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handoutMasterIdLst>
    <p:handoutMasterId r:id="rId16"/>
  </p:handoutMasterIdLst>
  <p:sldIdLst>
    <p:sldId id="256" r:id="rId5"/>
    <p:sldId id="257" r:id="rId6"/>
    <p:sldId id="258" r:id="rId7"/>
    <p:sldId id="260" r:id="rId8"/>
    <p:sldId id="266" r:id="rId9"/>
    <p:sldId id="262" r:id="rId10"/>
    <p:sldId id="263" r:id="rId11"/>
    <p:sldId id="264" r:id="rId12"/>
    <p:sldId id="265" r:id="rId13"/>
    <p:sldId id="26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1F3140-A98D-4E63-89ED-94F311015092}" v="40" dt="2020-04-28T11:22:19.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62" autoAdjust="0"/>
    <p:restoredTop sz="62673" autoAdjust="0"/>
  </p:normalViewPr>
  <p:slideViewPr>
    <p:cSldViewPr snapToGrid="0">
      <p:cViewPr varScale="1">
        <p:scale>
          <a:sx n="46" d="100"/>
          <a:sy n="46" d="100"/>
        </p:scale>
        <p:origin x="67" y="20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845" y="3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Jones" userId="5e9fef00-bdb3-4683-9a69-56299b99277f" providerId="ADAL" clId="{C289C510-3AEF-4480-A4A6-75A4EFF0EC49}"/>
    <pc:docChg chg="undo redo custSel mod addSld delSld modSld sldOrd">
      <pc:chgData name="Shannon Jones" userId="5e9fef00-bdb3-4683-9a69-56299b99277f" providerId="ADAL" clId="{C289C510-3AEF-4480-A4A6-75A4EFF0EC49}" dt="2020-04-19T14:39:55.418" v="5986" actId="20577"/>
      <pc:docMkLst>
        <pc:docMk/>
      </pc:docMkLst>
      <pc:sldChg chg="modNotesTx">
        <pc:chgData name="Shannon Jones" userId="5e9fef00-bdb3-4683-9a69-56299b99277f" providerId="ADAL" clId="{C289C510-3AEF-4480-A4A6-75A4EFF0EC49}" dt="2020-04-15T11:50:37.476" v="18" actId="20577"/>
        <pc:sldMkLst>
          <pc:docMk/>
          <pc:sldMk cId="383391776" sldId="257"/>
        </pc:sldMkLst>
      </pc:sldChg>
      <pc:sldChg chg="addSp delSp modSp mod setBg modNotesTx">
        <pc:chgData name="Shannon Jones" userId="5e9fef00-bdb3-4683-9a69-56299b99277f" providerId="ADAL" clId="{C289C510-3AEF-4480-A4A6-75A4EFF0EC49}" dt="2020-04-17T13:59:51.442" v="2280"/>
        <pc:sldMkLst>
          <pc:docMk/>
          <pc:sldMk cId="3012178053" sldId="258"/>
        </pc:sldMkLst>
        <pc:spChg chg="mod">
          <ac:chgData name="Shannon Jones" userId="5e9fef00-bdb3-4683-9a69-56299b99277f" providerId="ADAL" clId="{C289C510-3AEF-4480-A4A6-75A4EFF0EC49}" dt="2020-04-17T13:59:51.442" v="2280"/>
          <ac:spMkLst>
            <pc:docMk/>
            <pc:sldMk cId="3012178053" sldId="258"/>
            <ac:spMk id="2" creationId="{308C09EC-5A6A-42AA-8007-1759A8E35B7C}"/>
          </ac:spMkLst>
        </pc:spChg>
        <pc:spChg chg="add del">
          <ac:chgData name="Shannon Jones" userId="5e9fef00-bdb3-4683-9a69-56299b99277f" providerId="ADAL" clId="{C289C510-3AEF-4480-A4A6-75A4EFF0EC49}" dt="2020-04-15T11:44:12.240" v="8" actId="26606"/>
          <ac:spMkLst>
            <pc:docMk/>
            <pc:sldMk cId="3012178053" sldId="258"/>
            <ac:spMk id="3" creationId="{F5D10020-9EEF-4EAA-859C-2809F3EA9C00}"/>
          </ac:spMkLst>
        </pc:spChg>
        <pc:spChg chg="add del">
          <ac:chgData name="Shannon Jones" userId="5e9fef00-bdb3-4683-9a69-56299b99277f" providerId="ADAL" clId="{C289C510-3AEF-4480-A4A6-75A4EFF0EC49}" dt="2020-04-15T11:44:12.240" v="8" actId="26606"/>
          <ac:spMkLst>
            <pc:docMk/>
            <pc:sldMk cId="3012178053" sldId="258"/>
            <ac:spMk id="8" creationId="{24DFAAE7-061D-4086-99EC-872CB305082A}"/>
          </ac:spMkLst>
        </pc:spChg>
        <pc:spChg chg="add del">
          <ac:chgData name="Shannon Jones" userId="5e9fef00-bdb3-4683-9a69-56299b99277f" providerId="ADAL" clId="{C289C510-3AEF-4480-A4A6-75A4EFF0EC49}" dt="2020-04-15T11:44:12.240" v="8" actId="26606"/>
          <ac:spMkLst>
            <pc:docMk/>
            <pc:sldMk cId="3012178053" sldId="258"/>
            <ac:spMk id="10" creationId="{E7570099-A243-48DD-9EAE-36F4AC095B94}"/>
          </ac:spMkLst>
        </pc:spChg>
        <pc:spChg chg="add del">
          <ac:chgData name="Shannon Jones" userId="5e9fef00-bdb3-4683-9a69-56299b99277f" providerId="ADAL" clId="{C289C510-3AEF-4480-A4A6-75A4EFF0EC49}" dt="2020-04-15T11:44:12.240" v="8" actId="26606"/>
          <ac:spMkLst>
            <pc:docMk/>
            <pc:sldMk cId="3012178053" sldId="258"/>
            <ac:spMk id="12" creationId="{45E4A74B-6514-424A-ADFA-C232FA6B9018}"/>
          </ac:spMkLst>
        </pc:spChg>
        <pc:spChg chg="add del">
          <ac:chgData name="Shannon Jones" userId="5e9fef00-bdb3-4683-9a69-56299b99277f" providerId="ADAL" clId="{C289C510-3AEF-4480-A4A6-75A4EFF0EC49}" dt="2020-04-15T11:44:12.240" v="8" actId="26606"/>
          <ac:spMkLst>
            <pc:docMk/>
            <pc:sldMk cId="3012178053" sldId="258"/>
            <ac:spMk id="14" creationId="{F61C5C86-C785-4B92-9F2D-133B8B8C24F5}"/>
          </ac:spMkLst>
        </pc:spChg>
        <pc:spChg chg="add del">
          <ac:chgData name="Shannon Jones" userId="5e9fef00-bdb3-4683-9a69-56299b99277f" providerId="ADAL" clId="{C289C510-3AEF-4480-A4A6-75A4EFF0EC49}" dt="2020-04-15T11:44:12.240" v="8" actId="26606"/>
          <ac:spMkLst>
            <pc:docMk/>
            <pc:sldMk cId="3012178053" sldId="258"/>
            <ac:spMk id="16" creationId="{954D0BF9-002C-4D3A-A222-C166094A5D1D}"/>
          </ac:spMkLst>
        </pc:spChg>
        <pc:spChg chg="add del">
          <ac:chgData name="Shannon Jones" userId="5e9fef00-bdb3-4683-9a69-56299b99277f" providerId="ADAL" clId="{C289C510-3AEF-4480-A4A6-75A4EFF0EC49}" dt="2020-04-15T11:44:12.240" v="8" actId="26606"/>
          <ac:spMkLst>
            <pc:docMk/>
            <pc:sldMk cId="3012178053" sldId="258"/>
            <ac:spMk id="18" creationId="{6080EB6E-D69F-43B1-91EC-75C303342580}"/>
          </ac:spMkLst>
        </pc:spChg>
        <pc:spChg chg="add del">
          <ac:chgData name="Shannon Jones" userId="5e9fef00-bdb3-4683-9a69-56299b99277f" providerId="ADAL" clId="{C289C510-3AEF-4480-A4A6-75A4EFF0EC49}" dt="2020-04-15T11:44:12.240" v="8" actId="26606"/>
          <ac:spMkLst>
            <pc:docMk/>
            <pc:sldMk cId="3012178053" sldId="258"/>
            <ac:spMk id="20" creationId="{21BA816A-EE68-4A96-BA05-73303B2F4FE7}"/>
          </ac:spMkLst>
        </pc:spChg>
        <pc:spChg chg="add del">
          <ac:chgData name="Shannon Jones" userId="5e9fef00-bdb3-4683-9a69-56299b99277f" providerId="ADAL" clId="{C289C510-3AEF-4480-A4A6-75A4EFF0EC49}" dt="2020-04-15T11:44:12.240" v="8" actId="26606"/>
          <ac:spMkLst>
            <pc:docMk/>
            <pc:sldMk cId="3012178053" sldId="258"/>
            <ac:spMk id="22" creationId="{22A94CDB-5D63-4C75-9CB6-6C18CDF372F0}"/>
          </ac:spMkLst>
        </pc:spChg>
        <pc:spChg chg="add del">
          <ac:chgData name="Shannon Jones" userId="5e9fef00-bdb3-4683-9a69-56299b99277f" providerId="ADAL" clId="{C289C510-3AEF-4480-A4A6-75A4EFF0EC49}" dt="2020-04-15T11:44:01.398" v="3" actId="26606"/>
          <ac:spMkLst>
            <pc:docMk/>
            <pc:sldMk cId="3012178053" sldId="258"/>
            <ac:spMk id="27" creationId="{F5D10020-9EEF-4EAA-859C-2809F3EA9C00}"/>
          </ac:spMkLst>
        </pc:spChg>
        <pc:spChg chg="add del">
          <ac:chgData name="Shannon Jones" userId="5e9fef00-bdb3-4683-9a69-56299b99277f" providerId="ADAL" clId="{C289C510-3AEF-4480-A4A6-75A4EFF0EC49}" dt="2020-04-15T11:44:05.664" v="5" actId="26606"/>
          <ac:spMkLst>
            <pc:docMk/>
            <pc:sldMk cId="3012178053" sldId="258"/>
            <ac:spMk id="29" creationId="{94C52C56-BEF2-4E22-8C8E-A7AC96B03A72}"/>
          </ac:spMkLst>
        </pc:spChg>
        <pc:spChg chg="add del">
          <ac:chgData name="Shannon Jones" userId="5e9fef00-bdb3-4683-9a69-56299b99277f" providerId="ADAL" clId="{C289C510-3AEF-4480-A4A6-75A4EFF0EC49}" dt="2020-04-15T11:44:05.664" v="5" actId="26606"/>
          <ac:spMkLst>
            <pc:docMk/>
            <pc:sldMk cId="3012178053" sldId="258"/>
            <ac:spMk id="31" creationId="{42285737-90EE-47DC-AC80-8AE156B11969}"/>
          </ac:spMkLst>
        </pc:spChg>
        <pc:spChg chg="add del">
          <ac:chgData name="Shannon Jones" userId="5e9fef00-bdb3-4683-9a69-56299b99277f" providerId="ADAL" clId="{C289C510-3AEF-4480-A4A6-75A4EFF0EC49}" dt="2020-04-15T11:44:12.198" v="7" actId="26606"/>
          <ac:spMkLst>
            <pc:docMk/>
            <pc:sldMk cId="3012178053" sldId="258"/>
            <ac:spMk id="41" creationId="{94C52C56-BEF2-4E22-8C8E-A7AC96B03A72}"/>
          </ac:spMkLst>
        </pc:spChg>
        <pc:spChg chg="add del">
          <ac:chgData name="Shannon Jones" userId="5e9fef00-bdb3-4683-9a69-56299b99277f" providerId="ADAL" clId="{C289C510-3AEF-4480-A4A6-75A4EFF0EC49}" dt="2020-04-15T11:44:12.198" v="7" actId="26606"/>
          <ac:spMkLst>
            <pc:docMk/>
            <pc:sldMk cId="3012178053" sldId="258"/>
            <ac:spMk id="42" creationId="{42285737-90EE-47DC-AC80-8AE156B11969}"/>
          </ac:spMkLst>
        </pc:spChg>
        <pc:spChg chg="add del">
          <ac:chgData name="Shannon Jones" userId="5e9fef00-bdb3-4683-9a69-56299b99277f" providerId="ADAL" clId="{C289C510-3AEF-4480-A4A6-75A4EFF0EC49}" dt="2020-04-15T11:44:50.407" v="15" actId="26606"/>
          <ac:spMkLst>
            <pc:docMk/>
            <pc:sldMk cId="3012178053" sldId="258"/>
            <ac:spMk id="46" creationId="{63336871-0118-4F6E-8DBD-20AEFC62A9AD}"/>
          </ac:spMkLst>
        </pc:spChg>
        <pc:spChg chg="add del">
          <ac:chgData name="Shannon Jones" userId="5e9fef00-bdb3-4683-9a69-56299b99277f" providerId="ADAL" clId="{C289C510-3AEF-4480-A4A6-75A4EFF0EC49}" dt="2020-04-15T11:44:50.407" v="15" actId="26606"/>
          <ac:spMkLst>
            <pc:docMk/>
            <pc:sldMk cId="3012178053" sldId="258"/>
            <ac:spMk id="47" creationId="{F03CC8D0-33AF-417F-8454-1FDB6C22DD25}"/>
          </ac:spMkLst>
        </pc:spChg>
        <pc:spChg chg="add del">
          <ac:chgData name="Shannon Jones" userId="5e9fef00-bdb3-4683-9a69-56299b99277f" providerId="ADAL" clId="{C289C510-3AEF-4480-A4A6-75A4EFF0EC49}" dt="2020-04-15T11:44:50.337" v="14" actId="26606"/>
          <ac:spMkLst>
            <pc:docMk/>
            <pc:sldMk cId="3012178053" sldId="258"/>
            <ac:spMk id="51" creationId="{BED1B64B-251E-446A-A285-6626C4EC010D}"/>
          </ac:spMkLst>
        </pc:spChg>
        <pc:spChg chg="add del">
          <ac:chgData name="Shannon Jones" userId="5e9fef00-bdb3-4683-9a69-56299b99277f" providerId="ADAL" clId="{C289C510-3AEF-4480-A4A6-75A4EFF0EC49}" dt="2020-04-15T11:44:43.508" v="10" actId="26606"/>
          <ac:spMkLst>
            <pc:docMk/>
            <pc:sldMk cId="3012178053" sldId="258"/>
            <ac:spMk id="54" creationId="{63336871-0118-4F6E-8DBD-20AEFC62A9AD}"/>
          </ac:spMkLst>
        </pc:spChg>
        <pc:spChg chg="add del">
          <ac:chgData name="Shannon Jones" userId="5e9fef00-bdb3-4683-9a69-56299b99277f" providerId="ADAL" clId="{C289C510-3AEF-4480-A4A6-75A4EFF0EC49}" dt="2020-04-15T11:44:43.508" v="10" actId="26606"/>
          <ac:spMkLst>
            <pc:docMk/>
            <pc:sldMk cId="3012178053" sldId="258"/>
            <ac:spMk id="56" creationId="{F03CC8D0-33AF-417F-8454-1FDB6C22DD25}"/>
          </ac:spMkLst>
        </pc:spChg>
        <pc:spChg chg="add del">
          <ac:chgData name="Shannon Jones" userId="5e9fef00-bdb3-4683-9a69-56299b99277f" providerId="ADAL" clId="{C289C510-3AEF-4480-A4A6-75A4EFF0EC49}" dt="2020-04-15T11:44:50.337" v="14" actId="26606"/>
          <ac:spMkLst>
            <pc:docMk/>
            <pc:sldMk cId="3012178053" sldId="258"/>
            <ac:spMk id="64" creationId="{A27AE693-58E8-48BC-8ED0-568ABFEABB35}"/>
          </ac:spMkLst>
        </pc:spChg>
        <pc:spChg chg="add">
          <ac:chgData name="Shannon Jones" userId="5e9fef00-bdb3-4683-9a69-56299b99277f" providerId="ADAL" clId="{C289C510-3AEF-4480-A4A6-75A4EFF0EC49}" dt="2020-04-15T11:44:50.407" v="15" actId="26606"/>
          <ac:spMkLst>
            <pc:docMk/>
            <pc:sldMk cId="3012178053" sldId="258"/>
            <ac:spMk id="66" creationId="{BED1B64B-251E-446A-A285-6626C4EC010D}"/>
          </ac:spMkLst>
        </pc:spChg>
        <pc:spChg chg="add">
          <ac:chgData name="Shannon Jones" userId="5e9fef00-bdb3-4683-9a69-56299b99277f" providerId="ADAL" clId="{C289C510-3AEF-4480-A4A6-75A4EFF0EC49}" dt="2020-04-15T11:44:50.407" v="15" actId="26606"/>
          <ac:spMkLst>
            <pc:docMk/>
            <pc:sldMk cId="3012178053" sldId="258"/>
            <ac:spMk id="69" creationId="{A27AE693-58E8-48BC-8ED0-568ABFEABB35}"/>
          </ac:spMkLst>
        </pc:spChg>
        <pc:grpChg chg="add del">
          <ac:chgData name="Shannon Jones" userId="5e9fef00-bdb3-4683-9a69-56299b99277f" providerId="ADAL" clId="{C289C510-3AEF-4480-A4A6-75A4EFF0EC49}" dt="2020-04-15T11:44:05.664" v="5" actId="26606"/>
          <ac:grpSpMkLst>
            <pc:docMk/>
            <pc:sldMk cId="3012178053" sldId="258"/>
            <ac:grpSpMk id="33" creationId="{B57BDC17-F1B3-455F-BBF1-680AA1F25C06}"/>
          </ac:grpSpMkLst>
        </pc:grpChg>
        <pc:grpChg chg="add del">
          <ac:chgData name="Shannon Jones" userId="5e9fef00-bdb3-4683-9a69-56299b99277f" providerId="ADAL" clId="{C289C510-3AEF-4480-A4A6-75A4EFF0EC49}" dt="2020-04-15T11:44:12.198" v="7" actId="26606"/>
          <ac:grpSpMkLst>
            <pc:docMk/>
            <pc:sldMk cId="3012178053" sldId="258"/>
            <ac:grpSpMk id="43" creationId="{B57BDC17-F1B3-455F-BBF1-680AA1F25C06}"/>
          </ac:grpSpMkLst>
        </pc:grpChg>
        <pc:grpChg chg="add del">
          <ac:chgData name="Shannon Jones" userId="5e9fef00-bdb3-4683-9a69-56299b99277f" providerId="ADAL" clId="{C289C510-3AEF-4480-A4A6-75A4EFF0EC49}" dt="2020-04-15T11:44:50.407" v="15" actId="26606"/>
          <ac:grpSpMkLst>
            <pc:docMk/>
            <pc:sldMk cId="3012178053" sldId="258"/>
            <ac:grpSpMk id="48" creationId="{B5A08A69-9EE1-4A9E-96B6-D769D87C2F9E}"/>
          </ac:grpSpMkLst>
        </pc:grpChg>
        <pc:grpChg chg="add del">
          <ac:chgData name="Shannon Jones" userId="5e9fef00-bdb3-4683-9a69-56299b99277f" providerId="ADAL" clId="{C289C510-3AEF-4480-A4A6-75A4EFF0EC49}" dt="2020-04-15T11:44:50.337" v="14" actId="26606"/>
          <ac:grpSpMkLst>
            <pc:docMk/>
            <pc:sldMk cId="3012178053" sldId="258"/>
            <ac:grpSpMk id="52" creationId="{CD02B5D1-60D4-4D5B-AFD9-C986E227431B}"/>
          </ac:grpSpMkLst>
        </pc:grpChg>
        <pc:grpChg chg="add del">
          <ac:chgData name="Shannon Jones" userId="5e9fef00-bdb3-4683-9a69-56299b99277f" providerId="ADAL" clId="{C289C510-3AEF-4480-A4A6-75A4EFF0EC49}" dt="2020-04-15T11:44:43.508" v="10" actId="26606"/>
          <ac:grpSpMkLst>
            <pc:docMk/>
            <pc:sldMk cId="3012178053" sldId="258"/>
            <ac:grpSpMk id="58" creationId="{B5A08A69-9EE1-4A9E-96B6-D769D87C2F9E}"/>
          </ac:grpSpMkLst>
        </pc:grpChg>
        <pc:grpChg chg="add">
          <ac:chgData name="Shannon Jones" userId="5e9fef00-bdb3-4683-9a69-56299b99277f" providerId="ADAL" clId="{C289C510-3AEF-4480-A4A6-75A4EFF0EC49}" dt="2020-04-15T11:44:50.407" v="15" actId="26606"/>
          <ac:grpSpMkLst>
            <pc:docMk/>
            <pc:sldMk cId="3012178053" sldId="258"/>
            <ac:grpSpMk id="67" creationId="{CD02B5D1-60D4-4D5B-AFD9-C986E227431B}"/>
          </ac:grpSpMkLst>
        </pc:grpChg>
        <pc:graphicFrameChg chg="add del">
          <ac:chgData name="Shannon Jones" userId="5e9fef00-bdb3-4683-9a69-56299b99277f" providerId="ADAL" clId="{C289C510-3AEF-4480-A4A6-75A4EFF0EC49}" dt="2020-04-15T11:43:57.008" v="1" actId="26606"/>
          <ac:graphicFrameMkLst>
            <pc:docMk/>
            <pc:sldMk cId="3012178053" sldId="258"/>
            <ac:graphicFrameMk id="24" creationId="{05DBBF7E-510D-49A8-B395-13041E5AEBF6}"/>
          </ac:graphicFrameMkLst>
        </pc:graphicFrameChg>
        <pc:graphicFrameChg chg="add del">
          <ac:chgData name="Shannon Jones" userId="5e9fef00-bdb3-4683-9a69-56299b99277f" providerId="ADAL" clId="{C289C510-3AEF-4480-A4A6-75A4EFF0EC49}" dt="2020-04-15T11:44:05.664" v="5" actId="26606"/>
          <ac:graphicFrameMkLst>
            <pc:docMk/>
            <pc:sldMk cId="3012178053" sldId="258"/>
            <ac:graphicFrameMk id="30" creationId="{C9CF6C25-E6E3-4D1E-9B3B-DEDECEAD4035}"/>
          </ac:graphicFrameMkLst>
        </pc:graphicFrameChg>
        <pc:graphicFrameChg chg="add del">
          <ac:chgData name="Shannon Jones" userId="5e9fef00-bdb3-4683-9a69-56299b99277f" providerId="ADAL" clId="{C289C510-3AEF-4480-A4A6-75A4EFF0EC49}" dt="2020-04-15T11:44:12.198" v="7" actId="26606"/>
          <ac:graphicFrameMkLst>
            <pc:docMk/>
            <pc:sldMk cId="3012178053" sldId="258"/>
            <ac:graphicFrameMk id="44" creationId="{DD1D9FC5-1F70-4D6B-9D6A-F52462FFA23F}"/>
          </ac:graphicFrameMkLst>
        </pc:graphicFrameChg>
        <pc:graphicFrameChg chg="add mod modGraphic">
          <ac:chgData name="Shannon Jones" userId="5e9fef00-bdb3-4683-9a69-56299b99277f" providerId="ADAL" clId="{C289C510-3AEF-4480-A4A6-75A4EFF0EC49}" dt="2020-04-15T11:45:06.125" v="16"/>
          <ac:graphicFrameMkLst>
            <pc:docMk/>
            <pc:sldMk cId="3012178053" sldId="258"/>
            <ac:graphicFrameMk id="49" creationId="{2BC38B58-C013-461F-B762-74F1F63A5389}"/>
          </ac:graphicFrameMkLst>
        </pc:graphicFrameChg>
        <pc:picChg chg="add del">
          <ac:chgData name="Shannon Jones" userId="5e9fef00-bdb3-4683-9a69-56299b99277f" providerId="ADAL" clId="{C289C510-3AEF-4480-A4A6-75A4EFF0EC49}" dt="2020-04-15T11:44:01.398" v="3" actId="26606"/>
          <ac:picMkLst>
            <pc:docMk/>
            <pc:sldMk cId="3012178053" sldId="258"/>
            <ac:picMk id="26" creationId="{A8E1F170-C672-4B68-97D9-C0248B4516AC}"/>
          </ac:picMkLst>
        </pc:picChg>
      </pc:sldChg>
      <pc:sldChg chg="del">
        <pc:chgData name="Shannon Jones" userId="5e9fef00-bdb3-4683-9a69-56299b99277f" providerId="ADAL" clId="{C289C510-3AEF-4480-A4A6-75A4EFF0EC49}" dt="2020-04-15T12:46:55.116" v="1412" actId="2696"/>
        <pc:sldMkLst>
          <pc:docMk/>
          <pc:sldMk cId="3996918992" sldId="259"/>
        </pc:sldMkLst>
      </pc:sldChg>
      <pc:sldChg chg="modSp modNotesTx">
        <pc:chgData name="Shannon Jones" userId="5e9fef00-bdb3-4683-9a69-56299b99277f" providerId="ADAL" clId="{C289C510-3AEF-4480-A4A6-75A4EFF0EC49}" dt="2020-04-19T14:27:37.571" v="5791" actId="1076"/>
        <pc:sldMkLst>
          <pc:docMk/>
          <pc:sldMk cId="483518844" sldId="260"/>
        </pc:sldMkLst>
        <pc:spChg chg="mod">
          <ac:chgData name="Shannon Jones" userId="5e9fef00-bdb3-4683-9a69-56299b99277f" providerId="ADAL" clId="{C289C510-3AEF-4480-A4A6-75A4EFF0EC49}" dt="2020-04-17T13:32:49.279" v="1493" actId="313"/>
          <ac:spMkLst>
            <pc:docMk/>
            <pc:sldMk cId="483518844" sldId="260"/>
            <ac:spMk id="3" creationId="{99EA3ECD-442D-4965-9055-1A9BD8CBAD40}"/>
          </ac:spMkLst>
        </pc:spChg>
        <pc:picChg chg="mod">
          <ac:chgData name="Shannon Jones" userId="5e9fef00-bdb3-4683-9a69-56299b99277f" providerId="ADAL" clId="{C289C510-3AEF-4480-A4A6-75A4EFF0EC49}" dt="2020-04-19T14:27:37.571" v="5791" actId="1076"/>
          <ac:picMkLst>
            <pc:docMk/>
            <pc:sldMk cId="483518844" sldId="260"/>
            <ac:picMk id="7" creationId="{2C3B7B04-AE32-4B9C-AEDF-1F260D42D22E}"/>
          </ac:picMkLst>
        </pc:picChg>
      </pc:sldChg>
      <pc:sldChg chg="addSp delSp modSp modNotesTx">
        <pc:chgData name="Shannon Jones" userId="5e9fef00-bdb3-4683-9a69-56299b99277f" providerId="ADAL" clId="{C289C510-3AEF-4480-A4A6-75A4EFF0EC49}" dt="2020-04-19T14:18:32.518" v="5784" actId="20577"/>
        <pc:sldMkLst>
          <pc:docMk/>
          <pc:sldMk cId="534449590" sldId="261"/>
        </pc:sldMkLst>
        <pc:spChg chg="mod">
          <ac:chgData name="Shannon Jones" userId="5e9fef00-bdb3-4683-9a69-56299b99277f" providerId="ADAL" clId="{C289C510-3AEF-4480-A4A6-75A4EFF0EC49}" dt="2020-04-15T11:52:27.267" v="29" actId="26606"/>
          <ac:spMkLst>
            <pc:docMk/>
            <pc:sldMk cId="534449590" sldId="261"/>
            <ac:spMk id="2" creationId="{9EE6785E-D768-4DFC-8128-5AC9D07E4A93}"/>
          </ac:spMkLst>
        </pc:spChg>
        <pc:spChg chg="mod ord">
          <ac:chgData name="Shannon Jones" userId="5e9fef00-bdb3-4683-9a69-56299b99277f" providerId="ADAL" clId="{C289C510-3AEF-4480-A4A6-75A4EFF0EC49}" dt="2020-04-15T11:52:27.267" v="29" actId="26606"/>
          <ac:spMkLst>
            <pc:docMk/>
            <pc:sldMk cId="534449590" sldId="261"/>
            <ac:spMk id="3" creationId="{2D13D10C-97A2-4642-9593-108A3A27425C}"/>
          </ac:spMkLst>
        </pc:spChg>
        <pc:spChg chg="add">
          <ac:chgData name="Shannon Jones" userId="5e9fef00-bdb3-4683-9a69-56299b99277f" providerId="ADAL" clId="{C289C510-3AEF-4480-A4A6-75A4EFF0EC49}" dt="2020-04-15T11:52:27.267" v="29" actId="26606"/>
          <ac:spMkLst>
            <pc:docMk/>
            <pc:sldMk cId="534449590" sldId="261"/>
            <ac:spMk id="10" creationId="{260615AE-7DBC-4FF7-9107-9FE957695B02}"/>
          </ac:spMkLst>
        </pc:spChg>
        <pc:spChg chg="add del">
          <ac:chgData name="Shannon Jones" userId="5e9fef00-bdb3-4683-9a69-56299b99277f" providerId="ADAL" clId="{C289C510-3AEF-4480-A4A6-75A4EFF0EC49}" dt="2020-04-15T11:51:22.608" v="26" actId="26606"/>
          <ac:spMkLst>
            <pc:docMk/>
            <pc:sldMk cId="534449590" sldId="261"/>
            <ac:spMk id="20" creationId="{DB4E7E40-6469-444C-A3D7-A32F553AA254}"/>
          </ac:spMkLst>
        </pc:spChg>
        <pc:grpChg chg="add">
          <ac:chgData name="Shannon Jones" userId="5e9fef00-bdb3-4683-9a69-56299b99277f" providerId="ADAL" clId="{C289C510-3AEF-4480-A4A6-75A4EFF0EC49}" dt="2020-04-15T11:52:27.267" v="29" actId="26606"/>
          <ac:grpSpMkLst>
            <pc:docMk/>
            <pc:sldMk cId="534449590" sldId="261"/>
            <ac:grpSpMk id="9" creationId="{C616B3DC-C165-433D-9187-62DCC0E317D3}"/>
          </ac:grpSpMkLst>
        </pc:grpChg>
        <pc:grpChg chg="add del">
          <ac:chgData name="Shannon Jones" userId="5e9fef00-bdb3-4683-9a69-56299b99277f" providerId="ADAL" clId="{C289C510-3AEF-4480-A4A6-75A4EFF0EC49}" dt="2020-04-15T11:51:22.608" v="26" actId="26606"/>
          <ac:grpSpMkLst>
            <pc:docMk/>
            <pc:sldMk cId="534449590" sldId="261"/>
            <ac:grpSpMk id="12" creationId="{9681DF40-19E9-44F1-A30A-33AC0A7047DF}"/>
          </ac:grpSpMkLst>
        </pc:grpChg>
        <pc:picChg chg="mod">
          <ac:chgData name="Shannon Jones" userId="5e9fef00-bdb3-4683-9a69-56299b99277f" providerId="ADAL" clId="{C289C510-3AEF-4480-A4A6-75A4EFF0EC49}" dt="2020-04-15T11:52:27.267" v="29" actId="26606"/>
          <ac:picMkLst>
            <pc:docMk/>
            <pc:sldMk cId="534449590" sldId="261"/>
            <ac:picMk id="7" creationId="{D5821FD6-51BF-4AB1-B4CC-ADEEC977BD96}"/>
          </ac:picMkLst>
        </pc:picChg>
      </pc:sldChg>
      <pc:sldChg chg="addSp delSp modSp add mod modTransition setBg modAnim delDesignElem modNotesTx">
        <pc:chgData name="Shannon Jones" userId="5e9fef00-bdb3-4683-9a69-56299b99277f" providerId="ADAL" clId="{C289C510-3AEF-4480-A4A6-75A4EFF0EC49}" dt="2020-04-19T14:18:21.426" v="5783" actId="20577"/>
        <pc:sldMkLst>
          <pc:docMk/>
          <pc:sldMk cId="4284386768" sldId="262"/>
        </pc:sldMkLst>
        <pc:spChg chg="mod">
          <ac:chgData name="Shannon Jones" userId="5e9fef00-bdb3-4683-9a69-56299b99277f" providerId="ADAL" clId="{C289C510-3AEF-4480-A4A6-75A4EFF0EC49}" dt="2020-04-19T14:12:06" v="5604" actId="26606"/>
          <ac:spMkLst>
            <pc:docMk/>
            <pc:sldMk cId="4284386768" sldId="262"/>
            <ac:spMk id="2" creationId="{0615F924-93AC-47FF-8116-20C1E836717D}"/>
          </ac:spMkLst>
        </pc:spChg>
        <pc:spChg chg="del mod">
          <ac:chgData name="Shannon Jones" userId="5e9fef00-bdb3-4683-9a69-56299b99277f" providerId="ADAL" clId="{C289C510-3AEF-4480-A4A6-75A4EFF0EC49}" dt="2020-04-17T14:16:45.814" v="2350" actId="26606"/>
          <ac:spMkLst>
            <pc:docMk/>
            <pc:sldMk cId="4284386768" sldId="262"/>
            <ac:spMk id="3" creationId="{5AA3EB28-6481-4236-80FD-70A9B86FB7EC}"/>
          </ac:spMkLst>
        </pc:spChg>
        <pc:spChg chg="add del mod">
          <ac:chgData name="Shannon Jones" userId="5e9fef00-bdb3-4683-9a69-56299b99277f" providerId="ADAL" clId="{C289C510-3AEF-4480-A4A6-75A4EFF0EC49}" dt="2020-04-19T14:10:24.752" v="5589" actId="478"/>
          <ac:spMkLst>
            <pc:docMk/>
            <pc:sldMk cId="4284386768" sldId="262"/>
            <ac:spMk id="3" creationId="{7530D2C7-EC45-4446-845D-92ACE0EBCB00}"/>
          </ac:spMkLst>
        </pc:spChg>
        <pc:spChg chg="add del mod">
          <ac:chgData name="Shannon Jones" userId="5e9fef00-bdb3-4683-9a69-56299b99277f" providerId="ADAL" clId="{C289C510-3AEF-4480-A4A6-75A4EFF0EC49}" dt="2020-04-19T13:32:32.182" v="4663" actId="26606"/>
          <ac:spMkLst>
            <pc:docMk/>
            <pc:sldMk cId="4284386768" sldId="262"/>
            <ac:spMk id="4" creationId="{1F6B0162-F38F-417D-AFDB-15980666E6BF}"/>
          </ac:spMkLst>
        </pc:spChg>
        <pc:spChg chg="add del mod">
          <ac:chgData name="Shannon Jones" userId="5e9fef00-bdb3-4683-9a69-56299b99277f" providerId="ADAL" clId="{C289C510-3AEF-4480-A4A6-75A4EFF0EC49}" dt="2020-04-19T14:12:06" v="5604" actId="26606"/>
          <ac:spMkLst>
            <pc:docMk/>
            <pc:sldMk cId="4284386768" sldId="262"/>
            <ac:spMk id="4" creationId="{95D0A60B-19B3-4327-B4C0-A4D1DCB1F5CD}"/>
          </ac:spMkLst>
        </pc:spChg>
        <pc:spChg chg="add del">
          <ac:chgData name="Shannon Jones" userId="5e9fef00-bdb3-4683-9a69-56299b99277f" providerId="ADAL" clId="{C289C510-3AEF-4480-A4A6-75A4EFF0EC49}" dt="2020-04-19T14:05:41.091" v="5563" actId="26606"/>
          <ac:spMkLst>
            <pc:docMk/>
            <pc:sldMk cId="4284386768" sldId="262"/>
            <ac:spMk id="11" creationId="{94C52C56-BEF2-4E22-8C8E-A7AC96B03A72}"/>
          </ac:spMkLst>
        </pc:spChg>
        <pc:spChg chg="add del">
          <ac:chgData name="Shannon Jones" userId="5e9fef00-bdb3-4683-9a69-56299b99277f" providerId="ADAL" clId="{C289C510-3AEF-4480-A4A6-75A4EFF0EC49}" dt="2020-04-19T13:44:33.763" v="4994" actId="26606"/>
          <ac:spMkLst>
            <pc:docMk/>
            <pc:sldMk cId="4284386768" sldId="262"/>
            <ac:spMk id="13" creationId="{94C52C56-BEF2-4E22-8C8E-A7AC96B03A72}"/>
          </ac:spMkLst>
        </pc:spChg>
        <pc:spChg chg="add del">
          <ac:chgData name="Shannon Jones" userId="5e9fef00-bdb3-4683-9a69-56299b99277f" providerId="ADAL" clId="{C289C510-3AEF-4480-A4A6-75A4EFF0EC49}" dt="2020-04-19T14:05:41.091" v="5563" actId="26606"/>
          <ac:spMkLst>
            <pc:docMk/>
            <pc:sldMk cId="4284386768" sldId="262"/>
            <ac:spMk id="14" creationId="{42285737-90EE-47DC-AC80-8AE156B11969}"/>
          </ac:spMkLst>
        </pc:spChg>
        <pc:spChg chg="add del">
          <ac:chgData name="Shannon Jones" userId="5e9fef00-bdb3-4683-9a69-56299b99277f" providerId="ADAL" clId="{C289C510-3AEF-4480-A4A6-75A4EFF0EC49}" dt="2020-04-19T13:44:33.763" v="4994" actId="26606"/>
          <ac:spMkLst>
            <pc:docMk/>
            <pc:sldMk cId="4284386768" sldId="262"/>
            <ac:spMk id="15" creationId="{42285737-90EE-47DC-AC80-8AE156B11969}"/>
          </ac:spMkLst>
        </pc:spChg>
        <pc:spChg chg="add del">
          <ac:chgData name="Shannon Jones" userId="5e9fef00-bdb3-4683-9a69-56299b99277f" providerId="ADAL" clId="{C289C510-3AEF-4480-A4A6-75A4EFF0EC49}" dt="2020-04-17T14:17:18.508" v="2352"/>
          <ac:spMkLst>
            <pc:docMk/>
            <pc:sldMk cId="4284386768" sldId="262"/>
            <ac:spMk id="18" creationId="{260615AE-7DBC-4FF7-9107-9FE957695B02}"/>
          </ac:spMkLst>
        </pc:spChg>
        <pc:spChg chg="add del">
          <ac:chgData name="Shannon Jones" userId="5e9fef00-bdb3-4683-9a69-56299b99277f" providerId="ADAL" clId="{C289C510-3AEF-4480-A4A6-75A4EFF0EC49}" dt="2020-04-19T12:19:43.894" v="3777" actId="26606"/>
          <ac:spMkLst>
            <pc:docMk/>
            <pc:sldMk cId="4284386768" sldId="262"/>
            <ac:spMk id="20" creationId="{260615AE-7DBC-4FF7-9107-9FE957695B02}"/>
          </ac:spMkLst>
        </pc:spChg>
        <pc:spChg chg="add del">
          <ac:chgData name="Shannon Jones" userId="5e9fef00-bdb3-4683-9a69-56299b99277f" providerId="ADAL" clId="{C289C510-3AEF-4480-A4A6-75A4EFF0EC49}" dt="2020-04-19T12:20:03.230" v="3779" actId="26606"/>
          <ac:spMkLst>
            <pc:docMk/>
            <pc:sldMk cId="4284386768" sldId="262"/>
            <ac:spMk id="22" creationId="{1F6B0162-F38F-417D-AFDB-15980666E6BF}"/>
          </ac:spMkLst>
        </pc:spChg>
        <pc:grpChg chg="add del">
          <ac:chgData name="Shannon Jones" userId="5e9fef00-bdb3-4683-9a69-56299b99277f" providerId="ADAL" clId="{C289C510-3AEF-4480-A4A6-75A4EFF0EC49}" dt="2020-04-17T14:17:18.508" v="2352"/>
          <ac:grpSpMkLst>
            <pc:docMk/>
            <pc:sldMk cId="4284386768" sldId="262"/>
            <ac:grpSpMk id="10" creationId="{C616B3DC-C165-433D-9187-62DCC0E317D3}"/>
          </ac:grpSpMkLst>
        </pc:grpChg>
        <pc:grpChg chg="add del">
          <ac:chgData name="Shannon Jones" userId="5e9fef00-bdb3-4683-9a69-56299b99277f" providerId="ADAL" clId="{C289C510-3AEF-4480-A4A6-75A4EFF0EC49}" dt="2020-04-19T12:19:43.894" v="3777" actId="26606"/>
          <ac:grpSpMkLst>
            <pc:docMk/>
            <pc:sldMk cId="4284386768" sldId="262"/>
            <ac:grpSpMk id="12" creationId="{C616B3DC-C165-433D-9187-62DCC0E317D3}"/>
          </ac:grpSpMkLst>
        </pc:grpChg>
        <pc:grpChg chg="add del">
          <ac:chgData name="Shannon Jones" userId="5e9fef00-bdb3-4683-9a69-56299b99277f" providerId="ADAL" clId="{C289C510-3AEF-4480-A4A6-75A4EFF0EC49}" dt="2020-04-19T14:05:41.091" v="5563" actId="26606"/>
          <ac:grpSpMkLst>
            <pc:docMk/>
            <pc:sldMk cId="4284386768" sldId="262"/>
            <ac:grpSpMk id="16" creationId="{B57BDC17-F1B3-455F-BBF1-680AA1F25C06}"/>
          </ac:grpSpMkLst>
        </pc:grpChg>
        <pc:grpChg chg="add del">
          <ac:chgData name="Shannon Jones" userId="5e9fef00-bdb3-4683-9a69-56299b99277f" providerId="ADAL" clId="{C289C510-3AEF-4480-A4A6-75A4EFF0EC49}" dt="2020-04-19T13:44:33.763" v="4994" actId="26606"/>
          <ac:grpSpMkLst>
            <pc:docMk/>
            <pc:sldMk cId="4284386768" sldId="262"/>
            <ac:grpSpMk id="17" creationId="{B57BDC17-F1B3-455F-BBF1-680AA1F25C06}"/>
          </ac:grpSpMkLst>
        </pc:grpChg>
        <pc:graphicFrameChg chg="add del mod">
          <ac:chgData name="Shannon Jones" userId="5e9fef00-bdb3-4683-9a69-56299b99277f" providerId="ADAL" clId="{C289C510-3AEF-4480-A4A6-75A4EFF0EC49}" dt="2020-04-19T13:32:19.293" v="4655" actId="26606"/>
          <ac:graphicFrameMkLst>
            <pc:docMk/>
            <pc:sldMk cId="4284386768" sldId="262"/>
            <ac:graphicFrameMk id="6" creationId="{52F0BA69-DDBD-47F5-9993-A82761FEE78D}"/>
          </ac:graphicFrameMkLst>
        </pc:graphicFrameChg>
        <pc:graphicFrameChg chg="add del mod modGraphic">
          <ac:chgData name="Shannon Jones" userId="5e9fef00-bdb3-4683-9a69-56299b99277f" providerId="ADAL" clId="{C289C510-3AEF-4480-A4A6-75A4EFF0EC49}" dt="2020-04-19T14:10:59.587" v="5592" actId="11529"/>
          <ac:graphicFrameMkLst>
            <pc:docMk/>
            <pc:sldMk cId="4284386768" sldId="262"/>
            <ac:graphicFrameMk id="8" creationId="{A7C61D0A-92A4-4714-8626-2C7F14FD636D}"/>
          </ac:graphicFrameMkLst>
        </pc:graphicFrameChg>
        <pc:graphicFrameChg chg="add mod">
          <ac:chgData name="Shannon Jones" userId="5e9fef00-bdb3-4683-9a69-56299b99277f" providerId="ADAL" clId="{C289C510-3AEF-4480-A4A6-75A4EFF0EC49}" dt="2020-04-19T14:12:26.413" v="5605"/>
          <ac:graphicFrameMkLst>
            <pc:docMk/>
            <pc:sldMk cId="4284386768" sldId="262"/>
            <ac:graphicFrameMk id="9" creationId="{A8BABD11-0F53-4E72-B992-D71332E9DC38}"/>
          </ac:graphicFrameMkLst>
        </pc:graphicFrameChg>
        <pc:picChg chg="add del mod">
          <ac:chgData name="Shannon Jones" userId="5e9fef00-bdb3-4683-9a69-56299b99277f" providerId="ADAL" clId="{C289C510-3AEF-4480-A4A6-75A4EFF0EC49}" dt="2020-04-19T13:30:19.683" v="4651" actId="478"/>
          <ac:picMkLst>
            <pc:docMk/>
            <pc:sldMk cId="4284386768" sldId="262"/>
            <ac:picMk id="7" creationId="{251B5188-F7EF-43F3-8AE1-F9F8B247C6F8}"/>
          </ac:picMkLst>
        </pc:picChg>
      </pc:sldChg>
      <pc:sldChg chg="addSp delSp modSp add mod setBg modNotesTx">
        <pc:chgData name="Shannon Jones" userId="5e9fef00-bdb3-4683-9a69-56299b99277f" providerId="ADAL" clId="{C289C510-3AEF-4480-A4A6-75A4EFF0EC49}" dt="2020-04-19T14:28:39.667" v="5792"/>
        <pc:sldMkLst>
          <pc:docMk/>
          <pc:sldMk cId="2629090225" sldId="263"/>
        </pc:sldMkLst>
        <pc:spChg chg="mod">
          <ac:chgData name="Shannon Jones" userId="5e9fef00-bdb3-4683-9a69-56299b99277f" providerId="ADAL" clId="{C289C510-3AEF-4480-A4A6-75A4EFF0EC49}" dt="2020-04-19T14:19:18.155" v="5786" actId="26606"/>
          <ac:spMkLst>
            <pc:docMk/>
            <pc:sldMk cId="2629090225" sldId="263"/>
            <ac:spMk id="2" creationId="{726103DA-5520-4116-B8C5-607CD4713324}"/>
          </ac:spMkLst>
        </pc:spChg>
        <pc:spChg chg="del mod">
          <ac:chgData name="Shannon Jones" userId="5e9fef00-bdb3-4683-9a69-56299b99277f" providerId="ADAL" clId="{C289C510-3AEF-4480-A4A6-75A4EFF0EC49}" dt="2020-04-19T14:19:18.155" v="5786" actId="26606"/>
          <ac:spMkLst>
            <pc:docMk/>
            <pc:sldMk cId="2629090225" sldId="263"/>
            <ac:spMk id="3" creationId="{15833533-0675-4646-B83E-45CACA232CC2}"/>
          </ac:spMkLst>
        </pc:spChg>
        <pc:graphicFrameChg chg="add mod">
          <ac:chgData name="Shannon Jones" userId="5e9fef00-bdb3-4683-9a69-56299b99277f" providerId="ADAL" clId="{C289C510-3AEF-4480-A4A6-75A4EFF0EC49}" dt="2020-04-19T14:28:39.667" v="5792"/>
          <ac:graphicFrameMkLst>
            <pc:docMk/>
            <pc:sldMk cId="2629090225" sldId="263"/>
            <ac:graphicFrameMk id="5" creationId="{FD59DA39-3A45-401A-8A48-D14C359D80E4}"/>
          </ac:graphicFrameMkLst>
        </pc:graphicFrameChg>
      </pc:sldChg>
      <pc:sldChg chg="addSp delSp modSp add mod setBg">
        <pc:chgData name="Shannon Jones" userId="5e9fef00-bdb3-4683-9a69-56299b99277f" providerId="ADAL" clId="{C289C510-3AEF-4480-A4A6-75A4EFF0EC49}" dt="2020-04-19T14:39:55.418" v="5986" actId="20577"/>
        <pc:sldMkLst>
          <pc:docMk/>
          <pc:sldMk cId="3797301090" sldId="264"/>
        </pc:sldMkLst>
        <pc:spChg chg="mod">
          <ac:chgData name="Shannon Jones" userId="5e9fef00-bdb3-4683-9a69-56299b99277f" providerId="ADAL" clId="{C289C510-3AEF-4480-A4A6-75A4EFF0EC49}" dt="2020-04-19T14:39:35.655" v="5950" actId="20577"/>
          <ac:spMkLst>
            <pc:docMk/>
            <pc:sldMk cId="3797301090" sldId="264"/>
            <ac:spMk id="2" creationId="{AF04FE3D-3A0F-451B-AAB0-DBDB510BDE68}"/>
          </ac:spMkLst>
        </pc:spChg>
        <pc:spChg chg="del mod">
          <ac:chgData name="Shannon Jones" userId="5e9fef00-bdb3-4683-9a69-56299b99277f" providerId="ADAL" clId="{C289C510-3AEF-4480-A4A6-75A4EFF0EC49}" dt="2020-04-19T14:31:49.646" v="5828" actId="931"/>
          <ac:spMkLst>
            <pc:docMk/>
            <pc:sldMk cId="3797301090" sldId="264"/>
            <ac:spMk id="3" creationId="{9C1D4857-21DE-4F63-8A5C-E942BDBB8CB8}"/>
          </ac:spMkLst>
        </pc:spChg>
        <pc:spChg chg="add del">
          <ac:chgData name="Shannon Jones" userId="5e9fef00-bdb3-4683-9a69-56299b99277f" providerId="ADAL" clId="{C289C510-3AEF-4480-A4A6-75A4EFF0EC49}" dt="2020-04-19T14:33:39.992" v="5834" actId="931"/>
          <ac:spMkLst>
            <pc:docMk/>
            <pc:sldMk cId="3797301090" sldId="264"/>
            <ac:spMk id="9" creationId="{3EAE9D9F-E335-4E09-9829-AE15088726DF}"/>
          </ac:spMkLst>
        </pc:spChg>
        <pc:spChg chg="add mod">
          <ac:chgData name="Shannon Jones" userId="5e9fef00-bdb3-4683-9a69-56299b99277f" providerId="ADAL" clId="{C289C510-3AEF-4480-A4A6-75A4EFF0EC49}" dt="2020-04-19T14:39:55.418" v="5986" actId="20577"/>
          <ac:spMkLst>
            <pc:docMk/>
            <pc:sldMk cId="3797301090" sldId="264"/>
            <ac:spMk id="11" creationId="{2DE8CAB7-92B3-42B5-B814-7361BDA238C6}"/>
          </ac:spMkLst>
        </pc:spChg>
        <pc:picChg chg="add mod">
          <ac:chgData name="Shannon Jones" userId="5e9fef00-bdb3-4683-9a69-56299b99277f" providerId="ADAL" clId="{C289C510-3AEF-4480-A4A6-75A4EFF0EC49}" dt="2020-04-19T14:35:35.397" v="5844" actId="26606"/>
          <ac:picMkLst>
            <pc:docMk/>
            <pc:sldMk cId="3797301090" sldId="264"/>
            <ac:picMk id="5" creationId="{EC182F56-3920-4C17-9902-B06DA2F1EFAD}"/>
          </ac:picMkLst>
        </pc:picChg>
        <pc:picChg chg="add mod">
          <ac:chgData name="Shannon Jones" userId="5e9fef00-bdb3-4683-9a69-56299b99277f" providerId="ADAL" clId="{C289C510-3AEF-4480-A4A6-75A4EFF0EC49}" dt="2020-04-19T14:35:35.397" v="5844" actId="26606"/>
          <ac:picMkLst>
            <pc:docMk/>
            <pc:sldMk cId="3797301090" sldId="264"/>
            <ac:picMk id="7" creationId="{BACB38CA-0DE6-4E75-AEDE-976ED2956675}"/>
          </ac:picMkLst>
        </pc:picChg>
      </pc:sldChg>
      <pc:sldChg chg="addSp modSp add mod setBg">
        <pc:chgData name="Shannon Jones" userId="5e9fef00-bdb3-4683-9a69-56299b99277f" providerId="ADAL" clId="{C289C510-3AEF-4480-A4A6-75A4EFF0EC49}" dt="2020-04-17T14:31:22.148" v="2444" actId="242"/>
        <pc:sldMkLst>
          <pc:docMk/>
          <pc:sldMk cId="817594921" sldId="265"/>
        </pc:sldMkLst>
        <pc:spChg chg="mod">
          <ac:chgData name="Shannon Jones" userId="5e9fef00-bdb3-4683-9a69-56299b99277f" providerId="ADAL" clId="{C289C510-3AEF-4480-A4A6-75A4EFF0EC49}" dt="2020-04-17T14:31:09.387" v="2443" actId="26606"/>
          <ac:spMkLst>
            <pc:docMk/>
            <pc:sldMk cId="817594921" sldId="265"/>
            <ac:spMk id="2" creationId="{02DE906D-6FA7-4119-9B45-45EB401C3323}"/>
          </ac:spMkLst>
        </pc:spChg>
        <pc:spChg chg="mod">
          <ac:chgData name="Shannon Jones" userId="5e9fef00-bdb3-4683-9a69-56299b99277f" providerId="ADAL" clId="{C289C510-3AEF-4480-A4A6-75A4EFF0EC49}" dt="2020-04-17T14:31:22.148" v="2444" actId="242"/>
          <ac:spMkLst>
            <pc:docMk/>
            <pc:sldMk cId="817594921" sldId="265"/>
            <ac:spMk id="3" creationId="{FD53FB1F-B60F-44CA-99E8-EFB1BD46C9F3}"/>
          </ac:spMkLst>
        </pc:spChg>
        <pc:picChg chg="add">
          <ac:chgData name="Shannon Jones" userId="5e9fef00-bdb3-4683-9a69-56299b99277f" providerId="ADAL" clId="{C289C510-3AEF-4480-A4A6-75A4EFF0EC49}" dt="2020-04-17T14:31:09.387" v="2443" actId="26606"/>
          <ac:picMkLst>
            <pc:docMk/>
            <pc:sldMk cId="817594921" sldId="265"/>
            <ac:picMk id="7" creationId="{9F86BBF2-40E6-4960-924F-2117CF4E976F}"/>
          </ac:picMkLst>
        </pc:picChg>
      </pc:sldChg>
      <pc:sldChg chg="addSp delSp modSp add mod ord setBg modNotesTx">
        <pc:chgData name="Shannon Jones" userId="5e9fef00-bdb3-4683-9a69-56299b99277f" providerId="ADAL" clId="{C289C510-3AEF-4480-A4A6-75A4EFF0EC49}" dt="2020-04-19T13:42:19.183" v="4988" actId="27957"/>
        <pc:sldMkLst>
          <pc:docMk/>
          <pc:sldMk cId="4215604625" sldId="266"/>
        </pc:sldMkLst>
        <pc:spChg chg="mod">
          <ac:chgData name="Shannon Jones" userId="5e9fef00-bdb3-4683-9a69-56299b99277f" providerId="ADAL" clId="{C289C510-3AEF-4480-A4A6-75A4EFF0EC49}" dt="2020-04-19T11:49:49.371" v="3023" actId="14100"/>
          <ac:spMkLst>
            <pc:docMk/>
            <pc:sldMk cId="4215604625" sldId="266"/>
            <ac:spMk id="2" creationId="{9164B355-E031-4C90-8936-7206FB905388}"/>
          </ac:spMkLst>
        </pc:spChg>
        <pc:spChg chg="del mod">
          <ac:chgData name="Shannon Jones" userId="5e9fef00-bdb3-4683-9a69-56299b99277f" providerId="ADAL" clId="{C289C510-3AEF-4480-A4A6-75A4EFF0EC49}" dt="2020-04-19T11:48:20.968" v="3012" actId="26606"/>
          <ac:spMkLst>
            <pc:docMk/>
            <pc:sldMk cId="4215604625" sldId="266"/>
            <ac:spMk id="3" creationId="{50AE62DC-0B35-45F3-AB42-56505F98FD2D}"/>
          </ac:spMkLst>
        </pc:spChg>
        <pc:graphicFrameChg chg="add mod">
          <ac:chgData name="Shannon Jones" userId="5e9fef00-bdb3-4683-9a69-56299b99277f" providerId="ADAL" clId="{C289C510-3AEF-4480-A4A6-75A4EFF0EC49}" dt="2020-04-19T13:42:19.183" v="4988" actId="27957"/>
          <ac:graphicFrameMkLst>
            <pc:docMk/>
            <pc:sldMk cId="4215604625" sldId="266"/>
            <ac:graphicFrameMk id="5" creationId="{360D3C58-311A-457A-A6EB-8140F37DB75D}"/>
          </ac:graphicFrameMkLst>
        </pc:graphicFrameChg>
      </pc:sldChg>
    </pc:docChg>
  </pc:docChgLst>
  <pc:docChgLst>
    <pc:chgData name="Shannon Jones" userId="5e9fef00-bdb3-4683-9a69-56299b99277f" providerId="ADAL" clId="{F71F3140-A98D-4E63-89ED-94F311015092}"/>
    <pc:docChg chg="undo custSel mod modSld">
      <pc:chgData name="Shannon Jones" userId="5e9fef00-bdb3-4683-9a69-56299b99277f" providerId="ADAL" clId="{F71F3140-A98D-4E63-89ED-94F311015092}" dt="2020-04-28T12:27:58.735" v="2246" actId="20577"/>
      <pc:docMkLst>
        <pc:docMk/>
      </pc:docMkLst>
      <pc:sldChg chg="addSp delSp modSp modTransition modAnim">
        <pc:chgData name="Shannon Jones" userId="5e9fef00-bdb3-4683-9a69-56299b99277f" providerId="ADAL" clId="{F71F3140-A98D-4E63-89ED-94F311015092}" dt="2020-04-28T11:22:19.147" v="2244"/>
        <pc:sldMkLst>
          <pc:docMk/>
          <pc:sldMk cId="314260187" sldId="256"/>
        </pc:sldMkLst>
        <pc:picChg chg="add del mod">
          <ac:chgData name="Shannon Jones" userId="5e9fef00-bdb3-4683-9a69-56299b99277f" providerId="ADAL" clId="{F71F3140-A98D-4E63-89ED-94F311015092}" dt="2020-04-28T11:20:09.147" v="2240"/>
          <ac:picMkLst>
            <pc:docMk/>
            <pc:sldMk cId="314260187" sldId="256"/>
            <ac:picMk id="4" creationId="{37A9CF3D-C861-4A4D-B29A-CB230BCE14FB}"/>
          </ac:picMkLst>
        </pc:picChg>
      </pc:sldChg>
      <pc:sldChg chg="addSp delSp modSp modTransition modAnim modNotesTx">
        <pc:chgData name="Shannon Jones" userId="5e9fef00-bdb3-4683-9a69-56299b99277f" providerId="ADAL" clId="{F71F3140-A98D-4E63-89ED-94F311015092}" dt="2020-04-28T11:22:19.147" v="2244"/>
        <pc:sldMkLst>
          <pc:docMk/>
          <pc:sldMk cId="383391776" sldId="257"/>
        </pc:sldMkLst>
        <pc:picChg chg="add del mod">
          <ac:chgData name="Shannon Jones" userId="5e9fef00-bdb3-4683-9a69-56299b99277f" providerId="ADAL" clId="{F71F3140-A98D-4E63-89ED-94F311015092}" dt="2020-04-28T11:21:54.630" v="2242"/>
          <ac:picMkLst>
            <pc:docMk/>
            <pc:sldMk cId="383391776" sldId="257"/>
            <ac:picMk id="2" creationId="{74E74ACC-54A2-44AF-80B1-BB85EF2EE5E0}"/>
          </ac:picMkLst>
        </pc:picChg>
      </pc:sldChg>
      <pc:sldChg chg="addSp delSp modSp modTransition modAnim modNotesTx">
        <pc:chgData name="Shannon Jones" userId="5e9fef00-bdb3-4683-9a69-56299b99277f" providerId="ADAL" clId="{F71F3140-A98D-4E63-89ED-94F311015092}" dt="2020-04-28T11:22:19.147" v="2244"/>
        <pc:sldMkLst>
          <pc:docMk/>
          <pc:sldMk cId="3012178053" sldId="258"/>
        </pc:sldMkLst>
        <pc:picChg chg="add del mod">
          <ac:chgData name="Shannon Jones" userId="5e9fef00-bdb3-4683-9a69-56299b99277f" providerId="ADAL" clId="{F71F3140-A98D-4E63-89ED-94F311015092}" dt="2020-04-28T11:21:54.630" v="2242"/>
          <ac:picMkLst>
            <pc:docMk/>
            <pc:sldMk cId="3012178053" sldId="258"/>
            <ac:picMk id="3" creationId="{D4912F3D-7064-463F-80A5-A894A1AC30D8}"/>
          </ac:picMkLst>
        </pc:picChg>
      </pc:sldChg>
      <pc:sldChg chg="addSp delSp modSp modTransition modAnim modNotesTx">
        <pc:chgData name="Shannon Jones" userId="5e9fef00-bdb3-4683-9a69-56299b99277f" providerId="ADAL" clId="{F71F3140-A98D-4E63-89ED-94F311015092}" dt="2020-04-28T11:22:19.147" v="2244"/>
        <pc:sldMkLst>
          <pc:docMk/>
          <pc:sldMk cId="483518844" sldId="260"/>
        </pc:sldMkLst>
        <pc:spChg chg="mod">
          <ac:chgData name="Shannon Jones" userId="5e9fef00-bdb3-4683-9a69-56299b99277f" providerId="ADAL" clId="{F71F3140-A98D-4E63-89ED-94F311015092}" dt="2020-04-26T14:00:49.829" v="2166"/>
          <ac:spMkLst>
            <pc:docMk/>
            <pc:sldMk cId="483518844" sldId="260"/>
            <ac:spMk id="3" creationId="{99EA3ECD-442D-4965-9055-1A9BD8CBAD40}"/>
          </ac:spMkLst>
        </pc:spChg>
        <pc:picChg chg="add del mod">
          <ac:chgData name="Shannon Jones" userId="5e9fef00-bdb3-4683-9a69-56299b99277f" providerId="ADAL" clId="{F71F3140-A98D-4E63-89ED-94F311015092}" dt="2020-04-28T11:21:54.630" v="2242"/>
          <ac:picMkLst>
            <pc:docMk/>
            <pc:sldMk cId="483518844" sldId="260"/>
            <ac:picMk id="4" creationId="{3AFD8236-79DB-469D-BF87-26D625379563}"/>
          </ac:picMkLst>
        </pc:picChg>
        <pc:picChg chg="add del mod">
          <ac:chgData name="Shannon Jones" userId="5e9fef00-bdb3-4683-9a69-56299b99277f" providerId="ADAL" clId="{F71F3140-A98D-4E63-89ED-94F311015092}" dt="2020-04-28T11:22:19.147" v="2244"/>
          <ac:picMkLst>
            <pc:docMk/>
            <pc:sldMk cId="483518844" sldId="260"/>
            <ac:picMk id="5" creationId="{8559AE53-162A-4288-A993-2639553E9FFC}"/>
          </ac:picMkLst>
        </pc:picChg>
      </pc:sldChg>
      <pc:sldChg chg="modTransition modNotesTx">
        <pc:chgData name="Shannon Jones" userId="5e9fef00-bdb3-4683-9a69-56299b99277f" providerId="ADAL" clId="{F71F3140-A98D-4E63-89ED-94F311015092}" dt="2020-04-28T11:22:19.147" v="2244"/>
        <pc:sldMkLst>
          <pc:docMk/>
          <pc:sldMk cId="534449590" sldId="261"/>
        </pc:sldMkLst>
      </pc:sldChg>
      <pc:sldChg chg="modTransition modNotesTx">
        <pc:chgData name="Shannon Jones" userId="5e9fef00-bdb3-4683-9a69-56299b99277f" providerId="ADAL" clId="{F71F3140-A98D-4E63-89ED-94F311015092}" dt="2020-04-28T11:22:19.147" v="2244"/>
        <pc:sldMkLst>
          <pc:docMk/>
          <pc:sldMk cId="4284386768" sldId="262"/>
        </pc:sldMkLst>
      </pc:sldChg>
      <pc:sldChg chg="modTransition modNotesTx">
        <pc:chgData name="Shannon Jones" userId="5e9fef00-bdb3-4683-9a69-56299b99277f" providerId="ADAL" clId="{F71F3140-A98D-4E63-89ED-94F311015092}" dt="2020-04-28T11:22:19.147" v="2244"/>
        <pc:sldMkLst>
          <pc:docMk/>
          <pc:sldMk cId="2629090225" sldId="263"/>
        </pc:sldMkLst>
      </pc:sldChg>
      <pc:sldChg chg="modSp modTransition modNotesTx">
        <pc:chgData name="Shannon Jones" userId="5e9fef00-bdb3-4683-9a69-56299b99277f" providerId="ADAL" clId="{F71F3140-A98D-4E63-89ED-94F311015092}" dt="2020-04-28T11:22:19.147" v="2244"/>
        <pc:sldMkLst>
          <pc:docMk/>
          <pc:sldMk cId="3797301090" sldId="264"/>
        </pc:sldMkLst>
        <pc:spChg chg="mod">
          <ac:chgData name="Shannon Jones" userId="5e9fef00-bdb3-4683-9a69-56299b99277f" providerId="ADAL" clId="{F71F3140-A98D-4E63-89ED-94F311015092}" dt="2020-04-20T11:59:33.902" v="2" actId="403"/>
          <ac:spMkLst>
            <pc:docMk/>
            <pc:sldMk cId="3797301090" sldId="264"/>
            <ac:spMk id="11" creationId="{2DE8CAB7-92B3-42B5-B814-7361BDA238C6}"/>
          </ac:spMkLst>
        </pc:spChg>
      </pc:sldChg>
      <pc:sldChg chg="addSp delSp modSp mod modTransition setBg modNotesTx">
        <pc:chgData name="Shannon Jones" userId="5e9fef00-bdb3-4683-9a69-56299b99277f" providerId="ADAL" clId="{F71F3140-A98D-4E63-89ED-94F311015092}" dt="2020-04-28T12:27:58.735" v="2246" actId="20577"/>
        <pc:sldMkLst>
          <pc:docMk/>
          <pc:sldMk cId="817594921" sldId="265"/>
        </pc:sldMkLst>
        <pc:spChg chg="mod">
          <ac:chgData name="Shannon Jones" userId="5e9fef00-bdb3-4683-9a69-56299b99277f" providerId="ADAL" clId="{F71F3140-A98D-4E63-89ED-94F311015092}" dt="2020-04-20T13:18:47.814" v="931" actId="26606"/>
          <ac:spMkLst>
            <pc:docMk/>
            <pc:sldMk cId="817594921" sldId="265"/>
            <ac:spMk id="2" creationId="{02DE906D-6FA7-4119-9B45-45EB401C3323}"/>
          </ac:spMkLst>
        </pc:spChg>
        <pc:spChg chg="del mod">
          <ac:chgData name="Shannon Jones" userId="5e9fef00-bdb3-4683-9a69-56299b99277f" providerId="ADAL" clId="{F71F3140-A98D-4E63-89ED-94F311015092}" dt="2020-04-20T13:18:47.814" v="931" actId="26606"/>
          <ac:spMkLst>
            <pc:docMk/>
            <pc:sldMk cId="817594921" sldId="265"/>
            <ac:spMk id="3" creationId="{FD53FB1F-B60F-44CA-99E8-EFB1BD46C9F3}"/>
          </ac:spMkLst>
        </pc:spChg>
        <pc:graphicFrameChg chg="add mod modGraphic">
          <ac:chgData name="Shannon Jones" userId="5e9fef00-bdb3-4683-9a69-56299b99277f" providerId="ADAL" clId="{F71F3140-A98D-4E63-89ED-94F311015092}" dt="2020-04-20T13:23:55.643" v="937"/>
          <ac:graphicFrameMkLst>
            <pc:docMk/>
            <pc:sldMk cId="817594921" sldId="265"/>
            <ac:graphicFrameMk id="5" creationId="{900DD187-B5D1-4265-908D-18E481D7268B}"/>
          </ac:graphicFrameMkLst>
        </pc:graphicFrameChg>
        <pc:picChg chg="del">
          <ac:chgData name="Shannon Jones" userId="5e9fef00-bdb3-4683-9a69-56299b99277f" providerId="ADAL" clId="{F71F3140-A98D-4E63-89ED-94F311015092}" dt="2020-04-20T13:18:38.663" v="930" actId="478"/>
          <ac:picMkLst>
            <pc:docMk/>
            <pc:sldMk cId="817594921" sldId="265"/>
            <ac:picMk id="7" creationId="{9F86BBF2-40E6-4960-924F-2117CF4E976F}"/>
          </ac:picMkLst>
        </pc:picChg>
      </pc:sldChg>
      <pc:sldChg chg="modSp modTransition">
        <pc:chgData name="Shannon Jones" userId="5e9fef00-bdb3-4683-9a69-56299b99277f" providerId="ADAL" clId="{F71F3140-A98D-4E63-89ED-94F311015092}" dt="2020-04-28T11:22:19.147" v="2244"/>
        <pc:sldMkLst>
          <pc:docMk/>
          <pc:sldMk cId="4215604625" sldId="266"/>
        </pc:sldMkLst>
        <pc:graphicFrameChg chg="mod">
          <ac:chgData name="Shannon Jones" userId="5e9fef00-bdb3-4683-9a69-56299b99277f" providerId="ADAL" clId="{F71F3140-A98D-4E63-89ED-94F311015092}" dt="2020-04-20T14:44:09.204" v="1492"/>
          <ac:graphicFrameMkLst>
            <pc:docMk/>
            <pc:sldMk cId="4215604625" sldId="266"/>
            <ac:graphicFrameMk id="5" creationId="{360D3C58-311A-457A-A6EB-8140F37DB75D}"/>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5.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22.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3.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32.png"/><Relationship Id="rId4" Type="http://schemas.openxmlformats.org/officeDocument/2006/relationships/image" Target="../media/image2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7.png"/><Relationship Id="rId7" Type="http://schemas.openxmlformats.org/officeDocument/2006/relationships/image" Target="../media/image49.png"/><Relationship Id="rId2" Type="http://schemas.openxmlformats.org/officeDocument/2006/relationships/image" Target="../media/image39.svg"/><Relationship Id="rId1" Type="http://schemas.openxmlformats.org/officeDocument/2006/relationships/image" Target="../media/image46.png"/><Relationship Id="rId6" Type="http://schemas.openxmlformats.org/officeDocument/2006/relationships/image" Target="../media/image43.svg"/><Relationship Id="rId5" Type="http://schemas.openxmlformats.org/officeDocument/2006/relationships/image" Target="../media/image48.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966A33-2E7A-4A35-85AF-7637EEC315BA}"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9C557DD6-591B-4279-93C4-6E8F7978CFE7}">
      <dgm:prSet/>
      <dgm:spPr/>
      <dgm:t>
        <a:bodyPr/>
        <a:lstStyle/>
        <a:p>
          <a:pPr>
            <a:lnSpc>
              <a:spcPct val="100000"/>
            </a:lnSpc>
          </a:pPr>
          <a:r>
            <a:rPr lang="en-GB" dirty="0"/>
            <a:t>Generational</a:t>
          </a:r>
          <a:endParaRPr lang="en-US" dirty="0"/>
        </a:p>
      </dgm:t>
    </dgm:pt>
    <dgm:pt modelId="{CEC4D8B4-7930-4461-B230-882A46A7BB11}" type="parTrans" cxnId="{23BBD302-13D3-4592-94BF-CB63206EB056}">
      <dgm:prSet/>
      <dgm:spPr/>
      <dgm:t>
        <a:bodyPr/>
        <a:lstStyle/>
        <a:p>
          <a:endParaRPr lang="en-US"/>
        </a:p>
      </dgm:t>
    </dgm:pt>
    <dgm:pt modelId="{80FD1D75-B2A5-4177-B0D1-8409854F25B6}" type="sibTrans" cxnId="{23BBD302-13D3-4592-94BF-CB63206EB056}">
      <dgm:prSet/>
      <dgm:spPr/>
      <dgm:t>
        <a:bodyPr/>
        <a:lstStyle/>
        <a:p>
          <a:endParaRPr lang="en-US"/>
        </a:p>
      </dgm:t>
    </dgm:pt>
    <dgm:pt modelId="{78A49497-3A75-411D-9171-42F910603034}">
      <dgm:prSet/>
      <dgm:spPr/>
      <dgm:t>
        <a:bodyPr/>
        <a:lstStyle/>
        <a:p>
          <a:pPr>
            <a:lnSpc>
              <a:spcPct val="100000"/>
            </a:lnSpc>
          </a:pPr>
          <a:r>
            <a:rPr lang="en-GB" dirty="0"/>
            <a:t>Education level</a:t>
          </a:r>
          <a:endParaRPr lang="en-US" dirty="0"/>
        </a:p>
      </dgm:t>
    </dgm:pt>
    <dgm:pt modelId="{327539D7-C5DF-4BC0-ADAE-2EE56C2236DD}" type="parTrans" cxnId="{611C3BF4-A184-49DE-8AD4-407503F5CB99}">
      <dgm:prSet/>
      <dgm:spPr/>
      <dgm:t>
        <a:bodyPr/>
        <a:lstStyle/>
        <a:p>
          <a:endParaRPr lang="en-US"/>
        </a:p>
      </dgm:t>
    </dgm:pt>
    <dgm:pt modelId="{64E44ACB-7C98-4F1C-B56A-DFDA0FFB8DFE}" type="sibTrans" cxnId="{611C3BF4-A184-49DE-8AD4-407503F5CB99}">
      <dgm:prSet/>
      <dgm:spPr/>
      <dgm:t>
        <a:bodyPr/>
        <a:lstStyle/>
        <a:p>
          <a:endParaRPr lang="en-US"/>
        </a:p>
      </dgm:t>
    </dgm:pt>
    <dgm:pt modelId="{ED1137F4-7FA2-4D7D-8E63-E0AD4CBCEEF9}">
      <dgm:prSet/>
      <dgm:spPr/>
      <dgm:t>
        <a:bodyPr/>
        <a:lstStyle/>
        <a:p>
          <a:pPr>
            <a:lnSpc>
              <a:spcPct val="100000"/>
            </a:lnSpc>
          </a:pPr>
          <a:r>
            <a:rPr lang="en-GB" dirty="0"/>
            <a:t>Ethnic background</a:t>
          </a:r>
          <a:endParaRPr lang="en-US" dirty="0"/>
        </a:p>
      </dgm:t>
    </dgm:pt>
    <dgm:pt modelId="{7DCFB3DF-B0C7-4250-B928-DD91595FD576}" type="parTrans" cxnId="{C4A0910E-3E41-4144-98EA-ECF4915A2BB0}">
      <dgm:prSet/>
      <dgm:spPr/>
      <dgm:t>
        <a:bodyPr/>
        <a:lstStyle/>
        <a:p>
          <a:endParaRPr lang="en-US"/>
        </a:p>
      </dgm:t>
    </dgm:pt>
    <dgm:pt modelId="{1A3B3EDC-B959-41BE-AFE5-3334ECE68422}" type="sibTrans" cxnId="{C4A0910E-3E41-4144-98EA-ECF4915A2BB0}">
      <dgm:prSet/>
      <dgm:spPr/>
      <dgm:t>
        <a:bodyPr/>
        <a:lstStyle/>
        <a:p>
          <a:endParaRPr lang="en-US"/>
        </a:p>
      </dgm:t>
    </dgm:pt>
    <dgm:pt modelId="{E2DD4D36-D4F8-4F3E-8503-C85F76141A58}">
      <dgm:prSet/>
      <dgm:spPr/>
      <dgm:t>
        <a:bodyPr/>
        <a:lstStyle/>
        <a:p>
          <a:pPr>
            <a:lnSpc>
              <a:spcPct val="100000"/>
            </a:lnSpc>
          </a:pPr>
          <a:r>
            <a:rPr lang="en-GB" dirty="0"/>
            <a:t>Gender</a:t>
          </a:r>
          <a:endParaRPr lang="en-US" dirty="0"/>
        </a:p>
      </dgm:t>
    </dgm:pt>
    <dgm:pt modelId="{9BC8B412-5D6A-4C5E-BFF4-BF61FCD61A8A}" type="parTrans" cxnId="{A7C2136B-3D78-455B-A097-5DA6DCAF36FF}">
      <dgm:prSet/>
      <dgm:spPr/>
      <dgm:t>
        <a:bodyPr/>
        <a:lstStyle/>
        <a:p>
          <a:endParaRPr lang="en-US"/>
        </a:p>
      </dgm:t>
    </dgm:pt>
    <dgm:pt modelId="{B3638F2E-7601-4050-AA9A-6E15A294A589}" type="sibTrans" cxnId="{A7C2136B-3D78-455B-A097-5DA6DCAF36FF}">
      <dgm:prSet/>
      <dgm:spPr/>
      <dgm:t>
        <a:bodyPr/>
        <a:lstStyle/>
        <a:p>
          <a:endParaRPr lang="en-US"/>
        </a:p>
      </dgm:t>
    </dgm:pt>
    <dgm:pt modelId="{FE54647D-241F-4BB8-B0B5-CD69AB0B5961}">
      <dgm:prSet/>
      <dgm:spPr/>
      <dgm:t>
        <a:bodyPr/>
        <a:lstStyle/>
        <a:p>
          <a:pPr>
            <a:lnSpc>
              <a:spcPct val="100000"/>
            </a:lnSpc>
          </a:pPr>
          <a:r>
            <a:rPr lang="en-GB" dirty="0"/>
            <a:t>Language barriers </a:t>
          </a:r>
          <a:endParaRPr lang="en-US" dirty="0"/>
        </a:p>
      </dgm:t>
    </dgm:pt>
    <dgm:pt modelId="{440B350D-9E5D-4BEB-B5ED-3592F0E1000D}" type="parTrans" cxnId="{2EBBE902-5719-4F57-A106-34886F2E2AC7}">
      <dgm:prSet/>
      <dgm:spPr/>
      <dgm:t>
        <a:bodyPr/>
        <a:lstStyle/>
        <a:p>
          <a:endParaRPr lang="en-US"/>
        </a:p>
      </dgm:t>
    </dgm:pt>
    <dgm:pt modelId="{801516E8-B8E8-4D36-9955-D8CFE1C8D8BB}" type="sibTrans" cxnId="{2EBBE902-5719-4F57-A106-34886F2E2AC7}">
      <dgm:prSet/>
      <dgm:spPr/>
      <dgm:t>
        <a:bodyPr/>
        <a:lstStyle/>
        <a:p>
          <a:endParaRPr lang="en-US"/>
        </a:p>
      </dgm:t>
    </dgm:pt>
    <dgm:pt modelId="{86BDC029-815F-4B1F-9545-3A92A0E943AA}">
      <dgm:prSet/>
      <dgm:spPr/>
      <dgm:t>
        <a:bodyPr/>
        <a:lstStyle/>
        <a:p>
          <a:pPr>
            <a:lnSpc>
              <a:spcPct val="100000"/>
            </a:lnSpc>
          </a:pPr>
          <a:r>
            <a:rPr lang="en-GB" dirty="0"/>
            <a:t>Diversity</a:t>
          </a:r>
          <a:endParaRPr lang="en-US" dirty="0"/>
        </a:p>
      </dgm:t>
    </dgm:pt>
    <dgm:pt modelId="{0AAFC907-98DE-43E8-9DDD-B3A63F5FC31F}" type="parTrans" cxnId="{C6149ED6-D39A-46A1-9CEC-8A56E3085A85}">
      <dgm:prSet/>
      <dgm:spPr/>
      <dgm:t>
        <a:bodyPr/>
        <a:lstStyle/>
        <a:p>
          <a:endParaRPr lang="en-US"/>
        </a:p>
      </dgm:t>
    </dgm:pt>
    <dgm:pt modelId="{8B19851A-ED02-4B88-9B49-7B5F809CA8E6}" type="sibTrans" cxnId="{C6149ED6-D39A-46A1-9CEC-8A56E3085A85}">
      <dgm:prSet/>
      <dgm:spPr/>
      <dgm:t>
        <a:bodyPr/>
        <a:lstStyle/>
        <a:p>
          <a:endParaRPr lang="en-US"/>
        </a:p>
      </dgm:t>
    </dgm:pt>
    <dgm:pt modelId="{439D1090-D9E9-4C83-A4D6-0AB83D4DFD1D}" type="pres">
      <dgm:prSet presAssocID="{72966A33-2E7A-4A35-85AF-7637EEC315BA}" presName="linear" presStyleCnt="0">
        <dgm:presLayoutVars>
          <dgm:dir/>
          <dgm:animLvl val="lvl"/>
          <dgm:resizeHandles val="exact"/>
        </dgm:presLayoutVars>
      </dgm:prSet>
      <dgm:spPr/>
    </dgm:pt>
    <dgm:pt modelId="{35CED895-4DC4-4AFC-B0C6-8A6FBAF1D47E}" type="pres">
      <dgm:prSet presAssocID="{9C557DD6-591B-4279-93C4-6E8F7978CFE7}" presName="parentLin" presStyleCnt="0"/>
      <dgm:spPr/>
    </dgm:pt>
    <dgm:pt modelId="{63912BDE-1D93-4759-B92D-7DFE4D009F83}" type="pres">
      <dgm:prSet presAssocID="{9C557DD6-591B-4279-93C4-6E8F7978CFE7}" presName="parentLeftMargin" presStyleLbl="node1" presStyleIdx="0" presStyleCnt="6"/>
      <dgm:spPr/>
    </dgm:pt>
    <dgm:pt modelId="{D2F215D3-F120-47BF-917F-2F41956BD33E}" type="pres">
      <dgm:prSet presAssocID="{9C557DD6-591B-4279-93C4-6E8F7978CFE7}" presName="parentText" presStyleLbl="node1" presStyleIdx="0" presStyleCnt="6">
        <dgm:presLayoutVars>
          <dgm:chMax val="0"/>
          <dgm:bulletEnabled val="1"/>
        </dgm:presLayoutVars>
      </dgm:prSet>
      <dgm:spPr/>
    </dgm:pt>
    <dgm:pt modelId="{CD745413-EDF5-4F95-AF36-513CAD680EC1}" type="pres">
      <dgm:prSet presAssocID="{9C557DD6-591B-4279-93C4-6E8F7978CFE7}" presName="negativeSpace" presStyleCnt="0"/>
      <dgm:spPr/>
    </dgm:pt>
    <dgm:pt modelId="{D4655CD7-1EB8-418C-A719-F826617E1512}" type="pres">
      <dgm:prSet presAssocID="{9C557DD6-591B-4279-93C4-6E8F7978CFE7}" presName="childText" presStyleLbl="conFgAcc1" presStyleIdx="0" presStyleCnt="6">
        <dgm:presLayoutVars>
          <dgm:bulletEnabled val="1"/>
        </dgm:presLayoutVars>
      </dgm:prSet>
      <dgm:spPr/>
    </dgm:pt>
    <dgm:pt modelId="{F53269D4-F540-45A0-9455-AC7BAD71723F}" type="pres">
      <dgm:prSet presAssocID="{80FD1D75-B2A5-4177-B0D1-8409854F25B6}" presName="spaceBetweenRectangles" presStyleCnt="0"/>
      <dgm:spPr/>
    </dgm:pt>
    <dgm:pt modelId="{6051231C-DA72-4715-8D3B-1402EA35D32C}" type="pres">
      <dgm:prSet presAssocID="{78A49497-3A75-411D-9171-42F910603034}" presName="parentLin" presStyleCnt="0"/>
      <dgm:spPr/>
    </dgm:pt>
    <dgm:pt modelId="{F5EAE767-F052-40A9-9D0B-441BB3125CA2}" type="pres">
      <dgm:prSet presAssocID="{78A49497-3A75-411D-9171-42F910603034}" presName="parentLeftMargin" presStyleLbl="node1" presStyleIdx="0" presStyleCnt="6"/>
      <dgm:spPr/>
    </dgm:pt>
    <dgm:pt modelId="{9743A530-2BA4-4363-838D-B257E2507D94}" type="pres">
      <dgm:prSet presAssocID="{78A49497-3A75-411D-9171-42F910603034}" presName="parentText" presStyleLbl="node1" presStyleIdx="1" presStyleCnt="6">
        <dgm:presLayoutVars>
          <dgm:chMax val="0"/>
          <dgm:bulletEnabled val="1"/>
        </dgm:presLayoutVars>
      </dgm:prSet>
      <dgm:spPr/>
    </dgm:pt>
    <dgm:pt modelId="{FC695CFE-1F6D-4758-BCED-FEF7DCF6149F}" type="pres">
      <dgm:prSet presAssocID="{78A49497-3A75-411D-9171-42F910603034}" presName="negativeSpace" presStyleCnt="0"/>
      <dgm:spPr/>
    </dgm:pt>
    <dgm:pt modelId="{F8799A97-771F-4467-8CD7-61B636EFB27E}" type="pres">
      <dgm:prSet presAssocID="{78A49497-3A75-411D-9171-42F910603034}" presName="childText" presStyleLbl="conFgAcc1" presStyleIdx="1" presStyleCnt="6">
        <dgm:presLayoutVars>
          <dgm:bulletEnabled val="1"/>
        </dgm:presLayoutVars>
      </dgm:prSet>
      <dgm:spPr/>
    </dgm:pt>
    <dgm:pt modelId="{0F99C1DE-3787-4494-941A-7BA5B9E8C3CD}" type="pres">
      <dgm:prSet presAssocID="{64E44ACB-7C98-4F1C-B56A-DFDA0FFB8DFE}" presName="spaceBetweenRectangles" presStyleCnt="0"/>
      <dgm:spPr/>
    </dgm:pt>
    <dgm:pt modelId="{0006C4DA-0ABE-4C8A-8D86-E6DBA36A8269}" type="pres">
      <dgm:prSet presAssocID="{ED1137F4-7FA2-4D7D-8E63-E0AD4CBCEEF9}" presName="parentLin" presStyleCnt="0"/>
      <dgm:spPr/>
    </dgm:pt>
    <dgm:pt modelId="{4ADBE826-2E41-49F7-B23A-01F1EF04C0AF}" type="pres">
      <dgm:prSet presAssocID="{ED1137F4-7FA2-4D7D-8E63-E0AD4CBCEEF9}" presName="parentLeftMargin" presStyleLbl="node1" presStyleIdx="1" presStyleCnt="6"/>
      <dgm:spPr/>
    </dgm:pt>
    <dgm:pt modelId="{696274A8-7AD4-43DB-8D8D-8420EE93462D}" type="pres">
      <dgm:prSet presAssocID="{ED1137F4-7FA2-4D7D-8E63-E0AD4CBCEEF9}" presName="parentText" presStyleLbl="node1" presStyleIdx="2" presStyleCnt="6">
        <dgm:presLayoutVars>
          <dgm:chMax val="0"/>
          <dgm:bulletEnabled val="1"/>
        </dgm:presLayoutVars>
      </dgm:prSet>
      <dgm:spPr/>
    </dgm:pt>
    <dgm:pt modelId="{6D3B0FF8-8B8D-4CA7-8C52-9A433A0F6DF9}" type="pres">
      <dgm:prSet presAssocID="{ED1137F4-7FA2-4D7D-8E63-E0AD4CBCEEF9}" presName="negativeSpace" presStyleCnt="0"/>
      <dgm:spPr/>
    </dgm:pt>
    <dgm:pt modelId="{9B46AC14-A698-4402-9F91-0373646F1AB1}" type="pres">
      <dgm:prSet presAssocID="{ED1137F4-7FA2-4D7D-8E63-E0AD4CBCEEF9}" presName="childText" presStyleLbl="conFgAcc1" presStyleIdx="2" presStyleCnt="6">
        <dgm:presLayoutVars>
          <dgm:bulletEnabled val="1"/>
        </dgm:presLayoutVars>
      </dgm:prSet>
      <dgm:spPr/>
    </dgm:pt>
    <dgm:pt modelId="{F71AECBF-C3E4-41F8-A569-B21E61DC91D0}" type="pres">
      <dgm:prSet presAssocID="{1A3B3EDC-B959-41BE-AFE5-3334ECE68422}" presName="spaceBetweenRectangles" presStyleCnt="0"/>
      <dgm:spPr/>
    </dgm:pt>
    <dgm:pt modelId="{0AF7D730-9533-4625-B33D-665E14B37AF2}" type="pres">
      <dgm:prSet presAssocID="{E2DD4D36-D4F8-4F3E-8503-C85F76141A58}" presName="parentLin" presStyleCnt="0"/>
      <dgm:spPr/>
    </dgm:pt>
    <dgm:pt modelId="{096B14D9-92F0-469F-817B-C797C0867FF4}" type="pres">
      <dgm:prSet presAssocID="{E2DD4D36-D4F8-4F3E-8503-C85F76141A58}" presName="parentLeftMargin" presStyleLbl="node1" presStyleIdx="2" presStyleCnt="6"/>
      <dgm:spPr/>
    </dgm:pt>
    <dgm:pt modelId="{FC26FB37-9976-4B56-A947-58E3A911207E}" type="pres">
      <dgm:prSet presAssocID="{E2DD4D36-D4F8-4F3E-8503-C85F76141A58}" presName="parentText" presStyleLbl="node1" presStyleIdx="3" presStyleCnt="6">
        <dgm:presLayoutVars>
          <dgm:chMax val="0"/>
          <dgm:bulletEnabled val="1"/>
        </dgm:presLayoutVars>
      </dgm:prSet>
      <dgm:spPr/>
    </dgm:pt>
    <dgm:pt modelId="{0C47E806-9565-4FC8-83F1-E608112DF530}" type="pres">
      <dgm:prSet presAssocID="{E2DD4D36-D4F8-4F3E-8503-C85F76141A58}" presName="negativeSpace" presStyleCnt="0"/>
      <dgm:spPr/>
    </dgm:pt>
    <dgm:pt modelId="{9983B9A5-5030-4962-9C07-46B40362AEDF}" type="pres">
      <dgm:prSet presAssocID="{E2DD4D36-D4F8-4F3E-8503-C85F76141A58}" presName="childText" presStyleLbl="conFgAcc1" presStyleIdx="3" presStyleCnt="6">
        <dgm:presLayoutVars>
          <dgm:bulletEnabled val="1"/>
        </dgm:presLayoutVars>
      </dgm:prSet>
      <dgm:spPr/>
    </dgm:pt>
    <dgm:pt modelId="{06EC1388-7C01-4E3E-AFDF-81EAB597798B}" type="pres">
      <dgm:prSet presAssocID="{B3638F2E-7601-4050-AA9A-6E15A294A589}" presName="spaceBetweenRectangles" presStyleCnt="0"/>
      <dgm:spPr/>
    </dgm:pt>
    <dgm:pt modelId="{070CE130-AABA-4BDC-B8FE-D9F1EAA7672D}" type="pres">
      <dgm:prSet presAssocID="{FE54647D-241F-4BB8-B0B5-CD69AB0B5961}" presName="parentLin" presStyleCnt="0"/>
      <dgm:spPr/>
    </dgm:pt>
    <dgm:pt modelId="{93BC75CA-5881-409C-AE4D-AC58090C9DB5}" type="pres">
      <dgm:prSet presAssocID="{FE54647D-241F-4BB8-B0B5-CD69AB0B5961}" presName="parentLeftMargin" presStyleLbl="node1" presStyleIdx="3" presStyleCnt="6"/>
      <dgm:spPr/>
    </dgm:pt>
    <dgm:pt modelId="{5801E9A4-4B1B-41B1-8DC4-02B94AFCCECE}" type="pres">
      <dgm:prSet presAssocID="{FE54647D-241F-4BB8-B0B5-CD69AB0B5961}" presName="parentText" presStyleLbl="node1" presStyleIdx="4" presStyleCnt="6">
        <dgm:presLayoutVars>
          <dgm:chMax val="0"/>
          <dgm:bulletEnabled val="1"/>
        </dgm:presLayoutVars>
      </dgm:prSet>
      <dgm:spPr/>
    </dgm:pt>
    <dgm:pt modelId="{ECDF157C-F620-404C-B3B2-54AB479CA4F5}" type="pres">
      <dgm:prSet presAssocID="{FE54647D-241F-4BB8-B0B5-CD69AB0B5961}" presName="negativeSpace" presStyleCnt="0"/>
      <dgm:spPr/>
    </dgm:pt>
    <dgm:pt modelId="{46711F97-E9DE-46A8-8362-1732C5BCB9A4}" type="pres">
      <dgm:prSet presAssocID="{FE54647D-241F-4BB8-B0B5-CD69AB0B5961}" presName="childText" presStyleLbl="conFgAcc1" presStyleIdx="4" presStyleCnt="6">
        <dgm:presLayoutVars>
          <dgm:bulletEnabled val="1"/>
        </dgm:presLayoutVars>
      </dgm:prSet>
      <dgm:spPr/>
    </dgm:pt>
    <dgm:pt modelId="{E446A853-8310-440F-80CA-12A8D8C6BF43}" type="pres">
      <dgm:prSet presAssocID="{801516E8-B8E8-4D36-9955-D8CFE1C8D8BB}" presName="spaceBetweenRectangles" presStyleCnt="0"/>
      <dgm:spPr/>
    </dgm:pt>
    <dgm:pt modelId="{6601A0F4-36CB-42D9-B50D-2466BFBAB560}" type="pres">
      <dgm:prSet presAssocID="{86BDC029-815F-4B1F-9545-3A92A0E943AA}" presName="parentLin" presStyleCnt="0"/>
      <dgm:spPr/>
    </dgm:pt>
    <dgm:pt modelId="{6F51D198-D400-49EE-B6BC-7759476EE9CF}" type="pres">
      <dgm:prSet presAssocID="{86BDC029-815F-4B1F-9545-3A92A0E943AA}" presName="parentLeftMargin" presStyleLbl="node1" presStyleIdx="4" presStyleCnt="6"/>
      <dgm:spPr/>
    </dgm:pt>
    <dgm:pt modelId="{1BCEB9D6-F70F-40DF-82ED-ED4175689D3E}" type="pres">
      <dgm:prSet presAssocID="{86BDC029-815F-4B1F-9545-3A92A0E943AA}" presName="parentText" presStyleLbl="node1" presStyleIdx="5" presStyleCnt="6">
        <dgm:presLayoutVars>
          <dgm:chMax val="0"/>
          <dgm:bulletEnabled val="1"/>
        </dgm:presLayoutVars>
      </dgm:prSet>
      <dgm:spPr/>
    </dgm:pt>
    <dgm:pt modelId="{3BBA6DD8-7F85-44CA-9BE6-BF9B91960F50}" type="pres">
      <dgm:prSet presAssocID="{86BDC029-815F-4B1F-9545-3A92A0E943AA}" presName="negativeSpace" presStyleCnt="0"/>
      <dgm:spPr/>
    </dgm:pt>
    <dgm:pt modelId="{36A79B5B-12A9-459F-A4BC-0B26D801E458}" type="pres">
      <dgm:prSet presAssocID="{86BDC029-815F-4B1F-9545-3A92A0E943AA}" presName="childText" presStyleLbl="conFgAcc1" presStyleIdx="5" presStyleCnt="6">
        <dgm:presLayoutVars>
          <dgm:bulletEnabled val="1"/>
        </dgm:presLayoutVars>
      </dgm:prSet>
      <dgm:spPr/>
    </dgm:pt>
  </dgm:ptLst>
  <dgm:cxnLst>
    <dgm:cxn modelId="{23BBD302-13D3-4592-94BF-CB63206EB056}" srcId="{72966A33-2E7A-4A35-85AF-7637EEC315BA}" destId="{9C557DD6-591B-4279-93C4-6E8F7978CFE7}" srcOrd="0" destOrd="0" parTransId="{CEC4D8B4-7930-4461-B230-882A46A7BB11}" sibTransId="{80FD1D75-B2A5-4177-B0D1-8409854F25B6}"/>
    <dgm:cxn modelId="{2EBBE902-5719-4F57-A106-34886F2E2AC7}" srcId="{72966A33-2E7A-4A35-85AF-7637EEC315BA}" destId="{FE54647D-241F-4BB8-B0B5-CD69AB0B5961}" srcOrd="4" destOrd="0" parTransId="{440B350D-9E5D-4BEB-B5ED-3592F0E1000D}" sibTransId="{801516E8-B8E8-4D36-9955-D8CFE1C8D8BB}"/>
    <dgm:cxn modelId="{C4A0910E-3E41-4144-98EA-ECF4915A2BB0}" srcId="{72966A33-2E7A-4A35-85AF-7637EEC315BA}" destId="{ED1137F4-7FA2-4D7D-8E63-E0AD4CBCEEF9}" srcOrd="2" destOrd="0" parTransId="{7DCFB3DF-B0C7-4250-B928-DD91595FD576}" sibTransId="{1A3B3EDC-B959-41BE-AFE5-3334ECE68422}"/>
    <dgm:cxn modelId="{3F261F12-C0B8-49DA-A7C1-A1CD951B9BE5}" type="presOf" srcId="{9C557DD6-591B-4279-93C4-6E8F7978CFE7}" destId="{D2F215D3-F120-47BF-917F-2F41956BD33E}" srcOrd="1" destOrd="0" presId="urn:microsoft.com/office/officeart/2005/8/layout/list1"/>
    <dgm:cxn modelId="{7441762E-5620-4616-B7FC-F29D3C6E8FAA}" type="presOf" srcId="{9C557DD6-591B-4279-93C4-6E8F7978CFE7}" destId="{63912BDE-1D93-4759-B92D-7DFE4D009F83}" srcOrd="0" destOrd="0" presId="urn:microsoft.com/office/officeart/2005/8/layout/list1"/>
    <dgm:cxn modelId="{8E89DF3C-D615-4702-B009-17F4F0FF14CC}" type="presOf" srcId="{86BDC029-815F-4B1F-9545-3A92A0E943AA}" destId="{6F51D198-D400-49EE-B6BC-7759476EE9CF}" srcOrd="0" destOrd="0" presId="urn:microsoft.com/office/officeart/2005/8/layout/list1"/>
    <dgm:cxn modelId="{6928283E-01C5-4E6A-9E62-B46556637A40}" type="presOf" srcId="{78A49497-3A75-411D-9171-42F910603034}" destId="{9743A530-2BA4-4363-838D-B257E2507D94}" srcOrd="1" destOrd="0" presId="urn:microsoft.com/office/officeart/2005/8/layout/list1"/>
    <dgm:cxn modelId="{41685F65-BDCC-47DA-A2A7-8F8421ABE95F}" type="presOf" srcId="{ED1137F4-7FA2-4D7D-8E63-E0AD4CBCEEF9}" destId="{4ADBE826-2E41-49F7-B23A-01F1EF04C0AF}" srcOrd="0" destOrd="0" presId="urn:microsoft.com/office/officeart/2005/8/layout/list1"/>
    <dgm:cxn modelId="{BD3D4066-2232-4A3F-A535-146F8D79B7F4}" type="presOf" srcId="{FE54647D-241F-4BB8-B0B5-CD69AB0B5961}" destId="{93BC75CA-5881-409C-AE4D-AC58090C9DB5}" srcOrd="0" destOrd="0" presId="urn:microsoft.com/office/officeart/2005/8/layout/list1"/>
    <dgm:cxn modelId="{DB37DE49-F32F-4874-AB93-7B7B454B798F}" type="presOf" srcId="{86BDC029-815F-4B1F-9545-3A92A0E943AA}" destId="{1BCEB9D6-F70F-40DF-82ED-ED4175689D3E}" srcOrd="1" destOrd="0" presId="urn:microsoft.com/office/officeart/2005/8/layout/list1"/>
    <dgm:cxn modelId="{A7C2136B-3D78-455B-A097-5DA6DCAF36FF}" srcId="{72966A33-2E7A-4A35-85AF-7637EEC315BA}" destId="{E2DD4D36-D4F8-4F3E-8503-C85F76141A58}" srcOrd="3" destOrd="0" parTransId="{9BC8B412-5D6A-4C5E-BFF4-BF61FCD61A8A}" sibTransId="{B3638F2E-7601-4050-AA9A-6E15A294A589}"/>
    <dgm:cxn modelId="{DED64457-12C0-4AFE-A52F-649607CA3996}" type="presOf" srcId="{78A49497-3A75-411D-9171-42F910603034}" destId="{F5EAE767-F052-40A9-9D0B-441BB3125CA2}" srcOrd="0" destOrd="0" presId="urn:microsoft.com/office/officeart/2005/8/layout/list1"/>
    <dgm:cxn modelId="{CAC78177-B7B9-4B6D-B022-E310A075BFB7}" type="presOf" srcId="{FE54647D-241F-4BB8-B0B5-CD69AB0B5961}" destId="{5801E9A4-4B1B-41B1-8DC4-02B94AFCCECE}" srcOrd="1" destOrd="0" presId="urn:microsoft.com/office/officeart/2005/8/layout/list1"/>
    <dgm:cxn modelId="{16972B9D-E3F6-4564-AC71-58939A130913}" type="presOf" srcId="{E2DD4D36-D4F8-4F3E-8503-C85F76141A58}" destId="{FC26FB37-9976-4B56-A947-58E3A911207E}" srcOrd="1" destOrd="0" presId="urn:microsoft.com/office/officeart/2005/8/layout/list1"/>
    <dgm:cxn modelId="{8BFBE3A2-D2EA-488E-8A73-8EBFAB9EBA9C}" type="presOf" srcId="{72966A33-2E7A-4A35-85AF-7637EEC315BA}" destId="{439D1090-D9E9-4C83-A4D6-0AB83D4DFD1D}" srcOrd="0" destOrd="0" presId="urn:microsoft.com/office/officeart/2005/8/layout/list1"/>
    <dgm:cxn modelId="{EF911EB0-1917-4996-A6D3-DC115A59ACA0}" type="presOf" srcId="{E2DD4D36-D4F8-4F3E-8503-C85F76141A58}" destId="{096B14D9-92F0-469F-817B-C797C0867FF4}" srcOrd="0" destOrd="0" presId="urn:microsoft.com/office/officeart/2005/8/layout/list1"/>
    <dgm:cxn modelId="{FB4CD8B9-6801-47BC-9F6F-027875789FC2}" type="presOf" srcId="{ED1137F4-7FA2-4D7D-8E63-E0AD4CBCEEF9}" destId="{696274A8-7AD4-43DB-8D8D-8420EE93462D}" srcOrd="1" destOrd="0" presId="urn:microsoft.com/office/officeart/2005/8/layout/list1"/>
    <dgm:cxn modelId="{C6149ED6-D39A-46A1-9CEC-8A56E3085A85}" srcId="{72966A33-2E7A-4A35-85AF-7637EEC315BA}" destId="{86BDC029-815F-4B1F-9545-3A92A0E943AA}" srcOrd="5" destOrd="0" parTransId="{0AAFC907-98DE-43E8-9DDD-B3A63F5FC31F}" sibTransId="{8B19851A-ED02-4B88-9B49-7B5F809CA8E6}"/>
    <dgm:cxn modelId="{611C3BF4-A184-49DE-8AD4-407503F5CB99}" srcId="{72966A33-2E7A-4A35-85AF-7637EEC315BA}" destId="{78A49497-3A75-411D-9171-42F910603034}" srcOrd="1" destOrd="0" parTransId="{327539D7-C5DF-4BC0-ADAE-2EE56C2236DD}" sibTransId="{64E44ACB-7C98-4F1C-B56A-DFDA0FFB8DFE}"/>
    <dgm:cxn modelId="{DD93586D-D180-4808-B3A5-42D8476B63EF}" type="presParOf" srcId="{439D1090-D9E9-4C83-A4D6-0AB83D4DFD1D}" destId="{35CED895-4DC4-4AFC-B0C6-8A6FBAF1D47E}" srcOrd="0" destOrd="0" presId="urn:microsoft.com/office/officeart/2005/8/layout/list1"/>
    <dgm:cxn modelId="{13A24668-E28B-4C0B-8880-0BE3ED7C3350}" type="presParOf" srcId="{35CED895-4DC4-4AFC-B0C6-8A6FBAF1D47E}" destId="{63912BDE-1D93-4759-B92D-7DFE4D009F83}" srcOrd="0" destOrd="0" presId="urn:microsoft.com/office/officeart/2005/8/layout/list1"/>
    <dgm:cxn modelId="{74FF69F6-D66D-49E2-94C2-5624629AEA67}" type="presParOf" srcId="{35CED895-4DC4-4AFC-B0C6-8A6FBAF1D47E}" destId="{D2F215D3-F120-47BF-917F-2F41956BD33E}" srcOrd="1" destOrd="0" presId="urn:microsoft.com/office/officeart/2005/8/layout/list1"/>
    <dgm:cxn modelId="{E58CD550-989C-478F-A8DE-7AC5E36DC5E4}" type="presParOf" srcId="{439D1090-D9E9-4C83-A4D6-0AB83D4DFD1D}" destId="{CD745413-EDF5-4F95-AF36-513CAD680EC1}" srcOrd="1" destOrd="0" presId="urn:microsoft.com/office/officeart/2005/8/layout/list1"/>
    <dgm:cxn modelId="{1ED6C0B8-6414-46B7-8134-102310466B2C}" type="presParOf" srcId="{439D1090-D9E9-4C83-A4D6-0AB83D4DFD1D}" destId="{D4655CD7-1EB8-418C-A719-F826617E1512}" srcOrd="2" destOrd="0" presId="urn:microsoft.com/office/officeart/2005/8/layout/list1"/>
    <dgm:cxn modelId="{F364A82E-00AE-4190-B320-B3E17B65391B}" type="presParOf" srcId="{439D1090-D9E9-4C83-A4D6-0AB83D4DFD1D}" destId="{F53269D4-F540-45A0-9455-AC7BAD71723F}" srcOrd="3" destOrd="0" presId="urn:microsoft.com/office/officeart/2005/8/layout/list1"/>
    <dgm:cxn modelId="{F74A4E71-26A0-49D9-831B-8DCF315E70E0}" type="presParOf" srcId="{439D1090-D9E9-4C83-A4D6-0AB83D4DFD1D}" destId="{6051231C-DA72-4715-8D3B-1402EA35D32C}" srcOrd="4" destOrd="0" presId="urn:microsoft.com/office/officeart/2005/8/layout/list1"/>
    <dgm:cxn modelId="{73C81D40-E7BA-46B1-9375-23C4D7FC9963}" type="presParOf" srcId="{6051231C-DA72-4715-8D3B-1402EA35D32C}" destId="{F5EAE767-F052-40A9-9D0B-441BB3125CA2}" srcOrd="0" destOrd="0" presId="urn:microsoft.com/office/officeart/2005/8/layout/list1"/>
    <dgm:cxn modelId="{C093367C-3F8B-4CD8-87B4-2CB9B400190E}" type="presParOf" srcId="{6051231C-DA72-4715-8D3B-1402EA35D32C}" destId="{9743A530-2BA4-4363-838D-B257E2507D94}" srcOrd="1" destOrd="0" presId="urn:microsoft.com/office/officeart/2005/8/layout/list1"/>
    <dgm:cxn modelId="{62B62B13-49C1-46C3-ACF6-61AA7788D1E5}" type="presParOf" srcId="{439D1090-D9E9-4C83-A4D6-0AB83D4DFD1D}" destId="{FC695CFE-1F6D-4758-BCED-FEF7DCF6149F}" srcOrd="5" destOrd="0" presId="urn:microsoft.com/office/officeart/2005/8/layout/list1"/>
    <dgm:cxn modelId="{AA911C6B-B18B-4599-AE62-69DD41FBC715}" type="presParOf" srcId="{439D1090-D9E9-4C83-A4D6-0AB83D4DFD1D}" destId="{F8799A97-771F-4467-8CD7-61B636EFB27E}" srcOrd="6" destOrd="0" presId="urn:microsoft.com/office/officeart/2005/8/layout/list1"/>
    <dgm:cxn modelId="{12D3A7CF-302C-40F6-B585-BE5B2AE57A8E}" type="presParOf" srcId="{439D1090-D9E9-4C83-A4D6-0AB83D4DFD1D}" destId="{0F99C1DE-3787-4494-941A-7BA5B9E8C3CD}" srcOrd="7" destOrd="0" presId="urn:microsoft.com/office/officeart/2005/8/layout/list1"/>
    <dgm:cxn modelId="{BA172680-B262-45FE-90E4-E7E88920DBBC}" type="presParOf" srcId="{439D1090-D9E9-4C83-A4D6-0AB83D4DFD1D}" destId="{0006C4DA-0ABE-4C8A-8D86-E6DBA36A8269}" srcOrd="8" destOrd="0" presId="urn:microsoft.com/office/officeart/2005/8/layout/list1"/>
    <dgm:cxn modelId="{37AEB025-D482-4473-A2C8-6F4BE904FAC4}" type="presParOf" srcId="{0006C4DA-0ABE-4C8A-8D86-E6DBA36A8269}" destId="{4ADBE826-2E41-49F7-B23A-01F1EF04C0AF}" srcOrd="0" destOrd="0" presId="urn:microsoft.com/office/officeart/2005/8/layout/list1"/>
    <dgm:cxn modelId="{866538EC-CF3B-4FE9-8409-92649572E5F8}" type="presParOf" srcId="{0006C4DA-0ABE-4C8A-8D86-E6DBA36A8269}" destId="{696274A8-7AD4-43DB-8D8D-8420EE93462D}" srcOrd="1" destOrd="0" presId="urn:microsoft.com/office/officeart/2005/8/layout/list1"/>
    <dgm:cxn modelId="{AA2335C2-8EB2-4FC3-8040-7E9D1354F16A}" type="presParOf" srcId="{439D1090-D9E9-4C83-A4D6-0AB83D4DFD1D}" destId="{6D3B0FF8-8B8D-4CA7-8C52-9A433A0F6DF9}" srcOrd="9" destOrd="0" presId="urn:microsoft.com/office/officeart/2005/8/layout/list1"/>
    <dgm:cxn modelId="{3FA49B6E-8B6B-4555-8F1D-5D06E7DD822F}" type="presParOf" srcId="{439D1090-D9E9-4C83-A4D6-0AB83D4DFD1D}" destId="{9B46AC14-A698-4402-9F91-0373646F1AB1}" srcOrd="10" destOrd="0" presId="urn:microsoft.com/office/officeart/2005/8/layout/list1"/>
    <dgm:cxn modelId="{5C73A4E5-477D-4016-9373-00A3408E8783}" type="presParOf" srcId="{439D1090-D9E9-4C83-A4D6-0AB83D4DFD1D}" destId="{F71AECBF-C3E4-41F8-A569-B21E61DC91D0}" srcOrd="11" destOrd="0" presId="urn:microsoft.com/office/officeart/2005/8/layout/list1"/>
    <dgm:cxn modelId="{11A891F6-41CF-4937-8B00-AD9A0F64EE0A}" type="presParOf" srcId="{439D1090-D9E9-4C83-A4D6-0AB83D4DFD1D}" destId="{0AF7D730-9533-4625-B33D-665E14B37AF2}" srcOrd="12" destOrd="0" presId="urn:microsoft.com/office/officeart/2005/8/layout/list1"/>
    <dgm:cxn modelId="{FA151AD2-2177-44B5-8833-380A6FA11407}" type="presParOf" srcId="{0AF7D730-9533-4625-B33D-665E14B37AF2}" destId="{096B14D9-92F0-469F-817B-C797C0867FF4}" srcOrd="0" destOrd="0" presId="urn:microsoft.com/office/officeart/2005/8/layout/list1"/>
    <dgm:cxn modelId="{E2D1F445-43B9-4BA2-91CD-1D630D35FDFB}" type="presParOf" srcId="{0AF7D730-9533-4625-B33D-665E14B37AF2}" destId="{FC26FB37-9976-4B56-A947-58E3A911207E}" srcOrd="1" destOrd="0" presId="urn:microsoft.com/office/officeart/2005/8/layout/list1"/>
    <dgm:cxn modelId="{F78A6CD2-E095-4B8E-BE01-137C89C9CC8C}" type="presParOf" srcId="{439D1090-D9E9-4C83-A4D6-0AB83D4DFD1D}" destId="{0C47E806-9565-4FC8-83F1-E608112DF530}" srcOrd="13" destOrd="0" presId="urn:microsoft.com/office/officeart/2005/8/layout/list1"/>
    <dgm:cxn modelId="{462BE914-ACCC-4381-ADCA-CAF432566EAC}" type="presParOf" srcId="{439D1090-D9E9-4C83-A4D6-0AB83D4DFD1D}" destId="{9983B9A5-5030-4962-9C07-46B40362AEDF}" srcOrd="14" destOrd="0" presId="urn:microsoft.com/office/officeart/2005/8/layout/list1"/>
    <dgm:cxn modelId="{8D5FC4B8-446C-4471-A953-713D29AAAE0A}" type="presParOf" srcId="{439D1090-D9E9-4C83-A4D6-0AB83D4DFD1D}" destId="{06EC1388-7C01-4E3E-AFDF-81EAB597798B}" srcOrd="15" destOrd="0" presId="urn:microsoft.com/office/officeart/2005/8/layout/list1"/>
    <dgm:cxn modelId="{A4255561-ECE0-49D2-9605-3173D3677826}" type="presParOf" srcId="{439D1090-D9E9-4C83-A4D6-0AB83D4DFD1D}" destId="{070CE130-AABA-4BDC-B8FE-D9F1EAA7672D}" srcOrd="16" destOrd="0" presId="urn:microsoft.com/office/officeart/2005/8/layout/list1"/>
    <dgm:cxn modelId="{BBFDCAC2-5183-4563-BFEB-38128E51DCD1}" type="presParOf" srcId="{070CE130-AABA-4BDC-B8FE-D9F1EAA7672D}" destId="{93BC75CA-5881-409C-AE4D-AC58090C9DB5}" srcOrd="0" destOrd="0" presId="urn:microsoft.com/office/officeart/2005/8/layout/list1"/>
    <dgm:cxn modelId="{5CD49C53-E460-4BC0-854C-09FFED1C597A}" type="presParOf" srcId="{070CE130-AABA-4BDC-B8FE-D9F1EAA7672D}" destId="{5801E9A4-4B1B-41B1-8DC4-02B94AFCCECE}" srcOrd="1" destOrd="0" presId="urn:microsoft.com/office/officeart/2005/8/layout/list1"/>
    <dgm:cxn modelId="{2A1C5998-208C-4367-80F0-24FABA23CF06}" type="presParOf" srcId="{439D1090-D9E9-4C83-A4D6-0AB83D4DFD1D}" destId="{ECDF157C-F620-404C-B3B2-54AB479CA4F5}" srcOrd="17" destOrd="0" presId="urn:microsoft.com/office/officeart/2005/8/layout/list1"/>
    <dgm:cxn modelId="{0D14A429-C11F-4274-BA7E-AF2420D88644}" type="presParOf" srcId="{439D1090-D9E9-4C83-A4D6-0AB83D4DFD1D}" destId="{46711F97-E9DE-46A8-8362-1732C5BCB9A4}" srcOrd="18" destOrd="0" presId="urn:microsoft.com/office/officeart/2005/8/layout/list1"/>
    <dgm:cxn modelId="{79C4484A-60AF-48CF-B2E2-8D0C2E01D7BD}" type="presParOf" srcId="{439D1090-D9E9-4C83-A4D6-0AB83D4DFD1D}" destId="{E446A853-8310-440F-80CA-12A8D8C6BF43}" srcOrd="19" destOrd="0" presId="urn:microsoft.com/office/officeart/2005/8/layout/list1"/>
    <dgm:cxn modelId="{FC6C4330-0744-4BB4-B945-0262DA837803}" type="presParOf" srcId="{439D1090-D9E9-4C83-A4D6-0AB83D4DFD1D}" destId="{6601A0F4-36CB-42D9-B50D-2466BFBAB560}" srcOrd="20" destOrd="0" presId="urn:microsoft.com/office/officeart/2005/8/layout/list1"/>
    <dgm:cxn modelId="{0549251C-3942-4AE1-A9B3-B0066245610D}" type="presParOf" srcId="{6601A0F4-36CB-42D9-B50D-2466BFBAB560}" destId="{6F51D198-D400-49EE-B6BC-7759476EE9CF}" srcOrd="0" destOrd="0" presId="urn:microsoft.com/office/officeart/2005/8/layout/list1"/>
    <dgm:cxn modelId="{0E1B07E0-247A-4B7A-A750-C22BED191697}" type="presParOf" srcId="{6601A0F4-36CB-42D9-B50D-2466BFBAB560}" destId="{1BCEB9D6-F70F-40DF-82ED-ED4175689D3E}" srcOrd="1" destOrd="0" presId="urn:microsoft.com/office/officeart/2005/8/layout/list1"/>
    <dgm:cxn modelId="{F3A32F88-9E69-466F-ACB1-88971248F758}" type="presParOf" srcId="{439D1090-D9E9-4C83-A4D6-0AB83D4DFD1D}" destId="{3BBA6DD8-7F85-44CA-9BE6-BF9B91960F50}" srcOrd="21" destOrd="0" presId="urn:microsoft.com/office/officeart/2005/8/layout/list1"/>
    <dgm:cxn modelId="{A49E27EF-608A-47C1-A82B-FB18D3BAE1F9}" type="presParOf" srcId="{439D1090-D9E9-4C83-A4D6-0AB83D4DFD1D}" destId="{36A79B5B-12A9-459F-A4BC-0B26D801E458}"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589C9C-B45F-419C-B9E9-7D421E9CD7AF}"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3CBE615-CCB8-44A4-B140-45965DBCD4A6}">
      <dgm:prSet/>
      <dgm:spPr/>
      <dgm:t>
        <a:bodyPr/>
        <a:lstStyle/>
        <a:p>
          <a:r>
            <a:rPr lang="en-GB" dirty="0"/>
            <a:t>A successful human resource strategy complements a company’s mission and goals.</a:t>
          </a:r>
          <a:endParaRPr lang="en-US" dirty="0"/>
        </a:p>
      </dgm:t>
    </dgm:pt>
    <dgm:pt modelId="{7D670425-7CF8-46D4-83DE-609D02803AC7}" type="parTrans" cxnId="{A71EA789-53D0-423D-A80A-15D329E8A2F2}">
      <dgm:prSet/>
      <dgm:spPr/>
      <dgm:t>
        <a:bodyPr/>
        <a:lstStyle/>
        <a:p>
          <a:endParaRPr lang="en-US"/>
        </a:p>
      </dgm:t>
    </dgm:pt>
    <dgm:pt modelId="{5D91761B-9FE6-4D56-8B41-8882412C70EE}" type="sibTrans" cxnId="{A71EA789-53D0-423D-A80A-15D329E8A2F2}">
      <dgm:prSet/>
      <dgm:spPr/>
      <dgm:t>
        <a:bodyPr/>
        <a:lstStyle/>
        <a:p>
          <a:endParaRPr lang="en-US"/>
        </a:p>
      </dgm:t>
    </dgm:pt>
    <dgm:pt modelId="{FCFCBBF0-BD4A-4AAE-8F7E-5CF9FE7D3A8B}">
      <dgm:prSet custT="1"/>
      <dgm:spPr/>
      <dgm:t>
        <a:bodyPr/>
        <a:lstStyle/>
        <a:p>
          <a:r>
            <a:rPr lang="en-GB" sz="2000" dirty="0"/>
            <a:t>To Maximise recruitment and retention and to minimise employee issues small business managers must continually monitor internal and external environmental factors.  </a:t>
          </a:r>
          <a:endParaRPr lang="en-US" sz="2000" dirty="0"/>
        </a:p>
      </dgm:t>
    </dgm:pt>
    <dgm:pt modelId="{0B7AD66F-8AED-47D1-83B1-EEB729644D0D}" type="parTrans" cxnId="{72A5E0B2-8570-4813-BE45-DEA34430135D}">
      <dgm:prSet/>
      <dgm:spPr/>
      <dgm:t>
        <a:bodyPr/>
        <a:lstStyle/>
        <a:p>
          <a:endParaRPr lang="en-US"/>
        </a:p>
      </dgm:t>
    </dgm:pt>
    <dgm:pt modelId="{B99A5574-6AC5-44D1-ADD9-0100511CDBD7}" type="sibTrans" cxnId="{72A5E0B2-8570-4813-BE45-DEA34430135D}">
      <dgm:prSet/>
      <dgm:spPr/>
      <dgm:t>
        <a:bodyPr/>
        <a:lstStyle/>
        <a:p>
          <a:endParaRPr lang="en-US"/>
        </a:p>
      </dgm:t>
    </dgm:pt>
    <dgm:pt modelId="{DAE392D4-4BAD-41C2-9340-FD7F35F846D4}" type="pres">
      <dgm:prSet presAssocID="{0B589C9C-B45F-419C-B9E9-7D421E9CD7AF}" presName="root" presStyleCnt="0">
        <dgm:presLayoutVars>
          <dgm:dir/>
          <dgm:resizeHandles val="exact"/>
        </dgm:presLayoutVars>
      </dgm:prSet>
      <dgm:spPr/>
    </dgm:pt>
    <dgm:pt modelId="{8ED2CC36-1E08-4B91-A9F8-75C3904A72F3}" type="pres">
      <dgm:prSet presAssocID="{23CBE615-CCB8-44A4-B140-45965DBCD4A6}" presName="compNode" presStyleCnt="0"/>
      <dgm:spPr/>
    </dgm:pt>
    <dgm:pt modelId="{574142CB-DEBF-489A-BFEB-2F3F8555806F}" type="pres">
      <dgm:prSet presAssocID="{23CBE615-CCB8-44A4-B140-45965DBCD4A6}" presName="iconRect" presStyleLbl="node1" presStyleIdx="0" presStyleCnt="2" custLinFactNeighborX="25087" custLinFactNeighborY="-1888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CAAC71D-0146-47C6-A587-FC11BAB45D1D}" type="pres">
      <dgm:prSet presAssocID="{23CBE615-CCB8-44A4-B140-45965DBCD4A6}" presName="spaceRect" presStyleCnt="0"/>
      <dgm:spPr/>
    </dgm:pt>
    <dgm:pt modelId="{2FE14A37-5A58-4A04-9577-50103E71BD82}" type="pres">
      <dgm:prSet presAssocID="{23CBE615-CCB8-44A4-B140-45965DBCD4A6}" presName="textRect" presStyleLbl="revTx" presStyleIdx="0" presStyleCnt="2" custScaleY="151888" custLinFactNeighborX="9403" custLinFactNeighborY="-49973">
        <dgm:presLayoutVars>
          <dgm:chMax val="1"/>
          <dgm:chPref val="1"/>
        </dgm:presLayoutVars>
      </dgm:prSet>
      <dgm:spPr/>
    </dgm:pt>
    <dgm:pt modelId="{368B30A9-000B-4430-B93F-5D430260323B}" type="pres">
      <dgm:prSet presAssocID="{5D91761B-9FE6-4D56-8B41-8882412C70EE}" presName="sibTrans" presStyleCnt="0"/>
      <dgm:spPr/>
    </dgm:pt>
    <dgm:pt modelId="{5EAFCE5C-CA96-42B0-B6A3-C5DD42BE0CE1}" type="pres">
      <dgm:prSet presAssocID="{FCFCBBF0-BD4A-4AAE-8F7E-5CF9FE7D3A8B}" presName="compNode" presStyleCnt="0"/>
      <dgm:spPr/>
    </dgm:pt>
    <dgm:pt modelId="{BDB17DE7-1E63-4DD3-9578-145F64601254}" type="pres">
      <dgm:prSet presAssocID="{FCFCBBF0-BD4A-4AAE-8F7E-5CF9FE7D3A8B}" presName="iconRect" presStyleLbl="node1" presStyleIdx="1" presStyleCnt="2" custLinFactNeighborX="6842" custLinFactNeighborY="-2775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E4B0A402-3EE0-4297-A018-2E333CACF36F}" type="pres">
      <dgm:prSet presAssocID="{FCFCBBF0-BD4A-4AAE-8F7E-5CF9FE7D3A8B}" presName="spaceRect" presStyleCnt="0"/>
      <dgm:spPr/>
    </dgm:pt>
    <dgm:pt modelId="{41AFAE2D-177C-4B92-B0BD-1600B41E6462}" type="pres">
      <dgm:prSet presAssocID="{FCFCBBF0-BD4A-4AAE-8F7E-5CF9FE7D3A8B}" presName="textRect" presStyleLbl="revTx" presStyleIdx="1" presStyleCnt="2" custScaleY="92755" custLinFactNeighborX="-1734" custLinFactNeighborY="-92742">
        <dgm:presLayoutVars>
          <dgm:chMax val="1"/>
          <dgm:chPref val="1"/>
        </dgm:presLayoutVars>
      </dgm:prSet>
      <dgm:spPr/>
    </dgm:pt>
  </dgm:ptLst>
  <dgm:cxnLst>
    <dgm:cxn modelId="{650CF20D-F2DB-4FF1-94DA-0E108B159EF4}" type="presOf" srcId="{23CBE615-CCB8-44A4-B140-45965DBCD4A6}" destId="{2FE14A37-5A58-4A04-9577-50103E71BD82}" srcOrd="0" destOrd="0" presId="urn:microsoft.com/office/officeart/2018/2/layout/IconLabelList"/>
    <dgm:cxn modelId="{3E6B007F-41EA-43CC-B64E-3C72230E638A}" type="presOf" srcId="{0B589C9C-B45F-419C-B9E9-7D421E9CD7AF}" destId="{DAE392D4-4BAD-41C2-9340-FD7F35F846D4}" srcOrd="0" destOrd="0" presId="urn:microsoft.com/office/officeart/2018/2/layout/IconLabelList"/>
    <dgm:cxn modelId="{A71EA789-53D0-423D-A80A-15D329E8A2F2}" srcId="{0B589C9C-B45F-419C-B9E9-7D421E9CD7AF}" destId="{23CBE615-CCB8-44A4-B140-45965DBCD4A6}" srcOrd="0" destOrd="0" parTransId="{7D670425-7CF8-46D4-83DE-609D02803AC7}" sibTransId="{5D91761B-9FE6-4D56-8B41-8882412C70EE}"/>
    <dgm:cxn modelId="{E7E905A0-A64F-4B0C-BBB6-6C114407B2E7}" type="presOf" srcId="{FCFCBBF0-BD4A-4AAE-8F7E-5CF9FE7D3A8B}" destId="{41AFAE2D-177C-4B92-B0BD-1600B41E6462}" srcOrd="0" destOrd="0" presId="urn:microsoft.com/office/officeart/2018/2/layout/IconLabelList"/>
    <dgm:cxn modelId="{72A5E0B2-8570-4813-BE45-DEA34430135D}" srcId="{0B589C9C-B45F-419C-B9E9-7D421E9CD7AF}" destId="{FCFCBBF0-BD4A-4AAE-8F7E-5CF9FE7D3A8B}" srcOrd="1" destOrd="0" parTransId="{0B7AD66F-8AED-47D1-83B1-EEB729644D0D}" sibTransId="{B99A5574-6AC5-44D1-ADD9-0100511CDBD7}"/>
    <dgm:cxn modelId="{4B4BA41E-B16C-4FB6-B346-18998DFFE548}" type="presParOf" srcId="{DAE392D4-4BAD-41C2-9340-FD7F35F846D4}" destId="{8ED2CC36-1E08-4B91-A9F8-75C3904A72F3}" srcOrd="0" destOrd="0" presId="urn:microsoft.com/office/officeart/2018/2/layout/IconLabelList"/>
    <dgm:cxn modelId="{9CBE1C0E-F80C-4E99-BDCE-5730AFA4CA95}" type="presParOf" srcId="{8ED2CC36-1E08-4B91-A9F8-75C3904A72F3}" destId="{574142CB-DEBF-489A-BFEB-2F3F8555806F}" srcOrd="0" destOrd="0" presId="urn:microsoft.com/office/officeart/2018/2/layout/IconLabelList"/>
    <dgm:cxn modelId="{D5D99D32-30A1-4950-941D-A7E80F650B69}" type="presParOf" srcId="{8ED2CC36-1E08-4B91-A9F8-75C3904A72F3}" destId="{ECAAC71D-0146-47C6-A587-FC11BAB45D1D}" srcOrd="1" destOrd="0" presId="urn:microsoft.com/office/officeart/2018/2/layout/IconLabelList"/>
    <dgm:cxn modelId="{C53D25DA-3A72-4266-A7F3-A4A298982259}" type="presParOf" srcId="{8ED2CC36-1E08-4B91-A9F8-75C3904A72F3}" destId="{2FE14A37-5A58-4A04-9577-50103E71BD82}" srcOrd="2" destOrd="0" presId="urn:microsoft.com/office/officeart/2018/2/layout/IconLabelList"/>
    <dgm:cxn modelId="{92592656-C670-4D0F-99F5-E6A8A7CC0A4B}" type="presParOf" srcId="{DAE392D4-4BAD-41C2-9340-FD7F35F846D4}" destId="{368B30A9-000B-4430-B93F-5D430260323B}" srcOrd="1" destOrd="0" presId="urn:microsoft.com/office/officeart/2018/2/layout/IconLabelList"/>
    <dgm:cxn modelId="{51514399-5547-46E0-85B7-D2B5F9FC4B34}" type="presParOf" srcId="{DAE392D4-4BAD-41C2-9340-FD7F35F846D4}" destId="{5EAFCE5C-CA96-42B0-B6A3-C5DD42BE0CE1}" srcOrd="2" destOrd="0" presId="urn:microsoft.com/office/officeart/2018/2/layout/IconLabelList"/>
    <dgm:cxn modelId="{5EF5C0F5-43F6-4801-A45F-DF4BECA2DD3A}" type="presParOf" srcId="{5EAFCE5C-CA96-42B0-B6A3-C5DD42BE0CE1}" destId="{BDB17DE7-1E63-4DD3-9578-145F64601254}" srcOrd="0" destOrd="0" presId="urn:microsoft.com/office/officeart/2018/2/layout/IconLabelList"/>
    <dgm:cxn modelId="{04B500B4-CFA8-4392-A670-30D82722027E}" type="presParOf" srcId="{5EAFCE5C-CA96-42B0-B6A3-C5DD42BE0CE1}" destId="{E4B0A402-3EE0-4297-A018-2E333CACF36F}" srcOrd="1" destOrd="0" presId="urn:microsoft.com/office/officeart/2018/2/layout/IconLabelList"/>
    <dgm:cxn modelId="{0B9694CB-5FF2-4A23-A11C-63A1671B140F}" type="presParOf" srcId="{5EAFCE5C-CA96-42B0-B6A3-C5DD42BE0CE1}" destId="{41AFAE2D-177C-4B92-B0BD-1600B41E646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A52C94-BAD6-4971-9FFB-C4A294976659}"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9FE0860-B25F-47D1-808D-B0E60573A15A}">
      <dgm:prSet/>
      <dgm:spPr/>
      <dgm:t>
        <a:bodyPr/>
        <a:lstStyle/>
        <a:p>
          <a:pPr>
            <a:defRPr cap="all"/>
          </a:pPr>
          <a:r>
            <a:rPr lang="en-GB" b="1" dirty="0"/>
            <a:t>Organizational structure</a:t>
          </a:r>
          <a:endParaRPr lang="en-US" dirty="0"/>
        </a:p>
      </dgm:t>
    </dgm:pt>
    <dgm:pt modelId="{11BC5C58-4365-4D18-9CDB-F26AA9DDB503}" type="parTrans" cxnId="{17235CAD-9D2D-4113-8876-E5B89885C56D}">
      <dgm:prSet/>
      <dgm:spPr/>
      <dgm:t>
        <a:bodyPr/>
        <a:lstStyle/>
        <a:p>
          <a:endParaRPr lang="en-US"/>
        </a:p>
      </dgm:t>
    </dgm:pt>
    <dgm:pt modelId="{B6DC3EE8-A5B7-4A84-BA81-4AFD8B2662E9}" type="sibTrans" cxnId="{17235CAD-9D2D-4113-8876-E5B89885C56D}">
      <dgm:prSet/>
      <dgm:spPr/>
      <dgm:t>
        <a:bodyPr/>
        <a:lstStyle/>
        <a:p>
          <a:endParaRPr lang="en-US"/>
        </a:p>
      </dgm:t>
    </dgm:pt>
    <dgm:pt modelId="{191AF66F-4D73-4FEE-8DA2-BCB9414E4BB8}">
      <dgm:prSet/>
      <dgm:spPr/>
      <dgm:t>
        <a:bodyPr/>
        <a:lstStyle/>
        <a:p>
          <a:pPr>
            <a:defRPr cap="all"/>
          </a:pPr>
          <a:r>
            <a:rPr lang="en-GB" b="1" dirty="0"/>
            <a:t>budget</a:t>
          </a:r>
          <a:endParaRPr lang="en-US" dirty="0"/>
        </a:p>
      </dgm:t>
    </dgm:pt>
    <dgm:pt modelId="{F03C18F8-51F8-435F-90B4-E867810C4A55}" type="parTrans" cxnId="{BDF1EA39-92B9-47E9-A462-B7323A2D18DB}">
      <dgm:prSet/>
      <dgm:spPr/>
      <dgm:t>
        <a:bodyPr/>
        <a:lstStyle/>
        <a:p>
          <a:endParaRPr lang="en-US"/>
        </a:p>
      </dgm:t>
    </dgm:pt>
    <dgm:pt modelId="{73392129-470A-40B5-98AF-F68D0DC6F3BE}" type="sibTrans" cxnId="{BDF1EA39-92B9-47E9-A462-B7323A2D18DB}">
      <dgm:prSet/>
      <dgm:spPr/>
      <dgm:t>
        <a:bodyPr/>
        <a:lstStyle/>
        <a:p>
          <a:endParaRPr lang="en-US"/>
        </a:p>
      </dgm:t>
    </dgm:pt>
    <dgm:pt modelId="{CD4B37C5-4309-447F-B96A-98AA25BB0393}">
      <dgm:prSet/>
      <dgm:spPr/>
      <dgm:t>
        <a:bodyPr/>
        <a:lstStyle/>
        <a:p>
          <a:pPr>
            <a:defRPr cap="all"/>
          </a:pPr>
          <a:r>
            <a:rPr lang="en-GB" b="1" dirty="0"/>
            <a:t>Staff skill level</a:t>
          </a:r>
          <a:endParaRPr lang="en-US" dirty="0"/>
        </a:p>
      </dgm:t>
    </dgm:pt>
    <dgm:pt modelId="{A4EBE035-2F62-4DC5-B242-FE815E77E748}" type="parTrans" cxnId="{9496A40C-5BE3-4A00-AE6F-C7DCACB1019F}">
      <dgm:prSet/>
      <dgm:spPr/>
      <dgm:t>
        <a:bodyPr/>
        <a:lstStyle/>
        <a:p>
          <a:endParaRPr lang="en-US"/>
        </a:p>
      </dgm:t>
    </dgm:pt>
    <dgm:pt modelId="{822D210A-811A-4D88-949D-020ABA0E388A}" type="sibTrans" cxnId="{9496A40C-5BE3-4A00-AE6F-C7DCACB1019F}">
      <dgm:prSet/>
      <dgm:spPr/>
      <dgm:t>
        <a:bodyPr/>
        <a:lstStyle/>
        <a:p>
          <a:endParaRPr lang="en-US"/>
        </a:p>
      </dgm:t>
    </dgm:pt>
    <dgm:pt modelId="{62EFEA59-B09B-442D-B8FF-15BA09467658}">
      <dgm:prSet/>
      <dgm:spPr/>
      <dgm:t>
        <a:bodyPr/>
        <a:lstStyle/>
        <a:p>
          <a:pPr>
            <a:defRPr cap="all"/>
          </a:pPr>
          <a:r>
            <a:rPr lang="en-GB" b="1" dirty="0"/>
            <a:t>Regulations</a:t>
          </a:r>
          <a:endParaRPr lang="en-US" dirty="0"/>
        </a:p>
      </dgm:t>
    </dgm:pt>
    <dgm:pt modelId="{A00D3EA7-0582-442B-B30B-0FB372692082}" type="parTrans" cxnId="{28771383-4A0B-4343-9A3B-1164FAB89FC6}">
      <dgm:prSet/>
      <dgm:spPr/>
      <dgm:t>
        <a:bodyPr/>
        <a:lstStyle/>
        <a:p>
          <a:endParaRPr lang="en-US"/>
        </a:p>
      </dgm:t>
    </dgm:pt>
    <dgm:pt modelId="{51D199C1-D922-4856-8D90-3E6A0DB07DEC}" type="sibTrans" cxnId="{28771383-4A0B-4343-9A3B-1164FAB89FC6}">
      <dgm:prSet/>
      <dgm:spPr/>
      <dgm:t>
        <a:bodyPr/>
        <a:lstStyle/>
        <a:p>
          <a:endParaRPr lang="en-US"/>
        </a:p>
      </dgm:t>
    </dgm:pt>
    <dgm:pt modelId="{389DC9B6-1167-4DF2-A319-024BA893EAD9}" type="pres">
      <dgm:prSet presAssocID="{EAA52C94-BAD6-4971-9FFB-C4A294976659}" presName="root" presStyleCnt="0">
        <dgm:presLayoutVars>
          <dgm:dir/>
          <dgm:resizeHandles val="exact"/>
        </dgm:presLayoutVars>
      </dgm:prSet>
      <dgm:spPr/>
    </dgm:pt>
    <dgm:pt modelId="{95174AB6-7AFF-4F13-ACD1-109702F672C1}" type="pres">
      <dgm:prSet presAssocID="{49FE0860-B25F-47D1-808D-B0E60573A15A}" presName="compNode" presStyleCnt="0"/>
      <dgm:spPr/>
    </dgm:pt>
    <dgm:pt modelId="{11F0F362-8600-42D8-9C85-057ACC26509F}" type="pres">
      <dgm:prSet presAssocID="{49FE0860-B25F-47D1-808D-B0E60573A15A}" presName="iconBgRect" presStyleLbl="bgShp" presStyleIdx="0" presStyleCnt="4"/>
      <dgm:spPr/>
    </dgm:pt>
    <dgm:pt modelId="{329266A3-876D-4921-B30A-AFD66E5F9846}" type="pres">
      <dgm:prSet presAssocID="{49FE0860-B25F-47D1-808D-B0E60573A15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7A6869EF-D95E-46BC-B290-1DE72CA4B04E}" type="pres">
      <dgm:prSet presAssocID="{49FE0860-B25F-47D1-808D-B0E60573A15A}" presName="spaceRect" presStyleCnt="0"/>
      <dgm:spPr/>
    </dgm:pt>
    <dgm:pt modelId="{241171F6-783C-4E37-965C-DF3A413B8630}" type="pres">
      <dgm:prSet presAssocID="{49FE0860-B25F-47D1-808D-B0E60573A15A}" presName="textRect" presStyleLbl="revTx" presStyleIdx="0" presStyleCnt="4">
        <dgm:presLayoutVars>
          <dgm:chMax val="1"/>
          <dgm:chPref val="1"/>
        </dgm:presLayoutVars>
      </dgm:prSet>
      <dgm:spPr/>
    </dgm:pt>
    <dgm:pt modelId="{313BE37E-D2C9-4158-955B-8BD0552EBDEF}" type="pres">
      <dgm:prSet presAssocID="{B6DC3EE8-A5B7-4A84-BA81-4AFD8B2662E9}" presName="sibTrans" presStyleCnt="0"/>
      <dgm:spPr/>
    </dgm:pt>
    <dgm:pt modelId="{D6A482E5-A3CB-4AAD-9E53-8CD559674607}" type="pres">
      <dgm:prSet presAssocID="{191AF66F-4D73-4FEE-8DA2-BCB9414E4BB8}" presName="compNode" presStyleCnt="0"/>
      <dgm:spPr/>
    </dgm:pt>
    <dgm:pt modelId="{BDE48CDD-EC85-4550-AD41-8285FBFC7838}" type="pres">
      <dgm:prSet presAssocID="{191AF66F-4D73-4FEE-8DA2-BCB9414E4BB8}" presName="iconBgRect" presStyleLbl="bgShp" presStyleIdx="1" presStyleCnt="4"/>
      <dgm:spPr/>
    </dgm:pt>
    <dgm:pt modelId="{DC7E808B-9AB2-4F11-A7B3-498DB7FE40A7}" type="pres">
      <dgm:prSet presAssocID="{191AF66F-4D73-4FEE-8DA2-BCB9414E4BB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BD93B510-E06B-46A4-8B24-AFBAF96AF9FB}" type="pres">
      <dgm:prSet presAssocID="{191AF66F-4D73-4FEE-8DA2-BCB9414E4BB8}" presName="spaceRect" presStyleCnt="0"/>
      <dgm:spPr/>
    </dgm:pt>
    <dgm:pt modelId="{060C3A9C-C3F7-4CF4-87D5-39F69EFE085A}" type="pres">
      <dgm:prSet presAssocID="{191AF66F-4D73-4FEE-8DA2-BCB9414E4BB8}" presName="textRect" presStyleLbl="revTx" presStyleIdx="1" presStyleCnt="4">
        <dgm:presLayoutVars>
          <dgm:chMax val="1"/>
          <dgm:chPref val="1"/>
        </dgm:presLayoutVars>
      </dgm:prSet>
      <dgm:spPr/>
    </dgm:pt>
    <dgm:pt modelId="{9807B3C5-21B1-461C-8A3B-281900EBD671}" type="pres">
      <dgm:prSet presAssocID="{73392129-470A-40B5-98AF-F68D0DC6F3BE}" presName="sibTrans" presStyleCnt="0"/>
      <dgm:spPr/>
    </dgm:pt>
    <dgm:pt modelId="{64F2383D-FE0A-47A6-BD71-E0B4C362A5E9}" type="pres">
      <dgm:prSet presAssocID="{CD4B37C5-4309-447F-B96A-98AA25BB0393}" presName="compNode" presStyleCnt="0"/>
      <dgm:spPr/>
    </dgm:pt>
    <dgm:pt modelId="{8166BA7A-45F8-4921-A5E7-58097148420F}" type="pres">
      <dgm:prSet presAssocID="{CD4B37C5-4309-447F-B96A-98AA25BB0393}" presName="iconBgRect" presStyleLbl="bgShp" presStyleIdx="2" presStyleCnt="4"/>
      <dgm:spPr/>
    </dgm:pt>
    <dgm:pt modelId="{B407B271-B7B7-4911-8851-225A972EFD5B}" type="pres">
      <dgm:prSet presAssocID="{CD4B37C5-4309-447F-B96A-98AA25BB03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Group brainstorm"/>
        </a:ext>
      </dgm:extLst>
    </dgm:pt>
    <dgm:pt modelId="{25D2CAAE-134B-4BEE-A1A2-768C459118A5}" type="pres">
      <dgm:prSet presAssocID="{CD4B37C5-4309-447F-B96A-98AA25BB0393}" presName="spaceRect" presStyleCnt="0"/>
      <dgm:spPr/>
    </dgm:pt>
    <dgm:pt modelId="{78ECB835-8504-4E1E-9AB2-21AA45DA0516}" type="pres">
      <dgm:prSet presAssocID="{CD4B37C5-4309-447F-B96A-98AA25BB0393}" presName="textRect" presStyleLbl="revTx" presStyleIdx="2" presStyleCnt="4">
        <dgm:presLayoutVars>
          <dgm:chMax val="1"/>
          <dgm:chPref val="1"/>
        </dgm:presLayoutVars>
      </dgm:prSet>
      <dgm:spPr/>
    </dgm:pt>
    <dgm:pt modelId="{E8472834-24BE-4B03-AB8D-EFE48F86D8A8}" type="pres">
      <dgm:prSet presAssocID="{822D210A-811A-4D88-949D-020ABA0E388A}" presName="sibTrans" presStyleCnt="0"/>
      <dgm:spPr/>
    </dgm:pt>
    <dgm:pt modelId="{43D7579E-5D6D-44E9-9092-6F50D261E7DD}" type="pres">
      <dgm:prSet presAssocID="{62EFEA59-B09B-442D-B8FF-15BA09467658}" presName="compNode" presStyleCnt="0"/>
      <dgm:spPr/>
    </dgm:pt>
    <dgm:pt modelId="{86FBBF15-E73F-46FC-8A2D-B8610F8ED57D}" type="pres">
      <dgm:prSet presAssocID="{62EFEA59-B09B-442D-B8FF-15BA09467658}" presName="iconBgRect" presStyleLbl="bgShp" presStyleIdx="3" presStyleCnt="4"/>
      <dgm:spPr/>
    </dgm:pt>
    <dgm:pt modelId="{D29AEBE6-6B2E-4307-B9AC-F9539678F0C4}" type="pres">
      <dgm:prSet presAssocID="{62EFEA59-B09B-442D-B8FF-15BA0946765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E1CB9A79-B2AF-489F-B489-1339C93AE86E}" type="pres">
      <dgm:prSet presAssocID="{62EFEA59-B09B-442D-B8FF-15BA09467658}" presName="spaceRect" presStyleCnt="0"/>
      <dgm:spPr/>
    </dgm:pt>
    <dgm:pt modelId="{0DFAB036-320F-4776-B13A-019D99CEC411}" type="pres">
      <dgm:prSet presAssocID="{62EFEA59-B09B-442D-B8FF-15BA09467658}" presName="textRect" presStyleLbl="revTx" presStyleIdx="3" presStyleCnt="4">
        <dgm:presLayoutVars>
          <dgm:chMax val="1"/>
          <dgm:chPref val="1"/>
        </dgm:presLayoutVars>
      </dgm:prSet>
      <dgm:spPr/>
    </dgm:pt>
  </dgm:ptLst>
  <dgm:cxnLst>
    <dgm:cxn modelId="{9496A40C-5BE3-4A00-AE6F-C7DCACB1019F}" srcId="{EAA52C94-BAD6-4971-9FFB-C4A294976659}" destId="{CD4B37C5-4309-447F-B96A-98AA25BB0393}" srcOrd="2" destOrd="0" parTransId="{A4EBE035-2F62-4DC5-B242-FE815E77E748}" sibTransId="{822D210A-811A-4D88-949D-020ABA0E388A}"/>
    <dgm:cxn modelId="{34EF1415-DA97-4AD4-AC84-04B1DBEFD667}" type="presOf" srcId="{62EFEA59-B09B-442D-B8FF-15BA09467658}" destId="{0DFAB036-320F-4776-B13A-019D99CEC411}" srcOrd="0" destOrd="0" presId="urn:microsoft.com/office/officeart/2018/5/layout/IconCircleLabelList"/>
    <dgm:cxn modelId="{C2C75B34-7E92-4E0F-A54B-AE1BA7A99039}" type="presOf" srcId="{191AF66F-4D73-4FEE-8DA2-BCB9414E4BB8}" destId="{060C3A9C-C3F7-4CF4-87D5-39F69EFE085A}" srcOrd="0" destOrd="0" presId="urn:microsoft.com/office/officeart/2018/5/layout/IconCircleLabelList"/>
    <dgm:cxn modelId="{BDF1EA39-92B9-47E9-A462-B7323A2D18DB}" srcId="{EAA52C94-BAD6-4971-9FFB-C4A294976659}" destId="{191AF66F-4D73-4FEE-8DA2-BCB9414E4BB8}" srcOrd="1" destOrd="0" parTransId="{F03C18F8-51F8-435F-90B4-E867810C4A55}" sibTransId="{73392129-470A-40B5-98AF-F68D0DC6F3BE}"/>
    <dgm:cxn modelId="{28771383-4A0B-4343-9A3B-1164FAB89FC6}" srcId="{EAA52C94-BAD6-4971-9FFB-C4A294976659}" destId="{62EFEA59-B09B-442D-B8FF-15BA09467658}" srcOrd="3" destOrd="0" parTransId="{A00D3EA7-0582-442B-B30B-0FB372692082}" sibTransId="{51D199C1-D922-4856-8D90-3E6A0DB07DEC}"/>
    <dgm:cxn modelId="{E8DF629E-051B-48F1-86BF-7B3EF8A54F6F}" type="presOf" srcId="{49FE0860-B25F-47D1-808D-B0E60573A15A}" destId="{241171F6-783C-4E37-965C-DF3A413B8630}" srcOrd="0" destOrd="0" presId="urn:microsoft.com/office/officeart/2018/5/layout/IconCircleLabelList"/>
    <dgm:cxn modelId="{17235CAD-9D2D-4113-8876-E5B89885C56D}" srcId="{EAA52C94-BAD6-4971-9FFB-C4A294976659}" destId="{49FE0860-B25F-47D1-808D-B0E60573A15A}" srcOrd="0" destOrd="0" parTransId="{11BC5C58-4365-4D18-9CDB-F26AA9DDB503}" sibTransId="{B6DC3EE8-A5B7-4A84-BA81-4AFD8B2662E9}"/>
    <dgm:cxn modelId="{F85E55C4-87D7-4315-A7A3-F1DB35037A66}" type="presOf" srcId="{CD4B37C5-4309-447F-B96A-98AA25BB0393}" destId="{78ECB835-8504-4E1E-9AB2-21AA45DA0516}" srcOrd="0" destOrd="0" presId="urn:microsoft.com/office/officeart/2018/5/layout/IconCircleLabelList"/>
    <dgm:cxn modelId="{EFA6EFE9-23DE-4428-80F8-3968888EB13F}" type="presOf" srcId="{EAA52C94-BAD6-4971-9FFB-C4A294976659}" destId="{389DC9B6-1167-4DF2-A319-024BA893EAD9}" srcOrd="0" destOrd="0" presId="urn:microsoft.com/office/officeart/2018/5/layout/IconCircleLabelList"/>
    <dgm:cxn modelId="{4D2AEFF5-6DB6-409C-90A9-BC118566CFE1}" type="presParOf" srcId="{389DC9B6-1167-4DF2-A319-024BA893EAD9}" destId="{95174AB6-7AFF-4F13-ACD1-109702F672C1}" srcOrd="0" destOrd="0" presId="urn:microsoft.com/office/officeart/2018/5/layout/IconCircleLabelList"/>
    <dgm:cxn modelId="{E3E4DE1A-D682-482E-92F0-759C5FD56D40}" type="presParOf" srcId="{95174AB6-7AFF-4F13-ACD1-109702F672C1}" destId="{11F0F362-8600-42D8-9C85-057ACC26509F}" srcOrd="0" destOrd="0" presId="urn:microsoft.com/office/officeart/2018/5/layout/IconCircleLabelList"/>
    <dgm:cxn modelId="{02DD269B-F998-4C92-8909-23113F81BEB0}" type="presParOf" srcId="{95174AB6-7AFF-4F13-ACD1-109702F672C1}" destId="{329266A3-876D-4921-B30A-AFD66E5F9846}" srcOrd="1" destOrd="0" presId="urn:microsoft.com/office/officeart/2018/5/layout/IconCircleLabelList"/>
    <dgm:cxn modelId="{314884A3-D746-490C-8889-4B3AF0484B09}" type="presParOf" srcId="{95174AB6-7AFF-4F13-ACD1-109702F672C1}" destId="{7A6869EF-D95E-46BC-B290-1DE72CA4B04E}" srcOrd="2" destOrd="0" presId="urn:microsoft.com/office/officeart/2018/5/layout/IconCircleLabelList"/>
    <dgm:cxn modelId="{F210EDAB-7075-49BE-A7B6-FE886E88E68F}" type="presParOf" srcId="{95174AB6-7AFF-4F13-ACD1-109702F672C1}" destId="{241171F6-783C-4E37-965C-DF3A413B8630}" srcOrd="3" destOrd="0" presId="urn:microsoft.com/office/officeart/2018/5/layout/IconCircleLabelList"/>
    <dgm:cxn modelId="{FAFF0C74-8BA3-456D-852A-26A7B58B6949}" type="presParOf" srcId="{389DC9B6-1167-4DF2-A319-024BA893EAD9}" destId="{313BE37E-D2C9-4158-955B-8BD0552EBDEF}" srcOrd="1" destOrd="0" presId="urn:microsoft.com/office/officeart/2018/5/layout/IconCircleLabelList"/>
    <dgm:cxn modelId="{E9E87F2B-8C63-42C2-966F-159AB5C228B2}" type="presParOf" srcId="{389DC9B6-1167-4DF2-A319-024BA893EAD9}" destId="{D6A482E5-A3CB-4AAD-9E53-8CD559674607}" srcOrd="2" destOrd="0" presId="urn:microsoft.com/office/officeart/2018/5/layout/IconCircleLabelList"/>
    <dgm:cxn modelId="{B2A58502-48CD-46F7-AD23-639D0C0E4363}" type="presParOf" srcId="{D6A482E5-A3CB-4AAD-9E53-8CD559674607}" destId="{BDE48CDD-EC85-4550-AD41-8285FBFC7838}" srcOrd="0" destOrd="0" presId="urn:microsoft.com/office/officeart/2018/5/layout/IconCircleLabelList"/>
    <dgm:cxn modelId="{E6C0298D-791A-44E0-8435-9F2A6B081A4C}" type="presParOf" srcId="{D6A482E5-A3CB-4AAD-9E53-8CD559674607}" destId="{DC7E808B-9AB2-4F11-A7B3-498DB7FE40A7}" srcOrd="1" destOrd="0" presId="urn:microsoft.com/office/officeart/2018/5/layout/IconCircleLabelList"/>
    <dgm:cxn modelId="{08302ED6-A6BF-4778-BCBC-9534D8C1C281}" type="presParOf" srcId="{D6A482E5-A3CB-4AAD-9E53-8CD559674607}" destId="{BD93B510-E06B-46A4-8B24-AFBAF96AF9FB}" srcOrd="2" destOrd="0" presId="urn:microsoft.com/office/officeart/2018/5/layout/IconCircleLabelList"/>
    <dgm:cxn modelId="{868E85E1-D7CA-41C1-945F-41D3661FD6C1}" type="presParOf" srcId="{D6A482E5-A3CB-4AAD-9E53-8CD559674607}" destId="{060C3A9C-C3F7-4CF4-87D5-39F69EFE085A}" srcOrd="3" destOrd="0" presId="urn:microsoft.com/office/officeart/2018/5/layout/IconCircleLabelList"/>
    <dgm:cxn modelId="{CDDE4C7B-5385-4956-8814-061EACF21F72}" type="presParOf" srcId="{389DC9B6-1167-4DF2-A319-024BA893EAD9}" destId="{9807B3C5-21B1-461C-8A3B-281900EBD671}" srcOrd="3" destOrd="0" presId="urn:microsoft.com/office/officeart/2018/5/layout/IconCircleLabelList"/>
    <dgm:cxn modelId="{5DC12539-A045-4F01-A7CD-E4BB89F3139F}" type="presParOf" srcId="{389DC9B6-1167-4DF2-A319-024BA893EAD9}" destId="{64F2383D-FE0A-47A6-BD71-E0B4C362A5E9}" srcOrd="4" destOrd="0" presId="urn:microsoft.com/office/officeart/2018/5/layout/IconCircleLabelList"/>
    <dgm:cxn modelId="{404A0E4B-AC15-4015-8849-7FF816FC4FE0}" type="presParOf" srcId="{64F2383D-FE0A-47A6-BD71-E0B4C362A5E9}" destId="{8166BA7A-45F8-4921-A5E7-58097148420F}" srcOrd="0" destOrd="0" presId="urn:microsoft.com/office/officeart/2018/5/layout/IconCircleLabelList"/>
    <dgm:cxn modelId="{6AA32B0F-0BA7-488E-A84C-2ED47AAF1366}" type="presParOf" srcId="{64F2383D-FE0A-47A6-BD71-E0B4C362A5E9}" destId="{B407B271-B7B7-4911-8851-225A972EFD5B}" srcOrd="1" destOrd="0" presId="urn:microsoft.com/office/officeart/2018/5/layout/IconCircleLabelList"/>
    <dgm:cxn modelId="{F5900A52-B4BD-4B5D-B96E-51FBD806FB5C}" type="presParOf" srcId="{64F2383D-FE0A-47A6-BD71-E0B4C362A5E9}" destId="{25D2CAAE-134B-4BEE-A1A2-768C459118A5}" srcOrd="2" destOrd="0" presId="urn:microsoft.com/office/officeart/2018/5/layout/IconCircleLabelList"/>
    <dgm:cxn modelId="{2AA38995-78A1-4006-8015-DCC6D080D866}" type="presParOf" srcId="{64F2383D-FE0A-47A6-BD71-E0B4C362A5E9}" destId="{78ECB835-8504-4E1E-9AB2-21AA45DA0516}" srcOrd="3" destOrd="0" presId="urn:microsoft.com/office/officeart/2018/5/layout/IconCircleLabelList"/>
    <dgm:cxn modelId="{D66EE839-D7CA-4970-8481-C6C4B2D57378}" type="presParOf" srcId="{389DC9B6-1167-4DF2-A319-024BA893EAD9}" destId="{E8472834-24BE-4B03-AB8D-EFE48F86D8A8}" srcOrd="5" destOrd="0" presId="urn:microsoft.com/office/officeart/2018/5/layout/IconCircleLabelList"/>
    <dgm:cxn modelId="{EC6BF2D0-23B8-4CFA-AA0B-56CDB99052D9}" type="presParOf" srcId="{389DC9B6-1167-4DF2-A319-024BA893EAD9}" destId="{43D7579E-5D6D-44E9-9092-6F50D261E7DD}" srcOrd="6" destOrd="0" presId="urn:microsoft.com/office/officeart/2018/5/layout/IconCircleLabelList"/>
    <dgm:cxn modelId="{3E153755-DEEF-4673-8FC0-778FB1742D2B}" type="presParOf" srcId="{43D7579E-5D6D-44E9-9092-6F50D261E7DD}" destId="{86FBBF15-E73F-46FC-8A2D-B8610F8ED57D}" srcOrd="0" destOrd="0" presId="urn:microsoft.com/office/officeart/2018/5/layout/IconCircleLabelList"/>
    <dgm:cxn modelId="{5B66241E-7D84-4792-8231-13E9B4B74F23}" type="presParOf" srcId="{43D7579E-5D6D-44E9-9092-6F50D261E7DD}" destId="{D29AEBE6-6B2E-4307-B9AC-F9539678F0C4}" srcOrd="1" destOrd="0" presId="urn:microsoft.com/office/officeart/2018/5/layout/IconCircleLabelList"/>
    <dgm:cxn modelId="{4D710093-BAB7-4C06-BF55-157B805D0B72}" type="presParOf" srcId="{43D7579E-5D6D-44E9-9092-6F50D261E7DD}" destId="{E1CB9A79-B2AF-489F-B489-1339C93AE86E}" srcOrd="2" destOrd="0" presId="urn:microsoft.com/office/officeart/2018/5/layout/IconCircleLabelList"/>
    <dgm:cxn modelId="{47105BA5-3161-426A-A031-188958639640}" type="presParOf" srcId="{43D7579E-5D6D-44E9-9092-6F50D261E7DD}" destId="{0DFAB036-320F-4776-B13A-019D99CEC41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B3701E4-373B-4A4D-926C-EFA7777D9E2A}"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280C5E9-6753-472B-8CF7-87361885DF27}">
      <dgm:prSet/>
      <dgm:spPr/>
      <dgm:t>
        <a:bodyPr/>
        <a:lstStyle/>
        <a:p>
          <a:r>
            <a:rPr lang="en-GB" dirty="0"/>
            <a:t>Government Regulations</a:t>
          </a:r>
          <a:endParaRPr lang="en-US" dirty="0"/>
        </a:p>
      </dgm:t>
    </dgm:pt>
    <dgm:pt modelId="{4A372055-D1E6-4653-AB16-CBC77EF36FFA}" type="parTrans" cxnId="{AAE8EF31-D37D-4186-A4D2-94F0696CDAB4}">
      <dgm:prSet/>
      <dgm:spPr/>
      <dgm:t>
        <a:bodyPr/>
        <a:lstStyle/>
        <a:p>
          <a:endParaRPr lang="en-US"/>
        </a:p>
      </dgm:t>
    </dgm:pt>
    <dgm:pt modelId="{B3C98A01-D72F-4271-8561-98DD9ED12B37}" type="sibTrans" cxnId="{AAE8EF31-D37D-4186-A4D2-94F0696CDAB4}">
      <dgm:prSet/>
      <dgm:spPr/>
      <dgm:t>
        <a:bodyPr/>
        <a:lstStyle/>
        <a:p>
          <a:endParaRPr lang="en-US"/>
        </a:p>
      </dgm:t>
    </dgm:pt>
    <dgm:pt modelId="{670A72F2-C967-4199-8688-1C2D7E176413}">
      <dgm:prSet/>
      <dgm:spPr/>
      <dgm:t>
        <a:bodyPr/>
        <a:lstStyle/>
        <a:p>
          <a:r>
            <a:rPr lang="en-GB" dirty="0"/>
            <a:t>Economic Conditions</a:t>
          </a:r>
          <a:endParaRPr lang="en-US" dirty="0"/>
        </a:p>
      </dgm:t>
    </dgm:pt>
    <dgm:pt modelId="{DCBB169A-F5A3-45F1-AB83-C94AD3330942}" type="parTrans" cxnId="{2C8F85AD-2DEB-4C94-B427-AE8DC35E44F4}">
      <dgm:prSet/>
      <dgm:spPr/>
      <dgm:t>
        <a:bodyPr/>
        <a:lstStyle/>
        <a:p>
          <a:endParaRPr lang="en-US"/>
        </a:p>
      </dgm:t>
    </dgm:pt>
    <dgm:pt modelId="{EA6E85B1-C97E-4F15-B114-130975E2E64C}" type="sibTrans" cxnId="{2C8F85AD-2DEB-4C94-B427-AE8DC35E44F4}">
      <dgm:prSet/>
      <dgm:spPr/>
      <dgm:t>
        <a:bodyPr/>
        <a:lstStyle/>
        <a:p>
          <a:endParaRPr lang="en-US"/>
        </a:p>
      </dgm:t>
    </dgm:pt>
    <dgm:pt modelId="{D78BA56B-350E-42E8-AF42-2B311FBA53DE}">
      <dgm:prSet/>
      <dgm:spPr/>
      <dgm:t>
        <a:bodyPr/>
        <a:lstStyle/>
        <a:p>
          <a:r>
            <a:rPr lang="en-GB" dirty="0"/>
            <a:t>Technology advances </a:t>
          </a:r>
          <a:endParaRPr lang="en-US" dirty="0"/>
        </a:p>
      </dgm:t>
    </dgm:pt>
    <dgm:pt modelId="{5D2B2B9F-E75B-4840-BCF4-55F0F2BE0E26}" type="parTrans" cxnId="{B40804E0-B983-4C76-90E6-D9D87EBF0FE6}">
      <dgm:prSet/>
      <dgm:spPr/>
      <dgm:t>
        <a:bodyPr/>
        <a:lstStyle/>
        <a:p>
          <a:endParaRPr lang="en-US"/>
        </a:p>
      </dgm:t>
    </dgm:pt>
    <dgm:pt modelId="{1C7AD59F-E228-4DB7-BC73-CB39C321524E}" type="sibTrans" cxnId="{B40804E0-B983-4C76-90E6-D9D87EBF0FE6}">
      <dgm:prSet/>
      <dgm:spPr/>
      <dgm:t>
        <a:bodyPr/>
        <a:lstStyle/>
        <a:p>
          <a:endParaRPr lang="en-US"/>
        </a:p>
      </dgm:t>
    </dgm:pt>
    <dgm:pt modelId="{4B027731-7576-4BF7-805B-369F12096F62}">
      <dgm:prSet/>
      <dgm:spPr/>
      <dgm:t>
        <a:bodyPr/>
        <a:lstStyle/>
        <a:p>
          <a:r>
            <a:rPr lang="en-GB" dirty="0"/>
            <a:t>Workforce demographics</a:t>
          </a:r>
          <a:endParaRPr lang="en-US" dirty="0"/>
        </a:p>
      </dgm:t>
    </dgm:pt>
    <dgm:pt modelId="{6D16A1F1-2771-4B86-BB60-698D73B4A4F1}" type="parTrans" cxnId="{9D1AAD6A-9422-42E4-A557-96B7F556996D}">
      <dgm:prSet/>
      <dgm:spPr/>
      <dgm:t>
        <a:bodyPr/>
        <a:lstStyle/>
        <a:p>
          <a:endParaRPr lang="en-US"/>
        </a:p>
      </dgm:t>
    </dgm:pt>
    <dgm:pt modelId="{60B0C6AB-70DC-457E-A7E2-E1A140F8816B}" type="sibTrans" cxnId="{9D1AAD6A-9422-42E4-A557-96B7F556996D}">
      <dgm:prSet/>
      <dgm:spPr/>
      <dgm:t>
        <a:bodyPr/>
        <a:lstStyle/>
        <a:p>
          <a:endParaRPr lang="en-US"/>
        </a:p>
      </dgm:t>
    </dgm:pt>
    <dgm:pt modelId="{4CF64BE9-EB4D-44B5-AA07-D889C4EBBE95}" type="pres">
      <dgm:prSet presAssocID="{FB3701E4-373B-4A4D-926C-EFA7777D9E2A}" presName="root" presStyleCnt="0">
        <dgm:presLayoutVars>
          <dgm:dir/>
          <dgm:resizeHandles val="exact"/>
        </dgm:presLayoutVars>
      </dgm:prSet>
      <dgm:spPr/>
    </dgm:pt>
    <dgm:pt modelId="{6F0E9C53-8439-4342-8EBA-740B4F6410DF}" type="pres">
      <dgm:prSet presAssocID="{8280C5E9-6753-472B-8CF7-87361885DF27}" presName="compNode" presStyleCnt="0"/>
      <dgm:spPr/>
    </dgm:pt>
    <dgm:pt modelId="{9377DBEB-45D5-40D1-A8D9-2A077CB3A5B1}" type="pres">
      <dgm:prSet presAssocID="{8280C5E9-6753-472B-8CF7-87361885DF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urt"/>
        </a:ext>
      </dgm:extLst>
    </dgm:pt>
    <dgm:pt modelId="{3117CEF3-5086-462C-BB4E-5B5CE794E725}" type="pres">
      <dgm:prSet presAssocID="{8280C5E9-6753-472B-8CF7-87361885DF27}" presName="spaceRect" presStyleCnt="0"/>
      <dgm:spPr/>
    </dgm:pt>
    <dgm:pt modelId="{8F61DFB9-75C9-4583-BBCF-E5A5F7CC23E8}" type="pres">
      <dgm:prSet presAssocID="{8280C5E9-6753-472B-8CF7-87361885DF27}" presName="textRect" presStyleLbl="revTx" presStyleIdx="0" presStyleCnt="4">
        <dgm:presLayoutVars>
          <dgm:chMax val="1"/>
          <dgm:chPref val="1"/>
        </dgm:presLayoutVars>
      </dgm:prSet>
      <dgm:spPr/>
    </dgm:pt>
    <dgm:pt modelId="{4C031C0C-B220-4C50-A0F3-D27C69F2F2BB}" type="pres">
      <dgm:prSet presAssocID="{B3C98A01-D72F-4271-8561-98DD9ED12B37}" presName="sibTrans" presStyleCnt="0"/>
      <dgm:spPr/>
    </dgm:pt>
    <dgm:pt modelId="{8D3347E6-9BCF-486B-9240-F837765C0A9C}" type="pres">
      <dgm:prSet presAssocID="{670A72F2-C967-4199-8688-1C2D7E176413}" presName="compNode" presStyleCnt="0"/>
      <dgm:spPr/>
    </dgm:pt>
    <dgm:pt modelId="{8A32F943-EEAE-4035-84ED-E33AA677BA95}" type="pres">
      <dgm:prSet presAssocID="{670A72F2-C967-4199-8688-1C2D7E1764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B0BB4513-E924-42AE-9322-816DC87EAEF9}" type="pres">
      <dgm:prSet presAssocID="{670A72F2-C967-4199-8688-1C2D7E176413}" presName="spaceRect" presStyleCnt="0"/>
      <dgm:spPr/>
    </dgm:pt>
    <dgm:pt modelId="{55963CB8-CED1-4403-A77C-67D4BE397DD6}" type="pres">
      <dgm:prSet presAssocID="{670A72F2-C967-4199-8688-1C2D7E176413}" presName="textRect" presStyleLbl="revTx" presStyleIdx="1" presStyleCnt="4">
        <dgm:presLayoutVars>
          <dgm:chMax val="1"/>
          <dgm:chPref val="1"/>
        </dgm:presLayoutVars>
      </dgm:prSet>
      <dgm:spPr/>
    </dgm:pt>
    <dgm:pt modelId="{03BCD35A-82AD-42D3-85F0-0D3DCF9609A6}" type="pres">
      <dgm:prSet presAssocID="{EA6E85B1-C97E-4F15-B114-130975E2E64C}" presName="sibTrans" presStyleCnt="0"/>
      <dgm:spPr/>
    </dgm:pt>
    <dgm:pt modelId="{AD058B25-D0FF-4275-BC9C-B959E561CB1D}" type="pres">
      <dgm:prSet presAssocID="{D78BA56B-350E-42E8-AF42-2B311FBA53DE}" presName="compNode" presStyleCnt="0"/>
      <dgm:spPr/>
    </dgm:pt>
    <dgm:pt modelId="{7790766F-422E-4BDC-B6E1-D0DE8AAD3DFC}" type="pres">
      <dgm:prSet presAssocID="{D78BA56B-350E-42E8-AF42-2B311FBA53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D0321F5F-8AC5-42E9-BBAD-0BFE2B69B9F4}" type="pres">
      <dgm:prSet presAssocID="{D78BA56B-350E-42E8-AF42-2B311FBA53DE}" presName="spaceRect" presStyleCnt="0"/>
      <dgm:spPr/>
    </dgm:pt>
    <dgm:pt modelId="{6FCF2CE0-AD9F-4AE0-A82C-0F77814A9E40}" type="pres">
      <dgm:prSet presAssocID="{D78BA56B-350E-42E8-AF42-2B311FBA53DE}" presName="textRect" presStyleLbl="revTx" presStyleIdx="2" presStyleCnt="4">
        <dgm:presLayoutVars>
          <dgm:chMax val="1"/>
          <dgm:chPref val="1"/>
        </dgm:presLayoutVars>
      </dgm:prSet>
      <dgm:spPr/>
    </dgm:pt>
    <dgm:pt modelId="{A5F12246-58FF-403F-9398-BBACE71B2F6B}" type="pres">
      <dgm:prSet presAssocID="{1C7AD59F-E228-4DB7-BC73-CB39C321524E}" presName="sibTrans" presStyleCnt="0"/>
      <dgm:spPr/>
    </dgm:pt>
    <dgm:pt modelId="{209D1BF0-1C75-430E-9E94-EDA499E0E1D4}" type="pres">
      <dgm:prSet presAssocID="{4B027731-7576-4BF7-805B-369F12096F62}" presName="compNode" presStyleCnt="0"/>
      <dgm:spPr/>
    </dgm:pt>
    <dgm:pt modelId="{9FB3856D-620E-479A-9674-118165443D52}" type="pres">
      <dgm:prSet presAssocID="{4B027731-7576-4BF7-805B-369F12096F6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Connections"/>
        </a:ext>
      </dgm:extLst>
    </dgm:pt>
    <dgm:pt modelId="{B5A8C611-086E-4213-893A-C09329812EBE}" type="pres">
      <dgm:prSet presAssocID="{4B027731-7576-4BF7-805B-369F12096F62}" presName="spaceRect" presStyleCnt="0"/>
      <dgm:spPr/>
    </dgm:pt>
    <dgm:pt modelId="{156C1DDD-04D8-4D52-B2D0-FBD81FAA638E}" type="pres">
      <dgm:prSet presAssocID="{4B027731-7576-4BF7-805B-369F12096F62}" presName="textRect" presStyleLbl="revTx" presStyleIdx="3" presStyleCnt="4">
        <dgm:presLayoutVars>
          <dgm:chMax val="1"/>
          <dgm:chPref val="1"/>
        </dgm:presLayoutVars>
      </dgm:prSet>
      <dgm:spPr/>
    </dgm:pt>
  </dgm:ptLst>
  <dgm:cxnLst>
    <dgm:cxn modelId="{58D2DC2D-0A5B-48B6-B1CA-7BE665E66F4F}" type="presOf" srcId="{8280C5E9-6753-472B-8CF7-87361885DF27}" destId="{8F61DFB9-75C9-4583-BBCF-E5A5F7CC23E8}" srcOrd="0" destOrd="0" presId="urn:microsoft.com/office/officeart/2018/2/layout/IconLabelList"/>
    <dgm:cxn modelId="{AAE8EF31-D37D-4186-A4D2-94F0696CDAB4}" srcId="{FB3701E4-373B-4A4D-926C-EFA7777D9E2A}" destId="{8280C5E9-6753-472B-8CF7-87361885DF27}" srcOrd="0" destOrd="0" parTransId="{4A372055-D1E6-4653-AB16-CBC77EF36FFA}" sibTransId="{B3C98A01-D72F-4271-8561-98DD9ED12B37}"/>
    <dgm:cxn modelId="{9D1AAD6A-9422-42E4-A557-96B7F556996D}" srcId="{FB3701E4-373B-4A4D-926C-EFA7777D9E2A}" destId="{4B027731-7576-4BF7-805B-369F12096F62}" srcOrd="3" destOrd="0" parTransId="{6D16A1F1-2771-4B86-BB60-698D73B4A4F1}" sibTransId="{60B0C6AB-70DC-457E-A7E2-E1A140F8816B}"/>
    <dgm:cxn modelId="{A8C5BC9D-C2B8-41FF-8A9A-9B262207D793}" type="presOf" srcId="{4B027731-7576-4BF7-805B-369F12096F62}" destId="{156C1DDD-04D8-4D52-B2D0-FBD81FAA638E}" srcOrd="0" destOrd="0" presId="urn:microsoft.com/office/officeart/2018/2/layout/IconLabelList"/>
    <dgm:cxn modelId="{2C8F85AD-2DEB-4C94-B427-AE8DC35E44F4}" srcId="{FB3701E4-373B-4A4D-926C-EFA7777D9E2A}" destId="{670A72F2-C967-4199-8688-1C2D7E176413}" srcOrd="1" destOrd="0" parTransId="{DCBB169A-F5A3-45F1-AB83-C94AD3330942}" sibTransId="{EA6E85B1-C97E-4F15-B114-130975E2E64C}"/>
    <dgm:cxn modelId="{CD607FD7-DEB7-4AFC-936F-2386F122ED7D}" type="presOf" srcId="{FB3701E4-373B-4A4D-926C-EFA7777D9E2A}" destId="{4CF64BE9-EB4D-44B5-AA07-D889C4EBBE95}" srcOrd="0" destOrd="0" presId="urn:microsoft.com/office/officeart/2018/2/layout/IconLabelList"/>
    <dgm:cxn modelId="{B40804E0-B983-4C76-90E6-D9D87EBF0FE6}" srcId="{FB3701E4-373B-4A4D-926C-EFA7777D9E2A}" destId="{D78BA56B-350E-42E8-AF42-2B311FBA53DE}" srcOrd="2" destOrd="0" parTransId="{5D2B2B9F-E75B-4840-BCF4-55F0F2BE0E26}" sibTransId="{1C7AD59F-E228-4DB7-BC73-CB39C321524E}"/>
    <dgm:cxn modelId="{D45D43F0-3FA9-4226-BF95-6A904044BF81}" type="presOf" srcId="{670A72F2-C967-4199-8688-1C2D7E176413}" destId="{55963CB8-CED1-4403-A77C-67D4BE397DD6}" srcOrd="0" destOrd="0" presId="urn:microsoft.com/office/officeart/2018/2/layout/IconLabelList"/>
    <dgm:cxn modelId="{3432F7F5-3940-434E-A386-87ACD2BA1A49}" type="presOf" srcId="{D78BA56B-350E-42E8-AF42-2B311FBA53DE}" destId="{6FCF2CE0-AD9F-4AE0-A82C-0F77814A9E40}" srcOrd="0" destOrd="0" presId="urn:microsoft.com/office/officeart/2018/2/layout/IconLabelList"/>
    <dgm:cxn modelId="{1A195576-56FE-4B2F-8F45-488942CD2CD9}" type="presParOf" srcId="{4CF64BE9-EB4D-44B5-AA07-D889C4EBBE95}" destId="{6F0E9C53-8439-4342-8EBA-740B4F6410DF}" srcOrd="0" destOrd="0" presId="urn:microsoft.com/office/officeart/2018/2/layout/IconLabelList"/>
    <dgm:cxn modelId="{8B1F0F57-F37B-4AD7-9B01-3B62BEB72B78}" type="presParOf" srcId="{6F0E9C53-8439-4342-8EBA-740B4F6410DF}" destId="{9377DBEB-45D5-40D1-A8D9-2A077CB3A5B1}" srcOrd="0" destOrd="0" presId="urn:microsoft.com/office/officeart/2018/2/layout/IconLabelList"/>
    <dgm:cxn modelId="{2C36A1B3-EC60-438E-B56E-18BE2938E25B}" type="presParOf" srcId="{6F0E9C53-8439-4342-8EBA-740B4F6410DF}" destId="{3117CEF3-5086-462C-BB4E-5B5CE794E725}" srcOrd="1" destOrd="0" presId="urn:microsoft.com/office/officeart/2018/2/layout/IconLabelList"/>
    <dgm:cxn modelId="{E7481413-F8C0-4C0A-9FE7-12E70EF123FF}" type="presParOf" srcId="{6F0E9C53-8439-4342-8EBA-740B4F6410DF}" destId="{8F61DFB9-75C9-4583-BBCF-E5A5F7CC23E8}" srcOrd="2" destOrd="0" presId="urn:microsoft.com/office/officeart/2018/2/layout/IconLabelList"/>
    <dgm:cxn modelId="{2C232A2D-4DFF-442C-9731-104CFA46EED0}" type="presParOf" srcId="{4CF64BE9-EB4D-44B5-AA07-D889C4EBBE95}" destId="{4C031C0C-B220-4C50-A0F3-D27C69F2F2BB}" srcOrd="1" destOrd="0" presId="urn:microsoft.com/office/officeart/2018/2/layout/IconLabelList"/>
    <dgm:cxn modelId="{E181A648-7FBD-47C1-96E6-C7D50DE460A7}" type="presParOf" srcId="{4CF64BE9-EB4D-44B5-AA07-D889C4EBBE95}" destId="{8D3347E6-9BCF-486B-9240-F837765C0A9C}" srcOrd="2" destOrd="0" presId="urn:microsoft.com/office/officeart/2018/2/layout/IconLabelList"/>
    <dgm:cxn modelId="{12EC5D70-BE49-469D-9231-A802263B2D61}" type="presParOf" srcId="{8D3347E6-9BCF-486B-9240-F837765C0A9C}" destId="{8A32F943-EEAE-4035-84ED-E33AA677BA95}" srcOrd="0" destOrd="0" presId="urn:microsoft.com/office/officeart/2018/2/layout/IconLabelList"/>
    <dgm:cxn modelId="{5DCDD726-8A99-433B-8669-9B6E6A2E1D54}" type="presParOf" srcId="{8D3347E6-9BCF-486B-9240-F837765C0A9C}" destId="{B0BB4513-E924-42AE-9322-816DC87EAEF9}" srcOrd="1" destOrd="0" presId="urn:microsoft.com/office/officeart/2018/2/layout/IconLabelList"/>
    <dgm:cxn modelId="{3C76272E-30AB-49FE-9C3E-71566A32F342}" type="presParOf" srcId="{8D3347E6-9BCF-486B-9240-F837765C0A9C}" destId="{55963CB8-CED1-4403-A77C-67D4BE397DD6}" srcOrd="2" destOrd="0" presId="urn:microsoft.com/office/officeart/2018/2/layout/IconLabelList"/>
    <dgm:cxn modelId="{4E855C5A-5531-4C7E-B0DD-933760FBC32B}" type="presParOf" srcId="{4CF64BE9-EB4D-44B5-AA07-D889C4EBBE95}" destId="{03BCD35A-82AD-42D3-85F0-0D3DCF9609A6}" srcOrd="3" destOrd="0" presId="urn:microsoft.com/office/officeart/2018/2/layout/IconLabelList"/>
    <dgm:cxn modelId="{69BA81DB-39D4-4519-ACEC-81D00041A71A}" type="presParOf" srcId="{4CF64BE9-EB4D-44B5-AA07-D889C4EBBE95}" destId="{AD058B25-D0FF-4275-BC9C-B959E561CB1D}" srcOrd="4" destOrd="0" presId="urn:microsoft.com/office/officeart/2018/2/layout/IconLabelList"/>
    <dgm:cxn modelId="{A6CC673E-B60B-45C7-B14E-9B6E410E170B}" type="presParOf" srcId="{AD058B25-D0FF-4275-BC9C-B959E561CB1D}" destId="{7790766F-422E-4BDC-B6E1-D0DE8AAD3DFC}" srcOrd="0" destOrd="0" presId="urn:microsoft.com/office/officeart/2018/2/layout/IconLabelList"/>
    <dgm:cxn modelId="{4F279209-8D9E-4F59-9B0A-ED49668D2137}" type="presParOf" srcId="{AD058B25-D0FF-4275-BC9C-B959E561CB1D}" destId="{D0321F5F-8AC5-42E9-BBAD-0BFE2B69B9F4}" srcOrd="1" destOrd="0" presId="urn:microsoft.com/office/officeart/2018/2/layout/IconLabelList"/>
    <dgm:cxn modelId="{44EB4179-D679-4066-84BB-C861C5BC1299}" type="presParOf" srcId="{AD058B25-D0FF-4275-BC9C-B959E561CB1D}" destId="{6FCF2CE0-AD9F-4AE0-A82C-0F77814A9E40}" srcOrd="2" destOrd="0" presId="urn:microsoft.com/office/officeart/2018/2/layout/IconLabelList"/>
    <dgm:cxn modelId="{F35E5D8F-B813-4CF1-8137-41EF01576616}" type="presParOf" srcId="{4CF64BE9-EB4D-44B5-AA07-D889C4EBBE95}" destId="{A5F12246-58FF-403F-9398-BBACE71B2F6B}" srcOrd="5" destOrd="0" presId="urn:microsoft.com/office/officeart/2018/2/layout/IconLabelList"/>
    <dgm:cxn modelId="{812273C0-D643-4189-8B5C-EEA8FFAA4CC9}" type="presParOf" srcId="{4CF64BE9-EB4D-44B5-AA07-D889C4EBBE95}" destId="{209D1BF0-1C75-430E-9E94-EDA499E0E1D4}" srcOrd="6" destOrd="0" presId="urn:microsoft.com/office/officeart/2018/2/layout/IconLabelList"/>
    <dgm:cxn modelId="{67416C6E-B3EC-44FA-B2CD-B0979988F71F}" type="presParOf" srcId="{209D1BF0-1C75-430E-9E94-EDA499E0E1D4}" destId="{9FB3856D-620E-479A-9674-118165443D52}" srcOrd="0" destOrd="0" presId="urn:microsoft.com/office/officeart/2018/2/layout/IconLabelList"/>
    <dgm:cxn modelId="{1CA17EB1-3403-4C00-91EE-7953A5453813}" type="presParOf" srcId="{209D1BF0-1C75-430E-9E94-EDA499E0E1D4}" destId="{B5A8C611-086E-4213-893A-C09329812EBE}" srcOrd="1" destOrd="0" presId="urn:microsoft.com/office/officeart/2018/2/layout/IconLabelList"/>
    <dgm:cxn modelId="{58DB9A57-8391-4AAD-905C-B1CED30227BB}" type="presParOf" srcId="{209D1BF0-1C75-430E-9E94-EDA499E0E1D4}" destId="{156C1DDD-04D8-4D52-B2D0-FBD81FAA638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ECF558-8681-459B-96C2-89FD15F2025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E98655-1847-4778-9624-2EA99377498C}">
      <dgm:prSet/>
      <dgm:spPr/>
      <dgm:t>
        <a:bodyPr/>
        <a:lstStyle/>
        <a:p>
          <a:pPr>
            <a:lnSpc>
              <a:spcPct val="100000"/>
            </a:lnSpc>
          </a:pPr>
          <a:r>
            <a:rPr lang="en-GB" dirty="0"/>
            <a:t>Values</a:t>
          </a:r>
          <a:endParaRPr lang="en-US" dirty="0"/>
        </a:p>
      </dgm:t>
    </dgm:pt>
    <dgm:pt modelId="{B32515E8-432E-457A-ACAB-4807970C44E3}" type="parTrans" cxnId="{500EE31C-ED9D-411C-B077-2ABDB3DCDD28}">
      <dgm:prSet/>
      <dgm:spPr/>
      <dgm:t>
        <a:bodyPr/>
        <a:lstStyle/>
        <a:p>
          <a:endParaRPr lang="en-US"/>
        </a:p>
      </dgm:t>
    </dgm:pt>
    <dgm:pt modelId="{1CB9114F-45FF-4101-A959-AB2328298D27}" type="sibTrans" cxnId="{500EE31C-ED9D-411C-B077-2ABDB3DCDD28}">
      <dgm:prSet/>
      <dgm:spPr/>
      <dgm:t>
        <a:bodyPr/>
        <a:lstStyle/>
        <a:p>
          <a:endParaRPr lang="en-US"/>
        </a:p>
      </dgm:t>
    </dgm:pt>
    <dgm:pt modelId="{10EE4098-F072-43F2-8405-A108A825E460}">
      <dgm:prSet/>
      <dgm:spPr/>
      <dgm:t>
        <a:bodyPr/>
        <a:lstStyle/>
        <a:p>
          <a:pPr>
            <a:lnSpc>
              <a:spcPct val="100000"/>
            </a:lnSpc>
          </a:pPr>
          <a:r>
            <a:rPr lang="en-GB" dirty="0"/>
            <a:t>Beliefs </a:t>
          </a:r>
          <a:endParaRPr lang="en-US" dirty="0"/>
        </a:p>
      </dgm:t>
    </dgm:pt>
    <dgm:pt modelId="{7FC5DCFD-9064-466C-A117-BAA83421FCA1}" type="parTrans" cxnId="{E891A33C-FB9F-4892-B878-8951A87D3B32}">
      <dgm:prSet/>
      <dgm:spPr/>
      <dgm:t>
        <a:bodyPr/>
        <a:lstStyle/>
        <a:p>
          <a:endParaRPr lang="en-US"/>
        </a:p>
      </dgm:t>
    </dgm:pt>
    <dgm:pt modelId="{0CAB147F-BC1C-4D91-85CD-FB415D1EA22F}" type="sibTrans" cxnId="{E891A33C-FB9F-4892-B878-8951A87D3B32}">
      <dgm:prSet/>
      <dgm:spPr/>
      <dgm:t>
        <a:bodyPr/>
        <a:lstStyle/>
        <a:p>
          <a:endParaRPr lang="en-US"/>
        </a:p>
      </dgm:t>
    </dgm:pt>
    <dgm:pt modelId="{D62D3D68-A566-48CB-8FF0-0BFC17215AFD}">
      <dgm:prSet/>
      <dgm:spPr/>
      <dgm:t>
        <a:bodyPr/>
        <a:lstStyle/>
        <a:p>
          <a:pPr>
            <a:lnSpc>
              <a:spcPct val="100000"/>
            </a:lnSpc>
          </a:pPr>
          <a:r>
            <a:rPr lang="en-GB" dirty="0"/>
            <a:t>How people behave </a:t>
          </a:r>
          <a:endParaRPr lang="en-US" dirty="0"/>
        </a:p>
      </dgm:t>
    </dgm:pt>
    <dgm:pt modelId="{5D79ECC7-7E74-4086-9FAE-7D0D2A32140C}" type="parTrans" cxnId="{6057294A-3815-42C3-A32C-517B61574211}">
      <dgm:prSet/>
      <dgm:spPr/>
      <dgm:t>
        <a:bodyPr/>
        <a:lstStyle/>
        <a:p>
          <a:endParaRPr lang="en-US"/>
        </a:p>
      </dgm:t>
    </dgm:pt>
    <dgm:pt modelId="{8F3F4191-1780-4C88-BA5A-A6867379EF03}" type="sibTrans" cxnId="{6057294A-3815-42C3-A32C-517B61574211}">
      <dgm:prSet/>
      <dgm:spPr/>
      <dgm:t>
        <a:bodyPr/>
        <a:lstStyle/>
        <a:p>
          <a:endParaRPr lang="en-US"/>
        </a:p>
      </dgm:t>
    </dgm:pt>
    <dgm:pt modelId="{EA4861FE-4B1D-4A1F-8196-B606F824ADDE}">
      <dgm:prSet/>
      <dgm:spPr/>
      <dgm:t>
        <a:bodyPr/>
        <a:lstStyle/>
        <a:p>
          <a:pPr>
            <a:lnSpc>
              <a:spcPct val="100000"/>
            </a:lnSpc>
          </a:pPr>
          <a:r>
            <a:rPr lang="en-GB" dirty="0"/>
            <a:t>Decisions </a:t>
          </a:r>
          <a:endParaRPr lang="en-US" dirty="0"/>
        </a:p>
      </dgm:t>
    </dgm:pt>
    <dgm:pt modelId="{EF1F31AC-D719-4A3B-AD91-5C89014D04A4}" type="parTrans" cxnId="{91760187-039C-487C-B84B-63458F87B755}">
      <dgm:prSet/>
      <dgm:spPr/>
      <dgm:t>
        <a:bodyPr/>
        <a:lstStyle/>
        <a:p>
          <a:endParaRPr lang="en-US"/>
        </a:p>
      </dgm:t>
    </dgm:pt>
    <dgm:pt modelId="{D4108D0C-EEFF-40AB-912B-F4D08CE71B96}" type="sibTrans" cxnId="{91760187-039C-487C-B84B-63458F87B755}">
      <dgm:prSet/>
      <dgm:spPr/>
      <dgm:t>
        <a:bodyPr/>
        <a:lstStyle/>
        <a:p>
          <a:endParaRPr lang="en-US"/>
        </a:p>
      </dgm:t>
    </dgm:pt>
    <dgm:pt modelId="{657DEF03-6464-448B-B1C3-7EEAAD8429B1}" type="pres">
      <dgm:prSet presAssocID="{C1ECF558-8681-459B-96C2-89FD15F2025F}" presName="root" presStyleCnt="0">
        <dgm:presLayoutVars>
          <dgm:dir/>
          <dgm:resizeHandles val="exact"/>
        </dgm:presLayoutVars>
      </dgm:prSet>
      <dgm:spPr/>
    </dgm:pt>
    <dgm:pt modelId="{49D76D74-6FB6-4C62-B3F2-64A105D97766}" type="pres">
      <dgm:prSet presAssocID="{91E98655-1847-4778-9624-2EA99377498C}" presName="compNode" presStyleCnt="0"/>
      <dgm:spPr/>
    </dgm:pt>
    <dgm:pt modelId="{DD95A89B-B1B5-4F94-9C55-3F701D1D4884}" type="pres">
      <dgm:prSet presAssocID="{91E98655-1847-4778-9624-2EA9937749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E8F200EA-8113-44BE-9F17-89E956AF5A72}" type="pres">
      <dgm:prSet presAssocID="{91E98655-1847-4778-9624-2EA99377498C}" presName="spaceRect" presStyleCnt="0"/>
      <dgm:spPr/>
    </dgm:pt>
    <dgm:pt modelId="{A0CB6479-461D-4FC8-A05A-F93288F1B138}" type="pres">
      <dgm:prSet presAssocID="{91E98655-1847-4778-9624-2EA99377498C}" presName="textRect" presStyleLbl="revTx" presStyleIdx="0" presStyleCnt="4">
        <dgm:presLayoutVars>
          <dgm:chMax val="1"/>
          <dgm:chPref val="1"/>
        </dgm:presLayoutVars>
      </dgm:prSet>
      <dgm:spPr/>
    </dgm:pt>
    <dgm:pt modelId="{7FC2631C-E534-4873-BDFA-0963ACDB82F0}" type="pres">
      <dgm:prSet presAssocID="{1CB9114F-45FF-4101-A959-AB2328298D27}" presName="sibTrans" presStyleCnt="0"/>
      <dgm:spPr/>
    </dgm:pt>
    <dgm:pt modelId="{F59A3495-59E4-4A2E-AD78-B26181D529D3}" type="pres">
      <dgm:prSet presAssocID="{10EE4098-F072-43F2-8405-A108A825E460}" presName="compNode" presStyleCnt="0"/>
      <dgm:spPr/>
    </dgm:pt>
    <dgm:pt modelId="{980E85E1-48C2-432A-869F-3745B1771888}" type="pres">
      <dgm:prSet presAssocID="{10EE4098-F072-43F2-8405-A108A825E46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DFD782E7-9379-4129-97EF-523BBC6818B3}" type="pres">
      <dgm:prSet presAssocID="{10EE4098-F072-43F2-8405-A108A825E460}" presName="spaceRect" presStyleCnt="0"/>
      <dgm:spPr/>
    </dgm:pt>
    <dgm:pt modelId="{D6F0B81C-DCD5-489D-BE3B-C0FF027F61DF}" type="pres">
      <dgm:prSet presAssocID="{10EE4098-F072-43F2-8405-A108A825E460}" presName="textRect" presStyleLbl="revTx" presStyleIdx="1" presStyleCnt="4">
        <dgm:presLayoutVars>
          <dgm:chMax val="1"/>
          <dgm:chPref val="1"/>
        </dgm:presLayoutVars>
      </dgm:prSet>
      <dgm:spPr/>
    </dgm:pt>
    <dgm:pt modelId="{967BA760-4BD1-42F1-A22C-F0D19374AC28}" type="pres">
      <dgm:prSet presAssocID="{0CAB147F-BC1C-4D91-85CD-FB415D1EA22F}" presName="sibTrans" presStyleCnt="0"/>
      <dgm:spPr/>
    </dgm:pt>
    <dgm:pt modelId="{18242BC4-C881-417D-A8AD-1E4EE3E57320}" type="pres">
      <dgm:prSet presAssocID="{D62D3D68-A566-48CB-8FF0-0BFC17215AFD}" presName="compNode" presStyleCnt="0"/>
      <dgm:spPr/>
    </dgm:pt>
    <dgm:pt modelId="{56E667AF-FD83-49C2-8EEB-CEE3EA857324}" type="pres">
      <dgm:prSet presAssocID="{D62D3D68-A566-48CB-8FF0-0BFC17215AF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m"/>
        </a:ext>
      </dgm:extLst>
    </dgm:pt>
    <dgm:pt modelId="{E88CE035-5C63-4C4E-940F-0A6B80F1B9B0}" type="pres">
      <dgm:prSet presAssocID="{D62D3D68-A566-48CB-8FF0-0BFC17215AFD}" presName="spaceRect" presStyleCnt="0"/>
      <dgm:spPr/>
    </dgm:pt>
    <dgm:pt modelId="{A2CE1E5F-815F-4C7D-A8D1-A9A69F73E79E}" type="pres">
      <dgm:prSet presAssocID="{D62D3D68-A566-48CB-8FF0-0BFC17215AFD}" presName="textRect" presStyleLbl="revTx" presStyleIdx="2" presStyleCnt="4">
        <dgm:presLayoutVars>
          <dgm:chMax val="1"/>
          <dgm:chPref val="1"/>
        </dgm:presLayoutVars>
      </dgm:prSet>
      <dgm:spPr/>
    </dgm:pt>
    <dgm:pt modelId="{7E3113CA-71BE-4754-A2A6-C645BD38C211}" type="pres">
      <dgm:prSet presAssocID="{8F3F4191-1780-4C88-BA5A-A6867379EF03}" presName="sibTrans" presStyleCnt="0"/>
      <dgm:spPr/>
    </dgm:pt>
    <dgm:pt modelId="{4CA75A19-8071-410E-8CB6-08BF0FC8D86D}" type="pres">
      <dgm:prSet presAssocID="{EA4861FE-4B1D-4A1F-8196-B606F824ADDE}" presName="compNode" presStyleCnt="0"/>
      <dgm:spPr/>
    </dgm:pt>
    <dgm:pt modelId="{ECEEC35D-EA62-40E9-89EF-94B5BE99BBF7}" type="pres">
      <dgm:prSet presAssocID="{EA4861FE-4B1D-4A1F-8196-B606F824ADD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ignpost"/>
        </a:ext>
      </dgm:extLst>
    </dgm:pt>
    <dgm:pt modelId="{84EF0397-3AA4-4D7C-8ABF-42744C37902A}" type="pres">
      <dgm:prSet presAssocID="{EA4861FE-4B1D-4A1F-8196-B606F824ADDE}" presName="spaceRect" presStyleCnt="0"/>
      <dgm:spPr/>
    </dgm:pt>
    <dgm:pt modelId="{83CB2DE9-B79A-4A1A-BBD2-E4E16C938330}" type="pres">
      <dgm:prSet presAssocID="{EA4861FE-4B1D-4A1F-8196-B606F824ADDE}" presName="textRect" presStyleLbl="revTx" presStyleIdx="3" presStyleCnt="4">
        <dgm:presLayoutVars>
          <dgm:chMax val="1"/>
          <dgm:chPref val="1"/>
        </dgm:presLayoutVars>
      </dgm:prSet>
      <dgm:spPr/>
    </dgm:pt>
  </dgm:ptLst>
  <dgm:cxnLst>
    <dgm:cxn modelId="{AC494D15-C7B5-4BC7-958F-C56299817B18}" type="presOf" srcId="{91E98655-1847-4778-9624-2EA99377498C}" destId="{A0CB6479-461D-4FC8-A05A-F93288F1B138}" srcOrd="0" destOrd="0" presId="urn:microsoft.com/office/officeart/2018/2/layout/IconLabelList"/>
    <dgm:cxn modelId="{500EE31C-ED9D-411C-B077-2ABDB3DCDD28}" srcId="{C1ECF558-8681-459B-96C2-89FD15F2025F}" destId="{91E98655-1847-4778-9624-2EA99377498C}" srcOrd="0" destOrd="0" parTransId="{B32515E8-432E-457A-ACAB-4807970C44E3}" sibTransId="{1CB9114F-45FF-4101-A959-AB2328298D27}"/>
    <dgm:cxn modelId="{E891A33C-FB9F-4892-B878-8951A87D3B32}" srcId="{C1ECF558-8681-459B-96C2-89FD15F2025F}" destId="{10EE4098-F072-43F2-8405-A108A825E460}" srcOrd="1" destOrd="0" parTransId="{7FC5DCFD-9064-466C-A117-BAA83421FCA1}" sibTransId="{0CAB147F-BC1C-4D91-85CD-FB415D1EA22F}"/>
    <dgm:cxn modelId="{6057294A-3815-42C3-A32C-517B61574211}" srcId="{C1ECF558-8681-459B-96C2-89FD15F2025F}" destId="{D62D3D68-A566-48CB-8FF0-0BFC17215AFD}" srcOrd="2" destOrd="0" parTransId="{5D79ECC7-7E74-4086-9FAE-7D0D2A32140C}" sibTransId="{8F3F4191-1780-4C88-BA5A-A6867379EF03}"/>
    <dgm:cxn modelId="{AE9A426E-769C-4256-B3D5-9C59A55DC436}" type="presOf" srcId="{EA4861FE-4B1D-4A1F-8196-B606F824ADDE}" destId="{83CB2DE9-B79A-4A1A-BBD2-E4E16C938330}" srcOrd="0" destOrd="0" presId="urn:microsoft.com/office/officeart/2018/2/layout/IconLabelList"/>
    <dgm:cxn modelId="{91760187-039C-487C-B84B-63458F87B755}" srcId="{C1ECF558-8681-459B-96C2-89FD15F2025F}" destId="{EA4861FE-4B1D-4A1F-8196-B606F824ADDE}" srcOrd="3" destOrd="0" parTransId="{EF1F31AC-D719-4A3B-AD91-5C89014D04A4}" sibTransId="{D4108D0C-EEFF-40AB-912B-F4D08CE71B96}"/>
    <dgm:cxn modelId="{9C451BB4-FE34-4B12-98BC-ACFF2A40FD54}" type="presOf" srcId="{D62D3D68-A566-48CB-8FF0-0BFC17215AFD}" destId="{A2CE1E5F-815F-4C7D-A8D1-A9A69F73E79E}" srcOrd="0" destOrd="0" presId="urn:microsoft.com/office/officeart/2018/2/layout/IconLabelList"/>
    <dgm:cxn modelId="{697C7AC2-C9C7-42D4-9CF2-FA3942EFBEE7}" type="presOf" srcId="{C1ECF558-8681-459B-96C2-89FD15F2025F}" destId="{657DEF03-6464-448B-B1C3-7EEAAD8429B1}" srcOrd="0" destOrd="0" presId="urn:microsoft.com/office/officeart/2018/2/layout/IconLabelList"/>
    <dgm:cxn modelId="{EAFB84D2-A165-4560-940C-19958A204B66}" type="presOf" srcId="{10EE4098-F072-43F2-8405-A108A825E460}" destId="{D6F0B81C-DCD5-489D-BE3B-C0FF027F61DF}" srcOrd="0" destOrd="0" presId="urn:microsoft.com/office/officeart/2018/2/layout/IconLabelList"/>
    <dgm:cxn modelId="{42C6C5FC-2354-448E-8CC9-7918DB283C19}" type="presParOf" srcId="{657DEF03-6464-448B-B1C3-7EEAAD8429B1}" destId="{49D76D74-6FB6-4C62-B3F2-64A105D97766}" srcOrd="0" destOrd="0" presId="urn:microsoft.com/office/officeart/2018/2/layout/IconLabelList"/>
    <dgm:cxn modelId="{966EC93F-5308-4544-A7B4-2EB8D0EB6E6A}" type="presParOf" srcId="{49D76D74-6FB6-4C62-B3F2-64A105D97766}" destId="{DD95A89B-B1B5-4F94-9C55-3F701D1D4884}" srcOrd="0" destOrd="0" presId="urn:microsoft.com/office/officeart/2018/2/layout/IconLabelList"/>
    <dgm:cxn modelId="{462B1527-C191-4666-89BA-42515C4F58D6}" type="presParOf" srcId="{49D76D74-6FB6-4C62-B3F2-64A105D97766}" destId="{E8F200EA-8113-44BE-9F17-89E956AF5A72}" srcOrd="1" destOrd="0" presId="urn:microsoft.com/office/officeart/2018/2/layout/IconLabelList"/>
    <dgm:cxn modelId="{DB12D14D-C910-437E-A551-2CB55813E710}" type="presParOf" srcId="{49D76D74-6FB6-4C62-B3F2-64A105D97766}" destId="{A0CB6479-461D-4FC8-A05A-F93288F1B138}" srcOrd="2" destOrd="0" presId="urn:microsoft.com/office/officeart/2018/2/layout/IconLabelList"/>
    <dgm:cxn modelId="{2C63E796-4C45-406F-B677-6DE3A8AC66D0}" type="presParOf" srcId="{657DEF03-6464-448B-B1C3-7EEAAD8429B1}" destId="{7FC2631C-E534-4873-BDFA-0963ACDB82F0}" srcOrd="1" destOrd="0" presId="urn:microsoft.com/office/officeart/2018/2/layout/IconLabelList"/>
    <dgm:cxn modelId="{F70E1AA9-6E23-43E2-9C02-FF74AE6410AA}" type="presParOf" srcId="{657DEF03-6464-448B-B1C3-7EEAAD8429B1}" destId="{F59A3495-59E4-4A2E-AD78-B26181D529D3}" srcOrd="2" destOrd="0" presId="urn:microsoft.com/office/officeart/2018/2/layout/IconLabelList"/>
    <dgm:cxn modelId="{DB1B616A-6F97-4BB0-A2ED-8EBFAEA6C780}" type="presParOf" srcId="{F59A3495-59E4-4A2E-AD78-B26181D529D3}" destId="{980E85E1-48C2-432A-869F-3745B1771888}" srcOrd="0" destOrd="0" presId="urn:microsoft.com/office/officeart/2018/2/layout/IconLabelList"/>
    <dgm:cxn modelId="{83416177-0A98-4EC5-9CCA-EF32A9A49087}" type="presParOf" srcId="{F59A3495-59E4-4A2E-AD78-B26181D529D3}" destId="{DFD782E7-9379-4129-97EF-523BBC6818B3}" srcOrd="1" destOrd="0" presId="urn:microsoft.com/office/officeart/2018/2/layout/IconLabelList"/>
    <dgm:cxn modelId="{DDFE6436-D0EA-485C-AC52-888A6F67AC1C}" type="presParOf" srcId="{F59A3495-59E4-4A2E-AD78-B26181D529D3}" destId="{D6F0B81C-DCD5-489D-BE3B-C0FF027F61DF}" srcOrd="2" destOrd="0" presId="urn:microsoft.com/office/officeart/2018/2/layout/IconLabelList"/>
    <dgm:cxn modelId="{A891B06F-FA1C-47F5-87A6-0BA17F67EE9E}" type="presParOf" srcId="{657DEF03-6464-448B-B1C3-7EEAAD8429B1}" destId="{967BA760-4BD1-42F1-A22C-F0D19374AC28}" srcOrd="3" destOrd="0" presId="urn:microsoft.com/office/officeart/2018/2/layout/IconLabelList"/>
    <dgm:cxn modelId="{FD50953F-F734-4EE6-9D6E-E0B3D63D21D7}" type="presParOf" srcId="{657DEF03-6464-448B-B1C3-7EEAAD8429B1}" destId="{18242BC4-C881-417D-A8AD-1E4EE3E57320}" srcOrd="4" destOrd="0" presId="urn:microsoft.com/office/officeart/2018/2/layout/IconLabelList"/>
    <dgm:cxn modelId="{7B6D4357-C344-4FD0-A3E8-0DFECA49F218}" type="presParOf" srcId="{18242BC4-C881-417D-A8AD-1E4EE3E57320}" destId="{56E667AF-FD83-49C2-8EEB-CEE3EA857324}" srcOrd="0" destOrd="0" presId="urn:microsoft.com/office/officeart/2018/2/layout/IconLabelList"/>
    <dgm:cxn modelId="{85B838DD-05B6-48D1-9278-2DAA5F8932A3}" type="presParOf" srcId="{18242BC4-C881-417D-A8AD-1E4EE3E57320}" destId="{E88CE035-5C63-4C4E-940F-0A6B80F1B9B0}" srcOrd="1" destOrd="0" presId="urn:microsoft.com/office/officeart/2018/2/layout/IconLabelList"/>
    <dgm:cxn modelId="{FB61181B-4C00-4621-A12B-568BEC973618}" type="presParOf" srcId="{18242BC4-C881-417D-A8AD-1E4EE3E57320}" destId="{A2CE1E5F-815F-4C7D-A8D1-A9A69F73E79E}" srcOrd="2" destOrd="0" presId="urn:microsoft.com/office/officeart/2018/2/layout/IconLabelList"/>
    <dgm:cxn modelId="{7F341AB2-2F4C-47F4-B933-9556C4D56F7C}" type="presParOf" srcId="{657DEF03-6464-448B-B1C3-7EEAAD8429B1}" destId="{7E3113CA-71BE-4754-A2A6-C645BD38C211}" srcOrd="5" destOrd="0" presId="urn:microsoft.com/office/officeart/2018/2/layout/IconLabelList"/>
    <dgm:cxn modelId="{51BC6415-F813-404D-A2F5-0634FCF0F131}" type="presParOf" srcId="{657DEF03-6464-448B-B1C3-7EEAAD8429B1}" destId="{4CA75A19-8071-410E-8CB6-08BF0FC8D86D}" srcOrd="6" destOrd="0" presId="urn:microsoft.com/office/officeart/2018/2/layout/IconLabelList"/>
    <dgm:cxn modelId="{9C9DE81C-379C-41FB-A658-B83AE6E6B68F}" type="presParOf" srcId="{4CA75A19-8071-410E-8CB6-08BF0FC8D86D}" destId="{ECEEC35D-EA62-40E9-89EF-94B5BE99BBF7}" srcOrd="0" destOrd="0" presId="urn:microsoft.com/office/officeart/2018/2/layout/IconLabelList"/>
    <dgm:cxn modelId="{C9E8ACEF-3D7F-4A76-B816-9B542B0E3D80}" type="presParOf" srcId="{4CA75A19-8071-410E-8CB6-08BF0FC8D86D}" destId="{84EF0397-3AA4-4D7C-8ABF-42744C37902A}" srcOrd="1" destOrd="0" presId="urn:microsoft.com/office/officeart/2018/2/layout/IconLabelList"/>
    <dgm:cxn modelId="{0DE324EC-14E5-463E-9619-8B6BFCE531C0}" type="presParOf" srcId="{4CA75A19-8071-410E-8CB6-08BF0FC8D86D}" destId="{83CB2DE9-B79A-4A1A-BBD2-E4E16C93833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55CD7-1EB8-418C-A719-F826617E1512}">
      <dsp:nvSpPr>
        <dsp:cNvPr id="0" name=""/>
        <dsp:cNvSpPr/>
      </dsp:nvSpPr>
      <dsp:spPr>
        <a:xfrm>
          <a:off x="0" y="266605"/>
          <a:ext cx="6237359" cy="4284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F215D3-F120-47BF-917F-2F41956BD33E}">
      <dsp:nvSpPr>
        <dsp:cNvPr id="0" name=""/>
        <dsp:cNvSpPr/>
      </dsp:nvSpPr>
      <dsp:spPr>
        <a:xfrm>
          <a:off x="311867" y="15685"/>
          <a:ext cx="4366151" cy="5018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030" tIns="0" rIns="165030" bIns="0" numCol="1" spcCol="1270" anchor="ctr" anchorCtr="0">
          <a:noAutofit/>
        </a:bodyPr>
        <a:lstStyle/>
        <a:p>
          <a:pPr marL="0" lvl="0" indent="0" algn="l" defTabSz="755650">
            <a:lnSpc>
              <a:spcPct val="100000"/>
            </a:lnSpc>
            <a:spcBef>
              <a:spcPct val="0"/>
            </a:spcBef>
            <a:spcAft>
              <a:spcPct val="35000"/>
            </a:spcAft>
            <a:buNone/>
          </a:pPr>
          <a:r>
            <a:rPr lang="en-GB" sz="1700" kern="1200" dirty="0"/>
            <a:t>Generational</a:t>
          </a:r>
          <a:endParaRPr lang="en-US" sz="1700" kern="1200" dirty="0"/>
        </a:p>
      </dsp:txBody>
      <dsp:txXfrm>
        <a:off x="336365" y="40183"/>
        <a:ext cx="4317155" cy="452844"/>
      </dsp:txXfrm>
    </dsp:sp>
    <dsp:sp modelId="{F8799A97-771F-4467-8CD7-61B636EFB27E}">
      <dsp:nvSpPr>
        <dsp:cNvPr id="0" name=""/>
        <dsp:cNvSpPr/>
      </dsp:nvSpPr>
      <dsp:spPr>
        <a:xfrm>
          <a:off x="0" y="1037725"/>
          <a:ext cx="6237359" cy="4284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743A530-2BA4-4363-838D-B257E2507D94}">
      <dsp:nvSpPr>
        <dsp:cNvPr id="0" name=""/>
        <dsp:cNvSpPr/>
      </dsp:nvSpPr>
      <dsp:spPr>
        <a:xfrm>
          <a:off x="311867" y="786805"/>
          <a:ext cx="4366151" cy="5018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030" tIns="0" rIns="165030" bIns="0" numCol="1" spcCol="1270" anchor="ctr" anchorCtr="0">
          <a:noAutofit/>
        </a:bodyPr>
        <a:lstStyle/>
        <a:p>
          <a:pPr marL="0" lvl="0" indent="0" algn="l" defTabSz="755650">
            <a:lnSpc>
              <a:spcPct val="100000"/>
            </a:lnSpc>
            <a:spcBef>
              <a:spcPct val="0"/>
            </a:spcBef>
            <a:spcAft>
              <a:spcPct val="35000"/>
            </a:spcAft>
            <a:buNone/>
          </a:pPr>
          <a:r>
            <a:rPr lang="en-GB" sz="1700" kern="1200" dirty="0"/>
            <a:t>Education level</a:t>
          </a:r>
          <a:endParaRPr lang="en-US" sz="1700" kern="1200" dirty="0"/>
        </a:p>
      </dsp:txBody>
      <dsp:txXfrm>
        <a:off x="336365" y="811303"/>
        <a:ext cx="4317155" cy="452844"/>
      </dsp:txXfrm>
    </dsp:sp>
    <dsp:sp modelId="{9B46AC14-A698-4402-9F91-0373646F1AB1}">
      <dsp:nvSpPr>
        <dsp:cNvPr id="0" name=""/>
        <dsp:cNvSpPr/>
      </dsp:nvSpPr>
      <dsp:spPr>
        <a:xfrm>
          <a:off x="0" y="1808845"/>
          <a:ext cx="6237359" cy="4284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6274A8-7AD4-43DB-8D8D-8420EE93462D}">
      <dsp:nvSpPr>
        <dsp:cNvPr id="0" name=""/>
        <dsp:cNvSpPr/>
      </dsp:nvSpPr>
      <dsp:spPr>
        <a:xfrm>
          <a:off x="311867" y="1557925"/>
          <a:ext cx="4366151" cy="5018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030" tIns="0" rIns="165030" bIns="0" numCol="1" spcCol="1270" anchor="ctr" anchorCtr="0">
          <a:noAutofit/>
        </a:bodyPr>
        <a:lstStyle/>
        <a:p>
          <a:pPr marL="0" lvl="0" indent="0" algn="l" defTabSz="755650">
            <a:lnSpc>
              <a:spcPct val="100000"/>
            </a:lnSpc>
            <a:spcBef>
              <a:spcPct val="0"/>
            </a:spcBef>
            <a:spcAft>
              <a:spcPct val="35000"/>
            </a:spcAft>
            <a:buNone/>
          </a:pPr>
          <a:r>
            <a:rPr lang="en-GB" sz="1700" kern="1200" dirty="0"/>
            <a:t>Ethnic background</a:t>
          </a:r>
          <a:endParaRPr lang="en-US" sz="1700" kern="1200" dirty="0"/>
        </a:p>
      </dsp:txBody>
      <dsp:txXfrm>
        <a:off x="336365" y="1582423"/>
        <a:ext cx="4317155" cy="452844"/>
      </dsp:txXfrm>
    </dsp:sp>
    <dsp:sp modelId="{9983B9A5-5030-4962-9C07-46B40362AEDF}">
      <dsp:nvSpPr>
        <dsp:cNvPr id="0" name=""/>
        <dsp:cNvSpPr/>
      </dsp:nvSpPr>
      <dsp:spPr>
        <a:xfrm>
          <a:off x="0" y="2579965"/>
          <a:ext cx="6237359" cy="4284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26FB37-9976-4B56-A947-58E3A911207E}">
      <dsp:nvSpPr>
        <dsp:cNvPr id="0" name=""/>
        <dsp:cNvSpPr/>
      </dsp:nvSpPr>
      <dsp:spPr>
        <a:xfrm>
          <a:off x="311867" y="2329045"/>
          <a:ext cx="4366151" cy="5018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030" tIns="0" rIns="165030" bIns="0" numCol="1" spcCol="1270" anchor="ctr" anchorCtr="0">
          <a:noAutofit/>
        </a:bodyPr>
        <a:lstStyle/>
        <a:p>
          <a:pPr marL="0" lvl="0" indent="0" algn="l" defTabSz="755650">
            <a:lnSpc>
              <a:spcPct val="100000"/>
            </a:lnSpc>
            <a:spcBef>
              <a:spcPct val="0"/>
            </a:spcBef>
            <a:spcAft>
              <a:spcPct val="35000"/>
            </a:spcAft>
            <a:buNone/>
          </a:pPr>
          <a:r>
            <a:rPr lang="en-GB" sz="1700" kern="1200" dirty="0"/>
            <a:t>Gender</a:t>
          </a:r>
          <a:endParaRPr lang="en-US" sz="1700" kern="1200" dirty="0"/>
        </a:p>
      </dsp:txBody>
      <dsp:txXfrm>
        <a:off x="336365" y="2353543"/>
        <a:ext cx="4317155" cy="452844"/>
      </dsp:txXfrm>
    </dsp:sp>
    <dsp:sp modelId="{46711F97-E9DE-46A8-8362-1732C5BCB9A4}">
      <dsp:nvSpPr>
        <dsp:cNvPr id="0" name=""/>
        <dsp:cNvSpPr/>
      </dsp:nvSpPr>
      <dsp:spPr>
        <a:xfrm>
          <a:off x="0" y="3351085"/>
          <a:ext cx="6237359" cy="4284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01E9A4-4B1B-41B1-8DC4-02B94AFCCECE}">
      <dsp:nvSpPr>
        <dsp:cNvPr id="0" name=""/>
        <dsp:cNvSpPr/>
      </dsp:nvSpPr>
      <dsp:spPr>
        <a:xfrm>
          <a:off x="311867" y="3100165"/>
          <a:ext cx="4366151" cy="5018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030" tIns="0" rIns="165030" bIns="0" numCol="1" spcCol="1270" anchor="ctr" anchorCtr="0">
          <a:noAutofit/>
        </a:bodyPr>
        <a:lstStyle/>
        <a:p>
          <a:pPr marL="0" lvl="0" indent="0" algn="l" defTabSz="755650">
            <a:lnSpc>
              <a:spcPct val="100000"/>
            </a:lnSpc>
            <a:spcBef>
              <a:spcPct val="0"/>
            </a:spcBef>
            <a:spcAft>
              <a:spcPct val="35000"/>
            </a:spcAft>
            <a:buNone/>
          </a:pPr>
          <a:r>
            <a:rPr lang="en-GB" sz="1700" kern="1200" dirty="0"/>
            <a:t>Language barriers </a:t>
          </a:r>
          <a:endParaRPr lang="en-US" sz="1700" kern="1200" dirty="0"/>
        </a:p>
      </dsp:txBody>
      <dsp:txXfrm>
        <a:off x="336365" y="3124663"/>
        <a:ext cx="4317155" cy="452844"/>
      </dsp:txXfrm>
    </dsp:sp>
    <dsp:sp modelId="{36A79B5B-12A9-459F-A4BC-0B26D801E458}">
      <dsp:nvSpPr>
        <dsp:cNvPr id="0" name=""/>
        <dsp:cNvSpPr/>
      </dsp:nvSpPr>
      <dsp:spPr>
        <a:xfrm>
          <a:off x="0" y="4122205"/>
          <a:ext cx="6237359" cy="4284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BCEB9D6-F70F-40DF-82ED-ED4175689D3E}">
      <dsp:nvSpPr>
        <dsp:cNvPr id="0" name=""/>
        <dsp:cNvSpPr/>
      </dsp:nvSpPr>
      <dsp:spPr>
        <a:xfrm>
          <a:off x="311867" y="3871285"/>
          <a:ext cx="4366151" cy="5018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030" tIns="0" rIns="165030" bIns="0" numCol="1" spcCol="1270" anchor="ctr" anchorCtr="0">
          <a:noAutofit/>
        </a:bodyPr>
        <a:lstStyle/>
        <a:p>
          <a:pPr marL="0" lvl="0" indent="0" algn="l" defTabSz="755650">
            <a:lnSpc>
              <a:spcPct val="100000"/>
            </a:lnSpc>
            <a:spcBef>
              <a:spcPct val="0"/>
            </a:spcBef>
            <a:spcAft>
              <a:spcPct val="35000"/>
            </a:spcAft>
            <a:buNone/>
          </a:pPr>
          <a:r>
            <a:rPr lang="en-GB" sz="1700" kern="1200" dirty="0"/>
            <a:t>Diversity</a:t>
          </a:r>
          <a:endParaRPr lang="en-US" sz="1700" kern="1200" dirty="0"/>
        </a:p>
      </dsp:txBody>
      <dsp:txXfrm>
        <a:off x="336365" y="3895783"/>
        <a:ext cx="4317155"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142CB-DEBF-489A-BFEB-2F3F8555806F}">
      <dsp:nvSpPr>
        <dsp:cNvPr id="0" name=""/>
        <dsp:cNvSpPr/>
      </dsp:nvSpPr>
      <dsp:spPr>
        <a:xfrm>
          <a:off x="2968072" y="1"/>
          <a:ext cx="1908562" cy="1908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E14A37-5A58-4A04-9577-50103E71BD82}">
      <dsp:nvSpPr>
        <dsp:cNvPr id="0" name=""/>
        <dsp:cNvSpPr/>
      </dsp:nvSpPr>
      <dsp:spPr>
        <a:xfrm>
          <a:off x="1721732" y="1832948"/>
          <a:ext cx="4241250" cy="2014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dirty="0"/>
            <a:t>A successful human resource strategy complements a company’s mission and goals.</a:t>
          </a:r>
          <a:endParaRPr lang="en-US" sz="2300" kern="1200" dirty="0"/>
        </a:p>
      </dsp:txBody>
      <dsp:txXfrm>
        <a:off x="1721732" y="1832948"/>
        <a:ext cx="4241250" cy="2014894"/>
      </dsp:txXfrm>
    </dsp:sp>
    <dsp:sp modelId="{BDB17DE7-1E63-4DD3-9578-145F64601254}">
      <dsp:nvSpPr>
        <dsp:cNvPr id="0" name=""/>
        <dsp:cNvSpPr/>
      </dsp:nvSpPr>
      <dsp:spPr>
        <a:xfrm>
          <a:off x="7603323" y="26955"/>
          <a:ext cx="1908562" cy="1908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AFAE2D-177C-4B92-B0BD-1600B41E6462}">
      <dsp:nvSpPr>
        <dsp:cNvPr id="0" name=""/>
        <dsp:cNvSpPr/>
      </dsp:nvSpPr>
      <dsp:spPr>
        <a:xfrm>
          <a:off x="6232853" y="1853918"/>
          <a:ext cx="4241250" cy="1230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To Maximise recruitment and retention and to minimise employee issues small business managers must continually monitor internal and external environmental factors.  </a:t>
          </a:r>
          <a:endParaRPr lang="en-US" sz="2000" kern="1200" dirty="0"/>
        </a:p>
      </dsp:txBody>
      <dsp:txXfrm>
        <a:off x="6232853" y="1853918"/>
        <a:ext cx="4241250" cy="12304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F0F362-8600-42D8-9C85-057ACC26509F}">
      <dsp:nvSpPr>
        <dsp:cNvPr id="0" name=""/>
        <dsp:cNvSpPr/>
      </dsp:nvSpPr>
      <dsp:spPr>
        <a:xfrm>
          <a:off x="636511" y="369040"/>
          <a:ext cx="1249400" cy="12494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9266A3-876D-4921-B30A-AFD66E5F9846}">
      <dsp:nvSpPr>
        <dsp:cNvPr id="0" name=""/>
        <dsp:cNvSpPr/>
      </dsp:nvSpPr>
      <dsp:spPr>
        <a:xfrm>
          <a:off x="902776" y="635305"/>
          <a:ext cx="716869" cy="7168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1171F6-783C-4E37-965C-DF3A413B8630}">
      <dsp:nvSpPr>
        <dsp:cNvPr id="0" name=""/>
        <dsp:cNvSpPr/>
      </dsp:nvSpPr>
      <dsp:spPr>
        <a:xfrm>
          <a:off x="237112"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dirty="0"/>
            <a:t>Organizational structure</a:t>
          </a:r>
          <a:endParaRPr lang="en-US" sz="1900" kern="1200" dirty="0"/>
        </a:p>
      </dsp:txBody>
      <dsp:txXfrm>
        <a:off x="237112" y="2007597"/>
        <a:ext cx="2048197" cy="720000"/>
      </dsp:txXfrm>
    </dsp:sp>
    <dsp:sp modelId="{BDE48CDD-EC85-4550-AD41-8285FBFC7838}">
      <dsp:nvSpPr>
        <dsp:cNvPr id="0" name=""/>
        <dsp:cNvSpPr/>
      </dsp:nvSpPr>
      <dsp:spPr>
        <a:xfrm>
          <a:off x="3043143" y="369040"/>
          <a:ext cx="1249400" cy="12494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7E808B-9AB2-4F11-A7B3-498DB7FE40A7}">
      <dsp:nvSpPr>
        <dsp:cNvPr id="0" name=""/>
        <dsp:cNvSpPr/>
      </dsp:nvSpPr>
      <dsp:spPr>
        <a:xfrm>
          <a:off x="3309408" y="635305"/>
          <a:ext cx="716869" cy="716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0C3A9C-C3F7-4CF4-87D5-39F69EFE085A}">
      <dsp:nvSpPr>
        <dsp:cNvPr id="0" name=""/>
        <dsp:cNvSpPr/>
      </dsp:nvSpPr>
      <dsp:spPr>
        <a:xfrm>
          <a:off x="2643744"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dirty="0"/>
            <a:t>budget</a:t>
          </a:r>
          <a:endParaRPr lang="en-US" sz="1900" kern="1200" dirty="0"/>
        </a:p>
      </dsp:txBody>
      <dsp:txXfrm>
        <a:off x="2643744" y="2007597"/>
        <a:ext cx="2048197" cy="720000"/>
      </dsp:txXfrm>
    </dsp:sp>
    <dsp:sp modelId="{8166BA7A-45F8-4921-A5E7-58097148420F}">
      <dsp:nvSpPr>
        <dsp:cNvPr id="0" name=""/>
        <dsp:cNvSpPr/>
      </dsp:nvSpPr>
      <dsp:spPr>
        <a:xfrm>
          <a:off x="5449775" y="369040"/>
          <a:ext cx="1249400" cy="12494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07B271-B7B7-4911-8851-225A972EFD5B}">
      <dsp:nvSpPr>
        <dsp:cNvPr id="0" name=""/>
        <dsp:cNvSpPr/>
      </dsp:nvSpPr>
      <dsp:spPr>
        <a:xfrm>
          <a:off x="5716040" y="635305"/>
          <a:ext cx="716869" cy="7168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ECB835-8504-4E1E-9AB2-21AA45DA0516}">
      <dsp:nvSpPr>
        <dsp:cNvPr id="0" name=""/>
        <dsp:cNvSpPr/>
      </dsp:nvSpPr>
      <dsp:spPr>
        <a:xfrm>
          <a:off x="5050376"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dirty="0"/>
            <a:t>Staff skill level</a:t>
          </a:r>
          <a:endParaRPr lang="en-US" sz="1900" kern="1200" dirty="0"/>
        </a:p>
      </dsp:txBody>
      <dsp:txXfrm>
        <a:off x="5050376" y="2007597"/>
        <a:ext cx="2048197" cy="720000"/>
      </dsp:txXfrm>
    </dsp:sp>
    <dsp:sp modelId="{86FBBF15-E73F-46FC-8A2D-B8610F8ED57D}">
      <dsp:nvSpPr>
        <dsp:cNvPr id="0" name=""/>
        <dsp:cNvSpPr/>
      </dsp:nvSpPr>
      <dsp:spPr>
        <a:xfrm>
          <a:off x="7856407" y="369040"/>
          <a:ext cx="1249400" cy="12494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9AEBE6-6B2E-4307-B9AC-F9539678F0C4}">
      <dsp:nvSpPr>
        <dsp:cNvPr id="0" name=""/>
        <dsp:cNvSpPr/>
      </dsp:nvSpPr>
      <dsp:spPr>
        <a:xfrm>
          <a:off x="8122672" y="635305"/>
          <a:ext cx="716869" cy="7168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FAB036-320F-4776-B13A-019D99CEC411}">
      <dsp:nvSpPr>
        <dsp:cNvPr id="0" name=""/>
        <dsp:cNvSpPr/>
      </dsp:nvSpPr>
      <dsp:spPr>
        <a:xfrm>
          <a:off x="7457008"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b="1" kern="1200" dirty="0"/>
            <a:t>Regulations</a:t>
          </a:r>
          <a:endParaRPr lang="en-US" sz="1900" kern="1200" dirty="0"/>
        </a:p>
      </dsp:txBody>
      <dsp:txXfrm>
        <a:off x="7457008" y="2007597"/>
        <a:ext cx="2048197"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7DBEB-45D5-40D1-A8D9-2A077CB3A5B1}">
      <dsp:nvSpPr>
        <dsp:cNvPr id="0" name=""/>
        <dsp:cNvSpPr/>
      </dsp:nvSpPr>
      <dsp:spPr>
        <a:xfrm>
          <a:off x="800367" y="582591"/>
          <a:ext cx="921688" cy="9216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61DFB9-75C9-4583-BBCF-E5A5F7CC23E8}">
      <dsp:nvSpPr>
        <dsp:cNvPr id="0" name=""/>
        <dsp:cNvSpPr/>
      </dsp:nvSpPr>
      <dsp:spPr>
        <a:xfrm>
          <a:off x="237112" y="1794046"/>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Government Regulations</a:t>
          </a:r>
          <a:endParaRPr lang="en-US" sz="2500" kern="1200" dirty="0"/>
        </a:p>
      </dsp:txBody>
      <dsp:txXfrm>
        <a:off x="237112" y="1794046"/>
        <a:ext cx="2048197" cy="720000"/>
      </dsp:txXfrm>
    </dsp:sp>
    <dsp:sp modelId="{8A32F943-EEAE-4035-84ED-E33AA677BA95}">
      <dsp:nvSpPr>
        <dsp:cNvPr id="0" name=""/>
        <dsp:cNvSpPr/>
      </dsp:nvSpPr>
      <dsp:spPr>
        <a:xfrm>
          <a:off x="3206999" y="582591"/>
          <a:ext cx="921688" cy="9216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963CB8-CED1-4403-A77C-67D4BE397DD6}">
      <dsp:nvSpPr>
        <dsp:cNvPr id="0" name=""/>
        <dsp:cNvSpPr/>
      </dsp:nvSpPr>
      <dsp:spPr>
        <a:xfrm>
          <a:off x="2643744" y="1794046"/>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Economic Conditions</a:t>
          </a:r>
          <a:endParaRPr lang="en-US" sz="2500" kern="1200" dirty="0"/>
        </a:p>
      </dsp:txBody>
      <dsp:txXfrm>
        <a:off x="2643744" y="1794046"/>
        <a:ext cx="2048197" cy="720000"/>
      </dsp:txXfrm>
    </dsp:sp>
    <dsp:sp modelId="{7790766F-422E-4BDC-B6E1-D0DE8AAD3DFC}">
      <dsp:nvSpPr>
        <dsp:cNvPr id="0" name=""/>
        <dsp:cNvSpPr/>
      </dsp:nvSpPr>
      <dsp:spPr>
        <a:xfrm>
          <a:off x="5613631" y="582591"/>
          <a:ext cx="921688" cy="9216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CF2CE0-AD9F-4AE0-A82C-0F77814A9E40}">
      <dsp:nvSpPr>
        <dsp:cNvPr id="0" name=""/>
        <dsp:cNvSpPr/>
      </dsp:nvSpPr>
      <dsp:spPr>
        <a:xfrm>
          <a:off x="5050376" y="1794046"/>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Technology advances </a:t>
          </a:r>
          <a:endParaRPr lang="en-US" sz="2500" kern="1200" dirty="0"/>
        </a:p>
      </dsp:txBody>
      <dsp:txXfrm>
        <a:off x="5050376" y="1794046"/>
        <a:ext cx="2048197" cy="720000"/>
      </dsp:txXfrm>
    </dsp:sp>
    <dsp:sp modelId="{9FB3856D-620E-479A-9674-118165443D52}">
      <dsp:nvSpPr>
        <dsp:cNvPr id="0" name=""/>
        <dsp:cNvSpPr/>
      </dsp:nvSpPr>
      <dsp:spPr>
        <a:xfrm>
          <a:off x="8020263" y="582591"/>
          <a:ext cx="921688" cy="9216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6C1DDD-04D8-4D52-B2D0-FBD81FAA638E}">
      <dsp:nvSpPr>
        <dsp:cNvPr id="0" name=""/>
        <dsp:cNvSpPr/>
      </dsp:nvSpPr>
      <dsp:spPr>
        <a:xfrm>
          <a:off x="7457008" y="1794046"/>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Workforce demographics</a:t>
          </a:r>
          <a:endParaRPr lang="en-US" sz="2500" kern="1200" dirty="0"/>
        </a:p>
      </dsp:txBody>
      <dsp:txXfrm>
        <a:off x="7457008" y="1794046"/>
        <a:ext cx="2048197"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95A89B-B1B5-4F94-9C55-3F701D1D4884}">
      <dsp:nvSpPr>
        <dsp:cNvPr id="0" name=""/>
        <dsp:cNvSpPr/>
      </dsp:nvSpPr>
      <dsp:spPr>
        <a:xfrm>
          <a:off x="800367" y="582591"/>
          <a:ext cx="921688" cy="9216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CB6479-461D-4FC8-A05A-F93288F1B138}">
      <dsp:nvSpPr>
        <dsp:cNvPr id="0" name=""/>
        <dsp:cNvSpPr/>
      </dsp:nvSpPr>
      <dsp:spPr>
        <a:xfrm>
          <a:off x="237112" y="1794046"/>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Values</a:t>
          </a:r>
          <a:endParaRPr lang="en-US" sz="2300" kern="1200" dirty="0"/>
        </a:p>
      </dsp:txBody>
      <dsp:txXfrm>
        <a:off x="237112" y="1794046"/>
        <a:ext cx="2048197" cy="720000"/>
      </dsp:txXfrm>
    </dsp:sp>
    <dsp:sp modelId="{980E85E1-48C2-432A-869F-3745B1771888}">
      <dsp:nvSpPr>
        <dsp:cNvPr id="0" name=""/>
        <dsp:cNvSpPr/>
      </dsp:nvSpPr>
      <dsp:spPr>
        <a:xfrm>
          <a:off x="3206999" y="582591"/>
          <a:ext cx="921688" cy="9216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F0B81C-DCD5-489D-BE3B-C0FF027F61DF}">
      <dsp:nvSpPr>
        <dsp:cNvPr id="0" name=""/>
        <dsp:cNvSpPr/>
      </dsp:nvSpPr>
      <dsp:spPr>
        <a:xfrm>
          <a:off x="2643744" y="1794046"/>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Beliefs </a:t>
          </a:r>
          <a:endParaRPr lang="en-US" sz="2300" kern="1200" dirty="0"/>
        </a:p>
      </dsp:txBody>
      <dsp:txXfrm>
        <a:off x="2643744" y="1794046"/>
        <a:ext cx="2048197" cy="720000"/>
      </dsp:txXfrm>
    </dsp:sp>
    <dsp:sp modelId="{56E667AF-FD83-49C2-8EEB-CEE3EA857324}">
      <dsp:nvSpPr>
        <dsp:cNvPr id="0" name=""/>
        <dsp:cNvSpPr/>
      </dsp:nvSpPr>
      <dsp:spPr>
        <a:xfrm>
          <a:off x="5613631" y="582591"/>
          <a:ext cx="921688" cy="9216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CE1E5F-815F-4C7D-A8D1-A9A69F73E79E}">
      <dsp:nvSpPr>
        <dsp:cNvPr id="0" name=""/>
        <dsp:cNvSpPr/>
      </dsp:nvSpPr>
      <dsp:spPr>
        <a:xfrm>
          <a:off x="5050376" y="1794046"/>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How people behave </a:t>
          </a:r>
          <a:endParaRPr lang="en-US" sz="2300" kern="1200" dirty="0"/>
        </a:p>
      </dsp:txBody>
      <dsp:txXfrm>
        <a:off x="5050376" y="1794046"/>
        <a:ext cx="2048197" cy="720000"/>
      </dsp:txXfrm>
    </dsp:sp>
    <dsp:sp modelId="{ECEEC35D-EA62-40E9-89EF-94B5BE99BBF7}">
      <dsp:nvSpPr>
        <dsp:cNvPr id="0" name=""/>
        <dsp:cNvSpPr/>
      </dsp:nvSpPr>
      <dsp:spPr>
        <a:xfrm>
          <a:off x="8020263" y="582591"/>
          <a:ext cx="921688" cy="9216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CB2DE9-B79A-4A1A-BBD2-E4E16C938330}">
      <dsp:nvSpPr>
        <dsp:cNvPr id="0" name=""/>
        <dsp:cNvSpPr/>
      </dsp:nvSpPr>
      <dsp:spPr>
        <a:xfrm>
          <a:off x="7457008" y="1794046"/>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Decisions </a:t>
          </a:r>
          <a:endParaRPr lang="en-US" sz="2300" kern="1200" dirty="0"/>
        </a:p>
      </dsp:txBody>
      <dsp:txXfrm>
        <a:off x="7457008" y="1794046"/>
        <a:ext cx="2048197"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66B520A-2A3D-41C8-8F29-D7A764437E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7C40D925-3263-4C6C-8D08-921B27FEF0F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494F04-D578-40C9-B67D-14F0F4107FAA}" type="datetimeFigureOut">
              <a:rPr lang="en-GB" smtClean="0"/>
              <a:t>28/04/2020</a:t>
            </a:fld>
            <a:endParaRPr lang="en-GB" dirty="0"/>
          </a:p>
        </p:txBody>
      </p:sp>
      <p:sp>
        <p:nvSpPr>
          <p:cNvPr id="4" name="Footer Placeholder 3">
            <a:extLst>
              <a:ext uri="{FF2B5EF4-FFF2-40B4-BE49-F238E27FC236}">
                <a16:creationId xmlns:a16="http://schemas.microsoft.com/office/drawing/2014/main" id="{1CC78E3E-C437-45AE-A7B9-EACD01B3D8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D7F1A684-8C22-4283-AC11-13E076AB395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4DF2339-17F5-4794-A802-28C1FA22329A}" type="slidenum">
              <a:rPr lang="en-GB" smtClean="0"/>
              <a:t>‹#›</a:t>
            </a:fld>
            <a:endParaRPr lang="en-GB" dirty="0"/>
          </a:p>
        </p:txBody>
      </p:sp>
    </p:spTree>
    <p:extLst>
      <p:ext uri="{BB962C8B-B14F-4D97-AF65-F5344CB8AC3E}">
        <p14:creationId xmlns:p14="http://schemas.microsoft.com/office/powerpoint/2010/main" val="408516920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1BED27-4922-4F85-8E0B-88F7B5610A9F}" type="datetimeFigureOut">
              <a:rPr lang="en-GB" smtClean="0"/>
              <a:t>28/04/2020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7E7AF3-BA77-40D3-9642-828D437E32D4}" type="slidenum">
              <a:rPr lang="en-GB" smtClean="0"/>
              <a:t>‹#›</a:t>
            </a:fld>
            <a:endParaRPr lang="en-GB" dirty="0"/>
          </a:p>
        </p:txBody>
      </p:sp>
    </p:spTree>
    <p:extLst>
      <p:ext uri="{BB962C8B-B14F-4D97-AF65-F5344CB8AC3E}">
        <p14:creationId xmlns:p14="http://schemas.microsoft.com/office/powerpoint/2010/main" val="778385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7E7AF3-BA77-40D3-9642-828D437E32D4}" type="slidenum">
              <a:rPr lang="en-GB" smtClean="0"/>
              <a:t>1</a:t>
            </a:fld>
            <a:endParaRPr lang="en-GB" dirty="0"/>
          </a:p>
        </p:txBody>
      </p:sp>
    </p:spTree>
    <p:extLst>
      <p:ext uri="{BB962C8B-B14F-4D97-AF65-F5344CB8AC3E}">
        <p14:creationId xmlns:p14="http://schemas.microsoft.com/office/powerpoint/2010/main" val="4017996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There are many different cultures within a business such as Educational differences for example employees that have academic credentials with success and employees whose vocational and on the job training enabled their career progression. There are several different types of ethnic differences within the workplace, especially where communication, language barriers and the way in which businesses functions are concerned. </a:t>
            </a:r>
          </a:p>
          <a:p>
            <a:endParaRPr lang="en-GB" dirty="0"/>
          </a:p>
          <a:p>
            <a:r>
              <a:rPr lang="en-GB" dirty="0"/>
              <a:t>Chron. (2019, February 5). Examples of Cultural Differences in the Wrokplace. Retrieved from Chron: https://smallbusiness.chron.com/examples-cultural-differences-workplace-11494.html</a:t>
            </a:r>
          </a:p>
          <a:p>
            <a:endParaRPr lang="en-GB" dirty="0"/>
          </a:p>
          <a:p>
            <a:endParaRPr lang="en-GB" dirty="0"/>
          </a:p>
        </p:txBody>
      </p:sp>
      <p:sp>
        <p:nvSpPr>
          <p:cNvPr id="4" name="Slide Number Placeholder 3"/>
          <p:cNvSpPr>
            <a:spLocks noGrp="1"/>
          </p:cNvSpPr>
          <p:nvPr>
            <p:ph type="sldNum" sz="quarter" idx="5"/>
          </p:nvPr>
        </p:nvSpPr>
        <p:spPr/>
        <p:txBody>
          <a:bodyPr/>
          <a:lstStyle/>
          <a:p>
            <a:fld id="{DA7E7AF3-BA77-40D3-9642-828D437E32D4}" type="slidenum">
              <a:rPr lang="en-GB" smtClean="0"/>
              <a:t>2</a:t>
            </a:fld>
            <a:endParaRPr lang="en-GB" dirty="0"/>
          </a:p>
        </p:txBody>
      </p:sp>
    </p:spTree>
    <p:extLst>
      <p:ext uri="{BB962C8B-B14F-4D97-AF65-F5344CB8AC3E}">
        <p14:creationId xmlns:p14="http://schemas.microsoft.com/office/powerpoint/2010/main" val="2860658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Divisions between genders, races and ethnicities are increasing in the workplace. Diversity is good for business, as a large variety of employees from a variety of backgrounds can bring different ideas and make it possible for the employer to appeal to various areas of the business, and this leads to innovation and growth. </a:t>
            </a:r>
          </a:p>
          <a:p>
            <a:r>
              <a:rPr lang="en-GB" dirty="0"/>
              <a:t>These day, there are a number of businesses that are making every attempt to diversify their workforce by concentrating on attracting and hiring employees from various cultures and nationalities. A Multicultural workforce can bring many advantages, such as a wider variety of ideas and a greater ability for completion in the global marketplace. The incorporation of new languages and cultures into the working environment can also build obstacles that need to be overcome. Cultural and linguistic differences can slow down effective communication. Employees who are not fluent in the primary language used at work may have trouble expressing their needs or responding to requests from colleagues.. If their work requires communication with the customer, they may have trouble understanding the customer's question and presenting inaccurate or misleading details. </a:t>
            </a:r>
          </a:p>
          <a:p>
            <a:endParaRPr lang="en-GB" dirty="0"/>
          </a:p>
          <a:p>
            <a:r>
              <a:rPr lang="en-GB" dirty="0"/>
              <a:t>Vercida. (2015, April 21). Race and Ethnicity in the Workplace. Retrieved from Vercida: https://www.vercida.com/uk/articles/race-ethnicity-workplace</a:t>
            </a:r>
          </a:p>
          <a:p>
            <a:endParaRPr lang="en-GB" dirty="0"/>
          </a:p>
          <a:p>
            <a:r>
              <a:rPr lang="en-GB" dirty="0"/>
              <a:t>Joseph, C. (n.d.). Cultural &amp; Language Barriers in the Workforce. Retrieved from Chron: https://smallbusiness.chron.com/cultural-language-barriers-workforce-11928.html</a:t>
            </a:r>
          </a:p>
        </p:txBody>
      </p:sp>
      <p:sp>
        <p:nvSpPr>
          <p:cNvPr id="4" name="Slide Number Placeholder 3"/>
          <p:cNvSpPr>
            <a:spLocks noGrp="1"/>
          </p:cNvSpPr>
          <p:nvPr>
            <p:ph type="sldNum" sz="quarter" idx="5"/>
          </p:nvPr>
        </p:nvSpPr>
        <p:spPr/>
        <p:txBody>
          <a:bodyPr/>
          <a:lstStyle/>
          <a:p>
            <a:fld id="{DA7E7AF3-BA77-40D3-9642-828D437E32D4}" type="slidenum">
              <a:rPr lang="en-GB" smtClean="0"/>
              <a:t>3</a:t>
            </a:fld>
            <a:endParaRPr lang="en-GB" dirty="0"/>
          </a:p>
        </p:txBody>
      </p:sp>
    </p:spTree>
    <p:extLst>
      <p:ext uri="{BB962C8B-B14F-4D97-AF65-F5344CB8AC3E}">
        <p14:creationId xmlns:p14="http://schemas.microsoft.com/office/powerpoint/2010/main" val="20560796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human resource manager has three primary roles: recruiting, employee compensation and benefits, and job-defining / designing. The goal of human resource management is to improve the productivity of the organisation by increasing the performance of the company or its employees. Human resource management is also a vital aspect of corporate planning and essential to enhancing organisational efficiency. Exploring areas of employee engagement and motivation, organisational growth, learning and development, labour relations and the strategic environment. </a:t>
            </a:r>
          </a:p>
          <a:p>
            <a:endParaRPr lang="en-GB" dirty="0"/>
          </a:p>
          <a:p>
            <a:endParaRPr lang="en-GB" dirty="0"/>
          </a:p>
          <a:p>
            <a:endParaRPr lang="en-GB" dirty="0"/>
          </a:p>
          <a:p>
            <a:r>
              <a:rPr lang="en-GB" dirty="0"/>
              <a:t>Watson, H. (2019, August 8 ). The Essential Guide To Human Resource Management. Retrieved from Peoplegoal : https://www.peoplegoal.com/guides/human-resources-management</a:t>
            </a:r>
          </a:p>
          <a:p>
            <a:endParaRPr lang="en-GB" dirty="0"/>
          </a:p>
          <a:p>
            <a:r>
              <a:rPr lang="en-GB" dirty="0"/>
              <a:t>HumanResourceEDU. (n.d.). What is Human Resource. Retrieved from HumanResourceEDU: https://www.humanresourcesedu.org/what-is-human-resources/</a:t>
            </a:r>
          </a:p>
          <a:p>
            <a:endParaRPr lang="en-GB" dirty="0"/>
          </a:p>
          <a:p>
            <a:r>
              <a:rPr lang="en-GB" dirty="0"/>
              <a:t>Inc. (n.d.). Human Resource Management. Retrieved from Inc: https://www.inc.com/encyclopedia/human-resource-management.html</a:t>
            </a:r>
          </a:p>
          <a:p>
            <a:endParaRPr lang="en-GB" dirty="0"/>
          </a:p>
        </p:txBody>
      </p:sp>
      <p:sp>
        <p:nvSpPr>
          <p:cNvPr id="4" name="Slide Number Placeholder 3"/>
          <p:cNvSpPr>
            <a:spLocks noGrp="1"/>
          </p:cNvSpPr>
          <p:nvPr>
            <p:ph type="sldNum" sz="quarter" idx="5"/>
          </p:nvPr>
        </p:nvSpPr>
        <p:spPr/>
        <p:txBody>
          <a:bodyPr/>
          <a:lstStyle/>
          <a:p>
            <a:fld id="{DA7E7AF3-BA77-40D3-9642-828D437E32D4}" type="slidenum">
              <a:rPr lang="en-GB" smtClean="0"/>
              <a:t>4</a:t>
            </a:fld>
            <a:endParaRPr lang="en-GB" dirty="0"/>
          </a:p>
        </p:txBody>
      </p:sp>
    </p:spTree>
    <p:extLst>
      <p:ext uri="{BB962C8B-B14F-4D97-AF65-F5344CB8AC3E}">
        <p14:creationId xmlns:p14="http://schemas.microsoft.com/office/powerpoint/2010/main" val="2010215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Benjamin, T. (2019, March 6). External &amp; Internal Environmental Factors Influencing HR Activities. Retrieved from Chron: https://smallbusiness.chron.com/external-internal-environmental-factors-influencing-hr-activities-34745.html</a:t>
            </a:r>
          </a:p>
        </p:txBody>
      </p:sp>
      <p:sp>
        <p:nvSpPr>
          <p:cNvPr id="4" name="Slide Number Placeholder 3"/>
          <p:cNvSpPr>
            <a:spLocks noGrp="1"/>
          </p:cNvSpPr>
          <p:nvPr>
            <p:ph type="sldNum" sz="quarter" idx="5"/>
          </p:nvPr>
        </p:nvSpPr>
        <p:spPr/>
        <p:txBody>
          <a:bodyPr/>
          <a:lstStyle/>
          <a:p>
            <a:fld id="{DA7E7AF3-BA77-40D3-9642-828D437E32D4}" type="slidenum">
              <a:rPr lang="en-GB" smtClean="0"/>
              <a:t>5</a:t>
            </a:fld>
            <a:endParaRPr lang="en-GB" dirty="0"/>
          </a:p>
        </p:txBody>
      </p:sp>
    </p:spTree>
    <p:extLst>
      <p:ext uri="{BB962C8B-B14F-4D97-AF65-F5344CB8AC3E}">
        <p14:creationId xmlns:p14="http://schemas.microsoft.com/office/powerpoint/2010/main" val="741865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organisational structure helps to optimise the efficiency of the human resource role. Organizational structures should include personnel requirements, ranking of each position and detailed job specifications for each role to assess each task. . Another internal factor is Budgeting some roles are sensitive to demand such as production, customer service and shipping these roles can be filled from increased revenue. Staff skill levels are also important as when the business starts to expand additional staff positions and needs may not be able to be achieved by current workers meaning that hiring contractors and offering staff training may be needed.  Compliance with regulations such as insurance, employment and other legal aspects need to be properly managed by human resources </a:t>
            </a:r>
          </a:p>
          <a:p>
            <a:endParaRPr lang="en-GB" dirty="0"/>
          </a:p>
          <a:p>
            <a:r>
              <a:rPr lang="en-GB" dirty="0"/>
              <a:t>Edmunds, S. A. (2019, March 6). Internal Factors to Consider in Human Resource Planning. Retrieved from Chron: https://smallbusiness.chron.com/internal-factors-consider-human-resource-planning-60960.html</a:t>
            </a:r>
          </a:p>
        </p:txBody>
      </p:sp>
      <p:sp>
        <p:nvSpPr>
          <p:cNvPr id="4" name="Slide Number Placeholder 3"/>
          <p:cNvSpPr>
            <a:spLocks noGrp="1"/>
          </p:cNvSpPr>
          <p:nvPr>
            <p:ph type="sldNum" sz="quarter" idx="5"/>
          </p:nvPr>
        </p:nvSpPr>
        <p:spPr/>
        <p:txBody>
          <a:bodyPr/>
          <a:lstStyle/>
          <a:p>
            <a:fld id="{DA7E7AF3-BA77-40D3-9642-828D437E32D4}" type="slidenum">
              <a:rPr lang="en-GB" smtClean="0"/>
              <a:t>6</a:t>
            </a:fld>
            <a:endParaRPr lang="en-GB" dirty="0"/>
          </a:p>
        </p:txBody>
      </p:sp>
    </p:spTree>
    <p:extLst>
      <p:ext uri="{BB962C8B-B14F-4D97-AF65-F5344CB8AC3E}">
        <p14:creationId xmlns:p14="http://schemas.microsoft.com/office/powerpoint/2010/main" val="3452827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new policy laws continuously coming into effect, human resource departments are under pressure to stay within the law. These types of regulations have an impact on the processes of the HR department, including recruitment, training, compensation, termination, and so on. The economy is one of the main external influences. The current economy may have an effect on future jobs and may also have an impact on the ability to recruit anyone. Human resources will also have to deal with technological advances and, as new technologies are implemented, the HR Department will starting to look at how to decrease the size and search for ways to save money by having new technology could mean that a job that used to take 4 people to do could be completed by half. Demographics also plays a major part in the role of human resource management, for example, as the older generation retires and the younger generation enters the workforce, the human resource department has to search for new ways to recruit new candidates. </a:t>
            </a:r>
          </a:p>
          <a:p>
            <a:endParaRPr lang="en-GB" dirty="0"/>
          </a:p>
          <a:p>
            <a:r>
              <a:rPr lang="en-GB" dirty="0"/>
              <a:t>Friedman, E. (2013, July 18). 4 External Factors that Affect Human Resource Management. Retrieved from Workology: https://workology.com/4-external-factors-that-affect-human-resource-management/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A7E7AF3-BA77-40D3-9642-828D437E32D4}" type="slidenum">
              <a:rPr lang="en-GB" smtClean="0"/>
              <a:t>7</a:t>
            </a:fld>
            <a:endParaRPr lang="en-GB" dirty="0"/>
          </a:p>
        </p:txBody>
      </p:sp>
    </p:spTree>
    <p:extLst>
      <p:ext uri="{BB962C8B-B14F-4D97-AF65-F5344CB8AC3E}">
        <p14:creationId xmlns:p14="http://schemas.microsoft.com/office/powerpoint/2010/main" val="3961813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Corporate social responsibility is a business model that allows a organisation to be socially responsible to itself, its stakeholders and the public. Using the CSR model, businesses will be conscious of the kind of effect they have on all aspects of society, including the economic, social and environmental elements. </a:t>
            </a:r>
          </a:p>
          <a:p>
            <a:r>
              <a:rPr lang="en-GB" dirty="0"/>
              <a:t>  </a:t>
            </a:r>
          </a:p>
          <a:p>
            <a:r>
              <a:rPr lang="en-GB" dirty="0"/>
              <a:t>   Chen, J. (2020, February 22). Corporate Social Responsibility. Retrieved from Investopedia: https://www.investopedia.com/terms/c/corp-social-responsibility.asp</a:t>
            </a:r>
          </a:p>
        </p:txBody>
      </p:sp>
      <p:sp>
        <p:nvSpPr>
          <p:cNvPr id="4" name="Slide Number Placeholder 3"/>
          <p:cNvSpPr>
            <a:spLocks noGrp="1"/>
          </p:cNvSpPr>
          <p:nvPr>
            <p:ph type="sldNum" sz="quarter" idx="5"/>
          </p:nvPr>
        </p:nvSpPr>
        <p:spPr/>
        <p:txBody>
          <a:bodyPr/>
          <a:lstStyle/>
          <a:p>
            <a:fld id="{DA7E7AF3-BA77-40D3-9642-828D437E32D4}" type="slidenum">
              <a:rPr lang="en-GB" smtClean="0"/>
              <a:t>8</a:t>
            </a:fld>
            <a:endParaRPr lang="en-GB" dirty="0"/>
          </a:p>
        </p:txBody>
      </p:sp>
    </p:spTree>
    <p:extLst>
      <p:ext uri="{BB962C8B-B14F-4D97-AF65-F5344CB8AC3E}">
        <p14:creationId xmlns:p14="http://schemas.microsoft.com/office/powerpoint/2010/main" val="881211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Organizational culture is the way things are done within an organisation. The organisational culture influences include the structure of the business. The mechanism by which research is carried out, the behaviour and attitudes of employees, the values of organisations and the style of management and leadership.</a:t>
            </a:r>
          </a:p>
          <a:p>
            <a:r>
              <a:rPr lang="en-GB" dirty="0"/>
              <a:t>Edgar Schein is a renowned professor at MIT Sloan School of Management who has studied extensively in the field of organisation management. According to Edgar Schein organisations do not adopt culture in a single day, instead it is formed in due course of time as employees go through various changes, adapt to external environments and solve problems. They gain their past experiences and start practicing it every day as a result forming the culture of the workplace. </a:t>
            </a:r>
          </a:p>
          <a:p>
            <a:endParaRPr lang="en-GB" dirty="0"/>
          </a:p>
          <a:p>
            <a:endParaRPr lang="en-GB" dirty="0"/>
          </a:p>
          <a:p>
            <a:r>
              <a:rPr lang="en-GB" dirty="0"/>
              <a:t>Chartered management institute . (n.d.). Understanding Organisational Culture. Retrieved from Managers: https://www.managers.org.uk/~/media/Files/PDF/Checklists/CHK-232-Understanding-organisational-culture.pdf</a:t>
            </a:r>
          </a:p>
          <a:p>
            <a:endParaRPr lang="en-GB" dirty="0"/>
          </a:p>
          <a:p>
            <a:endParaRPr lang="en-GB" dirty="0"/>
          </a:p>
          <a:p>
            <a:r>
              <a:rPr lang="en-GB" dirty="0"/>
              <a:t>Juneja, P. (n.d.). Edgar Schein Model of Organisation Culture. Retrieved from Management Study Guide: https://www.managementstudyguide.com/edgar-schein-model.htm</a:t>
            </a:r>
          </a:p>
        </p:txBody>
      </p:sp>
      <p:sp>
        <p:nvSpPr>
          <p:cNvPr id="4" name="Slide Number Placeholder 3"/>
          <p:cNvSpPr>
            <a:spLocks noGrp="1"/>
          </p:cNvSpPr>
          <p:nvPr>
            <p:ph type="sldNum" sz="quarter" idx="5"/>
          </p:nvPr>
        </p:nvSpPr>
        <p:spPr/>
        <p:txBody>
          <a:bodyPr/>
          <a:lstStyle/>
          <a:p>
            <a:fld id="{DA7E7AF3-BA77-40D3-9642-828D437E32D4}" type="slidenum">
              <a:rPr lang="en-GB" smtClean="0"/>
              <a:t>9</a:t>
            </a:fld>
            <a:endParaRPr lang="en-GB" dirty="0"/>
          </a:p>
        </p:txBody>
      </p:sp>
    </p:spTree>
    <p:extLst>
      <p:ext uri="{BB962C8B-B14F-4D97-AF65-F5344CB8AC3E}">
        <p14:creationId xmlns:p14="http://schemas.microsoft.com/office/powerpoint/2010/main" val="31732127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GB" dirty="0"/>
              <a:t>       Benjamin, T. (2019, March 6). External &amp; Internal Environmental Factors </a:t>
            </a:r>
            <a:r>
              <a:rPr lang="en-GB"/>
              <a:t>Influencing HR </a:t>
            </a:r>
            <a:r>
              <a:rPr lang="en-GB" dirty="0"/>
              <a:t>Activities. Retrieved from Chron: https://smallbusiness.chron.com/external-internal-environmental-factors-influencing-hr-activities-34745.html</a:t>
            </a:r>
          </a:p>
          <a:p>
            <a:pPr marL="0" indent="0">
              <a:buFont typeface="+mj-lt"/>
              <a:buNone/>
            </a:pPr>
            <a:endParaRPr lang="en-GB" dirty="0"/>
          </a:p>
          <a:p>
            <a:pPr marL="0" indent="0">
              <a:buFont typeface="+mj-lt"/>
              <a:buNone/>
            </a:pPr>
            <a:r>
              <a:rPr lang="en-GB" dirty="0"/>
              <a:t>         Chartered management institute . (n.d.). Understanding Organisational Culture. Retrieved from Managers: https://www.managers.org.uk/~/media/Files/PDF/Checklists/CHK-232-Understanding-organisational-culture.pdf</a:t>
            </a:r>
          </a:p>
          <a:p>
            <a:pPr marL="0" indent="0">
              <a:buFont typeface="+mj-lt"/>
              <a:buNone/>
            </a:pPr>
            <a:endParaRPr lang="en-GB" dirty="0"/>
          </a:p>
          <a:p>
            <a:pPr marL="0" indent="0">
              <a:buFont typeface="+mj-lt"/>
              <a:buNone/>
            </a:pPr>
            <a:r>
              <a:rPr lang="en-GB" dirty="0"/>
              <a:t>      Chen, J. (2020, February 22). Corporate Social Responsibility. Retrieved from Investopedia: https://www.investopedia.com/terms/c/corp-social-responsibility.asp</a:t>
            </a:r>
          </a:p>
          <a:p>
            <a:pPr marL="0" indent="0">
              <a:buFont typeface="+mj-lt"/>
              <a:buNone/>
            </a:pPr>
            <a:endParaRPr lang="en-GB" dirty="0"/>
          </a:p>
          <a:p>
            <a:pPr marL="0" indent="0">
              <a:buFont typeface="+mj-lt"/>
              <a:buNone/>
            </a:pPr>
            <a:r>
              <a:rPr lang="en-GB" dirty="0"/>
              <a:t>      Chron. (2019, February 5). Examples of Cultural Differences in the Workplace. Retrieved from Chron: https://smallbusiness.chron.com/examples-cultural-differences-workplace-11494.html</a:t>
            </a:r>
          </a:p>
          <a:p>
            <a:pPr marL="0" indent="0">
              <a:buFont typeface="+mj-lt"/>
              <a:buNone/>
            </a:pPr>
            <a:endParaRPr lang="en-GB" dirty="0"/>
          </a:p>
          <a:p>
            <a:pPr marL="0" indent="0">
              <a:buFont typeface="+mj-lt"/>
              <a:buNone/>
            </a:pPr>
            <a:r>
              <a:rPr lang="en-GB" dirty="0"/>
              <a:t>       Edmunds, S. A. (2019, March 6). Internal Factors to Consider in Human Resource Planning. Retrieved from Chron: https://smallbusiness.chron.com/internal-factors-consider-human-resource-planning-60960.html</a:t>
            </a:r>
          </a:p>
          <a:p>
            <a:pPr marL="0" indent="0">
              <a:buFont typeface="+mj-lt"/>
              <a:buNone/>
            </a:pPr>
            <a:endParaRPr lang="en-GB" dirty="0"/>
          </a:p>
          <a:p>
            <a:pPr marL="0" indent="0">
              <a:buFont typeface="+mj-lt"/>
              <a:buNone/>
            </a:pPr>
            <a:r>
              <a:rPr lang="en-GB" dirty="0"/>
              <a:t>       Friedman, E. (2013, July 18). 4 External Factors that Affect Human Resource Management. Retrieved from Workology: https://workology.com/4-external-factors-that-affect-human-resource-management/</a:t>
            </a:r>
          </a:p>
          <a:p>
            <a:pPr marL="0" indent="0">
              <a:buFont typeface="+mj-lt"/>
              <a:buNone/>
            </a:pPr>
            <a:endParaRPr lang="en-GB" dirty="0"/>
          </a:p>
          <a:p>
            <a:pPr marL="0" indent="0">
              <a:buFont typeface="+mj-lt"/>
              <a:buNone/>
            </a:pPr>
            <a:r>
              <a:rPr lang="en-GB" dirty="0"/>
              <a:t>       HumanResourceEDU. (n.d.). What is Human Resource. Retrieved from HumanResourceEDU: https://www.humanresourcesedu.org/what-is-human-resources/</a:t>
            </a:r>
          </a:p>
          <a:p>
            <a:pPr marL="0" indent="0">
              <a:buFont typeface="+mj-lt"/>
              <a:buNone/>
            </a:pPr>
            <a:endParaRPr lang="en-GB" dirty="0"/>
          </a:p>
          <a:p>
            <a:pPr marL="0" indent="0">
              <a:buFont typeface="+mj-lt"/>
              <a:buNone/>
            </a:pPr>
            <a:r>
              <a:rPr lang="en-GB" dirty="0"/>
              <a:t>       Inc. (n.d.). Human Resource Management. Retrieved from Inc: https://www.inc.com/encyclopedia/human-resource-management.html</a:t>
            </a:r>
          </a:p>
          <a:p>
            <a:pPr marL="0" indent="0">
              <a:buFont typeface="+mj-lt"/>
              <a:buNone/>
            </a:pPr>
            <a:r>
              <a:rPr lang="en-GB" dirty="0"/>
              <a:t> </a:t>
            </a:r>
          </a:p>
          <a:p>
            <a:pPr marL="0" indent="0">
              <a:buFont typeface="+mj-lt"/>
              <a:buNone/>
            </a:pPr>
            <a:r>
              <a:rPr lang="en-GB" dirty="0"/>
              <a:t>       Joseph, C. (n.d.). Cultural &amp; Language Barriers in the Workforce. Retrieved from Chron: https://smallbusiness.chron.com/cultural-language-barriers-workforce-11928.html</a:t>
            </a:r>
          </a:p>
          <a:p>
            <a:pPr marL="0" indent="0">
              <a:buFont typeface="+mj-lt"/>
              <a:buNone/>
            </a:pPr>
            <a:endParaRPr lang="en-GB" dirty="0"/>
          </a:p>
          <a:p>
            <a:pPr marL="0" indent="0">
              <a:buFont typeface="+mj-lt"/>
              <a:buNone/>
            </a:pPr>
            <a:r>
              <a:rPr lang="en-GB" dirty="0"/>
              <a:t>      Juneja, P. (n.d.). Edgar Schein Model of Organisation Culture. Retrieved from Management Study Guide: https://www.managementstudyguide.com/edgar-schein-model.htm</a:t>
            </a:r>
          </a:p>
          <a:p>
            <a:pPr marL="0" indent="0">
              <a:buFont typeface="+mj-lt"/>
              <a:buNone/>
            </a:pPr>
            <a:endParaRPr lang="en-GB" dirty="0"/>
          </a:p>
          <a:p>
            <a:pPr marL="0" indent="0">
              <a:buFont typeface="+mj-lt"/>
              <a:buNone/>
            </a:pPr>
            <a:endParaRPr lang="en-GB" dirty="0"/>
          </a:p>
          <a:p>
            <a:pPr marL="0" indent="0">
              <a:buFont typeface="+mj-lt"/>
              <a:buNone/>
            </a:pPr>
            <a:r>
              <a:rPr lang="en-GB" dirty="0"/>
              <a:t>        Vercida. (2015, April 21). Race and Ethnicity in the Workplace. Retrieved from Vercida: https://www.vercida.com/uk/articles/race-ethnicity-workplace</a:t>
            </a:r>
          </a:p>
          <a:p>
            <a:pPr marL="0" indent="0">
              <a:buFont typeface="+mj-lt"/>
              <a:buNone/>
            </a:pPr>
            <a:endParaRPr lang="en-GB" dirty="0"/>
          </a:p>
          <a:p>
            <a:pPr marL="0" indent="0">
              <a:buFont typeface="+mj-lt"/>
              <a:buNone/>
            </a:pPr>
            <a:r>
              <a:rPr lang="en-GB" dirty="0"/>
              <a:t>       Watson, H. (2019, August 8 ). The Essential Guide To Human Resource Management. Retrieved from Peoplegoal : https://www.peoplegoal.com/guides/human-resources-management</a:t>
            </a:r>
          </a:p>
          <a:p>
            <a:pPr marL="0" indent="0">
              <a:buFont typeface="+mj-lt"/>
              <a:buNone/>
            </a:pPr>
            <a:endParaRPr lang="en-GB" dirty="0"/>
          </a:p>
          <a:p>
            <a:pPr marL="0" indent="0">
              <a:buFont typeface="+mj-lt"/>
              <a:buNone/>
            </a:pPr>
            <a:endParaRPr lang="en-GB" dirty="0"/>
          </a:p>
        </p:txBody>
      </p:sp>
      <p:sp>
        <p:nvSpPr>
          <p:cNvPr id="4" name="Slide Number Placeholder 3"/>
          <p:cNvSpPr>
            <a:spLocks noGrp="1"/>
          </p:cNvSpPr>
          <p:nvPr>
            <p:ph type="sldNum" sz="quarter" idx="5"/>
          </p:nvPr>
        </p:nvSpPr>
        <p:spPr/>
        <p:txBody>
          <a:bodyPr/>
          <a:lstStyle/>
          <a:p>
            <a:fld id="{DA7E7AF3-BA77-40D3-9642-828D437E32D4}" type="slidenum">
              <a:rPr lang="en-GB" smtClean="0"/>
              <a:t>10</a:t>
            </a:fld>
            <a:endParaRPr lang="en-GB" dirty="0"/>
          </a:p>
        </p:txBody>
      </p:sp>
    </p:spTree>
    <p:extLst>
      <p:ext uri="{BB962C8B-B14F-4D97-AF65-F5344CB8AC3E}">
        <p14:creationId xmlns:p14="http://schemas.microsoft.com/office/powerpoint/2010/main" val="1908413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5" name="Footer Placeholder 4"/>
          <p:cNvSpPr>
            <a:spLocks noGrp="1"/>
          </p:cNvSpPr>
          <p:nvPr>
            <p:ph type="ftr" sz="quarter" idx="11"/>
          </p:nvPr>
        </p:nvSpPr>
        <p:spPr>
          <a:xfrm>
            <a:off x="5332412" y="5883275"/>
            <a:ext cx="4324044" cy="365125"/>
          </a:xfrm>
        </p:spPr>
        <p:txBody>
          <a:bodyPr/>
          <a:lstStyle/>
          <a:p>
            <a:endParaRPr lang="en-GB" dirty="0"/>
          </a:p>
        </p:txBody>
      </p:sp>
      <p:sp>
        <p:nvSpPr>
          <p:cNvPr id="6" name="Slide Number Placeholder 5"/>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3903663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4025785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2212229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2196367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1086769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3478585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2550889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73793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2620436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796593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345185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14710193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8258651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21125842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20722565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12683470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17E654-F69D-4218-81DF-62FE19D2354C}" type="datetimeFigureOut">
              <a:rPr lang="en-GB" smtClean="0"/>
              <a:t>28/04/2020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83C6AB6-BE2D-4432-A30C-8E036E6C040F}" type="slidenum">
              <a:rPr lang="en-GB" smtClean="0"/>
              <a:t>‹#›</a:t>
            </a:fld>
            <a:endParaRPr lang="en-GB" dirty="0"/>
          </a:p>
        </p:txBody>
      </p:sp>
    </p:spTree>
    <p:extLst>
      <p:ext uri="{BB962C8B-B14F-4D97-AF65-F5344CB8AC3E}">
        <p14:creationId xmlns:p14="http://schemas.microsoft.com/office/powerpoint/2010/main" val="1945568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017E654-F69D-4218-81DF-62FE19D2354C}" type="datetimeFigureOut">
              <a:rPr lang="en-GB" smtClean="0"/>
              <a:t>28/04/2020</a:t>
            </a:fld>
            <a:endParaRPr lang="en-GB"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83C6AB6-BE2D-4432-A30C-8E036E6C040F}" type="slidenum">
              <a:rPr lang="en-GB" smtClean="0"/>
              <a:t>‹#›</a:t>
            </a:fld>
            <a:endParaRPr lang="en-GB" dirty="0"/>
          </a:p>
        </p:txBody>
      </p:sp>
    </p:spTree>
    <p:extLst>
      <p:ext uri="{BB962C8B-B14F-4D97-AF65-F5344CB8AC3E}">
        <p14:creationId xmlns:p14="http://schemas.microsoft.com/office/powerpoint/2010/main" val="9302475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37.sv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svg"/><Relationship Id="rId4" Type="http://schemas.openxmlformats.org/officeDocument/2006/relationships/image" Target="../media/image34.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51.svg"/><Relationship Id="rId4" Type="http://schemas.openxmlformats.org/officeDocument/2006/relationships/image" Target="../media/image5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0"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1"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2"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3"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4"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5"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6CEB38B-44A8-48E7-8B6A-4B9A0E81B895}"/>
              </a:ext>
            </a:extLst>
          </p:cNvPr>
          <p:cNvSpPr>
            <a:spLocks noGrp="1"/>
          </p:cNvSpPr>
          <p:nvPr>
            <p:ph type="title"/>
          </p:nvPr>
        </p:nvSpPr>
        <p:spPr>
          <a:xfrm>
            <a:off x="2253785" y="1380068"/>
            <a:ext cx="4978303" cy="2616199"/>
          </a:xfrm>
        </p:spPr>
        <p:txBody>
          <a:bodyPr vert="horz" lIns="91440" tIns="45720" rIns="91440" bIns="45720" rtlCol="0" anchor="b">
            <a:normAutofit/>
          </a:bodyPr>
          <a:lstStyle/>
          <a:p>
            <a:pPr>
              <a:lnSpc>
                <a:spcPct val="90000"/>
              </a:lnSpc>
            </a:pPr>
            <a:r>
              <a:rPr lang="en-US" sz="4700" dirty="0"/>
              <a:t>Critical Reflection of the Inter-Cultural Workplace</a:t>
            </a:r>
          </a:p>
        </p:txBody>
      </p:sp>
      <p:sp>
        <p:nvSpPr>
          <p:cNvPr id="3" name="Subtitle 2">
            <a:extLst>
              <a:ext uri="{FF2B5EF4-FFF2-40B4-BE49-F238E27FC236}">
                <a16:creationId xmlns:a16="http://schemas.microsoft.com/office/drawing/2014/main" id="{6455A42F-4140-4659-B883-10DC9F611B11}"/>
              </a:ext>
            </a:extLst>
          </p:cNvPr>
          <p:cNvSpPr>
            <a:spLocks noGrp="1"/>
          </p:cNvSpPr>
          <p:nvPr>
            <p:ph type="body" idx="1"/>
          </p:nvPr>
        </p:nvSpPr>
        <p:spPr>
          <a:xfrm>
            <a:off x="3151575" y="3996267"/>
            <a:ext cx="4080514" cy="1139151"/>
          </a:xfrm>
        </p:spPr>
        <p:txBody>
          <a:bodyPr vert="horz" lIns="91440" tIns="45720" rIns="91440" bIns="45720" rtlCol="0" anchor="t">
            <a:normAutofit/>
          </a:bodyPr>
          <a:lstStyle/>
          <a:p>
            <a:r>
              <a:rPr lang="en-US" sz="2100" dirty="0"/>
              <a:t>Shannon Jones</a:t>
            </a:r>
          </a:p>
          <a:p>
            <a:r>
              <a:rPr lang="en-US" sz="2100" dirty="0"/>
              <a:t>1803188</a:t>
            </a:r>
          </a:p>
        </p:txBody>
      </p:sp>
      <p:sp>
        <p:nvSpPr>
          <p:cNvPr id="47"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Graphic 35" descr="Venn Diagram">
            <a:extLst>
              <a:ext uri="{FF2B5EF4-FFF2-40B4-BE49-F238E27FC236}">
                <a16:creationId xmlns:a16="http://schemas.microsoft.com/office/drawing/2014/main" id="{C7A79364-902E-43ED-90D0-BD7FD0AFBC7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873801" y="1614524"/>
            <a:ext cx="3341190" cy="3341190"/>
          </a:xfrm>
          <a:prstGeom prst="rect">
            <a:avLst/>
          </a:prstGeom>
        </p:spPr>
      </p:pic>
    </p:spTree>
    <p:extLst>
      <p:ext uri="{BB962C8B-B14F-4D97-AF65-F5344CB8AC3E}">
        <p14:creationId xmlns:p14="http://schemas.microsoft.com/office/powerpoint/2010/main" val="314260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BA8764-5C20-4159-B80C-4CAF983AED4F}"/>
              </a:ext>
            </a:extLst>
          </p:cNvPr>
          <p:cNvSpPr>
            <a:spLocks noGrp="1"/>
          </p:cNvSpPr>
          <p:nvPr>
            <p:ph type="title"/>
          </p:nvPr>
        </p:nvSpPr>
        <p:spPr>
          <a:xfrm>
            <a:off x="1484311" y="685800"/>
            <a:ext cx="10018713" cy="1185333"/>
          </a:xfrm>
        </p:spPr>
        <p:txBody>
          <a:bodyPr>
            <a:normAutofit/>
          </a:bodyPr>
          <a:lstStyle/>
          <a:p>
            <a:r>
              <a:rPr lang="en-GB" dirty="0"/>
              <a:t>Introduction</a:t>
            </a:r>
          </a:p>
        </p:txBody>
      </p:sp>
      <p:sp>
        <p:nvSpPr>
          <p:cNvPr id="5" name="Content Placeholder 4">
            <a:extLst>
              <a:ext uri="{FF2B5EF4-FFF2-40B4-BE49-F238E27FC236}">
                <a16:creationId xmlns:a16="http://schemas.microsoft.com/office/drawing/2014/main" id="{43358E0E-0CCC-459C-9B70-665F2755B1AA}"/>
              </a:ext>
            </a:extLst>
          </p:cNvPr>
          <p:cNvSpPr>
            <a:spLocks noGrp="1"/>
          </p:cNvSpPr>
          <p:nvPr>
            <p:ph idx="1"/>
          </p:nvPr>
        </p:nvSpPr>
        <p:spPr>
          <a:xfrm>
            <a:off x="1484311" y="1998133"/>
            <a:ext cx="6855356" cy="3793067"/>
          </a:xfrm>
        </p:spPr>
        <p:txBody>
          <a:bodyPr anchor="t">
            <a:normAutofit/>
          </a:bodyPr>
          <a:lstStyle/>
          <a:p>
            <a:pPr marL="0" indent="0">
              <a:buNone/>
            </a:pPr>
            <a:r>
              <a:rPr lang="en-GB" dirty="0"/>
              <a:t>There are many inter-cultural aspects within the workplace such as  Diversity, Ethnic backgrounds Employment History and Gender. It is important for a business to adapt and accommodate to different cultures within the workplace. </a:t>
            </a:r>
          </a:p>
        </p:txBody>
      </p:sp>
      <p:pic>
        <p:nvPicPr>
          <p:cNvPr id="36" name="Graphic 35" descr="Group">
            <a:extLst>
              <a:ext uri="{FF2B5EF4-FFF2-40B4-BE49-F238E27FC236}">
                <a16:creationId xmlns:a16="http://schemas.microsoft.com/office/drawing/2014/main" id="{9A77D13C-2B4A-4E06-A493-8BE25CA62D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85908" y="1998133"/>
            <a:ext cx="2717116" cy="27171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83391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53">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dirty="0"/>
          </a:p>
        </p:txBody>
      </p:sp>
      <p:grpSp>
        <p:nvGrpSpPr>
          <p:cNvPr id="67" name="Group 55">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57"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8"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9"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0"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308C09EC-5A6A-42AA-8007-1759A8E35B7C}"/>
              </a:ext>
            </a:extLst>
          </p:cNvPr>
          <p:cNvSpPr>
            <a:spLocks noGrp="1"/>
          </p:cNvSpPr>
          <p:nvPr>
            <p:ph type="title"/>
          </p:nvPr>
        </p:nvSpPr>
        <p:spPr>
          <a:xfrm>
            <a:off x="1419224" y="1402995"/>
            <a:ext cx="2812385" cy="3723836"/>
          </a:xfrm>
        </p:spPr>
        <p:txBody>
          <a:bodyPr>
            <a:normAutofit/>
          </a:bodyPr>
          <a:lstStyle/>
          <a:p>
            <a:r>
              <a:rPr lang="en-GB" sz="3600" dirty="0">
                <a:solidFill>
                  <a:srgbClr val="000000"/>
                </a:solidFill>
              </a:rPr>
              <a:t>Cultural differences in the work place</a:t>
            </a:r>
          </a:p>
        </p:txBody>
      </p:sp>
      <p:sp useBgFill="1">
        <p:nvSpPr>
          <p:cNvPr id="69"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9" name="Content Placeholder 2">
            <a:extLst>
              <a:ext uri="{FF2B5EF4-FFF2-40B4-BE49-F238E27FC236}">
                <a16:creationId xmlns:a16="http://schemas.microsoft.com/office/drawing/2014/main" id="{2BC38B58-C013-461F-B762-74F1F63A5389}"/>
              </a:ext>
            </a:extLst>
          </p:cNvPr>
          <p:cNvGraphicFramePr>
            <a:graphicFrameLocks noGrp="1"/>
          </p:cNvGraphicFramePr>
          <p:nvPr>
            <p:ph idx="1"/>
            <p:extLst>
              <p:ext uri="{D42A27DB-BD31-4B8C-83A1-F6EECF244321}">
                <p14:modId xmlns:p14="http://schemas.microsoft.com/office/powerpoint/2010/main" val="2245344597"/>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2178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30935-6C8C-44E0-AFC3-61B0EB75ABCD}"/>
              </a:ext>
            </a:extLst>
          </p:cNvPr>
          <p:cNvSpPr>
            <a:spLocks noGrp="1"/>
          </p:cNvSpPr>
          <p:nvPr>
            <p:ph type="title"/>
          </p:nvPr>
        </p:nvSpPr>
        <p:spPr>
          <a:xfrm>
            <a:off x="1484311" y="685800"/>
            <a:ext cx="10018713" cy="1185333"/>
          </a:xfrm>
        </p:spPr>
        <p:txBody>
          <a:bodyPr>
            <a:normAutofit/>
          </a:bodyPr>
          <a:lstStyle/>
          <a:p>
            <a:r>
              <a:rPr lang="en-GB" dirty="0"/>
              <a:t>Human resource management</a:t>
            </a:r>
          </a:p>
        </p:txBody>
      </p:sp>
      <p:sp>
        <p:nvSpPr>
          <p:cNvPr id="3" name="Content Placeholder 2">
            <a:extLst>
              <a:ext uri="{FF2B5EF4-FFF2-40B4-BE49-F238E27FC236}">
                <a16:creationId xmlns:a16="http://schemas.microsoft.com/office/drawing/2014/main" id="{99EA3ECD-442D-4965-9055-1A9BD8CBAD40}"/>
              </a:ext>
            </a:extLst>
          </p:cNvPr>
          <p:cNvSpPr>
            <a:spLocks noGrp="1"/>
          </p:cNvSpPr>
          <p:nvPr>
            <p:ph idx="1"/>
          </p:nvPr>
        </p:nvSpPr>
        <p:spPr>
          <a:xfrm>
            <a:off x="1484311" y="1998133"/>
            <a:ext cx="6855356" cy="3793067"/>
          </a:xfrm>
        </p:spPr>
        <p:txBody>
          <a:bodyPr anchor="t">
            <a:normAutofit/>
          </a:bodyPr>
          <a:lstStyle/>
          <a:p>
            <a:r>
              <a:rPr lang="en-GB" dirty="0"/>
              <a:t>Human resources is used to describe both the people who work for a company or organization and the department responsible for managing resources related to employees </a:t>
            </a:r>
          </a:p>
          <a:p>
            <a:r>
              <a:rPr lang="en-GB" dirty="0"/>
              <a:t>Human resource management is a new, generic concept used to describe the management and development of employees in an organisation. </a:t>
            </a:r>
          </a:p>
        </p:txBody>
      </p:sp>
      <p:pic>
        <p:nvPicPr>
          <p:cNvPr id="7" name="Graphic 6" descr="Workforce Management">
            <a:extLst>
              <a:ext uri="{FF2B5EF4-FFF2-40B4-BE49-F238E27FC236}">
                <a16:creationId xmlns:a16="http://schemas.microsoft.com/office/drawing/2014/main" id="{2C3B7B04-AE32-4B9C-AEDF-1F260D42D2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85908" y="2536108"/>
            <a:ext cx="2717116" cy="271711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83518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4B355-E031-4C90-8936-7206FB905388}"/>
              </a:ext>
            </a:extLst>
          </p:cNvPr>
          <p:cNvSpPr>
            <a:spLocks noGrp="1"/>
          </p:cNvSpPr>
          <p:nvPr>
            <p:ph type="title"/>
          </p:nvPr>
        </p:nvSpPr>
        <p:spPr>
          <a:xfrm>
            <a:off x="1494698" y="124692"/>
            <a:ext cx="9742318" cy="1438102"/>
          </a:xfrm>
        </p:spPr>
        <p:txBody>
          <a:bodyPr>
            <a:normAutofit/>
          </a:bodyPr>
          <a:lstStyle/>
          <a:p>
            <a:r>
              <a:rPr lang="en-GB" dirty="0"/>
              <a:t>Environmental Analysis </a:t>
            </a:r>
          </a:p>
        </p:txBody>
      </p:sp>
      <p:graphicFrame>
        <p:nvGraphicFramePr>
          <p:cNvPr id="5" name="Content Placeholder 2">
            <a:extLst>
              <a:ext uri="{FF2B5EF4-FFF2-40B4-BE49-F238E27FC236}">
                <a16:creationId xmlns:a16="http://schemas.microsoft.com/office/drawing/2014/main" id="{360D3C58-311A-457A-A6EB-8140F37DB75D}"/>
              </a:ext>
            </a:extLst>
          </p:cNvPr>
          <p:cNvGraphicFramePr>
            <a:graphicFrameLocks noGrp="1"/>
          </p:cNvGraphicFramePr>
          <p:nvPr>
            <p:ph idx="1"/>
            <p:extLst>
              <p:ext uri="{D42A27DB-BD31-4B8C-83A1-F6EECF244321}">
                <p14:modId xmlns:p14="http://schemas.microsoft.com/office/powerpoint/2010/main" val="2088315366"/>
              </p:ext>
            </p:extLst>
          </p:nvPr>
        </p:nvGraphicFramePr>
        <p:xfrm>
          <a:off x="133005" y="1862050"/>
          <a:ext cx="11870574" cy="4871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5604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5F924-93AC-47FF-8116-20C1E836717D}"/>
              </a:ext>
            </a:extLst>
          </p:cNvPr>
          <p:cNvSpPr>
            <a:spLocks noGrp="1"/>
          </p:cNvSpPr>
          <p:nvPr>
            <p:ph type="title"/>
          </p:nvPr>
        </p:nvSpPr>
        <p:spPr>
          <a:xfrm>
            <a:off x="1760706" y="685800"/>
            <a:ext cx="9742318" cy="1752599"/>
          </a:xfrm>
        </p:spPr>
        <p:txBody>
          <a:bodyPr vert="horz" lIns="91440" tIns="45720" rIns="91440" bIns="45720" rtlCol="0">
            <a:normAutofit/>
          </a:bodyPr>
          <a:lstStyle/>
          <a:p>
            <a:r>
              <a:rPr lang="en-US" dirty="0"/>
              <a:t>Internal environment</a:t>
            </a:r>
          </a:p>
        </p:txBody>
      </p:sp>
      <p:graphicFrame>
        <p:nvGraphicFramePr>
          <p:cNvPr id="9" name="Content Placeholder 3">
            <a:extLst>
              <a:ext uri="{FF2B5EF4-FFF2-40B4-BE49-F238E27FC236}">
                <a16:creationId xmlns:a16="http://schemas.microsoft.com/office/drawing/2014/main" id="{A8BABD11-0F53-4E72-B992-D71332E9DC38}"/>
              </a:ext>
            </a:extLst>
          </p:cNvPr>
          <p:cNvGraphicFramePr>
            <a:graphicFrameLocks noGrp="1"/>
          </p:cNvGraphicFramePr>
          <p:nvPr>
            <p:ph idx="1"/>
            <p:extLst>
              <p:ext uri="{D42A27DB-BD31-4B8C-83A1-F6EECF244321}">
                <p14:modId xmlns:p14="http://schemas.microsoft.com/office/powerpoint/2010/main" val="3436916394"/>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4386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103DA-5520-4116-B8C5-607CD4713324}"/>
              </a:ext>
            </a:extLst>
          </p:cNvPr>
          <p:cNvSpPr>
            <a:spLocks noGrp="1"/>
          </p:cNvSpPr>
          <p:nvPr>
            <p:ph type="title"/>
          </p:nvPr>
        </p:nvSpPr>
        <p:spPr>
          <a:xfrm>
            <a:off x="1760706" y="685800"/>
            <a:ext cx="9742318" cy="1752599"/>
          </a:xfrm>
        </p:spPr>
        <p:txBody>
          <a:bodyPr>
            <a:normAutofit/>
          </a:bodyPr>
          <a:lstStyle/>
          <a:p>
            <a:r>
              <a:rPr lang="en-GB" dirty="0"/>
              <a:t>External Environment </a:t>
            </a:r>
          </a:p>
        </p:txBody>
      </p:sp>
      <p:graphicFrame>
        <p:nvGraphicFramePr>
          <p:cNvPr id="5" name="Content Placeholder 2">
            <a:extLst>
              <a:ext uri="{FF2B5EF4-FFF2-40B4-BE49-F238E27FC236}">
                <a16:creationId xmlns:a16="http://schemas.microsoft.com/office/drawing/2014/main" id="{FD59DA39-3A45-401A-8A48-D14C359D80E4}"/>
              </a:ext>
            </a:extLst>
          </p:cNvPr>
          <p:cNvGraphicFramePr>
            <a:graphicFrameLocks noGrp="1"/>
          </p:cNvGraphicFramePr>
          <p:nvPr>
            <p:ph idx="1"/>
            <p:extLst>
              <p:ext uri="{D42A27DB-BD31-4B8C-83A1-F6EECF244321}">
                <p14:modId xmlns:p14="http://schemas.microsoft.com/office/powerpoint/2010/main" val="730212024"/>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9090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4FE3D-3A0F-451B-AAB0-DBDB510BDE68}"/>
              </a:ext>
            </a:extLst>
          </p:cNvPr>
          <p:cNvSpPr>
            <a:spLocks noGrp="1"/>
          </p:cNvSpPr>
          <p:nvPr>
            <p:ph type="title"/>
          </p:nvPr>
        </p:nvSpPr>
        <p:spPr>
          <a:xfrm>
            <a:off x="1484312" y="685800"/>
            <a:ext cx="5747778" cy="1752599"/>
          </a:xfrm>
        </p:spPr>
        <p:txBody>
          <a:bodyPr>
            <a:normAutofit/>
          </a:bodyPr>
          <a:lstStyle/>
          <a:p>
            <a:r>
              <a:rPr lang="en-GB" dirty="0"/>
              <a:t>CSR</a:t>
            </a:r>
          </a:p>
        </p:txBody>
      </p:sp>
      <p:sp>
        <p:nvSpPr>
          <p:cNvPr id="11" name="Content Placeholder 10">
            <a:extLst>
              <a:ext uri="{FF2B5EF4-FFF2-40B4-BE49-F238E27FC236}">
                <a16:creationId xmlns:a16="http://schemas.microsoft.com/office/drawing/2014/main" id="{2DE8CAB7-92B3-42B5-B814-7361BDA238C6}"/>
              </a:ext>
            </a:extLst>
          </p:cNvPr>
          <p:cNvSpPr>
            <a:spLocks noGrp="1"/>
          </p:cNvSpPr>
          <p:nvPr>
            <p:ph idx="1"/>
          </p:nvPr>
        </p:nvSpPr>
        <p:spPr>
          <a:xfrm>
            <a:off x="1484311" y="2666999"/>
            <a:ext cx="5747778" cy="3124201"/>
          </a:xfrm>
        </p:spPr>
        <p:txBody>
          <a:bodyPr anchor="t">
            <a:normAutofit/>
          </a:bodyPr>
          <a:lstStyle/>
          <a:p>
            <a:r>
              <a:rPr lang="en-US" sz="3600" dirty="0"/>
              <a:t>Corporate</a:t>
            </a:r>
          </a:p>
          <a:p>
            <a:r>
              <a:rPr lang="en-US" sz="3600" dirty="0"/>
              <a:t>Social	</a:t>
            </a:r>
          </a:p>
          <a:p>
            <a:r>
              <a:rPr lang="en-US" sz="3600" dirty="0"/>
              <a:t>Responsibility</a:t>
            </a:r>
          </a:p>
        </p:txBody>
      </p:sp>
      <p:pic>
        <p:nvPicPr>
          <p:cNvPr id="7" name="Content Placeholder 6" descr="Earth globe Africa and Europe">
            <a:extLst>
              <a:ext uri="{FF2B5EF4-FFF2-40B4-BE49-F238E27FC236}">
                <a16:creationId xmlns:a16="http://schemas.microsoft.com/office/drawing/2014/main" id="{BACB38CA-0DE6-4E75-AEDE-976ED295667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67961" y="645285"/>
            <a:ext cx="2520043"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5" name="Content Placeholder 4" descr="Open hand">
            <a:extLst>
              <a:ext uri="{FF2B5EF4-FFF2-40B4-BE49-F238E27FC236}">
                <a16:creationId xmlns:a16="http://schemas.microsoft.com/office/drawing/2014/main" id="{EC182F56-3920-4C17-9902-B06DA2F1EFA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p:blipFill>
        <p:spPr>
          <a:xfrm>
            <a:off x="8299296" y="3423522"/>
            <a:ext cx="2457372" cy="245737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797301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E906D-6FA7-4119-9B45-45EB401C3323}"/>
              </a:ext>
            </a:extLst>
          </p:cNvPr>
          <p:cNvSpPr>
            <a:spLocks noGrp="1"/>
          </p:cNvSpPr>
          <p:nvPr>
            <p:ph type="title"/>
          </p:nvPr>
        </p:nvSpPr>
        <p:spPr>
          <a:xfrm>
            <a:off x="1760706" y="685800"/>
            <a:ext cx="9742318" cy="1752599"/>
          </a:xfrm>
        </p:spPr>
        <p:txBody>
          <a:bodyPr>
            <a:normAutofit/>
          </a:bodyPr>
          <a:lstStyle/>
          <a:p>
            <a:r>
              <a:rPr lang="en-GB" dirty="0"/>
              <a:t>Organisational Culture</a:t>
            </a:r>
          </a:p>
        </p:txBody>
      </p:sp>
      <p:graphicFrame>
        <p:nvGraphicFramePr>
          <p:cNvPr id="5" name="Content Placeholder 2">
            <a:extLst>
              <a:ext uri="{FF2B5EF4-FFF2-40B4-BE49-F238E27FC236}">
                <a16:creationId xmlns:a16="http://schemas.microsoft.com/office/drawing/2014/main" id="{900DD187-B5D1-4265-908D-18E481D7268B}"/>
              </a:ext>
            </a:extLst>
          </p:cNvPr>
          <p:cNvGraphicFramePr>
            <a:graphicFrameLocks noGrp="1"/>
          </p:cNvGraphicFramePr>
          <p:nvPr>
            <p:ph idx="1"/>
            <p:extLst>
              <p:ext uri="{D42A27DB-BD31-4B8C-83A1-F6EECF244321}">
                <p14:modId xmlns:p14="http://schemas.microsoft.com/office/powerpoint/2010/main" val="3422242660"/>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7594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11">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3"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4"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5"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6"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7"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8"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EE6785E-D768-4DFC-8128-5AC9D07E4A93}"/>
              </a:ext>
            </a:extLst>
          </p:cNvPr>
          <p:cNvSpPr>
            <a:spLocks noGrp="1"/>
          </p:cNvSpPr>
          <p:nvPr>
            <p:ph type="title"/>
          </p:nvPr>
        </p:nvSpPr>
        <p:spPr>
          <a:xfrm>
            <a:off x="2253785" y="1380068"/>
            <a:ext cx="4978303" cy="2616199"/>
          </a:xfrm>
        </p:spPr>
        <p:txBody>
          <a:bodyPr vert="horz" lIns="91440" tIns="45720" rIns="91440" bIns="45720" rtlCol="0" anchor="b">
            <a:normAutofit/>
          </a:bodyPr>
          <a:lstStyle/>
          <a:p>
            <a:pPr algn="r"/>
            <a:r>
              <a:rPr lang="en-US" sz="6000" dirty="0"/>
              <a:t>References </a:t>
            </a:r>
          </a:p>
        </p:txBody>
      </p:sp>
      <p:sp>
        <p:nvSpPr>
          <p:cNvPr id="10"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Open Book">
            <a:extLst>
              <a:ext uri="{FF2B5EF4-FFF2-40B4-BE49-F238E27FC236}">
                <a16:creationId xmlns:a16="http://schemas.microsoft.com/office/drawing/2014/main" id="{D5821FD6-51BF-4AB1-B4CC-ADEEC977BD9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873801" y="1614524"/>
            <a:ext cx="3341190" cy="3341190"/>
          </a:xfrm>
          <a:prstGeom prst="rect">
            <a:avLst/>
          </a:prstGeom>
        </p:spPr>
      </p:pic>
      <p:sp>
        <p:nvSpPr>
          <p:cNvPr id="3" name="Content Placeholder 2">
            <a:extLst>
              <a:ext uri="{FF2B5EF4-FFF2-40B4-BE49-F238E27FC236}">
                <a16:creationId xmlns:a16="http://schemas.microsoft.com/office/drawing/2014/main" id="{2D13D10C-97A2-4642-9593-108A3A27425C}"/>
              </a:ext>
            </a:extLst>
          </p:cNvPr>
          <p:cNvSpPr>
            <a:spLocks noGrp="1"/>
          </p:cNvSpPr>
          <p:nvPr>
            <p:ph idx="4294967295"/>
          </p:nvPr>
        </p:nvSpPr>
        <p:spPr>
          <a:xfrm>
            <a:off x="0" y="1998663"/>
            <a:ext cx="6854825" cy="3792537"/>
          </a:xfrm>
        </p:spPr>
        <p:txBody>
          <a:bodyPr anchor="t">
            <a:normAutofit/>
          </a:bodyPr>
          <a:lstStyle/>
          <a:p>
            <a:endParaRPr lang="en-GB" dirty="0"/>
          </a:p>
          <a:p>
            <a:endParaRPr lang="en-GB" dirty="0"/>
          </a:p>
        </p:txBody>
      </p:sp>
    </p:spTree>
    <p:extLst>
      <p:ext uri="{BB962C8B-B14F-4D97-AF65-F5344CB8AC3E}">
        <p14:creationId xmlns:p14="http://schemas.microsoft.com/office/powerpoint/2010/main" val="5344495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3C7BF937C4E2B45AFF7A9F7928A7267" ma:contentTypeVersion="7" ma:contentTypeDescription="Create a new document." ma:contentTypeScope="" ma:versionID="d54b68301b23657fcbd28ee1062d7fd9">
  <xsd:schema xmlns:xsd="http://www.w3.org/2001/XMLSchema" xmlns:xs="http://www.w3.org/2001/XMLSchema" xmlns:p="http://schemas.microsoft.com/office/2006/metadata/properties" xmlns:ns3="2d854c84-20cf-454b-90b0-919c1aa9c5b3" xmlns:ns4="71bb3abe-0e25-4bd1-a714-0d7cd3489010" targetNamespace="http://schemas.microsoft.com/office/2006/metadata/properties" ma:root="true" ma:fieldsID="0640d836c1db72b1b509fadec75bd800" ns3:_="" ns4:_="">
    <xsd:import namespace="2d854c84-20cf-454b-90b0-919c1aa9c5b3"/>
    <xsd:import namespace="71bb3abe-0e25-4bd1-a714-0d7cd3489010"/>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854c84-20cf-454b-90b0-919c1aa9c5b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1bb3abe-0e25-4bd1-a714-0d7cd348901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FCA82C-7E00-47D1-ADFA-BD60D4CD65FF}">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23771813-CA04-4B3B-84A0-682135E1D2BB}">
  <ds:schemaRefs>
    <ds:schemaRef ds:uri="http://schemas.microsoft.com/sharepoint/v3/contenttype/forms"/>
  </ds:schemaRefs>
</ds:datastoreItem>
</file>

<file path=customXml/itemProps3.xml><?xml version="1.0" encoding="utf-8"?>
<ds:datastoreItem xmlns:ds="http://schemas.openxmlformats.org/officeDocument/2006/customXml" ds:itemID="{FFF698B0-DB5D-4C5C-B13B-6B85462C859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854c84-20cf-454b-90b0-919c1aa9c5b3"/>
    <ds:schemaRef ds:uri="71bb3abe-0e25-4bd1-a714-0d7cd348901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169</TotalTime>
  <Words>1827</Words>
  <Application>Microsoft Office PowerPoint</Application>
  <PresentationFormat>Widescreen</PresentationFormat>
  <Paragraphs>109</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Parallax</vt:lpstr>
      <vt:lpstr>Critical Reflection of the Inter-Cultural Workplace</vt:lpstr>
      <vt:lpstr>Introduction</vt:lpstr>
      <vt:lpstr>Cultural differences in the work place</vt:lpstr>
      <vt:lpstr>Human resource management</vt:lpstr>
      <vt:lpstr>Environmental Analysis </vt:lpstr>
      <vt:lpstr>Internal environment</vt:lpstr>
      <vt:lpstr>External Environment </vt:lpstr>
      <vt:lpstr>CSR</vt:lpstr>
      <vt:lpstr>Organisational Culture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 of the Inter-Cultural Workplace</dc:title>
  <dc:creator>shannon Jones</dc:creator>
  <cp:lastModifiedBy>shannon Jones</cp:lastModifiedBy>
  <cp:revision>1</cp:revision>
  <dcterms:created xsi:type="dcterms:W3CDTF">2020-04-20T13:21:59Z</dcterms:created>
  <dcterms:modified xsi:type="dcterms:W3CDTF">2020-04-28T12:28:09Z</dcterms:modified>
</cp:coreProperties>
</file>