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2291B561-A36E-4216-A7AF-C6A170E2A1AF}"/>
    <pc:docChg chg="modSld">
      <pc:chgData name="David Holley" userId="45123e1e-ac21-4ee3-b53e-8d97b4b34e1e" providerId="ADAL" clId="{2291B561-A36E-4216-A7AF-C6A170E2A1AF}" dt="2024-06-03T11:23:00.473" v="18" actId="20577"/>
      <pc:docMkLst>
        <pc:docMk/>
      </pc:docMkLst>
      <pc:sldChg chg="modSp mod">
        <pc:chgData name="David Holley" userId="45123e1e-ac21-4ee3-b53e-8d97b4b34e1e" providerId="ADAL" clId="{2291B561-A36E-4216-A7AF-C6A170E2A1AF}" dt="2024-06-03T11:23:00.473" v="18" actId="20577"/>
        <pc:sldMkLst>
          <pc:docMk/>
          <pc:sldMk cId="94490270" sldId="259"/>
        </pc:sldMkLst>
        <pc:spChg chg="mod">
          <ac:chgData name="David Holley" userId="45123e1e-ac21-4ee3-b53e-8d97b4b34e1e" providerId="ADAL" clId="{2291B561-A36E-4216-A7AF-C6A170E2A1AF}" dt="2024-06-03T11:23:00.473" v="18" actId="20577"/>
          <ac:spMkLst>
            <pc:docMk/>
            <pc:sldMk cId="94490270" sldId="259"/>
            <ac:spMk id="3" creationId="{7E8D7091-31D2-7508-9E23-4D6697D294F9}"/>
          </ac:spMkLst>
        </pc:spChg>
      </pc:sldChg>
    </pc:docChg>
  </pc:docChgLst>
  <pc:docChgLst>
    <pc:chgData name="David Holley" userId="45123e1e-ac21-4ee3-b53e-8d97b4b34e1e" providerId="ADAL" clId="{1B1913BF-D5A9-4B81-BA1B-84B1BBE4303C}"/>
    <pc:docChg chg="custSel modSld">
      <pc:chgData name="David Holley" userId="45123e1e-ac21-4ee3-b53e-8d97b4b34e1e" providerId="ADAL" clId="{1B1913BF-D5A9-4B81-BA1B-84B1BBE4303C}" dt="2024-05-30T15:06:48.296" v="290" actId="6549"/>
      <pc:docMkLst>
        <pc:docMk/>
      </pc:docMkLst>
      <pc:sldChg chg="modSp mod">
        <pc:chgData name="David Holley" userId="45123e1e-ac21-4ee3-b53e-8d97b4b34e1e" providerId="ADAL" clId="{1B1913BF-D5A9-4B81-BA1B-84B1BBE4303C}" dt="2024-05-30T15:04:40.380" v="257" actId="20577"/>
        <pc:sldMkLst>
          <pc:docMk/>
          <pc:sldMk cId="2623667868" sldId="258"/>
        </pc:sldMkLst>
        <pc:spChg chg="mod">
          <ac:chgData name="David Holley" userId="45123e1e-ac21-4ee3-b53e-8d97b4b34e1e" providerId="ADAL" clId="{1B1913BF-D5A9-4B81-BA1B-84B1BBE4303C}" dt="2024-05-30T15:04:40.380" v="257" actId="20577"/>
          <ac:spMkLst>
            <pc:docMk/>
            <pc:sldMk cId="2623667868" sldId="258"/>
            <ac:spMk id="3" creationId="{20CC2976-F427-D498-B091-F2DDCB584DB6}"/>
          </ac:spMkLst>
        </pc:spChg>
      </pc:sldChg>
      <pc:sldChg chg="modSp mod">
        <pc:chgData name="David Holley" userId="45123e1e-ac21-4ee3-b53e-8d97b4b34e1e" providerId="ADAL" clId="{1B1913BF-D5A9-4B81-BA1B-84B1BBE4303C}" dt="2024-05-30T15:06:48.296" v="290" actId="6549"/>
        <pc:sldMkLst>
          <pc:docMk/>
          <pc:sldMk cId="94490270" sldId="259"/>
        </pc:sldMkLst>
        <pc:spChg chg="mod">
          <ac:chgData name="David Holley" userId="45123e1e-ac21-4ee3-b53e-8d97b4b34e1e" providerId="ADAL" clId="{1B1913BF-D5A9-4B81-BA1B-84B1BBE4303C}" dt="2024-05-30T15:06:48.296" v="290" actId="6549"/>
          <ac:spMkLst>
            <pc:docMk/>
            <pc:sldMk cId="94490270" sldId="259"/>
            <ac:spMk id="3" creationId="{7E8D7091-31D2-7508-9E23-4D6697D294F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526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64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543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271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691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192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499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493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5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5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50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7213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5207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1676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1520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3885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034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0E5E238-3F97-4226-8DF3-790643DDE702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19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4D10E-C46A-1347-650E-C357E4F793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Level 5 Assignment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F4B41-4833-5E88-1C47-3F18C8039F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238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5805E-C01A-46F2-F98D-B13466288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Brief!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8855C-B5DD-EAFB-B05A-61B455337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667" y="2390326"/>
            <a:ext cx="11809333" cy="4049742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228600"/>
            <a:r>
              <a:rPr lang="en-US" sz="5600" dirty="0">
                <a:solidFill>
                  <a:schemeClr val="tx1"/>
                </a:solidFill>
                <a:latin typeface="Arial" panose="020B0604020202020204" pitchFamily="34" charset="0"/>
              </a:rPr>
              <a:t>5000-word portfolio:- “Design and Manufacture Case Study” </a:t>
            </a:r>
            <a:endParaRPr lang="en-GB" sz="56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2"/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The example for the design exercise will be selected during the lecture series and a case study presented. A brief will be given at the beginning of the series of lectures and students will be required to follow that brief and provide a portfolio of work.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2"/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 </a:t>
            </a:r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During the module we will be developing a solution to the case study using a series of established Systems Engineering tools. The output from these tools will assist in solving some of the major design issues within the case study. 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2"/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You are required to explain how the toolset was used to proposed a solution to the case study and assist the design process via the identification of:-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3">
              <a:buFont typeface="Wingdings" panose="05000000000000000000" pitchFamily="2" charset="2"/>
              <a:buChar char="§"/>
            </a:pPr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Key customer requirements.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Critical system functionality.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Concept derivation and design choices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Potential failure modes.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Critical design features.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The manufacturing processes involved.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Critical process steps.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Process control measures. </a:t>
            </a:r>
          </a:p>
          <a:p>
            <a:pPr marL="1028700" lvl="2"/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You will be given the opportunity to use the toolset and to develop your arguments during the lesson time. The key requirement of the portfolio is to demonstrate a working understanding of system design and show how design issues could be “left Shifted” by using the proposed tool set.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228600"/>
            <a:endParaRPr lang="en-GB" sz="56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1126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D7D2A-79F6-8D80-ED6A-51BC6F95F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C2976-F427-D498-B091-F2DDCB584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120" y="2603500"/>
            <a:ext cx="10491024" cy="34163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“Advice is like Castor Oil. Easy enough to give but dreadful uneasy to take!” (Josh Billings)</a:t>
            </a:r>
          </a:p>
          <a:p>
            <a:endParaRPr lang="en-GB" dirty="0"/>
          </a:p>
          <a:p>
            <a:r>
              <a:rPr lang="en-GB" dirty="0"/>
              <a:t>Take an established system. (Round of ammunition, propelling charge, smoke grenade body, </a:t>
            </a:r>
            <a:r>
              <a:rPr lang="en-GB" dirty="0" err="1"/>
              <a:t>fuze</a:t>
            </a:r>
            <a:r>
              <a:rPr lang="en-GB" dirty="0"/>
              <a:t>……….)</a:t>
            </a:r>
          </a:p>
          <a:p>
            <a:r>
              <a:rPr lang="en-GB" dirty="0"/>
              <a:t>Derive and Analyse Requirements. (QFD 1)</a:t>
            </a:r>
          </a:p>
          <a:p>
            <a:r>
              <a:rPr lang="en-GB" dirty="0"/>
              <a:t>Perform a Functional Analysis </a:t>
            </a:r>
          </a:p>
          <a:p>
            <a:r>
              <a:rPr lang="en-GB" dirty="0"/>
              <a:t>Establish the Critical bits (QFD 2)</a:t>
            </a:r>
          </a:p>
          <a:p>
            <a:r>
              <a:rPr lang="en-GB" dirty="0"/>
              <a:t>Lok at the noises and controls in the design.</a:t>
            </a:r>
          </a:p>
          <a:p>
            <a:r>
              <a:rPr lang="en-GB" dirty="0"/>
              <a:t>Propose a manufacturing process.</a:t>
            </a:r>
          </a:p>
          <a:p>
            <a:r>
              <a:rPr lang="en-GB" dirty="0"/>
              <a:t>Establish the manufacturing means.</a:t>
            </a:r>
          </a:p>
          <a:p>
            <a:r>
              <a:rPr lang="en-GB" dirty="0"/>
              <a:t>Establish the key process steps. (QFD 3)</a:t>
            </a:r>
          </a:p>
          <a:p>
            <a:r>
              <a:rPr lang="en-GB" dirty="0"/>
              <a:t>Propose controls against the process noises that arise. QFD 4)</a:t>
            </a:r>
          </a:p>
        </p:txBody>
      </p:sp>
    </p:spTree>
    <p:extLst>
      <p:ext uri="{BB962C8B-B14F-4D97-AF65-F5344CB8AC3E}">
        <p14:creationId xmlns:p14="http://schemas.microsoft.com/office/powerpoint/2010/main" val="2623667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479E7-D5AD-9EB8-0736-BE051EF43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advice!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D7091-31D2-7508-9E23-4D6697D29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10081507" cy="34163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“We cannot solve problems with the kind of thinking we employed when we came up with them.”  Albert Einstein</a:t>
            </a:r>
          </a:p>
          <a:p>
            <a:endParaRPr lang="en-GB" dirty="0"/>
          </a:p>
          <a:p>
            <a:r>
              <a:rPr lang="en-GB" dirty="0"/>
              <a:t>Use the tools we will be using in the lectures.</a:t>
            </a:r>
          </a:p>
          <a:p>
            <a:r>
              <a:rPr lang="en-GB" dirty="0"/>
              <a:t>Demonstrate that you understand the required inputs and the outputs.</a:t>
            </a:r>
          </a:p>
          <a:p>
            <a:r>
              <a:rPr lang="en-GB" dirty="0"/>
              <a:t>DO IT AS YOU GO ALONG. DON’T LEAVE IT UNTIL THE LAST MINUTE</a:t>
            </a:r>
          </a:p>
          <a:p>
            <a:r>
              <a:rPr lang="en-GB" dirty="0"/>
              <a:t>ASK QUESTIONS IF UNCLEAR.</a:t>
            </a:r>
          </a:p>
          <a:p>
            <a:endParaRPr lang="en-GB" dirty="0"/>
          </a:p>
          <a:p>
            <a:r>
              <a:rPr lang="en-GB" dirty="0"/>
              <a:t>Hand in : </a:t>
            </a:r>
            <a:r>
              <a:rPr lang="en-GB"/>
              <a:t>- 15</a:t>
            </a:r>
            <a:r>
              <a:rPr lang="en-GB" baseline="30000"/>
              <a:t>th</a:t>
            </a:r>
            <a:r>
              <a:rPr lang="en-GB"/>
              <a:t> July </a:t>
            </a:r>
            <a:r>
              <a:rPr lang="en-GB" dirty="0"/>
              <a:t>(+5 days for SCM)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90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141</TotalTime>
  <Words>404</Words>
  <Application>Microsoft Office PowerPoint</Application>
  <PresentationFormat>Widescreen</PresentationFormat>
  <Paragraphs>37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Century Gothic</vt:lpstr>
      <vt:lpstr>Wingdings</vt:lpstr>
      <vt:lpstr>Wingdings 3</vt:lpstr>
      <vt:lpstr>Ion Boardroom</vt:lpstr>
      <vt:lpstr>Level 5 Assignment</vt:lpstr>
      <vt:lpstr>The Brief!</vt:lpstr>
      <vt:lpstr>Advice!</vt:lpstr>
      <vt:lpstr>More advice!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5 Assignment</dc:title>
  <dc:creator>David Holley</dc:creator>
  <cp:lastModifiedBy>David Holley</cp:lastModifiedBy>
  <cp:revision>2</cp:revision>
  <dcterms:created xsi:type="dcterms:W3CDTF">2024-02-07T09:13:21Z</dcterms:created>
  <dcterms:modified xsi:type="dcterms:W3CDTF">2024-06-03T11:23:04Z</dcterms:modified>
</cp:coreProperties>
</file>