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65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453DDF-98F5-7943-98DD-129C4D760391}" v="159" dt="2026-10-19T05:11:34.346"/>
    <p1510:client id="{57EFA961-DDFF-441B-B237-21CB937D982A}" v="709" dt="2026-10-19T05:32:27.2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da Fatima Haider (2521599)" userId="cec48358-af2b-4aa5-8bf8-eca21a7dcc48" providerId="ADAL" clId="{2FEA1508-6EFF-4D10-A067-1A07075B19F6}"/>
    <pc:docChg chg="undo custSel addSld delSld modSld sldOrd">
      <pc:chgData name="Reda Fatima Haider (2521599)" userId="cec48358-af2b-4aa5-8bf8-eca21a7dcc48" providerId="ADAL" clId="{2FEA1508-6EFF-4D10-A067-1A07075B19F6}" dt="2026-10-19T05:32:27.228" v="860" actId="27636"/>
      <pc:docMkLst>
        <pc:docMk/>
      </pc:docMkLst>
      <pc:sldChg chg="addSp delSp modSp mod setBg addAnim">
        <pc:chgData name="Reda Fatima Haider (2521599)" userId="cec48358-af2b-4aa5-8bf8-eca21a7dcc48" providerId="ADAL" clId="{2FEA1508-6EFF-4D10-A067-1A07075B19F6}" dt="2026-10-19T05:22:26.685" v="810"/>
        <pc:sldMkLst>
          <pc:docMk/>
          <pc:sldMk cId="3352730692" sldId="256"/>
        </pc:sldMkLst>
        <pc:spChg chg="mod">
          <ac:chgData name="Reda Fatima Haider (2521599)" userId="cec48358-af2b-4aa5-8bf8-eca21a7dcc48" providerId="ADAL" clId="{2FEA1508-6EFF-4D10-A067-1A07075B19F6}" dt="2026-10-19T05:22:26.685" v="809" actId="26606"/>
          <ac:spMkLst>
            <pc:docMk/>
            <pc:sldMk cId="3352730692" sldId="256"/>
            <ac:spMk id="2" creationId="{3500EE07-2485-49EA-225C-4B01D5639F37}"/>
          </ac:spMkLst>
        </pc:spChg>
        <pc:spChg chg="del">
          <ac:chgData name="Reda Fatima Haider (2521599)" userId="cec48358-af2b-4aa5-8bf8-eca21a7dcc48" providerId="ADAL" clId="{2FEA1508-6EFF-4D10-A067-1A07075B19F6}" dt="2026-10-19T04:19:42.281" v="115" actId="21"/>
          <ac:spMkLst>
            <pc:docMk/>
            <pc:sldMk cId="3352730692" sldId="256"/>
            <ac:spMk id="3" creationId="{8A94CEE9-A811-107D-F77F-6997AE9AEF24}"/>
          </ac:spMkLst>
        </pc:spChg>
        <pc:spChg chg="add del">
          <ac:chgData name="Reda Fatima Haider (2521599)" userId="cec48358-af2b-4aa5-8bf8-eca21a7dcc48" providerId="ADAL" clId="{2FEA1508-6EFF-4D10-A067-1A07075B19F6}" dt="2026-10-19T05:22:26.679" v="808" actId="26606"/>
          <ac:spMkLst>
            <pc:docMk/>
            <pc:sldMk cId="3352730692" sldId="256"/>
            <ac:spMk id="7" creationId="{0E30439A-8A5B-46EC-8283-9B6B031D40D0}"/>
          </ac:spMkLst>
        </pc:spChg>
        <pc:spChg chg="add del">
          <ac:chgData name="Reda Fatima Haider (2521599)" userId="cec48358-af2b-4aa5-8bf8-eca21a7dcc48" providerId="ADAL" clId="{2FEA1508-6EFF-4D10-A067-1A07075B19F6}" dt="2026-10-19T05:22:26.679" v="808" actId="26606"/>
          <ac:spMkLst>
            <pc:docMk/>
            <pc:sldMk cId="3352730692" sldId="256"/>
            <ac:spMk id="9" creationId="{5CEAD642-85CF-4750-8432-7C80C901F001}"/>
          </ac:spMkLst>
        </pc:spChg>
        <pc:spChg chg="add del">
          <ac:chgData name="Reda Fatima Haider (2521599)" userId="cec48358-af2b-4aa5-8bf8-eca21a7dcc48" providerId="ADAL" clId="{2FEA1508-6EFF-4D10-A067-1A07075B19F6}" dt="2026-10-19T05:22:26.679" v="808" actId="26606"/>
          <ac:spMkLst>
            <pc:docMk/>
            <pc:sldMk cId="3352730692" sldId="256"/>
            <ac:spMk id="11" creationId="{FA33EEAE-15D5-4119-8C1E-89D943F911EF}"/>
          </ac:spMkLst>
        </pc:spChg>
        <pc:spChg chg="add del">
          <ac:chgData name="Reda Fatima Haider (2521599)" userId="cec48358-af2b-4aa5-8bf8-eca21a7dcc48" providerId="ADAL" clId="{2FEA1508-6EFF-4D10-A067-1A07075B19F6}" dt="2026-10-19T05:22:26.679" v="808" actId="26606"/>
          <ac:spMkLst>
            <pc:docMk/>
            <pc:sldMk cId="3352730692" sldId="256"/>
            <ac:spMk id="13" creationId="{730D8B3B-9B80-4025-B934-26DC7D7CD231}"/>
          </ac:spMkLst>
        </pc:spChg>
        <pc:spChg chg="add del">
          <ac:chgData name="Reda Fatima Haider (2521599)" userId="cec48358-af2b-4aa5-8bf8-eca21a7dcc48" providerId="ADAL" clId="{2FEA1508-6EFF-4D10-A067-1A07075B19F6}" dt="2026-10-19T05:22:26.679" v="808" actId="26606"/>
          <ac:spMkLst>
            <pc:docMk/>
            <pc:sldMk cId="3352730692" sldId="256"/>
            <ac:spMk id="15" creationId="{B5A1B09C-1565-46F8-B70F-621C5EB48A09}"/>
          </ac:spMkLst>
        </pc:spChg>
        <pc:spChg chg="add del">
          <ac:chgData name="Reda Fatima Haider (2521599)" userId="cec48358-af2b-4aa5-8bf8-eca21a7dcc48" providerId="ADAL" clId="{2FEA1508-6EFF-4D10-A067-1A07075B19F6}" dt="2026-10-19T05:22:26.679" v="808" actId="26606"/>
          <ac:spMkLst>
            <pc:docMk/>
            <pc:sldMk cId="3352730692" sldId="256"/>
            <ac:spMk id="17" creationId="{8C516CC8-80AC-446C-A56E-9F54B7210402}"/>
          </ac:spMkLst>
        </pc:spChg>
        <pc:spChg chg="add del">
          <ac:chgData name="Reda Fatima Haider (2521599)" userId="cec48358-af2b-4aa5-8bf8-eca21a7dcc48" providerId="ADAL" clId="{2FEA1508-6EFF-4D10-A067-1A07075B19F6}" dt="2026-10-19T05:22:26.679" v="808" actId="26606"/>
          <ac:spMkLst>
            <pc:docMk/>
            <pc:sldMk cId="3352730692" sldId="256"/>
            <ac:spMk id="19" creationId="{53947E58-F088-49F1-A3D1-DEA690192E84}"/>
          </ac:spMkLst>
        </pc:spChg>
        <pc:spChg chg="add">
          <ac:chgData name="Reda Fatima Haider (2521599)" userId="cec48358-af2b-4aa5-8bf8-eca21a7dcc48" providerId="ADAL" clId="{2FEA1508-6EFF-4D10-A067-1A07075B19F6}" dt="2026-10-19T05:22:26.685" v="809" actId="26606"/>
          <ac:spMkLst>
            <pc:docMk/>
            <pc:sldMk cId="3352730692" sldId="256"/>
            <ac:spMk id="21" creationId="{6F5A5072-7B47-4D32-B52A-4EBBF590B8A5}"/>
          </ac:spMkLst>
        </pc:spChg>
        <pc:spChg chg="add">
          <ac:chgData name="Reda Fatima Haider (2521599)" userId="cec48358-af2b-4aa5-8bf8-eca21a7dcc48" providerId="ADAL" clId="{2FEA1508-6EFF-4D10-A067-1A07075B19F6}" dt="2026-10-19T05:22:26.685" v="809" actId="26606"/>
          <ac:spMkLst>
            <pc:docMk/>
            <pc:sldMk cId="3352730692" sldId="256"/>
            <ac:spMk id="22" creationId="{9715DAF0-AE1B-46C9-8A6B-DB2AA05AB91D}"/>
          </ac:spMkLst>
        </pc:spChg>
        <pc:spChg chg="add">
          <ac:chgData name="Reda Fatima Haider (2521599)" userId="cec48358-af2b-4aa5-8bf8-eca21a7dcc48" providerId="ADAL" clId="{2FEA1508-6EFF-4D10-A067-1A07075B19F6}" dt="2026-10-19T05:22:26.685" v="809" actId="26606"/>
          <ac:spMkLst>
            <pc:docMk/>
            <pc:sldMk cId="3352730692" sldId="256"/>
            <ac:spMk id="23" creationId="{6016219D-510E-4184-9090-6D5578A87BD1}"/>
          </ac:spMkLst>
        </pc:spChg>
        <pc:spChg chg="add">
          <ac:chgData name="Reda Fatima Haider (2521599)" userId="cec48358-af2b-4aa5-8bf8-eca21a7dcc48" providerId="ADAL" clId="{2FEA1508-6EFF-4D10-A067-1A07075B19F6}" dt="2026-10-19T05:22:26.685" v="809" actId="26606"/>
          <ac:spMkLst>
            <pc:docMk/>
            <pc:sldMk cId="3352730692" sldId="256"/>
            <ac:spMk id="24" creationId="{AFF4A713-7B75-4B21-90D7-5AB19547C728}"/>
          </ac:spMkLst>
        </pc:spChg>
        <pc:spChg chg="add">
          <ac:chgData name="Reda Fatima Haider (2521599)" userId="cec48358-af2b-4aa5-8bf8-eca21a7dcc48" providerId="ADAL" clId="{2FEA1508-6EFF-4D10-A067-1A07075B19F6}" dt="2026-10-19T05:22:26.685" v="809" actId="26606"/>
          <ac:spMkLst>
            <pc:docMk/>
            <pc:sldMk cId="3352730692" sldId="256"/>
            <ac:spMk id="25" creationId="{DC631C0B-6DA6-4E57-8231-CE32B3434A7E}"/>
          </ac:spMkLst>
        </pc:spChg>
        <pc:spChg chg="add">
          <ac:chgData name="Reda Fatima Haider (2521599)" userId="cec48358-af2b-4aa5-8bf8-eca21a7dcc48" providerId="ADAL" clId="{2FEA1508-6EFF-4D10-A067-1A07075B19F6}" dt="2026-10-19T05:22:26.685" v="809" actId="26606"/>
          <ac:spMkLst>
            <pc:docMk/>
            <pc:sldMk cId="3352730692" sldId="256"/>
            <ac:spMk id="26" creationId="{C29501E6-A978-4A61-9689-9085AF97A53A}"/>
          </ac:spMkLst>
        </pc:spChg>
      </pc:sldChg>
      <pc:sldChg chg="addSp delSp modSp mod setBg">
        <pc:chgData name="Reda Fatima Haider (2521599)" userId="cec48358-af2b-4aa5-8bf8-eca21a7dcc48" providerId="ADAL" clId="{2FEA1508-6EFF-4D10-A067-1A07075B19F6}" dt="2026-10-19T05:30:37.388" v="842" actId="26606"/>
        <pc:sldMkLst>
          <pc:docMk/>
          <pc:sldMk cId="2308875661" sldId="257"/>
        </pc:sldMkLst>
        <pc:spChg chg="mod">
          <ac:chgData name="Reda Fatima Haider (2521599)" userId="cec48358-af2b-4aa5-8bf8-eca21a7dcc48" providerId="ADAL" clId="{2FEA1508-6EFF-4D10-A067-1A07075B19F6}" dt="2026-10-19T05:30:37.388" v="842" actId="26606"/>
          <ac:spMkLst>
            <pc:docMk/>
            <pc:sldMk cId="2308875661" sldId="257"/>
            <ac:spMk id="2" creationId="{09FC9299-8B13-4585-07FE-3B8FADC0DF60}"/>
          </ac:spMkLst>
        </pc:spChg>
        <pc:spChg chg="mod">
          <ac:chgData name="Reda Fatima Haider (2521599)" userId="cec48358-af2b-4aa5-8bf8-eca21a7dcc48" providerId="ADAL" clId="{2FEA1508-6EFF-4D10-A067-1A07075B19F6}" dt="2026-10-19T04:27:55.245" v="195" actId="20577"/>
          <ac:spMkLst>
            <pc:docMk/>
            <pc:sldMk cId="2308875661" sldId="257"/>
            <ac:spMk id="3" creationId="{D07B4479-B63D-E6C6-0887-142FC66CA72F}"/>
          </ac:spMkLst>
        </pc:spChg>
        <pc:spChg chg="mod">
          <ac:chgData name="Reda Fatima Haider (2521599)" userId="cec48358-af2b-4aa5-8bf8-eca21a7dcc48" providerId="ADAL" clId="{2FEA1508-6EFF-4D10-A067-1A07075B19F6}" dt="2026-10-19T05:30:37.388" v="842" actId="26606"/>
          <ac:spMkLst>
            <pc:docMk/>
            <pc:sldMk cId="2308875661" sldId="257"/>
            <ac:spMk id="5" creationId="{083C94F1-7751-22B8-F078-9965ADF9BC0E}"/>
          </ac:spMkLst>
        </pc:spChg>
        <pc:spChg chg="add del">
          <ac:chgData name="Reda Fatima Haider (2521599)" userId="cec48358-af2b-4aa5-8bf8-eca21a7dcc48" providerId="ADAL" clId="{2FEA1508-6EFF-4D10-A067-1A07075B19F6}" dt="2026-10-19T05:23:27.723" v="817" actId="26606"/>
          <ac:spMkLst>
            <pc:docMk/>
            <pc:sldMk cId="2308875661" sldId="257"/>
            <ac:spMk id="10" creationId="{DEE2AD96-B495-4E06-9291-B71706F728CB}"/>
          </ac:spMkLst>
        </pc:spChg>
        <pc:spChg chg="add del">
          <ac:chgData name="Reda Fatima Haider (2521599)" userId="cec48358-af2b-4aa5-8bf8-eca21a7dcc48" providerId="ADAL" clId="{2FEA1508-6EFF-4D10-A067-1A07075B19F6}" dt="2026-10-19T05:23:27.723" v="817" actId="26606"/>
          <ac:spMkLst>
            <pc:docMk/>
            <pc:sldMk cId="2308875661" sldId="257"/>
            <ac:spMk id="12" creationId="{53CF6D67-C5A8-4ADD-9E8E-1E38CA1D3166}"/>
          </ac:spMkLst>
        </pc:spChg>
        <pc:spChg chg="add del">
          <ac:chgData name="Reda Fatima Haider (2521599)" userId="cec48358-af2b-4aa5-8bf8-eca21a7dcc48" providerId="ADAL" clId="{2FEA1508-6EFF-4D10-A067-1A07075B19F6}" dt="2026-10-19T05:23:27.723" v="817" actId="26606"/>
          <ac:spMkLst>
            <pc:docMk/>
            <pc:sldMk cId="2308875661" sldId="257"/>
            <ac:spMk id="14" creationId="{86909FA0-B515-4681-B7A8-FA281D133B94}"/>
          </ac:spMkLst>
        </pc:spChg>
        <pc:spChg chg="add">
          <ac:chgData name="Reda Fatima Haider (2521599)" userId="cec48358-af2b-4aa5-8bf8-eca21a7dcc48" providerId="ADAL" clId="{2FEA1508-6EFF-4D10-A067-1A07075B19F6}" dt="2026-10-19T05:22:37.992" v="811" actId="26606"/>
          <ac:spMkLst>
            <pc:docMk/>
            <pc:sldMk cId="2308875661" sldId="257"/>
            <ac:spMk id="16" creationId="{21C9FE86-FCC3-4A31-AA1C-C882262B7FE7}"/>
          </ac:spMkLst>
        </pc:spChg>
        <pc:spChg chg="add del">
          <ac:chgData name="Reda Fatima Haider (2521599)" userId="cec48358-af2b-4aa5-8bf8-eca21a7dcc48" providerId="ADAL" clId="{2FEA1508-6EFF-4D10-A067-1A07075B19F6}" dt="2026-10-19T05:23:27.723" v="817" actId="26606"/>
          <ac:spMkLst>
            <pc:docMk/>
            <pc:sldMk cId="2308875661" sldId="257"/>
            <ac:spMk id="18" creationId="{7D96243B-ECED-4B71-8E06-AE9A285EAD20}"/>
          </ac:spMkLst>
        </pc:spChg>
        <pc:spChg chg="add del">
          <ac:chgData name="Reda Fatima Haider (2521599)" userId="cec48358-af2b-4aa5-8bf8-eca21a7dcc48" providerId="ADAL" clId="{2FEA1508-6EFF-4D10-A067-1A07075B19F6}" dt="2026-10-19T05:23:27.723" v="817" actId="26606"/>
          <ac:spMkLst>
            <pc:docMk/>
            <pc:sldMk cId="2308875661" sldId="257"/>
            <ac:spMk id="20" creationId="{A09989E4-EFDC-4A90-A633-E0525FB4139E}"/>
          </ac:spMkLst>
        </pc:spChg>
        <pc:spChg chg="add del">
          <ac:chgData name="Reda Fatima Haider (2521599)" userId="cec48358-af2b-4aa5-8bf8-eca21a7dcc48" providerId="ADAL" clId="{2FEA1508-6EFF-4D10-A067-1A07075B19F6}" dt="2026-10-19T05:30:37.388" v="842" actId="26606"/>
          <ac:spMkLst>
            <pc:docMk/>
            <pc:sldMk cId="2308875661" sldId="257"/>
            <ac:spMk id="25" creationId="{DEE2AD96-B495-4E06-9291-B71706F728CB}"/>
          </ac:spMkLst>
        </pc:spChg>
        <pc:spChg chg="add del">
          <ac:chgData name="Reda Fatima Haider (2521599)" userId="cec48358-af2b-4aa5-8bf8-eca21a7dcc48" providerId="ADAL" clId="{2FEA1508-6EFF-4D10-A067-1A07075B19F6}" dt="2026-10-19T05:30:37.388" v="842" actId="26606"/>
          <ac:spMkLst>
            <pc:docMk/>
            <pc:sldMk cId="2308875661" sldId="257"/>
            <ac:spMk id="27" creationId="{53CF6D67-C5A8-4ADD-9E8E-1E38CA1D3166}"/>
          </ac:spMkLst>
        </pc:spChg>
        <pc:spChg chg="add del">
          <ac:chgData name="Reda Fatima Haider (2521599)" userId="cec48358-af2b-4aa5-8bf8-eca21a7dcc48" providerId="ADAL" clId="{2FEA1508-6EFF-4D10-A067-1A07075B19F6}" dt="2026-10-19T05:30:37.388" v="842" actId="26606"/>
          <ac:spMkLst>
            <pc:docMk/>
            <pc:sldMk cId="2308875661" sldId="257"/>
            <ac:spMk id="29" creationId="{86909FA0-B515-4681-B7A8-FA281D133B94}"/>
          </ac:spMkLst>
        </pc:spChg>
        <pc:spChg chg="add del">
          <ac:chgData name="Reda Fatima Haider (2521599)" userId="cec48358-af2b-4aa5-8bf8-eca21a7dcc48" providerId="ADAL" clId="{2FEA1508-6EFF-4D10-A067-1A07075B19F6}" dt="2026-10-19T05:30:37.388" v="842" actId="26606"/>
          <ac:spMkLst>
            <pc:docMk/>
            <pc:sldMk cId="2308875661" sldId="257"/>
            <ac:spMk id="31" creationId="{21C9FE86-FCC3-4A31-AA1C-C882262B7FE7}"/>
          </ac:spMkLst>
        </pc:spChg>
        <pc:spChg chg="add del">
          <ac:chgData name="Reda Fatima Haider (2521599)" userId="cec48358-af2b-4aa5-8bf8-eca21a7dcc48" providerId="ADAL" clId="{2FEA1508-6EFF-4D10-A067-1A07075B19F6}" dt="2026-10-19T05:30:37.388" v="842" actId="26606"/>
          <ac:spMkLst>
            <pc:docMk/>
            <pc:sldMk cId="2308875661" sldId="257"/>
            <ac:spMk id="33" creationId="{7D96243B-ECED-4B71-8E06-AE9A285EAD20}"/>
          </ac:spMkLst>
        </pc:spChg>
        <pc:spChg chg="del">
          <ac:chgData name="Reda Fatima Haider (2521599)" userId="cec48358-af2b-4aa5-8bf8-eca21a7dcc48" providerId="ADAL" clId="{2FEA1508-6EFF-4D10-A067-1A07075B19F6}" dt="2026-10-19T05:30:37.388" v="842" actId="26606"/>
          <ac:spMkLst>
            <pc:docMk/>
            <pc:sldMk cId="2308875661" sldId="257"/>
            <ac:spMk id="35" creationId="{A09989E4-EFDC-4A90-A633-E0525FB4139E}"/>
          </ac:spMkLst>
        </pc:spChg>
        <pc:spChg chg="add">
          <ac:chgData name="Reda Fatima Haider (2521599)" userId="cec48358-af2b-4aa5-8bf8-eca21a7dcc48" providerId="ADAL" clId="{2FEA1508-6EFF-4D10-A067-1A07075B19F6}" dt="2026-10-19T05:30:37.388" v="842" actId="26606"/>
          <ac:spMkLst>
            <pc:docMk/>
            <pc:sldMk cId="2308875661" sldId="257"/>
            <ac:spMk id="40" creationId="{C0763A76-9F1C-4FC5-82B7-DD475DA461B2}"/>
          </ac:spMkLst>
        </pc:spChg>
        <pc:spChg chg="add">
          <ac:chgData name="Reda Fatima Haider (2521599)" userId="cec48358-af2b-4aa5-8bf8-eca21a7dcc48" providerId="ADAL" clId="{2FEA1508-6EFF-4D10-A067-1A07075B19F6}" dt="2026-10-19T05:30:37.388" v="842" actId="26606"/>
          <ac:spMkLst>
            <pc:docMk/>
            <pc:sldMk cId="2308875661" sldId="257"/>
            <ac:spMk id="42" creationId="{E81BF4F6-F2CF-4984-9D14-D6966D92F99F}"/>
          </ac:spMkLst>
        </pc:spChg>
        <pc:picChg chg="add mod">
          <ac:chgData name="Reda Fatima Haider (2521599)" userId="cec48358-af2b-4aa5-8bf8-eca21a7dcc48" providerId="ADAL" clId="{2FEA1508-6EFF-4D10-A067-1A07075B19F6}" dt="2026-10-19T05:25:32.326" v="821" actId="1076"/>
          <ac:picMkLst>
            <pc:docMk/>
            <pc:sldMk cId="2308875661" sldId="257"/>
            <ac:picMk id="4" creationId="{715B71B6-C9C7-2147-0463-FFC153E3DB48}"/>
          </ac:picMkLst>
        </pc:picChg>
      </pc:sldChg>
      <pc:sldChg chg="modSp del mod">
        <pc:chgData name="Reda Fatima Haider (2521599)" userId="cec48358-af2b-4aa5-8bf8-eca21a7dcc48" providerId="ADAL" clId="{2FEA1508-6EFF-4D10-A067-1A07075B19F6}" dt="2026-10-19T05:09:04.153" v="473" actId="2696"/>
        <pc:sldMkLst>
          <pc:docMk/>
          <pc:sldMk cId="2130273196" sldId="258"/>
        </pc:sldMkLst>
        <pc:spChg chg="mod">
          <ac:chgData name="Reda Fatima Haider (2521599)" userId="cec48358-af2b-4aa5-8bf8-eca21a7dcc48" providerId="ADAL" clId="{2FEA1508-6EFF-4D10-A067-1A07075B19F6}" dt="2026-10-19T05:08:19.053" v="471" actId="20577"/>
          <ac:spMkLst>
            <pc:docMk/>
            <pc:sldMk cId="2130273196" sldId="258"/>
            <ac:spMk id="2" creationId="{EC30B635-0858-AC15-E62E-00F087D60D1A}"/>
          </ac:spMkLst>
        </pc:spChg>
        <pc:spChg chg="mod">
          <ac:chgData name="Reda Fatima Haider (2521599)" userId="cec48358-af2b-4aa5-8bf8-eca21a7dcc48" providerId="ADAL" clId="{2FEA1508-6EFF-4D10-A067-1A07075B19F6}" dt="2026-10-19T05:08:21.569" v="472" actId="20577"/>
          <ac:spMkLst>
            <pc:docMk/>
            <pc:sldMk cId="2130273196" sldId="258"/>
            <ac:spMk id="6" creationId="{2B9ED09F-2273-03A8-ED81-FBE092423076}"/>
          </ac:spMkLst>
        </pc:spChg>
      </pc:sldChg>
      <pc:sldChg chg="del">
        <pc:chgData name="Reda Fatima Haider (2521599)" userId="cec48358-af2b-4aa5-8bf8-eca21a7dcc48" providerId="ADAL" clId="{2FEA1508-6EFF-4D10-A067-1A07075B19F6}" dt="2026-10-19T05:09:10.964" v="474" actId="2696"/>
        <pc:sldMkLst>
          <pc:docMk/>
          <pc:sldMk cId="455800999" sldId="259"/>
        </pc:sldMkLst>
      </pc:sldChg>
      <pc:sldChg chg="del">
        <pc:chgData name="Reda Fatima Haider (2521599)" userId="cec48358-af2b-4aa5-8bf8-eca21a7dcc48" providerId="ADAL" clId="{2FEA1508-6EFF-4D10-A067-1A07075B19F6}" dt="2026-10-19T05:09:13.642" v="475" actId="2696"/>
        <pc:sldMkLst>
          <pc:docMk/>
          <pc:sldMk cId="564096031" sldId="260"/>
        </pc:sldMkLst>
      </pc:sldChg>
      <pc:sldChg chg="del">
        <pc:chgData name="Reda Fatima Haider (2521599)" userId="cec48358-af2b-4aa5-8bf8-eca21a7dcc48" providerId="ADAL" clId="{2FEA1508-6EFF-4D10-A067-1A07075B19F6}" dt="2026-10-19T05:09:17.030" v="476" actId="2696"/>
        <pc:sldMkLst>
          <pc:docMk/>
          <pc:sldMk cId="1553886029" sldId="261"/>
        </pc:sldMkLst>
      </pc:sldChg>
      <pc:sldChg chg="addSp delSp modSp mod setBg">
        <pc:chgData name="Reda Fatima Haider (2521599)" userId="cec48358-af2b-4aa5-8bf8-eca21a7dcc48" providerId="ADAL" clId="{2FEA1508-6EFF-4D10-A067-1A07075B19F6}" dt="2026-10-19T05:30:57.184" v="843" actId="26606"/>
        <pc:sldMkLst>
          <pc:docMk/>
          <pc:sldMk cId="2424159373" sldId="262"/>
        </pc:sldMkLst>
        <pc:spChg chg="mod">
          <ac:chgData name="Reda Fatima Haider (2521599)" userId="cec48358-af2b-4aa5-8bf8-eca21a7dcc48" providerId="ADAL" clId="{2FEA1508-6EFF-4D10-A067-1A07075B19F6}" dt="2026-10-19T05:30:57.184" v="843" actId="26606"/>
          <ac:spMkLst>
            <pc:docMk/>
            <pc:sldMk cId="2424159373" sldId="262"/>
            <ac:spMk id="2" creationId="{0B7D5238-3C9D-F346-243E-FF78D0BCD897}"/>
          </ac:spMkLst>
        </pc:spChg>
        <pc:spChg chg="mod">
          <ac:chgData name="Reda Fatima Haider (2521599)" userId="cec48358-af2b-4aa5-8bf8-eca21a7dcc48" providerId="ADAL" clId="{2FEA1508-6EFF-4D10-A067-1A07075B19F6}" dt="2026-10-19T05:30:57.184" v="843" actId="26606"/>
          <ac:spMkLst>
            <pc:docMk/>
            <pc:sldMk cId="2424159373" sldId="262"/>
            <ac:spMk id="3" creationId="{93D1EEFE-BDEE-5B52-636C-698E0CB61096}"/>
          </ac:spMkLst>
        </pc:spChg>
        <pc:spChg chg="add del">
          <ac:chgData name="Reda Fatima Haider (2521599)" userId="cec48358-af2b-4aa5-8bf8-eca21a7dcc48" providerId="ADAL" clId="{2FEA1508-6EFF-4D10-A067-1A07075B19F6}" dt="2026-10-19T05:30:57.184" v="843" actId="26606"/>
          <ac:spMkLst>
            <pc:docMk/>
            <pc:sldMk cId="2424159373" sldId="262"/>
            <ac:spMk id="8" creationId="{DEE2AD96-B495-4E06-9291-B71706F728CB}"/>
          </ac:spMkLst>
        </pc:spChg>
        <pc:spChg chg="add del">
          <ac:chgData name="Reda Fatima Haider (2521599)" userId="cec48358-af2b-4aa5-8bf8-eca21a7dcc48" providerId="ADAL" clId="{2FEA1508-6EFF-4D10-A067-1A07075B19F6}" dt="2026-10-19T05:30:57.184" v="843" actId="26606"/>
          <ac:spMkLst>
            <pc:docMk/>
            <pc:sldMk cId="2424159373" sldId="262"/>
            <ac:spMk id="10" creationId="{53CF6D67-C5A8-4ADD-9E8E-1E38CA1D3166}"/>
          </ac:spMkLst>
        </pc:spChg>
        <pc:spChg chg="add del">
          <ac:chgData name="Reda Fatima Haider (2521599)" userId="cec48358-af2b-4aa5-8bf8-eca21a7dcc48" providerId="ADAL" clId="{2FEA1508-6EFF-4D10-A067-1A07075B19F6}" dt="2026-10-19T05:30:57.184" v="843" actId="26606"/>
          <ac:spMkLst>
            <pc:docMk/>
            <pc:sldMk cId="2424159373" sldId="262"/>
            <ac:spMk id="12" creationId="{86909FA0-B515-4681-B7A8-FA281D133B94}"/>
          </ac:spMkLst>
        </pc:spChg>
        <pc:spChg chg="add del">
          <ac:chgData name="Reda Fatima Haider (2521599)" userId="cec48358-af2b-4aa5-8bf8-eca21a7dcc48" providerId="ADAL" clId="{2FEA1508-6EFF-4D10-A067-1A07075B19F6}" dt="2026-10-19T05:30:57.184" v="843" actId="26606"/>
          <ac:spMkLst>
            <pc:docMk/>
            <pc:sldMk cId="2424159373" sldId="262"/>
            <ac:spMk id="14" creationId="{21C9FE86-FCC3-4A31-AA1C-C882262B7FE7}"/>
          </ac:spMkLst>
        </pc:spChg>
        <pc:spChg chg="add del">
          <ac:chgData name="Reda Fatima Haider (2521599)" userId="cec48358-af2b-4aa5-8bf8-eca21a7dcc48" providerId="ADAL" clId="{2FEA1508-6EFF-4D10-A067-1A07075B19F6}" dt="2026-10-19T05:30:57.184" v="843" actId="26606"/>
          <ac:spMkLst>
            <pc:docMk/>
            <pc:sldMk cId="2424159373" sldId="262"/>
            <ac:spMk id="16" creationId="{7D96243B-ECED-4B71-8E06-AE9A285EAD20}"/>
          </ac:spMkLst>
        </pc:spChg>
        <pc:spChg chg="add del">
          <ac:chgData name="Reda Fatima Haider (2521599)" userId="cec48358-af2b-4aa5-8bf8-eca21a7dcc48" providerId="ADAL" clId="{2FEA1508-6EFF-4D10-A067-1A07075B19F6}" dt="2026-10-19T05:30:57.184" v="843" actId="26606"/>
          <ac:spMkLst>
            <pc:docMk/>
            <pc:sldMk cId="2424159373" sldId="262"/>
            <ac:spMk id="18" creationId="{A09989E4-EFDC-4A90-A633-E0525FB4139E}"/>
          </ac:spMkLst>
        </pc:spChg>
        <pc:spChg chg="add">
          <ac:chgData name="Reda Fatima Haider (2521599)" userId="cec48358-af2b-4aa5-8bf8-eca21a7dcc48" providerId="ADAL" clId="{2FEA1508-6EFF-4D10-A067-1A07075B19F6}" dt="2026-10-19T05:30:57.184" v="843" actId="26606"/>
          <ac:spMkLst>
            <pc:docMk/>
            <pc:sldMk cId="2424159373" sldId="262"/>
            <ac:spMk id="23" creationId="{C0763A76-9F1C-4FC5-82B7-DD475DA461B2}"/>
          </ac:spMkLst>
        </pc:spChg>
        <pc:spChg chg="add">
          <ac:chgData name="Reda Fatima Haider (2521599)" userId="cec48358-af2b-4aa5-8bf8-eca21a7dcc48" providerId="ADAL" clId="{2FEA1508-6EFF-4D10-A067-1A07075B19F6}" dt="2026-10-19T05:30:57.184" v="843" actId="26606"/>
          <ac:spMkLst>
            <pc:docMk/>
            <pc:sldMk cId="2424159373" sldId="262"/>
            <ac:spMk id="25" creationId="{E81BF4F6-F2CF-4984-9D14-D6966D92F99F}"/>
          </ac:spMkLst>
        </pc:spChg>
        <pc:picChg chg="add mod">
          <ac:chgData name="Reda Fatima Haider (2521599)" userId="cec48358-af2b-4aa5-8bf8-eca21a7dcc48" providerId="ADAL" clId="{2FEA1508-6EFF-4D10-A067-1A07075B19F6}" dt="2026-10-19T05:29:54.276" v="841" actId="1076"/>
          <ac:picMkLst>
            <pc:docMk/>
            <pc:sldMk cId="2424159373" sldId="262"/>
            <ac:picMk id="4" creationId="{5D54F577-6F57-4F68-097F-9255E9C82DF7}"/>
          </ac:picMkLst>
        </pc:picChg>
      </pc:sldChg>
      <pc:sldChg chg="addSp delSp modSp new mod setBg">
        <pc:chgData name="Reda Fatima Haider (2521599)" userId="cec48358-af2b-4aa5-8bf8-eca21a7dcc48" providerId="ADAL" clId="{2FEA1508-6EFF-4D10-A067-1A07075B19F6}" dt="2026-10-19T05:32:27.228" v="860" actId="27636"/>
        <pc:sldMkLst>
          <pc:docMk/>
          <pc:sldMk cId="4138659073" sldId="263"/>
        </pc:sldMkLst>
        <pc:spChg chg="mod">
          <ac:chgData name="Reda Fatima Haider (2521599)" userId="cec48358-af2b-4aa5-8bf8-eca21a7dcc48" providerId="ADAL" clId="{2FEA1508-6EFF-4D10-A067-1A07075B19F6}" dt="2026-10-19T05:31:36.007" v="852" actId="26606"/>
          <ac:spMkLst>
            <pc:docMk/>
            <pc:sldMk cId="4138659073" sldId="263"/>
            <ac:spMk id="2" creationId="{0EF0A3B4-96E3-1D19-93EC-7EF4A4E50067}"/>
          </ac:spMkLst>
        </pc:spChg>
        <pc:spChg chg="mod">
          <ac:chgData name="Reda Fatima Haider (2521599)" userId="cec48358-af2b-4aa5-8bf8-eca21a7dcc48" providerId="ADAL" clId="{2FEA1508-6EFF-4D10-A067-1A07075B19F6}" dt="2026-10-19T05:32:27.228" v="860" actId="27636"/>
          <ac:spMkLst>
            <pc:docMk/>
            <pc:sldMk cId="4138659073" sldId="263"/>
            <ac:spMk id="3" creationId="{8280E246-AD83-C01D-7AF9-EE9AD48CEF49}"/>
          </ac:spMkLst>
        </pc:spChg>
        <pc:spChg chg="add del">
          <ac:chgData name="Reda Fatima Haider (2521599)" userId="cec48358-af2b-4aa5-8bf8-eca21a7dcc48" providerId="ADAL" clId="{2FEA1508-6EFF-4D10-A067-1A07075B19F6}" dt="2026-10-19T05:31:36.007" v="852" actId="26606"/>
          <ac:spMkLst>
            <pc:docMk/>
            <pc:sldMk cId="4138659073" sldId="263"/>
            <ac:spMk id="8" creationId="{DEE2AD96-B495-4E06-9291-B71706F728CB}"/>
          </ac:spMkLst>
        </pc:spChg>
        <pc:spChg chg="add del">
          <ac:chgData name="Reda Fatima Haider (2521599)" userId="cec48358-af2b-4aa5-8bf8-eca21a7dcc48" providerId="ADAL" clId="{2FEA1508-6EFF-4D10-A067-1A07075B19F6}" dt="2026-10-19T05:31:36.003" v="851" actId="26606"/>
          <ac:spMkLst>
            <pc:docMk/>
            <pc:sldMk cId="4138659073" sldId="263"/>
            <ac:spMk id="10" creationId="{53CF6D67-C5A8-4ADD-9E8E-1E38CA1D3166}"/>
          </ac:spMkLst>
        </pc:spChg>
        <pc:spChg chg="add del">
          <ac:chgData name="Reda Fatima Haider (2521599)" userId="cec48358-af2b-4aa5-8bf8-eca21a7dcc48" providerId="ADAL" clId="{2FEA1508-6EFF-4D10-A067-1A07075B19F6}" dt="2026-10-19T05:31:36.007" v="852" actId="26606"/>
          <ac:spMkLst>
            <pc:docMk/>
            <pc:sldMk cId="4138659073" sldId="263"/>
            <ac:spMk id="12" creationId="{86909FA0-B515-4681-B7A8-FA281D133B94}"/>
          </ac:spMkLst>
        </pc:spChg>
        <pc:spChg chg="add del">
          <ac:chgData name="Reda Fatima Haider (2521599)" userId="cec48358-af2b-4aa5-8bf8-eca21a7dcc48" providerId="ADAL" clId="{2FEA1508-6EFF-4D10-A067-1A07075B19F6}" dt="2026-10-19T05:31:36.007" v="852" actId="26606"/>
          <ac:spMkLst>
            <pc:docMk/>
            <pc:sldMk cId="4138659073" sldId="263"/>
            <ac:spMk id="14" creationId="{21C9FE86-FCC3-4A31-AA1C-C882262B7FE7}"/>
          </ac:spMkLst>
        </pc:spChg>
        <pc:spChg chg="add del">
          <ac:chgData name="Reda Fatima Haider (2521599)" userId="cec48358-af2b-4aa5-8bf8-eca21a7dcc48" providerId="ADAL" clId="{2FEA1508-6EFF-4D10-A067-1A07075B19F6}" dt="2026-10-19T05:31:36.007" v="852" actId="26606"/>
          <ac:spMkLst>
            <pc:docMk/>
            <pc:sldMk cId="4138659073" sldId="263"/>
            <ac:spMk id="16" creationId="{7D96243B-ECED-4B71-8E06-AE9A285EAD20}"/>
          </ac:spMkLst>
        </pc:spChg>
        <pc:spChg chg="add del">
          <ac:chgData name="Reda Fatima Haider (2521599)" userId="cec48358-af2b-4aa5-8bf8-eca21a7dcc48" providerId="ADAL" clId="{2FEA1508-6EFF-4D10-A067-1A07075B19F6}" dt="2026-10-19T05:31:36.007" v="852" actId="26606"/>
          <ac:spMkLst>
            <pc:docMk/>
            <pc:sldMk cId="4138659073" sldId="263"/>
            <ac:spMk id="18" creationId="{A09989E4-EFDC-4A90-A633-E0525FB4139E}"/>
          </ac:spMkLst>
        </pc:spChg>
        <pc:spChg chg="add del">
          <ac:chgData name="Reda Fatima Haider (2521599)" userId="cec48358-af2b-4aa5-8bf8-eca21a7dcc48" providerId="ADAL" clId="{2FEA1508-6EFF-4D10-A067-1A07075B19F6}" dt="2026-10-19T05:31:23.277" v="845" actId="26606"/>
          <ac:spMkLst>
            <pc:docMk/>
            <pc:sldMk cId="4138659073" sldId="263"/>
            <ac:spMk id="23" creationId="{9F7D5CDA-D291-4307-BF55-1381FED29634}"/>
          </ac:spMkLst>
        </pc:spChg>
        <pc:spChg chg="add del">
          <ac:chgData name="Reda Fatima Haider (2521599)" userId="cec48358-af2b-4aa5-8bf8-eca21a7dcc48" providerId="ADAL" clId="{2FEA1508-6EFF-4D10-A067-1A07075B19F6}" dt="2026-10-19T05:31:23.277" v="845" actId="26606"/>
          <ac:spMkLst>
            <pc:docMk/>
            <pc:sldMk cId="4138659073" sldId="263"/>
            <ac:spMk id="25" creationId="{59B296B9-C5A5-4E4F-9B60-C907B5F1466C}"/>
          </ac:spMkLst>
        </pc:spChg>
        <pc:spChg chg="add del">
          <ac:chgData name="Reda Fatima Haider (2521599)" userId="cec48358-af2b-4aa5-8bf8-eca21a7dcc48" providerId="ADAL" clId="{2FEA1508-6EFF-4D10-A067-1A07075B19F6}" dt="2026-10-19T05:31:23.277" v="845" actId="26606"/>
          <ac:spMkLst>
            <pc:docMk/>
            <pc:sldMk cId="4138659073" sldId="263"/>
            <ac:spMk id="27" creationId="{D0300FD3-5AF1-6305-15FA-9078072672E2}"/>
          </ac:spMkLst>
        </pc:spChg>
        <pc:spChg chg="add del">
          <ac:chgData name="Reda Fatima Haider (2521599)" userId="cec48358-af2b-4aa5-8bf8-eca21a7dcc48" providerId="ADAL" clId="{2FEA1508-6EFF-4D10-A067-1A07075B19F6}" dt="2026-10-19T05:31:25.861" v="847" actId="26606"/>
          <ac:spMkLst>
            <pc:docMk/>
            <pc:sldMk cId="4138659073" sldId="263"/>
            <ac:spMk id="29" creationId="{C0763A76-9F1C-4FC5-82B7-DD475DA461B2}"/>
          </ac:spMkLst>
        </pc:spChg>
        <pc:spChg chg="add del">
          <ac:chgData name="Reda Fatima Haider (2521599)" userId="cec48358-af2b-4aa5-8bf8-eca21a7dcc48" providerId="ADAL" clId="{2FEA1508-6EFF-4D10-A067-1A07075B19F6}" dt="2026-10-19T05:31:25.861" v="847" actId="26606"/>
          <ac:spMkLst>
            <pc:docMk/>
            <pc:sldMk cId="4138659073" sldId="263"/>
            <ac:spMk id="30" creationId="{E81BF4F6-F2CF-4984-9D14-D6966D92F99F}"/>
          </ac:spMkLst>
        </pc:spChg>
        <pc:spChg chg="add del">
          <ac:chgData name="Reda Fatima Haider (2521599)" userId="cec48358-af2b-4aa5-8bf8-eca21a7dcc48" providerId="ADAL" clId="{2FEA1508-6EFF-4D10-A067-1A07075B19F6}" dt="2026-10-19T05:31:28.347" v="849" actId="26606"/>
          <ac:spMkLst>
            <pc:docMk/>
            <pc:sldMk cId="4138659073" sldId="263"/>
            <ac:spMk id="32" creationId="{362810D9-2C5A-477D-949C-C191895477F3}"/>
          </ac:spMkLst>
        </pc:spChg>
        <pc:spChg chg="add del">
          <ac:chgData name="Reda Fatima Haider (2521599)" userId="cec48358-af2b-4aa5-8bf8-eca21a7dcc48" providerId="ADAL" clId="{2FEA1508-6EFF-4D10-A067-1A07075B19F6}" dt="2026-10-19T05:31:28.347" v="849" actId="26606"/>
          <ac:spMkLst>
            <pc:docMk/>
            <pc:sldMk cId="4138659073" sldId="263"/>
            <ac:spMk id="33" creationId="{081E4A58-353D-44AE-B2FC-2A74E2E400F7}"/>
          </ac:spMkLst>
        </pc:spChg>
        <pc:spChg chg="add del">
          <ac:chgData name="Reda Fatima Haider (2521599)" userId="cec48358-af2b-4aa5-8bf8-eca21a7dcc48" providerId="ADAL" clId="{2FEA1508-6EFF-4D10-A067-1A07075B19F6}" dt="2026-10-19T05:31:36.003" v="851" actId="26606"/>
          <ac:spMkLst>
            <pc:docMk/>
            <pc:sldMk cId="4138659073" sldId="263"/>
            <ac:spMk id="35" creationId="{649C91A9-84E7-4BF0-9026-62F01380D853}"/>
          </ac:spMkLst>
        </pc:spChg>
        <pc:spChg chg="add del">
          <ac:chgData name="Reda Fatima Haider (2521599)" userId="cec48358-af2b-4aa5-8bf8-eca21a7dcc48" providerId="ADAL" clId="{2FEA1508-6EFF-4D10-A067-1A07075B19F6}" dt="2026-10-19T05:31:36.003" v="851" actId="26606"/>
          <ac:spMkLst>
            <pc:docMk/>
            <pc:sldMk cId="4138659073" sldId="263"/>
            <ac:spMk id="36" creationId="{9B47378D-AD27-45D0-8C1C-5B1098DCC068}"/>
          </ac:spMkLst>
        </pc:spChg>
        <pc:spChg chg="add">
          <ac:chgData name="Reda Fatima Haider (2521599)" userId="cec48358-af2b-4aa5-8bf8-eca21a7dcc48" providerId="ADAL" clId="{2FEA1508-6EFF-4D10-A067-1A07075B19F6}" dt="2026-10-19T05:31:36.007" v="852" actId="26606"/>
          <ac:spMkLst>
            <pc:docMk/>
            <pc:sldMk cId="4138659073" sldId="263"/>
            <ac:spMk id="38" creationId="{9F7D5CDA-D291-4307-BF55-1381FED29634}"/>
          </ac:spMkLst>
        </pc:spChg>
        <pc:spChg chg="add">
          <ac:chgData name="Reda Fatima Haider (2521599)" userId="cec48358-af2b-4aa5-8bf8-eca21a7dcc48" providerId="ADAL" clId="{2FEA1508-6EFF-4D10-A067-1A07075B19F6}" dt="2026-10-19T05:31:36.007" v="852" actId="26606"/>
          <ac:spMkLst>
            <pc:docMk/>
            <pc:sldMk cId="4138659073" sldId="263"/>
            <ac:spMk id="39" creationId="{59B296B9-C5A5-4E4F-9B60-C907B5F1466C}"/>
          </ac:spMkLst>
        </pc:spChg>
        <pc:spChg chg="add">
          <ac:chgData name="Reda Fatima Haider (2521599)" userId="cec48358-af2b-4aa5-8bf8-eca21a7dcc48" providerId="ADAL" clId="{2FEA1508-6EFF-4D10-A067-1A07075B19F6}" dt="2026-10-19T05:31:36.007" v="852" actId="26606"/>
          <ac:spMkLst>
            <pc:docMk/>
            <pc:sldMk cId="4138659073" sldId="263"/>
            <ac:spMk id="40" creationId="{D0300FD3-5AF1-6305-15FA-9078072672E2}"/>
          </ac:spMkLst>
        </pc:spChg>
        <pc:picChg chg="add del mod">
          <ac:chgData name="Reda Fatima Haider (2521599)" userId="cec48358-af2b-4aa5-8bf8-eca21a7dcc48" providerId="ADAL" clId="{2FEA1508-6EFF-4D10-A067-1A07075B19F6}" dt="2026-10-19T05:28:14.380" v="833" actId="21"/>
          <ac:picMkLst>
            <pc:docMk/>
            <pc:sldMk cId="4138659073" sldId="263"/>
            <ac:picMk id="4" creationId="{83B2DB4A-64A2-2498-38D7-7462FF3E096C}"/>
          </ac:picMkLst>
        </pc:picChg>
        <pc:picChg chg="add mod">
          <ac:chgData name="Reda Fatima Haider (2521599)" userId="cec48358-af2b-4aa5-8bf8-eca21a7dcc48" providerId="ADAL" clId="{2FEA1508-6EFF-4D10-A067-1A07075B19F6}" dt="2026-10-19T05:28:45.927" v="837" actId="1076"/>
          <ac:picMkLst>
            <pc:docMk/>
            <pc:sldMk cId="4138659073" sldId="263"/>
            <ac:picMk id="5" creationId="{0CBFF3D3-6A3E-E676-0A96-9AE0259C6507}"/>
          </ac:picMkLst>
        </pc:picChg>
      </pc:sldChg>
      <pc:sldChg chg="addSp modSp new mod setBg">
        <pc:chgData name="Reda Fatima Haider (2521599)" userId="cec48358-af2b-4aa5-8bf8-eca21a7dcc48" providerId="ADAL" clId="{2FEA1508-6EFF-4D10-A067-1A07075B19F6}" dt="2026-10-19T05:23:03.131" v="815" actId="26606"/>
        <pc:sldMkLst>
          <pc:docMk/>
          <pc:sldMk cId="1246260354" sldId="264"/>
        </pc:sldMkLst>
        <pc:spChg chg="mod">
          <ac:chgData name="Reda Fatima Haider (2521599)" userId="cec48358-af2b-4aa5-8bf8-eca21a7dcc48" providerId="ADAL" clId="{2FEA1508-6EFF-4D10-A067-1A07075B19F6}" dt="2026-10-19T05:23:03.131" v="815" actId="26606"/>
          <ac:spMkLst>
            <pc:docMk/>
            <pc:sldMk cId="1246260354" sldId="264"/>
            <ac:spMk id="2" creationId="{FF2E4AA9-B7EE-4B7A-599A-F91E1122FF29}"/>
          </ac:spMkLst>
        </pc:spChg>
        <pc:spChg chg="mod">
          <ac:chgData name="Reda Fatima Haider (2521599)" userId="cec48358-af2b-4aa5-8bf8-eca21a7dcc48" providerId="ADAL" clId="{2FEA1508-6EFF-4D10-A067-1A07075B19F6}" dt="2026-10-19T04:45:08.148" v="235" actId="21"/>
          <ac:spMkLst>
            <pc:docMk/>
            <pc:sldMk cId="1246260354" sldId="264"/>
            <ac:spMk id="3" creationId="{B5004559-4A74-AF20-A5BE-2994EE80572B}"/>
          </ac:spMkLst>
        </pc:spChg>
        <pc:spChg chg="mod">
          <ac:chgData name="Reda Fatima Haider (2521599)" userId="cec48358-af2b-4aa5-8bf8-eca21a7dcc48" providerId="ADAL" clId="{2FEA1508-6EFF-4D10-A067-1A07075B19F6}" dt="2026-10-19T05:23:03.131" v="815" actId="26606"/>
          <ac:spMkLst>
            <pc:docMk/>
            <pc:sldMk cId="1246260354" sldId="264"/>
            <ac:spMk id="5" creationId="{F00B0BE5-2D8C-1831-B358-69C3F0FCEB88}"/>
          </ac:spMkLst>
        </pc:spChg>
        <pc:spChg chg="add">
          <ac:chgData name="Reda Fatima Haider (2521599)" userId="cec48358-af2b-4aa5-8bf8-eca21a7dcc48" providerId="ADAL" clId="{2FEA1508-6EFF-4D10-A067-1A07075B19F6}" dt="2026-10-19T05:23:03.131" v="815" actId="26606"/>
          <ac:spMkLst>
            <pc:docMk/>
            <pc:sldMk cId="1246260354" sldId="264"/>
            <ac:spMk id="10" creationId="{DEE2AD96-B495-4E06-9291-B71706F728CB}"/>
          </ac:spMkLst>
        </pc:spChg>
        <pc:spChg chg="add">
          <ac:chgData name="Reda Fatima Haider (2521599)" userId="cec48358-af2b-4aa5-8bf8-eca21a7dcc48" providerId="ADAL" clId="{2FEA1508-6EFF-4D10-A067-1A07075B19F6}" dt="2026-10-19T05:23:03.131" v="815" actId="26606"/>
          <ac:spMkLst>
            <pc:docMk/>
            <pc:sldMk cId="1246260354" sldId="264"/>
            <ac:spMk id="12" creationId="{53CF6D67-C5A8-4ADD-9E8E-1E38CA1D3166}"/>
          </ac:spMkLst>
        </pc:spChg>
        <pc:spChg chg="add">
          <ac:chgData name="Reda Fatima Haider (2521599)" userId="cec48358-af2b-4aa5-8bf8-eca21a7dcc48" providerId="ADAL" clId="{2FEA1508-6EFF-4D10-A067-1A07075B19F6}" dt="2026-10-19T05:23:03.131" v="815" actId="26606"/>
          <ac:spMkLst>
            <pc:docMk/>
            <pc:sldMk cId="1246260354" sldId="264"/>
            <ac:spMk id="14" creationId="{86909FA0-B515-4681-B7A8-FA281D133B94}"/>
          </ac:spMkLst>
        </pc:spChg>
        <pc:spChg chg="add">
          <ac:chgData name="Reda Fatima Haider (2521599)" userId="cec48358-af2b-4aa5-8bf8-eca21a7dcc48" providerId="ADAL" clId="{2FEA1508-6EFF-4D10-A067-1A07075B19F6}" dt="2026-10-19T05:23:03.131" v="815" actId="26606"/>
          <ac:spMkLst>
            <pc:docMk/>
            <pc:sldMk cId="1246260354" sldId="264"/>
            <ac:spMk id="16" creationId="{21C9FE86-FCC3-4A31-AA1C-C882262B7FE7}"/>
          </ac:spMkLst>
        </pc:spChg>
        <pc:spChg chg="add">
          <ac:chgData name="Reda Fatima Haider (2521599)" userId="cec48358-af2b-4aa5-8bf8-eca21a7dcc48" providerId="ADAL" clId="{2FEA1508-6EFF-4D10-A067-1A07075B19F6}" dt="2026-10-19T05:23:03.131" v="815" actId="26606"/>
          <ac:spMkLst>
            <pc:docMk/>
            <pc:sldMk cId="1246260354" sldId="264"/>
            <ac:spMk id="18" creationId="{7D96243B-ECED-4B71-8E06-AE9A285EAD20}"/>
          </ac:spMkLst>
        </pc:spChg>
        <pc:spChg chg="add">
          <ac:chgData name="Reda Fatima Haider (2521599)" userId="cec48358-af2b-4aa5-8bf8-eca21a7dcc48" providerId="ADAL" clId="{2FEA1508-6EFF-4D10-A067-1A07075B19F6}" dt="2026-10-19T05:23:03.131" v="815" actId="26606"/>
          <ac:spMkLst>
            <pc:docMk/>
            <pc:sldMk cId="1246260354" sldId="264"/>
            <ac:spMk id="20" creationId="{A09989E4-EFDC-4A90-A633-E0525FB4139E}"/>
          </ac:spMkLst>
        </pc:spChg>
      </pc:sldChg>
      <pc:sldChg chg="addSp modSp new mod ord setBg">
        <pc:chgData name="Reda Fatima Haider (2521599)" userId="cec48358-af2b-4aa5-8bf8-eca21a7dcc48" providerId="ADAL" clId="{2FEA1508-6EFF-4D10-A067-1A07075B19F6}" dt="2026-10-19T05:26:13.910" v="826" actId="207"/>
        <pc:sldMkLst>
          <pc:docMk/>
          <pc:sldMk cId="3795501075" sldId="265"/>
        </pc:sldMkLst>
        <pc:spChg chg="mod">
          <ac:chgData name="Reda Fatima Haider (2521599)" userId="cec48358-af2b-4aa5-8bf8-eca21a7dcc48" providerId="ADAL" clId="{2FEA1508-6EFF-4D10-A067-1A07075B19F6}" dt="2026-10-19T05:11:25.285" v="481" actId="20577"/>
          <ac:spMkLst>
            <pc:docMk/>
            <pc:sldMk cId="3795501075" sldId="265"/>
            <ac:spMk id="2" creationId="{7F394D93-32D7-1FC5-67C7-549E8848BE01}"/>
          </ac:spMkLst>
        </pc:spChg>
        <pc:spChg chg="mod ord">
          <ac:chgData name="Reda Fatima Haider (2521599)" userId="cec48358-af2b-4aa5-8bf8-eca21a7dcc48" providerId="ADAL" clId="{2FEA1508-6EFF-4D10-A067-1A07075B19F6}" dt="2026-10-19T05:26:13.910" v="826" actId="207"/>
          <ac:spMkLst>
            <pc:docMk/>
            <pc:sldMk cId="3795501075" sldId="265"/>
            <ac:spMk id="3" creationId="{D70D3B40-7709-B267-D355-526B14C2ED2B}"/>
          </ac:spMkLst>
        </pc:spChg>
        <pc:spChg chg="mod">
          <ac:chgData name="Reda Fatima Haider (2521599)" userId="cec48358-af2b-4aa5-8bf8-eca21a7dcc48" providerId="ADAL" clId="{2FEA1508-6EFF-4D10-A067-1A07075B19F6}" dt="2026-10-19T05:22:43.868" v="812" actId="26606"/>
          <ac:spMkLst>
            <pc:docMk/>
            <pc:sldMk cId="3795501075" sldId="265"/>
            <ac:spMk id="5" creationId="{436A58FC-9DB0-01EB-0BAD-44D8B47428E8}"/>
          </ac:spMkLst>
        </pc:spChg>
        <pc:spChg chg="add">
          <ac:chgData name="Reda Fatima Haider (2521599)" userId="cec48358-af2b-4aa5-8bf8-eca21a7dcc48" providerId="ADAL" clId="{2FEA1508-6EFF-4D10-A067-1A07075B19F6}" dt="2026-10-19T05:22:43.868" v="812" actId="26606"/>
          <ac:spMkLst>
            <pc:docMk/>
            <pc:sldMk cId="3795501075" sldId="265"/>
            <ac:spMk id="10" creationId="{DEE2AD96-B495-4E06-9291-B71706F728CB}"/>
          </ac:spMkLst>
        </pc:spChg>
        <pc:spChg chg="add">
          <ac:chgData name="Reda Fatima Haider (2521599)" userId="cec48358-af2b-4aa5-8bf8-eca21a7dcc48" providerId="ADAL" clId="{2FEA1508-6EFF-4D10-A067-1A07075B19F6}" dt="2026-10-19T05:22:43.868" v="812" actId="26606"/>
          <ac:spMkLst>
            <pc:docMk/>
            <pc:sldMk cId="3795501075" sldId="265"/>
            <ac:spMk id="12" creationId="{53CF6D67-C5A8-4ADD-9E8E-1E38CA1D3166}"/>
          </ac:spMkLst>
        </pc:spChg>
        <pc:spChg chg="add">
          <ac:chgData name="Reda Fatima Haider (2521599)" userId="cec48358-af2b-4aa5-8bf8-eca21a7dcc48" providerId="ADAL" clId="{2FEA1508-6EFF-4D10-A067-1A07075B19F6}" dt="2026-10-19T05:22:43.868" v="812" actId="26606"/>
          <ac:spMkLst>
            <pc:docMk/>
            <pc:sldMk cId="3795501075" sldId="265"/>
            <ac:spMk id="14" creationId="{86909FA0-B515-4681-B7A8-FA281D133B94}"/>
          </ac:spMkLst>
        </pc:spChg>
        <pc:spChg chg="add">
          <ac:chgData name="Reda Fatima Haider (2521599)" userId="cec48358-af2b-4aa5-8bf8-eca21a7dcc48" providerId="ADAL" clId="{2FEA1508-6EFF-4D10-A067-1A07075B19F6}" dt="2026-10-19T05:22:43.868" v="812" actId="26606"/>
          <ac:spMkLst>
            <pc:docMk/>
            <pc:sldMk cId="3795501075" sldId="265"/>
            <ac:spMk id="16" creationId="{21C9FE86-FCC3-4A31-AA1C-C882262B7FE7}"/>
          </ac:spMkLst>
        </pc:spChg>
        <pc:spChg chg="add">
          <ac:chgData name="Reda Fatima Haider (2521599)" userId="cec48358-af2b-4aa5-8bf8-eca21a7dcc48" providerId="ADAL" clId="{2FEA1508-6EFF-4D10-A067-1A07075B19F6}" dt="2026-10-19T05:22:43.868" v="812" actId="26606"/>
          <ac:spMkLst>
            <pc:docMk/>
            <pc:sldMk cId="3795501075" sldId="265"/>
            <ac:spMk id="18" creationId="{7D96243B-ECED-4B71-8E06-AE9A285EAD20}"/>
          </ac:spMkLst>
        </pc:spChg>
        <pc:spChg chg="add">
          <ac:chgData name="Reda Fatima Haider (2521599)" userId="cec48358-af2b-4aa5-8bf8-eca21a7dcc48" providerId="ADAL" clId="{2FEA1508-6EFF-4D10-A067-1A07075B19F6}" dt="2026-10-19T05:22:43.868" v="812" actId="26606"/>
          <ac:spMkLst>
            <pc:docMk/>
            <pc:sldMk cId="3795501075" sldId="265"/>
            <ac:spMk id="20" creationId="{A09989E4-EFDC-4A90-A633-E0525FB4139E}"/>
          </ac:spMkLst>
        </pc:spChg>
      </pc:sldChg>
    </pc:docChg>
  </pc:docChgLst>
  <pc:docChgLst>
    <pc:chgData name="Reda Fatima Haider (2521599)" userId="cec48358-af2b-4aa5-8bf8-eca21a7dcc48" providerId="ADAL" clId="{E9EDA61E-D1CC-4055-9313-AEB1B96FB527}"/>
    <pc:docChg chg="undo custSel modSld">
      <pc:chgData name="Reda Fatima Haider (2521599)" userId="cec48358-af2b-4aa5-8bf8-eca21a7dcc48" providerId="ADAL" clId="{E9EDA61E-D1CC-4055-9313-AEB1B96FB527}" dt="2026-10-19T05:11:34.346" v="158" actId="478"/>
      <pc:docMkLst>
        <pc:docMk/>
      </pc:docMkLst>
      <pc:sldChg chg="addSp delSp modSp mod">
        <pc:chgData name="Reda Fatima Haider (2521599)" userId="cec48358-af2b-4aa5-8bf8-eca21a7dcc48" providerId="ADAL" clId="{E9EDA61E-D1CC-4055-9313-AEB1B96FB527}" dt="2026-10-19T04:54:42.505" v="143" actId="27636"/>
        <pc:sldMkLst>
          <pc:docMk/>
          <pc:sldMk cId="2308875661" sldId="257"/>
        </pc:sldMkLst>
        <pc:spChg chg="del mod">
          <ac:chgData name="Reda Fatima Haider (2521599)" userId="cec48358-af2b-4aa5-8bf8-eca21a7dcc48" providerId="ADAL" clId="{E9EDA61E-D1CC-4055-9313-AEB1B96FB527}" dt="2026-10-19T04:48:24.211" v="133" actId="21"/>
          <ac:spMkLst>
            <pc:docMk/>
            <pc:sldMk cId="2308875661" sldId="257"/>
            <ac:spMk id="3" creationId="{D07B4479-B63D-E6C6-0887-142FC66CA72F}"/>
          </ac:spMkLst>
        </pc:spChg>
        <pc:spChg chg="add mod">
          <ac:chgData name="Reda Fatima Haider (2521599)" userId="cec48358-af2b-4aa5-8bf8-eca21a7dcc48" providerId="ADAL" clId="{E9EDA61E-D1CC-4055-9313-AEB1B96FB527}" dt="2026-10-19T04:54:42.505" v="143" actId="27636"/>
          <ac:spMkLst>
            <pc:docMk/>
            <pc:sldMk cId="2308875661" sldId="257"/>
            <ac:spMk id="5" creationId="{083C94F1-7751-22B8-F078-9965ADF9BC0E}"/>
          </ac:spMkLst>
        </pc:spChg>
      </pc:sldChg>
      <pc:sldChg chg="addSp delSp modSp mod">
        <pc:chgData name="Reda Fatima Haider (2521599)" userId="cec48358-af2b-4aa5-8bf8-eca21a7dcc48" providerId="ADAL" clId="{E9EDA61E-D1CC-4055-9313-AEB1B96FB527}" dt="2026-10-19T05:08:51.228" v="146" actId="22"/>
        <pc:sldMkLst>
          <pc:docMk/>
          <pc:sldMk cId="2130273196" sldId="258"/>
        </pc:sldMkLst>
        <pc:spChg chg="del">
          <ac:chgData name="Reda Fatima Haider (2521599)" userId="cec48358-af2b-4aa5-8bf8-eca21a7dcc48" providerId="ADAL" clId="{E9EDA61E-D1CC-4055-9313-AEB1B96FB527}" dt="2026-10-19T04:30:15.338" v="62" actId="22"/>
          <ac:spMkLst>
            <pc:docMk/>
            <pc:sldMk cId="2130273196" sldId="258"/>
            <ac:spMk id="3" creationId="{3A5FCAC3-7648-1F51-FC96-59B971869B0B}"/>
          </ac:spMkLst>
        </pc:spChg>
        <pc:spChg chg="add mod">
          <ac:chgData name="Reda Fatima Haider (2521599)" userId="cec48358-af2b-4aa5-8bf8-eca21a7dcc48" providerId="ADAL" clId="{E9EDA61E-D1CC-4055-9313-AEB1B96FB527}" dt="2026-10-19T04:30:41.078" v="63" actId="22"/>
          <ac:spMkLst>
            <pc:docMk/>
            <pc:sldMk cId="2130273196" sldId="258"/>
            <ac:spMk id="6" creationId="{2B9ED09F-2273-03A8-ED81-FBE092423076}"/>
          </ac:spMkLst>
        </pc:spChg>
        <pc:spChg chg="add">
          <ac:chgData name="Reda Fatima Haider (2521599)" userId="cec48358-af2b-4aa5-8bf8-eca21a7dcc48" providerId="ADAL" clId="{E9EDA61E-D1CC-4055-9313-AEB1B96FB527}" dt="2026-10-19T05:08:51.228" v="146" actId="22"/>
          <ac:spMkLst>
            <pc:docMk/>
            <pc:sldMk cId="2130273196" sldId="258"/>
            <ac:spMk id="9" creationId="{02DC2100-45DC-80DF-9216-0F8803AB7BF7}"/>
          </ac:spMkLst>
        </pc:spChg>
      </pc:sldChg>
      <pc:sldChg chg="addSp delSp modSp mod">
        <pc:chgData name="Reda Fatima Haider (2521599)" userId="cec48358-af2b-4aa5-8bf8-eca21a7dcc48" providerId="ADAL" clId="{E9EDA61E-D1CC-4055-9313-AEB1B96FB527}" dt="2026-10-19T04:31:28.048" v="66" actId="22"/>
        <pc:sldMkLst>
          <pc:docMk/>
          <pc:sldMk cId="455800999" sldId="259"/>
        </pc:sldMkLst>
        <pc:spChg chg="del">
          <ac:chgData name="Reda Fatima Haider (2521599)" userId="cec48358-af2b-4aa5-8bf8-eca21a7dcc48" providerId="ADAL" clId="{E9EDA61E-D1CC-4055-9313-AEB1B96FB527}" dt="2026-10-19T04:31:07.875" v="64" actId="22"/>
          <ac:spMkLst>
            <pc:docMk/>
            <pc:sldMk cId="455800999" sldId="259"/>
            <ac:spMk id="3" creationId="{EF7C36F7-87F0-DCC9-AD91-17DA34FE4B06}"/>
          </ac:spMkLst>
        </pc:spChg>
        <pc:spChg chg="add del mod">
          <ac:chgData name="Reda Fatima Haider (2521599)" userId="cec48358-af2b-4aa5-8bf8-eca21a7dcc48" providerId="ADAL" clId="{E9EDA61E-D1CC-4055-9313-AEB1B96FB527}" dt="2026-10-19T04:31:13.579" v="65" actId="22"/>
          <ac:spMkLst>
            <pc:docMk/>
            <pc:sldMk cId="455800999" sldId="259"/>
            <ac:spMk id="6" creationId="{F2A215D0-E1A6-35FC-D15C-BE8EF0FD18C1}"/>
          </ac:spMkLst>
        </pc:spChg>
        <pc:spChg chg="add mod">
          <ac:chgData name="Reda Fatima Haider (2521599)" userId="cec48358-af2b-4aa5-8bf8-eca21a7dcc48" providerId="ADAL" clId="{E9EDA61E-D1CC-4055-9313-AEB1B96FB527}" dt="2026-10-19T04:31:28.048" v="66" actId="22"/>
          <ac:spMkLst>
            <pc:docMk/>
            <pc:sldMk cId="455800999" sldId="259"/>
            <ac:spMk id="9" creationId="{2C2F1918-40E8-A08B-DEF3-CD06F88E7F47}"/>
          </ac:spMkLst>
        </pc:spChg>
      </pc:sldChg>
      <pc:sldChg chg="modSp mod">
        <pc:chgData name="Reda Fatima Haider (2521599)" userId="cec48358-af2b-4aa5-8bf8-eca21a7dcc48" providerId="ADAL" clId="{E9EDA61E-D1CC-4055-9313-AEB1B96FB527}" dt="2026-10-19T04:31:58.217" v="67" actId="22"/>
        <pc:sldMkLst>
          <pc:docMk/>
          <pc:sldMk cId="564096031" sldId="260"/>
        </pc:sldMkLst>
        <pc:spChg chg="mod">
          <ac:chgData name="Reda Fatima Haider (2521599)" userId="cec48358-af2b-4aa5-8bf8-eca21a7dcc48" providerId="ADAL" clId="{E9EDA61E-D1CC-4055-9313-AEB1B96FB527}" dt="2026-10-19T04:31:58.217" v="67" actId="22"/>
          <ac:spMkLst>
            <pc:docMk/>
            <pc:sldMk cId="564096031" sldId="260"/>
            <ac:spMk id="3" creationId="{F55478B8-1516-31E8-BBDF-C9EC06D72789}"/>
          </ac:spMkLst>
        </pc:spChg>
      </pc:sldChg>
      <pc:sldChg chg="modSp mod">
        <pc:chgData name="Reda Fatima Haider (2521599)" userId="cec48358-af2b-4aa5-8bf8-eca21a7dcc48" providerId="ADAL" clId="{E9EDA61E-D1CC-4055-9313-AEB1B96FB527}" dt="2026-10-19T04:32:16.608" v="68" actId="22"/>
        <pc:sldMkLst>
          <pc:docMk/>
          <pc:sldMk cId="1553886029" sldId="261"/>
        </pc:sldMkLst>
        <pc:spChg chg="mod">
          <ac:chgData name="Reda Fatima Haider (2521599)" userId="cec48358-af2b-4aa5-8bf8-eca21a7dcc48" providerId="ADAL" clId="{E9EDA61E-D1CC-4055-9313-AEB1B96FB527}" dt="2026-10-19T04:32:16.608" v="68" actId="22"/>
          <ac:spMkLst>
            <pc:docMk/>
            <pc:sldMk cId="1553886029" sldId="261"/>
            <ac:spMk id="3" creationId="{56177993-3C73-A3A6-016E-4F8D3D527343}"/>
          </ac:spMkLst>
        </pc:spChg>
      </pc:sldChg>
      <pc:sldChg chg="modSp mod">
        <pc:chgData name="Reda Fatima Haider (2521599)" userId="cec48358-af2b-4aa5-8bf8-eca21a7dcc48" providerId="ADAL" clId="{E9EDA61E-D1CC-4055-9313-AEB1B96FB527}" dt="2026-10-19T04:36:40.772" v="122" actId="207"/>
        <pc:sldMkLst>
          <pc:docMk/>
          <pc:sldMk cId="2424159373" sldId="262"/>
        </pc:sldMkLst>
        <pc:spChg chg="mod">
          <ac:chgData name="Reda Fatima Haider (2521599)" userId="cec48358-af2b-4aa5-8bf8-eca21a7dcc48" providerId="ADAL" clId="{E9EDA61E-D1CC-4055-9313-AEB1B96FB527}" dt="2026-10-19T04:33:53.824" v="120" actId="207"/>
          <ac:spMkLst>
            <pc:docMk/>
            <pc:sldMk cId="2424159373" sldId="262"/>
            <ac:spMk id="2" creationId="{0B7D5238-3C9D-F346-243E-FF78D0BCD897}"/>
          </ac:spMkLst>
        </pc:spChg>
        <pc:spChg chg="mod">
          <ac:chgData name="Reda Fatima Haider (2521599)" userId="cec48358-af2b-4aa5-8bf8-eca21a7dcc48" providerId="ADAL" clId="{E9EDA61E-D1CC-4055-9313-AEB1B96FB527}" dt="2026-10-19T04:36:40.772" v="122" actId="207"/>
          <ac:spMkLst>
            <pc:docMk/>
            <pc:sldMk cId="2424159373" sldId="262"/>
            <ac:spMk id="3" creationId="{93D1EEFE-BDEE-5B52-636C-698E0CB61096}"/>
          </ac:spMkLst>
        </pc:spChg>
      </pc:sldChg>
      <pc:sldChg chg="modSp mod">
        <pc:chgData name="Reda Fatima Haider (2521599)" userId="cec48358-af2b-4aa5-8bf8-eca21a7dcc48" providerId="ADAL" clId="{E9EDA61E-D1CC-4055-9313-AEB1B96FB527}" dt="2026-10-19T04:37:39.587" v="125" actId="207"/>
        <pc:sldMkLst>
          <pc:docMk/>
          <pc:sldMk cId="4138659073" sldId="263"/>
        </pc:sldMkLst>
        <pc:spChg chg="mod">
          <ac:chgData name="Reda Fatima Haider (2521599)" userId="cec48358-af2b-4aa5-8bf8-eca21a7dcc48" providerId="ADAL" clId="{E9EDA61E-D1CC-4055-9313-AEB1B96FB527}" dt="2026-10-19T04:37:39.587" v="125" actId="207"/>
          <ac:spMkLst>
            <pc:docMk/>
            <pc:sldMk cId="4138659073" sldId="263"/>
            <ac:spMk id="3" creationId="{8280E246-AD83-C01D-7AF9-EE9AD48CEF49}"/>
          </ac:spMkLst>
        </pc:spChg>
      </pc:sldChg>
      <pc:sldChg chg="addSp delSp modSp mod">
        <pc:chgData name="Reda Fatima Haider (2521599)" userId="cec48358-af2b-4aa5-8bf8-eca21a7dcc48" providerId="ADAL" clId="{E9EDA61E-D1CC-4055-9313-AEB1B96FB527}" dt="2026-10-19T04:56:25.321" v="145" actId="22"/>
        <pc:sldMkLst>
          <pc:docMk/>
          <pc:sldMk cId="1246260354" sldId="264"/>
        </pc:sldMkLst>
        <pc:spChg chg="del mod">
          <ac:chgData name="Reda Fatima Haider (2521599)" userId="cec48358-af2b-4aa5-8bf8-eca21a7dcc48" providerId="ADAL" clId="{E9EDA61E-D1CC-4055-9313-AEB1B96FB527}" dt="2026-10-19T04:49:43.955" v="136" actId="21"/>
          <ac:spMkLst>
            <pc:docMk/>
            <pc:sldMk cId="1246260354" sldId="264"/>
            <ac:spMk id="3" creationId="{B5004559-4A74-AF20-A5BE-2994EE80572B}"/>
          </ac:spMkLst>
        </pc:spChg>
        <pc:spChg chg="add mod">
          <ac:chgData name="Reda Fatima Haider (2521599)" userId="cec48358-af2b-4aa5-8bf8-eca21a7dcc48" providerId="ADAL" clId="{E9EDA61E-D1CC-4055-9313-AEB1B96FB527}" dt="2026-10-19T04:56:25.321" v="145" actId="22"/>
          <ac:spMkLst>
            <pc:docMk/>
            <pc:sldMk cId="1246260354" sldId="264"/>
            <ac:spMk id="5" creationId="{F00B0BE5-2D8C-1831-B358-69C3F0FCEB88}"/>
          </ac:spMkLst>
        </pc:spChg>
      </pc:sldChg>
      <pc:sldChg chg="addSp delSp modSp mod">
        <pc:chgData name="Reda Fatima Haider (2521599)" userId="cec48358-af2b-4aa5-8bf8-eca21a7dcc48" providerId="ADAL" clId="{E9EDA61E-D1CC-4055-9313-AEB1B96FB527}" dt="2026-10-19T05:11:34.346" v="158" actId="478"/>
        <pc:sldMkLst>
          <pc:docMk/>
          <pc:sldMk cId="3795501075" sldId="265"/>
        </pc:sldMkLst>
        <pc:spChg chg="del mod">
          <ac:chgData name="Reda Fatima Haider (2521599)" userId="cec48358-af2b-4aa5-8bf8-eca21a7dcc48" providerId="ADAL" clId="{E9EDA61E-D1CC-4055-9313-AEB1B96FB527}" dt="2026-10-19T05:11:34.346" v="158" actId="478"/>
          <ac:spMkLst>
            <pc:docMk/>
            <pc:sldMk cId="3795501075" sldId="265"/>
            <ac:spMk id="2" creationId="{7F394D93-32D7-1FC5-67C7-549E8848BE01}"/>
          </ac:spMkLst>
        </pc:spChg>
        <pc:spChg chg="mod">
          <ac:chgData name="Reda Fatima Haider (2521599)" userId="cec48358-af2b-4aa5-8bf8-eca21a7dcc48" providerId="ADAL" clId="{E9EDA61E-D1CC-4055-9313-AEB1B96FB527}" dt="2026-10-19T05:10:30.510" v="151" actId="27636"/>
          <ac:spMkLst>
            <pc:docMk/>
            <pc:sldMk cId="3795501075" sldId="265"/>
            <ac:spMk id="3" creationId="{D70D3B40-7709-B267-D355-526B14C2ED2B}"/>
          </ac:spMkLst>
        </pc:spChg>
        <pc:spChg chg="add mod">
          <ac:chgData name="Reda Fatima Haider (2521599)" userId="cec48358-af2b-4aa5-8bf8-eca21a7dcc48" providerId="ADAL" clId="{E9EDA61E-D1CC-4055-9313-AEB1B96FB527}" dt="2026-10-19T05:11:34.346" v="158" actId="478"/>
          <ac:spMkLst>
            <pc:docMk/>
            <pc:sldMk cId="3795501075" sldId="265"/>
            <ac:spMk id="5" creationId="{436A58FC-9DB0-01EB-0BAD-44D8B47428E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383B0-7801-C22B-161C-E5E4209CC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9ECDA4-20D3-A68D-47CF-BDC9B5CD95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F3A60A-9C27-716B-0E38-E4F7066F1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0DC4-C0B2-489D-ADDF-7F755EE88EC0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7858D-A6B9-E39F-E189-7F2425E14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45B50B-F13B-C52F-47C7-A4343FE0D1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40ADE-D129-4E5C-BB45-5BC5C1578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857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34374-465C-F91E-2952-FD2C01AF7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E7D00-5108-A4D2-2C89-AA46675239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F94F21-1989-92D0-C3A2-8A62F9B6E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0DC4-C0B2-489D-ADDF-7F755EE88EC0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062AC2-9574-3133-33D8-9EDDFAA3CC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38049-6A9D-D602-C548-9783C13F1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40ADE-D129-4E5C-BB45-5BC5C1578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86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DA8AA-9C3C-A4E8-952E-E0DD77260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7E7F90-FB9C-4165-68B3-8141770517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B1C5CC-16CE-1D5D-0075-4FDADB021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0DC4-C0B2-489D-ADDF-7F755EE88EC0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B2C754-DFBF-0CCD-D647-032A89483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77DB22-E936-60BA-A8AE-B4684CD52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40ADE-D129-4E5C-BB45-5BC5C1578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763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60D05-177F-2A9B-E3D4-992E71DC5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90006-E12F-8E30-9222-46C90D896A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D3D3F9-7099-2F99-FD57-0CC6A2F148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91448E-5BBD-DE91-096A-61E62FCBC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0DC4-C0B2-489D-ADDF-7F755EE88EC0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133C1D-6C0A-4204-F900-60CF016D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ACC735-0C5F-3B32-46A9-876C8BF9E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40ADE-D129-4E5C-BB45-5BC5C1578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874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267A7-FCA4-871F-499F-2B0148361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F960FF-5058-78DD-B310-623D2CF157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94F9AB-BECE-EFEC-4F72-3A6D68CBAC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870E40-CA7A-67D9-8610-0560A81AE3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37FC1A-345B-816C-788D-2F0034206C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D6A5E6A-F3BE-82DD-8DB5-CDD97A7E3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0DC4-C0B2-489D-ADDF-7F755EE88EC0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6B29E7-B74E-3371-2DC7-27E489931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7F2531-5393-6C41-81C9-FA03629F4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40ADE-D129-4E5C-BB45-5BC5C1578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836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66B2B-0260-3607-5D71-0F8EF7D65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BAC90E-AFF3-BDB9-ABA1-58AC1F72E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0DC4-C0B2-489D-ADDF-7F755EE88EC0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5EFD59-2987-4B31-2D02-CD55480EB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AA0958-2882-154B-1049-DB4E3EE01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40ADE-D129-4E5C-BB45-5BC5C1578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477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89DD2A-2B36-3927-B2FF-08157569A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0DC4-C0B2-489D-ADDF-7F755EE88EC0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900880-EEAE-3B71-78C0-4C6FEEF80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92FD32-287B-E4FA-5670-2BA7D0DDE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40ADE-D129-4E5C-BB45-5BC5C1578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173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EDD63-3037-C27D-6055-C03E019C0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AFD2D-11E4-D4E6-7C36-E820D336B2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2F9D09-FC0C-D635-FD25-1EBAD60F11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DA3BF6-B121-EF6A-77A8-CC43A83DEF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0DC4-C0B2-489D-ADDF-7F755EE88EC0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F7BCC0-FA50-2452-3870-A7D5652F3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591628-87BB-C905-877A-37EEE98EC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40ADE-D129-4E5C-BB45-5BC5C1578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094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7C2E6-593F-97CF-342B-39DF9E90C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4A9D6A-9C1A-EECF-CC21-924A63AC85B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8C9A68-8794-3F97-05FA-A37F752E14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D59A3-6147-F206-6B83-D590CB79F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0DC4-C0B2-489D-ADDF-7F755EE88EC0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8B0CCB-D60B-269A-D39E-FE7DB319E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A14F9D-DB95-7D52-A215-8A9831A4F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40ADE-D129-4E5C-BB45-5BC5C1578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2658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2F6EE-BFF0-9181-9D16-B22639FAD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5BB611-C549-2054-19BB-5221008BCC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6EB696-71C4-AAD3-5719-1C4C46AA6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0DC4-C0B2-489D-ADDF-7F755EE88EC0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E162C0-3B94-509E-A4BC-66B2FCE55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E9C9D1-21B0-0E9B-659C-E920459CF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40ADE-D129-4E5C-BB45-5BC5C1578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487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E2591C-356E-8DFA-4F68-7CA39ADA2B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A589D0-F409-DBC0-9133-7B550A6D90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C3B0C0-FCBE-D553-3768-9E36BA7CD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0DC4-C0B2-489D-ADDF-7F755EE88EC0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B81EBC-8699-4DBB-79E3-38C3B0DC43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08DC81-1D0E-B2A4-E72A-2B161165F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40ADE-D129-4E5C-BB45-5BC5C1578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925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897C4F-04D3-70E2-C74B-5BD6E8646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D5CA61-1B05-2E3E-C55E-A705780E16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926200-48AC-FBD7-0071-009C1C6027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110DC4-C0B2-489D-ADDF-7F755EE88EC0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C7D71B-9C63-33E3-9F45-230F5F129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FE46E-1683-8972-25E4-DBE7629CA0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6540ADE-D129-4E5C-BB45-5BC5C1578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419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00EE07-2485-49EA-225C-4B01D5639F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26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Reda Haider</a:t>
            </a:r>
            <a:br>
              <a:rPr lang="en-GB" sz="26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2521599</a:t>
            </a:r>
            <a:br>
              <a:rPr lang="en-GB" sz="26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LCHS4009</a:t>
            </a:r>
            <a:br>
              <a:rPr lang="en-GB" sz="26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Development within Health and Social Care</a:t>
            </a:r>
            <a:br>
              <a:rPr lang="en-GB" sz="26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Besty Jose</a:t>
            </a:r>
            <a:br>
              <a:rPr lang="en-GB" sz="26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Self-Awareness Presentation</a:t>
            </a:r>
            <a:br>
              <a:rPr lang="en-GB" sz="26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Career Aspirations – Clinical Pschology</a:t>
            </a:r>
          </a:p>
        </p:txBody>
      </p:sp>
    </p:spTree>
    <p:extLst>
      <p:ext uri="{BB962C8B-B14F-4D97-AF65-F5344CB8AC3E}">
        <p14:creationId xmlns:p14="http://schemas.microsoft.com/office/powerpoint/2010/main" val="3352730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FC9299-8B13-4585-07FE-3B8FADC0D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 b="1"/>
              <a:t>My Chosen Job Role-Clinical Psychologist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83C94F1-7751-22B8-F078-9965ADF9B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400"/>
              <a:t>Clinical psychologists help people understand and manage psychological and mental health difficulties.(National Careers Service, n.d.)</a:t>
            </a:r>
            <a:r>
              <a:rPr lang="en-GB" sz="1400" b="0" i="0">
                <a:effectLst/>
                <a:latin typeface=".SFUI-Regular"/>
              </a:rPr>
              <a:t>  </a:t>
            </a:r>
            <a:endParaRPr lang="en-GB" sz="1400" b="1">
              <a:latin typeface=".SFUI-Semibold"/>
            </a:endParaRPr>
          </a:p>
          <a:p>
            <a:pPr marL="0" indent="0">
              <a:buNone/>
            </a:pPr>
            <a:r>
              <a:rPr lang="en-GB" sz="1400" b="1" i="0">
                <a:effectLst/>
                <a:latin typeface=".SFUI-Semibold"/>
              </a:rPr>
              <a:t>.</a:t>
            </a:r>
            <a:r>
              <a:rPr lang="en-GB" sz="1400"/>
              <a:t>They use psychological assessments and evidence-based interventions to support people’s wellbeing.</a:t>
            </a:r>
          </a:p>
          <a:p>
            <a:pPr lvl="0"/>
            <a:r>
              <a:rPr lang="en-GB" sz="1400"/>
              <a:t>I am interested in this career because I want to understand human behaviour and how psychological difficulties affect people’s lives.</a:t>
            </a:r>
          </a:p>
          <a:p>
            <a:pPr lvl="0"/>
            <a:r>
              <a:rPr lang="en-GB" sz="1400"/>
              <a:t>My chosen NHS Jobs advert is for a Clinical Psychologist at Practice Plus Group – Health in Justice, based at HMP Wealstun.(Practice Plus Group, 2026)</a:t>
            </a:r>
          </a:p>
          <a:p>
            <a:pPr lvl="0"/>
            <a:r>
              <a:rPr lang="en-GB" sz="1400"/>
              <a:t>The advert highlights adult mental health, neurodiversity and complex trauma as important areas of knowledge.</a:t>
            </a:r>
          </a:p>
          <a:p>
            <a:endParaRPr lang="en-US" sz="1400"/>
          </a:p>
        </p:txBody>
      </p:sp>
      <p:pic>
        <p:nvPicPr>
          <p:cNvPr id="4" name="Picture 3" descr="Black Psychologist Talking To Crying Woman during Therapy Session at ...">
            <a:extLst>
              <a:ext uri="{FF2B5EF4-FFF2-40B4-BE49-F238E27FC236}">
                <a16:creationId xmlns:a16="http://schemas.microsoft.com/office/drawing/2014/main" id="{715B71B6-C9C7-2147-0463-FFC153E3DB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489" r="17347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875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36A58FC-9DB0-01EB-0BAD-44D8B4742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</a:rPr>
              <a:t>My Personal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D3B40-7709-B267-D355-526B14C2ED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 b="1" i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.SFUI-Semibold"/>
              </a:rPr>
              <a:t>Strengths</a:t>
            </a:r>
            <a:endParaRPr lang="en-GB" sz="2000" b="1">
              <a:solidFill>
                <a:schemeClr val="tx2">
                  <a:lumMod val="75000"/>
                  <a:lumOff val="25000"/>
                </a:schemeClr>
              </a:solidFill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0" i="0">
                <a:effectLst/>
                <a:latin typeface=".SFUI-Regular"/>
              </a:rPr>
              <a:t>• Empathy and understanding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0" i="0">
                <a:effectLst/>
                <a:latin typeface=".SFUI-Regular"/>
              </a:rPr>
              <a:t>• Interest in human behaviour</a:t>
            </a:r>
            <a:endParaRPr lang="en-GB" sz="2000">
              <a:effectLst/>
              <a:latin typeface=".AppleSystemUIFont"/>
            </a:endParaRPr>
          </a:p>
          <a:p>
            <a:r>
              <a:rPr lang="en-GB" sz="2000" i="0">
                <a:solidFill>
                  <a:schemeClr val="accent2">
                    <a:lumMod val="75000"/>
                  </a:schemeClr>
                </a:solidFill>
                <a:effectLst/>
                <a:latin typeface=".SFUI-Semibold"/>
              </a:rPr>
              <a:t> </a:t>
            </a:r>
            <a:r>
              <a:rPr lang="en-GB" sz="2000" b="1" i="0">
                <a:solidFill>
                  <a:schemeClr val="accent2">
                    <a:lumMod val="75000"/>
                  </a:schemeClr>
                </a:solidFill>
                <a:effectLst/>
                <a:latin typeface=".SFUI-Semibold"/>
              </a:rPr>
              <a:t>Weaknesses</a:t>
            </a:r>
            <a:endParaRPr lang="en-GB" sz="2000" b="1">
              <a:solidFill>
                <a:schemeClr val="accent2">
                  <a:lumMod val="75000"/>
                </a:schemeClr>
              </a:solidFill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0" i="0">
                <a:effectLst/>
                <a:latin typeface=".SFUI-Regular"/>
              </a:rPr>
              <a:t>• Lack of confidence when speaking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0" i="0">
                <a:effectLst/>
                <a:latin typeface=".SFUI-Regular"/>
              </a:rPr>
              <a:t>• No care or mental health work experience yet</a:t>
            </a:r>
            <a:endParaRPr lang="en-GB" sz="2000">
              <a:effectLst/>
              <a:latin typeface=".AppleSystemUIFont"/>
            </a:endParaRPr>
          </a:p>
          <a:p>
            <a:r>
              <a:rPr lang="en-GB" sz="2000" i="0">
                <a:solidFill>
                  <a:schemeClr val="accent3">
                    <a:lumMod val="75000"/>
                  </a:schemeClr>
                </a:solidFill>
                <a:effectLst/>
                <a:latin typeface=".SFUI-Semibold"/>
              </a:rPr>
              <a:t> </a:t>
            </a:r>
            <a:r>
              <a:rPr lang="en-GB" sz="2000" b="1" i="0">
                <a:solidFill>
                  <a:schemeClr val="accent3">
                    <a:lumMod val="75000"/>
                  </a:schemeClr>
                </a:solidFill>
                <a:effectLst/>
                <a:latin typeface=".SFUI-Semibold"/>
              </a:rPr>
              <a:t>Opportunities</a:t>
            </a:r>
            <a:endParaRPr lang="en-GB" sz="2000" b="1">
              <a:solidFill>
                <a:schemeClr val="accent3">
                  <a:lumMod val="75000"/>
                </a:schemeClr>
              </a:solidFill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0" i="0">
                <a:effectLst/>
                <a:latin typeface=".SFUI-Regular"/>
              </a:rPr>
              <a:t>• University studies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0" i="0">
                <a:effectLst/>
                <a:latin typeface=".SFUI-Regular"/>
              </a:rPr>
              <a:t>• Volunteering and relevant experience</a:t>
            </a:r>
            <a:endParaRPr lang="en-GB" sz="2000">
              <a:effectLst/>
              <a:latin typeface=".AppleSystemUIFont"/>
            </a:endParaRPr>
          </a:p>
          <a:p>
            <a:r>
              <a:rPr lang="en-GB" sz="2000" i="0">
                <a:solidFill>
                  <a:schemeClr val="accent5">
                    <a:lumMod val="75000"/>
                  </a:schemeClr>
                </a:solidFill>
                <a:effectLst/>
                <a:latin typeface=".SFUI-Semibold"/>
              </a:rPr>
              <a:t> </a:t>
            </a:r>
            <a:r>
              <a:rPr lang="en-GB" sz="2000" b="1" i="0">
                <a:solidFill>
                  <a:schemeClr val="accent5">
                    <a:lumMod val="75000"/>
                  </a:schemeClr>
                </a:solidFill>
                <a:effectLst/>
                <a:latin typeface=".SFUI-Semibold"/>
              </a:rPr>
              <a:t>Threats</a:t>
            </a:r>
            <a:endParaRPr lang="en-GB" sz="2000" b="1">
              <a:solidFill>
                <a:schemeClr val="accent5">
                  <a:lumMod val="75000"/>
                </a:schemeClr>
              </a:solidFill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0" i="0">
                <a:effectLst/>
                <a:latin typeface=".SFUI-Regular"/>
              </a:rPr>
              <a:t>• Competitive training route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0" i="0">
                <a:effectLst/>
                <a:latin typeface=".SFUI-Regular"/>
              </a:rPr>
              <a:t>• Time and financial demands of further study</a:t>
            </a:r>
            <a:endParaRPr lang="en-GB" sz="2000">
              <a:effectLst/>
              <a:latin typeface=".AppleSystemUIFont"/>
            </a:endParaRP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7955010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7D5238-3C9D-F346-243E-FF78D0BCD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 b="1">
                <a:latin typeface="Arial" panose="020B0604020202020204" pitchFamily="34" charset="0"/>
                <a:cs typeface="Arial" panose="020B0604020202020204" pitchFamily="34" charset="0"/>
              </a:rPr>
              <a:t>Using My Strengths to Improve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1EEFE-BDEE-5B52-636C-698E0CB610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400" b="1" i="0">
                <a:effectLst/>
                <a:latin typeface=".SFUI-Semibold"/>
              </a:rPr>
              <a:t>1. Improving my confidence</a:t>
            </a:r>
            <a:endParaRPr lang="en-GB" sz="1400" b="1">
              <a:effectLst/>
              <a:latin typeface=".AppleSystemUIFont"/>
            </a:endParaRPr>
          </a:p>
          <a:p>
            <a:r>
              <a:rPr lang="en-GB" sz="1400" b="0" i="0">
                <a:effectLst/>
                <a:latin typeface=".SFUI-Regular"/>
              </a:rPr>
              <a:t>My empathy and understanding can help me communicate with others. I will practise presentations and participate in university discussions to improve my confidence when speaking.</a:t>
            </a:r>
            <a:endParaRPr lang="en-GB" sz="1400">
              <a:effectLst/>
              <a:latin typeface=".AppleSystemUIFont"/>
            </a:endParaRPr>
          </a:p>
          <a:p>
            <a:r>
              <a:rPr lang="en-GB" sz="1400" b="1" i="0">
                <a:effectLst/>
                <a:latin typeface=".SFUI-Semibold"/>
              </a:rPr>
              <a:t>2. Gaining work experience</a:t>
            </a:r>
            <a:endParaRPr lang="en-GB" sz="1400" b="1">
              <a:effectLst/>
              <a:latin typeface=".AppleSystemUIFont"/>
            </a:endParaRPr>
          </a:p>
          <a:p>
            <a:r>
              <a:rPr lang="en-GB" sz="1400" b="0" i="0">
                <a:effectLst/>
                <a:latin typeface=".SFUI-Regular"/>
              </a:rPr>
              <a:t>My interest in understanding people can motivate me to seek volunteering opportunities in mental health or social care. This will help me develop my communication skills and learn about supporting others.</a:t>
            </a:r>
            <a:endParaRPr lang="en-GB" sz="1400">
              <a:effectLst/>
              <a:latin typeface=".AppleSystemUIFont"/>
            </a:endParaRPr>
          </a:p>
          <a:p>
            <a:r>
              <a:rPr lang="en-GB" sz="1400" b="1" i="0">
                <a:effectLst/>
                <a:latin typeface=".SFUI-Semibold"/>
              </a:rPr>
              <a:t>3. Preparing for my future career</a:t>
            </a:r>
            <a:endParaRPr lang="en-GB" sz="1400" b="1">
              <a:effectLst/>
              <a:latin typeface=".AppleSystemUIFont"/>
            </a:endParaRPr>
          </a:p>
          <a:p>
            <a:r>
              <a:rPr lang="en-GB" sz="1400" b="0" i="0">
                <a:effectLst/>
                <a:latin typeface=".SFUI-Regular"/>
              </a:rPr>
              <a:t>I will use my determination to complete my current course, improve my academic writing and develop my research skills. This will help prepare me for the further education required to become a clinical psychologist.</a:t>
            </a:r>
            <a:endParaRPr lang="en-GB" sz="1400">
              <a:effectLst/>
              <a:latin typeface=".AppleSystemUIFont"/>
            </a:endParaRPr>
          </a:p>
          <a:p>
            <a:endParaRPr lang="en-GB" sz="1400"/>
          </a:p>
        </p:txBody>
      </p:sp>
      <p:pic>
        <p:nvPicPr>
          <p:cNvPr id="4" name="Picture 3" descr="Successful Young Business man with high self esteem and confidence ...">
            <a:extLst>
              <a:ext uri="{FF2B5EF4-FFF2-40B4-BE49-F238E27FC236}">
                <a16:creationId xmlns:a16="http://schemas.microsoft.com/office/drawing/2014/main" id="{5D54F577-6F57-4F68-097F-9255E9C82D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299" r="11952" b="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159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ction Plan For Career Goals Examples">
            <a:extLst>
              <a:ext uri="{FF2B5EF4-FFF2-40B4-BE49-F238E27FC236}">
                <a16:creationId xmlns:a16="http://schemas.microsoft.com/office/drawing/2014/main" id="{0CBFF3D3-6A3E-E676-0A96-9AE0259C65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398" r="24209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0A3B4-96E3-1D19-93EC-7EF4A4E50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My Career Development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0E246-AD83-C01D-7AF9-EE9AD48CE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buNone/>
            </a:pPr>
            <a:endParaRPr lang="en-GB" sz="800">
              <a:effectLst/>
              <a:latin typeface=".AppleSystemUIFont"/>
            </a:endParaRPr>
          </a:p>
          <a:p>
            <a:r>
              <a:rPr lang="en-GB" sz="4300" b="1" i="0">
                <a:effectLst/>
                <a:latin typeface=".SFUI-Semibold"/>
              </a:rPr>
              <a:t>Short-term goals</a:t>
            </a:r>
            <a:endParaRPr lang="en-GB" sz="4300" b="1">
              <a:effectLst/>
              <a:latin typeface=".AppleSystemUIFont"/>
            </a:endParaRPr>
          </a:p>
          <a:p>
            <a:r>
              <a:rPr lang="en-GB" sz="4300" b="0" i="0">
                <a:effectLst/>
                <a:latin typeface=".SFUI-Regular"/>
              </a:rPr>
              <a:t>Complete my Health and Social Care course.</a:t>
            </a:r>
            <a:endParaRPr lang="en-GB" sz="4300">
              <a:effectLst/>
              <a:latin typeface=".AppleSystemUIFont"/>
            </a:endParaRPr>
          </a:p>
          <a:p>
            <a:r>
              <a:rPr lang="en-GB" sz="4300" b="0" i="0">
                <a:effectLst/>
                <a:latin typeface=".SFUI-Regular"/>
              </a:rPr>
              <a:t>Improve my confidence when speaking and presenting.</a:t>
            </a:r>
            <a:endParaRPr lang="en-GB" sz="4300">
              <a:effectLst/>
              <a:latin typeface=".AppleSystemUIFont"/>
            </a:endParaRPr>
          </a:p>
          <a:p>
            <a:r>
              <a:rPr lang="en-GB" sz="4300" b="0" i="0">
                <a:effectLst/>
                <a:latin typeface=".SFUI-Regular"/>
              </a:rPr>
              <a:t>Develop my academic writing and research skills.</a:t>
            </a:r>
            <a:endParaRPr lang="en-GB" sz="4300">
              <a:effectLst/>
              <a:latin typeface=".AppleSystemUIFont"/>
            </a:endParaRPr>
          </a:p>
          <a:p>
            <a:r>
              <a:rPr lang="en-GB" sz="4300" b="1" i="0">
                <a:effectLst/>
                <a:latin typeface=".SFUI-Semibold"/>
              </a:rPr>
              <a:t>Medium-term goals</a:t>
            </a:r>
            <a:endParaRPr lang="en-GB" sz="4300" b="1">
              <a:effectLst/>
              <a:latin typeface=".AppleSystemUIFont"/>
            </a:endParaRPr>
          </a:p>
          <a:p>
            <a:r>
              <a:rPr lang="en-GB" sz="4300" b="0" i="0">
                <a:effectLst/>
                <a:latin typeface=".SFUI-Regular"/>
              </a:rPr>
              <a:t>Research accredited psychology degree courses and their entry requirements.</a:t>
            </a:r>
            <a:endParaRPr lang="en-GB" sz="4300">
              <a:effectLst/>
              <a:latin typeface=".AppleSystemUIFont"/>
            </a:endParaRPr>
          </a:p>
          <a:p>
            <a:r>
              <a:rPr lang="en-GB" sz="4300" b="0" i="0">
                <a:effectLst/>
                <a:latin typeface=".SFUI-Regular"/>
              </a:rPr>
              <a:t>Look for volunteering opportunities or relevant mental health experience.</a:t>
            </a:r>
            <a:endParaRPr lang="en-GB" sz="4300">
              <a:effectLst/>
              <a:latin typeface=".AppleSystemUIFont"/>
            </a:endParaRPr>
          </a:p>
          <a:p>
            <a:r>
              <a:rPr lang="en-GB" sz="4300" b="0" i="0">
                <a:effectLst/>
                <a:latin typeface=".SFUI-Regular"/>
              </a:rPr>
              <a:t>Develop my communication and interpersonal skills.</a:t>
            </a:r>
            <a:endParaRPr lang="en-GB" sz="4300">
              <a:effectLst/>
              <a:latin typeface=".AppleSystemUIFont"/>
            </a:endParaRPr>
          </a:p>
          <a:p>
            <a:r>
              <a:rPr lang="en-GB" sz="4300" b="1" i="0">
                <a:effectLst/>
                <a:latin typeface=".SFUI-Semibold"/>
              </a:rPr>
              <a:t>Long-term goals</a:t>
            </a:r>
            <a:endParaRPr lang="en-GB" sz="4300" b="1">
              <a:effectLst/>
              <a:latin typeface=".AppleSystemUIFont"/>
            </a:endParaRPr>
          </a:p>
          <a:p>
            <a:r>
              <a:rPr lang="en-GB" sz="4300" b="0" i="0">
                <a:effectLst/>
                <a:latin typeface=".SFUI-Regular"/>
              </a:rPr>
              <a:t>Complete the necessary accredited psychology degree.</a:t>
            </a:r>
            <a:endParaRPr lang="en-GB" sz="4300">
              <a:effectLst/>
              <a:latin typeface=".AppleSystemUIFont"/>
            </a:endParaRPr>
          </a:p>
          <a:p>
            <a:r>
              <a:rPr lang="en-GB" sz="4300" b="0" i="0">
                <a:effectLst/>
                <a:latin typeface=".SFUI-Regular"/>
              </a:rPr>
              <a:t>Gain relevant experience and apply for a Doctorate in Clinical Psychology.</a:t>
            </a:r>
            <a:r>
              <a:rPr lang="en-GB" sz="4300">
                <a:latin typeface=".SFUI-Regular"/>
              </a:rPr>
              <a:t>(National Careers Service, n.d.)</a:t>
            </a:r>
            <a:endParaRPr lang="en-GB" sz="4300">
              <a:effectLst/>
              <a:latin typeface=".AppleSystemUIFont"/>
            </a:endParaRPr>
          </a:p>
          <a:p>
            <a:r>
              <a:rPr lang="en-GB" sz="4300" b="0" i="0">
                <a:effectLst/>
                <a:latin typeface=".SFUI-Regular"/>
              </a:rPr>
              <a:t>Work towards HCPC registration to become a qualified clinical psychologist.(Health and Care Professions Council, n.d.)</a:t>
            </a:r>
            <a:endParaRPr lang="en-GB" sz="4300">
              <a:effectLst/>
              <a:latin typeface=".AppleSystemUIFont"/>
            </a:endParaRPr>
          </a:p>
          <a:p>
            <a:endParaRPr lang="en-GB" sz="800"/>
          </a:p>
        </p:txBody>
      </p:sp>
    </p:spTree>
    <p:extLst>
      <p:ext uri="{BB962C8B-B14F-4D97-AF65-F5344CB8AC3E}">
        <p14:creationId xmlns:p14="http://schemas.microsoft.com/office/powerpoint/2010/main" val="4138659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2E4AA9-B7EE-4B7A-599A-F91E1122F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List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00B0BE5-2D8C-1831-B358-69C3F0FCEB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National Careers Service (n.d.) Clinical psychologist. Available at: https://nationalcareers.service.gov.uk/job-profiles/clinical-psychologist (Accessed: 19 October 2026).</a:t>
            </a:r>
          </a:p>
          <a:p>
            <a:r>
              <a:rPr lang="en-GB" sz="2000"/>
              <a:t>Health and Care Professions Council (n.d.) Apply to become a registered professional. Available at: https://www.hcpc-uk.org/apply/ (Accessed: 19 October 2026).</a:t>
            </a:r>
          </a:p>
          <a:p>
            <a:r>
              <a:rPr lang="en-GB" sz="2000"/>
              <a:t>Practice Plus Group (2026) Clinical Psychologist: HMP Wealstun. NHS Jobs. Available at: https://www.jobs.nhs.uk/candidate/jobadvert/E0505-26-0717 (Accessed: 19 October 2026).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2462603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29a905c0f156807eb378b2499efee870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980f978f3c10ad92c6c959e6c8b32eff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A9C37B1-4A92-47D0-B122-32E1698131AB}">
  <ds:schemaRefs>
    <ds:schemaRef ds:uri="901b7179-a49d-4669-ab88-101a0e80079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F192F6A-4F5C-4766-9E7E-6DD9D089EA29}">
  <ds:schemaRefs>
    <ds:schemaRef ds:uri="901b7179-a49d-4669-ab88-101a0e80079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A5D2F9B1-41C8-4372-A27B-B0639486C9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Reda Haider 2521599 LCHS4009 Professional Development within Health and Social Care Dr Besty Jose Self-Awareness Presentation My Career Aspirations – Clinical Pschology</vt:lpstr>
      <vt:lpstr>My Chosen Job Role-Clinical Psychologist</vt:lpstr>
      <vt:lpstr>My Personal SWOT Analysis</vt:lpstr>
      <vt:lpstr>Using My Strengths to Improve </vt:lpstr>
      <vt:lpstr>My Career Development Plan 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Reda Haider 2521599 LCHS4009 Professional Development within Health and Social Care Dr Besty Jose Self-Awareness Presentation </dc:title>
  <dc:creator>Reda Fatima Haider (2521599)</dc:creator>
  <cp:revision>1</cp:revision>
  <dcterms:created xsi:type="dcterms:W3CDTF">2026-10-19T04:16:05Z</dcterms:created>
  <dcterms:modified xsi:type="dcterms:W3CDTF">2026-10-19T05:32:34Z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