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6526C-0303-40AE-A63C-A5FEE22940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36DCFD-B042-4CB6-ABCB-2C1C36320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16498-5C88-4A87-A507-C461A5EA2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E8CD74-1253-450E-BDA5-1386BCC5C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F1532-0717-41AC-A803-616D143D7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5807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66647-820C-4B6B-A2EC-5DD389451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19FDA-143D-4730-8A1E-F321CACB9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91692-BFB8-4A77-98BB-3758BC186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A50B9-E8B4-40C8-AAC4-461C5CAE7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B027A-E13C-43BC-A32A-538C4CDE7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85912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C5279-2CB2-4BE0-8CA0-D7CF9A47B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EDD974-1A32-4F2E-B3F2-577B891D2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F21578-2A6B-4090-93AD-E710AC4B9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FF9186-31C6-4E6C-B4FE-B1EAB383A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E30C0-6DA3-4924-A316-7C5788E6E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89428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FBC0-2A82-4BAF-A14F-6D51636E9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D851A-AE8B-45A1-9CA0-C9B4F105F3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6AB308-1E47-466B-AEC1-5E0CFC386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23D559-B1A3-4002-BD94-85FEEDEFD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DFB17-A5CA-44E0-B139-481E9E3F3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B47627-A4DE-4478-A9C4-E1B763800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7487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05DA5-9811-425C-899A-A396BC64D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17E582-1B2A-4B93-BAA8-A5060D9175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AD1004-DDCC-41BA-9B73-3F2E1B384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FC6D2C-1BC4-4EB0-BD81-FC004A35D9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6CFA72-9878-4646-8AE2-5C6548AB6D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EEC8B4-8702-4DBB-AC1F-A42BD22CE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1E847E-C7F5-4B7E-9516-AF81EDB2A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338753-602C-4E87-8B1A-1F0B86349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6752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FEA58-937A-43C4-A3B5-A26E8DB79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98B28B-2E03-4AE6-B507-9EE520F2C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58F9E9-AEF3-4C2A-8465-6552FA0AC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669532-9F3C-4363-8A15-B94D78259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1445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062B3C-AD0B-4601-B737-6E6B1C70D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C07103-14B7-453F-8F8A-16F667C7D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B6FDF-E744-4671-B7F0-30FDBE6D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75522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3CE59-856D-4586-8AC1-160017035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F93DC-C4B5-4621-AC7D-DB5E55DEE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A7EFBD-2657-49A9-B70E-C891977A47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A0C5FA-9AB1-45AB-9270-B8272FD4C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8644EC-345E-4D88-B1AC-C61A139B9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409F5B-F359-4B12-A585-6367310CB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350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522B1-7AB7-4C6F-B1DD-1AB972710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F94177-9601-474C-B156-A0C951AB79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E3A483-0973-4F35-878E-3F9EBBEA10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2CF14E-3A72-469C-A986-1D18CCA02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F0473C-47FB-406F-944F-354E1671E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CCB7A-6013-4497-B2CB-42D164F4D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5275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0B4F7-C5D2-4E59-9589-DEABEE64C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FC259-1959-46F0-BB18-2A5D08494F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07074-3F05-4509-A6D3-62E32F895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65075-3655-4F49-AF0A-1CFABD724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21777-FC64-41AD-925D-02E84BD1A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82628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6299A5-099E-4882-9295-CCE6015E8D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E3FABE-9878-46EF-86DF-68A051662C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626E6-B613-4F26-993C-15806E8F3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7A16B-E54B-4D65-98F7-4B25C888F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22B44-5469-4F68-9FCA-2A5F53212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1347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501E6B-BD6E-4C19-A714-44770431C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9756CE-EEF3-4586-A692-0CF93F4050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643BD-B3F1-4EB3-B9FD-A06D472EDF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F92A9-F9ED-4C61-B70D-B8B339D154D4}" type="datetimeFigureOut">
              <a:rPr lang="cy-GB" smtClean="0"/>
              <a:t>21/11/2021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2CB5B-1BE5-4E86-B0E8-0D0493F73E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570E8-A0A5-43CB-A317-A651AE7006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3EA5C2-C7A0-4737-8461-206BEB6DB31C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8471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多米">
            <a:hlinkClick r:id="" action="ppaction://media"/>
            <a:extLst>
              <a:ext uri="{FF2B5EF4-FFF2-40B4-BE49-F238E27FC236}">
                <a16:creationId xmlns:a16="http://schemas.microsoft.com/office/drawing/2014/main" id="{C059123E-03FB-437A-A2A5-E3635C6A15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56376" y="27300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971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83"/>
    </mc:Choice>
    <mc:Fallback xmlns="">
      <p:transition spd="slow" advTm="169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Dominic Williams private</dc:creator>
  <cp:lastModifiedBy>Dominic Williams private</cp:lastModifiedBy>
  <cp:revision>1</cp:revision>
  <dcterms:created xsi:type="dcterms:W3CDTF">2021-11-21T17:48:55Z</dcterms:created>
  <dcterms:modified xsi:type="dcterms:W3CDTF">2021-11-21T17:59:39Z</dcterms:modified>
</cp:coreProperties>
</file>