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0" r:id="rId1"/>
  </p:sldMasterIdLst>
  <p:sldIdLst>
    <p:sldId id="256" r:id="rId2"/>
    <p:sldId id="257" r:id="rId3"/>
    <p:sldId id="258" r:id="rId4"/>
    <p:sldId id="271" r:id="rId5"/>
    <p:sldId id="269" r:id="rId6"/>
    <p:sldId id="268" r:id="rId7"/>
    <p:sldId id="272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6104E9D7-FB0E-5DAB-C884-B259AF16022B}" v="111" dt="2022-11-08T09:34:45.538"/>
    <p1510:client id="{6AAF9DDB-0DAB-D703-AE7C-44D544BE294C}" v="102" dt="2022-11-07T19:40:51.043"/>
    <p1510:client id="{7E0470A3-116D-199D-128B-6C41D277A877}" v="5" dt="2022-11-08T09:44:26.733"/>
    <p1510:client id="{967A5C76-4F4A-4F78-903F-797EB4D9DF2D}" v="544" dt="2022-11-07T16:42:16.924"/>
    <p1510:client id="{C32D0B57-94FD-A919-5B05-47DE9701BC4C}" v="5" dt="2022-11-07T18:38:06.377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/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6/11/relationships/changesInfo" Target="changesInfos/changesInfo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Relationship Id="rId14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mma Macgregor (2011150)" userId="S::2011150@student.uwtsd.ac.uk::44649155-fe91-4061-a608-aa73217b6377" providerId="AD" clId="Web-{6104E9D7-FB0E-5DAB-C884-B259AF16022B}"/>
    <pc:docChg chg="addSld modSld">
      <pc:chgData name="Emma Macgregor (2011150)" userId="S::2011150@student.uwtsd.ac.uk::44649155-fe91-4061-a608-aa73217b6377" providerId="AD" clId="Web-{6104E9D7-FB0E-5DAB-C884-B259AF16022B}" dt="2022-11-08T09:34:45.725" v="110"/>
      <pc:docMkLst>
        <pc:docMk/>
      </pc:docMkLst>
      <pc:sldChg chg="addSp modSp new mod setBg setClrOvrMap">
        <pc:chgData name="Emma Macgregor (2011150)" userId="S::2011150@student.uwtsd.ac.uk::44649155-fe91-4061-a608-aa73217b6377" providerId="AD" clId="Web-{6104E9D7-FB0E-5DAB-C884-B259AF16022B}" dt="2022-11-08T09:34:45.725" v="110"/>
        <pc:sldMkLst>
          <pc:docMk/>
          <pc:sldMk cId="2963346655" sldId="272"/>
        </pc:sldMkLst>
        <pc:spChg chg="mod">
          <ac:chgData name="Emma Macgregor (2011150)" userId="S::2011150@student.uwtsd.ac.uk::44649155-fe91-4061-a608-aa73217b6377" providerId="AD" clId="Web-{6104E9D7-FB0E-5DAB-C884-B259AF16022B}" dt="2022-11-08T09:34:45.725" v="110"/>
          <ac:spMkLst>
            <pc:docMk/>
            <pc:sldMk cId="2963346655" sldId="272"/>
            <ac:spMk id="2" creationId="{BFAA301C-FD0A-9ABC-1E78-91FFE757451B}"/>
          </ac:spMkLst>
        </pc:spChg>
        <pc:spChg chg="mod">
          <ac:chgData name="Emma Macgregor (2011150)" userId="S::2011150@student.uwtsd.ac.uk::44649155-fe91-4061-a608-aa73217b6377" providerId="AD" clId="Web-{6104E9D7-FB0E-5DAB-C884-B259AF16022B}" dt="2022-11-08T09:34:45.725" v="110"/>
          <ac:spMkLst>
            <pc:docMk/>
            <pc:sldMk cId="2963346655" sldId="272"/>
            <ac:spMk id="3" creationId="{ECE4170F-7243-7367-87CF-0C7B1CBD287C}"/>
          </ac:spMkLst>
        </pc:spChg>
        <pc:spChg chg="add">
          <ac:chgData name="Emma Macgregor (2011150)" userId="S::2011150@student.uwtsd.ac.uk::44649155-fe91-4061-a608-aa73217b6377" providerId="AD" clId="Web-{6104E9D7-FB0E-5DAB-C884-B259AF16022B}" dt="2022-11-08T09:34:45.725" v="110"/>
          <ac:spMkLst>
            <pc:docMk/>
            <pc:sldMk cId="2963346655" sldId="272"/>
            <ac:spMk id="8" creationId="{AD21898E-86C0-4C8A-A76C-DF33E844C87A}"/>
          </ac:spMkLst>
        </pc:spChg>
        <pc:spChg chg="add">
          <ac:chgData name="Emma Macgregor (2011150)" userId="S::2011150@student.uwtsd.ac.uk::44649155-fe91-4061-a608-aa73217b6377" providerId="AD" clId="Web-{6104E9D7-FB0E-5DAB-C884-B259AF16022B}" dt="2022-11-08T09:34:45.725" v="110"/>
          <ac:spMkLst>
            <pc:docMk/>
            <pc:sldMk cId="2963346655" sldId="272"/>
            <ac:spMk id="10" creationId="{5C8F04BD-D093-45D0-B54C-50FDB308B4EE}"/>
          </ac:spMkLst>
        </pc:spChg>
      </pc:sldChg>
    </pc:docChg>
  </pc:docChgLst>
  <pc:docChgLst>
    <pc:chgData name="Emma Macgregor (2011150)" userId="S::2011150@student.uwtsd.ac.uk::44649155-fe91-4061-a608-aa73217b6377" providerId="AD" clId="Web-{6AAF9DDB-0DAB-D703-AE7C-44D544BE294C}"/>
    <pc:docChg chg="delSld modSld addMainMaster delMainMaster">
      <pc:chgData name="Emma Macgregor (2011150)" userId="S::2011150@student.uwtsd.ac.uk::44649155-fe91-4061-a608-aa73217b6377" providerId="AD" clId="Web-{6AAF9DDB-0DAB-D703-AE7C-44D544BE294C}" dt="2022-11-07T19:40:51.043" v="126"/>
      <pc:docMkLst>
        <pc:docMk/>
      </pc:docMkLst>
      <pc:sldChg chg="addSp delSp modSp mod setBg modClrScheme setClrOvrMap delDesignElem chgLayout">
        <pc:chgData name="Emma Macgregor (2011150)" userId="S::2011150@student.uwtsd.ac.uk::44649155-fe91-4061-a608-aa73217b6377" providerId="AD" clId="Web-{6AAF9DDB-0DAB-D703-AE7C-44D544BE294C}" dt="2022-11-07T19:39:25.960" v="119"/>
        <pc:sldMkLst>
          <pc:docMk/>
          <pc:sldMk cId="109857222" sldId="256"/>
        </pc:sldMkLst>
        <pc:spChg chg="mod ord">
          <ac:chgData name="Emma Macgregor (2011150)" userId="S::2011150@student.uwtsd.ac.uk::44649155-fe91-4061-a608-aa73217b6377" providerId="AD" clId="Web-{6AAF9DDB-0DAB-D703-AE7C-44D544BE294C}" dt="2022-11-07T19:39:25.960" v="119"/>
          <ac:spMkLst>
            <pc:docMk/>
            <pc:sldMk cId="109857222" sldId="256"/>
            <ac:spMk id="2" creationId="{00000000-0000-0000-0000-000000000000}"/>
          </ac:spMkLst>
        </pc:spChg>
        <pc:spChg chg="mod ord">
          <ac:chgData name="Emma Macgregor (2011150)" userId="S::2011150@student.uwtsd.ac.uk::44649155-fe91-4061-a608-aa73217b6377" providerId="AD" clId="Web-{6AAF9DDB-0DAB-D703-AE7C-44D544BE294C}" dt="2022-11-07T19:39:25.960" v="119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9:25.929" v="118"/>
          <ac:spMkLst>
            <pc:docMk/>
            <pc:sldMk cId="109857222" sldId="256"/>
            <ac:spMk id="6" creationId="{D660E354-01D0-4D36-9100-7D4CEDE99C5F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9:25.929" v="118"/>
          <ac:spMkLst>
            <pc:docMk/>
            <pc:sldMk cId="109857222" sldId="256"/>
            <ac:spMk id="7" creationId="{C05F9929-5504-4C68-9AA2-E98BBA1F885B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2:27.638" v="78"/>
          <ac:spMkLst>
            <pc:docMk/>
            <pc:sldMk cId="109857222" sldId="256"/>
            <ac:spMk id="9" creationId="{362D44EE-C852-4460-B8B5-C4F2BC20510C}"/>
          </ac:spMkLst>
        </pc:spChg>
        <pc:spChg chg="add">
          <ac:chgData name="Emma Macgregor (2011150)" userId="S::2011150@student.uwtsd.ac.uk::44649155-fe91-4061-a608-aa73217b6377" providerId="AD" clId="Web-{6AAF9DDB-0DAB-D703-AE7C-44D544BE294C}" dt="2022-11-07T19:39:25.960" v="119"/>
          <ac:spMkLst>
            <pc:docMk/>
            <pc:sldMk cId="109857222" sldId="256"/>
            <ac:spMk id="10" creationId="{E49CC64F-7275-4E33-961B-0C5CDC439875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2:27.638" v="78"/>
          <ac:spMkLst>
            <pc:docMk/>
            <pc:sldMk cId="109857222" sldId="256"/>
            <ac:spMk id="11" creationId="{658970D8-8D1D-4B5C-894B-E871CC86543D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2:27.638" v="78"/>
          <ac:spMkLst>
            <pc:docMk/>
            <pc:sldMk cId="109857222" sldId="256"/>
            <ac:spMk id="13" creationId="{F227E5B6-9132-43CA-B503-37A18562ADF2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2:27.638" v="78"/>
          <ac:spMkLst>
            <pc:docMk/>
            <pc:sldMk cId="109857222" sldId="256"/>
            <ac:spMk id="15" creationId="{03C2051E-A88D-48E5-BACF-AAED17892722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2:27.638" v="78"/>
          <ac:spMkLst>
            <pc:docMk/>
            <pc:sldMk cId="109857222" sldId="256"/>
            <ac:spMk id="17" creationId="{7821A508-2985-4905-874A-527429BAABFA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2:27.638" v="78"/>
          <ac:spMkLst>
            <pc:docMk/>
            <pc:sldMk cId="109857222" sldId="256"/>
            <ac:spMk id="19" creationId="{D2929CB1-0E3C-4B2D-ADC5-0154FB33BA44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2:27.638" v="78"/>
          <ac:spMkLst>
            <pc:docMk/>
            <pc:sldMk cId="109857222" sldId="256"/>
            <ac:spMk id="21" creationId="{5F2F0C84-BE8C-4DC2-A6D3-30349A801D5C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109857222" sldId="256"/>
            <ac:spMk id="26" creationId="{D660E354-01D0-4D36-9100-7D4CEDE99C5F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109857222" sldId="256"/>
            <ac:spMk id="28" creationId="{C05F9929-5504-4C68-9AA2-E98BBA1F885B}"/>
          </ac:spMkLst>
        </pc:spChg>
        <pc:spChg chg="del">
          <ac:chgData name="Emma Macgregor (2011150)" userId="S::2011150@student.uwtsd.ac.uk::44649155-fe91-4061-a608-aa73217b6377" providerId="AD" clId="Web-{6AAF9DDB-0DAB-D703-AE7C-44D544BE294C}" dt="2022-11-07T19:30:01.489" v="68"/>
          <ac:spMkLst>
            <pc:docMk/>
            <pc:sldMk cId="109857222" sldId="256"/>
            <ac:spMk id="37" creationId="{42EC32AE-E4F8-4BC6-BEF2-B48BDD157D3F}"/>
          </ac:spMkLst>
        </pc:spChg>
        <pc:picChg chg="mod ord">
          <ac:chgData name="Emma Macgregor (2011150)" userId="S::2011150@student.uwtsd.ac.uk::44649155-fe91-4061-a608-aa73217b6377" providerId="AD" clId="Web-{6AAF9DDB-0DAB-D703-AE7C-44D544BE294C}" dt="2022-11-07T19:39:25.960" v="119"/>
          <ac:picMkLst>
            <pc:docMk/>
            <pc:sldMk cId="109857222" sldId="256"/>
            <ac:picMk id="4" creationId="{4659C15B-7780-09D7-17CC-17EA36D70B3D}"/>
          </ac:picMkLst>
        </pc:picChg>
        <pc:cxnChg chg="del">
          <ac:chgData name="Emma Macgregor (2011150)" userId="S::2011150@student.uwtsd.ac.uk::44649155-fe91-4061-a608-aa73217b6377" providerId="AD" clId="Web-{6AAF9DDB-0DAB-D703-AE7C-44D544BE294C}" dt="2022-11-07T19:30:01.489" v="68"/>
          <ac:cxnSpMkLst>
            <pc:docMk/>
            <pc:sldMk cId="109857222" sldId="256"/>
            <ac:cxnSpMk id="38" creationId="{5211C822-2379-4749-95C7-3CDA93294E14}"/>
          </ac:cxnSpMkLst>
        </pc:cxnChg>
      </pc:sldChg>
      <pc:sldChg chg="addSp delSp modSp mod setBg modClrScheme addAnim setClrOvrMap delDesignElem chgLayout">
        <pc:chgData name="Emma Macgregor (2011150)" userId="S::2011150@student.uwtsd.ac.uk::44649155-fe91-4061-a608-aa73217b6377" providerId="AD" clId="Web-{6AAF9DDB-0DAB-D703-AE7C-44D544BE294C}" dt="2022-11-07T19:39:35.601" v="120"/>
        <pc:sldMkLst>
          <pc:docMk/>
          <pc:sldMk cId="2086145520" sldId="257"/>
        </pc:sldMkLst>
        <pc:spChg chg="mod ord">
          <ac:chgData name="Emma Macgregor (2011150)" userId="S::2011150@student.uwtsd.ac.uk::44649155-fe91-4061-a608-aa73217b6377" providerId="AD" clId="Web-{6AAF9DDB-0DAB-D703-AE7C-44D544BE294C}" dt="2022-11-07T19:39:35.601" v="120"/>
          <ac:spMkLst>
            <pc:docMk/>
            <pc:sldMk cId="2086145520" sldId="257"/>
            <ac:spMk id="5" creationId="{DFBE6075-3B1F-784F-8015-0E98C6BC53C9}"/>
          </ac:spMkLst>
        </pc:spChg>
        <pc:spChg chg="add">
          <ac:chgData name="Emma Macgregor (2011150)" userId="S::2011150@student.uwtsd.ac.uk::44649155-fe91-4061-a608-aa73217b6377" providerId="AD" clId="Web-{6AAF9DDB-0DAB-D703-AE7C-44D544BE294C}" dt="2022-11-07T19:39:35.601" v="120"/>
          <ac:spMkLst>
            <pc:docMk/>
            <pc:sldMk cId="2086145520" sldId="257"/>
            <ac:spMk id="9" creationId="{E49CC64F-7275-4E33-961B-0C5CDC439875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2:04.481" v="74"/>
          <ac:spMkLst>
            <pc:docMk/>
            <pc:sldMk cId="2086145520" sldId="257"/>
            <ac:spMk id="12" creationId="{BEE73255-8084-4DF9-BB0B-15EAC92E2CB9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2:04.481" v="74"/>
          <ac:spMkLst>
            <pc:docMk/>
            <pc:sldMk cId="2086145520" sldId="257"/>
            <ac:spMk id="14" creationId="{67048353-8981-459A-9BC6-9711CE462E06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2086145520" sldId="257"/>
            <ac:spMk id="19" creationId="{1825AC39-5F85-4CAA-8A81-A1287086B2B6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2086145520" sldId="257"/>
            <ac:spMk id="21" creationId="{95DA4D23-37FC-4B90-8188-F0377C5FF44B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2086145520" sldId="257"/>
            <ac:spMk id="23" creationId="{A7A4B465-FBCC-4CD4-89A1-82992A7B47FF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2086145520" sldId="257"/>
            <ac:spMk id="25" creationId="{909E572F-9CDC-4214-9D42-FF0017649590}"/>
          </ac:spMkLst>
        </pc:spChg>
        <pc:spChg chg="del">
          <ac:chgData name="Emma Macgregor (2011150)" userId="S::2011150@student.uwtsd.ac.uk::44649155-fe91-4061-a608-aa73217b6377" providerId="AD" clId="Web-{6AAF9DDB-0DAB-D703-AE7C-44D544BE294C}" dt="2022-11-07T19:30:01.489" v="68"/>
          <ac:spMkLst>
            <pc:docMk/>
            <pc:sldMk cId="2086145520" sldId="257"/>
            <ac:spMk id="37" creationId="{3011B0B3-5679-4759-90B8-3B908C4CBD21}"/>
          </ac:spMkLst>
        </pc:spChg>
        <pc:spChg chg="del">
          <ac:chgData name="Emma Macgregor (2011150)" userId="S::2011150@student.uwtsd.ac.uk::44649155-fe91-4061-a608-aa73217b6377" providerId="AD" clId="Web-{6AAF9DDB-0DAB-D703-AE7C-44D544BE294C}" dt="2022-11-07T19:30:01.489" v="68"/>
          <ac:spMkLst>
            <pc:docMk/>
            <pc:sldMk cId="2086145520" sldId="257"/>
            <ac:spMk id="39" creationId="{767E5D14-5396-4D7B-996A-7BFD00576139}"/>
          </ac:spMkLst>
        </pc:spChg>
        <pc:grpChg chg="del">
          <ac:chgData name="Emma Macgregor (2011150)" userId="S::2011150@student.uwtsd.ac.uk::44649155-fe91-4061-a608-aa73217b6377" providerId="AD" clId="Web-{6AAF9DDB-0DAB-D703-AE7C-44D544BE294C}" dt="2022-11-07T19:30:01.489" v="68"/>
          <ac:grpSpMkLst>
            <pc:docMk/>
            <pc:sldMk cId="2086145520" sldId="257"/>
            <ac:grpSpMk id="31" creationId="{9494E066-0146-46E9-BAF1-C33240ABA294}"/>
          </ac:grpSpMkLst>
        </pc:grpChg>
        <pc:grpChg chg="del">
          <ac:chgData name="Emma Macgregor (2011150)" userId="S::2011150@student.uwtsd.ac.uk::44649155-fe91-4061-a608-aa73217b6377" providerId="AD" clId="Web-{6AAF9DDB-0DAB-D703-AE7C-44D544BE294C}" dt="2022-11-07T19:30:01.489" v="68"/>
          <ac:grpSpMkLst>
            <pc:docMk/>
            <pc:sldMk cId="2086145520" sldId="257"/>
            <ac:grpSpMk id="41" creationId="{E14350AE-EC1C-4F25-89C0-954A46AD8132}"/>
          </ac:grpSpMkLst>
        </pc:grpChg>
        <pc:picChg chg="mod ord">
          <ac:chgData name="Emma Macgregor (2011150)" userId="S::2011150@student.uwtsd.ac.uk::44649155-fe91-4061-a608-aa73217b6377" providerId="AD" clId="Web-{6AAF9DDB-0DAB-D703-AE7C-44D544BE294C}" dt="2022-11-07T19:39:35.601" v="120"/>
          <ac:picMkLst>
            <pc:docMk/>
            <pc:sldMk cId="2086145520" sldId="257"/>
            <ac:picMk id="7" creationId="{0731CA5F-A8DF-93CD-7DAF-16B1C358B5B8}"/>
          </ac:picMkLst>
        </pc:picChg>
        <pc:cxnChg chg="del">
          <ac:chgData name="Emma Macgregor (2011150)" userId="S::2011150@student.uwtsd.ac.uk::44649155-fe91-4061-a608-aa73217b6377" providerId="AD" clId="Web-{6AAF9DDB-0DAB-D703-AE7C-44D544BE294C}" dt="2022-11-07T19:30:01.489" v="68"/>
          <ac:cxnSpMkLst>
            <pc:docMk/>
            <pc:sldMk cId="2086145520" sldId="257"/>
            <ac:cxnSpMk id="29" creationId="{AE0C0B2A-3FD1-4235-A16E-0ED1E028A93E}"/>
          </ac:cxnSpMkLst>
        </pc:cxnChg>
      </pc:sldChg>
      <pc:sldChg chg="addSp delSp modSp mod setBg modClrScheme delDesignElem chgLayout">
        <pc:chgData name="Emma Macgregor (2011150)" userId="S::2011150@student.uwtsd.ac.uk::44649155-fe91-4061-a608-aa73217b6377" providerId="AD" clId="Web-{6AAF9DDB-0DAB-D703-AE7C-44D544BE294C}" dt="2022-11-07T19:39:04.709" v="116"/>
        <pc:sldMkLst>
          <pc:docMk/>
          <pc:sldMk cId="1728865461" sldId="258"/>
        </pc:sldMkLst>
        <pc:spChg chg="mod ord">
          <ac:chgData name="Emma Macgregor (2011150)" userId="S::2011150@student.uwtsd.ac.uk::44649155-fe91-4061-a608-aa73217b6377" providerId="AD" clId="Web-{6AAF9DDB-0DAB-D703-AE7C-44D544BE294C}" dt="2022-11-07T19:39:04.709" v="116"/>
          <ac:spMkLst>
            <pc:docMk/>
            <pc:sldMk cId="1728865461" sldId="258"/>
            <ac:spMk id="2" creationId="{ABBD4D18-AB3E-41B3-650F-D84B5C5FDC1E}"/>
          </ac:spMkLst>
        </pc:spChg>
        <pc:spChg chg="mod">
          <ac:chgData name="Emma Macgregor (2011150)" userId="S::2011150@student.uwtsd.ac.uk::44649155-fe91-4061-a608-aa73217b6377" providerId="AD" clId="Web-{6AAF9DDB-0DAB-D703-AE7C-44D544BE294C}" dt="2022-11-07T19:39:04.709" v="116"/>
          <ac:spMkLst>
            <pc:docMk/>
            <pc:sldMk cId="1728865461" sldId="258"/>
            <ac:spMk id="5" creationId="{A39C0475-AC8C-7D12-D6D3-30531253497C}"/>
          </ac:spMkLst>
        </pc:spChg>
        <pc:spChg chg="add">
          <ac:chgData name="Emma Macgregor (2011150)" userId="S::2011150@student.uwtsd.ac.uk::44649155-fe91-4061-a608-aa73217b6377" providerId="AD" clId="Web-{6AAF9DDB-0DAB-D703-AE7C-44D544BE294C}" dt="2022-11-07T19:39:04.709" v="116"/>
          <ac:spMkLst>
            <pc:docMk/>
            <pc:sldMk cId="1728865461" sldId="258"/>
            <ac:spMk id="7" creationId="{BEE73255-8084-4DF9-BB0B-15EAC92E2CB9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1728865461" sldId="258"/>
            <ac:spMk id="10" creationId="{4845A0EE-C4C8-4AE1-B3C6-1261368AC036}"/>
          </ac:spMkLst>
        </pc:spChg>
        <pc:spChg chg="add">
          <ac:chgData name="Emma Macgregor (2011150)" userId="S::2011150@student.uwtsd.ac.uk::44649155-fe91-4061-a608-aa73217b6377" providerId="AD" clId="Web-{6AAF9DDB-0DAB-D703-AE7C-44D544BE294C}" dt="2022-11-07T19:39:04.709" v="116"/>
          <ac:spMkLst>
            <pc:docMk/>
            <pc:sldMk cId="1728865461" sldId="258"/>
            <ac:spMk id="12" creationId="{67048353-8981-459A-9BC6-9711CE462E06}"/>
          </ac:spMkLst>
        </pc:spChg>
        <pc:spChg chg="del">
          <ac:chgData name="Emma Macgregor (2011150)" userId="S::2011150@student.uwtsd.ac.uk::44649155-fe91-4061-a608-aa73217b6377" providerId="AD" clId="Web-{6AAF9DDB-0DAB-D703-AE7C-44D544BE294C}" dt="2022-11-07T19:30:01.489" v="68"/>
          <ac:spMkLst>
            <pc:docMk/>
            <pc:sldMk cId="1728865461" sldId="258"/>
            <ac:spMk id="111" creationId="{3011B0B3-5679-4759-90B8-3B908C4CBD21}"/>
          </ac:spMkLst>
        </pc:spChg>
        <pc:grpChg chg="del">
          <ac:chgData name="Emma Macgregor (2011150)" userId="S::2011150@student.uwtsd.ac.uk::44649155-fe91-4061-a608-aa73217b6377" providerId="AD" clId="Web-{6AAF9DDB-0DAB-D703-AE7C-44D544BE294C}" dt="2022-11-07T19:30:01.489" v="68"/>
          <ac:grpSpMkLst>
            <pc:docMk/>
            <pc:sldMk cId="1728865461" sldId="258"/>
            <ac:grpSpMk id="105" creationId="{9494E066-0146-46E9-BAF1-C33240ABA294}"/>
          </ac:grpSpMkLst>
        </pc:grpChg>
        <pc:grpChg chg="del">
          <ac:chgData name="Emma Macgregor (2011150)" userId="S::2011150@student.uwtsd.ac.uk::44649155-fe91-4061-a608-aa73217b6377" providerId="AD" clId="Web-{6AAF9DDB-0DAB-D703-AE7C-44D544BE294C}" dt="2022-11-07T19:30:01.489" v="68"/>
          <ac:grpSpMkLst>
            <pc:docMk/>
            <pc:sldMk cId="1728865461" sldId="258"/>
            <ac:grpSpMk id="113" creationId="{50F37AA1-A09B-4E28-987B-38E5060E1BAE}"/>
          </ac:grpSpMkLst>
        </pc:grpChg>
        <pc:picChg chg="mod">
          <ac:chgData name="Emma Macgregor (2011150)" userId="S::2011150@student.uwtsd.ac.uk::44649155-fe91-4061-a608-aa73217b6377" providerId="AD" clId="Web-{6AAF9DDB-0DAB-D703-AE7C-44D544BE294C}" dt="2022-11-07T19:39:04.709" v="116"/>
          <ac:picMkLst>
            <pc:docMk/>
            <pc:sldMk cId="1728865461" sldId="258"/>
            <ac:picMk id="4" creationId="{F6132726-B11F-5BAA-CA3D-60747DF9A42B}"/>
          </ac:picMkLst>
        </pc:picChg>
        <pc:cxnChg chg="del">
          <ac:chgData name="Emma Macgregor (2011150)" userId="S::2011150@student.uwtsd.ac.uk::44649155-fe91-4061-a608-aa73217b6377" providerId="AD" clId="Web-{6AAF9DDB-0DAB-D703-AE7C-44D544BE294C}" dt="2022-11-07T19:30:01.489" v="68"/>
          <ac:cxnSpMkLst>
            <pc:docMk/>
            <pc:sldMk cId="1728865461" sldId="258"/>
            <ac:cxnSpMk id="103" creationId="{AE0C0B2A-3FD1-4235-A16E-0ED1E028A93E}"/>
          </ac:cxnSpMkLst>
        </pc:cxnChg>
      </pc:sldChg>
      <pc:sldChg chg="delSp modSp del mod modClrScheme delDesignElem chgLayout">
        <pc:chgData name="Emma Macgregor (2011150)" userId="S::2011150@student.uwtsd.ac.uk::44649155-fe91-4061-a608-aa73217b6377" providerId="AD" clId="Web-{6AAF9DDB-0DAB-D703-AE7C-44D544BE294C}" dt="2022-11-07T19:40:39.980" v="124"/>
        <pc:sldMkLst>
          <pc:docMk/>
          <pc:sldMk cId="3111068752" sldId="264"/>
        </pc:sldMkLst>
        <pc:spChg chg="mod ord">
          <ac:chgData name="Emma Macgregor (2011150)" userId="S::2011150@student.uwtsd.ac.uk::44649155-fe91-4061-a608-aa73217b6377" providerId="AD" clId="Web-{6AAF9DDB-0DAB-D703-AE7C-44D544BE294C}" dt="2022-11-07T19:38:03.205" v="102"/>
          <ac:spMkLst>
            <pc:docMk/>
            <pc:sldMk cId="3111068752" sldId="264"/>
            <ac:spMk id="2" creationId="{00000000-0000-0000-0000-000000000000}"/>
          </ac:spMkLst>
        </pc:spChg>
        <pc:spChg chg="mod ord">
          <ac:chgData name="Emma Macgregor (2011150)" userId="S::2011150@student.uwtsd.ac.uk::44649155-fe91-4061-a608-aa73217b6377" providerId="AD" clId="Web-{6AAF9DDB-0DAB-D703-AE7C-44D544BE294C}" dt="2022-11-07T19:38:03.205" v="102"/>
          <ac:spMkLst>
            <pc:docMk/>
            <pc:sldMk cId="3111068752" sldId="264"/>
            <ac:spMk id="3" creationId="{00000000-0000-0000-0000-000000000000}"/>
          </ac:spMkLst>
        </pc:spChg>
        <pc:spChg chg="del">
          <ac:chgData name="Emma Macgregor (2011150)" userId="S::2011150@student.uwtsd.ac.uk::44649155-fe91-4061-a608-aa73217b6377" providerId="AD" clId="Web-{6AAF9DDB-0DAB-D703-AE7C-44D544BE294C}" dt="2022-11-07T19:30:01.489" v="68"/>
          <ac:spMkLst>
            <pc:docMk/>
            <pc:sldMk cId="3111068752" sldId="264"/>
            <ac:spMk id="9" creationId="{6D2D76E3-BBAC-4D3C-9314-D3076FA9051A}"/>
          </ac:spMkLst>
        </pc:spChg>
        <pc:grpChg chg="del">
          <ac:chgData name="Emma Macgregor (2011150)" userId="S::2011150@student.uwtsd.ac.uk::44649155-fe91-4061-a608-aa73217b6377" providerId="AD" clId="Web-{6AAF9DDB-0DAB-D703-AE7C-44D544BE294C}" dt="2022-11-07T19:30:01.489" v="68"/>
          <ac:grpSpMkLst>
            <pc:docMk/>
            <pc:sldMk cId="3111068752" sldId="264"/>
            <ac:grpSpMk id="11" creationId="{75C945D9-C3DE-4D90-9F29-7BE223AAF113}"/>
          </ac:grpSpMkLst>
        </pc:grpChg>
        <pc:grpChg chg="del">
          <ac:chgData name="Emma Macgregor (2011150)" userId="S::2011150@student.uwtsd.ac.uk::44649155-fe91-4061-a608-aa73217b6377" providerId="AD" clId="Web-{6AAF9DDB-0DAB-D703-AE7C-44D544BE294C}" dt="2022-11-07T19:30:01.489" v="68"/>
          <ac:grpSpMkLst>
            <pc:docMk/>
            <pc:sldMk cId="3111068752" sldId="264"/>
            <ac:grpSpMk id="56" creationId="{55C23123-3C5C-4A8B-AD1C-138D7B73D8D9}"/>
          </ac:grpSpMkLst>
        </pc:grpChg>
        <pc:cxnChg chg="del">
          <ac:chgData name="Emma Macgregor (2011150)" userId="S::2011150@student.uwtsd.ac.uk::44649155-fe91-4061-a608-aa73217b6377" providerId="AD" clId="Web-{6AAF9DDB-0DAB-D703-AE7C-44D544BE294C}" dt="2022-11-07T19:30:01.489" v="68"/>
          <ac:cxnSpMkLst>
            <pc:docMk/>
            <pc:sldMk cId="3111068752" sldId="264"/>
            <ac:cxnSpMk id="54" creationId="{22725E2D-27B9-4A2E-B161-230C61B08082}"/>
          </ac:cxnSpMkLst>
        </pc:cxnChg>
      </pc:sldChg>
      <pc:sldChg chg="delSp modSp del mod modClrScheme delDesignElem chgLayout">
        <pc:chgData name="Emma Macgregor (2011150)" userId="S::2011150@student.uwtsd.ac.uk::44649155-fe91-4061-a608-aa73217b6377" providerId="AD" clId="Web-{6AAF9DDB-0DAB-D703-AE7C-44D544BE294C}" dt="2022-11-07T19:40:43.371" v="125"/>
        <pc:sldMkLst>
          <pc:docMk/>
          <pc:sldMk cId="3287537507" sldId="265"/>
        </pc:sldMkLst>
        <pc:spChg chg="mod ord">
          <ac:chgData name="Emma Macgregor (2011150)" userId="S::2011150@student.uwtsd.ac.uk::44649155-fe91-4061-a608-aa73217b6377" providerId="AD" clId="Web-{6AAF9DDB-0DAB-D703-AE7C-44D544BE294C}" dt="2022-11-07T19:38:03.205" v="102"/>
          <ac:spMkLst>
            <pc:docMk/>
            <pc:sldMk cId="3287537507" sldId="265"/>
            <ac:spMk id="2" creationId="{00000000-0000-0000-0000-000000000000}"/>
          </ac:spMkLst>
        </pc:spChg>
        <pc:spChg chg="mod ord">
          <ac:chgData name="Emma Macgregor (2011150)" userId="S::2011150@student.uwtsd.ac.uk::44649155-fe91-4061-a608-aa73217b6377" providerId="AD" clId="Web-{6AAF9DDB-0DAB-D703-AE7C-44D544BE294C}" dt="2022-11-07T19:38:03.205" v="102"/>
          <ac:spMkLst>
            <pc:docMk/>
            <pc:sldMk cId="3287537507" sldId="265"/>
            <ac:spMk id="3" creationId="{00000000-0000-0000-0000-000000000000}"/>
          </ac:spMkLst>
        </pc:spChg>
        <pc:spChg chg="del">
          <ac:chgData name="Emma Macgregor (2011150)" userId="S::2011150@student.uwtsd.ac.uk::44649155-fe91-4061-a608-aa73217b6377" providerId="AD" clId="Web-{6AAF9DDB-0DAB-D703-AE7C-44D544BE294C}" dt="2022-11-07T19:30:01.489" v="68"/>
          <ac:spMkLst>
            <pc:docMk/>
            <pc:sldMk cId="3287537507" sldId="265"/>
            <ac:spMk id="10" creationId="{C279C8A1-C4E4-4DE9-934E-91221AC99393}"/>
          </ac:spMkLst>
        </pc:spChg>
        <pc:cxnChg chg="del">
          <ac:chgData name="Emma Macgregor (2011150)" userId="S::2011150@student.uwtsd.ac.uk::44649155-fe91-4061-a608-aa73217b6377" providerId="AD" clId="Web-{6AAF9DDB-0DAB-D703-AE7C-44D544BE294C}" dt="2022-11-07T19:30:01.489" v="68"/>
          <ac:cxnSpMkLst>
            <pc:docMk/>
            <pc:sldMk cId="3287537507" sldId="265"/>
            <ac:cxnSpMk id="12" creationId="{26C7ED5D-77C4-4564-8B1A-E55609CF44C4}"/>
          </ac:cxnSpMkLst>
        </pc:cxnChg>
      </pc:sldChg>
      <pc:sldChg chg="delSp modSp del mod modClrScheme delDesignElem chgLayout">
        <pc:chgData name="Emma Macgregor (2011150)" userId="S::2011150@student.uwtsd.ac.uk::44649155-fe91-4061-a608-aa73217b6377" providerId="AD" clId="Web-{6AAF9DDB-0DAB-D703-AE7C-44D544BE294C}" dt="2022-11-07T19:40:51.043" v="126"/>
        <pc:sldMkLst>
          <pc:docMk/>
          <pc:sldMk cId="1365480483" sldId="266"/>
        </pc:sldMkLst>
        <pc:spChg chg="mod ord">
          <ac:chgData name="Emma Macgregor (2011150)" userId="S::2011150@student.uwtsd.ac.uk::44649155-fe91-4061-a608-aa73217b6377" providerId="AD" clId="Web-{6AAF9DDB-0DAB-D703-AE7C-44D544BE294C}" dt="2022-11-07T19:38:03.205" v="102"/>
          <ac:spMkLst>
            <pc:docMk/>
            <pc:sldMk cId="1365480483" sldId="266"/>
            <ac:spMk id="2" creationId="{00000000-0000-0000-0000-000000000000}"/>
          </ac:spMkLst>
        </pc:spChg>
        <pc:spChg chg="mod ord">
          <ac:chgData name="Emma Macgregor (2011150)" userId="S::2011150@student.uwtsd.ac.uk::44649155-fe91-4061-a608-aa73217b6377" providerId="AD" clId="Web-{6AAF9DDB-0DAB-D703-AE7C-44D544BE294C}" dt="2022-11-07T19:38:03.205" v="102"/>
          <ac:spMkLst>
            <pc:docMk/>
            <pc:sldMk cId="1365480483" sldId="266"/>
            <ac:spMk id="3" creationId="{00000000-0000-0000-0000-000000000000}"/>
          </ac:spMkLst>
        </pc:spChg>
        <pc:spChg chg="del">
          <ac:chgData name="Emma Macgregor (2011150)" userId="S::2011150@student.uwtsd.ac.uk::44649155-fe91-4061-a608-aa73217b6377" providerId="AD" clId="Web-{6AAF9DDB-0DAB-D703-AE7C-44D544BE294C}" dt="2022-11-07T19:30:01.489" v="68"/>
          <ac:spMkLst>
            <pc:docMk/>
            <pc:sldMk cId="1365480483" sldId="266"/>
            <ac:spMk id="9" creationId="{6D2D76E3-BBAC-4D3C-9314-D3076FA9051A}"/>
          </ac:spMkLst>
        </pc:spChg>
        <pc:grpChg chg="del">
          <ac:chgData name="Emma Macgregor (2011150)" userId="S::2011150@student.uwtsd.ac.uk::44649155-fe91-4061-a608-aa73217b6377" providerId="AD" clId="Web-{6AAF9DDB-0DAB-D703-AE7C-44D544BE294C}" dt="2022-11-07T19:30:01.489" v="68"/>
          <ac:grpSpMkLst>
            <pc:docMk/>
            <pc:sldMk cId="1365480483" sldId="266"/>
            <ac:grpSpMk id="11" creationId="{75C945D9-C3DE-4D90-9F29-7BE223AAF113}"/>
          </ac:grpSpMkLst>
        </pc:grpChg>
        <pc:grpChg chg="del">
          <ac:chgData name="Emma Macgregor (2011150)" userId="S::2011150@student.uwtsd.ac.uk::44649155-fe91-4061-a608-aa73217b6377" providerId="AD" clId="Web-{6AAF9DDB-0DAB-D703-AE7C-44D544BE294C}" dt="2022-11-07T19:30:01.489" v="68"/>
          <ac:grpSpMkLst>
            <pc:docMk/>
            <pc:sldMk cId="1365480483" sldId="266"/>
            <ac:grpSpMk id="56" creationId="{55C23123-3C5C-4A8B-AD1C-138D7B73D8D9}"/>
          </ac:grpSpMkLst>
        </pc:grpChg>
        <pc:cxnChg chg="del">
          <ac:chgData name="Emma Macgregor (2011150)" userId="S::2011150@student.uwtsd.ac.uk::44649155-fe91-4061-a608-aa73217b6377" providerId="AD" clId="Web-{6AAF9DDB-0DAB-D703-AE7C-44D544BE294C}" dt="2022-11-07T19:30:01.489" v="68"/>
          <ac:cxnSpMkLst>
            <pc:docMk/>
            <pc:sldMk cId="1365480483" sldId="266"/>
            <ac:cxnSpMk id="54" creationId="{22725E2D-27B9-4A2E-B161-230C61B08082}"/>
          </ac:cxnSpMkLst>
        </pc:cxnChg>
      </pc:sldChg>
      <pc:sldChg chg="modSp del">
        <pc:chgData name="Emma Macgregor (2011150)" userId="S::2011150@student.uwtsd.ac.uk::44649155-fe91-4061-a608-aa73217b6377" providerId="AD" clId="Web-{6AAF9DDB-0DAB-D703-AE7C-44D544BE294C}" dt="2022-11-07T19:29:45.769" v="67"/>
        <pc:sldMkLst>
          <pc:docMk/>
          <pc:sldMk cId="1609452218" sldId="267"/>
        </pc:sldMkLst>
        <pc:spChg chg="mod">
          <ac:chgData name="Emma Macgregor (2011150)" userId="S::2011150@student.uwtsd.ac.uk::44649155-fe91-4061-a608-aa73217b6377" providerId="AD" clId="Web-{6AAF9DDB-0DAB-D703-AE7C-44D544BE294C}" dt="2022-11-07T19:29:41.550" v="66" actId="20577"/>
          <ac:spMkLst>
            <pc:docMk/>
            <pc:sldMk cId="1609452218" sldId="267"/>
            <ac:spMk id="2" creationId="{8A6E12B0-D797-426E-5703-D5A57A07C668}"/>
          </ac:spMkLst>
        </pc:spChg>
      </pc:sldChg>
      <pc:sldChg chg="addSp delSp modSp mod setBg modClrScheme setClrOvrMap delDesignElem chgLayout">
        <pc:chgData name="Emma Macgregor (2011150)" userId="S::2011150@student.uwtsd.ac.uk::44649155-fe91-4061-a608-aa73217b6377" providerId="AD" clId="Web-{6AAF9DDB-0DAB-D703-AE7C-44D544BE294C}" dt="2022-11-07T19:40:25.917" v="123"/>
        <pc:sldMkLst>
          <pc:docMk/>
          <pc:sldMk cId="3087464807" sldId="268"/>
        </pc:sldMkLst>
        <pc:spChg chg="del mod ord">
          <ac:chgData name="Emma Macgregor (2011150)" userId="S::2011150@student.uwtsd.ac.uk::44649155-fe91-4061-a608-aa73217b6377" providerId="AD" clId="Web-{6AAF9DDB-0DAB-D703-AE7C-44D544BE294C}" dt="2022-11-07T19:33:44.159" v="83"/>
          <ac:spMkLst>
            <pc:docMk/>
            <pc:sldMk cId="3087464807" sldId="268"/>
            <ac:spMk id="2" creationId="{A7053BF6-7922-34E7-97A9-24CEE97AEC2D}"/>
          </ac:spMkLst>
        </pc:spChg>
        <pc:spChg chg="del mod ord">
          <ac:chgData name="Emma Macgregor (2011150)" userId="S::2011150@student.uwtsd.ac.uk::44649155-fe91-4061-a608-aa73217b6377" providerId="AD" clId="Web-{6AAF9DDB-0DAB-D703-AE7C-44D544BE294C}" dt="2022-11-07T19:33:39.799" v="79"/>
          <ac:spMkLst>
            <pc:docMk/>
            <pc:sldMk cId="3087464807" sldId="268"/>
            <ac:spMk id="3" creationId="{08E515D7-0EB2-FABF-7A42-F7B3E471E53E}"/>
          </ac:spMkLst>
        </pc:spChg>
        <pc:spChg chg="del mod ord">
          <ac:chgData name="Emma Macgregor (2011150)" userId="S::2011150@student.uwtsd.ac.uk::44649155-fe91-4061-a608-aa73217b6377" providerId="AD" clId="Web-{6AAF9DDB-0DAB-D703-AE7C-44D544BE294C}" dt="2022-11-07T19:33:44.159" v="83"/>
          <ac:spMkLst>
            <pc:docMk/>
            <pc:sldMk cId="3087464807" sldId="268"/>
            <ac:spMk id="4" creationId="{C3A3A292-C0B7-1A2A-38CC-46CE86CB2997}"/>
          </ac:spMkLst>
        </pc:spChg>
        <pc:spChg chg="add mod">
          <ac:chgData name="Emma Macgregor (2011150)" userId="S::2011150@student.uwtsd.ac.uk::44649155-fe91-4061-a608-aa73217b6377" providerId="AD" clId="Web-{6AAF9DDB-0DAB-D703-AE7C-44D544BE294C}" dt="2022-11-07T19:40:25.917" v="123"/>
          <ac:spMkLst>
            <pc:docMk/>
            <pc:sldMk cId="3087464807" sldId="268"/>
            <ac:spMk id="6" creationId="{8DA0E788-196E-F027-4FBA-5BE734F71344}"/>
          </ac:spMkLst>
        </pc:spChg>
        <pc:spChg chg="add mod">
          <ac:chgData name="Emma Macgregor (2011150)" userId="S::2011150@student.uwtsd.ac.uk::44649155-fe91-4061-a608-aa73217b6377" providerId="AD" clId="Web-{6AAF9DDB-0DAB-D703-AE7C-44D544BE294C}" dt="2022-11-07T19:40:25.917" v="123"/>
          <ac:spMkLst>
            <pc:docMk/>
            <pc:sldMk cId="3087464807" sldId="268"/>
            <ac:spMk id="9" creationId="{C583B865-1075-B431-49EE-86E640AB2270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8:19.394" v="104"/>
          <ac:spMkLst>
            <pc:docMk/>
            <pc:sldMk cId="3087464807" sldId="268"/>
            <ac:spMk id="11" creationId="{B9FF99BD-075F-4761-A995-6FC574BD25EA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8:19.394" v="104"/>
          <ac:spMkLst>
            <pc:docMk/>
            <pc:sldMk cId="3087464807" sldId="268"/>
            <ac:spMk id="12" creationId="{A7B21A54-9BA3-4EA9-B460-5A829ADD9051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8:19.394" v="104"/>
          <ac:spMkLst>
            <pc:docMk/>
            <pc:sldMk cId="3087464807" sldId="268"/>
            <ac:spMk id="13" creationId="{6FA8F714-B9D8-488A-8CCA-E9948FF913A9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3087464807" sldId="268"/>
            <ac:spMk id="14" creationId="{B649E800-A5C8-49A0-A453-ED537DA3156A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8:21.722" v="106"/>
          <ac:spMkLst>
            <pc:docMk/>
            <pc:sldMk cId="3087464807" sldId="268"/>
            <ac:spMk id="15" creationId="{69D184B2-2226-4E31-BCCB-444330767440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3087464807" sldId="268"/>
            <ac:spMk id="16" creationId="{8BA67DD7-B75D-4A30-90A4-EEA9F64AF11B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8:21.722" v="106"/>
          <ac:spMkLst>
            <pc:docMk/>
            <pc:sldMk cId="3087464807" sldId="268"/>
            <ac:spMk id="17" creationId="{1AC4D4E3-486A-464A-8EC8-D44881097267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8:21.722" v="106"/>
          <ac:spMkLst>
            <pc:docMk/>
            <pc:sldMk cId="3087464807" sldId="268"/>
            <ac:spMk id="19" creationId="{864DE13E-58EB-4475-B79C-0D4FC651239B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8:24.425" v="108"/>
          <ac:spMkLst>
            <pc:docMk/>
            <pc:sldMk cId="3087464807" sldId="268"/>
            <ac:spMk id="21" creationId="{B649E800-A5C8-49A0-A453-ED537DA3156A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8:24.425" v="108"/>
          <ac:spMkLst>
            <pc:docMk/>
            <pc:sldMk cId="3087464807" sldId="268"/>
            <ac:spMk id="22" creationId="{8BA67DD7-B75D-4A30-90A4-EEA9F64AF11B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40:25.917" v="123"/>
          <ac:spMkLst>
            <pc:docMk/>
            <pc:sldMk cId="3087464807" sldId="268"/>
            <ac:spMk id="26" creationId="{B9FF99BD-075F-4761-A995-6FC574BD25EA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40:25.917" v="123"/>
          <ac:spMkLst>
            <pc:docMk/>
            <pc:sldMk cId="3087464807" sldId="268"/>
            <ac:spMk id="27" creationId="{A7B21A54-9BA3-4EA9-B460-5A829ADD9051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40:25.917" v="123"/>
          <ac:spMkLst>
            <pc:docMk/>
            <pc:sldMk cId="3087464807" sldId="268"/>
            <ac:spMk id="28" creationId="{6FA8F714-B9D8-488A-8CCA-E9948FF913A9}"/>
          </ac:spMkLst>
        </pc:spChg>
        <pc:spChg chg="add del mod">
          <ac:chgData name="Emma Macgregor (2011150)" userId="S::2011150@student.uwtsd.ac.uk::44649155-fe91-4061-a608-aa73217b6377" providerId="AD" clId="Web-{6AAF9DDB-0DAB-D703-AE7C-44D544BE294C}" dt="2022-11-07T19:38:45.770" v="114"/>
          <ac:spMkLst>
            <pc:docMk/>
            <pc:sldMk cId="3087464807" sldId="268"/>
            <ac:spMk id="29" creationId="{26B6EC21-5E7B-0A7D-2A6B-91CA1857B75B}"/>
          </ac:spMkLst>
        </pc:spChg>
        <pc:spChg chg="add">
          <ac:chgData name="Emma Macgregor (2011150)" userId="S::2011150@student.uwtsd.ac.uk::44649155-fe91-4061-a608-aa73217b6377" providerId="AD" clId="Web-{6AAF9DDB-0DAB-D703-AE7C-44D544BE294C}" dt="2022-11-07T19:40:25.917" v="123"/>
          <ac:spMkLst>
            <pc:docMk/>
            <pc:sldMk cId="3087464807" sldId="268"/>
            <ac:spMk id="33" creationId="{0B761509-3B9A-49A6-A84B-C3D86811697D}"/>
          </ac:spMkLst>
        </pc:spChg>
        <pc:spChg chg="add">
          <ac:chgData name="Emma Macgregor (2011150)" userId="S::2011150@student.uwtsd.ac.uk::44649155-fe91-4061-a608-aa73217b6377" providerId="AD" clId="Web-{6AAF9DDB-0DAB-D703-AE7C-44D544BE294C}" dt="2022-11-07T19:40:25.917" v="123"/>
          <ac:spMkLst>
            <pc:docMk/>
            <pc:sldMk cId="3087464807" sldId="268"/>
            <ac:spMk id="35" creationId="{91DE43FD-EB47-414A-B0AB-169B0FFFA527}"/>
          </ac:spMkLst>
        </pc:spChg>
        <pc:grpChg chg="add del">
          <ac:chgData name="Emma Macgregor (2011150)" userId="S::2011150@student.uwtsd.ac.uk::44649155-fe91-4061-a608-aa73217b6377" providerId="AD" clId="Web-{6AAF9DDB-0DAB-D703-AE7C-44D544BE294C}" dt="2022-11-07T19:37:54.767" v="100"/>
          <ac:grpSpMkLst>
            <pc:docMk/>
            <pc:sldMk cId="3087464807" sldId="268"/>
            <ac:grpSpMk id="18" creationId="{E8C5FC48-0A3C-4D6D-A0D5-EEE93213DBBE}"/>
          </ac:grpSpMkLst>
        </pc:grpChg>
        <pc:grpChg chg="add del">
          <ac:chgData name="Emma Macgregor (2011150)" userId="S::2011150@student.uwtsd.ac.uk::44649155-fe91-4061-a608-aa73217b6377" providerId="AD" clId="Web-{6AAF9DDB-0DAB-D703-AE7C-44D544BE294C}" dt="2022-11-07T19:38:24.425" v="108"/>
          <ac:grpSpMkLst>
            <pc:docMk/>
            <pc:sldMk cId="3087464807" sldId="268"/>
            <ac:grpSpMk id="23" creationId="{E8C5FC48-0A3C-4D6D-A0D5-EEE93213DBBE}"/>
          </ac:grpSpMkLst>
        </pc:grpChg>
        <pc:grpChg chg="add">
          <ac:chgData name="Emma Macgregor (2011150)" userId="S::2011150@student.uwtsd.ac.uk::44649155-fe91-4061-a608-aa73217b6377" providerId="AD" clId="Web-{6AAF9DDB-0DAB-D703-AE7C-44D544BE294C}" dt="2022-11-07T19:40:25.917" v="123"/>
          <ac:grpSpMkLst>
            <pc:docMk/>
            <pc:sldMk cId="3087464807" sldId="268"/>
            <ac:grpSpMk id="37" creationId="{58495BCC-CE77-4CC2-952E-846F41119FD5}"/>
          </ac:grpSpMkLst>
        </pc:grpChg>
        <pc:picChg chg="add mod ord">
          <ac:chgData name="Emma Macgregor (2011150)" userId="S::2011150@student.uwtsd.ac.uk::44649155-fe91-4061-a608-aa73217b6377" providerId="AD" clId="Web-{6AAF9DDB-0DAB-D703-AE7C-44D544BE294C}" dt="2022-11-07T19:40:25.917" v="123"/>
          <ac:picMkLst>
            <pc:docMk/>
            <pc:sldMk cId="3087464807" sldId="268"/>
            <ac:picMk id="5" creationId="{86195D50-5770-CA95-1B08-02741ABEA3D7}"/>
          </ac:picMkLst>
        </pc:picChg>
        <pc:picChg chg="add mod">
          <ac:chgData name="Emma Macgregor (2011150)" userId="S::2011150@student.uwtsd.ac.uk::44649155-fe91-4061-a608-aa73217b6377" providerId="AD" clId="Web-{6AAF9DDB-0DAB-D703-AE7C-44D544BE294C}" dt="2022-11-07T19:40:25.917" v="123"/>
          <ac:picMkLst>
            <pc:docMk/>
            <pc:sldMk cId="3087464807" sldId="268"/>
            <ac:picMk id="8" creationId="{91B5F9EE-80A8-C829-65C1-6AA08FB9B7A1}"/>
          </ac:picMkLst>
        </pc:picChg>
        <pc:picChg chg="add del mod">
          <ac:chgData name="Emma Macgregor (2011150)" userId="S::2011150@student.uwtsd.ac.uk::44649155-fe91-4061-a608-aa73217b6377" providerId="AD" clId="Web-{6AAF9DDB-0DAB-D703-AE7C-44D544BE294C}" dt="2022-11-07T19:38:45.770" v="115"/>
          <ac:picMkLst>
            <pc:docMk/>
            <pc:sldMk cId="3087464807" sldId="268"/>
            <ac:picMk id="25" creationId="{AD299C7A-D16E-4FC4-41DB-F83D60E71BA2}"/>
          </ac:picMkLst>
        </pc:picChg>
      </pc:sldChg>
      <pc:sldChg chg="addSp delSp modSp mod setBg modClrScheme delDesignElem chgLayout">
        <pc:chgData name="Emma Macgregor (2011150)" userId="S::2011150@student.uwtsd.ac.uk::44649155-fe91-4061-a608-aa73217b6377" providerId="AD" clId="Web-{6AAF9DDB-0DAB-D703-AE7C-44D544BE294C}" dt="2022-11-07T19:40:09.072" v="122"/>
        <pc:sldMkLst>
          <pc:docMk/>
          <pc:sldMk cId="1320600988" sldId="269"/>
        </pc:sldMkLst>
        <pc:spChg chg="mod ord">
          <ac:chgData name="Emma Macgregor (2011150)" userId="S::2011150@student.uwtsd.ac.uk::44649155-fe91-4061-a608-aa73217b6377" providerId="AD" clId="Web-{6AAF9DDB-0DAB-D703-AE7C-44D544BE294C}" dt="2022-11-07T19:40:09.072" v="122"/>
          <ac:spMkLst>
            <pc:docMk/>
            <pc:sldMk cId="1320600988" sldId="269"/>
            <ac:spMk id="2" creationId="{3089D962-4E39-F6C1-62E4-01ED1671215E}"/>
          </ac:spMkLst>
        </pc:spChg>
        <pc:spChg chg="mod ord">
          <ac:chgData name="Emma Macgregor (2011150)" userId="S::2011150@student.uwtsd.ac.uk::44649155-fe91-4061-a608-aa73217b6377" providerId="AD" clId="Web-{6AAF9DDB-0DAB-D703-AE7C-44D544BE294C}" dt="2022-11-07T19:40:09.072" v="122"/>
          <ac:spMkLst>
            <pc:docMk/>
            <pc:sldMk cId="1320600988" sldId="269"/>
            <ac:spMk id="3" creationId="{4D77EBC7-F749-BA6B-87C4-44D084E2120C}"/>
          </ac:spMkLst>
        </pc:spChg>
        <pc:spChg chg="add">
          <ac:chgData name="Emma Macgregor (2011150)" userId="S::2011150@student.uwtsd.ac.uk::44649155-fe91-4061-a608-aa73217b6377" providerId="AD" clId="Web-{6AAF9DDB-0DAB-D703-AE7C-44D544BE294C}" dt="2022-11-07T19:40:09.072" v="122"/>
          <ac:spMkLst>
            <pc:docMk/>
            <pc:sldMk cId="1320600988" sldId="269"/>
            <ac:spMk id="7" creationId="{8181FC64-B306-4821-98E2-780662EFC486}"/>
          </ac:spMkLst>
        </pc:spChg>
        <pc:spChg chg="add">
          <ac:chgData name="Emma Macgregor (2011150)" userId="S::2011150@student.uwtsd.ac.uk::44649155-fe91-4061-a608-aa73217b6377" providerId="AD" clId="Web-{6AAF9DDB-0DAB-D703-AE7C-44D544BE294C}" dt="2022-11-07T19:40:09.072" v="122"/>
          <ac:spMkLst>
            <pc:docMk/>
            <pc:sldMk cId="1320600988" sldId="269"/>
            <ac:spMk id="8" creationId="{5871FC61-DD4E-47D4-81FD-8A7E7D12B371}"/>
          </ac:spMkLst>
        </pc:spChg>
        <pc:spChg chg="add">
          <ac:chgData name="Emma Macgregor (2011150)" userId="S::2011150@student.uwtsd.ac.uk::44649155-fe91-4061-a608-aa73217b6377" providerId="AD" clId="Web-{6AAF9DDB-0DAB-D703-AE7C-44D544BE294C}" dt="2022-11-07T19:40:09.072" v="122"/>
          <ac:spMkLst>
            <pc:docMk/>
            <pc:sldMk cId="1320600988" sldId="269"/>
            <ac:spMk id="9" creationId="{829A1E2C-5AC8-40FC-99E9-832069D39792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1320600988" sldId="269"/>
            <ac:spMk id="10" creationId="{F13C74B1-5B17-4795-BED0-7140497B445A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1320600988" sldId="269"/>
            <ac:spMk id="12" creationId="{D4974D33-8DC5-464E-8C6D-BE58F0669C17}"/>
          </ac:spMkLst>
        </pc:spChg>
        <pc:spChg chg="add">
          <ac:chgData name="Emma Macgregor (2011150)" userId="S::2011150@student.uwtsd.ac.uk::44649155-fe91-4061-a608-aa73217b6377" providerId="AD" clId="Web-{6AAF9DDB-0DAB-D703-AE7C-44D544BE294C}" dt="2022-11-07T19:40:09.072" v="122"/>
          <ac:spMkLst>
            <pc:docMk/>
            <pc:sldMk cId="1320600988" sldId="269"/>
            <ac:spMk id="14" creationId="{F9EC3F91-A75C-4F74-867E-E4C28C13546B}"/>
          </ac:spMkLst>
        </pc:spChg>
        <pc:spChg chg="del">
          <ac:chgData name="Emma Macgregor (2011150)" userId="S::2011150@student.uwtsd.ac.uk::44649155-fe91-4061-a608-aa73217b6377" providerId="AD" clId="Web-{6AAF9DDB-0DAB-D703-AE7C-44D544BE294C}" dt="2022-11-07T19:30:01.489" v="68"/>
          <ac:spMkLst>
            <pc:docMk/>
            <pc:sldMk cId="1320600988" sldId="269"/>
            <ac:spMk id="16" creationId="{EEE96A74-B62B-4642-AB22-7776A5F48CE7}"/>
          </ac:spMkLst>
        </pc:spChg>
        <pc:picChg chg="mod ord">
          <ac:chgData name="Emma Macgregor (2011150)" userId="S::2011150@student.uwtsd.ac.uk::44649155-fe91-4061-a608-aa73217b6377" providerId="AD" clId="Web-{6AAF9DDB-0DAB-D703-AE7C-44D544BE294C}" dt="2022-11-07T19:40:09.072" v="122"/>
          <ac:picMkLst>
            <pc:docMk/>
            <pc:sldMk cId="1320600988" sldId="269"/>
            <ac:picMk id="5" creationId="{8D36355D-3C9A-7739-B853-23A80B1087C9}"/>
          </ac:picMkLst>
        </pc:picChg>
        <pc:cxnChg chg="del">
          <ac:chgData name="Emma Macgregor (2011150)" userId="S::2011150@student.uwtsd.ac.uk::44649155-fe91-4061-a608-aa73217b6377" providerId="AD" clId="Web-{6AAF9DDB-0DAB-D703-AE7C-44D544BE294C}" dt="2022-11-07T19:30:01.489" v="68"/>
          <ac:cxnSpMkLst>
            <pc:docMk/>
            <pc:sldMk cId="1320600988" sldId="269"/>
            <ac:cxnSpMk id="18" creationId="{3A513CAD-9784-4D35-BAF9-1F7DDD697BDB}"/>
          </ac:cxnSpMkLst>
        </pc:cxnChg>
      </pc:sldChg>
      <pc:sldChg chg="modSp del mod setBg">
        <pc:chgData name="Emma Macgregor (2011150)" userId="S::2011150@student.uwtsd.ac.uk::44649155-fe91-4061-a608-aa73217b6377" providerId="AD" clId="Web-{6AAF9DDB-0DAB-D703-AE7C-44D544BE294C}" dt="2022-11-07T19:29:00.329" v="50"/>
        <pc:sldMkLst>
          <pc:docMk/>
          <pc:sldMk cId="4172078260" sldId="270"/>
        </pc:sldMkLst>
        <pc:spChg chg="mod">
          <ac:chgData name="Emma Macgregor (2011150)" userId="S::2011150@student.uwtsd.ac.uk::44649155-fe91-4061-a608-aa73217b6377" providerId="AD" clId="Web-{6AAF9DDB-0DAB-D703-AE7C-44D544BE294C}" dt="2022-11-07T19:28:36.577" v="49" actId="20577"/>
          <ac:spMkLst>
            <pc:docMk/>
            <pc:sldMk cId="4172078260" sldId="270"/>
            <ac:spMk id="2" creationId="{CB0E9C7D-0BF1-1582-8301-F6525437C41D}"/>
          </ac:spMkLst>
        </pc:spChg>
      </pc:sldChg>
      <pc:sldChg chg="addSp delSp modSp mod setBg modClrScheme setClrOvrMap delDesignElem chgLayout">
        <pc:chgData name="Emma Macgregor (2011150)" userId="S::2011150@student.uwtsd.ac.uk::44649155-fe91-4061-a608-aa73217b6377" providerId="AD" clId="Web-{6AAF9DDB-0DAB-D703-AE7C-44D544BE294C}" dt="2022-11-07T19:39:49.790" v="121"/>
        <pc:sldMkLst>
          <pc:docMk/>
          <pc:sldMk cId="1206059945" sldId="271"/>
        </pc:sldMkLst>
        <pc:spChg chg="mod ord">
          <ac:chgData name="Emma Macgregor (2011150)" userId="S::2011150@student.uwtsd.ac.uk::44649155-fe91-4061-a608-aa73217b6377" providerId="AD" clId="Web-{6AAF9DDB-0DAB-D703-AE7C-44D544BE294C}" dt="2022-11-07T19:39:49.790" v="121"/>
          <ac:spMkLst>
            <pc:docMk/>
            <pc:sldMk cId="1206059945" sldId="271"/>
            <ac:spMk id="2" creationId="{882CDEF5-DE78-B66A-BDA7-03A9DCDCCD31}"/>
          </ac:spMkLst>
        </pc:spChg>
        <pc:spChg chg="add mod">
          <ac:chgData name="Emma Macgregor (2011150)" userId="S::2011150@student.uwtsd.ac.uk::44649155-fe91-4061-a608-aa73217b6377" providerId="AD" clId="Web-{6AAF9DDB-0DAB-D703-AE7C-44D544BE294C}" dt="2022-11-07T19:39:49.790" v="121"/>
          <ac:spMkLst>
            <pc:docMk/>
            <pc:sldMk cId="1206059945" sldId="271"/>
            <ac:spMk id="53" creationId="{64B54E89-362B-F8F8-4801-463A93A8E536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5:09.382" v="93"/>
          <ac:spMkLst>
            <pc:docMk/>
            <pc:sldMk cId="1206059945" sldId="271"/>
            <ac:spMk id="110" creationId="{1825AC39-5F85-4CAA-8A81-A1287086B2B6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5:09.382" v="93"/>
          <ac:spMkLst>
            <pc:docMk/>
            <pc:sldMk cId="1206059945" sldId="271"/>
            <ac:spMk id="111" creationId="{95DA4D23-37FC-4B90-8188-F0377C5FF44B}"/>
          </ac:spMkLst>
        </pc:spChg>
        <pc:spChg chg="add">
          <ac:chgData name="Emma Macgregor (2011150)" userId="S::2011150@student.uwtsd.ac.uk::44649155-fe91-4061-a608-aa73217b6377" providerId="AD" clId="Web-{6AAF9DDB-0DAB-D703-AE7C-44D544BE294C}" dt="2022-11-07T19:39:49.790" v="121"/>
          <ac:spMkLst>
            <pc:docMk/>
            <pc:sldMk cId="1206059945" sldId="271"/>
            <ac:spMk id="112" creationId="{B0792D4F-247E-46FE-85FC-881DEFA41D94}"/>
          </ac:spMkLst>
        </pc:spChg>
        <pc:spChg chg="del">
          <ac:chgData name="Emma Macgregor (2011150)" userId="S::2011150@student.uwtsd.ac.uk::44649155-fe91-4061-a608-aa73217b6377" providerId="AD" clId="Web-{6AAF9DDB-0DAB-D703-AE7C-44D544BE294C}" dt="2022-11-07T19:30:01.489" v="68"/>
          <ac:spMkLst>
            <pc:docMk/>
            <pc:sldMk cId="1206059945" sldId="271"/>
            <ac:spMk id="113" creationId="{EEE96A74-B62B-4642-AB22-7776A5F48CE7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5:09.382" v="93"/>
          <ac:spMkLst>
            <pc:docMk/>
            <pc:sldMk cId="1206059945" sldId="271"/>
            <ac:spMk id="117" creationId="{A7A4B465-FBCC-4CD4-89A1-82992A7B47FF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5:09.382" v="93"/>
          <ac:spMkLst>
            <pc:docMk/>
            <pc:sldMk cId="1206059945" sldId="271"/>
            <ac:spMk id="119" creationId="{909E572F-9CDC-4214-9D42-FF0017649590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6:11.136" v="99"/>
          <ac:spMkLst>
            <pc:docMk/>
            <pc:sldMk cId="1206059945" sldId="271"/>
            <ac:spMk id="124" creationId="{FF9B822F-893E-44C8-963C-64F50ACECBB2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6:11.136" v="99"/>
          <ac:spMkLst>
            <pc:docMk/>
            <pc:sldMk cId="1206059945" sldId="271"/>
            <ac:spMk id="126" creationId="{EBF87945-A001-489F-9D9B-7D9435F0B9CA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5:54.119" v="96"/>
          <ac:spMkLst>
            <pc:docMk/>
            <pc:sldMk cId="1206059945" sldId="271"/>
            <ac:spMk id="131" creationId="{FCEC2294-5A7B-45E5-9251-C1AA89F4ADCF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6:11.074" v="98"/>
          <ac:spMkLst>
            <pc:docMk/>
            <pc:sldMk cId="1206059945" sldId="271"/>
            <ac:spMk id="135" creationId="{FCEC2294-5A7B-45E5-9251-C1AA89F4ADCF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1206059945" sldId="271"/>
            <ac:spMk id="138" creationId="{E45CA849-654C-4173-AD99-B3A2528275F5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1206059945" sldId="271"/>
            <ac:spMk id="139" creationId="{3E23A947-2D45-4208-AE2B-64948C87A3EB}"/>
          </ac:spMkLst>
        </pc:spChg>
        <pc:spChg chg="add del">
          <ac:chgData name="Emma Macgregor (2011150)" userId="S::2011150@student.uwtsd.ac.uk::44649155-fe91-4061-a608-aa73217b6377" providerId="AD" clId="Web-{6AAF9DDB-0DAB-D703-AE7C-44D544BE294C}" dt="2022-11-07T19:37:54.767" v="100"/>
          <ac:spMkLst>
            <pc:docMk/>
            <pc:sldMk cId="1206059945" sldId="271"/>
            <ac:spMk id="140" creationId="{E5BBB0F9-6A59-4D02-A9C7-A2D6516684CE}"/>
          </ac:spMkLst>
        </pc:spChg>
        <pc:graphicFrameChg chg="mod ord modGraphic">
          <ac:chgData name="Emma Macgregor (2011150)" userId="S::2011150@student.uwtsd.ac.uk::44649155-fe91-4061-a608-aa73217b6377" providerId="AD" clId="Web-{6AAF9DDB-0DAB-D703-AE7C-44D544BE294C}" dt="2022-11-07T19:39:49.790" v="121"/>
          <ac:graphicFrameMkLst>
            <pc:docMk/>
            <pc:sldMk cId="1206059945" sldId="271"/>
            <ac:graphicFrameMk id="108" creationId="{32CAE012-3C09-0BCC-AB2C-3E6E26A71574}"/>
          </ac:graphicFrameMkLst>
        </pc:graphicFrameChg>
        <pc:picChg chg="add mod">
          <ac:chgData name="Emma Macgregor (2011150)" userId="S::2011150@student.uwtsd.ac.uk::44649155-fe91-4061-a608-aa73217b6377" providerId="AD" clId="Web-{6AAF9DDB-0DAB-D703-AE7C-44D544BE294C}" dt="2022-11-07T19:39:49.790" v="121"/>
          <ac:picMkLst>
            <pc:docMk/>
            <pc:sldMk cId="1206059945" sldId="271"/>
            <ac:picMk id="52" creationId="{FE43356F-0D0E-86B6-31BE-A1D42A92A3E7}"/>
          </ac:picMkLst>
        </pc:picChg>
        <pc:cxnChg chg="add">
          <ac:chgData name="Emma Macgregor (2011150)" userId="S::2011150@student.uwtsd.ac.uk::44649155-fe91-4061-a608-aa73217b6377" providerId="AD" clId="Web-{6AAF9DDB-0DAB-D703-AE7C-44D544BE294C}" dt="2022-11-07T19:39:49.790" v="121"/>
          <ac:cxnSpMkLst>
            <pc:docMk/>
            <pc:sldMk cId="1206059945" sldId="271"/>
            <ac:cxnSpMk id="114" creationId="{CE272F12-AF86-441A-BC1B-C014BBBF85B5}"/>
          </ac:cxnSpMkLst>
        </pc:cxnChg>
        <pc:cxnChg chg="del">
          <ac:chgData name="Emma Macgregor (2011150)" userId="S::2011150@student.uwtsd.ac.uk::44649155-fe91-4061-a608-aa73217b6377" providerId="AD" clId="Web-{6AAF9DDB-0DAB-D703-AE7C-44D544BE294C}" dt="2022-11-07T19:30:01.489" v="68"/>
          <ac:cxnSpMkLst>
            <pc:docMk/>
            <pc:sldMk cId="1206059945" sldId="271"/>
            <ac:cxnSpMk id="115" creationId="{3A513CAD-9784-4D35-BAF9-1F7DDD697BDB}"/>
          </ac:cxnSpMkLst>
        </pc:cxnChg>
        <pc:cxnChg chg="add del">
          <ac:chgData name="Emma Macgregor (2011150)" userId="S::2011150@student.uwtsd.ac.uk::44649155-fe91-4061-a608-aa73217b6377" providerId="AD" clId="Web-{6AAF9DDB-0DAB-D703-AE7C-44D544BE294C}" dt="2022-11-07T19:35:54.119" v="96"/>
          <ac:cxnSpMkLst>
            <pc:docMk/>
            <pc:sldMk cId="1206059945" sldId="271"/>
            <ac:cxnSpMk id="133" creationId="{67182200-4859-4C8D-BCBB-55B245C28BA3}"/>
          </ac:cxnSpMkLst>
        </pc:cxnChg>
        <pc:cxnChg chg="add del">
          <ac:chgData name="Emma Macgregor (2011150)" userId="S::2011150@student.uwtsd.ac.uk::44649155-fe91-4061-a608-aa73217b6377" providerId="AD" clId="Web-{6AAF9DDB-0DAB-D703-AE7C-44D544BE294C}" dt="2022-11-07T19:36:11.074" v="98"/>
          <ac:cxnSpMkLst>
            <pc:docMk/>
            <pc:sldMk cId="1206059945" sldId="271"/>
            <ac:cxnSpMk id="136" creationId="{67182200-4859-4C8D-BCBB-55B245C28BA3}"/>
          </ac:cxnSpMkLst>
        </pc:cxnChg>
      </pc:sldChg>
      <pc:sldMasterChg chg="del delSldLayout">
        <pc:chgData name="Emma Macgregor (2011150)" userId="S::2011150@student.uwtsd.ac.uk::44649155-fe91-4061-a608-aa73217b6377" providerId="AD" clId="Web-{6AAF9DDB-0DAB-D703-AE7C-44D544BE294C}" dt="2022-11-07T19:30:01.489" v="68"/>
        <pc:sldMasterMkLst>
          <pc:docMk/>
          <pc:sldMasterMk cId="763551181" sldId="2147483649"/>
        </pc:sldMasterMkLst>
        <pc:sldLayoutChg chg="del">
          <pc:chgData name="Emma Macgregor (2011150)" userId="S::2011150@student.uwtsd.ac.uk::44649155-fe91-4061-a608-aa73217b6377" providerId="AD" clId="Web-{6AAF9DDB-0DAB-D703-AE7C-44D544BE294C}" dt="2022-11-07T19:30:01.489" v="68"/>
          <pc:sldLayoutMkLst>
            <pc:docMk/>
            <pc:sldMasterMk cId="763551181" sldId="2147483649"/>
            <pc:sldLayoutMk cId="2973322670" sldId="2147483652"/>
          </pc:sldLayoutMkLst>
        </pc:sldLayoutChg>
        <pc:sldLayoutChg chg="del">
          <pc:chgData name="Emma Macgregor (2011150)" userId="S::2011150@student.uwtsd.ac.uk::44649155-fe91-4061-a608-aa73217b6377" providerId="AD" clId="Web-{6AAF9DDB-0DAB-D703-AE7C-44D544BE294C}" dt="2022-11-07T19:30:01.489" v="68"/>
          <pc:sldLayoutMkLst>
            <pc:docMk/>
            <pc:sldMasterMk cId="763551181" sldId="2147483649"/>
            <pc:sldLayoutMk cId="3584488374" sldId="2147483653"/>
          </pc:sldLayoutMkLst>
        </pc:sldLayoutChg>
        <pc:sldLayoutChg chg="del">
          <pc:chgData name="Emma Macgregor (2011150)" userId="S::2011150@student.uwtsd.ac.uk::44649155-fe91-4061-a608-aa73217b6377" providerId="AD" clId="Web-{6AAF9DDB-0DAB-D703-AE7C-44D544BE294C}" dt="2022-11-07T19:30:01.489" v="68"/>
          <pc:sldLayoutMkLst>
            <pc:docMk/>
            <pc:sldMasterMk cId="763551181" sldId="2147483649"/>
            <pc:sldLayoutMk cId="489996311" sldId="2147483654"/>
          </pc:sldLayoutMkLst>
        </pc:sldLayoutChg>
        <pc:sldLayoutChg chg="del">
          <pc:chgData name="Emma Macgregor (2011150)" userId="S::2011150@student.uwtsd.ac.uk::44649155-fe91-4061-a608-aa73217b6377" providerId="AD" clId="Web-{6AAF9DDB-0DAB-D703-AE7C-44D544BE294C}" dt="2022-11-07T19:30:01.489" v="68"/>
          <pc:sldLayoutMkLst>
            <pc:docMk/>
            <pc:sldMasterMk cId="763551181" sldId="2147483649"/>
            <pc:sldLayoutMk cId="1283928648" sldId="2147483655"/>
          </pc:sldLayoutMkLst>
        </pc:sldLayoutChg>
        <pc:sldLayoutChg chg="del">
          <pc:chgData name="Emma Macgregor (2011150)" userId="S::2011150@student.uwtsd.ac.uk::44649155-fe91-4061-a608-aa73217b6377" providerId="AD" clId="Web-{6AAF9DDB-0DAB-D703-AE7C-44D544BE294C}" dt="2022-11-07T19:30:01.489" v="68"/>
          <pc:sldLayoutMkLst>
            <pc:docMk/>
            <pc:sldMasterMk cId="763551181" sldId="2147483649"/>
            <pc:sldLayoutMk cId="693643490" sldId="2147483763"/>
          </pc:sldLayoutMkLst>
        </pc:sldLayoutChg>
        <pc:sldLayoutChg chg="del">
          <pc:chgData name="Emma Macgregor (2011150)" userId="S::2011150@student.uwtsd.ac.uk::44649155-fe91-4061-a608-aa73217b6377" providerId="AD" clId="Web-{6AAF9DDB-0DAB-D703-AE7C-44D544BE294C}" dt="2022-11-07T19:30:01.489" v="68"/>
          <pc:sldLayoutMkLst>
            <pc:docMk/>
            <pc:sldMasterMk cId="763551181" sldId="2147483649"/>
            <pc:sldLayoutMk cId="3186763017" sldId="2147483764"/>
          </pc:sldLayoutMkLst>
        </pc:sldLayoutChg>
        <pc:sldLayoutChg chg="del">
          <pc:chgData name="Emma Macgregor (2011150)" userId="S::2011150@student.uwtsd.ac.uk::44649155-fe91-4061-a608-aa73217b6377" providerId="AD" clId="Web-{6AAF9DDB-0DAB-D703-AE7C-44D544BE294C}" dt="2022-11-07T19:30:01.489" v="68"/>
          <pc:sldLayoutMkLst>
            <pc:docMk/>
            <pc:sldMasterMk cId="763551181" sldId="2147483649"/>
            <pc:sldLayoutMk cId="3656840576" sldId="2147483765"/>
          </pc:sldLayoutMkLst>
        </pc:sldLayoutChg>
        <pc:sldLayoutChg chg="del">
          <pc:chgData name="Emma Macgregor (2011150)" userId="S::2011150@student.uwtsd.ac.uk::44649155-fe91-4061-a608-aa73217b6377" providerId="AD" clId="Web-{6AAF9DDB-0DAB-D703-AE7C-44D544BE294C}" dt="2022-11-07T19:30:01.489" v="68"/>
          <pc:sldLayoutMkLst>
            <pc:docMk/>
            <pc:sldMasterMk cId="763551181" sldId="2147483649"/>
            <pc:sldLayoutMk cId="2580183665" sldId="2147483766"/>
          </pc:sldLayoutMkLst>
        </pc:sldLayoutChg>
        <pc:sldLayoutChg chg="del">
          <pc:chgData name="Emma Macgregor (2011150)" userId="S::2011150@student.uwtsd.ac.uk::44649155-fe91-4061-a608-aa73217b6377" providerId="AD" clId="Web-{6AAF9DDB-0DAB-D703-AE7C-44D544BE294C}" dt="2022-11-07T19:30:01.489" v="68"/>
          <pc:sldLayoutMkLst>
            <pc:docMk/>
            <pc:sldMasterMk cId="763551181" sldId="2147483649"/>
            <pc:sldLayoutMk cId="2409527086" sldId="2147483768"/>
          </pc:sldLayoutMkLst>
        </pc:sldLayoutChg>
        <pc:sldLayoutChg chg="del">
          <pc:chgData name="Emma Macgregor (2011150)" userId="S::2011150@student.uwtsd.ac.uk::44649155-fe91-4061-a608-aa73217b6377" providerId="AD" clId="Web-{6AAF9DDB-0DAB-D703-AE7C-44D544BE294C}" dt="2022-11-07T19:30:01.489" v="68"/>
          <pc:sldLayoutMkLst>
            <pc:docMk/>
            <pc:sldMasterMk cId="763551181" sldId="2147483649"/>
            <pc:sldLayoutMk cId="3577426874" sldId="2147483771"/>
          </pc:sldLayoutMkLst>
        </pc:sldLayoutChg>
        <pc:sldLayoutChg chg="del">
          <pc:chgData name="Emma Macgregor (2011150)" userId="S::2011150@student.uwtsd.ac.uk::44649155-fe91-4061-a608-aa73217b6377" providerId="AD" clId="Web-{6AAF9DDB-0DAB-D703-AE7C-44D544BE294C}" dt="2022-11-07T19:30:01.489" v="68"/>
          <pc:sldLayoutMkLst>
            <pc:docMk/>
            <pc:sldMasterMk cId="763551181" sldId="2147483649"/>
            <pc:sldLayoutMk cId="4024283" sldId="2147483773"/>
          </pc:sldLayoutMkLst>
        </pc:sldLayoutChg>
      </pc:sldMasterChg>
      <pc:sldMasterChg chg="add del addSldLayout delSldLayout modSldLayout">
        <pc:chgData name="Emma Macgregor (2011150)" userId="S::2011150@student.uwtsd.ac.uk::44649155-fe91-4061-a608-aa73217b6377" providerId="AD" clId="Web-{6AAF9DDB-0DAB-D703-AE7C-44D544BE294C}" dt="2022-11-07T19:37:54.767" v="100"/>
        <pc:sldMasterMkLst>
          <pc:docMk/>
          <pc:sldMasterMk cId="800611827" sldId="2147483774"/>
        </pc:sldMasterMkLst>
        <pc:sldLayoutChg chg="add del mod replId">
          <pc:chgData name="Emma Macgregor (2011150)" userId="S::2011150@student.uwtsd.ac.uk::44649155-fe91-4061-a608-aa73217b6377" providerId="AD" clId="Web-{6AAF9DDB-0DAB-D703-AE7C-44D544BE294C}" dt="2022-11-07T19:37:54.767" v="100"/>
          <pc:sldLayoutMkLst>
            <pc:docMk/>
            <pc:sldMasterMk cId="800611827" sldId="2147483774"/>
            <pc:sldLayoutMk cId="1684320257" sldId="2147483775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4.767" v="100"/>
          <pc:sldLayoutMkLst>
            <pc:docMk/>
            <pc:sldMasterMk cId="800611827" sldId="2147483774"/>
            <pc:sldLayoutMk cId="506912717" sldId="2147483776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4.767" v="100"/>
          <pc:sldLayoutMkLst>
            <pc:docMk/>
            <pc:sldMasterMk cId="800611827" sldId="2147483774"/>
            <pc:sldLayoutMk cId="3610118030" sldId="2147483777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4.767" v="100"/>
          <pc:sldLayoutMkLst>
            <pc:docMk/>
            <pc:sldMasterMk cId="800611827" sldId="2147483774"/>
            <pc:sldLayoutMk cId="3293390101" sldId="2147483778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4.767" v="100"/>
          <pc:sldLayoutMkLst>
            <pc:docMk/>
            <pc:sldMasterMk cId="800611827" sldId="2147483774"/>
            <pc:sldLayoutMk cId="3592666647" sldId="2147483779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4.767" v="100"/>
          <pc:sldLayoutMkLst>
            <pc:docMk/>
            <pc:sldMasterMk cId="800611827" sldId="2147483774"/>
            <pc:sldLayoutMk cId="4188730318" sldId="2147483780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4.767" v="100"/>
          <pc:sldLayoutMkLst>
            <pc:docMk/>
            <pc:sldMasterMk cId="800611827" sldId="2147483774"/>
            <pc:sldLayoutMk cId="886477913" sldId="2147483781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4.767" v="100"/>
          <pc:sldLayoutMkLst>
            <pc:docMk/>
            <pc:sldMasterMk cId="800611827" sldId="2147483774"/>
            <pc:sldLayoutMk cId="1971523880" sldId="2147483782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4.767" v="100"/>
          <pc:sldLayoutMkLst>
            <pc:docMk/>
            <pc:sldMasterMk cId="800611827" sldId="2147483774"/>
            <pc:sldLayoutMk cId="2046713345" sldId="2147483783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4.767" v="100"/>
          <pc:sldLayoutMkLst>
            <pc:docMk/>
            <pc:sldMasterMk cId="800611827" sldId="2147483774"/>
            <pc:sldLayoutMk cId="1892494583" sldId="2147483784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4.767" v="100"/>
          <pc:sldLayoutMkLst>
            <pc:docMk/>
            <pc:sldMasterMk cId="800611827" sldId="2147483774"/>
            <pc:sldLayoutMk cId="4157406870" sldId="2147483785"/>
          </pc:sldLayoutMkLst>
        </pc:sldLayoutChg>
      </pc:sldMasterChg>
      <pc:sldMasterChg chg="add del addSldLayout delSldLayout modSldLayout">
        <pc:chgData name="Emma Macgregor (2011150)" userId="S::2011150@student.uwtsd.ac.uk::44649155-fe91-4061-a608-aa73217b6377" providerId="AD" clId="Web-{6AAF9DDB-0DAB-D703-AE7C-44D544BE294C}" dt="2022-11-07T19:37:56.830" v="101"/>
        <pc:sldMasterMkLst>
          <pc:docMk/>
          <pc:sldMasterMk cId="2929833459" sldId="2147483786"/>
        </pc:sldMasterMkLst>
        <pc:sldLayoutChg chg="add del mod replId">
          <pc:chgData name="Emma Macgregor (2011150)" userId="S::2011150@student.uwtsd.ac.uk::44649155-fe91-4061-a608-aa73217b6377" providerId="AD" clId="Web-{6AAF9DDB-0DAB-D703-AE7C-44D544BE294C}" dt="2022-11-07T19:37:56.830" v="101"/>
          <pc:sldLayoutMkLst>
            <pc:docMk/>
            <pc:sldMasterMk cId="2929833459" sldId="2147483786"/>
            <pc:sldLayoutMk cId="542655925" sldId="2147483787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6.830" v="101"/>
          <pc:sldLayoutMkLst>
            <pc:docMk/>
            <pc:sldMasterMk cId="2929833459" sldId="2147483786"/>
            <pc:sldLayoutMk cId="92945685" sldId="2147483788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6.830" v="101"/>
          <pc:sldLayoutMkLst>
            <pc:docMk/>
            <pc:sldMasterMk cId="2929833459" sldId="2147483786"/>
            <pc:sldLayoutMk cId="3247019452" sldId="2147483789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6.830" v="101"/>
          <pc:sldLayoutMkLst>
            <pc:docMk/>
            <pc:sldMasterMk cId="2929833459" sldId="2147483786"/>
            <pc:sldLayoutMk cId="101925884" sldId="2147483790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6.830" v="101"/>
          <pc:sldLayoutMkLst>
            <pc:docMk/>
            <pc:sldMasterMk cId="2929833459" sldId="2147483786"/>
            <pc:sldLayoutMk cId="2903387345" sldId="2147483791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6.830" v="101"/>
          <pc:sldLayoutMkLst>
            <pc:docMk/>
            <pc:sldMasterMk cId="2929833459" sldId="2147483786"/>
            <pc:sldLayoutMk cId="3731727794" sldId="2147483792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6.830" v="101"/>
          <pc:sldLayoutMkLst>
            <pc:docMk/>
            <pc:sldMasterMk cId="2929833459" sldId="2147483786"/>
            <pc:sldLayoutMk cId="3881550538" sldId="2147483793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6.830" v="101"/>
          <pc:sldLayoutMkLst>
            <pc:docMk/>
            <pc:sldMasterMk cId="2929833459" sldId="2147483786"/>
            <pc:sldLayoutMk cId="3553999189" sldId="2147483794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6.830" v="101"/>
          <pc:sldLayoutMkLst>
            <pc:docMk/>
            <pc:sldMasterMk cId="2929833459" sldId="2147483786"/>
            <pc:sldLayoutMk cId="783646244" sldId="2147483795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6.830" v="101"/>
          <pc:sldLayoutMkLst>
            <pc:docMk/>
            <pc:sldMasterMk cId="2929833459" sldId="2147483786"/>
            <pc:sldLayoutMk cId="1834105571" sldId="2147483796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7:56.830" v="101"/>
          <pc:sldLayoutMkLst>
            <pc:docMk/>
            <pc:sldMasterMk cId="2929833459" sldId="2147483786"/>
            <pc:sldLayoutMk cId="4068336715" sldId="2147483797"/>
          </pc:sldLayoutMkLst>
        </pc:sldLayoutChg>
      </pc:sldMasterChg>
      <pc:sldMasterChg chg="add del addSldLayout delSldLayout modSldLayout">
        <pc:chgData name="Emma Macgregor (2011150)" userId="S::2011150@student.uwtsd.ac.uk::44649155-fe91-4061-a608-aa73217b6377" providerId="AD" clId="Web-{6AAF9DDB-0DAB-D703-AE7C-44D544BE294C}" dt="2022-11-07T19:38:03.205" v="102"/>
        <pc:sldMasterMkLst>
          <pc:docMk/>
          <pc:sldMasterMk cId="480077763" sldId="2147483798"/>
        </pc:sldMasterMkLst>
        <pc:sldLayoutChg chg="add del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480077763" sldId="2147483798"/>
            <pc:sldLayoutMk cId="483098997" sldId="2147483799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480077763" sldId="2147483798"/>
            <pc:sldLayoutMk cId="1388990589" sldId="2147483800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480077763" sldId="2147483798"/>
            <pc:sldLayoutMk cId="3565185993" sldId="2147483801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480077763" sldId="2147483798"/>
            <pc:sldLayoutMk cId="1956486763" sldId="2147483802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480077763" sldId="2147483798"/>
            <pc:sldLayoutMk cId="505137416" sldId="2147483803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480077763" sldId="2147483798"/>
            <pc:sldLayoutMk cId="1603243540" sldId="2147483804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480077763" sldId="2147483798"/>
            <pc:sldLayoutMk cId="1934614085" sldId="2147483805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480077763" sldId="2147483798"/>
            <pc:sldLayoutMk cId="3556342292" sldId="2147483806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480077763" sldId="2147483798"/>
            <pc:sldLayoutMk cId="451727058" sldId="2147483807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480077763" sldId="2147483798"/>
            <pc:sldLayoutMk cId="3839708320" sldId="2147483808"/>
          </pc:sldLayoutMkLst>
        </pc:sldLayoutChg>
        <pc:sldLayoutChg chg="add del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480077763" sldId="2147483798"/>
            <pc:sldLayoutMk cId="1166974017" sldId="2147483809"/>
          </pc:sldLayoutMkLst>
        </pc:sldLayoutChg>
      </pc:sldMasterChg>
      <pc:sldMasterChg chg="add addSldLayout modSldLayout">
        <pc:chgData name="Emma Macgregor (2011150)" userId="S::2011150@student.uwtsd.ac.uk::44649155-fe91-4061-a608-aa73217b6377" providerId="AD" clId="Web-{6AAF9DDB-0DAB-D703-AE7C-44D544BE294C}" dt="2022-11-07T19:38:03.205" v="102"/>
        <pc:sldMasterMkLst>
          <pc:docMk/>
          <pc:sldMasterMk cId="3143562859" sldId="2147483810"/>
        </pc:sldMasterMkLst>
        <pc:sldLayoutChg chg="add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3143562859" sldId="2147483810"/>
            <pc:sldLayoutMk cId="188424396" sldId="2147483811"/>
          </pc:sldLayoutMkLst>
        </pc:sldLayoutChg>
        <pc:sldLayoutChg chg="add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3143562859" sldId="2147483810"/>
            <pc:sldLayoutMk cId="3661744725" sldId="2147483812"/>
          </pc:sldLayoutMkLst>
        </pc:sldLayoutChg>
        <pc:sldLayoutChg chg="add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3143562859" sldId="2147483810"/>
            <pc:sldLayoutMk cId="2901987460" sldId="2147483813"/>
          </pc:sldLayoutMkLst>
        </pc:sldLayoutChg>
        <pc:sldLayoutChg chg="add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3143562859" sldId="2147483810"/>
            <pc:sldLayoutMk cId="3372079049" sldId="2147483814"/>
          </pc:sldLayoutMkLst>
        </pc:sldLayoutChg>
        <pc:sldLayoutChg chg="add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3143562859" sldId="2147483810"/>
            <pc:sldLayoutMk cId="863759587" sldId="2147483815"/>
          </pc:sldLayoutMkLst>
        </pc:sldLayoutChg>
        <pc:sldLayoutChg chg="add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3143562859" sldId="2147483810"/>
            <pc:sldLayoutMk cId="844324797" sldId="2147483816"/>
          </pc:sldLayoutMkLst>
        </pc:sldLayoutChg>
        <pc:sldLayoutChg chg="add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3143562859" sldId="2147483810"/>
            <pc:sldLayoutMk cId="3332748988" sldId="2147483817"/>
          </pc:sldLayoutMkLst>
        </pc:sldLayoutChg>
        <pc:sldLayoutChg chg="add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3143562859" sldId="2147483810"/>
            <pc:sldLayoutMk cId="1733530277" sldId="2147483818"/>
          </pc:sldLayoutMkLst>
        </pc:sldLayoutChg>
        <pc:sldLayoutChg chg="add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3143562859" sldId="2147483810"/>
            <pc:sldLayoutMk cId="38169951" sldId="2147483819"/>
          </pc:sldLayoutMkLst>
        </pc:sldLayoutChg>
        <pc:sldLayoutChg chg="add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3143562859" sldId="2147483810"/>
            <pc:sldLayoutMk cId="3455627107" sldId="2147483820"/>
          </pc:sldLayoutMkLst>
        </pc:sldLayoutChg>
        <pc:sldLayoutChg chg="add mod replId">
          <pc:chgData name="Emma Macgregor (2011150)" userId="S::2011150@student.uwtsd.ac.uk::44649155-fe91-4061-a608-aa73217b6377" providerId="AD" clId="Web-{6AAF9DDB-0DAB-D703-AE7C-44D544BE294C}" dt="2022-11-07T19:38:03.205" v="102"/>
          <pc:sldLayoutMkLst>
            <pc:docMk/>
            <pc:sldMasterMk cId="3143562859" sldId="2147483810"/>
            <pc:sldLayoutMk cId="3819938172" sldId="2147483821"/>
          </pc:sldLayoutMkLst>
        </pc:sldLayoutChg>
      </pc:sldMasterChg>
    </pc:docChg>
  </pc:docChgLst>
  <pc:docChgLst>
    <pc:chgData name="Emma Macgregor (2011150)" userId="S::2011150@student.uwtsd.ac.uk::44649155-fe91-4061-a608-aa73217b6377" providerId="AD" clId="Web-{C32D0B57-94FD-A919-5B05-47DE9701BC4C}"/>
    <pc:docChg chg="modSld">
      <pc:chgData name="Emma Macgregor (2011150)" userId="S::2011150@student.uwtsd.ac.uk::44649155-fe91-4061-a608-aa73217b6377" providerId="AD" clId="Web-{C32D0B57-94FD-A919-5B05-47DE9701BC4C}" dt="2022-11-07T18:38:06.377" v="4" actId="1076"/>
      <pc:docMkLst>
        <pc:docMk/>
      </pc:docMkLst>
      <pc:sldChg chg="modSp">
        <pc:chgData name="Emma Macgregor (2011150)" userId="S::2011150@student.uwtsd.ac.uk::44649155-fe91-4061-a608-aa73217b6377" providerId="AD" clId="Web-{C32D0B57-94FD-A919-5B05-47DE9701BC4C}" dt="2022-11-07T18:38:06.377" v="4" actId="1076"/>
        <pc:sldMkLst>
          <pc:docMk/>
          <pc:sldMk cId="2086145520" sldId="257"/>
        </pc:sldMkLst>
        <pc:spChg chg="mod">
          <ac:chgData name="Emma Macgregor (2011150)" userId="S::2011150@student.uwtsd.ac.uk::44649155-fe91-4061-a608-aa73217b6377" providerId="AD" clId="Web-{C32D0B57-94FD-A919-5B05-47DE9701BC4C}" dt="2022-11-07T18:38:06.377" v="4" actId="1076"/>
          <ac:spMkLst>
            <pc:docMk/>
            <pc:sldMk cId="2086145520" sldId="257"/>
            <ac:spMk id="5" creationId="{DFBE6075-3B1F-784F-8015-0E98C6BC53C9}"/>
          </ac:spMkLst>
        </pc:spChg>
      </pc:sldChg>
    </pc:docChg>
  </pc:docChgLst>
  <pc:docChgLst>
    <pc:chgData name="Emma Macgregor (2011150)" userId="S::2011150@student.uwtsd.ac.uk::44649155-fe91-4061-a608-aa73217b6377" providerId="AD" clId="Web-{7E0470A3-116D-199D-128B-6C41D277A877}"/>
    <pc:docChg chg="sldOrd">
      <pc:chgData name="Emma Macgregor (2011150)" userId="S::2011150@student.uwtsd.ac.uk::44649155-fe91-4061-a608-aa73217b6377" providerId="AD" clId="Web-{7E0470A3-116D-199D-128B-6C41D277A877}" dt="2022-11-08T09:44:26.733" v="4"/>
      <pc:docMkLst>
        <pc:docMk/>
      </pc:docMkLst>
      <pc:sldChg chg="ord">
        <pc:chgData name="Emma Macgregor (2011150)" userId="S::2011150@student.uwtsd.ac.uk::44649155-fe91-4061-a608-aa73217b6377" providerId="AD" clId="Web-{7E0470A3-116D-199D-128B-6C41D277A877}" dt="2022-11-08T09:44:10.389" v="0"/>
        <pc:sldMkLst>
          <pc:docMk/>
          <pc:sldMk cId="2086145520" sldId="257"/>
        </pc:sldMkLst>
      </pc:sldChg>
      <pc:sldChg chg="ord">
        <pc:chgData name="Emma Macgregor (2011150)" userId="S::2011150@student.uwtsd.ac.uk::44649155-fe91-4061-a608-aa73217b6377" providerId="AD" clId="Web-{7E0470A3-116D-199D-128B-6C41D277A877}" dt="2022-11-08T09:44:11.905" v="1"/>
        <pc:sldMkLst>
          <pc:docMk/>
          <pc:sldMk cId="1728865461" sldId="258"/>
        </pc:sldMkLst>
      </pc:sldChg>
      <pc:sldChg chg="ord">
        <pc:chgData name="Emma Macgregor (2011150)" userId="S::2011150@student.uwtsd.ac.uk::44649155-fe91-4061-a608-aa73217b6377" providerId="AD" clId="Web-{7E0470A3-116D-199D-128B-6C41D277A877}" dt="2022-11-08T09:44:26.733" v="4"/>
        <pc:sldMkLst>
          <pc:docMk/>
          <pc:sldMk cId="3087464807" sldId="268"/>
        </pc:sldMkLst>
      </pc:sldChg>
      <pc:sldChg chg="ord">
        <pc:chgData name="Emma Macgregor (2011150)" userId="S::2011150@student.uwtsd.ac.uk::44649155-fe91-4061-a608-aa73217b6377" providerId="AD" clId="Web-{7E0470A3-116D-199D-128B-6C41D277A877}" dt="2022-11-08T09:44:21.436" v="3"/>
        <pc:sldMkLst>
          <pc:docMk/>
          <pc:sldMk cId="1320600988" sldId="269"/>
        </pc:sldMkLst>
      </pc:sldChg>
      <pc:sldChg chg="ord">
        <pc:chgData name="Emma Macgregor (2011150)" userId="S::2011150@student.uwtsd.ac.uk::44649155-fe91-4061-a608-aa73217b6377" providerId="AD" clId="Web-{7E0470A3-116D-199D-128B-6C41D277A877}" dt="2022-11-08T09:44:16.514" v="2"/>
        <pc:sldMkLst>
          <pc:docMk/>
          <pc:sldMk cId="1206059945" sldId="271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AB8D5134-CCFE-4796-AB73-26F376D6E4C7}" type="doc">
      <dgm:prSet loTypeId="urn:microsoft.com/office/officeart/2005/8/layout/default" loCatId="list" qsTypeId="urn:microsoft.com/office/officeart/2005/8/quickstyle/simple2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3EBC0522-78EF-4010-9574-A5097C2AA0E3}">
      <dgm:prSet/>
      <dgm:spPr/>
      <dgm:t>
        <a:bodyPr/>
        <a:lstStyle/>
        <a:p>
          <a:pPr rtl="0"/>
          <a:r>
            <a:rPr lang="en-US">
              <a:latin typeface="Goudy Old Style"/>
            </a:rPr>
            <a:t>To identify</a:t>
          </a:r>
          <a:r>
            <a:rPr lang="en-US"/>
            <a:t> the 'gaze' on the health care worker</a:t>
          </a:r>
        </a:p>
      </dgm:t>
    </dgm:pt>
    <dgm:pt modelId="{66F05B63-02A2-4693-924D-76175F780980}" type="parTrans" cxnId="{26F14B6F-416E-4713-BE01-96EFD7BEF0C1}">
      <dgm:prSet/>
      <dgm:spPr/>
      <dgm:t>
        <a:bodyPr/>
        <a:lstStyle/>
        <a:p>
          <a:endParaRPr lang="en-US"/>
        </a:p>
      </dgm:t>
    </dgm:pt>
    <dgm:pt modelId="{CAAF5239-4219-4B59-B317-57F3BC267A98}" type="sibTrans" cxnId="{26F14B6F-416E-4713-BE01-96EFD7BEF0C1}">
      <dgm:prSet/>
      <dgm:spPr/>
      <dgm:t>
        <a:bodyPr/>
        <a:lstStyle/>
        <a:p>
          <a:endParaRPr lang="en-US"/>
        </a:p>
      </dgm:t>
    </dgm:pt>
    <dgm:pt modelId="{A05A3B84-E670-4137-8E42-F092895F3FE3}">
      <dgm:prSet/>
      <dgm:spPr/>
      <dgm:t>
        <a:bodyPr/>
        <a:lstStyle/>
        <a:p>
          <a:r>
            <a:rPr lang="en-US"/>
            <a:t>The impact of COVID 19</a:t>
          </a:r>
        </a:p>
      </dgm:t>
    </dgm:pt>
    <dgm:pt modelId="{8E330F4F-88C0-4A7C-9B6E-C88E34802FB1}" type="parTrans" cxnId="{36213DF7-8490-415E-8D3B-4AEFD84A6650}">
      <dgm:prSet/>
      <dgm:spPr/>
      <dgm:t>
        <a:bodyPr/>
        <a:lstStyle/>
        <a:p>
          <a:endParaRPr lang="en-US"/>
        </a:p>
      </dgm:t>
    </dgm:pt>
    <dgm:pt modelId="{0E3ECD14-D473-4B17-BCAE-3AF89D5E214D}" type="sibTrans" cxnId="{36213DF7-8490-415E-8D3B-4AEFD84A6650}">
      <dgm:prSet/>
      <dgm:spPr/>
      <dgm:t>
        <a:bodyPr/>
        <a:lstStyle/>
        <a:p>
          <a:endParaRPr lang="en-US"/>
        </a:p>
      </dgm:t>
    </dgm:pt>
    <dgm:pt modelId="{0D1E72CF-CA4F-470A-9CBB-398FFED46C3E}">
      <dgm:prSet/>
      <dgm:spPr/>
      <dgm:t>
        <a:bodyPr/>
        <a:lstStyle/>
        <a:p>
          <a:r>
            <a:rPr lang="en-US"/>
            <a:t>Recognition</a:t>
          </a:r>
        </a:p>
      </dgm:t>
    </dgm:pt>
    <dgm:pt modelId="{FD37BD55-7C8E-4033-BD5D-665D88502B87}" type="parTrans" cxnId="{25171320-09FD-4DA3-80D3-0D241BA3B781}">
      <dgm:prSet/>
      <dgm:spPr/>
      <dgm:t>
        <a:bodyPr/>
        <a:lstStyle/>
        <a:p>
          <a:endParaRPr lang="en-US"/>
        </a:p>
      </dgm:t>
    </dgm:pt>
    <dgm:pt modelId="{3F4C0FE9-AFBD-4D3E-8BA3-C3440BB24EA3}" type="sibTrans" cxnId="{25171320-09FD-4DA3-80D3-0D241BA3B781}">
      <dgm:prSet/>
      <dgm:spPr/>
      <dgm:t>
        <a:bodyPr/>
        <a:lstStyle/>
        <a:p>
          <a:endParaRPr lang="en-US"/>
        </a:p>
      </dgm:t>
    </dgm:pt>
    <dgm:pt modelId="{38732C80-2C6A-403E-ACA5-0234467BA8E2}">
      <dgm:prSet/>
      <dgm:spPr/>
      <dgm:t>
        <a:bodyPr/>
        <a:lstStyle/>
        <a:p>
          <a:r>
            <a:rPr lang="en-US"/>
            <a:t>The value of health care workers</a:t>
          </a:r>
        </a:p>
      </dgm:t>
    </dgm:pt>
    <dgm:pt modelId="{02239817-94FF-4AA2-9F10-A49179DFEBD7}" type="parTrans" cxnId="{64AF6289-30D4-4305-8481-29E58B913496}">
      <dgm:prSet/>
      <dgm:spPr/>
      <dgm:t>
        <a:bodyPr/>
        <a:lstStyle/>
        <a:p>
          <a:endParaRPr lang="en-US"/>
        </a:p>
      </dgm:t>
    </dgm:pt>
    <dgm:pt modelId="{B33E95DF-2645-451C-9BAD-D4A7B987EB18}" type="sibTrans" cxnId="{64AF6289-30D4-4305-8481-29E58B913496}">
      <dgm:prSet/>
      <dgm:spPr/>
      <dgm:t>
        <a:bodyPr/>
        <a:lstStyle/>
        <a:p>
          <a:endParaRPr lang="en-US"/>
        </a:p>
      </dgm:t>
    </dgm:pt>
    <dgm:pt modelId="{2C91DB5A-2732-41F8-A73E-99DCBC27FBA2}">
      <dgm:prSet/>
      <dgm:spPr/>
      <dgm:t>
        <a:bodyPr/>
        <a:lstStyle/>
        <a:p>
          <a:r>
            <a:rPr lang="en-US"/>
            <a:t>Stigma</a:t>
          </a:r>
        </a:p>
      </dgm:t>
    </dgm:pt>
    <dgm:pt modelId="{FDEFCFB6-5D0E-4AFA-946E-A5A8219BD3BB}" type="parTrans" cxnId="{397033A0-425A-43C6-8A9A-E07EA6571DF2}">
      <dgm:prSet/>
      <dgm:spPr/>
      <dgm:t>
        <a:bodyPr/>
        <a:lstStyle/>
        <a:p>
          <a:endParaRPr lang="en-US"/>
        </a:p>
      </dgm:t>
    </dgm:pt>
    <dgm:pt modelId="{44838584-5E9C-4BCB-B83B-0918B5F59862}" type="sibTrans" cxnId="{397033A0-425A-43C6-8A9A-E07EA6571DF2}">
      <dgm:prSet/>
      <dgm:spPr/>
      <dgm:t>
        <a:bodyPr/>
        <a:lstStyle/>
        <a:p>
          <a:endParaRPr lang="en-US"/>
        </a:p>
      </dgm:t>
    </dgm:pt>
    <dgm:pt modelId="{EC278942-7CFB-4823-AB6A-5701D65755EE}">
      <dgm:prSet/>
      <dgm:spPr/>
      <dgm:t>
        <a:bodyPr/>
        <a:lstStyle/>
        <a:p>
          <a:r>
            <a:rPr lang="en-US"/>
            <a:t>Education</a:t>
          </a:r>
        </a:p>
      </dgm:t>
    </dgm:pt>
    <dgm:pt modelId="{06F097B2-3DC8-4050-B5E4-EE1FFDE4AE01}" type="parTrans" cxnId="{BD3B27C1-E457-47EB-B5F9-F98423956DEF}">
      <dgm:prSet/>
      <dgm:spPr/>
      <dgm:t>
        <a:bodyPr/>
        <a:lstStyle/>
        <a:p>
          <a:endParaRPr lang="en-US"/>
        </a:p>
      </dgm:t>
    </dgm:pt>
    <dgm:pt modelId="{07D95DF3-3607-447E-BDBE-79DFF5DBE7AC}" type="sibTrans" cxnId="{BD3B27C1-E457-47EB-B5F9-F98423956DEF}">
      <dgm:prSet/>
      <dgm:spPr/>
      <dgm:t>
        <a:bodyPr/>
        <a:lstStyle/>
        <a:p>
          <a:endParaRPr lang="en-US"/>
        </a:p>
      </dgm:t>
    </dgm:pt>
    <dgm:pt modelId="{A1495915-DDF7-40AF-B68D-B9A4E88816B7}" type="pres">
      <dgm:prSet presAssocID="{AB8D5134-CCFE-4796-AB73-26F376D6E4C7}" presName="diagram" presStyleCnt="0">
        <dgm:presLayoutVars>
          <dgm:dir/>
          <dgm:resizeHandles val="exact"/>
        </dgm:presLayoutVars>
      </dgm:prSet>
      <dgm:spPr/>
    </dgm:pt>
    <dgm:pt modelId="{C64C990F-B185-4CD2-BC6F-F1B96984D33D}" type="pres">
      <dgm:prSet presAssocID="{3EBC0522-78EF-4010-9574-A5097C2AA0E3}" presName="node" presStyleLbl="node1" presStyleIdx="0" presStyleCnt="6">
        <dgm:presLayoutVars>
          <dgm:bulletEnabled val="1"/>
        </dgm:presLayoutVars>
      </dgm:prSet>
      <dgm:spPr/>
    </dgm:pt>
    <dgm:pt modelId="{3C7B7A5F-21D2-4485-A6B2-6BB99C316004}" type="pres">
      <dgm:prSet presAssocID="{CAAF5239-4219-4B59-B317-57F3BC267A98}" presName="sibTrans" presStyleCnt="0"/>
      <dgm:spPr/>
    </dgm:pt>
    <dgm:pt modelId="{DA04EA74-FB0E-457A-A13F-BEB303AB107A}" type="pres">
      <dgm:prSet presAssocID="{A05A3B84-E670-4137-8E42-F092895F3FE3}" presName="node" presStyleLbl="node1" presStyleIdx="1" presStyleCnt="6">
        <dgm:presLayoutVars>
          <dgm:bulletEnabled val="1"/>
        </dgm:presLayoutVars>
      </dgm:prSet>
      <dgm:spPr/>
    </dgm:pt>
    <dgm:pt modelId="{9E122A7E-A78C-4682-8564-AF268260DF33}" type="pres">
      <dgm:prSet presAssocID="{0E3ECD14-D473-4B17-BCAE-3AF89D5E214D}" presName="sibTrans" presStyleCnt="0"/>
      <dgm:spPr/>
    </dgm:pt>
    <dgm:pt modelId="{871D5F03-9E2E-47DD-AE84-11D94B3218B9}" type="pres">
      <dgm:prSet presAssocID="{0D1E72CF-CA4F-470A-9CBB-398FFED46C3E}" presName="node" presStyleLbl="node1" presStyleIdx="2" presStyleCnt="6">
        <dgm:presLayoutVars>
          <dgm:bulletEnabled val="1"/>
        </dgm:presLayoutVars>
      </dgm:prSet>
      <dgm:spPr/>
    </dgm:pt>
    <dgm:pt modelId="{E6DB8671-A41D-425C-B4E1-C5126F812016}" type="pres">
      <dgm:prSet presAssocID="{3F4C0FE9-AFBD-4D3E-8BA3-C3440BB24EA3}" presName="sibTrans" presStyleCnt="0"/>
      <dgm:spPr/>
    </dgm:pt>
    <dgm:pt modelId="{92B19B3E-EFCE-4F80-83AF-ADFDCE8E620F}" type="pres">
      <dgm:prSet presAssocID="{38732C80-2C6A-403E-ACA5-0234467BA8E2}" presName="node" presStyleLbl="node1" presStyleIdx="3" presStyleCnt="6">
        <dgm:presLayoutVars>
          <dgm:bulletEnabled val="1"/>
        </dgm:presLayoutVars>
      </dgm:prSet>
      <dgm:spPr/>
    </dgm:pt>
    <dgm:pt modelId="{E3E84BD9-011A-4317-A3FB-CB54E266753A}" type="pres">
      <dgm:prSet presAssocID="{B33E95DF-2645-451C-9BAD-D4A7B987EB18}" presName="sibTrans" presStyleCnt="0"/>
      <dgm:spPr/>
    </dgm:pt>
    <dgm:pt modelId="{AAABDB0A-71CD-40E6-9ED6-EB9E030D58A0}" type="pres">
      <dgm:prSet presAssocID="{2C91DB5A-2732-41F8-A73E-99DCBC27FBA2}" presName="node" presStyleLbl="node1" presStyleIdx="4" presStyleCnt="6">
        <dgm:presLayoutVars>
          <dgm:bulletEnabled val="1"/>
        </dgm:presLayoutVars>
      </dgm:prSet>
      <dgm:spPr/>
    </dgm:pt>
    <dgm:pt modelId="{45C3A1C8-6042-4174-B755-B1E09C310A99}" type="pres">
      <dgm:prSet presAssocID="{44838584-5E9C-4BCB-B83B-0918B5F59862}" presName="sibTrans" presStyleCnt="0"/>
      <dgm:spPr/>
    </dgm:pt>
    <dgm:pt modelId="{7B75E7FA-9BDF-40B2-8B1D-EFC65DBD21A7}" type="pres">
      <dgm:prSet presAssocID="{EC278942-7CFB-4823-AB6A-5701D65755EE}" presName="node" presStyleLbl="node1" presStyleIdx="5" presStyleCnt="6">
        <dgm:presLayoutVars>
          <dgm:bulletEnabled val="1"/>
        </dgm:presLayoutVars>
      </dgm:prSet>
      <dgm:spPr/>
    </dgm:pt>
  </dgm:ptLst>
  <dgm:cxnLst>
    <dgm:cxn modelId="{475A560A-727D-4B25-B0CA-7F98D1CEE904}" type="presOf" srcId="{0D1E72CF-CA4F-470A-9CBB-398FFED46C3E}" destId="{871D5F03-9E2E-47DD-AE84-11D94B3218B9}" srcOrd="0" destOrd="0" presId="urn:microsoft.com/office/officeart/2005/8/layout/default"/>
    <dgm:cxn modelId="{97B2460E-EC7A-4079-BD46-65DF832D6030}" type="presOf" srcId="{2C91DB5A-2732-41F8-A73E-99DCBC27FBA2}" destId="{AAABDB0A-71CD-40E6-9ED6-EB9E030D58A0}" srcOrd="0" destOrd="0" presId="urn:microsoft.com/office/officeart/2005/8/layout/default"/>
    <dgm:cxn modelId="{25171320-09FD-4DA3-80D3-0D241BA3B781}" srcId="{AB8D5134-CCFE-4796-AB73-26F376D6E4C7}" destId="{0D1E72CF-CA4F-470A-9CBB-398FFED46C3E}" srcOrd="2" destOrd="0" parTransId="{FD37BD55-7C8E-4033-BD5D-665D88502B87}" sibTransId="{3F4C0FE9-AFBD-4D3E-8BA3-C3440BB24EA3}"/>
    <dgm:cxn modelId="{128CF365-88A2-4883-8E07-7D2EE7E238AF}" type="presOf" srcId="{38732C80-2C6A-403E-ACA5-0234467BA8E2}" destId="{92B19B3E-EFCE-4F80-83AF-ADFDCE8E620F}" srcOrd="0" destOrd="0" presId="urn:microsoft.com/office/officeart/2005/8/layout/default"/>
    <dgm:cxn modelId="{4FBDC269-200F-4F23-A660-4A7F892A5C76}" type="presOf" srcId="{AB8D5134-CCFE-4796-AB73-26F376D6E4C7}" destId="{A1495915-DDF7-40AF-B68D-B9A4E88816B7}" srcOrd="0" destOrd="0" presId="urn:microsoft.com/office/officeart/2005/8/layout/default"/>
    <dgm:cxn modelId="{26F14B6F-416E-4713-BE01-96EFD7BEF0C1}" srcId="{AB8D5134-CCFE-4796-AB73-26F376D6E4C7}" destId="{3EBC0522-78EF-4010-9574-A5097C2AA0E3}" srcOrd="0" destOrd="0" parTransId="{66F05B63-02A2-4693-924D-76175F780980}" sibTransId="{CAAF5239-4219-4B59-B317-57F3BC267A98}"/>
    <dgm:cxn modelId="{C7B8C557-1AA5-492A-882A-8CE245BF8AFF}" type="presOf" srcId="{A05A3B84-E670-4137-8E42-F092895F3FE3}" destId="{DA04EA74-FB0E-457A-A13F-BEB303AB107A}" srcOrd="0" destOrd="0" presId="urn:microsoft.com/office/officeart/2005/8/layout/default"/>
    <dgm:cxn modelId="{89BF327A-0E2D-4B82-9BA0-B242955CB28F}" type="presOf" srcId="{3EBC0522-78EF-4010-9574-A5097C2AA0E3}" destId="{C64C990F-B185-4CD2-BC6F-F1B96984D33D}" srcOrd="0" destOrd="0" presId="urn:microsoft.com/office/officeart/2005/8/layout/default"/>
    <dgm:cxn modelId="{64AF6289-30D4-4305-8481-29E58B913496}" srcId="{AB8D5134-CCFE-4796-AB73-26F376D6E4C7}" destId="{38732C80-2C6A-403E-ACA5-0234467BA8E2}" srcOrd="3" destOrd="0" parTransId="{02239817-94FF-4AA2-9F10-A49179DFEBD7}" sibTransId="{B33E95DF-2645-451C-9BAD-D4A7B987EB18}"/>
    <dgm:cxn modelId="{397033A0-425A-43C6-8A9A-E07EA6571DF2}" srcId="{AB8D5134-CCFE-4796-AB73-26F376D6E4C7}" destId="{2C91DB5A-2732-41F8-A73E-99DCBC27FBA2}" srcOrd="4" destOrd="0" parTransId="{FDEFCFB6-5D0E-4AFA-946E-A5A8219BD3BB}" sibTransId="{44838584-5E9C-4BCB-B83B-0918B5F59862}"/>
    <dgm:cxn modelId="{BD3B27C1-E457-47EB-B5F9-F98423956DEF}" srcId="{AB8D5134-CCFE-4796-AB73-26F376D6E4C7}" destId="{EC278942-7CFB-4823-AB6A-5701D65755EE}" srcOrd="5" destOrd="0" parTransId="{06F097B2-3DC8-4050-B5E4-EE1FFDE4AE01}" sibTransId="{07D95DF3-3607-447E-BDBE-79DFF5DBE7AC}"/>
    <dgm:cxn modelId="{3AE07FC9-F5C4-4255-B0FD-D9EAAA74DF04}" type="presOf" srcId="{EC278942-7CFB-4823-AB6A-5701D65755EE}" destId="{7B75E7FA-9BDF-40B2-8B1D-EFC65DBD21A7}" srcOrd="0" destOrd="0" presId="urn:microsoft.com/office/officeart/2005/8/layout/default"/>
    <dgm:cxn modelId="{36213DF7-8490-415E-8D3B-4AEFD84A6650}" srcId="{AB8D5134-CCFE-4796-AB73-26F376D6E4C7}" destId="{A05A3B84-E670-4137-8E42-F092895F3FE3}" srcOrd="1" destOrd="0" parTransId="{8E330F4F-88C0-4A7C-9B6E-C88E34802FB1}" sibTransId="{0E3ECD14-D473-4B17-BCAE-3AF89D5E214D}"/>
    <dgm:cxn modelId="{9D161447-4EA6-40B2-AF75-14E2CA903A7B}" type="presParOf" srcId="{A1495915-DDF7-40AF-B68D-B9A4E88816B7}" destId="{C64C990F-B185-4CD2-BC6F-F1B96984D33D}" srcOrd="0" destOrd="0" presId="urn:microsoft.com/office/officeart/2005/8/layout/default"/>
    <dgm:cxn modelId="{793BEC7D-8EAD-46C4-907F-E2DC1C60D18A}" type="presParOf" srcId="{A1495915-DDF7-40AF-B68D-B9A4E88816B7}" destId="{3C7B7A5F-21D2-4485-A6B2-6BB99C316004}" srcOrd="1" destOrd="0" presId="urn:microsoft.com/office/officeart/2005/8/layout/default"/>
    <dgm:cxn modelId="{00ABB90D-4644-41FA-968D-044D42E525D6}" type="presParOf" srcId="{A1495915-DDF7-40AF-B68D-B9A4E88816B7}" destId="{DA04EA74-FB0E-457A-A13F-BEB303AB107A}" srcOrd="2" destOrd="0" presId="urn:microsoft.com/office/officeart/2005/8/layout/default"/>
    <dgm:cxn modelId="{EEACA49A-72FA-492C-B80C-A617962AC4A1}" type="presParOf" srcId="{A1495915-DDF7-40AF-B68D-B9A4E88816B7}" destId="{9E122A7E-A78C-4682-8564-AF268260DF33}" srcOrd="3" destOrd="0" presId="urn:microsoft.com/office/officeart/2005/8/layout/default"/>
    <dgm:cxn modelId="{739FC1CA-5AF7-4BDC-99AD-48B1622AC45B}" type="presParOf" srcId="{A1495915-DDF7-40AF-B68D-B9A4E88816B7}" destId="{871D5F03-9E2E-47DD-AE84-11D94B3218B9}" srcOrd="4" destOrd="0" presId="urn:microsoft.com/office/officeart/2005/8/layout/default"/>
    <dgm:cxn modelId="{B8C47743-F770-4A8E-A2F8-64459CDFF1C2}" type="presParOf" srcId="{A1495915-DDF7-40AF-B68D-B9A4E88816B7}" destId="{E6DB8671-A41D-425C-B4E1-C5126F812016}" srcOrd="5" destOrd="0" presId="urn:microsoft.com/office/officeart/2005/8/layout/default"/>
    <dgm:cxn modelId="{11C9D4CD-13E8-4288-A810-77336405D969}" type="presParOf" srcId="{A1495915-DDF7-40AF-B68D-B9A4E88816B7}" destId="{92B19B3E-EFCE-4F80-83AF-ADFDCE8E620F}" srcOrd="6" destOrd="0" presId="urn:microsoft.com/office/officeart/2005/8/layout/default"/>
    <dgm:cxn modelId="{3E587623-59D0-42E7-A354-1FBF04914092}" type="presParOf" srcId="{A1495915-DDF7-40AF-B68D-B9A4E88816B7}" destId="{E3E84BD9-011A-4317-A3FB-CB54E266753A}" srcOrd="7" destOrd="0" presId="urn:microsoft.com/office/officeart/2005/8/layout/default"/>
    <dgm:cxn modelId="{C44015F5-DA79-47E6-9A64-A80C075F43E3}" type="presParOf" srcId="{A1495915-DDF7-40AF-B68D-B9A4E88816B7}" destId="{AAABDB0A-71CD-40E6-9ED6-EB9E030D58A0}" srcOrd="8" destOrd="0" presId="urn:microsoft.com/office/officeart/2005/8/layout/default"/>
    <dgm:cxn modelId="{180223D7-3D46-4DDB-ADCB-F8CD2ADE5374}" type="presParOf" srcId="{A1495915-DDF7-40AF-B68D-B9A4E88816B7}" destId="{45C3A1C8-6042-4174-B755-B1E09C310A99}" srcOrd="9" destOrd="0" presId="urn:microsoft.com/office/officeart/2005/8/layout/default"/>
    <dgm:cxn modelId="{C1FFAAAD-4D03-4784-9EA6-351D92BB4E10}" type="presParOf" srcId="{A1495915-DDF7-40AF-B68D-B9A4E88816B7}" destId="{7B75E7FA-9BDF-40B2-8B1D-EFC65DBD21A7}" srcOrd="10" destOrd="0" presId="urn:microsoft.com/office/officeart/2005/8/layout/defaul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64C990F-B185-4CD2-BC6F-F1B96984D33D}">
      <dsp:nvSpPr>
        <dsp:cNvPr id="0" name=""/>
        <dsp:cNvSpPr/>
      </dsp:nvSpPr>
      <dsp:spPr>
        <a:xfrm>
          <a:off x="466" y="265184"/>
          <a:ext cx="1819647" cy="109178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>
              <a:latin typeface="Goudy Old Style"/>
            </a:rPr>
            <a:t>To identify</a:t>
          </a:r>
          <a:r>
            <a:rPr lang="en-US" sz="1700" kern="1200"/>
            <a:t> the 'gaze' on the health care worker</a:t>
          </a:r>
        </a:p>
      </dsp:txBody>
      <dsp:txXfrm>
        <a:off x="466" y="265184"/>
        <a:ext cx="1819647" cy="1091788"/>
      </dsp:txXfrm>
    </dsp:sp>
    <dsp:sp modelId="{DA04EA74-FB0E-457A-A13F-BEB303AB107A}">
      <dsp:nvSpPr>
        <dsp:cNvPr id="0" name=""/>
        <dsp:cNvSpPr/>
      </dsp:nvSpPr>
      <dsp:spPr>
        <a:xfrm>
          <a:off x="2002078" y="265184"/>
          <a:ext cx="1819647" cy="109178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impact of COVID 19</a:t>
          </a:r>
        </a:p>
      </dsp:txBody>
      <dsp:txXfrm>
        <a:off x="2002078" y="265184"/>
        <a:ext cx="1819647" cy="1091788"/>
      </dsp:txXfrm>
    </dsp:sp>
    <dsp:sp modelId="{871D5F03-9E2E-47DD-AE84-11D94B3218B9}">
      <dsp:nvSpPr>
        <dsp:cNvPr id="0" name=""/>
        <dsp:cNvSpPr/>
      </dsp:nvSpPr>
      <dsp:spPr>
        <a:xfrm>
          <a:off x="466" y="1538937"/>
          <a:ext cx="1819647" cy="109178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Recognition</a:t>
          </a:r>
        </a:p>
      </dsp:txBody>
      <dsp:txXfrm>
        <a:off x="466" y="1538937"/>
        <a:ext cx="1819647" cy="1091788"/>
      </dsp:txXfrm>
    </dsp:sp>
    <dsp:sp modelId="{92B19B3E-EFCE-4F80-83AF-ADFDCE8E620F}">
      <dsp:nvSpPr>
        <dsp:cNvPr id="0" name=""/>
        <dsp:cNvSpPr/>
      </dsp:nvSpPr>
      <dsp:spPr>
        <a:xfrm>
          <a:off x="2002078" y="1538937"/>
          <a:ext cx="1819647" cy="109178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The value of health care workers</a:t>
          </a:r>
        </a:p>
      </dsp:txBody>
      <dsp:txXfrm>
        <a:off x="2002078" y="1538937"/>
        <a:ext cx="1819647" cy="1091788"/>
      </dsp:txXfrm>
    </dsp:sp>
    <dsp:sp modelId="{AAABDB0A-71CD-40E6-9ED6-EB9E030D58A0}">
      <dsp:nvSpPr>
        <dsp:cNvPr id="0" name=""/>
        <dsp:cNvSpPr/>
      </dsp:nvSpPr>
      <dsp:spPr>
        <a:xfrm>
          <a:off x="466" y="2812690"/>
          <a:ext cx="1819647" cy="109178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Stigma</a:t>
          </a:r>
        </a:p>
      </dsp:txBody>
      <dsp:txXfrm>
        <a:off x="466" y="2812690"/>
        <a:ext cx="1819647" cy="1091788"/>
      </dsp:txXfrm>
    </dsp:sp>
    <dsp:sp modelId="{7B75E7FA-9BDF-40B2-8B1D-EFC65DBD21A7}">
      <dsp:nvSpPr>
        <dsp:cNvPr id="0" name=""/>
        <dsp:cNvSpPr/>
      </dsp:nvSpPr>
      <dsp:spPr>
        <a:xfrm>
          <a:off x="2002078" y="2812690"/>
          <a:ext cx="1819647" cy="1091788"/>
        </a:xfrm>
        <a:prstGeom prst="rect">
          <a:avLst/>
        </a:prstGeom>
        <a:solidFill>
          <a:schemeClr val="dk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64770" tIns="64770" rIns="64770" bIns="6477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Education</a:t>
          </a:r>
        </a:p>
      </dsp:txBody>
      <dsp:txXfrm>
        <a:off x="2002078" y="2812690"/>
        <a:ext cx="1819647" cy="1091788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default">
  <dgm:title val=""/>
  <dgm:desc val=""/>
  <dgm:catLst>
    <dgm:cat type="list" pri="4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func="var" arg="dir" op="equ" val="norm">
        <dgm:alg type="snake">
          <dgm:param type="grDir" val="tL"/>
          <dgm:param type="flowDir" val="row"/>
          <dgm:param type="contDir" val="sameDir"/>
          <dgm:param type="off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node" refType="w"/>
      <dgm:constr type="h" for="ch" forName="node" refType="w" refFor="ch" refForName="node" fact="0.6"/>
      <dgm:constr type="w" for="ch" forName="sibTrans" refType="w" refFor="ch" refForName="node" fact="0.1"/>
      <dgm:constr type="sp" refType="w" refFor="ch" refForName="sibTrans"/>
      <dgm:constr type="primFontSz" for="ch" forName="node" op="equ" val="65"/>
    </dgm:constrLst>
    <dgm:ruleLst/>
    <dgm:forEach name="Name3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lMarg" refType="primFontSz" fact="0.3"/>
          <dgm:constr type="rMarg" refType="primFontSz" fact="0.3"/>
          <dgm:constr type="tMarg" refType="primFontSz" fact="0.3"/>
          <dgm:constr type="bMarg" refType="primFontSz" fact="0.3"/>
        </dgm:constrLst>
        <dgm:ruleLst>
          <dgm:rule type="primFontSz" val="5" fact="NaN" max="NaN"/>
        </dgm:ruleLst>
      </dgm:layoutNode>
      <dgm:forEach name="Name4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dirty="0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84243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617447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019874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720790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6375958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432479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3327489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7335302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dirty="0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699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5562710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64DE79-268F-4C1A-8933-263129D2AF90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199381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dirty="0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764DE79-268F-4C1A-8933-263129D2AF90}" type="datetimeFigureOut">
              <a:rPr lang="en-US" dirty="0"/>
              <a:t>11/8/2022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F63A3B-78C7-47BE-AE5E-E10140E04643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356285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811" r:id="rId1"/>
    <p:sldLayoutId id="2147483812" r:id="rId2"/>
    <p:sldLayoutId id="2147483813" r:id="rId3"/>
    <p:sldLayoutId id="2147483814" r:id="rId4"/>
    <p:sldLayoutId id="2147483815" r:id="rId5"/>
    <p:sldLayoutId id="2147483816" r:id="rId6"/>
    <p:sldLayoutId id="2147483817" r:id="rId7"/>
    <p:sldLayoutId id="2147483818" r:id="rId8"/>
    <p:sldLayoutId id="2147483819" r:id="rId9"/>
    <p:sldLayoutId id="2147483820" r:id="rId10"/>
    <p:sldLayoutId id="214748382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news.uct.ac.za/article/-2019-03-26-balancing-the-global-economy-of-knowledge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creativecommons.org/licenses/by-nd/3.0/" TargetMode="Externa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1.xml"/><Relationship Id="rId3" Type="http://schemas.openxmlformats.org/officeDocument/2006/relationships/hyperlink" Target="https://thebluediamondgallery.com/tablet-dictionary/o/objectives.html" TargetMode="External"/><Relationship Id="rId7" Type="http://schemas.openxmlformats.org/officeDocument/2006/relationships/diagramColors" Target="../diagrams/colors1.xml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1.xml"/><Relationship Id="rId5" Type="http://schemas.openxmlformats.org/officeDocument/2006/relationships/diagramLayout" Target="../diagrams/layout1.xml"/><Relationship Id="rId4" Type="http://schemas.openxmlformats.org/officeDocument/2006/relationships/diagramData" Target="../diagrams/data1.xml"/><Relationship Id="rId9" Type="http://schemas.openxmlformats.org/officeDocument/2006/relationships/hyperlink" Target="https://creativecommons.org/licenses/by-sa/3.0/" TargetMode="Externa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theodi.org/service/data-ethics/" TargetMode="External"/><Relationship Id="rId7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Relationship Id="rId6" Type="http://schemas.openxmlformats.org/officeDocument/2006/relationships/hyperlink" Target="https://www.enago.com/academy/how-to-conduct-literature-surveys-using-multidisciplinary-databases-for-literature-review-part-3/" TargetMode="External"/><Relationship Id="rId5" Type="http://schemas.openxmlformats.org/officeDocument/2006/relationships/image" Target="../media/image7.png"/><Relationship Id="rId4" Type="http://schemas.openxmlformats.org/officeDocument/2006/relationships/hyperlink" Target="https://creativecommons.org/licenses/by-sa/3.0/" TargetMode="Externa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464614" y="1783959"/>
            <a:ext cx="4087306" cy="2889114"/>
          </a:xfrm>
        </p:spPr>
        <p:txBody>
          <a:bodyPr anchor="b">
            <a:normAutofit/>
          </a:bodyPr>
          <a:lstStyle/>
          <a:p>
            <a:pPr algn="l"/>
            <a:r>
              <a:rPr lang="en-US" sz="5400">
                <a:cs typeface="Calibri Light"/>
              </a:rPr>
              <a:t>ECGE6003Q</a:t>
            </a:r>
            <a:br>
              <a:rPr lang="en-US" sz="5400">
                <a:cs typeface="Calibri Light"/>
              </a:rPr>
            </a:br>
            <a:r>
              <a:rPr lang="en-US" sz="5400">
                <a:cs typeface="Calibri Light"/>
              </a:rPr>
              <a:t>2011150</a:t>
            </a:r>
            <a:endParaRPr lang="en-US" sz="540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464612" y="4750893"/>
            <a:ext cx="4087305" cy="1147863"/>
          </a:xfrm>
        </p:spPr>
        <p:txBody>
          <a:bodyPr vert="horz" lIns="91440" tIns="45720" rIns="91440" bIns="45720" rtlCol="0" anchor="t">
            <a:normAutofit/>
          </a:bodyPr>
          <a:lstStyle/>
          <a:p>
            <a:pPr algn="l"/>
            <a:r>
              <a:rPr lang="en-US" sz="2000">
                <a:cs typeface="Calibri"/>
              </a:rPr>
              <a:t>EMMA MACGREGOR</a:t>
            </a:r>
          </a:p>
          <a:p>
            <a:pPr algn="l"/>
            <a:r>
              <a:rPr lang="en-US" sz="2000">
                <a:cs typeface="Calibri"/>
              </a:rPr>
              <a:t>INDEPENDENT PROJECT</a:t>
            </a:r>
          </a:p>
        </p:txBody>
      </p:sp>
      <p:sp>
        <p:nvSpPr>
          <p:cNvPr id="10" name="Freeform: Shape 8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4659C15B-7780-09D7-17CC-17EA36D70B3D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426" r="-1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DFBE6075-3B1F-784F-8015-0E98C6BC53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464614" y="1783959"/>
            <a:ext cx="4087306" cy="2889114"/>
          </a:xfr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en-US" sz="3800"/>
              <a:t>DEFINING THE IMPORTANCE OF CARE WORKERS.</a:t>
            </a:r>
            <a:br>
              <a:rPr lang="en-US" sz="3800"/>
            </a:br>
            <a:r>
              <a:rPr lang="en-US" sz="3800"/>
              <a:t>VALUED OR APPRECIATED.</a:t>
            </a:r>
          </a:p>
        </p:txBody>
      </p:sp>
      <p:sp>
        <p:nvSpPr>
          <p:cNvPr id="9" name="Freeform: Shape 11">
            <a:extLst>
              <a:ext uri="{FF2B5EF4-FFF2-40B4-BE49-F238E27FC236}">
                <a16:creationId xmlns:a16="http://schemas.microsoft.com/office/drawing/2014/main" id="{E49CC64F-7275-4E33-961B-0C5CDC4398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 flipV="1">
            <a:off x="1" y="0"/>
            <a:ext cx="7188051" cy="6858000"/>
          </a:xfrm>
          <a:custGeom>
            <a:avLst/>
            <a:gdLst>
              <a:gd name="connsiteX0" fmla="*/ 7188051 w 7188051"/>
              <a:gd name="connsiteY0" fmla="*/ 6858000 h 6858000"/>
              <a:gd name="connsiteX1" fmla="*/ 108694 w 7188051"/>
              <a:gd name="connsiteY1" fmla="*/ 6858000 h 6858000"/>
              <a:gd name="connsiteX2" fmla="*/ 79127 w 7188051"/>
              <a:gd name="connsiteY2" fmla="*/ 6681235 h 6858000"/>
              <a:gd name="connsiteX3" fmla="*/ 0 w 7188051"/>
              <a:gd name="connsiteY3" fmla="*/ 5565888 h 6858000"/>
              <a:gd name="connsiteX4" fmla="*/ 2190696 w 7188051"/>
              <a:gd name="connsiteY4" fmla="*/ 145339 h 6858000"/>
              <a:gd name="connsiteX5" fmla="*/ 2339431 w 7188051"/>
              <a:gd name="connsiteY5" fmla="*/ 0 h 6858000"/>
              <a:gd name="connsiteX6" fmla="*/ 7188051 w 7188051"/>
              <a:gd name="connsiteY6" fmla="*/ 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7188051" h="6858000">
                <a:moveTo>
                  <a:pt x="7188051" y="6858000"/>
                </a:moveTo>
                <a:lnTo>
                  <a:pt x="108694" y="6858000"/>
                </a:lnTo>
                <a:lnTo>
                  <a:pt x="79127" y="6681235"/>
                </a:lnTo>
                <a:cubicBezTo>
                  <a:pt x="26981" y="6316967"/>
                  <a:pt x="0" y="5944579"/>
                  <a:pt x="0" y="5565888"/>
                </a:cubicBezTo>
                <a:cubicBezTo>
                  <a:pt x="0" y="3459953"/>
                  <a:pt x="834428" y="1548908"/>
                  <a:pt x="2190696" y="145339"/>
                </a:cubicBezTo>
                <a:lnTo>
                  <a:pt x="2339431" y="0"/>
                </a:lnTo>
                <a:lnTo>
                  <a:pt x="7188051" y="0"/>
                </a:ln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7" name="Picture 6" descr="People holding hands">
            <a:extLst>
              <a:ext uri="{FF2B5EF4-FFF2-40B4-BE49-F238E27FC236}">
                <a16:creationId xmlns:a16="http://schemas.microsoft.com/office/drawing/2014/main" id="{0731CA5F-A8DF-93CD-7DAF-16B1C358B5B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5795" r="15795" b="-1"/>
          <a:stretch/>
        </p:blipFill>
        <p:spPr>
          <a:xfrm>
            <a:off x="1" y="10"/>
            <a:ext cx="7028495" cy="6857990"/>
          </a:xfrm>
          <a:custGeom>
            <a:avLst/>
            <a:gdLst/>
            <a:ahLst/>
            <a:cxnLst/>
            <a:rect l="l" t="t" r="r" b="b"/>
            <a:pathLst>
              <a:path w="7028495" h="6858000">
                <a:moveTo>
                  <a:pt x="0" y="0"/>
                </a:moveTo>
                <a:lnTo>
                  <a:pt x="6915668" y="0"/>
                </a:lnTo>
                <a:lnTo>
                  <a:pt x="6952411" y="219663"/>
                </a:lnTo>
                <a:cubicBezTo>
                  <a:pt x="7002551" y="569921"/>
                  <a:pt x="7028495" y="927986"/>
                  <a:pt x="7028495" y="1292112"/>
                </a:cubicBezTo>
                <a:cubicBezTo>
                  <a:pt x="7028495" y="3343346"/>
                  <a:pt x="6205186" y="5202289"/>
                  <a:pt x="4870994" y="6556512"/>
                </a:cubicBezTo>
                <a:lnTo>
                  <a:pt x="4556185" y="6858000"/>
                </a:lnTo>
                <a:lnTo>
                  <a:pt x="0" y="6858000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08614552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9">
            <a:extLst>
              <a:ext uri="{FF2B5EF4-FFF2-40B4-BE49-F238E27FC236}">
                <a16:creationId xmlns:a16="http://schemas.microsoft.com/office/drawing/2014/main" id="{BEE73255-8084-4DF9-BB0B-15EAC92E2C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C8CA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BD4D18-AB3E-41B3-650F-D84B5C5FDC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938" y="640081"/>
            <a:ext cx="2608655" cy="5257799"/>
          </a:xfrm>
        </p:spPr>
        <p:txBody>
          <a:bodyPr vert="horz" lIns="91440" tIns="45720" rIns="91440" bIns="45720" rtlCol="0" anchorCtr="0">
            <a:normAutofit/>
          </a:bodyPr>
          <a:lstStyle/>
          <a:p>
            <a:r>
              <a:rPr lang="en-US" sz="2500">
                <a:solidFill>
                  <a:srgbClr val="2C2C2C"/>
                </a:solidFill>
              </a:rPr>
              <a:t>THE AIM OF THIS RESEARCH :</a:t>
            </a:r>
            <a:br>
              <a:rPr lang="en-US" sz="2500">
                <a:solidFill>
                  <a:srgbClr val="2C2C2C"/>
                </a:solidFill>
              </a:rPr>
            </a:br>
            <a:br>
              <a:rPr lang="en-US" sz="2500">
                <a:solidFill>
                  <a:srgbClr val="2C2C2C"/>
                </a:solidFill>
              </a:rPr>
            </a:br>
            <a:r>
              <a:rPr lang="en-US" sz="2500">
                <a:solidFill>
                  <a:srgbClr val="2C2C2C"/>
                </a:solidFill>
              </a:rPr>
              <a:t>Will be to develop a better understanding and to gain more knowledge around the subject of how health care workers areperceived by the  government and service users</a:t>
            </a:r>
            <a:br>
              <a:rPr lang="en-US" sz="2500">
                <a:solidFill>
                  <a:srgbClr val="2C2C2C"/>
                </a:solidFill>
              </a:rPr>
            </a:br>
            <a:endParaRPr lang="en-US" sz="2500">
              <a:solidFill>
                <a:srgbClr val="2C2C2C"/>
              </a:solidFill>
            </a:endParaRPr>
          </a:p>
        </p:txBody>
      </p:sp>
      <p:sp>
        <p:nvSpPr>
          <p:cNvPr id="12" name="Rounded Rectangle 9">
            <a:extLst>
              <a:ext uri="{FF2B5EF4-FFF2-40B4-BE49-F238E27FC236}">
                <a16:creationId xmlns:a16="http://schemas.microsoft.com/office/drawing/2014/main" id="{67048353-8981-459A-9BC6-9711CE462E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580067" y="484632"/>
            <a:ext cx="8129016" cy="5724144"/>
          </a:xfrm>
          <a:prstGeom prst="roundRect">
            <a:avLst>
              <a:gd name="adj" fmla="val 0"/>
            </a:avLst>
          </a:prstGeom>
          <a:solidFill>
            <a:srgbClr val="FFFFFF"/>
          </a:solidFill>
          <a:ln w="9525">
            <a:solidFill>
              <a:srgbClr val="C8CACA"/>
            </a:solidFill>
          </a:ln>
          <a:effectLst>
            <a:outerShdw blurRad="57150" dist="19050" dir="5400000" algn="t" rotWithShape="0">
              <a:prstClr val="black">
                <a:alpha val="6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4" name="Picture 4" descr="Background pattern&#10;&#10;Description automatically generated">
            <a:extLst>
              <a:ext uri="{FF2B5EF4-FFF2-40B4-BE49-F238E27FC236}">
                <a16:creationId xmlns:a16="http://schemas.microsoft.com/office/drawing/2014/main" id="{F6132726-B11F-5BAA-CA3D-60747DF9A42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735" r="10190" b="-1"/>
          <a:stretch/>
        </p:blipFill>
        <p:spPr>
          <a:xfrm>
            <a:off x="4062964" y="942538"/>
            <a:ext cx="7163222" cy="4808332"/>
          </a:xfrm>
          <a:prstGeom prst="rect">
            <a:avLst/>
          </a:prstGeom>
          <a:effectLst/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A39C0475-AC8C-7D12-D6D3-30531253497C}"/>
              </a:ext>
            </a:extLst>
          </p:cNvPr>
          <p:cNvSpPr txBox="1"/>
          <p:nvPr/>
        </p:nvSpPr>
        <p:spPr>
          <a:xfrm>
            <a:off x="8885481" y="5550815"/>
            <a:ext cx="2340705" cy="20005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txBody>
          <a:bodyPr wrap="none" anchor="ctr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BY-ND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7288654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2" name="Rectangle 112">
            <a:extLst>
              <a:ext uri="{FF2B5EF4-FFF2-40B4-BE49-F238E27FC236}">
                <a16:creationId xmlns:a16="http://schemas.microsoft.com/office/drawing/2014/main" id="{B0792D4F-247E-46FE-85FC-881DEFA41D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1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Tw Cen MT" panose="020B0602020104020603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82CDEF5-DE78-B66A-BDA7-03A9DCDCCD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41248" y="475488"/>
            <a:ext cx="10515600" cy="1197864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kern="1200">
                <a:latin typeface="+mj-lt"/>
                <a:ea typeface="+mj-ea"/>
                <a:cs typeface="+mj-cs"/>
              </a:rPr>
              <a:t>OBJECTIVES:</a:t>
            </a:r>
          </a:p>
        </p:txBody>
      </p:sp>
      <p:cxnSp>
        <p:nvCxnSpPr>
          <p:cNvPr id="114" name="Straight Connector 114">
            <a:extLst>
              <a:ext uri="{FF2B5EF4-FFF2-40B4-BE49-F238E27FC236}">
                <a16:creationId xmlns:a16="http://schemas.microsoft.com/office/drawing/2014/main" id="{CE272F12-AF86-441A-BC1B-C014BBBF85B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V="1">
            <a:off x="475488" y="585216"/>
            <a:ext cx="0" cy="914400"/>
          </a:xfrm>
          <a:prstGeom prst="line">
            <a:avLst/>
          </a:prstGeom>
          <a:ln w="19050">
            <a:solidFill>
              <a:schemeClr val="tx1">
                <a:alpha val="7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2" name="Picture 52" descr="Text, whiteboard&#10;&#10;Description automatically generated">
            <a:extLst>
              <a:ext uri="{FF2B5EF4-FFF2-40B4-BE49-F238E27FC236}">
                <a16:creationId xmlns:a16="http://schemas.microsoft.com/office/drawing/2014/main" id="{FE43356F-0D0E-86B6-31BE-A1D42A92A3E7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996"/>
          <a:stretch/>
        </p:blipFill>
        <p:spPr>
          <a:xfrm>
            <a:off x="848828" y="2002536"/>
            <a:ext cx="6184471" cy="4169664"/>
          </a:xfrm>
          <a:prstGeom prst="rect">
            <a:avLst/>
          </a:prstGeom>
        </p:spPr>
      </p:pic>
      <p:graphicFrame>
        <p:nvGraphicFramePr>
          <p:cNvPr id="108" name="Content Placeholder 2">
            <a:extLst>
              <a:ext uri="{FF2B5EF4-FFF2-40B4-BE49-F238E27FC236}">
                <a16:creationId xmlns:a16="http://schemas.microsoft.com/office/drawing/2014/main" id="{32CAE012-3C09-0BCC-AB2C-3E6E26A7157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978357231"/>
              </p:ext>
            </p:extLst>
          </p:nvPr>
        </p:nvGraphicFramePr>
        <p:xfrm>
          <a:off x="7534656" y="2002536"/>
          <a:ext cx="3822192" cy="41696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  <p:sp>
        <p:nvSpPr>
          <p:cNvPr id="53" name="TextBox 52">
            <a:extLst>
              <a:ext uri="{FF2B5EF4-FFF2-40B4-BE49-F238E27FC236}">
                <a16:creationId xmlns:a16="http://schemas.microsoft.com/office/drawing/2014/main" id="{64B54E89-362B-F8F8-4801-463A93A8E536}"/>
              </a:ext>
            </a:extLst>
          </p:cNvPr>
          <p:cNvSpPr txBox="1"/>
          <p:nvPr/>
        </p:nvSpPr>
        <p:spPr>
          <a:xfrm>
            <a:off x="4711831" y="5972145"/>
            <a:ext cx="2321468" cy="200055"/>
          </a:xfrm>
          <a:prstGeom prst="rect">
            <a:avLst/>
          </a:prstGeom>
          <a:solidFill>
            <a:srgbClr val="000000"/>
          </a:solidFill>
        </p:spPr>
        <p:txBody>
          <a:bodyPr wrap="none">
            <a:spAutoFit/>
          </a:bodyPr>
          <a:lstStyle/>
          <a:p>
            <a:pPr algn="r">
              <a:spcAft>
                <a:spcPts val="600"/>
              </a:spcAft>
            </a:pPr>
            <a:r>
              <a:rPr lang="en-US" sz="70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700">
                <a:solidFill>
                  <a:srgbClr val="FFFFFF"/>
                </a:solidFill>
              </a:rPr>
              <a:t> by Unknown author is licensed under </a:t>
            </a:r>
            <a:r>
              <a:rPr lang="en-US" sz="700">
                <a:solidFill>
                  <a:srgbClr val="FFFFFF"/>
                </a:solidFill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70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20605994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9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molecular model">
            <a:extLst>
              <a:ext uri="{FF2B5EF4-FFF2-40B4-BE49-F238E27FC236}">
                <a16:creationId xmlns:a16="http://schemas.microsoft.com/office/drawing/2014/main" id="{8D36355D-3C9A-7739-B853-23A80B1087C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82" b="-1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8" name="Freeform: Shape 11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4" name="Freeform: Shape 13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9" name="Freeform: Shape 15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089D962-4E39-F6C1-62E4-01ED167121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046720" y="1045597"/>
            <a:ext cx="3633746" cy="1588422"/>
          </a:xfrm>
        </p:spPr>
        <p:txBody>
          <a:bodyPr anchor="b">
            <a:normAutofit/>
          </a:bodyPr>
          <a:lstStyle/>
          <a:p>
            <a:r>
              <a:rPr lang="en-US" sz="3600"/>
              <a:t>Methodology: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D77EBC7-F749-BA6B-87C4-44D084E2120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46719" y="2722729"/>
            <a:ext cx="3633747" cy="270006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sz="2000"/>
              <a:t>Bryman (2016) Suggests </a:t>
            </a:r>
          </a:p>
          <a:p>
            <a:pPr marL="0" indent="0">
              <a:buNone/>
            </a:pPr>
            <a:r>
              <a:rPr lang="en-US" sz="2000"/>
              <a:t>'Social research involves research that draws on social sciences for conceptual and theoretical inspiration'</a:t>
            </a:r>
          </a:p>
        </p:txBody>
      </p:sp>
    </p:spTree>
    <p:extLst>
      <p:ext uri="{BB962C8B-B14F-4D97-AF65-F5344CB8AC3E}">
        <p14:creationId xmlns:p14="http://schemas.microsoft.com/office/powerpoint/2010/main" val="132060098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" name="Rectangle 32">
            <a:extLst>
              <a:ext uri="{FF2B5EF4-FFF2-40B4-BE49-F238E27FC236}">
                <a16:creationId xmlns:a16="http://schemas.microsoft.com/office/drawing/2014/main" id="{0B761509-3B9A-49A6-A84B-C3D8681169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997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Freeform: Shape 34">
            <a:extLst>
              <a:ext uri="{FF2B5EF4-FFF2-40B4-BE49-F238E27FC236}">
                <a16:creationId xmlns:a16="http://schemas.microsoft.com/office/drawing/2014/main" id="{91DE43FD-EB47-414A-B0AB-169B0FFFA5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272922" cy="6858000"/>
          </a:xfrm>
          <a:custGeom>
            <a:avLst/>
            <a:gdLst>
              <a:gd name="connsiteX0" fmla="*/ 0 w 9272922"/>
              <a:gd name="connsiteY0" fmla="*/ 0 h 6858000"/>
              <a:gd name="connsiteX1" fmla="*/ 1733417 w 9272922"/>
              <a:gd name="connsiteY1" fmla="*/ 0 h 6858000"/>
              <a:gd name="connsiteX2" fmla="*/ 3307976 w 9272922"/>
              <a:gd name="connsiteY2" fmla="*/ 0 h 6858000"/>
              <a:gd name="connsiteX3" fmla="*/ 8126249 w 9272922"/>
              <a:gd name="connsiteY3" fmla="*/ 0 h 6858000"/>
              <a:gd name="connsiteX4" fmla="*/ 8138896 w 9272922"/>
              <a:gd name="connsiteY4" fmla="*/ 31774 h 6858000"/>
              <a:gd name="connsiteX5" fmla="*/ 9193904 w 9272922"/>
              <a:gd name="connsiteY5" fmla="*/ 2682457 h 6858000"/>
              <a:gd name="connsiteX6" fmla="*/ 9193904 w 9272922"/>
              <a:gd name="connsiteY6" fmla="*/ 3752208 h 6858000"/>
              <a:gd name="connsiteX7" fmla="*/ 8036400 w 9272922"/>
              <a:gd name="connsiteY7" fmla="*/ 6660411 h 6858000"/>
              <a:gd name="connsiteX8" fmla="*/ 7957938 w 9272922"/>
              <a:gd name="connsiteY8" fmla="*/ 6857542 h 6858000"/>
              <a:gd name="connsiteX9" fmla="*/ 3307976 w 9272922"/>
              <a:gd name="connsiteY9" fmla="*/ 6857542 h 6858000"/>
              <a:gd name="connsiteX10" fmla="*/ 3307976 w 9272922"/>
              <a:gd name="connsiteY10" fmla="*/ 6858000 h 6858000"/>
              <a:gd name="connsiteX11" fmla="*/ 0 w 9272922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9272922" h="6858000">
                <a:moveTo>
                  <a:pt x="0" y="0"/>
                </a:moveTo>
                <a:lnTo>
                  <a:pt x="1733417" y="0"/>
                </a:lnTo>
                <a:lnTo>
                  <a:pt x="3307976" y="0"/>
                </a:lnTo>
                <a:lnTo>
                  <a:pt x="8126249" y="0"/>
                </a:lnTo>
                <a:lnTo>
                  <a:pt x="8138896" y="31774"/>
                </a:lnTo>
                <a:cubicBezTo>
                  <a:pt x="9193904" y="2682457"/>
                  <a:pt x="9193904" y="2682457"/>
                  <a:pt x="9193904" y="2682457"/>
                </a:cubicBezTo>
                <a:cubicBezTo>
                  <a:pt x="9299262" y="2988100"/>
                  <a:pt x="9299262" y="3446565"/>
                  <a:pt x="9193904" y="3752208"/>
                </a:cubicBezTo>
                <a:cubicBezTo>
                  <a:pt x="8709916" y="4968215"/>
                  <a:pt x="8331802" y="5918220"/>
                  <a:pt x="8036400" y="6660411"/>
                </a:cubicBezTo>
                <a:lnTo>
                  <a:pt x="7957938" y="6857542"/>
                </a:lnTo>
                <a:lnTo>
                  <a:pt x="3307976" y="6857542"/>
                </a:lnTo>
                <a:lnTo>
                  <a:pt x="3307976" y="6858000"/>
                </a:lnTo>
                <a:lnTo>
                  <a:pt x="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grpSp>
        <p:nvGrpSpPr>
          <p:cNvPr id="37" name="Group 36">
            <a:extLst>
              <a:ext uri="{FF2B5EF4-FFF2-40B4-BE49-F238E27FC236}">
                <a16:creationId xmlns:a16="http://schemas.microsoft.com/office/drawing/2014/main" id="{58495BCC-CE77-4CC2-952E-846F41119F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160561" y="1075188"/>
            <a:ext cx="1562267" cy="1172973"/>
            <a:chOff x="9160561" y="1075188"/>
            <a:chExt cx="1562267" cy="1172973"/>
          </a:xfrm>
        </p:grpSpPr>
        <p:sp>
          <p:nvSpPr>
            <p:cNvPr id="38" name="Freeform 5">
              <a:extLst>
                <a:ext uri="{FF2B5EF4-FFF2-40B4-BE49-F238E27FC236}">
                  <a16:creationId xmlns:a16="http://schemas.microsoft.com/office/drawing/2014/main" id="{1B42538B-E30F-4967-A6C1-8EBA775F4D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160561" y="1423846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39" name="Freeform 5">
              <a:extLst>
                <a:ext uri="{FF2B5EF4-FFF2-40B4-BE49-F238E27FC236}">
                  <a16:creationId xmlns:a16="http://schemas.microsoft.com/office/drawing/2014/main" id="{9A6BD9AC-4DE7-4B20-8547-4E3B375C2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9960661" y="1075188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bg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pic>
        <p:nvPicPr>
          <p:cNvPr id="5" name="Picture 5" descr="A sign on a brick wall&#10;&#10;Description automatically generated">
            <a:extLst>
              <a:ext uri="{FF2B5EF4-FFF2-40B4-BE49-F238E27FC236}">
                <a16:creationId xmlns:a16="http://schemas.microsoft.com/office/drawing/2014/main" id="{86195D50-5770-CA95-1B08-02741ABEA3D7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 rotWithShape="1"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3725" r="3360" b="1"/>
          <a:stretch/>
        </p:blipFill>
        <p:spPr>
          <a:xfrm>
            <a:off x="1239838" y="642938"/>
            <a:ext cx="5854700" cy="304165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8DA0E788-196E-F027-4FBA-5BE734F71344}"/>
              </a:ext>
            </a:extLst>
          </p:cNvPr>
          <p:cNvSpPr txBox="1"/>
          <p:nvPr/>
        </p:nvSpPr>
        <p:spPr>
          <a:xfrm>
            <a:off x="1239838" y="3192463"/>
            <a:ext cx="5854700" cy="49212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250">
                <a:solidFill>
                  <a:srgbClr val="FFFFFF"/>
                </a:solidFill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1250">
                <a:solidFill>
                  <a:srgbClr val="FFFFFF"/>
                </a:solidFill>
              </a:rPr>
              <a:t> by Unknown author is licensed under </a:t>
            </a:r>
            <a:r>
              <a:rPr lang="en-US" sz="1250">
                <a:solidFill>
                  <a:srgbClr val="FFFFFF"/>
                </a:solidFill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</a:t>
            </a:r>
            <a:r>
              <a:rPr lang="en-US" sz="1250">
                <a:solidFill>
                  <a:srgbClr val="FFFFFF"/>
                </a:solidFill>
              </a:rPr>
              <a:t>.</a:t>
            </a:r>
          </a:p>
        </p:txBody>
      </p:sp>
      <p:pic>
        <p:nvPicPr>
          <p:cNvPr id="8" name="Picture 8" descr="A picture containing text, indoor, different, several&#10;&#10;Description automatically generated">
            <a:extLst>
              <a:ext uri="{FF2B5EF4-FFF2-40B4-BE49-F238E27FC236}">
                <a16:creationId xmlns:a16="http://schemas.microsoft.com/office/drawing/2014/main" id="{91B5F9EE-80A8-C829-65C1-6AA08FB9B7A1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837473B0-CC2E-450A-ABE3-18F120FF3D39}">
                <a1611:picAttrSrcUrl xmlns:a1611="http://schemas.microsoft.com/office/drawing/2016/11/main" r:id="rId6"/>
              </a:ext>
            </a:extLst>
          </a:blip>
          <a:stretch>
            <a:fillRect/>
          </a:stretch>
        </p:blipFill>
        <p:spPr>
          <a:xfrm>
            <a:off x="1239838" y="3752850"/>
            <a:ext cx="5854700" cy="2457450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C583B865-1075-B431-49EE-86E640AB2270}"/>
              </a:ext>
            </a:extLst>
          </p:cNvPr>
          <p:cNvSpPr txBox="1"/>
          <p:nvPr/>
        </p:nvSpPr>
        <p:spPr>
          <a:xfrm>
            <a:off x="1239838" y="5718175"/>
            <a:ext cx="5854700" cy="492125"/>
          </a:xfrm>
          <a:prstGeom prst="rect">
            <a:avLst/>
          </a:prstGeom>
          <a:solidFill>
            <a:srgbClr val="000000">
              <a:alpha val="50000"/>
            </a:srgbClr>
          </a:solidFill>
          <a:ln>
            <a:noFill/>
          </a:ln>
        </p:spPr>
        <p:txBody>
          <a:bodyPr wrap="square" anchor="ctr">
            <a:noAutofit/>
          </a:bodyPr>
          <a:lstStyle/>
          <a:p>
            <a:pPr algn="ctr">
              <a:spcAft>
                <a:spcPts val="600"/>
              </a:spcAft>
            </a:pPr>
            <a:r>
              <a:rPr lang="en-US" sz="1250">
                <a:solidFill>
                  <a:srgbClr val="FFFFFF"/>
                </a:solidFill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This Photo</a:t>
            </a:r>
            <a:r>
              <a:rPr lang="en-US" sz="1250">
                <a:solidFill>
                  <a:srgbClr val="FFFFFF"/>
                </a:solidFill>
              </a:rPr>
              <a:t> by Unknown author is licensed under </a:t>
            </a:r>
            <a:r>
              <a:rPr lang="en-US" sz="1250">
                <a:solidFill>
                  <a:srgbClr val="FFFFFF"/>
                </a:solidFill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CC BY-SA-NC</a:t>
            </a:r>
            <a:r>
              <a:rPr lang="en-US" sz="1250">
                <a:solidFill>
                  <a:srgbClr val="FFFFFF"/>
                </a:solidFill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308746480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: Shape 7">
            <a:extLst>
              <a:ext uri="{FF2B5EF4-FFF2-40B4-BE49-F238E27FC236}">
                <a16:creationId xmlns:a16="http://schemas.microsoft.com/office/drawing/2014/main" id="{AD21898E-86C0-4C8A-A76C-DF33E844C8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9542" y="0"/>
            <a:ext cx="10432916" cy="6858000"/>
          </a:xfrm>
          <a:custGeom>
            <a:avLst/>
            <a:gdLst>
              <a:gd name="connsiteX0" fmla="*/ 1287962 w 10432916"/>
              <a:gd name="connsiteY0" fmla="*/ 0 h 6858000"/>
              <a:gd name="connsiteX1" fmla="*/ 9144956 w 10432916"/>
              <a:gd name="connsiteY1" fmla="*/ 0 h 6858000"/>
              <a:gd name="connsiteX2" fmla="*/ 9241731 w 10432916"/>
              <a:gd name="connsiteY2" fmla="*/ 111692 h 6858000"/>
              <a:gd name="connsiteX3" fmla="*/ 10432916 w 10432916"/>
              <a:gd name="connsiteY3" fmla="*/ 3429001 h 6858000"/>
              <a:gd name="connsiteX4" fmla="*/ 9241730 w 10432916"/>
              <a:gd name="connsiteY4" fmla="*/ 6746310 h 6858000"/>
              <a:gd name="connsiteX5" fmla="*/ 9144957 w 10432916"/>
              <a:gd name="connsiteY5" fmla="*/ 6858000 h 6858000"/>
              <a:gd name="connsiteX6" fmla="*/ 1287959 w 10432916"/>
              <a:gd name="connsiteY6" fmla="*/ 6858000 h 6858000"/>
              <a:gd name="connsiteX7" fmla="*/ 1191186 w 10432916"/>
              <a:gd name="connsiteY7" fmla="*/ 6746310 h 6858000"/>
              <a:gd name="connsiteX8" fmla="*/ 0 w 10432916"/>
              <a:gd name="connsiteY8" fmla="*/ 3429001 h 6858000"/>
              <a:gd name="connsiteX9" fmla="*/ 1191186 w 10432916"/>
              <a:gd name="connsiteY9" fmla="*/ 111692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10432916" h="6858000">
                <a:moveTo>
                  <a:pt x="1287962" y="0"/>
                </a:moveTo>
                <a:lnTo>
                  <a:pt x="9144956" y="0"/>
                </a:lnTo>
                <a:lnTo>
                  <a:pt x="9241731" y="111692"/>
                </a:lnTo>
                <a:cubicBezTo>
                  <a:pt x="9985889" y="1013175"/>
                  <a:pt x="10432916" y="2168897"/>
                  <a:pt x="10432916" y="3429001"/>
                </a:cubicBezTo>
                <a:cubicBezTo>
                  <a:pt x="10432916" y="4689105"/>
                  <a:pt x="9985889" y="5844827"/>
                  <a:pt x="9241730" y="6746310"/>
                </a:cubicBezTo>
                <a:lnTo>
                  <a:pt x="9144957" y="6858000"/>
                </a:lnTo>
                <a:lnTo>
                  <a:pt x="1287959" y="6858000"/>
                </a:lnTo>
                <a:lnTo>
                  <a:pt x="1191186" y="6746310"/>
                </a:lnTo>
                <a:cubicBezTo>
                  <a:pt x="447027" y="5844827"/>
                  <a:pt x="0" y="4689105"/>
                  <a:pt x="0" y="3429001"/>
                </a:cubicBezTo>
                <a:cubicBezTo>
                  <a:pt x="0" y="2168897"/>
                  <a:pt x="447027" y="1013175"/>
                  <a:pt x="1191186" y="111692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5C8F04BD-D093-45D0-B54C-50FDB308B4E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34942" y="0"/>
            <a:ext cx="9922116" cy="6858000"/>
          </a:xfrm>
          <a:custGeom>
            <a:avLst/>
            <a:gdLst>
              <a:gd name="connsiteX0" fmla="*/ 1378575 w 9922116"/>
              <a:gd name="connsiteY0" fmla="*/ 0 h 6858000"/>
              <a:gd name="connsiteX1" fmla="*/ 8543542 w 9922116"/>
              <a:gd name="connsiteY1" fmla="*/ 0 h 6858000"/>
              <a:gd name="connsiteX2" fmla="*/ 8633323 w 9922116"/>
              <a:gd name="connsiteY2" fmla="*/ 94145 h 6858000"/>
              <a:gd name="connsiteX3" fmla="*/ 9922116 w 9922116"/>
              <a:gd name="connsiteY3" fmla="*/ 3429001 h 6858000"/>
              <a:gd name="connsiteX4" fmla="*/ 8633323 w 9922116"/>
              <a:gd name="connsiteY4" fmla="*/ 6763858 h 6858000"/>
              <a:gd name="connsiteX5" fmla="*/ 8543544 w 9922116"/>
              <a:gd name="connsiteY5" fmla="*/ 6858000 h 6858000"/>
              <a:gd name="connsiteX6" fmla="*/ 1378573 w 9922116"/>
              <a:gd name="connsiteY6" fmla="*/ 6858000 h 6858000"/>
              <a:gd name="connsiteX7" fmla="*/ 1288793 w 9922116"/>
              <a:gd name="connsiteY7" fmla="*/ 6763858 h 6858000"/>
              <a:gd name="connsiteX8" fmla="*/ 0 w 9922116"/>
              <a:gd name="connsiteY8" fmla="*/ 3429001 h 6858000"/>
              <a:gd name="connsiteX9" fmla="*/ 1288793 w 9922116"/>
              <a:gd name="connsiteY9" fmla="*/ 94145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22116" h="6858000">
                <a:moveTo>
                  <a:pt x="1378575" y="0"/>
                </a:moveTo>
                <a:lnTo>
                  <a:pt x="8543542" y="0"/>
                </a:lnTo>
                <a:lnTo>
                  <a:pt x="8633323" y="94145"/>
                </a:lnTo>
                <a:cubicBezTo>
                  <a:pt x="9434072" y="974941"/>
                  <a:pt x="9922116" y="2144991"/>
                  <a:pt x="9922116" y="3429001"/>
                </a:cubicBezTo>
                <a:cubicBezTo>
                  <a:pt x="9922116" y="4713011"/>
                  <a:pt x="9434072" y="5883061"/>
                  <a:pt x="8633323" y="6763858"/>
                </a:cubicBezTo>
                <a:lnTo>
                  <a:pt x="8543544" y="6858000"/>
                </a:lnTo>
                <a:lnTo>
                  <a:pt x="1378573" y="6858000"/>
                </a:lnTo>
                <a:lnTo>
                  <a:pt x="1288793" y="6763858"/>
                </a:lnTo>
                <a:cubicBezTo>
                  <a:pt x="488044" y="5883061"/>
                  <a:pt x="0" y="4713011"/>
                  <a:pt x="0" y="3429001"/>
                </a:cubicBezTo>
                <a:cubicBezTo>
                  <a:pt x="0" y="2144991"/>
                  <a:pt x="488044" y="974941"/>
                  <a:pt x="1288793" y="94145"/>
                </a:cubicBezTo>
                <a:close/>
              </a:path>
            </a:pathLst>
          </a:custGeom>
          <a:solidFill>
            <a:schemeClr val="bg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FAA301C-FD0A-9ABC-1E78-91FFE75745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11147" y="365760"/>
            <a:ext cx="7569706" cy="1288238"/>
          </a:xfrm>
        </p:spPr>
        <p:txBody>
          <a:bodyPr anchor="ctr">
            <a:normAutofit/>
          </a:bodyPr>
          <a:lstStyle/>
          <a:p>
            <a:pPr algn="ctr"/>
            <a:r>
              <a:rPr lang="en-US" b="1" dirty="0">
                <a:cs typeface="Calibri Light"/>
              </a:rPr>
              <a:t>References:</a:t>
            </a:r>
            <a:endParaRPr lang="en-US" b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E4170F-7243-7367-87CF-0C7B1CBD287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165569" y="1956816"/>
            <a:ext cx="7860863" cy="4024884"/>
          </a:xfrm>
        </p:spPr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>
                <a:ea typeface="+mn-lt"/>
                <a:cs typeface="+mn-lt"/>
              </a:rPr>
              <a:t>Bryman, A. (2016) </a:t>
            </a:r>
            <a:r>
              <a:rPr lang="en-US" sz="2400" i="1">
                <a:ea typeface="+mn-lt"/>
                <a:cs typeface="+mn-lt"/>
              </a:rPr>
              <a:t>Social Research Methods. </a:t>
            </a:r>
            <a:r>
              <a:rPr lang="en-US" sz="2400">
                <a:ea typeface="+mn-lt"/>
                <a:cs typeface="+mn-lt"/>
              </a:rPr>
              <a:t>5</a:t>
            </a:r>
            <a:r>
              <a:rPr lang="en-US" sz="2400" baseline="30000">
                <a:ea typeface="+mn-lt"/>
                <a:cs typeface="+mn-lt"/>
              </a:rPr>
              <a:t>th</a:t>
            </a:r>
            <a:r>
              <a:rPr lang="en-US" sz="2400">
                <a:ea typeface="+mn-lt"/>
                <a:cs typeface="+mn-lt"/>
              </a:rPr>
              <a:t> edn. Oxford: University Press. </a:t>
            </a:r>
          </a:p>
          <a:p>
            <a:pPr marL="0" indent="0">
              <a:buNone/>
            </a:pPr>
            <a:r>
              <a:rPr lang="en-US" sz="2400" b="1">
                <a:cs typeface="Calibri"/>
              </a:rPr>
              <a:t>ACRONYMS-</a:t>
            </a:r>
          </a:p>
          <a:p>
            <a:pPr marL="0" indent="0">
              <a:buNone/>
            </a:pPr>
            <a:r>
              <a:rPr lang="en-US" sz="2400">
                <a:cs typeface="Calibri"/>
              </a:rPr>
              <a:t>BSA - British Sociological Association</a:t>
            </a:r>
            <a:endParaRPr lang="en-US" sz="2400" b="1">
              <a:cs typeface="Calibri"/>
            </a:endParaRPr>
          </a:p>
          <a:p>
            <a:pPr marL="0" indent="0">
              <a:buNone/>
            </a:pPr>
            <a:r>
              <a:rPr lang="en-US" sz="2400">
                <a:cs typeface="Calibri"/>
              </a:rPr>
              <a:t>BERA - British Education Research Association</a:t>
            </a:r>
          </a:p>
          <a:p>
            <a:pPr marL="0" indent="0">
              <a:buNone/>
            </a:pPr>
            <a:r>
              <a:rPr lang="en-US" sz="2400">
                <a:cs typeface="Calibri"/>
              </a:rPr>
              <a:t>BPA – British Psychoanalytic Association</a:t>
            </a:r>
          </a:p>
          <a:p>
            <a:pPr marL="0" indent="0">
              <a:buNone/>
            </a:pPr>
            <a:endParaRPr lang="en-US" sz="2400">
              <a:cs typeface="Calibri"/>
            </a:endParaRPr>
          </a:p>
          <a:p>
            <a:pPr marL="0" indent="0">
              <a:buNone/>
            </a:pPr>
            <a:endParaRPr lang="en-US" sz="2400">
              <a:cs typeface="Calibri"/>
            </a:endParaRPr>
          </a:p>
        </p:txBody>
      </p:sp>
    </p:spTree>
    <p:extLst>
      <p:ext uri="{BB962C8B-B14F-4D97-AF65-F5344CB8AC3E}">
        <p14:creationId xmlns:p14="http://schemas.microsoft.com/office/powerpoint/2010/main" val="2963346655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1D9A78"/>
      </a:accent1>
      <a:accent2>
        <a:srgbClr val="8BC145"/>
      </a:accent2>
      <a:accent3>
        <a:srgbClr val="36AFCE"/>
      </a:accent3>
      <a:accent4>
        <a:srgbClr val="1D6FA9"/>
      </a:accent4>
      <a:accent5>
        <a:srgbClr val="B74919"/>
      </a:accent5>
      <a:accent6>
        <a:srgbClr val="F19D19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AE6F2518-B084-4896-AF52-66CC2144AA26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ECGE6003Q 2011150</vt:lpstr>
      <vt:lpstr>DEFINING THE IMPORTANCE OF CARE WORKERS. VALUED OR APPRECIATED.</vt:lpstr>
      <vt:lpstr>THE AIM OF THIS RESEARCH :  Will be to develop a better understanding and to gain more knowledge around the subject of how health care workers areperceived by the  government and service users </vt:lpstr>
      <vt:lpstr>OBJECTIVES:</vt:lpstr>
      <vt:lpstr>Methodology:</vt:lpstr>
      <vt:lpstr>PowerPoint Presentation</vt:lpstr>
      <vt:lpstr>References: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-</dc:creator>
  <cp:revision>99</cp:revision>
  <dcterms:created xsi:type="dcterms:W3CDTF">2019-10-16T03:03:10Z</dcterms:created>
  <dcterms:modified xsi:type="dcterms:W3CDTF">2022-11-08T09:44:31Z</dcterms:modified>
</cp:coreProperties>
</file>