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4F0F47-2EDC-4A4F-AA16-62E0BC5676E5}" v="679" dt="2022-11-10T23:34:04.211"/>
    <p1510:client id="{83E9D498-E01B-973C-FA61-CA1A88208A55}" v="313" dt="2022-11-11T10:42:17.151"/>
    <p1510:client id="{DDCCE973-22F6-E3DE-04E0-509A2B7C3F4B}" v="245" dt="2022-11-11T10:47:53.9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Fowler (2204150)" userId="S::2204150@student.uwtsd.ac.uk::f421ba02-c568-4a42-977a-04a9754d9d66" providerId="AD" clId="Web-{83E9D498-E01B-973C-FA61-CA1A88208A55}"/>
    <pc:docChg chg="modSld">
      <pc:chgData name="Chloe Fowler (2204150)" userId="S::2204150@student.uwtsd.ac.uk::f421ba02-c568-4a42-977a-04a9754d9d66" providerId="AD" clId="Web-{83E9D498-E01B-973C-FA61-CA1A88208A55}" dt="2022-11-11T10:42:17.151" v="173" actId="1076"/>
      <pc:docMkLst>
        <pc:docMk/>
      </pc:docMkLst>
      <pc:sldChg chg="addSp modSp">
        <pc:chgData name="Chloe Fowler (2204150)" userId="S::2204150@student.uwtsd.ac.uk::f421ba02-c568-4a42-977a-04a9754d9d66" providerId="AD" clId="Web-{83E9D498-E01B-973C-FA61-CA1A88208A55}" dt="2022-11-11T10:42:17.151" v="173" actId="1076"/>
        <pc:sldMkLst>
          <pc:docMk/>
          <pc:sldMk cId="109857222" sldId="256"/>
        </pc:sldMkLst>
        <pc:spChg chg="mod">
          <ac:chgData name="Chloe Fowler (2204150)" userId="S::2204150@student.uwtsd.ac.uk::f421ba02-c568-4a42-977a-04a9754d9d66" providerId="AD" clId="Web-{83E9D498-E01B-973C-FA61-CA1A88208A55}" dt="2022-11-11T10:40:58.132" v="153" actId="20577"/>
          <ac:spMkLst>
            <pc:docMk/>
            <pc:sldMk cId="109857222" sldId="256"/>
            <ac:spMk id="2" creationId="{592E4E9D-EC24-8612-2DB4-CEC4CBDE6AE1}"/>
          </ac:spMkLst>
        </pc:spChg>
        <pc:spChg chg="mod">
          <ac:chgData name="Chloe Fowler (2204150)" userId="S::2204150@student.uwtsd.ac.uk::f421ba02-c568-4a42-977a-04a9754d9d66" providerId="AD" clId="Web-{83E9D498-E01B-973C-FA61-CA1A88208A55}" dt="2022-11-11T10:41:23.993" v="162" actId="1076"/>
          <ac:spMkLst>
            <pc:docMk/>
            <pc:sldMk cId="109857222" sldId="256"/>
            <ac:spMk id="4" creationId="{7BCFFC22-3E58-6E91-0F7A-A639C0FE58FD}"/>
          </ac:spMkLst>
        </pc:spChg>
        <pc:spChg chg="mod">
          <ac:chgData name="Chloe Fowler (2204150)" userId="S::2204150@student.uwtsd.ac.uk::f421ba02-c568-4a42-977a-04a9754d9d66" providerId="AD" clId="Web-{83E9D498-E01B-973C-FA61-CA1A88208A55}" dt="2022-11-11T10:42:17.151" v="173" actId="1076"/>
          <ac:spMkLst>
            <pc:docMk/>
            <pc:sldMk cId="109857222" sldId="256"/>
            <ac:spMk id="5" creationId="{5A44EF6A-B809-DEA1-06D0-6D5206C93B7F}"/>
          </ac:spMkLst>
        </pc:spChg>
        <pc:spChg chg="add mod">
          <ac:chgData name="Chloe Fowler (2204150)" userId="S::2204150@student.uwtsd.ac.uk::f421ba02-c568-4a42-977a-04a9754d9d66" providerId="AD" clId="Web-{83E9D498-E01B-973C-FA61-CA1A88208A55}" dt="2022-11-11T10:41:15.945" v="159" actId="1076"/>
          <ac:spMkLst>
            <pc:docMk/>
            <pc:sldMk cId="109857222" sldId="256"/>
            <ac:spMk id="6" creationId="{C04A6C12-A4B9-4EAF-E63E-2B7BF493932B}"/>
          </ac:spMkLst>
        </pc:spChg>
        <pc:spChg chg="mod">
          <ac:chgData name="Chloe Fowler (2204150)" userId="S::2204150@student.uwtsd.ac.uk::f421ba02-c568-4a42-977a-04a9754d9d66" providerId="AD" clId="Web-{83E9D498-E01B-973C-FA61-CA1A88208A55}" dt="2022-11-11T10:42:14.557" v="172" actId="1076"/>
          <ac:spMkLst>
            <pc:docMk/>
            <pc:sldMk cId="109857222" sldId="256"/>
            <ac:spMk id="10" creationId="{EA0659A2-A052-7D74-EA4F-DBD2C80438D3}"/>
          </ac:spMkLst>
        </pc:spChg>
        <pc:spChg chg="mod">
          <ac:chgData name="Chloe Fowler (2204150)" userId="S::2204150@student.uwtsd.ac.uk::f421ba02-c568-4a42-977a-04a9754d9d66" providerId="AD" clId="Web-{83E9D498-E01B-973C-FA61-CA1A88208A55}" dt="2022-11-11T10:41:47.791" v="168" actId="14100"/>
          <ac:spMkLst>
            <pc:docMk/>
            <pc:sldMk cId="109857222" sldId="256"/>
            <ac:spMk id="11" creationId="{3D449C5B-623E-35E8-F6DA-A68BF07750FE}"/>
          </ac:spMkLst>
        </pc:spChg>
        <pc:spChg chg="mod">
          <ac:chgData name="Chloe Fowler (2204150)" userId="S::2204150@student.uwtsd.ac.uk::f421ba02-c568-4a42-977a-04a9754d9d66" providerId="AD" clId="Web-{83E9D498-E01B-973C-FA61-CA1A88208A55}" dt="2022-11-11T10:41:43.431" v="167" actId="20577"/>
          <ac:spMkLst>
            <pc:docMk/>
            <pc:sldMk cId="109857222" sldId="256"/>
            <ac:spMk id="12" creationId="{4D2AB569-3C80-4303-09DF-A3EEE603FC68}"/>
          </ac:spMkLst>
        </pc:spChg>
        <pc:picChg chg="add mod">
          <ac:chgData name="Chloe Fowler (2204150)" userId="S::2204150@student.uwtsd.ac.uk::f421ba02-c568-4a42-977a-04a9754d9d66" providerId="AD" clId="Web-{83E9D498-E01B-973C-FA61-CA1A88208A55}" dt="2022-11-11T10:42:11.245" v="171" actId="14100"/>
          <ac:picMkLst>
            <pc:docMk/>
            <pc:sldMk cId="109857222" sldId="256"/>
            <ac:picMk id="7" creationId="{5F6D1A1B-3F57-E821-13CC-602B3C7C9648}"/>
          </ac:picMkLst>
        </pc:picChg>
      </pc:sldChg>
    </pc:docChg>
  </pc:docChgLst>
  <pc:docChgLst>
    <pc:chgData name="Chloe Fowler (2204150)" userId="S::2204150@student.uwtsd.ac.uk::f421ba02-c568-4a42-977a-04a9754d9d66" providerId="AD" clId="Web-{634F0F47-2EDC-4A4F-AA16-62E0BC5676E5}"/>
    <pc:docChg chg="modSld addMainMaster delMainMaster">
      <pc:chgData name="Chloe Fowler (2204150)" userId="S::2204150@student.uwtsd.ac.uk::f421ba02-c568-4a42-977a-04a9754d9d66" providerId="AD" clId="Web-{634F0F47-2EDC-4A4F-AA16-62E0BC5676E5}" dt="2022-11-10T23:34:04.211" v="400"/>
      <pc:docMkLst>
        <pc:docMk/>
      </pc:docMkLst>
      <pc:sldChg chg="addSp delSp modSp mod setBg modClrScheme chgLayout">
        <pc:chgData name="Chloe Fowler (2204150)" userId="S::2204150@student.uwtsd.ac.uk::f421ba02-c568-4a42-977a-04a9754d9d66" providerId="AD" clId="Web-{634F0F47-2EDC-4A4F-AA16-62E0BC5676E5}" dt="2022-11-10T23:34:04.211" v="400"/>
        <pc:sldMkLst>
          <pc:docMk/>
          <pc:sldMk cId="109857222" sldId="256"/>
        </pc:sldMkLst>
        <pc:spChg chg="del">
          <ac:chgData name="Chloe Fowler (2204150)" userId="S::2204150@student.uwtsd.ac.uk::f421ba02-c568-4a42-977a-04a9754d9d66" providerId="AD" clId="Web-{634F0F47-2EDC-4A4F-AA16-62E0BC5676E5}" dt="2022-11-10T17:31:38.982" v="0"/>
          <ac:spMkLst>
            <pc:docMk/>
            <pc:sldMk cId="109857222" sldId="256"/>
            <ac:spMk id="2" creationId="{00000000-0000-0000-0000-000000000000}"/>
          </ac:spMkLst>
        </pc:spChg>
        <pc:spChg chg="add mod">
          <ac:chgData name="Chloe Fowler (2204150)" userId="S::2204150@student.uwtsd.ac.uk::f421ba02-c568-4a42-977a-04a9754d9d66" providerId="AD" clId="Web-{634F0F47-2EDC-4A4F-AA16-62E0BC5676E5}" dt="2022-11-10T23:31:07.621" v="364"/>
          <ac:spMkLst>
            <pc:docMk/>
            <pc:sldMk cId="109857222" sldId="256"/>
            <ac:spMk id="2" creationId="{592E4E9D-EC24-8612-2DB4-CEC4CBDE6AE1}"/>
          </ac:spMkLst>
        </pc:spChg>
        <pc:spChg chg="del">
          <ac:chgData name="Chloe Fowler (2204150)" userId="S::2204150@student.uwtsd.ac.uk::f421ba02-c568-4a42-977a-04a9754d9d66" providerId="AD" clId="Web-{634F0F47-2EDC-4A4F-AA16-62E0BC5676E5}" dt="2022-11-10T17:31:41.747" v="1"/>
          <ac:spMkLst>
            <pc:docMk/>
            <pc:sldMk cId="109857222" sldId="256"/>
            <ac:spMk id="3" creationId="{00000000-0000-0000-0000-000000000000}"/>
          </ac:spMkLst>
        </pc:spChg>
        <pc:spChg chg="add mod">
          <ac:chgData name="Chloe Fowler (2204150)" userId="S::2204150@student.uwtsd.ac.uk::f421ba02-c568-4a42-977a-04a9754d9d66" providerId="AD" clId="Web-{634F0F47-2EDC-4A4F-AA16-62E0BC5676E5}" dt="2022-11-10T23:34:04.211" v="400"/>
          <ac:spMkLst>
            <pc:docMk/>
            <pc:sldMk cId="109857222" sldId="256"/>
            <ac:spMk id="4" creationId="{7BCFFC22-3E58-6E91-0F7A-A639C0FE58FD}"/>
          </ac:spMkLst>
        </pc:spChg>
        <pc:spChg chg="add del mod">
          <ac:chgData name="Chloe Fowler (2204150)" userId="S::2204150@student.uwtsd.ac.uk::f421ba02-c568-4a42-977a-04a9754d9d66" providerId="AD" clId="Web-{634F0F47-2EDC-4A4F-AA16-62E0BC5676E5}" dt="2022-11-10T18:04:16.741" v="79"/>
          <ac:spMkLst>
            <pc:docMk/>
            <pc:sldMk cId="109857222" sldId="256"/>
            <ac:spMk id="4" creationId="{E57D1E5F-C35F-7D23-A026-AF58ACFF019F}"/>
          </ac:spMkLst>
        </pc:spChg>
        <pc:spChg chg="add mod ord">
          <ac:chgData name="Chloe Fowler (2204150)" userId="S::2204150@student.uwtsd.ac.uk::f421ba02-c568-4a42-977a-04a9754d9d66" providerId="AD" clId="Web-{634F0F47-2EDC-4A4F-AA16-62E0BC5676E5}" dt="2022-11-10T23:32:05.078" v="380" actId="14100"/>
          <ac:spMkLst>
            <pc:docMk/>
            <pc:sldMk cId="109857222" sldId="256"/>
            <ac:spMk id="5" creationId="{5A44EF6A-B809-DEA1-06D0-6D5206C93B7F}"/>
          </ac:spMkLst>
        </pc:spChg>
        <pc:spChg chg="add mod ord">
          <ac:chgData name="Chloe Fowler (2204150)" userId="S::2204150@student.uwtsd.ac.uk::f421ba02-c568-4a42-977a-04a9754d9d66" providerId="AD" clId="Web-{634F0F47-2EDC-4A4F-AA16-62E0BC5676E5}" dt="2022-11-10T23:31:56.171" v="377" actId="14100"/>
          <ac:spMkLst>
            <pc:docMk/>
            <pc:sldMk cId="109857222" sldId="256"/>
            <ac:spMk id="10" creationId="{EA0659A2-A052-7D74-EA4F-DBD2C80438D3}"/>
          </ac:spMkLst>
        </pc:spChg>
        <pc:spChg chg="add mod">
          <ac:chgData name="Chloe Fowler (2204150)" userId="S::2204150@student.uwtsd.ac.uk::f421ba02-c568-4a42-977a-04a9754d9d66" providerId="AD" clId="Web-{634F0F47-2EDC-4A4F-AA16-62E0BC5676E5}" dt="2022-11-10T23:26:38.773" v="235" actId="14100"/>
          <ac:spMkLst>
            <pc:docMk/>
            <pc:sldMk cId="109857222" sldId="256"/>
            <ac:spMk id="11" creationId="{3D449C5B-623E-35E8-F6DA-A68BF07750FE}"/>
          </ac:spMkLst>
        </pc:spChg>
        <pc:spChg chg="add mod">
          <ac:chgData name="Chloe Fowler (2204150)" userId="S::2204150@student.uwtsd.ac.uk::f421ba02-c568-4a42-977a-04a9754d9d66" providerId="AD" clId="Web-{634F0F47-2EDC-4A4F-AA16-62E0BC5676E5}" dt="2022-11-10T23:31:48.639" v="374" actId="20577"/>
          <ac:spMkLst>
            <pc:docMk/>
            <pc:sldMk cId="109857222" sldId="256"/>
            <ac:spMk id="12" creationId="{4D2AB569-3C80-4303-09DF-A3EEE603FC68}"/>
          </ac:spMkLst>
        </pc:spChg>
        <pc:picChg chg="add mod">
          <ac:chgData name="Chloe Fowler (2204150)" userId="S::2204150@student.uwtsd.ac.uk::f421ba02-c568-4a42-977a-04a9754d9d66" providerId="AD" clId="Web-{634F0F47-2EDC-4A4F-AA16-62E0BC5676E5}" dt="2022-11-10T23:32:50.612" v="383" actId="14100"/>
          <ac:picMkLst>
            <pc:docMk/>
            <pc:sldMk cId="109857222" sldId="256"/>
            <ac:picMk id="3" creationId="{CFC8499F-427C-A1F1-78AD-0527E4572E36}"/>
          </ac:picMkLst>
        </pc:picChg>
        <pc:inkChg chg="add del">
          <ac:chgData name="Chloe Fowler (2204150)" userId="S::2204150@student.uwtsd.ac.uk::f421ba02-c568-4a42-977a-04a9754d9d66" providerId="AD" clId="Web-{634F0F47-2EDC-4A4F-AA16-62E0BC5676E5}" dt="2022-11-10T18:05:27.336" v="91"/>
          <ac:inkMkLst>
            <pc:docMk/>
            <pc:sldMk cId="109857222" sldId="256"/>
            <ac:inkMk id="3" creationId="{BD3DC3F2-23A7-E6C6-5F8B-4A33654853B8}"/>
          </ac:inkMkLst>
        </pc:inkChg>
        <pc:inkChg chg="add del">
          <ac:chgData name="Chloe Fowler (2204150)" userId="S::2204150@student.uwtsd.ac.uk::f421ba02-c568-4a42-977a-04a9754d9d66" providerId="AD" clId="Web-{634F0F47-2EDC-4A4F-AA16-62E0BC5676E5}" dt="2022-11-10T18:05:21.711" v="89"/>
          <ac:inkMkLst>
            <pc:docMk/>
            <pc:sldMk cId="109857222" sldId="256"/>
            <ac:inkMk id="6" creationId="{2B695A7C-D9F8-54A6-5D9D-22E56849A85D}"/>
          </ac:inkMkLst>
        </pc:inkChg>
        <pc:inkChg chg="add del">
          <ac:chgData name="Chloe Fowler (2204150)" userId="S::2204150@student.uwtsd.ac.uk::f421ba02-c568-4a42-977a-04a9754d9d66" providerId="AD" clId="Web-{634F0F47-2EDC-4A4F-AA16-62E0BC5676E5}" dt="2022-11-10T18:05:23.618" v="90"/>
          <ac:inkMkLst>
            <pc:docMk/>
            <pc:sldMk cId="109857222" sldId="256"/>
            <ac:inkMk id="7" creationId="{98116E09-337D-0BB0-DBD7-678F390D7ACD}"/>
          </ac:inkMkLst>
        </pc:inkChg>
        <pc:inkChg chg="add del">
          <ac:chgData name="Chloe Fowler (2204150)" userId="S::2204150@student.uwtsd.ac.uk::f421ba02-c568-4a42-977a-04a9754d9d66" providerId="AD" clId="Web-{634F0F47-2EDC-4A4F-AA16-62E0BC5676E5}" dt="2022-11-10T18:05:31.008" v="93"/>
          <ac:inkMkLst>
            <pc:docMk/>
            <pc:sldMk cId="109857222" sldId="256"/>
            <ac:inkMk id="8" creationId="{46D21E16-F112-9183-955D-D543E935F8BE}"/>
          </ac:inkMkLst>
        </pc:inkChg>
        <pc:inkChg chg="add del">
          <ac:chgData name="Chloe Fowler (2204150)" userId="S::2204150@student.uwtsd.ac.uk::f421ba02-c568-4a42-977a-04a9754d9d66" providerId="AD" clId="Web-{634F0F47-2EDC-4A4F-AA16-62E0BC5676E5}" dt="2022-11-10T18:05:32.665" v="94"/>
          <ac:inkMkLst>
            <pc:docMk/>
            <pc:sldMk cId="109857222" sldId="256"/>
            <ac:inkMk id="9" creationId="{EC473ED4-5B65-1596-252E-3B910685106C}"/>
          </ac:inkMkLst>
        </pc:inkChg>
        <pc:cxnChg chg="add del">
          <ac:chgData name="Chloe Fowler (2204150)" userId="S::2204150@student.uwtsd.ac.uk::f421ba02-c568-4a42-977a-04a9754d9d66" providerId="AD" clId="Web-{634F0F47-2EDC-4A4F-AA16-62E0BC5676E5}" dt="2022-11-10T18:05:29.477" v="92"/>
          <ac:cxnSpMkLst>
            <pc:docMk/>
            <pc:sldMk cId="109857222" sldId="256"/>
            <ac:cxnSpMk id="2" creationId="{2F38CFF7-95BE-D14C-9BB8-530B0B667BFB}"/>
          </ac:cxnSpMkLst>
        </pc:cxnChg>
      </pc:sldChg>
      <pc:sldMasterChg chg="del delSldLayout">
        <pc:chgData name="Chloe Fowler (2204150)" userId="S::2204150@student.uwtsd.ac.uk::f421ba02-c568-4a42-977a-04a9754d9d66" providerId="AD" clId="Web-{634F0F47-2EDC-4A4F-AA16-62E0BC5676E5}" dt="2022-11-10T17:32:13.623" v="4"/>
        <pc:sldMasterMkLst>
          <pc:docMk/>
          <pc:sldMasterMk cId="2460954070" sldId="2147483660"/>
        </pc:sldMasterMkLst>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2385387890" sldId="2147483661"/>
          </pc:sldLayoutMkLst>
        </pc:sldLayoutChg>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949138452" sldId="2147483662"/>
          </pc:sldLayoutMkLst>
        </pc:sldLayoutChg>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2591524520" sldId="2147483663"/>
          </pc:sldLayoutMkLst>
        </pc:sldLayoutChg>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1203092039" sldId="2147483664"/>
          </pc:sldLayoutMkLst>
        </pc:sldLayoutChg>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3733172339" sldId="2147483665"/>
          </pc:sldLayoutMkLst>
        </pc:sldLayoutChg>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3210312558" sldId="2147483666"/>
          </pc:sldLayoutMkLst>
        </pc:sldLayoutChg>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3146388984" sldId="2147483667"/>
          </pc:sldLayoutMkLst>
        </pc:sldLayoutChg>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3171841454" sldId="2147483668"/>
          </pc:sldLayoutMkLst>
        </pc:sldLayoutChg>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1718958274" sldId="2147483669"/>
          </pc:sldLayoutMkLst>
        </pc:sldLayoutChg>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2202905451" sldId="2147483670"/>
          </pc:sldLayoutMkLst>
        </pc:sldLayoutChg>
        <pc:sldLayoutChg chg="del">
          <pc:chgData name="Chloe Fowler (2204150)" userId="S::2204150@student.uwtsd.ac.uk::f421ba02-c568-4a42-977a-04a9754d9d66" providerId="AD" clId="Web-{634F0F47-2EDC-4A4F-AA16-62E0BC5676E5}" dt="2022-11-10T17:32:13.623" v="4"/>
          <pc:sldLayoutMkLst>
            <pc:docMk/>
            <pc:sldMasterMk cId="2460954070" sldId="2147483660"/>
            <pc:sldLayoutMk cId="3479445657" sldId="2147483671"/>
          </pc:sldLayoutMkLst>
        </pc:sldLayoutChg>
      </pc:sldMasterChg>
      <pc:sldMasterChg chg="add addSldLayout modSldLayout">
        <pc:chgData name="Chloe Fowler (2204150)" userId="S::2204150@student.uwtsd.ac.uk::f421ba02-c568-4a42-977a-04a9754d9d66" providerId="AD" clId="Web-{634F0F47-2EDC-4A4F-AA16-62E0BC5676E5}" dt="2022-11-10T17:32:13.623" v="4"/>
        <pc:sldMasterMkLst>
          <pc:docMk/>
          <pc:sldMasterMk cId="3359762354" sldId="2147483672"/>
        </pc:sldMasterMkLst>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2023642235" sldId="2147483673"/>
          </pc:sldLayoutMkLst>
        </pc:sldLayoutChg>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1149882781" sldId="2147483674"/>
          </pc:sldLayoutMkLst>
        </pc:sldLayoutChg>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4239084603" sldId="2147483675"/>
          </pc:sldLayoutMkLst>
        </pc:sldLayoutChg>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1054591305" sldId="2147483676"/>
          </pc:sldLayoutMkLst>
        </pc:sldLayoutChg>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658623720" sldId="2147483677"/>
          </pc:sldLayoutMkLst>
        </pc:sldLayoutChg>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2979311624" sldId="2147483678"/>
          </pc:sldLayoutMkLst>
        </pc:sldLayoutChg>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476617337" sldId="2147483679"/>
          </pc:sldLayoutMkLst>
        </pc:sldLayoutChg>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3934702410" sldId="2147483680"/>
          </pc:sldLayoutMkLst>
        </pc:sldLayoutChg>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37973915" sldId="2147483681"/>
          </pc:sldLayoutMkLst>
        </pc:sldLayoutChg>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2205814690" sldId="2147483682"/>
          </pc:sldLayoutMkLst>
        </pc:sldLayoutChg>
        <pc:sldLayoutChg chg="add mod replId">
          <pc:chgData name="Chloe Fowler (2204150)" userId="S::2204150@student.uwtsd.ac.uk::f421ba02-c568-4a42-977a-04a9754d9d66" providerId="AD" clId="Web-{634F0F47-2EDC-4A4F-AA16-62E0BC5676E5}" dt="2022-11-10T17:32:13.623" v="4"/>
          <pc:sldLayoutMkLst>
            <pc:docMk/>
            <pc:sldMasterMk cId="3359762354" sldId="2147483672"/>
            <pc:sldLayoutMk cId="3010380873" sldId="2147483683"/>
          </pc:sldLayoutMkLst>
        </pc:sldLayoutChg>
      </pc:sldMasterChg>
    </pc:docChg>
  </pc:docChgLst>
  <pc:docChgLst>
    <pc:chgData name="Chloe Fowler (2204150)" userId="S::2204150@student.uwtsd.ac.uk::f421ba02-c568-4a42-977a-04a9754d9d66" providerId="AD" clId="Web-{DDCCE973-22F6-E3DE-04E0-509A2B7C3F4B}"/>
    <pc:docChg chg="modSld">
      <pc:chgData name="Chloe Fowler (2204150)" userId="S::2204150@student.uwtsd.ac.uk::f421ba02-c568-4a42-977a-04a9754d9d66" providerId="AD" clId="Web-{DDCCE973-22F6-E3DE-04E0-509A2B7C3F4B}" dt="2022-11-11T10:47:53.986" v="138" actId="14100"/>
      <pc:docMkLst>
        <pc:docMk/>
      </pc:docMkLst>
      <pc:sldChg chg="addSp modSp">
        <pc:chgData name="Chloe Fowler (2204150)" userId="S::2204150@student.uwtsd.ac.uk::f421ba02-c568-4a42-977a-04a9754d9d66" providerId="AD" clId="Web-{DDCCE973-22F6-E3DE-04E0-509A2B7C3F4B}" dt="2022-11-11T10:47:53.986" v="138" actId="14100"/>
        <pc:sldMkLst>
          <pc:docMk/>
          <pc:sldMk cId="109857222" sldId="256"/>
        </pc:sldMkLst>
        <pc:spChg chg="mod">
          <ac:chgData name="Chloe Fowler (2204150)" userId="S::2204150@student.uwtsd.ac.uk::f421ba02-c568-4a42-977a-04a9754d9d66" providerId="AD" clId="Web-{DDCCE973-22F6-E3DE-04E0-509A2B7C3F4B}" dt="2022-11-11T10:47:40.267" v="131" actId="14100"/>
          <ac:spMkLst>
            <pc:docMk/>
            <pc:sldMk cId="109857222" sldId="256"/>
            <ac:spMk id="4" creationId="{7BCFFC22-3E58-6E91-0F7A-A639C0FE58FD}"/>
          </ac:spMkLst>
        </pc:spChg>
        <pc:spChg chg="mod">
          <ac:chgData name="Chloe Fowler (2204150)" userId="S::2204150@student.uwtsd.ac.uk::f421ba02-c568-4a42-977a-04a9754d9d66" providerId="AD" clId="Web-{DDCCE973-22F6-E3DE-04E0-509A2B7C3F4B}" dt="2022-11-11T10:47:49.174" v="137" actId="20577"/>
          <ac:spMkLst>
            <pc:docMk/>
            <pc:sldMk cId="109857222" sldId="256"/>
            <ac:spMk id="5" creationId="{5A44EF6A-B809-DEA1-06D0-6D5206C93B7F}"/>
          </ac:spMkLst>
        </pc:spChg>
        <pc:spChg chg="mod">
          <ac:chgData name="Chloe Fowler (2204150)" userId="S::2204150@student.uwtsd.ac.uk::f421ba02-c568-4a42-977a-04a9754d9d66" providerId="AD" clId="Web-{DDCCE973-22F6-E3DE-04E0-509A2B7C3F4B}" dt="2022-11-11T10:44:06.762" v="3" actId="14100"/>
          <ac:spMkLst>
            <pc:docMk/>
            <pc:sldMk cId="109857222" sldId="256"/>
            <ac:spMk id="6" creationId="{C04A6C12-A4B9-4EAF-E63E-2B7BF493932B}"/>
          </ac:spMkLst>
        </pc:spChg>
        <pc:spChg chg="add mod">
          <ac:chgData name="Chloe Fowler (2204150)" userId="S::2204150@student.uwtsd.ac.uk::f421ba02-c568-4a42-977a-04a9754d9d66" providerId="AD" clId="Web-{DDCCE973-22F6-E3DE-04E0-509A2B7C3F4B}" dt="2022-11-11T10:46:00.624" v="88"/>
          <ac:spMkLst>
            <pc:docMk/>
            <pc:sldMk cId="109857222" sldId="256"/>
            <ac:spMk id="8" creationId="{320C0C9B-9C51-77B7-1B62-E54DD31F3966}"/>
          </ac:spMkLst>
        </pc:spChg>
        <pc:spChg chg="mod">
          <ac:chgData name="Chloe Fowler (2204150)" userId="S::2204150@student.uwtsd.ac.uk::f421ba02-c568-4a42-977a-04a9754d9d66" providerId="AD" clId="Web-{DDCCE973-22F6-E3DE-04E0-509A2B7C3F4B}" dt="2022-11-11T10:47:53.986" v="138" actId="14100"/>
          <ac:spMkLst>
            <pc:docMk/>
            <pc:sldMk cId="109857222" sldId="256"/>
            <ac:spMk id="10" creationId="{EA0659A2-A052-7D74-EA4F-DBD2C80438D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3642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49882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39084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54591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8623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79311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6617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4702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973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5814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0380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11/11/2022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597623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EA0659A2-A052-7D74-EA4F-DBD2C80438D3}"/>
              </a:ext>
            </a:extLst>
          </p:cNvPr>
          <p:cNvSpPr/>
          <p:nvPr/>
        </p:nvSpPr>
        <p:spPr>
          <a:xfrm>
            <a:off x="4406240" y="2785752"/>
            <a:ext cx="3572492" cy="1662545"/>
          </a:xfrm>
          <a:prstGeom prst="round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A44EF6A-B809-DEA1-06D0-6D5206C93B7F}"/>
              </a:ext>
            </a:extLst>
          </p:cNvPr>
          <p:cNvSpPr txBox="1"/>
          <p:nvPr/>
        </p:nvSpPr>
        <p:spPr>
          <a:xfrm>
            <a:off x="4534645" y="3010992"/>
            <a:ext cx="312448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latin typeface="Times New Roman"/>
                <a:cs typeface="Calibri"/>
              </a:rPr>
              <a:t> The Dead Poet's Society</a:t>
            </a:r>
          </a:p>
        </p:txBody>
      </p:sp>
      <p:sp>
        <p:nvSpPr>
          <p:cNvPr id="11" name="Rectangle 10">
            <a:extLst>
              <a:ext uri="{FF2B5EF4-FFF2-40B4-BE49-F238E27FC236}">
                <a16:creationId xmlns:a16="http://schemas.microsoft.com/office/drawing/2014/main" id="{3D449C5B-623E-35E8-F6DA-A68BF07750FE}"/>
              </a:ext>
            </a:extLst>
          </p:cNvPr>
          <p:cNvSpPr/>
          <p:nvPr/>
        </p:nvSpPr>
        <p:spPr>
          <a:xfrm>
            <a:off x="160811" y="247402"/>
            <a:ext cx="3612078" cy="2404754"/>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D2AB569-3C80-4303-09DF-A3EEE603FC68}"/>
              </a:ext>
            </a:extLst>
          </p:cNvPr>
          <p:cNvSpPr txBox="1"/>
          <p:nvPr/>
        </p:nvSpPr>
        <p:spPr>
          <a:xfrm>
            <a:off x="123701" y="329045"/>
            <a:ext cx="361207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Within my life I have a few core values that are very important to me. Some are my family, friends, the environment and the natural world, equality and the freedom of expression.</a:t>
            </a:r>
          </a:p>
          <a:p>
            <a:r>
              <a:rPr lang="en-GB" sz="1600" dirty="0">
                <a:cs typeface="Calibri"/>
              </a:rPr>
              <a:t>I believe everyone has different core values with many being similar, but also, I believe that everyone should be respected for what their core values are. </a:t>
            </a:r>
          </a:p>
        </p:txBody>
      </p:sp>
      <p:sp>
        <p:nvSpPr>
          <p:cNvPr id="2" name="TextBox 1">
            <a:extLst>
              <a:ext uri="{FF2B5EF4-FFF2-40B4-BE49-F238E27FC236}">
                <a16:creationId xmlns:a16="http://schemas.microsoft.com/office/drawing/2014/main" id="{592E4E9D-EC24-8612-2DB4-CEC4CBDE6AE1}"/>
              </a:ext>
            </a:extLst>
          </p:cNvPr>
          <p:cNvSpPr txBox="1"/>
          <p:nvPr/>
        </p:nvSpPr>
        <p:spPr>
          <a:xfrm>
            <a:off x="4403765" y="309252"/>
            <a:ext cx="7545779" cy="1815882"/>
          </a:xfrm>
          <a:prstGeom prst="rect">
            <a:avLst/>
          </a:prstGeom>
          <a:solidFill>
            <a:schemeClr val="accent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Within the movie 'The Dead Poet's Society' directed by Peter Weir and starring Robin Williams, there are themes such as </a:t>
            </a:r>
            <a:r>
              <a:rPr lang="en-GB" sz="1600" dirty="0">
                <a:ea typeface="+mn-lt"/>
                <a:cs typeface="+mn-lt"/>
              </a:rPr>
              <a:t>friendship, love, passion, grief and control.  The theme of friendship is very prominent in the movie, and it expressed how important it is to have friends around you that support you in your dreams and goals and don't discourage you. I have a strong belief that having friends, is having people who you can rely on and confide in, and they can do the same with you. People who support you when others such as your family don't.</a:t>
            </a:r>
            <a:endParaRPr lang="en-GB" sz="1600" dirty="0"/>
          </a:p>
        </p:txBody>
      </p:sp>
      <p:pic>
        <p:nvPicPr>
          <p:cNvPr id="3" name="Picture 3" descr="A picture containing person, indoor, people, dining table&#10;&#10;Description automatically generated">
            <a:extLst>
              <a:ext uri="{FF2B5EF4-FFF2-40B4-BE49-F238E27FC236}">
                <a16:creationId xmlns:a16="http://schemas.microsoft.com/office/drawing/2014/main" id="{CFC8499F-427C-A1F1-78AD-0527E4572E36}"/>
              </a:ext>
            </a:extLst>
          </p:cNvPr>
          <p:cNvPicPr>
            <a:picLocks noChangeAspect="1"/>
          </p:cNvPicPr>
          <p:nvPr/>
        </p:nvPicPr>
        <p:blipFill>
          <a:blip r:embed="rId2"/>
          <a:stretch>
            <a:fillRect/>
          </a:stretch>
        </p:blipFill>
        <p:spPr>
          <a:xfrm>
            <a:off x="8552522" y="2071378"/>
            <a:ext cx="3350202" cy="2527217"/>
          </a:xfrm>
          <a:prstGeom prst="rect">
            <a:avLst/>
          </a:prstGeom>
        </p:spPr>
      </p:pic>
      <p:sp>
        <p:nvSpPr>
          <p:cNvPr id="4" name="TextBox 3">
            <a:extLst>
              <a:ext uri="{FF2B5EF4-FFF2-40B4-BE49-F238E27FC236}">
                <a16:creationId xmlns:a16="http://schemas.microsoft.com/office/drawing/2014/main" id="{7BCFFC22-3E58-6E91-0F7A-A639C0FE58FD}"/>
              </a:ext>
            </a:extLst>
          </p:cNvPr>
          <p:cNvSpPr txBox="1"/>
          <p:nvPr/>
        </p:nvSpPr>
        <p:spPr>
          <a:xfrm>
            <a:off x="121228" y="4708071"/>
            <a:ext cx="3659084" cy="1692771"/>
          </a:xfrm>
          <a:prstGeom prst="rect">
            <a:avLst/>
          </a:prstGeom>
          <a:solidFill>
            <a:schemeClr val="accent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Times New Roman"/>
                <a:cs typeface="Times New Roman"/>
              </a:rPr>
              <a:t>Seize the day - Carpe Diem</a:t>
            </a:r>
            <a:endParaRPr lang="en-US" sz="2000" dirty="0">
              <a:cs typeface="Calibri" panose="020F0502020204030204"/>
            </a:endParaRPr>
          </a:p>
          <a:p>
            <a:endParaRPr lang="en-GB" sz="1600" dirty="0">
              <a:cs typeface="Calibri"/>
            </a:endParaRPr>
          </a:p>
          <a:p>
            <a:r>
              <a:rPr lang="en-GB" sz="1600" dirty="0">
                <a:ea typeface="+mn-lt"/>
                <a:cs typeface="+mn-lt"/>
              </a:rPr>
              <a:t>A phrase that is present throughout and represents how people should experience everything they can in life because you never know when your time is up.</a:t>
            </a:r>
            <a:endParaRPr lang="en-GB" sz="1600" dirty="0"/>
          </a:p>
        </p:txBody>
      </p:sp>
      <p:sp>
        <p:nvSpPr>
          <p:cNvPr id="6" name="TextBox 5">
            <a:extLst>
              <a:ext uri="{FF2B5EF4-FFF2-40B4-BE49-F238E27FC236}">
                <a16:creationId xmlns:a16="http://schemas.microsoft.com/office/drawing/2014/main" id="{C04A6C12-A4B9-4EAF-E63E-2B7BF493932B}"/>
              </a:ext>
            </a:extLst>
          </p:cNvPr>
          <p:cNvSpPr txBox="1"/>
          <p:nvPr/>
        </p:nvSpPr>
        <p:spPr>
          <a:xfrm>
            <a:off x="8466115" y="4841669"/>
            <a:ext cx="3562597" cy="1815882"/>
          </a:xfrm>
          <a:prstGeom prst="rect">
            <a:avLst/>
          </a:prstGeom>
          <a:solidFill>
            <a:schemeClr val="accent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 It shows the watcher how powerful poetry can be and how beautiful life is when expressed through poetry. Freedom of expression links to this and how everyone has the right to express themselves through art without judgement and without disrespect. </a:t>
            </a:r>
            <a:endParaRPr lang="en-US" sz="1600" dirty="0"/>
          </a:p>
        </p:txBody>
      </p:sp>
      <p:pic>
        <p:nvPicPr>
          <p:cNvPr id="7" name="Picture 7" descr="A picture containing object, candle&#10;&#10;Description automatically generated">
            <a:extLst>
              <a:ext uri="{FF2B5EF4-FFF2-40B4-BE49-F238E27FC236}">
                <a16:creationId xmlns:a16="http://schemas.microsoft.com/office/drawing/2014/main" id="{5F6D1A1B-3F57-E821-13CC-602B3C7C9648}"/>
              </a:ext>
            </a:extLst>
          </p:cNvPr>
          <p:cNvPicPr>
            <a:picLocks noChangeAspect="1"/>
          </p:cNvPicPr>
          <p:nvPr/>
        </p:nvPicPr>
        <p:blipFill>
          <a:blip r:embed="rId3"/>
          <a:stretch>
            <a:fillRect/>
          </a:stretch>
        </p:blipFill>
        <p:spPr>
          <a:xfrm>
            <a:off x="159327" y="2788289"/>
            <a:ext cx="3303319" cy="1786123"/>
          </a:xfrm>
          <a:prstGeom prst="rect">
            <a:avLst/>
          </a:prstGeom>
        </p:spPr>
      </p:pic>
      <p:sp>
        <p:nvSpPr>
          <p:cNvPr id="8" name="TextBox 7">
            <a:extLst>
              <a:ext uri="{FF2B5EF4-FFF2-40B4-BE49-F238E27FC236}">
                <a16:creationId xmlns:a16="http://schemas.microsoft.com/office/drawing/2014/main" id="{320C0C9B-9C51-77B7-1B62-E54DD31F3966}"/>
              </a:ext>
            </a:extLst>
          </p:cNvPr>
          <p:cNvSpPr txBox="1"/>
          <p:nvPr/>
        </p:nvSpPr>
        <p:spPr>
          <a:xfrm>
            <a:off x="4453246" y="4811980"/>
            <a:ext cx="3537857" cy="1815882"/>
          </a:xfrm>
          <a:prstGeom prst="rect">
            <a:avLst/>
          </a:prstGeom>
          <a:solidFill>
            <a:schemeClr val="accent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In addition, this movie includes a private school full of teens from parents who are from the higher class, and it was interesting to see how they determined how the parents spoke to certain characters which touches upon the value of equality.</a:t>
            </a:r>
            <a:endParaRPr lang="en-GB" sz="1600"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170</cp:revision>
  <dcterms:created xsi:type="dcterms:W3CDTF">2022-11-10T17:28:39Z</dcterms:created>
  <dcterms:modified xsi:type="dcterms:W3CDTF">2022-11-11T10:47:58Z</dcterms:modified>
</cp:coreProperties>
</file>