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5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4184238-9663-4270-A7E1-4AC6701D403E}" v="17" dt="2023-05-31T18:20:47.8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na" userId="85412a263356ec05" providerId="LiveId" clId="{E4184238-9663-4270-A7E1-4AC6701D403E}"/>
    <pc:docChg chg="undo custSel addSld modSld sldOrd addMainMaster delMainMaster">
      <pc:chgData name="alina" userId="85412a263356ec05" providerId="LiveId" clId="{E4184238-9663-4270-A7E1-4AC6701D403E}" dt="2023-05-31T18:26:51.045" v="541" actId="20577"/>
      <pc:docMkLst>
        <pc:docMk/>
      </pc:docMkLst>
      <pc:sldChg chg="addSp delSp modSp mod setBg modClrScheme delDesignElem chgLayout">
        <pc:chgData name="alina" userId="85412a263356ec05" providerId="LiveId" clId="{E4184238-9663-4270-A7E1-4AC6701D403E}" dt="2023-05-31T18:18:01.091" v="368" actId="1076"/>
        <pc:sldMkLst>
          <pc:docMk/>
          <pc:sldMk cId="3048318279" sldId="256"/>
        </pc:sldMkLst>
        <pc:spChg chg="mod">
          <ac:chgData name="alina" userId="85412a263356ec05" providerId="LiveId" clId="{E4184238-9663-4270-A7E1-4AC6701D403E}" dt="2023-05-31T17:25:16" v="221" actId="1076"/>
          <ac:spMkLst>
            <pc:docMk/>
            <pc:sldMk cId="3048318279" sldId="256"/>
            <ac:spMk id="2" creationId="{B6FD3FF4-2E31-9AE2-EF15-3A6177C99BAB}"/>
          </ac:spMkLst>
        </pc:spChg>
        <pc:spChg chg="del mod">
          <ac:chgData name="alina" userId="85412a263356ec05" providerId="LiveId" clId="{E4184238-9663-4270-A7E1-4AC6701D403E}" dt="2023-05-31T17:19:46.168" v="189" actId="478"/>
          <ac:spMkLst>
            <pc:docMk/>
            <pc:sldMk cId="3048318279" sldId="256"/>
            <ac:spMk id="3" creationId="{7EAD5DBE-3A22-17DA-BD06-7D80829F5E3F}"/>
          </ac:spMkLst>
        </pc:spChg>
        <pc:spChg chg="add del mod">
          <ac:chgData name="alina" userId="85412a263356ec05" providerId="LiveId" clId="{E4184238-9663-4270-A7E1-4AC6701D403E}" dt="2023-05-31T17:20:03.052" v="192" actId="478"/>
          <ac:spMkLst>
            <pc:docMk/>
            <pc:sldMk cId="3048318279" sldId="256"/>
            <ac:spMk id="7" creationId="{8A41DB3F-75E6-AB99-8401-4CCCD0866569}"/>
          </ac:spMkLst>
        </pc:spChg>
        <pc:spChg chg="add mod">
          <ac:chgData name="alina" userId="85412a263356ec05" providerId="LiveId" clId="{E4184238-9663-4270-A7E1-4AC6701D403E}" dt="2023-05-31T17:25:03.065" v="219" actId="1076"/>
          <ac:spMkLst>
            <pc:docMk/>
            <pc:sldMk cId="3048318279" sldId="256"/>
            <ac:spMk id="8" creationId="{C7A5AA29-9BDC-2AFA-C707-444A91CEDB75}"/>
          </ac:spMkLst>
        </pc:spChg>
        <pc:spChg chg="add del">
          <ac:chgData name="alina" userId="85412a263356ec05" providerId="LiveId" clId="{E4184238-9663-4270-A7E1-4AC6701D403E}" dt="2023-05-31T16:43:14.720" v="6" actId="26606"/>
          <ac:spMkLst>
            <pc:docMk/>
            <pc:sldMk cId="3048318279" sldId="256"/>
            <ac:spMk id="9" creationId="{733E0473-C315-42D8-A82A-A2FE49DC67DA}"/>
          </ac:spMkLst>
        </pc:spChg>
        <pc:spChg chg="add del">
          <ac:chgData name="alina" userId="85412a263356ec05" providerId="LiveId" clId="{E4184238-9663-4270-A7E1-4AC6701D403E}" dt="2023-05-31T16:43:14.720" v="6" actId="26606"/>
          <ac:spMkLst>
            <pc:docMk/>
            <pc:sldMk cId="3048318279" sldId="256"/>
            <ac:spMk id="11" creationId="{AD23A251-68F2-43E5-812B-4BBAE1AF535E}"/>
          </ac:spMkLst>
        </pc:spChg>
        <pc:spChg chg="add del">
          <ac:chgData name="alina" userId="85412a263356ec05" providerId="LiveId" clId="{E4184238-9663-4270-A7E1-4AC6701D403E}" dt="2023-05-31T17:17:54.720" v="186"/>
          <ac:spMkLst>
            <pc:docMk/>
            <pc:sldMk cId="3048318279" sldId="256"/>
            <ac:spMk id="12" creationId="{A5F57220-B3BC-40FE-9FA8-28584D25CCCA}"/>
          </ac:spMkLst>
        </pc:spChg>
        <pc:spChg chg="add del mod">
          <ac:chgData name="alina" userId="85412a263356ec05" providerId="LiveId" clId="{E4184238-9663-4270-A7E1-4AC6701D403E}" dt="2023-05-31T17:19:52.837" v="190" actId="478"/>
          <ac:spMkLst>
            <pc:docMk/>
            <pc:sldMk cId="3048318279" sldId="256"/>
            <ac:spMk id="22" creationId="{B9D4F869-34EA-06E8-8F43-AEB66AD865E1}"/>
          </ac:spMkLst>
        </pc:spChg>
        <pc:spChg chg="add mod">
          <ac:chgData name="alina" userId="85412a263356ec05" providerId="LiveId" clId="{E4184238-9663-4270-A7E1-4AC6701D403E}" dt="2023-05-31T17:53:20.915" v="350" actId="113"/>
          <ac:spMkLst>
            <pc:docMk/>
            <pc:sldMk cId="3048318279" sldId="256"/>
            <ac:spMk id="23" creationId="{82C6E118-F8C8-8F5C-D1FB-368D07A06E55}"/>
          </ac:spMkLst>
        </pc:spChg>
        <pc:spChg chg="add mod">
          <ac:chgData name="alina" userId="85412a263356ec05" providerId="LiveId" clId="{E4184238-9663-4270-A7E1-4AC6701D403E}" dt="2023-05-31T17:57:04.595" v="358" actId="12"/>
          <ac:spMkLst>
            <pc:docMk/>
            <pc:sldMk cId="3048318279" sldId="256"/>
            <ac:spMk id="24" creationId="{F5A453A4-C262-DCDD-8F2A-22C6E2871B9D}"/>
          </ac:spMkLst>
        </pc:spChg>
        <pc:spChg chg="add mod">
          <ac:chgData name="alina" userId="85412a263356ec05" providerId="LiveId" clId="{E4184238-9663-4270-A7E1-4AC6701D403E}" dt="2023-05-31T18:14:26.133" v="363" actId="1076"/>
          <ac:spMkLst>
            <pc:docMk/>
            <pc:sldMk cId="3048318279" sldId="256"/>
            <ac:spMk id="25" creationId="{03B2CB10-FE48-D059-D808-4A942E769AE9}"/>
          </ac:spMkLst>
        </pc:spChg>
        <pc:spChg chg="add del">
          <ac:chgData name="alina" userId="85412a263356ec05" providerId="LiveId" clId="{E4184238-9663-4270-A7E1-4AC6701D403E}" dt="2023-05-31T16:50:02.506" v="79"/>
          <ac:spMkLst>
            <pc:docMk/>
            <pc:sldMk cId="3048318279" sldId="256"/>
            <ac:spMk id="26" creationId="{DEB50E8A-FE64-40A1-AD3E-FCE5E18E29FF}"/>
          </ac:spMkLst>
        </pc:spChg>
        <pc:spChg chg="add mod">
          <ac:chgData name="alina" userId="85412a263356ec05" providerId="LiveId" clId="{E4184238-9663-4270-A7E1-4AC6701D403E}" dt="2023-05-31T18:18:01.091" v="368" actId="1076"/>
          <ac:spMkLst>
            <pc:docMk/>
            <pc:sldMk cId="3048318279" sldId="256"/>
            <ac:spMk id="27" creationId="{568BBEC7-F135-8F2E-DB1C-0148D4CE1874}"/>
          </ac:spMkLst>
        </pc:spChg>
        <pc:spChg chg="add del">
          <ac:chgData name="alina" userId="85412a263356ec05" providerId="LiveId" clId="{E4184238-9663-4270-A7E1-4AC6701D403E}" dt="2023-05-31T16:50:02.506" v="79"/>
          <ac:spMkLst>
            <pc:docMk/>
            <pc:sldMk cId="3048318279" sldId="256"/>
            <ac:spMk id="28" creationId="{5DA2C2C7-2B12-498A-A2A6-A3AC2EA5732F}"/>
          </ac:spMkLst>
        </pc:spChg>
        <pc:spChg chg="add del">
          <ac:chgData name="alina" userId="85412a263356ec05" providerId="LiveId" clId="{E4184238-9663-4270-A7E1-4AC6701D403E}" dt="2023-05-31T16:50:02.506" v="79"/>
          <ac:spMkLst>
            <pc:docMk/>
            <pc:sldMk cId="3048318279" sldId="256"/>
            <ac:spMk id="38" creationId="{2F2D517E-B72D-4DE8-94B5-0E6D5CB5EEA5}"/>
          </ac:spMkLst>
        </pc:spChg>
        <pc:spChg chg="add del">
          <ac:chgData name="alina" userId="85412a263356ec05" providerId="LiveId" clId="{E4184238-9663-4270-A7E1-4AC6701D403E}" dt="2023-05-31T16:50:02.506" v="79"/>
          <ac:spMkLst>
            <pc:docMk/>
            <pc:sldMk cId="3048318279" sldId="256"/>
            <ac:spMk id="42" creationId="{95E63FD6-F60C-4A86-9282-F96572472D2E}"/>
          </ac:spMkLst>
        </pc:spChg>
        <pc:grpChg chg="add del">
          <ac:chgData name="alina" userId="85412a263356ec05" providerId="LiveId" clId="{E4184238-9663-4270-A7E1-4AC6701D403E}" dt="2023-05-31T16:43:14.720" v="6" actId="26606"/>
          <ac:grpSpMkLst>
            <pc:docMk/>
            <pc:sldMk cId="3048318279" sldId="256"/>
            <ac:grpSpMk id="13" creationId="{0350AF23-2606-421F-AB7B-23D9B48F3E9B}"/>
          </ac:grpSpMkLst>
        </pc:grpChg>
        <pc:grpChg chg="add del">
          <ac:chgData name="alina" userId="85412a263356ec05" providerId="LiveId" clId="{E4184238-9663-4270-A7E1-4AC6701D403E}" dt="2023-05-31T16:50:02.506" v="79"/>
          <ac:grpSpMkLst>
            <pc:docMk/>
            <pc:sldMk cId="3048318279" sldId="256"/>
            <ac:grpSpMk id="30" creationId="{2490267B-AED8-4D8A-9874-B48B1470DF74}"/>
          </ac:grpSpMkLst>
        </pc:grpChg>
        <pc:picChg chg="add del mod ord">
          <ac:chgData name="alina" userId="85412a263356ec05" providerId="LiveId" clId="{E4184238-9663-4270-A7E1-4AC6701D403E}" dt="2023-05-31T16:49:16.684" v="77" actId="478"/>
          <ac:picMkLst>
            <pc:docMk/>
            <pc:sldMk cId="3048318279" sldId="256"/>
            <ac:picMk id="4" creationId="{9DC58546-8E0B-4847-9E63-93CBEAFCBBB8}"/>
          </ac:picMkLst>
        </pc:picChg>
        <pc:picChg chg="add del mod">
          <ac:chgData name="alina" userId="85412a263356ec05" providerId="LiveId" clId="{E4184238-9663-4270-A7E1-4AC6701D403E}" dt="2023-05-31T17:25:06.626" v="220" actId="1076"/>
          <ac:picMkLst>
            <pc:docMk/>
            <pc:sldMk cId="3048318279" sldId="256"/>
            <ac:picMk id="6" creationId="{C8AFE76F-8FFE-EF47-1334-D5767406D324}"/>
          </ac:picMkLst>
        </pc:picChg>
        <pc:picChg chg="add del">
          <ac:chgData name="alina" userId="85412a263356ec05" providerId="LiveId" clId="{E4184238-9663-4270-A7E1-4AC6701D403E}" dt="2023-05-31T16:50:02.506" v="79"/>
          <ac:picMkLst>
            <pc:docMk/>
            <pc:sldMk cId="3048318279" sldId="256"/>
            <ac:picMk id="40" creationId="{7F1A6284-629F-4CE4-BA2E-C4072AFF88EB}"/>
          </ac:picMkLst>
        </pc:picChg>
        <pc:picChg chg="add del">
          <ac:chgData name="alina" userId="85412a263356ec05" providerId="LiveId" clId="{E4184238-9663-4270-A7E1-4AC6701D403E}" dt="2023-05-31T16:50:02.506" v="79"/>
          <ac:picMkLst>
            <pc:docMk/>
            <pc:sldMk cId="3048318279" sldId="256"/>
            <ac:picMk id="44" creationId="{FCB495BE-2AAC-434D-B9C3-577D9FAC3398}"/>
          </ac:picMkLst>
        </pc:picChg>
        <pc:cxnChg chg="add del">
          <ac:chgData name="alina" userId="85412a263356ec05" providerId="LiveId" clId="{E4184238-9663-4270-A7E1-4AC6701D403E}" dt="2023-05-31T17:17:54.720" v="186"/>
          <ac:cxnSpMkLst>
            <pc:docMk/>
            <pc:sldMk cId="3048318279" sldId="256"/>
            <ac:cxnSpMk id="14" creationId="{E162CD6F-E89D-4CC2-BA38-20EB86002FDE}"/>
          </ac:cxnSpMkLst>
        </pc:cxnChg>
      </pc:sldChg>
      <pc:sldChg chg="addSp modSp new mod ord">
        <pc:chgData name="alina" userId="85412a263356ec05" providerId="LiveId" clId="{E4184238-9663-4270-A7E1-4AC6701D403E}" dt="2023-05-31T18:26:51.045" v="541" actId="20577"/>
        <pc:sldMkLst>
          <pc:docMk/>
          <pc:sldMk cId="125695100" sldId="257"/>
        </pc:sldMkLst>
        <pc:spChg chg="add mod">
          <ac:chgData name="alina" userId="85412a263356ec05" providerId="LiveId" clId="{E4184238-9663-4270-A7E1-4AC6701D403E}" dt="2023-05-31T18:26:51.045" v="541" actId="20577"/>
          <ac:spMkLst>
            <pc:docMk/>
            <pc:sldMk cId="125695100" sldId="257"/>
            <ac:spMk id="2" creationId="{D4CD9AC9-9226-CC4A-C5A0-177B678A8AC6}"/>
          </ac:spMkLst>
        </pc:spChg>
      </pc:sldChg>
      <pc:sldMasterChg chg="del delSldLayout">
        <pc:chgData name="alina" userId="85412a263356ec05" providerId="LiveId" clId="{E4184238-9663-4270-A7E1-4AC6701D403E}" dt="2023-05-31T16:40:53.447" v="0" actId="26606"/>
        <pc:sldMasterMkLst>
          <pc:docMk/>
          <pc:sldMasterMk cId="252741992" sldId="2147483648"/>
        </pc:sldMasterMkLst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1239101660" sldId="2147483649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2070666682" sldId="2147483650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501434760" sldId="2147483651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3265594309" sldId="2147483652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2730975375" sldId="2147483653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1941031541" sldId="2147483654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3463998605" sldId="2147483655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2212596442" sldId="2147483656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162585190" sldId="2147483657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3952887434" sldId="2147483658"/>
          </pc:sldLayoutMkLst>
        </pc:sldLayoutChg>
        <pc:sldLayoutChg chg="del">
          <pc:chgData name="alina" userId="85412a263356ec05" providerId="LiveId" clId="{E4184238-9663-4270-A7E1-4AC6701D403E}" dt="2023-05-31T16:40:53.447" v="0" actId="26606"/>
          <pc:sldLayoutMkLst>
            <pc:docMk/>
            <pc:sldMasterMk cId="252741992" sldId="2147483648"/>
            <pc:sldLayoutMk cId="3986242669" sldId="2147483659"/>
          </pc:sldLayoutMkLst>
        </pc:sldLayoutChg>
      </pc:sldMasterChg>
      <pc:sldMasterChg chg="add addSldLayout">
        <pc:chgData name="alina" userId="85412a263356ec05" providerId="LiveId" clId="{E4184238-9663-4270-A7E1-4AC6701D403E}" dt="2023-05-31T16:40:53.447" v="0" actId="26606"/>
        <pc:sldMasterMkLst>
          <pc:docMk/>
          <pc:sldMasterMk cId="684335764" sldId="2147483751"/>
        </pc:sldMasterMkLst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4246503619" sldId="2147483740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2268440325" sldId="2147483741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2891222785" sldId="2147483742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3349526096" sldId="2147483743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1893313658" sldId="2147483744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2242945867" sldId="2147483745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2788598095" sldId="2147483746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2259389863" sldId="2147483747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573241153" sldId="2147483748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3437344746" sldId="2147483749"/>
          </pc:sldLayoutMkLst>
        </pc:sldLayoutChg>
        <pc:sldLayoutChg chg="add">
          <pc:chgData name="alina" userId="85412a263356ec05" providerId="LiveId" clId="{E4184238-9663-4270-A7E1-4AC6701D403E}" dt="2023-05-31T16:40:53.447" v="0" actId="26606"/>
          <pc:sldLayoutMkLst>
            <pc:docMk/>
            <pc:sldMasterMk cId="684335764" sldId="2147483751"/>
            <pc:sldLayoutMk cId="3277169456" sldId="2147483750"/>
          </pc:sldLayoutMkLst>
        </pc:sldLayoutChg>
      </pc:sldMasterChg>
      <pc:sldMasterChg chg="del delSldLayout">
        <pc:chgData name="alina" userId="85412a263356ec05" providerId="LiveId" clId="{E4184238-9663-4270-A7E1-4AC6701D403E}" dt="2023-05-31T16:52:34.597" v="99" actId="26606"/>
        <pc:sldMasterMkLst>
          <pc:docMk/>
          <pc:sldMasterMk cId="2974022112" sldId="2147483752"/>
        </pc:sldMasterMkLst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89415259" sldId="2147483753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872543977" sldId="2147483754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850422969" sldId="2147483755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1625493314" sldId="2147483756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711824005" sldId="2147483757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2182223258" sldId="2147483758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2493984068" sldId="2147483759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2753741514" sldId="2147483760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3374730531" sldId="2147483761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183890772" sldId="2147483762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152043795" sldId="2147483763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2143191399" sldId="2147483764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816619832" sldId="2147483765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3443393244" sldId="2147483766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2902497261" sldId="2147483767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503652329" sldId="2147483768"/>
          </pc:sldLayoutMkLst>
        </pc:sldLayoutChg>
        <pc:sldLayoutChg chg="del">
          <pc:chgData name="alina" userId="85412a263356ec05" providerId="LiveId" clId="{E4184238-9663-4270-A7E1-4AC6701D403E}" dt="2023-05-31T16:52:34.597" v="99" actId="26606"/>
          <pc:sldLayoutMkLst>
            <pc:docMk/>
            <pc:sldMasterMk cId="2974022112" sldId="2147483752"/>
            <pc:sldLayoutMk cId="2549040854" sldId="2147483769"/>
          </pc:sldLayoutMkLst>
        </pc:sldLayoutChg>
      </pc:sldMasterChg>
      <pc:sldMasterChg chg="add addSldLayout">
        <pc:chgData name="alina" userId="85412a263356ec05" providerId="LiveId" clId="{E4184238-9663-4270-A7E1-4AC6701D403E}" dt="2023-05-31T16:52:34.597" v="99" actId="26606"/>
        <pc:sldMasterMkLst>
          <pc:docMk/>
          <pc:sldMasterMk cId="4140963356" sldId="2147483816"/>
        </pc:sldMasterMkLst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650248261" sldId="2147483805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2791853702" sldId="2147483806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171205784" sldId="2147483807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2896283213" sldId="2147483808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1554378633" sldId="2147483809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910613118" sldId="2147483810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4213036553" sldId="2147483811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1447798979" sldId="2147483812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3403898855" sldId="2147483813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1254462721" sldId="2147483814"/>
          </pc:sldLayoutMkLst>
        </pc:sldLayoutChg>
        <pc:sldLayoutChg chg="add">
          <pc:chgData name="alina" userId="85412a263356ec05" providerId="LiveId" clId="{E4184238-9663-4270-A7E1-4AC6701D403E}" dt="2023-05-31T16:52:34.597" v="99" actId="26606"/>
          <pc:sldLayoutMkLst>
            <pc:docMk/>
            <pc:sldMasterMk cId="4140963356" sldId="2147483816"/>
            <pc:sldLayoutMk cId="1329171367" sldId="214748381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482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733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10EDCA73-0A86-4195-A787-75037827079D}" type="datetime2">
              <a:rPr lang="en-US" smtClean="0"/>
              <a:t>Wednesday, May 31,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6943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75374-B296-498E-A935-80631EA9020D}" type="datetime2">
              <a:rPr lang="en-US" smtClean="0"/>
              <a:t>Wednesday, May 31,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748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8B728-214A-4ABC-8432-5B3A5A66A987}" type="datetime2">
              <a:rPr lang="en-US" smtClean="0"/>
              <a:t>Wednesday, May 31, 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201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F02D0-6806-43AF-9888-2359BF40C204}" type="datetime2">
              <a:rPr lang="en-US" smtClean="0"/>
              <a:t>Wednesday, May 31,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6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14D2D-B1AF-4197-82D6-FC1F8BD05681}" type="datetime2">
              <a:rPr lang="en-US" smtClean="0"/>
              <a:t>Wednesday, May 31,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921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771CEB-9838-4245-91B8-EFBAFE2D8B44}" type="datetime2">
              <a:rPr lang="en-US" smtClean="0"/>
              <a:t>Wednesday, May 31,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33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D3F6BF-A585-41F8-88DF-7E5D069F892A}" type="datetime2">
              <a:rPr lang="en-US" smtClean="0"/>
              <a:t>Wednesday, May 31,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909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7207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81385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0759908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32630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475496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643406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F612A-4CB0-4F57-9A87-F049CECB184D}" type="datetime2">
              <a:rPr lang="en-US" smtClean="0"/>
              <a:t>Wednesday, May 31,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8134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1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8F397F40-C8F7-4897-A6B8-241042F913A9}" type="datetime2">
              <a:rPr lang="en-US" smtClean="0"/>
              <a:t>Wednesday, May 31,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751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1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Wednesday, May 31,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pc="200"/>
              <a:t>Sample Footer Text</a:t>
            </a:r>
            <a:endParaRPr lang="en-US" spc="2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8812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6" r:id="rId1"/>
    <p:sldLayoutId id="2147483837" r:id="rId2"/>
    <p:sldLayoutId id="2147483838" r:id="rId3"/>
    <p:sldLayoutId id="2147483839" r:id="rId4"/>
    <p:sldLayoutId id="2147483840" r:id="rId5"/>
    <p:sldLayoutId id="2147483841" r:id="rId6"/>
    <p:sldLayoutId id="2147483842" r:id="rId7"/>
    <p:sldLayoutId id="2147483843" r:id="rId8"/>
    <p:sldLayoutId id="2147483844" r:id="rId9"/>
    <p:sldLayoutId id="2147483845" r:id="rId10"/>
    <p:sldLayoutId id="2147483846" r:id="rId11"/>
    <p:sldLayoutId id="2147483847" r:id="rId12"/>
    <p:sldLayoutId id="2147483848" r:id="rId13"/>
    <p:sldLayoutId id="2147483849" r:id="rId14"/>
    <p:sldLayoutId id="2147483850" r:id="rId15"/>
    <p:sldLayoutId id="2147483851" r:id="rId16"/>
    <p:sldLayoutId id="2147483852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udiolibrogratis.com/2013/01/lider-de-360-grados-john-maxwell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4CD9AC9-9226-CC4A-C5A0-177B678A8AC6}"/>
              </a:ext>
            </a:extLst>
          </p:cNvPr>
          <p:cNvSpPr txBox="1"/>
          <p:nvPr/>
        </p:nvSpPr>
        <p:spPr>
          <a:xfrm>
            <a:off x="609600" y="2438400"/>
            <a:ext cx="94620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Student name: Madalina </a:t>
            </a:r>
            <a:r>
              <a:rPr lang="en-GB" sz="2400" b="1" dirty="0" err="1"/>
              <a:t>Imbrea</a:t>
            </a:r>
            <a:endParaRPr lang="en-GB" sz="2400" b="1" dirty="0"/>
          </a:p>
          <a:p>
            <a:r>
              <a:rPr lang="en-GB" sz="2400" b="1" dirty="0"/>
              <a:t>Student ID:2127378</a:t>
            </a:r>
          </a:p>
          <a:p>
            <a:r>
              <a:rPr lang="en-GB" sz="2400" b="1" dirty="0"/>
              <a:t>Module name: Foreign Languages and Cultural Awareness BMIH5003</a:t>
            </a:r>
            <a:br>
              <a:rPr lang="en-GB" sz="2400" b="1" dirty="0"/>
            </a:br>
            <a:r>
              <a:rPr lang="en-GB" sz="2400" b="1" dirty="0"/>
              <a:t>Lecturer name : Rodrigo F. Aguilera</a:t>
            </a:r>
          </a:p>
        </p:txBody>
      </p:sp>
    </p:spTree>
    <p:extLst>
      <p:ext uri="{BB962C8B-B14F-4D97-AF65-F5344CB8AC3E}">
        <p14:creationId xmlns:p14="http://schemas.microsoft.com/office/powerpoint/2010/main" val="125695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D3FF4-2E31-9AE2-EF15-3A6177C99B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00159" cy="1610838"/>
          </a:xfrm>
        </p:spPr>
        <p:txBody>
          <a:bodyPr anchor="t">
            <a:normAutofit/>
          </a:bodyPr>
          <a:lstStyle/>
          <a:p>
            <a:br>
              <a:rPr lang="fr-FR" sz="4000" dirty="0"/>
            </a:br>
            <a:r>
              <a:rPr lang="fr-FR" sz="3100" dirty="0">
                <a:latin typeface="Algerian" panose="04020705040A02060702" pitchFamily="82" charset="0"/>
              </a:rPr>
              <a:t>‘’</a:t>
            </a:r>
            <a:r>
              <a:rPr lang="fr-FR" sz="3100" dirty="0">
                <a:effectLst/>
                <a:latin typeface="Algerian" panose="04020705040A02060702" pitchFamily="82" charset="0"/>
              </a:rPr>
              <a:t>Bon patron ou bon chef ?’’</a:t>
            </a:r>
            <a:br>
              <a:rPr lang="fr-FR" sz="3100" dirty="0">
                <a:effectLst/>
                <a:latin typeface="Algerian" panose="04020705040A02060702" pitchFamily="82" charset="0"/>
              </a:rPr>
            </a:br>
            <a:r>
              <a:rPr lang="fr-FR" sz="3100" dirty="0">
                <a:effectLst/>
                <a:latin typeface="Algerian" panose="04020705040A02060702" pitchFamily="82" charset="0"/>
              </a:rPr>
              <a:t>         John Maxwell</a:t>
            </a:r>
            <a:endParaRPr lang="en-GB" sz="3100" dirty="0">
              <a:latin typeface="Algerian" panose="04020705040A02060702" pitchFamily="82" charset="0"/>
            </a:endParaRPr>
          </a:p>
        </p:txBody>
      </p:sp>
      <p:pic>
        <p:nvPicPr>
          <p:cNvPr id="6" name="Picture 5" descr="A person in a suit smiling&#10;&#10;Description automatically generated with low confidence">
            <a:extLst>
              <a:ext uri="{FF2B5EF4-FFF2-40B4-BE49-F238E27FC236}">
                <a16:creationId xmlns:a16="http://schemas.microsoft.com/office/drawing/2014/main" id="{C8AFE76F-8FFE-EF47-1334-D5767406D3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882" r="26383" b="1"/>
          <a:stretch/>
        </p:blipFill>
        <p:spPr>
          <a:xfrm>
            <a:off x="717308" y="1881451"/>
            <a:ext cx="2682314" cy="27756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7A5AA29-9BDC-2AFA-C707-444A91CEDB75}"/>
              </a:ext>
            </a:extLst>
          </p:cNvPr>
          <p:cNvSpPr txBox="1"/>
          <p:nvPr/>
        </p:nvSpPr>
        <p:spPr>
          <a:xfrm>
            <a:off x="131946" y="4952133"/>
            <a:ext cx="534120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lgerian" panose="04020705040A02060702" pitchFamily="82" charset="0"/>
              </a:rPr>
              <a:t>22 JANVIER 2024</a:t>
            </a:r>
          </a:p>
          <a:p>
            <a:r>
              <a:rPr lang="en-GB" sz="2800" dirty="0">
                <a:latin typeface="Algerian" panose="04020705040A02060702" pitchFamily="82" charset="0"/>
              </a:rPr>
              <a:t>HÔTEL La CLEF LOUVRE PARIS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2C6E118-F8C8-8F5C-D1FB-368D07A06E55}"/>
              </a:ext>
            </a:extLst>
          </p:cNvPr>
          <p:cNvSpPr txBox="1"/>
          <p:nvPr/>
        </p:nvSpPr>
        <p:spPr>
          <a:xfrm>
            <a:off x="6095425" y="365452"/>
            <a:ext cx="60965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sz="1600" dirty="0">
                <a:latin typeface="Algerian" panose="04020705040A02060702" pitchFamily="82" charset="0"/>
              </a:rPr>
              <a:t>Nous avons l'honneur d'organiser un événement d'affaires pour les nouveaux et jeunes entrepreneurs aux côtés de l'un des plus grands leaders au monde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5A453A4-C262-DCDD-8F2A-22C6E2871B9D}"/>
              </a:ext>
            </a:extLst>
          </p:cNvPr>
          <p:cNvSpPr txBox="1"/>
          <p:nvPr/>
        </p:nvSpPr>
        <p:spPr>
          <a:xfrm>
            <a:off x="5632174" y="2054087"/>
            <a:ext cx="626827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fr-FR" sz="3200" dirty="0">
                <a:latin typeface="Algerian" panose="04020705040A02060702" pitchFamily="82" charset="0"/>
              </a:rPr>
              <a:t>250€</a:t>
            </a:r>
            <a:r>
              <a:rPr lang="fr-FR" dirty="0"/>
              <a:t>- </a:t>
            </a:r>
            <a:r>
              <a:rPr lang="fr-FR" dirty="0">
                <a:latin typeface="Algerian" panose="04020705040A02060702" pitchFamily="82" charset="0"/>
              </a:rPr>
              <a:t>comprend le billet, chambre double ou simple avec petit déjeuner inclus.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fr-FR" sz="3200" dirty="0">
                <a:latin typeface="Algerian" panose="04020705040A02060702" pitchFamily="82" charset="0"/>
              </a:rPr>
              <a:t>175€</a:t>
            </a:r>
            <a:r>
              <a:rPr lang="fr-FR" dirty="0">
                <a:latin typeface="Algerian" panose="04020705040A02060702" pitchFamily="82" charset="0"/>
              </a:rPr>
              <a:t>-comprend le billet et le dîner le soir de l'événement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B2CB10-FE48-D059-D808-4A942E769AE9}"/>
              </a:ext>
            </a:extLst>
          </p:cNvPr>
          <p:cNvSpPr txBox="1"/>
          <p:nvPr/>
        </p:nvSpPr>
        <p:spPr>
          <a:xfrm>
            <a:off x="5751006" y="3751804"/>
            <a:ext cx="60827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>
                <a:latin typeface="Algerian" panose="04020705040A02060702" pitchFamily="82" charset="0"/>
              </a:rPr>
              <a:t>nous offrons des boissons non alcoolisées gratuites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fr-FR" dirty="0">
                <a:latin typeface="Algerian" panose="04020705040A02060702" pitchFamily="82" charset="0"/>
              </a:rPr>
              <a:t>Nous offrons la traduction pour les personnes qui en ont besoin.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68BBEC7-F135-8F2E-DB1C-0148D4CE1874}"/>
              </a:ext>
            </a:extLst>
          </p:cNvPr>
          <p:cNvSpPr txBox="1"/>
          <p:nvPr/>
        </p:nvSpPr>
        <p:spPr>
          <a:xfrm>
            <a:off x="5989118" y="6307882"/>
            <a:ext cx="6309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Pour réservations et détails : www.lacleflouvreparis.fr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8318279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01D17D"/>
      </a:accent1>
      <a:accent2>
        <a:srgbClr val="84C72A"/>
      </a:accent2>
      <a:accent3>
        <a:srgbClr val="E1D126"/>
      </a:accent3>
      <a:accent4>
        <a:srgbClr val="E29932"/>
      </a:accent4>
      <a:accent5>
        <a:srgbClr val="E56526"/>
      </a:accent5>
      <a:accent6>
        <a:srgbClr val="D63731"/>
      </a:accent6>
      <a:hlink>
        <a:srgbClr val="35FA7F"/>
      </a:hlink>
      <a:folHlink>
        <a:srgbClr val="BAFC85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2B2A868B-6BC2-4B3E-98B9-1258F41035D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117</TotalTime>
  <Words>127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Algerian</vt:lpstr>
      <vt:lpstr>Arial</vt:lpstr>
      <vt:lpstr>Century Gothic</vt:lpstr>
      <vt:lpstr>Vapor Trail</vt:lpstr>
      <vt:lpstr>PowerPoint Presentation</vt:lpstr>
      <vt:lpstr> ‘’Bon patron ou bon chef ?’’          John Maxwell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alina</dc:creator>
  <cp:lastModifiedBy>alina</cp:lastModifiedBy>
  <cp:revision>1</cp:revision>
  <dcterms:created xsi:type="dcterms:W3CDTF">2023-05-31T16:29:44Z</dcterms:created>
  <dcterms:modified xsi:type="dcterms:W3CDTF">2023-05-31T18:26:55Z</dcterms:modified>
</cp:coreProperties>
</file>