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68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A2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65B502-946D-F9AD-4BE7-7CCB7415464C}" v="31" dt="2026-07-18T20:12:03.203"/>
    <p1510:client id="{8461100A-690B-6A4B-86CE-0137F87D6F02}" v="74" dt="2026-07-17T08:25:26.445"/>
    <p1510:client id="{ABC11CBA-A355-B595-F45D-F2D6BF0109B0}" v="697" dt="2026-07-17T22:48:00.232"/>
    <p1510:client id="{B3F5CBD8-2356-D443-E43B-3FCA117ACF81}" v="349" dt="2026-07-16T22:26:27.778"/>
    <p1510:client id="{FEDAB0DF-127A-C57B-DAE9-E300A8DB5302}" v="107" dt="2026-07-18T19:36:41.1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eta Kozlowiecka (2438990)" userId="S::2438990@student.uwtsd.ac.uk::ca6683cc-ab35-48a1-b302-6690f863f82c" providerId="AD" clId="Web-{0A6250AF-B142-ECB3-A105-C01772F38393}"/>
    <pc:docChg chg="modSld">
      <pc:chgData name="Aneta Kozlowiecka (2438990)" userId="S::2438990@student.uwtsd.ac.uk::ca6683cc-ab35-48a1-b302-6690f863f82c" providerId="AD" clId="Web-{0A6250AF-B142-ECB3-A105-C01772F38393}" dt="2026-07-14T15:12:06.670" v="53" actId="14100"/>
      <pc:docMkLst>
        <pc:docMk/>
      </pc:docMkLst>
    </pc:docChg>
  </pc:docChgLst>
  <pc:docChgLst>
    <pc:chgData name="Aneta Kozlowiecka (2438990)" userId="S::2438990@student.uwtsd.ac.uk::ca6683cc-ab35-48a1-b302-6690f863f82c" providerId="AD" clId="Web-{8461100A-690B-6A4B-86CE-0137F87D6F02}"/>
    <pc:docChg chg="modSld">
      <pc:chgData name="Aneta Kozlowiecka (2438990)" userId="S::2438990@student.uwtsd.ac.uk::ca6683cc-ab35-48a1-b302-6690f863f82c" providerId="AD" clId="Web-{8461100A-690B-6A4B-86CE-0137F87D6F02}" dt="2026-07-17T08:25:26.445" v="62" actId="1076"/>
      <pc:docMkLst>
        <pc:docMk/>
      </pc:docMkLst>
      <pc:sldChg chg="addSp delSp modSp">
        <pc:chgData name="Aneta Kozlowiecka (2438990)" userId="S::2438990@student.uwtsd.ac.uk::ca6683cc-ab35-48a1-b302-6690f863f82c" providerId="AD" clId="Web-{8461100A-690B-6A4B-86CE-0137F87D6F02}" dt="2026-07-17T08:11:40.544" v="30" actId="1076"/>
        <pc:sldMkLst>
          <pc:docMk/>
          <pc:sldMk cId="2983516483" sldId="257"/>
        </pc:sldMkLst>
        <pc:spChg chg="del mod">
          <ac:chgData name="Aneta Kozlowiecka (2438990)" userId="S::2438990@student.uwtsd.ac.uk::ca6683cc-ab35-48a1-b302-6690f863f82c" providerId="AD" clId="Web-{8461100A-690B-6A4B-86CE-0137F87D6F02}" dt="2026-07-17T08:09:55.974" v="3"/>
          <ac:spMkLst>
            <pc:docMk/>
            <pc:sldMk cId="2983516483" sldId="257"/>
            <ac:spMk id="3" creationId="{F87EB411-ED9C-AEFB-9C03-75565DFE66FD}"/>
          </ac:spMkLst>
        </pc:spChg>
        <pc:spChg chg="add mod">
          <ac:chgData name="Aneta Kozlowiecka (2438990)" userId="S::2438990@student.uwtsd.ac.uk::ca6683cc-ab35-48a1-b302-6690f863f82c" providerId="AD" clId="Web-{8461100A-690B-6A4B-86CE-0137F87D6F02}" dt="2026-07-17T08:11:40.544" v="30" actId="1076"/>
          <ac:spMkLst>
            <pc:docMk/>
            <pc:sldMk cId="2983516483" sldId="257"/>
            <ac:spMk id="4" creationId="{8CD290ED-0C92-BB2A-766B-6113F29976FA}"/>
          </ac:spMkLst>
        </pc:spChg>
        <pc:spChg chg="del mod">
          <ac:chgData name="Aneta Kozlowiecka (2438990)" userId="S::2438990@student.uwtsd.ac.uk::ca6683cc-ab35-48a1-b302-6690f863f82c" providerId="AD" clId="Web-{8461100A-690B-6A4B-86CE-0137F87D6F02}" dt="2026-07-17T08:09:58.537" v="6"/>
          <ac:spMkLst>
            <pc:docMk/>
            <pc:sldMk cId="2983516483" sldId="257"/>
            <ac:spMk id="5" creationId="{CA605D23-15AA-A38D-1AA3-57529F95E5F1}"/>
          </ac:spMkLst>
        </pc:spChg>
        <pc:spChg chg="del mod">
          <ac:chgData name="Aneta Kozlowiecka (2438990)" userId="S::2438990@student.uwtsd.ac.uk::ca6683cc-ab35-48a1-b302-6690f863f82c" providerId="AD" clId="Web-{8461100A-690B-6A4B-86CE-0137F87D6F02}" dt="2026-07-17T08:10:00.959" v="8"/>
          <ac:spMkLst>
            <pc:docMk/>
            <pc:sldMk cId="2983516483" sldId="257"/>
            <ac:spMk id="8" creationId="{050F0821-EA86-7E8B-CE04-95E97D4D73B5}"/>
          </ac:spMkLst>
        </pc:spChg>
        <pc:spChg chg="del mod">
          <ac:chgData name="Aneta Kozlowiecka (2438990)" userId="S::2438990@student.uwtsd.ac.uk::ca6683cc-ab35-48a1-b302-6690f863f82c" providerId="AD" clId="Web-{8461100A-690B-6A4B-86CE-0137F87D6F02}" dt="2026-07-17T08:10:09.100" v="10"/>
          <ac:spMkLst>
            <pc:docMk/>
            <pc:sldMk cId="2983516483" sldId="257"/>
            <ac:spMk id="9" creationId="{834AE072-467B-F83E-2CA6-7900B188E292}"/>
          </ac:spMkLst>
        </pc:spChg>
        <pc:picChg chg="mod">
          <ac:chgData name="Aneta Kozlowiecka (2438990)" userId="S::2438990@student.uwtsd.ac.uk::ca6683cc-ab35-48a1-b302-6690f863f82c" providerId="AD" clId="Web-{8461100A-690B-6A4B-86CE-0137F87D6F02}" dt="2026-07-17T08:10:21.476" v="14" actId="1076"/>
          <ac:picMkLst>
            <pc:docMk/>
            <pc:sldMk cId="2983516483" sldId="257"/>
            <ac:picMk id="6" creationId="{FBF0005E-2F10-545A-8DCD-4731D775FDA2}"/>
          </ac:picMkLst>
        </pc:picChg>
      </pc:sldChg>
      <pc:sldChg chg="addSp delSp modSp">
        <pc:chgData name="Aneta Kozlowiecka (2438990)" userId="S::2438990@student.uwtsd.ac.uk::ca6683cc-ab35-48a1-b302-6690f863f82c" providerId="AD" clId="Web-{8461100A-690B-6A4B-86CE-0137F87D6F02}" dt="2026-07-17T08:25:26.445" v="62" actId="1076"/>
        <pc:sldMkLst>
          <pc:docMk/>
          <pc:sldMk cId="2364221539" sldId="263"/>
        </pc:sldMkLst>
        <pc:picChg chg="del">
          <ac:chgData name="Aneta Kozlowiecka (2438990)" userId="S::2438990@student.uwtsd.ac.uk::ca6683cc-ab35-48a1-b302-6690f863f82c" providerId="AD" clId="Web-{8461100A-690B-6A4B-86CE-0137F87D6F02}" dt="2026-07-17T08:14:32.767" v="49"/>
          <ac:picMkLst>
            <pc:docMk/>
            <pc:sldMk cId="2364221539" sldId="263"/>
            <ac:picMk id="2" creationId="{49FD2EC9-4FB7-B6A7-819A-F541497D9D2D}"/>
          </ac:picMkLst>
        </pc:picChg>
        <pc:picChg chg="del mod">
          <ac:chgData name="Aneta Kozlowiecka (2438990)" userId="S::2438990@student.uwtsd.ac.uk::ca6683cc-ab35-48a1-b302-6690f863f82c" providerId="AD" clId="Web-{8461100A-690B-6A4B-86CE-0137F87D6F02}" dt="2026-07-17T08:13:30.708" v="40"/>
          <ac:picMkLst>
            <pc:docMk/>
            <pc:sldMk cId="2364221539" sldId="263"/>
            <ac:picMk id="3" creationId="{FF1518E1-0816-675A-97A0-C16BCAAB7B7A}"/>
          </ac:picMkLst>
        </pc:picChg>
        <pc:picChg chg="add mod">
          <ac:chgData name="Aneta Kozlowiecka (2438990)" userId="S::2438990@student.uwtsd.ac.uk::ca6683cc-ab35-48a1-b302-6690f863f82c" providerId="AD" clId="Web-{8461100A-690B-6A4B-86CE-0137F87D6F02}" dt="2026-07-17T08:13:27.207" v="39" actId="1076"/>
          <ac:picMkLst>
            <pc:docMk/>
            <pc:sldMk cId="2364221539" sldId="263"/>
            <ac:picMk id="4" creationId="{FE6C41E6-8618-1194-8B98-D5843BDDA599}"/>
          </ac:picMkLst>
        </pc:picChg>
        <pc:picChg chg="add mod">
          <ac:chgData name="Aneta Kozlowiecka (2438990)" userId="S::2438990@student.uwtsd.ac.uk::ca6683cc-ab35-48a1-b302-6690f863f82c" providerId="AD" clId="Web-{8461100A-690B-6A4B-86CE-0137F87D6F02}" dt="2026-07-17T08:25:26.445" v="62" actId="1076"/>
          <ac:picMkLst>
            <pc:docMk/>
            <pc:sldMk cId="2364221539" sldId="263"/>
            <ac:picMk id="8" creationId="{916A3DB7-F1AC-4A09-95B9-032A7B25E395}"/>
          </ac:picMkLst>
        </pc:picChg>
        <pc:picChg chg="add mod">
          <ac:chgData name="Aneta Kozlowiecka (2438990)" userId="S::2438990@student.uwtsd.ac.uk::ca6683cc-ab35-48a1-b302-6690f863f82c" providerId="AD" clId="Web-{8461100A-690B-6A4B-86CE-0137F87D6F02}" dt="2026-07-17T08:24:58.959" v="60" actId="1076"/>
          <ac:picMkLst>
            <pc:docMk/>
            <pc:sldMk cId="2364221539" sldId="263"/>
            <ac:picMk id="9" creationId="{79A3497F-7FA4-7461-ED8D-CBB3E35895C0}"/>
          </ac:picMkLst>
        </pc:picChg>
      </pc:sldChg>
    </pc:docChg>
  </pc:docChgLst>
  <pc:docChgLst>
    <pc:chgData name="Aneta Kozlowiecka (2438990)" userId="S::2438990@student.uwtsd.ac.uk::ca6683cc-ab35-48a1-b302-6690f863f82c" providerId="AD" clId="Web-{192F2229-B31D-7F74-C50B-5D19C3ABEF0C}"/>
    <pc:docChg chg="addSld delSld modSld">
      <pc:chgData name="Aneta Kozlowiecka (2438990)" userId="S::2438990@student.uwtsd.ac.uk::ca6683cc-ab35-48a1-b302-6690f863f82c" providerId="AD" clId="Web-{192F2229-B31D-7F74-C50B-5D19C3ABEF0C}" dt="2026-07-15T22:32:05.182" v="411" actId="14100"/>
      <pc:docMkLst>
        <pc:docMk/>
      </pc:docMkLst>
      <pc:sldChg chg="addSp delSp modSp addAnim">
        <pc:chgData name="Aneta Kozlowiecka (2438990)" userId="S::2438990@student.uwtsd.ac.uk::ca6683cc-ab35-48a1-b302-6690f863f82c" providerId="AD" clId="Web-{192F2229-B31D-7F74-C50B-5D19C3ABEF0C}" dt="2026-07-15T22:28:15.219" v="398"/>
        <pc:sldMkLst>
          <pc:docMk/>
          <pc:sldMk cId="2983516483" sldId="257"/>
        </pc:sldMkLst>
        <pc:spChg chg="add mod">
          <ac:chgData name="Aneta Kozlowiecka (2438990)" userId="S::2438990@student.uwtsd.ac.uk::ca6683cc-ab35-48a1-b302-6690f863f82c" providerId="AD" clId="Web-{192F2229-B31D-7F74-C50B-5D19C3ABEF0C}" dt="2026-07-15T22:23:52.901" v="337" actId="1076"/>
          <ac:spMkLst>
            <pc:docMk/>
            <pc:sldMk cId="2983516483" sldId="257"/>
            <ac:spMk id="2" creationId="{3972BF2B-98DF-574D-045C-89DAB4512D9D}"/>
          </ac:spMkLst>
        </pc:spChg>
        <pc:spChg chg="add mod">
          <ac:chgData name="Aneta Kozlowiecka (2438990)" userId="S::2438990@student.uwtsd.ac.uk::ca6683cc-ab35-48a1-b302-6690f863f82c" providerId="AD" clId="Web-{192F2229-B31D-7F74-C50B-5D19C3ABEF0C}" dt="2026-07-15T22:24:15.995" v="344" actId="1076"/>
          <ac:spMkLst>
            <pc:docMk/>
            <pc:sldMk cId="2983516483" sldId="257"/>
            <ac:spMk id="7" creationId="{FEC4A9A2-4502-3CAB-86C6-41FE961FEADD}"/>
          </ac:spMkLst>
        </pc:spChg>
      </pc:sldChg>
      <pc:sldChg chg="modSp">
        <pc:chgData name="Aneta Kozlowiecka (2438990)" userId="S::2438990@student.uwtsd.ac.uk::ca6683cc-ab35-48a1-b302-6690f863f82c" providerId="AD" clId="Web-{192F2229-B31D-7F74-C50B-5D19C3ABEF0C}" dt="2026-07-15T22:32:05.182" v="411" actId="14100"/>
        <pc:sldMkLst>
          <pc:docMk/>
          <pc:sldMk cId="3023210167" sldId="258"/>
        </pc:sldMkLst>
        <pc:spChg chg="mod">
          <ac:chgData name="Aneta Kozlowiecka (2438990)" userId="S::2438990@student.uwtsd.ac.uk::ca6683cc-ab35-48a1-b302-6690f863f82c" providerId="AD" clId="Web-{192F2229-B31D-7F74-C50B-5D19C3ABEF0C}" dt="2026-07-15T22:31:41.947" v="408" actId="1076"/>
          <ac:spMkLst>
            <pc:docMk/>
            <pc:sldMk cId="3023210167" sldId="258"/>
            <ac:spMk id="2" creationId="{4483A2FB-8245-53B5-2C48-3A248618328B}"/>
          </ac:spMkLst>
        </pc:spChg>
      </pc:sldChg>
      <pc:sldChg chg="addSp delSp modSp">
        <pc:chgData name="Aneta Kozlowiecka (2438990)" userId="S::2438990@student.uwtsd.ac.uk::ca6683cc-ab35-48a1-b302-6690f863f82c" providerId="AD" clId="Web-{192F2229-B31D-7F74-C50B-5D19C3ABEF0C}" dt="2026-07-15T21:29:09.728" v="108" actId="1076"/>
        <pc:sldMkLst>
          <pc:docMk/>
          <pc:sldMk cId="3854397633" sldId="259"/>
        </pc:sldMkLst>
        <pc:spChg chg="add mod">
          <ac:chgData name="Aneta Kozlowiecka (2438990)" userId="S::2438990@student.uwtsd.ac.uk::ca6683cc-ab35-48a1-b302-6690f863f82c" providerId="AD" clId="Web-{192F2229-B31D-7F74-C50B-5D19C3ABEF0C}" dt="2026-07-15T21:17:42.588" v="73" actId="1076"/>
          <ac:spMkLst>
            <pc:docMk/>
            <pc:sldMk cId="3854397633" sldId="259"/>
            <ac:spMk id="2" creationId="{7D917A7C-7109-7798-D465-496C947E6F65}"/>
          </ac:spMkLst>
        </pc:spChg>
        <pc:spChg chg="add mod">
          <ac:chgData name="Aneta Kozlowiecka (2438990)" userId="S::2438990@student.uwtsd.ac.uk::ca6683cc-ab35-48a1-b302-6690f863f82c" providerId="AD" clId="Web-{192F2229-B31D-7F74-C50B-5D19C3ABEF0C}" dt="2026-07-15T21:29:09.728" v="108" actId="1076"/>
          <ac:spMkLst>
            <pc:docMk/>
            <pc:sldMk cId="3854397633" sldId="259"/>
            <ac:spMk id="3" creationId="{63F696BA-2C55-2FC7-A2BF-0E682B8968A3}"/>
          </ac:spMkLst>
        </pc:spChg>
        <pc:picChg chg="add mod ord">
          <ac:chgData name="Aneta Kozlowiecka (2438990)" userId="S::2438990@student.uwtsd.ac.uk::ca6683cc-ab35-48a1-b302-6690f863f82c" providerId="AD" clId="Web-{192F2229-B31D-7F74-C50B-5D19C3ABEF0C}" dt="2026-07-15T21:18:02.510" v="75" actId="1076"/>
          <ac:picMkLst>
            <pc:docMk/>
            <pc:sldMk cId="3854397633" sldId="259"/>
            <ac:picMk id="5" creationId="{B2019FD1-4888-B34C-F6BC-913B34ADFCF7}"/>
          </ac:picMkLst>
        </pc:picChg>
      </pc:sldChg>
      <pc:sldChg chg="addSp modSp new">
        <pc:chgData name="Aneta Kozlowiecka (2438990)" userId="S::2438990@student.uwtsd.ac.uk::ca6683cc-ab35-48a1-b302-6690f863f82c" providerId="AD" clId="Web-{192F2229-B31D-7F74-C50B-5D19C3ABEF0C}" dt="2026-07-15T21:28:51.915" v="105" actId="20577"/>
        <pc:sldMkLst>
          <pc:docMk/>
          <pc:sldMk cId="371796309" sldId="260"/>
        </pc:sldMkLst>
        <pc:spChg chg="add mod">
          <ac:chgData name="Aneta Kozlowiecka (2438990)" userId="S::2438990@student.uwtsd.ac.uk::ca6683cc-ab35-48a1-b302-6690f863f82c" providerId="AD" clId="Web-{192F2229-B31D-7F74-C50B-5D19C3ABEF0C}" dt="2026-07-15T21:28:51.915" v="105" actId="20577"/>
          <ac:spMkLst>
            <pc:docMk/>
            <pc:sldMk cId="371796309" sldId="260"/>
            <ac:spMk id="2" creationId="{036AB0E5-AB26-BF10-F3BF-963D4E7B2D78}"/>
          </ac:spMkLst>
        </pc:spChg>
      </pc:sldChg>
      <pc:sldChg chg="addSp delSp modSp new">
        <pc:chgData name="Aneta Kozlowiecka (2438990)" userId="S::2438990@student.uwtsd.ac.uk::ca6683cc-ab35-48a1-b302-6690f863f82c" providerId="AD" clId="Web-{192F2229-B31D-7F74-C50B-5D19C3ABEF0C}" dt="2026-07-15T22:19:28.129" v="276"/>
        <pc:sldMkLst>
          <pc:docMk/>
          <pc:sldMk cId="1001380300" sldId="261"/>
        </pc:sldMkLst>
        <pc:spChg chg="add del mod">
          <ac:chgData name="Aneta Kozlowiecka (2438990)" userId="S::2438990@student.uwtsd.ac.uk::ca6683cc-ab35-48a1-b302-6690f863f82c" providerId="AD" clId="Web-{192F2229-B31D-7F74-C50B-5D19C3ABEF0C}" dt="2026-07-15T22:12:55.833" v="226" actId="1076"/>
          <ac:spMkLst>
            <pc:docMk/>
            <pc:sldMk cId="1001380300" sldId="261"/>
            <ac:spMk id="2" creationId="{E59C58D4-1E4F-F9DB-1A19-D0F8CEEC4186}"/>
          </ac:spMkLst>
        </pc:spChg>
        <pc:picChg chg="add mod ord modCrop">
          <ac:chgData name="Aneta Kozlowiecka (2438990)" userId="S::2438990@student.uwtsd.ac.uk::ca6683cc-ab35-48a1-b302-6690f863f82c" providerId="AD" clId="Web-{192F2229-B31D-7F74-C50B-5D19C3ABEF0C}" dt="2026-07-15T22:13:25.068" v="229" actId="1076"/>
          <ac:picMkLst>
            <pc:docMk/>
            <pc:sldMk cId="1001380300" sldId="261"/>
            <ac:picMk id="16" creationId="{9EBE6E5F-5995-38F8-4E66-051CC292E3A8}"/>
          </ac:picMkLst>
        </pc:picChg>
      </pc:sldChg>
      <pc:sldChg chg="addSp delSp modSp new mod setBg">
        <pc:chgData name="Aneta Kozlowiecka (2438990)" userId="S::2438990@student.uwtsd.ac.uk::ca6683cc-ab35-48a1-b302-6690f863f82c" providerId="AD" clId="Web-{192F2229-B31D-7F74-C50B-5D19C3ABEF0C}" dt="2026-07-15T22:18:26.768" v="268" actId="1076"/>
        <pc:sldMkLst>
          <pc:docMk/>
          <pc:sldMk cId="2599883391" sldId="262"/>
        </pc:sldMkLst>
        <pc:spChg chg="add mod">
          <ac:chgData name="Aneta Kozlowiecka (2438990)" userId="S::2438990@student.uwtsd.ac.uk::ca6683cc-ab35-48a1-b302-6690f863f82c" providerId="AD" clId="Web-{192F2229-B31D-7F74-C50B-5D19C3ABEF0C}" dt="2026-07-15T22:18:22.003" v="267" actId="1076"/>
          <ac:spMkLst>
            <pc:docMk/>
            <pc:sldMk cId="2599883391" sldId="262"/>
            <ac:spMk id="17" creationId="{72FEB247-6EC5-009E-1BA5-3BF373ADC382}"/>
          </ac:spMkLst>
        </pc:spChg>
        <pc:spChg chg="add mod">
          <ac:chgData name="Aneta Kozlowiecka (2438990)" userId="S::2438990@student.uwtsd.ac.uk::ca6683cc-ab35-48a1-b302-6690f863f82c" providerId="AD" clId="Web-{192F2229-B31D-7F74-C50B-5D19C3ABEF0C}" dt="2026-07-15T22:18:26.768" v="268" actId="1076"/>
          <ac:spMkLst>
            <pc:docMk/>
            <pc:sldMk cId="2599883391" sldId="262"/>
            <ac:spMk id="19" creationId="{B1CD210E-0151-2208-2D89-F0E774CD8602}"/>
          </ac:spMkLst>
        </pc:spChg>
        <pc:picChg chg="add mod ord">
          <ac:chgData name="Aneta Kozlowiecka (2438990)" userId="S::2438990@student.uwtsd.ac.uk::ca6683cc-ab35-48a1-b302-6690f863f82c" providerId="AD" clId="Web-{192F2229-B31D-7F74-C50B-5D19C3ABEF0C}" dt="2026-07-15T22:04:09.103" v="202"/>
          <ac:picMkLst>
            <pc:docMk/>
            <pc:sldMk cId="2599883391" sldId="262"/>
            <ac:picMk id="3" creationId="{69245270-C3BA-E271-E179-298B2811C5D4}"/>
          </ac:picMkLst>
        </pc:picChg>
        <pc:picChg chg="add">
          <ac:chgData name="Aneta Kozlowiecka (2438990)" userId="S::2438990@student.uwtsd.ac.uk::ca6683cc-ab35-48a1-b302-6690f863f82c" providerId="AD" clId="Web-{192F2229-B31D-7F74-C50B-5D19C3ABEF0C}" dt="2026-07-15T22:03:07.695" v="191"/>
          <ac:picMkLst>
            <pc:docMk/>
            <pc:sldMk cId="2599883391" sldId="262"/>
            <ac:picMk id="5" creationId="{1D7B16FC-694D-C1C6-5A38-03C6BD7FC075}"/>
          </ac:picMkLst>
        </pc:picChg>
        <pc:picChg chg="add mod ord">
          <ac:chgData name="Aneta Kozlowiecka (2438990)" userId="S::2438990@student.uwtsd.ac.uk::ca6683cc-ab35-48a1-b302-6690f863f82c" providerId="AD" clId="Web-{192F2229-B31D-7F74-C50B-5D19C3ABEF0C}" dt="2026-07-15T22:04:15.572" v="203"/>
          <ac:picMkLst>
            <pc:docMk/>
            <pc:sldMk cId="2599883391" sldId="262"/>
            <ac:picMk id="11" creationId="{C854AF3E-3505-4709-7813-4BDD106812F4}"/>
          </ac:picMkLst>
        </pc:picChg>
        <pc:picChg chg="add mod ord">
          <ac:chgData name="Aneta Kozlowiecka (2438990)" userId="S::2438990@student.uwtsd.ac.uk::ca6683cc-ab35-48a1-b302-6690f863f82c" providerId="AD" clId="Web-{192F2229-B31D-7F74-C50B-5D19C3ABEF0C}" dt="2026-07-15T22:16:58.313" v="250" actId="1076"/>
          <ac:picMkLst>
            <pc:docMk/>
            <pc:sldMk cId="2599883391" sldId="262"/>
            <ac:picMk id="13" creationId="{95917933-DC9D-BEFA-FF5E-06519AAFC422}"/>
          </ac:picMkLst>
        </pc:picChg>
      </pc:sldChg>
    </pc:docChg>
  </pc:docChgLst>
  <pc:docChgLst>
    <pc:chgData name="Aneta Kozlowiecka (2438990)" userId="S::2438990@student.uwtsd.ac.uk::ca6683cc-ab35-48a1-b302-6690f863f82c" providerId="AD" clId="Web-{25F0D451-ABD3-1389-1BA0-811A3550092A}"/>
    <pc:docChg chg="modSld">
      <pc:chgData name="Aneta Kozlowiecka (2438990)" userId="S::2438990@student.uwtsd.ac.uk::ca6683cc-ab35-48a1-b302-6690f863f82c" providerId="AD" clId="Web-{25F0D451-ABD3-1389-1BA0-811A3550092A}" dt="2026-07-14T20:46:52.087" v="23"/>
      <pc:docMkLst>
        <pc:docMk/>
      </pc:docMkLst>
      <pc:sldChg chg="addSp delSp modSp mod setBg">
        <pc:chgData name="Aneta Kozlowiecka (2438990)" userId="S::2438990@student.uwtsd.ac.uk::ca6683cc-ab35-48a1-b302-6690f863f82c" providerId="AD" clId="Web-{25F0D451-ABD3-1389-1BA0-811A3550092A}" dt="2026-07-14T20:46:52.087" v="23"/>
        <pc:sldMkLst>
          <pc:docMk/>
          <pc:sldMk cId="2983516483" sldId="257"/>
        </pc:sldMkLst>
      </pc:sldChg>
    </pc:docChg>
  </pc:docChgLst>
  <pc:docChgLst>
    <pc:chgData name="Aneta Kozlowiecka (2438990)" userId="S::2438990@student.uwtsd.ac.uk::ca6683cc-ab35-48a1-b302-6690f863f82c" providerId="AD" clId="Web-{210D2AE9-5CBC-D9F1-1E68-07EB5B2C4483}"/>
    <pc:docChg chg="addSld modSld">
      <pc:chgData name="Aneta Kozlowiecka (2438990)" userId="S::2438990@student.uwtsd.ac.uk::ca6683cc-ab35-48a1-b302-6690f863f82c" providerId="AD" clId="Web-{210D2AE9-5CBC-D9F1-1E68-07EB5B2C4483}" dt="2026-07-16T08:07:37.076" v="43"/>
      <pc:docMkLst>
        <pc:docMk/>
      </pc:docMkLst>
      <pc:sldChg chg="modSp">
        <pc:chgData name="Aneta Kozlowiecka (2438990)" userId="S::2438990@student.uwtsd.ac.uk::ca6683cc-ab35-48a1-b302-6690f863f82c" providerId="AD" clId="Web-{210D2AE9-5CBC-D9F1-1E68-07EB5B2C4483}" dt="2026-07-16T07:42:54.990" v="21" actId="1076"/>
        <pc:sldMkLst>
          <pc:docMk/>
          <pc:sldMk cId="2983516483" sldId="257"/>
        </pc:sldMkLst>
        <pc:spChg chg="mod">
          <ac:chgData name="Aneta Kozlowiecka (2438990)" userId="S::2438990@student.uwtsd.ac.uk::ca6683cc-ab35-48a1-b302-6690f863f82c" providerId="AD" clId="Web-{210D2AE9-5CBC-D9F1-1E68-07EB5B2C4483}" dt="2026-07-16T07:42:49.240" v="20" actId="1076"/>
          <ac:spMkLst>
            <pc:docMk/>
            <pc:sldMk cId="2983516483" sldId="257"/>
            <ac:spMk id="2" creationId="{3972BF2B-98DF-574D-045C-89DAB4512D9D}"/>
          </ac:spMkLst>
        </pc:spChg>
        <pc:spChg chg="mod">
          <ac:chgData name="Aneta Kozlowiecka (2438990)" userId="S::2438990@student.uwtsd.ac.uk::ca6683cc-ab35-48a1-b302-6690f863f82c" providerId="AD" clId="Web-{210D2AE9-5CBC-D9F1-1E68-07EB5B2C4483}" dt="2026-07-16T07:42:54.990" v="21" actId="1076"/>
          <ac:spMkLst>
            <pc:docMk/>
            <pc:sldMk cId="2983516483" sldId="257"/>
            <ac:spMk id="7" creationId="{FEC4A9A2-4502-3CAB-86C6-41FE961FEADD}"/>
          </ac:spMkLst>
        </pc:spChg>
      </pc:sldChg>
      <pc:sldChg chg="addSp delSp modSp">
        <pc:chgData name="Aneta Kozlowiecka (2438990)" userId="S::2438990@student.uwtsd.ac.uk::ca6683cc-ab35-48a1-b302-6690f863f82c" providerId="AD" clId="Web-{210D2AE9-5CBC-D9F1-1E68-07EB5B2C4483}" dt="2026-07-16T07:54:58.954" v="42" actId="1076"/>
        <pc:sldMkLst>
          <pc:docMk/>
          <pc:sldMk cId="2599883391" sldId="262"/>
        </pc:sldMkLst>
        <pc:picChg chg="add mod">
          <ac:chgData name="Aneta Kozlowiecka (2438990)" userId="S::2438990@student.uwtsd.ac.uk::ca6683cc-ab35-48a1-b302-6690f863f82c" providerId="AD" clId="Web-{210D2AE9-5CBC-D9F1-1E68-07EB5B2C4483}" dt="2026-07-16T07:53:01.169" v="38" actId="1076"/>
          <ac:picMkLst>
            <pc:docMk/>
            <pc:sldMk cId="2599883391" sldId="262"/>
            <ac:picMk id="2" creationId="{A4987FDA-7962-B621-B94C-758808CAD0E5}"/>
          </ac:picMkLst>
        </pc:picChg>
        <pc:picChg chg="mod">
          <ac:chgData name="Aneta Kozlowiecka (2438990)" userId="S::2438990@student.uwtsd.ac.uk::ca6683cc-ab35-48a1-b302-6690f863f82c" providerId="AD" clId="Web-{210D2AE9-5CBC-D9F1-1E68-07EB5B2C4483}" dt="2026-07-16T07:54:48.344" v="41" actId="1076"/>
          <ac:picMkLst>
            <pc:docMk/>
            <pc:sldMk cId="2599883391" sldId="262"/>
            <ac:picMk id="3" creationId="{69245270-C3BA-E271-E179-298B2811C5D4}"/>
          </ac:picMkLst>
        </pc:picChg>
        <pc:picChg chg="add mod">
          <ac:chgData name="Aneta Kozlowiecka (2438990)" userId="S::2438990@student.uwtsd.ac.uk::ca6683cc-ab35-48a1-b302-6690f863f82c" providerId="AD" clId="Web-{210D2AE9-5CBC-D9F1-1E68-07EB5B2C4483}" dt="2026-07-16T07:53:04.716" v="39" actId="1076"/>
          <ac:picMkLst>
            <pc:docMk/>
            <pc:sldMk cId="2599883391" sldId="262"/>
            <ac:picMk id="4" creationId="{79EF0C45-A7DB-6830-4A24-A94905D7A185}"/>
          </ac:picMkLst>
        </pc:picChg>
        <pc:picChg chg="mod">
          <ac:chgData name="Aneta Kozlowiecka (2438990)" userId="S::2438990@student.uwtsd.ac.uk::ca6683cc-ab35-48a1-b302-6690f863f82c" providerId="AD" clId="Web-{210D2AE9-5CBC-D9F1-1E68-07EB5B2C4483}" dt="2026-07-16T07:54:58.954" v="42" actId="1076"/>
          <ac:picMkLst>
            <pc:docMk/>
            <pc:sldMk cId="2599883391" sldId="262"/>
            <ac:picMk id="5" creationId="{1D7B16FC-694D-C1C6-5A38-03C6BD7FC075}"/>
          </ac:picMkLst>
        </pc:picChg>
        <pc:picChg chg="mod">
          <ac:chgData name="Aneta Kozlowiecka (2438990)" userId="S::2438990@student.uwtsd.ac.uk::ca6683cc-ab35-48a1-b302-6690f863f82c" providerId="AD" clId="Web-{210D2AE9-5CBC-D9F1-1E68-07EB5B2C4483}" dt="2026-07-16T07:48:26.987" v="25" actId="14100"/>
          <ac:picMkLst>
            <pc:docMk/>
            <pc:sldMk cId="2599883391" sldId="262"/>
            <ac:picMk id="11" creationId="{C854AF3E-3505-4709-7813-4BDD106812F4}"/>
          </ac:picMkLst>
        </pc:picChg>
      </pc:sldChg>
      <pc:sldChg chg="new">
        <pc:chgData name="Aneta Kozlowiecka (2438990)" userId="S::2438990@student.uwtsd.ac.uk::ca6683cc-ab35-48a1-b302-6690f863f82c" providerId="AD" clId="Web-{210D2AE9-5CBC-D9F1-1E68-07EB5B2C4483}" dt="2026-07-16T08:07:37.076" v="43"/>
        <pc:sldMkLst>
          <pc:docMk/>
          <pc:sldMk cId="2364221539" sldId="263"/>
        </pc:sldMkLst>
      </pc:sldChg>
    </pc:docChg>
  </pc:docChgLst>
  <pc:docChgLst>
    <pc:chgData name="Aneta Kozlowiecka (2438990)" userId="S::2438990@student.uwtsd.ac.uk::ca6683cc-ab35-48a1-b302-6690f863f82c" providerId="AD" clId="Web-{B3F5CBD8-2356-D443-E43B-3FCA117ACF81}"/>
    <pc:docChg chg="addSld modSld">
      <pc:chgData name="Aneta Kozlowiecka (2438990)" userId="S::2438990@student.uwtsd.ac.uk::ca6683cc-ab35-48a1-b302-6690f863f82c" providerId="AD" clId="Web-{B3F5CBD8-2356-D443-E43B-3FCA117ACF81}" dt="2026-07-16T22:26:27.778" v="281" actId="14100"/>
      <pc:docMkLst>
        <pc:docMk/>
      </pc:docMkLst>
      <pc:sldChg chg="addSp delSp modSp addAnim delAnim">
        <pc:chgData name="Aneta Kozlowiecka (2438990)" userId="S::2438990@student.uwtsd.ac.uk::ca6683cc-ab35-48a1-b302-6690f863f82c" providerId="AD" clId="Web-{B3F5CBD8-2356-D443-E43B-3FCA117ACF81}" dt="2026-07-16T22:17:12.552" v="264"/>
        <pc:sldMkLst>
          <pc:docMk/>
          <pc:sldMk cId="2983516483" sldId="257"/>
        </pc:sldMkLst>
      </pc:sldChg>
      <pc:sldChg chg="addSp delSp modSp mod setBg">
        <pc:chgData name="Aneta Kozlowiecka (2438990)" userId="S::2438990@student.uwtsd.ac.uk::ca6683cc-ab35-48a1-b302-6690f863f82c" providerId="AD" clId="Web-{B3F5CBD8-2356-D443-E43B-3FCA117ACF81}" dt="2026-07-16T22:26:27.778" v="281" actId="14100"/>
        <pc:sldMkLst>
          <pc:docMk/>
          <pc:sldMk cId="2364221539" sldId="263"/>
        </pc:sldMkLst>
        <pc:spChg chg="add mod">
          <ac:chgData name="Aneta Kozlowiecka (2438990)" userId="S::2438990@student.uwtsd.ac.uk::ca6683cc-ab35-48a1-b302-6690f863f82c" providerId="AD" clId="Web-{B3F5CBD8-2356-D443-E43B-3FCA117ACF81}" dt="2026-07-16T21:12:35.937" v="104" actId="1076"/>
          <ac:spMkLst>
            <pc:docMk/>
            <pc:sldMk cId="2364221539" sldId="263"/>
            <ac:spMk id="6" creationId="{960F1371-1DC8-9560-CFC7-3B0BD0CA31B9}"/>
          </ac:spMkLst>
        </pc:spChg>
        <pc:spChg chg="add mod">
          <ac:chgData name="Aneta Kozlowiecka (2438990)" userId="S::2438990@student.uwtsd.ac.uk::ca6683cc-ab35-48a1-b302-6690f863f82c" providerId="AD" clId="Web-{B3F5CBD8-2356-D443-E43B-3FCA117ACF81}" dt="2026-07-16T21:12:33.156" v="103" actId="1076"/>
          <ac:spMkLst>
            <pc:docMk/>
            <pc:sldMk cId="2364221539" sldId="263"/>
            <ac:spMk id="7" creationId="{72A9599E-8E69-0899-B9BB-CE4D6D2C5CAF}"/>
          </ac:spMkLst>
        </pc:spChg>
        <pc:spChg chg="add mod">
          <ac:chgData name="Aneta Kozlowiecka (2438990)" userId="S::2438990@student.uwtsd.ac.uk::ca6683cc-ab35-48a1-b302-6690f863f82c" providerId="AD" clId="Web-{B3F5CBD8-2356-D443-E43B-3FCA117ACF81}" dt="2026-07-16T21:12:29.796" v="102" actId="1076"/>
          <ac:spMkLst>
            <pc:docMk/>
            <pc:sldMk cId="2364221539" sldId="263"/>
            <ac:spMk id="11" creationId="{05F14A41-5B79-2EFE-D0C5-2BD432089B67}"/>
          </ac:spMkLst>
        </pc:spChg>
        <pc:spChg chg="add mod">
          <ac:chgData name="Aneta Kozlowiecka (2438990)" userId="S::2438990@student.uwtsd.ac.uk::ca6683cc-ab35-48a1-b302-6690f863f82c" providerId="AD" clId="Web-{B3F5CBD8-2356-D443-E43B-3FCA117ACF81}" dt="2026-07-16T21:13:31.204" v="116" actId="1076"/>
          <ac:spMkLst>
            <pc:docMk/>
            <pc:sldMk cId="2364221539" sldId="263"/>
            <ac:spMk id="13" creationId="{39A293E2-AFD6-F739-AF52-45D61262787B}"/>
          </ac:spMkLst>
        </pc:spChg>
      </pc:sldChg>
      <pc:sldChg chg="addSp modSp new">
        <pc:chgData name="Aneta Kozlowiecka (2438990)" userId="S::2438990@student.uwtsd.ac.uk::ca6683cc-ab35-48a1-b302-6690f863f82c" providerId="AD" clId="Web-{B3F5CBD8-2356-D443-E43B-3FCA117ACF81}" dt="2026-07-16T21:53:11.378" v="148" actId="20577"/>
        <pc:sldMkLst>
          <pc:docMk/>
          <pc:sldMk cId="670758728" sldId="264"/>
        </pc:sldMkLst>
      </pc:sldChg>
      <pc:sldChg chg="addSp delSp modSp new">
        <pc:chgData name="Aneta Kozlowiecka (2438990)" userId="S::2438990@student.uwtsd.ac.uk::ca6683cc-ab35-48a1-b302-6690f863f82c" providerId="AD" clId="Web-{B3F5CBD8-2356-D443-E43B-3FCA117ACF81}" dt="2026-07-16T22:14:05.431" v="234" actId="20577"/>
        <pc:sldMkLst>
          <pc:docMk/>
          <pc:sldMk cId="59146264" sldId="265"/>
        </pc:sldMkLst>
        <pc:spChg chg="add del mod">
          <ac:chgData name="Aneta Kozlowiecka (2438990)" userId="S::2438990@student.uwtsd.ac.uk::ca6683cc-ab35-48a1-b302-6690f863f82c" providerId="AD" clId="Web-{B3F5CBD8-2356-D443-E43B-3FCA117ACF81}" dt="2026-07-16T22:14:05.431" v="234" actId="20577"/>
          <ac:spMkLst>
            <pc:docMk/>
            <pc:sldMk cId="59146264" sldId="265"/>
            <ac:spMk id="2" creationId="{B472E23A-3A4E-5A65-7182-79B5CDCA9909}"/>
          </ac:spMkLst>
        </pc:spChg>
      </pc:sldChg>
    </pc:docChg>
  </pc:docChgLst>
  <pc:docChgLst>
    <pc:chgData name="Aneta Kozlowiecka (2438990)" userId="S::2438990@student.uwtsd.ac.uk::ca6683cc-ab35-48a1-b302-6690f863f82c" providerId="AD" clId="Web-{0D65B502-946D-F9AD-4BE7-7CCB7415464C}"/>
    <pc:docChg chg="modSld">
      <pc:chgData name="Aneta Kozlowiecka (2438990)" userId="S::2438990@student.uwtsd.ac.uk::ca6683cc-ab35-48a1-b302-6690f863f82c" providerId="AD" clId="Web-{0D65B502-946D-F9AD-4BE7-7CCB7415464C}" dt="2026-07-18T20:12:03.203" v="30" actId="1076"/>
      <pc:docMkLst>
        <pc:docMk/>
      </pc:docMkLst>
      <pc:sldChg chg="addSp delSp modSp">
        <pc:chgData name="Aneta Kozlowiecka (2438990)" userId="S::2438990@student.uwtsd.ac.uk::ca6683cc-ab35-48a1-b302-6690f863f82c" providerId="AD" clId="Web-{0D65B502-946D-F9AD-4BE7-7CCB7415464C}" dt="2026-07-18T20:12:03.203" v="30" actId="1076"/>
        <pc:sldMkLst>
          <pc:docMk/>
          <pc:sldMk cId="59146264" sldId="265"/>
        </pc:sldMkLst>
        <pc:spChg chg="mod">
          <ac:chgData name="Aneta Kozlowiecka (2438990)" userId="S::2438990@student.uwtsd.ac.uk::ca6683cc-ab35-48a1-b302-6690f863f82c" providerId="AD" clId="Web-{0D65B502-946D-F9AD-4BE7-7CCB7415464C}" dt="2026-07-18T20:11:38.562" v="24" actId="14100"/>
          <ac:spMkLst>
            <pc:docMk/>
            <pc:sldMk cId="59146264" sldId="265"/>
            <ac:spMk id="5" creationId="{5E56498B-97B4-1A67-E46D-513ECD1AB7E2}"/>
          </ac:spMkLst>
        </pc:spChg>
        <pc:picChg chg="add del mod">
          <ac:chgData name="Aneta Kozlowiecka (2438990)" userId="S::2438990@student.uwtsd.ac.uk::ca6683cc-ab35-48a1-b302-6690f863f82c" providerId="AD" clId="Web-{0D65B502-946D-F9AD-4BE7-7CCB7415464C}" dt="2026-07-18T20:09:14.527" v="7"/>
          <ac:picMkLst>
            <pc:docMk/>
            <pc:sldMk cId="59146264" sldId="265"/>
            <ac:picMk id="4" creationId="{FB1A9A74-4984-114C-E500-491F459B449E}"/>
          </ac:picMkLst>
        </pc:picChg>
        <pc:picChg chg="add mod ord">
          <ac:chgData name="Aneta Kozlowiecka (2438990)" userId="S::2438990@student.uwtsd.ac.uk::ca6683cc-ab35-48a1-b302-6690f863f82c" providerId="AD" clId="Web-{0D65B502-946D-F9AD-4BE7-7CCB7415464C}" dt="2026-07-18T20:12:03.203" v="30" actId="1076"/>
          <ac:picMkLst>
            <pc:docMk/>
            <pc:sldMk cId="59146264" sldId="265"/>
            <ac:picMk id="7" creationId="{DECC0A5B-AF99-57A2-E385-AA9BF86E262C}"/>
          </ac:picMkLst>
        </pc:picChg>
        <pc:picChg chg="mod">
          <ac:chgData name="Aneta Kozlowiecka (2438990)" userId="S::2438990@student.uwtsd.ac.uk::ca6683cc-ab35-48a1-b302-6690f863f82c" providerId="AD" clId="Web-{0D65B502-946D-F9AD-4BE7-7CCB7415464C}" dt="2026-07-18T20:11:20.030" v="21" actId="1076"/>
          <ac:picMkLst>
            <pc:docMk/>
            <pc:sldMk cId="59146264" sldId="265"/>
            <ac:picMk id="16" creationId="{21A79891-63A8-1B89-35CF-BD8C08E0B656}"/>
          </ac:picMkLst>
        </pc:picChg>
        <pc:picChg chg="del">
          <ac:chgData name="Aneta Kozlowiecka (2438990)" userId="S::2438990@student.uwtsd.ac.uk::ca6683cc-ab35-48a1-b302-6690f863f82c" providerId="AD" clId="Web-{0D65B502-946D-F9AD-4BE7-7CCB7415464C}" dt="2026-07-18T20:05:35.036" v="0"/>
          <ac:picMkLst>
            <pc:docMk/>
            <pc:sldMk cId="59146264" sldId="265"/>
            <ac:picMk id="17" creationId="{33C7AC3B-4815-AE01-48D6-0513DC416C4E}"/>
          </ac:picMkLst>
        </pc:picChg>
      </pc:sldChg>
    </pc:docChg>
  </pc:docChgLst>
  <pc:docChgLst>
    <pc:chgData name="Aneta Kozlowiecka (2438990)" userId="S::2438990@student.uwtsd.ac.uk::ca6683cc-ab35-48a1-b302-6690f863f82c" providerId="AD" clId="Web-{A6D7D666-DA24-7A66-D87E-FF923B6B0194}"/>
    <pc:docChg chg="addSld delSld modSld">
      <pc:chgData name="Aneta Kozlowiecka (2438990)" userId="S::2438990@student.uwtsd.ac.uk::ca6683cc-ab35-48a1-b302-6690f863f82c" providerId="AD" clId="Web-{A6D7D666-DA24-7A66-D87E-FF923B6B0194}" dt="2026-07-14T15:23:25.536" v="74"/>
      <pc:docMkLst>
        <pc:docMk/>
      </pc:docMkLst>
      <pc:sldChg chg="new">
        <pc:chgData name="Aneta Kozlowiecka (2438990)" userId="S::2438990@student.uwtsd.ac.uk::ca6683cc-ab35-48a1-b302-6690f863f82c" providerId="AD" clId="Web-{A6D7D666-DA24-7A66-D87E-FF923B6B0194}" dt="2026-07-14T15:23:25.536" v="74"/>
        <pc:sldMkLst>
          <pc:docMk/>
          <pc:sldMk cId="2983516483" sldId="257"/>
        </pc:sldMkLst>
      </pc:sldChg>
    </pc:docChg>
  </pc:docChgLst>
  <pc:docChgLst>
    <pc:chgData name="Aneta Kozlowiecka (2438990)" userId="S::2438990@student.uwtsd.ac.uk::ca6683cc-ab35-48a1-b302-6690f863f82c" providerId="AD" clId="Web-{ABC11CBA-A355-B595-F45D-F2D6BF0109B0}"/>
    <pc:docChg chg="addSld delSld modSld sldOrd">
      <pc:chgData name="Aneta Kozlowiecka (2438990)" userId="S::2438990@student.uwtsd.ac.uk::ca6683cc-ab35-48a1-b302-6690f863f82c" providerId="AD" clId="Web-{ABC11CBA-A355-B595-F45D-F2D6BF0109B0}" dt="2026-07-17T22:48:00.232" v="588"/>
      <pc:docMkLst>
        <pc:docMk/>
      </pc:docMkLst>
      <pc:sldChg chg="addSp delSp modSp add del">
        <pc:chgData name="Aneta Kozlowiecka (2438990)" userId="S::2438990@student.uwtsd.ac.uk::ca6683cc-ab35-48a1-b302-6690f863f82c" providerId="AD" clId="Web-{ABC11CBA-A355-B595-F45D-F2D6BF0109B0}" dt="2026-07-17T22:26:58.345" v="505"/>
        <pc:sldMkLst>
          <pc:docMk/>
          <pc:sldMk cId="109857222" sldId="256"/>
        </pc:sldMkLst>
        <pc:spChg chg="mod">
          <ac:chgData name="Aneta Kozlowiecka (2438990)" userId="S::2438990@student.uwtsd.ac.uk::ca6683cc-ab35-48a1-b302-6690f863f82c" providerId="AD" clId="Web-{ABC11CBA-A355-B595-F45D-F2D6BF0109B0}" dt="2026-07-17T22:18:50.413" v="446" actId="1076"/>
          <ac:spMkLst>
            <pc:docMk/>
            <pc:sldMk cId="109857222" sldId="256"/>
            <ac:spMk id="2" creationId="{00000000-0000-0000-0000-000000000000}"/>
          </ac:spMkLst>
        </pc:spChg>
        <pc:picChg chg="add del mod">
          <ac:chgData name="Aneta Kozlowiecka (2438990)" userId="S::2438990@student.uwtsd.ac.uk::ca6683cc-ab35-48a1-b302-6690f863f82c" providerId="AD" clId="Web-{ABC11CBA-A355-B595-F45D-F2D6BF0109B0}" dt="2026-07-17T22:18:44.991" v="445"/>
          <ac:picMkLst>
            <pc:docMk/>
            <pc:sldMk cId="109857222" sldId="256"/>
            <ac:picMk id="3" creationId="{7909E439-78A0-87B0-66EE-F7216D4AE504}"/>
          </ac:picMkLst>
        </pc:picChg>
        <pc:picChg chg="add del">
          <ac:chgData name="Aneta Kozlowiecka (2438990)" userId="S::2438990@student.uwtsd.ac.uk::ca6683cc-ab35-48a1-b302-6690f863f82c" providerId="AD" clId="Web-{ABC11CBA-A355-B595-F45D-F2D6BF0109B0}" dt="2026-07-17T22:23:14.492" v="468"/>
          <ac:picMkLst>
            <pc:docMk/>
            <pc:sldMk cId="109857222" sldId="256"/>
            <ac:picMk id="4" creationId="{63E8040B-DCC0-5283-EEA4-2049C2C08E7A}"/>
          </ac:picMkLst>
        </pc:picChg>
        <pc:picChg chg="add del mod ord">
          <ac:chgData name="Aneta Kozlowiecka (2438990)" userId="S::2438990@student.uwtsd.ac.uk::ca6683cc-ab35-48a1-b302-6690f863f82c" providerId="AD" clId="Web-{ABC11CBA-A355-B595-F45D-F2D6BF0109B0}" dt="2026-07-17T22:23:11.258" v="467"/>
          <ac:picMkLst>
            <pc:docMk/>
            <pc:sldMk cId="109857222" sldId="256"/>
            <ac:picMk id="5" creationId="{8633BC25-ACC6-AEE4-94D3-3F151CA822C3}"/>
          </ac:picMkLst>
        </pc:picChg>
      </pc:sldChg>
      <pc:sldChg chg="modSp addAnim delAnim">
        <pc:chgData name="Aneta Kozlowiecka (2438990)" userId="S::2438990@student.uwtsd.ac.uk::ca6683cc-ab35-48a1-b302-6690f863f82c" providerId="AD" clId="Web-{ABC11CBA-A355-B595-F45D-F2D6BF0109B0}" dt="2026-07-17T21:58:36.345" v="321"/>
        <pc:sldMkLst>
          <pc:docMk/>
          <pc:sldMk cId="2983516483" sldId="257"/>
        </pc:sldMkLst>
        <pc:spChg chg="mod">
          <ac:chgData name="Aneta Kozlowiecka (2438990)" userId="S::2438990@student.uwtsd.ac.uk::ca6683cc-ab35-48a1-b302-6690f863f82c" providerId="AD" clId="Web-{ABC11CBA-A355-B595-F45D-F2D6BF0109B0}" dt="2026-07-17T20:38:14.319" v="3" actId="20577"/>
          <ac:spMkLst>
            <pc:docMk/>
            <pc:sldMk cId="2983516483" sldId="257"/>
            <ac:spMk id="4" creationId="{8CD290ED-0C92-BB2A-766B-6113F29976FA}"/>
          </ac:spMkLst>
        </pc:spChg>
      </pc:sldChg>
      <pc:sldChg chg="addSp delSp modSp addAnim modAnim">
        <pc:chgData name="Aneta Kozlowiecka (2438990)" userId="S::2438990@student.uwtsd.ac.uk::ca6683cc-ab35-48a1-b302-6690f863f82c" providerId="AD" clId="Web-{ABC11CBA-A355-B595-F45D-F2D6BF0109B0}" dt="2026-07-17T22:01:47.634" v="330"/>
        <pc:sldMkLst>
          <pc:docMk/>
          <pc:sldMk cId="3023210167" sldId="258"/>
        </pc:sldMkLst>
        <pc:spChg chg="add del">
          <ac:chgData name="Aneta Kozlowiecka (2438990)" userId="S::2438990@student.uwtsd.ac.uk::ca6683cc-ab35-48a1-b302-6690f863f82c" providerId="AD" clId="Web-{ABC11CBA-A355-B595-F45D-F2D6BF0109B0}" dt="2026-07-17T20:55:55.043" v="115"/>
          <ac:spMkLst>
            <pc:docMk/>
            <pc:sldMk cId="3023210167" sldId="258"/>
            <ac:spMk id="3" creationId="{0A4D7E75-89E1-CAA6-5F4B-93242FD30CE7}"/>
          </ac:spMkLst>
        </pc:spChg>
        <pc:spChg chg="add mod">
          <ac:chgData name="Aneta Kozlowiecka (2438990)" userId="S::2438990@student.uwtsd.ac.uk::ca6683cc-ab35-48a1-b302-6690f863f82c" providerId="AD" clId="Web-{ABC11CBA-A355-B595-F45D-F2D6BF0109B0}" dt="2026-07-17T21:00:05.491" v="164" actId="20577"/>
          <ac:spMkLst>
            <pc:docMk/>
            <pc:sldMk cId="3023210167" sldId="258"/>
            <ac:spMk id="4" creationId="{DA9BD2C4-5CBD-59B2-6522-20B888A16061}"/>
          </ac:spMkLst>
        </pc:spChg>
        <pc:spChg chg="add mod">
          <ac:chgData name="Aneta Kozlowiecka (2438990)" userId="S::2438990@student.uwtsd.ac.uk::ca6683cc-ab35-48a1-b302-6690f863f82c" providerId="AD" clId="Web-{ABC11CBA-A355-B595-F45D-F2D6BF0109B0}" dt="2026-07-17T21:00:29.773" v="165" actId="14100"/>
          <ac:spMkLst>
            <pc:docMk/>
            <pc:sldMk cId="3023210167" sldId="258"/>
            <ac:spMk id="5" creationId="{0B8769CB-A65D-25DB-91AD-100024F26EBC}"/>
          </ac:spMkLst>
        </pc:spChg>
        <pc:spChg chg="del mod">
          <ac:chgData name="Aneta Kozlowiecka (2438990)" userId="S::2438990@student.uwtsd.ac.uk::ca6683cc-ab35-48a1-b302-6690f863f82c" providerId="AD" clId="Web-{ABC11CBA-A355-B595-F45D-F2D6BF0109B0}" dt="2026-07-17T20:57:25.312" v="141"/>
          <ac:spMkLst>
            <pc:docMk/>
            <pc:sldMk cId="3023210167" sldId="258"/>
            <ac:spMk id="8" creationId="{57B112EC-7889-5522-EF73-096CA1B1C38F}"/>
          </ac:spMkLst>
        </pc:spChg>
        <pc:picChg chg="mod">
          <ac:chgData name="Aneta Kozlowiecka (2438990)" userId="S::2438990@student.uwtsd.ac.uk::ca6683cc-ab35-48a1-b302-6690f863f82c" providerId="AD" clId="Web-{ABC11CBA-A355-B595-F45D-F2D6BF0109B0}" dt="2026-07-17T20:56:57.811" v="130" actId="1076"/>
          <ac:picMkLst>
            <pc:docMk/>
            <pc:sldMk cId="3023210167" sldId="258"/>
            <ac:picMk id="6" creationId="{8611E1D8-4663-C03E-627C-621EE7F5FC0E}"/>
          </ac:picMkLst>
        </pc:picChg>
        <pc:picChg chg="add mod">
          <ac:chgData name="Aneta Kozlowiecka (2438990)" userId="S::2438990@student.uwtsd.ac.uk::ca6683cc-ab35-48a1-b302-6690f863f82c" providerId="AD" clId="Web-{ABC11CBA-A355-B595-F45D-F2D6BF0109B0}" dt="2026-07-17T20:58:24.268" v="152" actId="1076"/>
          <ac:picMkLst>
            <pc:docMk/>
            <pc:sldMk cId="3023210167" sldId="258"/>
            <ac:picMk id="7" creationId="{30065B89-240E-79F3-04D8-381747DADB5D}"/>
          </ac:picMkLst>
        </pc:picChg>
        <pc:picChg chg="add mod">
          <ac:chgData name="Aneta Kozlowiecka (2438990)" userId="S::2438990@student.uwtsd.ac.uk::ca6683cc-ab35-48a1-b302-6690f863f82c" providerId="AD" clId="Web-{ABC11CBA-A355-B595-F45D-F2D6BF0109B0}" dt="2026-07-17T20:58:53.613" v="155" actId="1076"/>
          <ac:picMkLst>
            <pc:docMk/>
            <pc:sldMk cId="3023210167" sldId="258"/>
            <ac:picMk id="9" creationId="{B51E6DD0-B86C-27E9-5417-739578F83E44}"/>
          </ac:picMkLst>
        </pc:picChg>
      </pc:sldChg>
      <pc:sldChg chg="addAnim modAnim">
        <pc:chgData name="Aneta Kozlowiecka (2438990)" userId="S::2438990@student.uwtsd.ac.uk::ca6683cc-ab35-48a1-b302-6690f863f82c" providerId="AD" clId="Web-{ABC11CBA-A355-B595-F45D-F2D6BF0109B0}" dt="2026-07-17T22:02:43.328" v="332"/>
        <pc:sldMkLst>
          <pc:docMk/>
          <pc:sldMk cId="3854397633" sldId="259"/>
        </pc:sldMkLst>
      </pc:sldChg>
      <pc:sldChg chg="addAnim">
        <pc:chgData name="Aneta Kozlowiecka (2438990)" userId="S::2438990@student.uwtsd.ac.uk::ca6683cc-ab35-48a1-b302-6690f863f82c" providerId="AD" clId="Web-{ABC11CBA-A355-B595-F45D-F2D6BF0109B0}" dt="2026-07-17T22:03:25.127" v="333"/>
        <pc:sldMkLst>
          <pc:docMk/>
          <pc:sldMk cId="371796309" sldId="260"/>
        </pc:sldMkLst>
      </pc:sldChg>
      <pc:sldChg chg="addSp delSp modSp addAnim">
        <pc:chgData name="Aneta Kozlowiecka (2438990)" userId="S::2438990@student.uwtsd.ac.uk::ca6683cc-ab35-48a1-b302-6690f863f82c" providerId="AD" clId="Web-{ABC11CBA-A355-B595-F45D-F2D6BF0109B0}" dt="2026-07-17T22:48:00.232" v="588"/>
        <pc:sldMkLst>
          <pc:docMk/>
          <pc:sldMk cId="1001380300" sldId="261"/>
        </pc:sldMkLst>
        <pc:picChg chg="add del mod">
          <ac:chgData name="Aneta Kozlowiecka (2438990)" userId="S::2438990@student.uwtsd.ac.uk::ca6683cc-ab35-48a1-b302-6690f863f82c" providerId="AD" clId="Web-{ABC11CBA-A355-B595-F45D-F2D6BF0109B0}" dt="2026-07-17T22:48:00.232" v="588"/>
          <ac:picMkLst>
            <pc:docMk/>
            <pc:sldMk cId="1001380300" sldId="261"/>
            <ac:picMk id="3" creationId="{09F3B535-33E1-7E01-3BEA-AF1EA370860B}"/>
          </ac:picMkLst>
        </pc:picChg>
      </pc:sldChg>
      <pc:sldChg chg="addSp delSp modSp addAnim">
        <pc:chgData name="Aneta Kozlowiecka (2438990)" userId="S::2438990@student.uwtsd.ac.uk::ca6683cc-ab35-48a1-b302-6690f863f82c" providerId="AD" clId="Web-{ABC11CBA-A355-B595-F45D-F2D6BF0109B0}" dt="2026-07-17T22:09:13.510" v="410"/>
        <pc:sldMkLst>
          <pc:docMk/>
          <pc:sldMk cId="2599883391" sldId="262"/>
        </pc:sldMkLst>
        <pc:spChg chg="add mod">
          <ac:chgData name="Aneta Kozlowiecka (2438990)" userId="S::2438990@student.uwtsd.ac.uk::ca6683cc-ab35-48a1-b302-6690f863f82c" providerId="AD" clId="Web-{ABC11CBA-A355-B595-F45D-F2D6BF0109B0}" dt="2026-07-17T22:08:31.805" v="401" actId="20577"/>
          <ac:spMkLst>
            <pc:docMk/>
            <pc:sldMk cId="2599883391" sldId="262"/>
            <ac:spMk id="6" creationId="{968E856C-F602-2472-2CDE-BB968E55FF9A}"/>
          </ac:spMkLst>
        </pc:spChg>
        <pc:spChg chg="add del mod">
          <ac:chgData name="Aneta Kozlowiecka (2438990)" userId="S::2438990@student.uwtsd.ac.uk::ca6683cc-ab35-48a1-b302-6690f863f82c" providerId="AD" clId="Web-{ABC11CBA-A355-B595-F45D-F2D6BF0109B0}" dt="2026-07-17T22:07:41.975" v="388"/>
          <ac:spMkLst>
            <pc:docMk/>
            <pc:sldMk cId="2599883391" sldId="262"/>
            <ac:spMk id="7" creationId="{CD3F64CD-5DAC-9D65-5C63-5AB172FA040F}"/>
          </ac:spMkLst>
        </pc:spChg>
        <pc:spChg chg="add del">
          <ac:chgData name="Aneta Kozlowiecka (2438990)" userId="S::2438990@student.uwtsd.ac.uk::ca6683cc-ab35-48a1-b302-6690f863f82c" providerId="AD" clId="Web-{ABC11CBA-A355-B595-F45D-F2D6BF0109B0}" dt="2026-07-17T22:06:03.153" v="364"/>
          <ac:spMkLst>
            <pc:docMk/>
            <pc:sldMk cId="2599883391" sldId="262"/>
            <ac:spMk id="8" creationId="{CD01AA65-E33B-1A89-C6BD-625A9A2C5F4E}"/>
          </ac:spMkLst>
        </pc:spChg>
        <pc:spChg chg="add del">
          <ac:chgData name="Aneta Kozlowiecka (2438990)" userId="S::2438990@student.uwtsd.ac.uk::ca6683cc-ab35-48a1-b302-6690f863f82c" providerId="AD" clId="Web-{ABC11CBA-A355-B595-F45D-F2D6BF0109B0}" dt="2026-07-17T22:06:13.878" v="368"/>
          <ac:spMkLst>
            <pc:docMk/>
            <pc:sldMk cId="2599883391" sldId="262"/>
            <ac:spMk id="9" creationId="{EF4DCE43-4272-1799-32EA-D1656526CFDC}"/>
          </ac:spMkLst>
        </pc:spChg>
        <pc:spChg chg="add mod">
          <ac:chgData name="Aneta Kozlowiecka (2438990)" userId="S::2438990@student.uwtsd.ac.uk::ca6683cc-ab35-48a1-b302-6690f863f82c" providerId="AD" clId="Web-{ABC11CBA-A355-B595-F45D-F2D6BF0109B0}" dt="2026-07-17T22:08:17.133" v="399" actId="20577"/>
          <ac:spMkLst>
            <pc:docMk/>
            <pc:sldMk cId="2599883391" sldId="262"/>
            <ac:spMk id="10" creationId="{096066A8-253A-A01A-F214-698A9B562F98}"/>
          </ac:spMkLst>
        </pc:spChg>
        <pc:spChg chg="add mod">
          <ac:chgData name="Aneta Kozlowiecka (2438990)" userId="S::2438990@student.uwtsd.ac.uk::ca6683cc-ab35-48a1-b302-6690f863f82c" providerId="AD" clId="Web-{ABC11CBA-A355-B595-F45D-F2D6BF0109B0}" dt="2026-07-17T22:07:35.537" v="385" actId="1076"/>
          <ac:spMkLst>
            <pc:docMk/>
            <pc:sldMk cId="2599883391" sldId="262"/>
            <ac:spMk id="12" creationId="{66C3C791-FC98-E68A-9153-7687FEC7227E}"/>
          </ac:spMkLst>
        </pc:spChg>
        <pc:spChg chg="mod">
          <ac:chgData name="Aneta Kozlowiecka (2438990)" userId="S::2438990@student.uwtsd.ac.uk::ca6683cc-ab35-48a1-b302-6690f863f82c" providerId="AD" clId="Web-{ABC11CBA-A355-B595-F45D-F2D6BF0109B0}" dt="2026-07-17T22:08:24.649" v="400" actId="20577"/>
          <ac:spMkLst>
            <pc:docMk/>
            <pc:sldMk cId="2599883391" sldId="262"/>
            <ac:spMk id="19" creationId="{B1CD210E-0151-2208-2D89-F0E774CD8602}"/>
          </ac:spMkLst>
        </pc:spChg>
        <pc:picChg chg="mod">
          <ac:chgData name="Aneta Kozlowiecka (2438990)" userId="S::2438990@student.uwtsd.ac.uk::ca6683cc-ab35-48a1-b302-6690f863f82c" providerId="AD" clId="Web-{ABC11CBA-A355-B595-F45D-F2D6BF0109B0}" dt="2026-07-17T22:06:07.528" v="366" actId="1076"/>
          <ac:picMkLst>
            <pc:docMk/>
            <pc:sldMk cId="2599883391" sldId="262"/>
            <ac:picMk id="13" creationId="{95917933-DC9D-BEFA-FF5E-06519AAFC422}"/>
          </ac:picMkLst>
        </pc:picChg>
      </pc:sldChg>
      <pc:sldChg chg="modSp addAnim">
        <pc:chgData name="Aneta Kozlowiecka (2438990)" userId="S::2438990@student.uwtsd.ac.uk::ca6683cc-ab35-48a1-b302-6690f863f82c" providerId="AD" clId="Web-{ABC11CBA-A355-B595-F45D-F2D6BF0109B0}" dt="2026-07-17T22:10:33.216" v="413"/>
        <pc:sldMkLst>
          <pc:docMk/>
          <pc:sldMk cId="2364221539" sldId="263"/>
        </pc:sldMkLst>
        <pc:spChg chg="mod">
          <ac:chgData name="Aneta Kozlowiecka (2438990)" userId="S::2438990@student.uwtsd.ac.uk::ca6683cc-ab35-48a1-b302-6690f863f82c" providerId="AD" clId="Web-{ABC11CBA-A355-B595-F45D-F2D6BF0109B0}" dt="2026-07-17T21:06:44.840" v="177" actId="20577"/>
          <ac:spMkLst>
            <pc:docMk/>
            <pc:sldMk cId="2364221539" sldId="263"/>
            <ac:spMk id="7" creationId="{72A9599E-8E69-0899-B9BB-CE4D6D2C5CAF}"/>
          </ac:spMkLst>
        </pc:spChg>
        <pc:spChg chg="mod">
          <ac:chgData name="Aneta Kozlowiecka (2438990)" userId="S::2438990@student.uwtsd.ac.uk::ca6683cc-ab35-48a1-b302-6690f863f82c" providerId="AD" clId="Web-{ABC11CBA-A355-B595-F45D-F2D6BF0109B0}" dt="2026-07-17T21:09:43.697" v="179" actId="20577"/>
          <ac:spMkLst>
            <pc:docMk/>
            <pc:sldMk cId="2364221539" sldId="263"/>
            <ac:spMk id="13" creationId="{39A293E2-AFD6-F739-AF52-45D61262787B}"/>
          </ac:spMkLst>
        </pc:spChg>
        <pc:picChg chg="mod">
          <ac:chgData name="Aneta Kozlowiecka (2438990)" userId="S::2438990@student.uwtsd.ac.uk::ca6683cc-ab35-48a1-b302-6690f863f82c" providerId="AD" clId="Web-{ABC11CBA-A355-B595-F45D-F2D6BF0109B0}" dt="2026-07-17T21:10:49.184" v="185" actId="1076"/>
          <ac:picMkLst>
            <pc:docMk/>
            <pc:sldMk cId="2364221539" sldId="263"/>
            <ac:picMk id="4" creationId="{FE6C41E6-8618-1194-8B98-D5843BDDA599}"/>
          </ac:picMkLst>
        </pc:picChg>
      </pc:sldChg>
      <pc:sldChg chg="addSp delSp modSp addAnim delAnim modAnim">
        <pc:chgData name="Aneta Kozlowiecka (2438990)" userId="S::2438990@student.uwtsd.ac.uk::ca6683cc-ab35-48a1-b302-6690f863f82c" providerId="AD" clId="Web-{ABC11CBA-A355-B595-F45D-F2D6BF0109B0}" dt="2026-07-17T22:46:17.775" v="584"/>
        <pc:sldMkLst>
          <pc:docMk/>
          <pc:sldMk cId="670758728" sldId="264"/>
        </pc:sldMkLst>
        <pc:spChg chg="add del mod ord">
          <ac:chgData name="Aneta Kozlowiecka (2438990)" userId="S::2438990@student.uwtsd.ac.uk::ca6683cc-ab35-48a1-b302-6690f863f82c" providerId="AD" clId="Web-{ABC11CBA-A355-B595-F45D-F2D6BF0109B0}" dt="2026-07-17T22:45:45.133" v="577"/>
          <ac:spMkLst>
            <pc:docMk/>
            <pc:sldMk cId="670758728" sldId="264"/>
            <ac:spMk id="2" creationId="{C93B7892-0A01-CE0E-211C-39EB1A187528}"/>
          </ac:spMkLst>
        </pc:spChg>
        <pc:spChg chg="del mod">
          <ac:chgData name="Aneta Kozlowiecka (2438990)" userId="S::2438990@student.uwtsd.ac.uk::ca6683cc-ab35-48a1-b302-6690f863f82c" providerId="AD" clId="Web-{ABC11CBA-A355-B595-F45D-F2D6BF0109B0}" dt="2026-07-17T21:15:32.555" v="203"/>
          <ac:spMkLst>
            <pc:docMk/>
            <pc:sldMk cId="670758728" sldId="264"/>
            <ac:spMk id="4" creationId="{C9C8471B-1857-356D-703E-7B86136D16F5}"/>
          </ac:spMkLst>
        </pc:spChg>
        <pc:spChg chg="del">
          <ac:chgData name="Aneta Kozlowiecka (2438990)" userId="S::2438990@student.uwtsd.ac.uk::ca6683cc-ab35-48a1-b302-6690f863f82c" providerId="AD" clId="Web-{ABC11CBA-A355-B595-F45D-F2D6BF0109B0}" dt="2026-07-17T21:15:32.555" v="202"/>
          <ac:spMkLst>
            <pc:docMk/>
            <pc:sldMk cId="670758728" sldId="264"/>
            <ac:spMk id="5" creationId="{535B2FD1-686B-57E9-161E-2DAF89A46215}"/>
          </ac:spMkLst>
        </pc:spChg>
        <pc:spChg chg="add mod">
          <ac:chgData name="Aneta Kozlowiecka (2438990)" userId="S::2438990@student.uwtsd.ac.uk::ca6683cc-ab35-48a1-b302-6690f863f82c" providerId="AD" clId="Web-{ABC11CBA-A355-B595-F45D-F2D6BF0109B0}" dt="2026-07-17T21:16:03.634" v="215" actId="20577"/>
          <ac:spMkLst>
            <pc:docMk/>
            <pc:sldMk cId="670758728" sldId="264"/>
            <ac:spMk id="6" creationId="{3BD27E67-5E0F-5A6B-BD81-C2F8EB5F255E}"/>
          </ac:spMkLst>
        </pc:spChg>
        <pc:spChg chg="add mod">
          <ac:chgData name="Aneta Kozlowiecka (2438990)" userId="S::2438990@student.uwtsd.ac.uk::ca6683cc-ab35-48a1-b302-6690f863f82c" providerId="AD" clId="Web-{ABC11CBA-A355-B595-F45D-F2D6BF0109B0}" dt="2026-07-17T21:44:33.099" v="284" actId="1076"/>
          <ac:spMkLst>
            <pc:docMk/>
            <pc:sldMk cId="670758728" sldId="264"/>
            <ac:spMk id="7" creationId="{DDFD30A4-217B-8D82-9453-825341D148C9}"/>
          </ac:spMkLst>
        </pc:spChg>
        <pc:graphicFrameChg chg="del mod modGraphic">
          <ac:chgData name="Aneta Kozlowiecka (2438990)" userId="S::2438990@student.uwtsd.ac.uk::ca6683cc-ab35-48a1-b302-6690f863f82c" providerId="AD" clId="Web-{ABC11CBA-A355-B595-F45D-F2D6BF0109B0}" dt="2026-07-17T21:15:30.664" v="201"/>
          <ac:graphicFrameMkLst>
            <pc:docMk/>
            <pc:sldMk cId="670758728" sldId="264"/>
            <ac:graphicFrameMk id="3" creationId="{57533340-E135-C29E-F0AE-3C206D0ECC67}"/>
          </ac:graphicFrameMkLst>
        </pc:graphicFrameChg>
        <pc:graphicFrameChg chg="add del mod topLvl modGraphic">
          <ac:chgData name="Aneta Kozlowiecka (2438990)" userId="S::2438990@student.uwtsd.ac.uk::ca6683cc-ab35-48a1-b302-6690f863f82c" providerId="AD" clId="Web-{ABC11CBA-A355-B595-F45D-F2D6BF0109B0}" dt="2026-07-17T21:27:15.259" v="236"/>
          <ac:graphicFrameMkLst>
            <pc:docMk/>
            <pc:sldMk cId="670758728" sldId="264"/>
            <ac:graphicFrameMk id="8" creationId="{2FFF42A9-B913-BD13-6D48-452117ADDCA1}"/>
          </ac:graphicFrameMkLst>
        </pc:graphicFrameChg>
        <pc:graphicFrameChg chg="add del mod">
          <ac:chgData name="Aneta Kozlowiecka (2438990)" userId="S::2438990@student.uwtsd.ac.uk::ca6683cc-ab35-48a1-b302-6690f863f82c" providerId="AD" clId="Web-{ABC11CBA-A355-B595-F45D-F2D6BF0109B0}" dt="2026-07-17T21:31:09.287" v="238"/>
          <ac:graphicFrameMkLst>
            <pc:docMk/>
            <pc:sldMk cId="670758728" sldId="264"/>
            <ac:graphicFrameMk id="9" creationId="{8A1CB3E3-2A36-2DC9-3E2C-2B3C6FE637B5}"/>
          </ac:graphicFrameMkLst>
        </pc:graphicFrameChg>
        <pc:graphicFrameChg chg="add mod topLvl modGraphic">
          <ac:chgData name="Aneta Kozlowiecka (2438990)" userId="S::2438990@student.uwtsd.ac.uk::ca6683cc-ab35-48a1-b302-6690f863f82c" providerId="AD" clId="Web-{ABC11CBA-A355-B595-F45D-F2D6BF0109B0}" dt="2026-07-17T21:57:16.170" v="318"/>
          <ac:graphicFrameMkLst>
            <pc:docMk/>
            <pc:sldMk cId="670758728" sldId="264"/>
            <ac:graphicFrameMk id="10" creationId="{250CB0BA-C89E-EA89-42CC-0F10EE758BD7}"/>
          </ac:graphicFrameMkLst>
        </pc:graphicFrameChg>
        <pc:picChg chg="add del mod ord">
          <ac:chgData name="Aneta Kozlowiecka (2438990)" userId="S::2438990@student.uwtsd.ac.uk::ca6683cc-ab35-48a1-b302-6690f863f82c" providerId="AD" clId="Web-{ABC11CBA-A355-B595-F45D-F2D6BF0109B0}" dt="2026-07-17T21:53:23.380" v="304"/>
          <ac:picMkLst>
            <pc:docMk/>
            <pc:sldMk cId="670758728" sldId="264"/>
            <ac:picMk id="11" creationId="{A43654ED-CE4D-48D8-3699-CF21F4839AE6}"/>
          </ac:picMkLst>
        </pc:picChg>
        <pc:picChg chg="add mod ord">
          <ac:chgData name="Aneta Kozlowiecka (2438990)" userId="S::2438990@student.uwtsd.ac.uk::ca6683cc-ab35-48a1-b302-6690f863f82c" providerId="AD" clId="Web-{ABC11CBA-A355-B595-F45D-F2D6BF0109B0}" dt="2026-07-17T22:46:14.165" v="583" actId="1076"/>
          <ac:picMkLst>
            <pc:docMk/>
            <pc:sldMk cId="670758728" sldId="264"/>
            <ac:picMk id="12" creationId="{04A7A1C8-BD51-C30D-2107-0F5450C371F7}"/>
          </ac:picMkLst>
        </pc:picChg>
        <pc:picChg chg="add del mod ord">
          <ac:chgData name="Aneta Kozlowiecka (2438990)" userId="S::2438990@student.uwtsd.ac.uk::ca6683cc-ab35-48a1-b302-6690f863f82c" providerId="AD" clId="Web-{ABC11CBA-A355-B595-F45D-F2D6BF0109B0}" dt="2026-07-17T22:46:17.775" v="584"/>
          <ac:picMkLst>
            <pc:docMk/>
            <pc:sldMk cId="670758728" sldId="264"/>
            <ac:picMk id="13" creationId="{7CC8AEF3-74BE-88CC-F8D5-5EEBB59BFE1B}"/>
          </ac:picMkLst>
        </pc:picChg>
      </pc:sldChg>
      <pc:sldChg chg="addSp delSp modSp addAnim">
        <pc:chgData name="Aneta Kozlowiecka (2438990)" userId="S::2438990@student.uwtsd.ac.uk::ca6683cc-ab35-48a1-b302-6690f863f82c" providerId="AD" clId="Web-{ABC11CBA-A355-B595-F45D-F2D6BF0109B0}" dt="2026-07-17T22:39:01.270" v="564"/>
        <pc:sldMkLst>
          <pc:docMk/>
          <pc:sldMk cId="59146264" sldId="265"/>
        </pc:sldMkLst>
        <pc:spChg chg="mod">
          <ac:chgData name="Aneta Kozlowiecka (2438990)" userId="S::2438990@student.uwtsd.ac.uk::ca6683cc-ab35-48a1-b302-6690f863f82c" providerId="AD" clId="Web-{ABC11CBA-A355-B595-F45D-F2D6BF0109B0}" dt="2026-07-17T20:39:49.621" v="14"/>
          <ac:spMkLst>
            <pc:docMk/>
            <pc:sldMk cId="59146264" sldId="265"/>
            <ac:spMk id="2" creationId="{B472E23A-3A4E-5A65-7182-79B5CDCA9909}"/>
          </ac:spMkLst>
        </pc:spChg>
        <pc:spChg chg="add mod">
          <ac:chgData name="Aneta Kozlowiecka (2438990)" userId="S::2438990@student.uwtsd.ac.uk::ca6683cc-ab35-48a1-b302-6690f863f82c" providerId="AD" clId="Web-{ABC11CBA-A355-B595-F45D-F2D6BF0109B0}" dt="2026-07-17T20:53:05.021" v="106" actId="1076"/>
          <ac:spMkLst>
            <pc:docMk/>
            <pc:sldMk cId="59146264" sldId="265"/>
            <ac:spMk id="3" creationId="{B74D9FBB-EBBA-224A-B505-C59B2A275690}"/>
          </ac:spMkLst>
        </pc:spChg>
        <pc:spChg chg="add del">
          <ac:chgData name="Aneta Kozlowiecka (2438990)" userId="S::2438990@student.uwtsd.ac.uk::ca6683cc-ab35-48a1-b302-6690f863f82c" providerId="AD" clId="Web-{ABC11CBA-A355-B595-F45D-F2D6BF0109B0}" dt="2026-07-17T20:44:04.354" v="38"/>
          <ac:spMkLst>
            <pc:docMk/>
            <pc:sldMk cId="59146264" sldId="265"/>
            <ac:spMk id="4" creationId="{591487FE-5C73-4782-780D-B015E196D7C4}"/>
          </ac:spMkLst>
        </pc:spChg>
        <pc:spChg chg="add mod">
          <ac:chgData name="Aneta Kozlowiecka (2438990)" userId="S::2438990@student.uwtsd.ac.uk::ca6683cc-ab35-48a1-b302-6690f863f82c" providerId="AD" clId="Web-{ABC11CBA-A355-B595-F45D-F2D6BF0109B0}" dt="2026-07-17T20:53:08.177" v="107" actId="1076"/>
          <ac:spMkLst>
            <pc:docMk/>
            <pc:sldMk cId="59146264" sldId="265"/>
            <ac:spMk id="5" creationId="{5E56498B-97B4-1A67-E46D-513ECD1AB7E2}"/>
          </ac:spMkLst>
        </pc:spChg>
        <pc:spChg chg="add mod">
          <ac:chgData name="Aneta Kozlowiecka (2438990)" userId="S::2438990@student.uwtsd.ac.uk::ca6683cc-ab35-48a1-b302-6690f863f82c" providerId="AD" clId="Web-{ABC11CBA-A355-B595-F45D-F2D6BF0109B0}" dt="2026-07-17T20:53:12.302" v="108" actId="1076"/>
          <ac:spMkLst>
            <pc:docMk/>
            <pc:sldMk cId="59146264" sldId="265"/>
            <ac:spMk id="6" creationId="{2CACC58E-46FE-5302-99E9-3156BB5B4772}"/>
          </ac:spMkLst>
        </pc:spChg>
        <pc:picChg chg="add del ord">
          <ac:chgData name="Aneta Kozlowiecka (2438990)" userId="S::2438990@student.uwtsd.ac.uk::ca6683cc-ab35-48a1-b302-6690f863f82c" providerId="AD" clId="Web-{ABC11CBA-A355-B595-F45D-F2D6BF0109B0}" dt="2026-07-17T22:29:27.809" v="514"/>
          <ac:picMkLst>
            <pc:docMk/>
            <pc:sldMk cId="59146264" sldId="265"/>
            <ac:picMk id="8" creationId="{E7780D4C-45B7-18FC-07B7-356CF2030506}"/>
          </ac:picMkLst>
        </pc:picChg>
        <pc:picChg chg="add mod">
          <ac:chgData name="Aneta Kozlowiecka (2438990)" userId="S::2438990@student.uwtsd.ac.uk::ca6683cc-ab35-48a1-b302-6690f863f82c" providerId="AD" clId="Web-{ABC11CBA-A355-B595-F45D-F2D6BF0109B0}" dt="2026-07-17T20:50:01.373" v="83" actId="1076"/>
          <ac:picMkLst>
            <pc:docMk/>
            <pc:sldMk cId="59146264" sldId="265"/>
            <ac:picMk id="9" creationId="{FA070AD9-E0DF-F9EF-CCA4-704D2390A62E}"/>
          </ac:picMkLst>
        </pc:picChg>
        <pc:picChg chg="add mod">
          <ac:chgData name="Aneta Kozlowiecka (2438990)" userId="S::2438990@student.uwtsd.ac.uk::ca6683cc-ab35-48a1-b302-6690f863f82c" providerId="AD" clId="Web-{ABC11CBA-A355-B595-F45D-F2D6BF0109B0}" dt="2026-07-17T20:50:43.187" v="87" actId="1076"/>
          <ac:picMkLst>
            <pc:docMk/>
            <pc:sldMk cId="59146264" sldId="265"/>
            <ac:picMk id="10" creationId="{D22BCC4E-8828-DD1A-FE0A-75F8175248DE}"/>
          </ac:picMkLst>
        </pc:picChg>
        <pc:picChg chg="add mod">
          <ac:chgData name="Aneta Kozlowiecka (2438990)" userId="S::2438990@student.uwtsd.ac.uk::ca6683cc-ab35-48a1-b302-6690f863f82c" providerId="AD" clId="Web-{ABC11CBA-A355-B595-F45D-F2D6BF0109B0}" dt="2026-07-17T20:53:29.256" v="112" actId="1076"/>
          <ac:picMkLst>
            <pc:docMk/>
            <pc:sldMk cId="59146264" sldId="265"/>
            <ac:picMk id="11" creationId="{6AAB45C6-57EE-30C0-F19C-E4C48DA5A2E8}"/>
          </ac:picMkLst>
        </pc:picChg>
        <pc:picChg chg="add del mod">
          <ac:chgData name="Aneta Kozlowiecka (2438990)" userId="S::2438990@student.uwtsd.ac.uk::ca6683cc-ab35-48a1-b302-6690f863f82c" providerId="AD" clId="Web-{ABC11CBA-A355-B595-F45D-F2D6BF0109B0}" dt="2026-07-17T22:31:02.094" v="519"/>
          <ac:picMkLst>
            <pc:docMk/>
            <pc:sldMk cId="59146264" sldId="265"/>
            <ac:picMk id="12" creationId="{692EC257-EE36-7585-FD2B-3A6C4AA1F403}"/>
          </ac:picMkLst>
        </pc:picChg>
        <pc:picChg chg="add del mod">
          <ac:chgData name="Aneta Kozlowiecka (2438990)" userId="S::2438990@student.uwtsd.ac.uk::ca6683cc-ab35-48a1-b302-6690f863f82c" providerId="AD" clId="Web-{ABC11CBA-A355-B595-F45D-F2D6BF0109B0}" dt="2026-07-17T22:32:21.582" v="521"/>
          <ac:picMkLst>
            <pc:docMk/>
            <pc:sldMk cId="59146264" sldId="265"/>
            <ac:picMk id="13" creationId="{5AAD1E76-3EFF-DB48-48D9-96EE5A48CE05}"/>
          </ac:picMkLst>
        </pc:picChg>
        <pc:picChg chg="add del mod">
          <ac:chgData name="Aneta Kozlowiecka (2438990)" userId="S::2438990@student.uwtsd.ac.uk::ca6683cc-ab35-48a1-b302-6690f863f82c" providerId="AD" clId="Web-{ABC11CBA-A355-B595-F45D-F2D6BF0109B0}" dt="2026-07-17T22:33:40.335" v="523"/>
          <ac:picMkLst>
            <pc:docMk/>
            <pc:sldMk cId="59146264" sldId="265"/>
            <ac:picMk id="14" creationId="{62A47A0C-BFEE-E2B2-6F2E-ACF5A75FF74C}"/>
          </ac:picMkLst>
        </pc:picChg>
        <pc:picChg chg="add mod ord">
          <ac:chgData name="Aneta Kozlowiecka (2438990)" userId="S::2438990@student.uwtsd.ac.uk::ca6683cc-ab35-48a1-b302-6690f863f82c" providerId="AD" clId="Web-{ABC11CBA-A355-B595-F45D-F2D6BF0109B0}" dt="2026-07-17T22:34:22.352" v="527" actId="14100"/>
          <ac:picMkLst>
            <pc:docMk/>
            <pc:sldMk cId="59146264" sldId="265"/>
            <ac:picMk id="15" creationId="{8079E9DB-806A-AE1F-7CFA-6FC3F00370CB}"/>
          </ac:picMkLst>
        </pc:picChg>
        <pc:picChg chg="add mod">
          <ac:chgData name="Aneta Kozlowiecka (2438990)" userId="S::2438990@student.uwtsd.ac.uk::ca6683cc-ab35-48a1-b302-6690f863f82c" providerId="AD" clId="Web-{ABC11CBA-A355-B595-F45D-F2D6BF0109B0}" dt="2026-07-17T22:37:37.063" v="552" actId="1076"/>
          <ac:picMkLst>
            <pc:docMk/>
            <pc:sldMk cId="59146264" sldId="265"/>
            <ac:picMk id="16" creationId="{21A79891-63A8-1B89-35CF-BD8C08E0B656}"/>
          </ac:picMkLst>
        </pc:picChg>
        <pc:picChg chg="add mod ord">
          <ac:chgData name="Aneta Kozlowiecka (2438990)" userId="S::2438990@student.uwtsd.ac.uk::ca6683cc-ab35-48a1-b302-6690f863f82c" providerId="AD" clId="Web-{ABC11CBA-A355-B595-F45D-F2D6BF0109B0}" dt="2026-07-17T22:37:40.048" v="553" actId="1076"/>
          <ac:picMkLst>
            <pc:docMk/>
            <pc:sldMk cId="59146264" sldId="265"/>
            <ac:picMk id="17" creationId="{33C7AC3B-4815-AE01-48D6-0513DC416C4E}"/>
          </ac:picMkLst>
        </pc:picChg>
        <pc:picChg chg="add mod ord">
          <ac:chgData name="Aneta Kozlowiecka (2438990)" userId="S::2438990@student.uwtsd.ac.uk::ca6683cc-ab35-48a1-b302-6690f863f82c" providerId="AD" clId="Web-{ABC11CBA-A355-B595-F45D-F2D6BF0109B0}" dt="2026-07-17T22:39:01.270" v="564"/>
          <ac:picMkLst>
            <pc:docMk/>
            <pc:sldMk cId="59146264" sldId="265"/>
            <ac:picMk id="18" creationId="{8E815871-A08C-8224-AD44-C9C41FDC1642}"/>
          </ac:picMkLst>
        </pc:picChg>
      </pc:sldChg>
      <pc:sldChg chg="addSp delSp modSp new">
        <pc:chgData name="Aneta Kozlowiecka (2438990)" userId="S::2438990@student.uwtsd.ac.uk::ca6683cc-ab35-48a1-b302-6690f863f82c" providerId="AD" clId="Web-{ABC11CBA-A355-B595-F45D-F2D6BF0109B0}" dt="2026-07-17T22:17:12.097" v="442"/>
        <pc:sldMkLst>
          <pc:docMk/>
          <pc:sldMk cId="4135597851" sldId="266"/>
        </pc:sldMkLst>
        <pc:spChg chg="add del">
          <ac:chgData name="Aneta Kozlowiecka (2438990)" userId="S::2438990@student.uwtsd.ac.uk::ca6683cc-ab35-48a1-b302-6690f863f82c" providerId="AD" clId="Web-{ABC11CBA-A355-B595-F45D-F2D6BF0109B0}" dt="2026-07-17T22:16:03.297" v="427"/>
          <ac:spMkLst>
            <pc:docMk/>
            <pc:sldMk cId="4135597851" sldId="266"/>
            <ac:spMk id="3" creationId="{4C52012C-12FE-3A69-D21A-798AAD1111DA}"/>
          </ac:spMkLst>
        </pc:spChg>
        <pc:spChg chg="add del">
          <ac:chgData name="Aneta Kozlowiecka (2438990)" userId="S::2438990@student.uwtsd.ac.uk::ca6683cc-ab35-48a1-b302-6690f863f82c" providerId="AD" clId="Web-{ABC11CBA-A355-B595-F45D-F2D6BF0109B0}" dt="2026-07-17T22:16:09.626" v="429"/>
          <ac:spMkLst>
            <pc:docMk/>
            <pc:sldMk cId="4135597851" sldId="266"/>
            <ac:spMk id="4" creationId="{675377AB-990C-027B-5C9C-FF3B0F0BFF2B}"/>
          </ac:spMkLst>
        </pc:spChg>
        <pc:spChg chg="add mod">
          <ac:chgData name="Aneta Kozlowiecka (2438990)" userId="S::2438990@student.uwtsd.ac.uk::ca6683cc-ab35-48a1-b302-6690f863f82c" providerId="AD" clId="Web-{ABC11CBA-A355-B595-F45D-F2D6BF0109B0}" dt="2026-07-17T22:17:12.097" v="442"/>
          <ac:spMkLst>
            <pc:docMk/>
            <pc:sldMk cId="4135597851" sldId="266"/>
            <ac:spMk id="5" creationId="{77F76DDE-5C5C-90C6-D5E0-FF99C5EF7C0B}"/>
          </ac:spMkLst>
        </pc:spChg>
        <pc:picChg chg="add mod">
          <ac:chgData name="Aneta Kozlowiecka (2438990)" userId="S::2438990@student.uwtsd.ac.uk::ca6683cc-ab35-48a1-b302-6690f863f82c" providerId="AD" clId="Web-{ABC11CBA-A355-B595-F45D-F2D6BF0109B0}" dt="2026-07-17T22:17:00.753" v="439" actId="1076"/>
          <ac:picMkLst>
            <pc:docMk/>
            <pc:sldMk cId="4135597851" sldId="266"/>
            <ac:picMk id="2" creationId="{2A984AEA-DB8C-6A9A-58F1-8018623B67F1}"/>
          </ac:picMkLst>
        </pc:picChg>
      </pc:sldChg>
      <pc:sldChg chg="new del">
        <pc:chgData name="Aneta Kozlowiecka (2438990)" userId="S::2438990@student.uwtsd.ac.uk::ca6683cc-ab35-48a1-b302-6690f863f82c" providerId="AD" clId="Web-{ABC11CBA-A355-B595-F45D-F2D6BF0109B0}" dt="2026-07-17T22:23:27.008" v="470"/>
        <pc:sldMkLst>
          <pc:docMk/>
          <pc:sldMk cId="2313489334" sldId="267"/>
        </pc:sldMkLst>
      </pc:sldChg>
      <pc:sldChg chg="new del">
        <pc:chgData name="Aneta Kozlowiecka (2438990)" userId="S::2438990@student.uwtsd.ac.uk::ca6683cc-ab35-48a1-b302-6690f863f82c" providerId="AD" clId="Web-{ABC11CBA-A355-B595-F45D-F2D6BF0109B0}" dt="2026-07-17T22:23:41.790" v="473"/>
        <pc:sldMkLst>
          <pc:docMk/>
          <pc:sldMk cId="3501901806" sldId="267"/>
        </pc:sldMkLst>
      </pc:sldChg>
      <pc:sldChg chg="addSp delSp modSp new del ord">
        <pc:chgData name="Aneta Kozlowiecka (2438990)" userId="S::2438990@student.uwtsd.ac.uk::ca6683cc-ab35-48a1-b302-6690f863f82c" providerId="AD" clId="Web-{ABC11CBA-A355-B595-F45D-F2D6BF0109B0}" dt="2026-07-17T22:22:58.257" v="463"/>
        <pc:sldMkLst>
          <pc:docMk/>
          <pc:sldMk cId="3718973510" sldId="267"/>
        </pc:sldMkLst>
        <pc:picChg chg="add del mod">
          <ac:chgData name="Aneta Kozlowiecka (2438990)" userId="S::2438990@student.uwtsd.ac.uk::ca6683cc-ab35-48a1-b302-6690f863f82c" providerId="AD" clId="Web-{ABC11CBA-A355-B595-F45D-F2D6BF0109B0}" dt="2026-07-17T22:22:55.492" v="461"/>
          <ac:picMkLst>
            <pc:docMk/>
            <pc:sldMk cId="3718973510" sldId="267"/>
            <ac:picMk id="2" creationId="{964AA1F2-EB2E-B264-68F8-7D80FC46577B}"/>
          </ac:picMkLst>
        </pc:picChg>
        <pc:picChg chg="add del mod">
          <ac:chgData name="Aneta Kozlowiecka (2438990)" userId="S::2438990@student.uwtsd.ac.uk::ca6683cc-ab35-48a1-b302-6690f863f82c" providerId="AD" clId="Web-{ABC11CBA-A355-B595-F45D-F2D6BF0109B0}" dt="2026-07-17T22:22:50.038" v="458"/>
          <ac:picMkLst>
            <pc:docMk/>
            <pc:sldMk cId="3718973510" sldId="267"/>
            <ac:picMk id="3" creationId="{6271DF9D-0661-16F7-B706-B34EB503B676}"/>
          </ac:picMkLst>
        </pc:picChg>
      </pc:sldChg>
      <pc:sldChg chg="addSp delSp modSp new">
        <pc:chgData name="Aneta Kozlowiecka (2438990)" userId="S::2438990@student.uwtsd.ac.uk::ca6683cc-ab35-48a1-b302-6690f863f82c" providerId="AD" clId="Web-{ABC11CBA-A355-B595-F45D-F2D6BF0109B0}" dt="2026-07-17T22:28:39.542" v="513" actId="1076"/>
        <pc:sldMkLst>
          <pc:docMk/>
          <pc:sldMk cId="1340355908" sldId="268"/>
        </pc:sldMkLst>
        <pc:spChg chg="add mod">
          <ac:chgData name="Aneta Kozlowiecka (2438990)" userId="S::2438990@student.uwtsd.ac.uk::ca6683cc-ab35-48a1-b302-6690f863f82c" providerId="AD" clId="Web-{ABC11CBA-A355-B595-F45D-F2D6BF0109B0}" dt="2026-07-17T22:28:39.542" v="513" actId="1076"/>
          <ac:spMkLst>
            <pc:docMk/>
            <pc:sldMk cId="1340355908" sldId="268"/>
            <ac:spMk id="4" creationId="{96E8A9D6-659A-8676-8AFF-F2BD73D9D938}"/>
          </ac:spMkLst>
        </pc:spChg>
        <pc:picChg chg="add del mod">
          <ac:chgData name="Aneta Kozlowiecka (2438990)" userId="S::2438990@student.uwtsd.ac.uk::ca6683cc-ab35-48a1-b302-6690f863f82c" providerId="AD" clId="Web-{ABC11CBA-A355-B595-F45D-F2D6BF0109B0}" dt="2026-07-17T22:27:49.790" v="506"/>
          <ac:picMkLst>
            <pc:docMk/>
            <pc:sldMk cId="1340355908" sldId="268"/>
            <ac:picMk id="2" creationId="{F4488D39-8CF8-6DCE-D1DB-05013C875C0B}"/>
          </ac:picMkLst>
        </pc:picChg>
        <pc:picChg chg="add del mod">
          <ac:chgData name="Aneta Kozlowiecka (2438990)" userId="S::2438990@student.uwtsd.ac.uk::ca6683cc-ab35-48a1-b302-6690f863f82c" providerId="AD" clId="Web-{ABC11CBA-A355-B595-F45D-F2D6BF0109B0}" dt="2026-07-17T22:25:12.231" v="481"/>
          <ac:picMkLst>
            <pc:docMk/>
            <pc:sldMk cId="1340355908" sldId="268"/>
            <ac:picMk id="3" creationId="{C9B75E4D-C7A3-E679-2E73-FD3955466FDD}"/>
          </ac:picMkLst>
        </pc:picChg>
        <pc:picChg chg="add mod ord">
          <ac:chgData name="Aneta Kozlowiecka (2438990)" userId="S::2438990@student.uwtsd.ac.uk::ca6683cc-ab35-48a1-b302-6690f863f82c" providerId="AD" clId="Web-{ABC11CBA-A355-B595-F45D-F2D6BF0109B0}" dt="2026-07-17T22:28:29.932" v="512" actId="14100"/>
          <ac:picMkLst>
            <pc:docMk/>
            <pc:sldMk cId="1340355908" sldId="268"/>
            <ac:picMk id="5" creationId="{9D7950F3-DDB6-A238-BCA6-E2C0F682CD20}"/>
          </ac:picMkLst>
        </pc:picChg>
      </pc:sldChg>
    </pc:docChg>
  </pc:docChgLst>
  <pc:docChgLst>
    <pc:chgData name="Aneta Kozlowiecka (2438990)" userId="S::2438990@student.uwtsd.ac.uk::ca6683cc-ab35-48a1-b302-6690f863f82c" providerId="AD" clId="Web-{F6A3D5DA-3528-EFC7-9835-D489F2CD07CB}"/>
    <pc:docChg chg="addSld delSld modSld addMainMaster delMainMaster">
      <pc:chgData name="Aneta Kozlowiecka (2438990)" userId="S::2438990@student.uwtsd.ac.uk::ca6683cc-ab35-48a1-b302-6690f863f82c" providerId="AD" clId="Web-{F6A3D5DA-3528-EFC7-9835-D489F2CD07CB}" dt="2026-07-13T16:29:00.045" v="60" actId="1076"/>
      <pc:docMkLst>
        <pc:docMk/>
      </pc:docMkLst>
      <pc:sldMasterChg chg="add addSldLayout">
        <pc:chgData name="Aneta Kozlowiecka (2438990)" userId="S::2438990@student.uwtsd.ac.uk::ca6683cc-ab35-48a1-b302-6690f863f82c" providerId="AD" clId="Web-{F6A3D5DA-3528-EFC7-9835-D489F2CD07CB}" dt="2026-07-13T16:12:12.030" v="1"/>
        <pc:sldMasterMkLst>
          <pc:docMk/>
          <pc:sldMasterMk cId="1990377151" sldId="2147483695"/>
        </pc:sldMasterMkLst>
        <pc:sldLayoutChg chg="add">
          <pc:chgData name="Aneta Kozlowiecka (2438990)" userId="S::2438990@student.uwtsd.ac.uk::ca6683cc-ab35-48a1-b302-6690f863f82c" providerId="AD" clId="Web-{F6A3D5DA-3528-EFC7-9835-D489F2CD07CB}" dt="2026-07-13T16:12:12.030" v="1"/>
          <pc:sldLayoutMkLst>
            <pc:docMk/>
            <pc:sldMasterMk cId="1990377151" sldId="2147483695"/>
            <pc:sldLayoutMk cId="3694237025" sldId="2147483684"/>
          </pc:sldLayoutMkLst>
        </pc:sldLayoutChg>
        <pc:sldLayoutChg chg="add">
          <pc:chgData name="Aneta Kozlowiecka (2438990)" userId="S::2438990@student.uwtsd.ac.uk::ca6683cc-ab35-48a1-b302-6690f863f82c" providerId="AD" clId="Web-{F6A3D5DA-3528-EFC7-9835-D489F2CD07CB}" dt="2026-07-13T16:12:12.030" v="1"/>
          <pc:sldLayoutMkLst>
            <pc:docMk/>
            <pc:sldMasterMk cId="1990377151" sldId="2147483695"/>
            <pc:sldLayoutMk cId="1415417741" sldId="2147483685"/>
          </pc:sldLayoutMkLst>
        </pc:sldLayoutChg>
        <pc:sldLayoutChg chg="add">
          <pc:chgData name="Aneta Kozlowiecka (2438990)" userId="S::2438990@student.uwtsd.ac.uk::ca6683cc-ab35-48a1-b302-6690f863f82c" providerId="AD" clId="Web-{F6A3D5DA-3528-EFC7-9835-D489F2CD07CB}" dt="2026-07-13T16:12:12.030" v="1"/>
          <pc:sldLayoutMkLst>
            <pc:docMk/>
            <pc:sldMasterMk cId="1990377151" sldId="2147483695"/>
            <pc:sldLayoutMk cId="4066246735" sldId="2147483686"/>
          </pc:sldLayoutMkLst>
        </pc:sldLayoutChg>
        <pc:sldLayoutChg chg="add">
          <pc:chgData name="Aneta Kozlowiecka (2438990)" userId="S::2438990@student.uwtsd.ac.uk::ca6683cc-ab35-48a1-b302-6690f863f82c" providerId="AD" clId="Web-{F6A3D5DA-3528-EFC7-9835-D489F2CD07CB}" dt="2026-07-13T16:12:12.030" v="1"/>
          <pc:sldLayoutMkLst>
            <pc:docMk/>
            <pc:sldMasterMk cId="1990377151" sldId="2147483695"/>
            <pc:sldLayoutMk cId="989948356" sldId="2147483687"/>
          </pc:sldLayoutMkLst>
        </pc:sldLayoutChg>
        <pc:sldLayoutChg chg="add">
          <pc:chgData name="Aneta Kozlowiecka (2438990)" userId="S::2438990@student.uwtsd.ac.uk::ca6683cc-ab35-48a1-b302-6690f863f82c" providerId="AD" clId="Web-{F6A3D5DA-3528-EFC7-9835-D489F2CD07CB}" dt="2026-07-13T16:12:12.030" v="1"/>
          <pc:sldLayoutMkLst>
            <pc:docMk/>
            <pc:sldMasterMk cId="1990377151" sldId="2147483695"/>
            <pc:sldLayoutMk cId="2110508167" sldId="2147483688"/>
          </pc:sldLayoutMkLst>
        </pc:sldLayoutChg>
        <pc:sldLayoutChg chg="add">
          <pc:chgData name="Aneta Kozlowiecka (2438990)" userId="S::2438990@student.uwtsd.ac.uk::ca6683cc-ab35-48a1-b302-6690f863f82c" providerId="AD" clId="Web-{F6A3D5DA-3528-EFC7-9835-D489F2CD07CB}" dt="2026-07-13T16:12:12.030" v="1"/>
          <pc:sldLayoutMkLst>
            <pc:docMk/>
            <pc:sldMasterMk cId="1990377151" sldId="2147483695"/>
            <pc:sldLayoutMk cId="3400046744" sldId="2147483689"/>
          </pc:sldLayoutMkLst>
        </pc:sldLayoutChg>
        <pc:sldLayoutChg chg="add">
          <pc:chgData name="Aneta Kozlowiecka (2438990)" userId="S::2438990@student.uwtsd.ac.uk::ca6683cc-ab35-48a1-b302-6690f863f82c" providerId="AD" clId="Web-{F6A3D5DA-3528-EFC7-9835-D489F2CD07CB}" dt="2026-07-13T16:12:12.030" v="1"/>
          <pc:sldLayoutMkLst>
            <pc:docMk/>
            <pc:sldMasterMk cId="1990377151" sldId="2147483695"/>
            <pc:sldLayoutMk cId="3488626034" sldId="2147483690"/>
          </pc:sldLayoutMkLst>
        </pc:sldLayoutChg>
        <pc:sldLayoutChg chg="add">
          <pc:chgData name="Aneta Kozlowiecka (2438990)" userId="S::2438990@student.uwtsd.ac.uk::ca6683cc-ab35-48a1-b302-6690f863f82c" providerId="AD" clId="Web-{F6A3D5DA-3528-EFC7-9835-D489F2CD07CB}" dt="2026-07-13T16:12:12.030" v="1"/>
          <pc:sldLayoutMkLst>
            <pc:docMk/>
            <pc:sldMasterMk cId="1990377151" sldId="2147483695"/>
            <pc:sldLayoutMk cId="244095560" sldId="2147483691"/>
          </pc:sldLayoutMkLst>
        </pc:sldLayoutChg>
        <pc:sldLayoutChg chg="add">
          <pc:chgData name="Aneta Kozlowiecka (2438990)" userId="S::2438990@student.uwtsd.ac.uk::ca6683cc-ab35-48a1-b302-6690f863f82c" providerId="AD" clId="Web-{F6A3D5DA-3528-EFC7-9835-D489F2CD07CB}" dt="2026-07-13T16:12:12.030" v="1"/>
          <pc:sldLayoutMkLst>
            <pc:docMk/>
            <pc:sldMasterMk cId="1990377151" sldId="2147483695"/>
            <pc:sldLayoutMk cId="3704974481" sldId="2147483692"/>
          </pc:sldLayoutMkLst>
        </pc:sldLayoutChg>
        <pc:sldLayoutChg chg="add">
          <pc:chgData name="Aneta Kozlowiecka (2438990)" userId="S::2438990@student.uwtsd.ac.uk::ca6683cc-ab35-48a1-b302-6690f863f82c" providerId="AD" clId="Web-{F6A3D5DA-3528-EFC7-9835-D489F2CD07CB}" dt="2026-07-13T16:12:12.030" v="1"/>
          <pc:sldLayoutMkLst>
            <pc:docMk/>
            <pc:sldMasterMk cId="1990377151" sldId="2147483695"/>
            <pc:sldLayoutMk cId="1650099666" sldId="2147483693"/>
          </pc:sldLayoutMkLst>
        </pc:sldLayoutChg>
        <pc:sldLayoutChg chg="add">
          <pc:chgData name="Aneta Kozlowiecka (2438990)" userId="S::2438990@student.uwtsd.ac.uk::ca6683cc-ab35-48a1-b302-6690f863f82c" providerId="AD" clId="Web-{F6A3D5DA-3528-EFC7-9835-D489F2CD07CB}" dt="2026-07-13T16:12:12.030" v="1"/>
          <pc:sldLayoutMkLst>
            <pc:docMk/>
            <pc:sldMasterMk cId="1990377151" sldId="2147483695"/>
            <pc:sldLayoutMk cId="2808053846" sldId="2147483694"/>
          </pc:sldLayoutMkLst>
        </pc:sldLayoutChg>
      </pc:sldMasterChg>
    </pc:docChg>
  </pc:docChgLst>
  <pc:docChgLst>
    <pc:chgData name="Aneta Kozlowiecka (2438990)" userId="S::2438990@student.uwtsd.ac.uk::ca6683cc-ab35-48a1-b302-6690f863f82c" providerId="AD" clId="Web-{3B126480-E53B-3E36-2E4C-A6734990DEFA}"/>
    <pc:docChg chg="addSld delSld modSld">
      <pc:chgData name="Aneta Kozlowiecka (2438990)" userId="S::2438990@student.uwtsd.ac.uk::ca6683cc-ab35-48a1-b302-6690f863f82c" providerId="AD" clId="Web-{3B126480-E53B-3E36-2E4C-A6734990DEFA}" dt="2026-07-14T22:09:37.523" v="499"/>
      <pc:docMkLst>
        <pc:docMk/>
      </pc:docMkLst>
      <pc:sldChg chg="addSp delSp modSp mod setBg">
        <pc:chgData name="Aneta Kozlowiecka (2438990)" userId="S::2438990@student.uwtsd.ac.uk::ca6683cc-ab35-48a1-b302-6690f863f82c" providerId="AD" clId="Web-{3B126480-E53B-3E36-2E4C-A6734990DEFA}" dt="2026-07-14T22:08:40.083" v="498" actId="20577"/>
        <pc:sldMkLst>
          <pc:docMk/>
          <pc:sldMk cId="2983516483" sldId="257"/>
        </pc:sldMkLst>
      </pc:sldChg>
      <pc:sldChg chg="addSp delSp modSp new">
        <pc:chgData name="Aneta Kozlowiecka (2438990)" userId="S::2438990@student.uwtsd.ac.uk::ca6683cc-ab35-48a1-b302-6690f863f82c" providerId="AD" clId="Web-{3B126480-E53B-3E36-2E4C-A6734990DEFA}" dt="2026-07-14T22:08:27.614" v="494" actId="20577"/>
        <pc:sldMkLst>
          <pc:docMk/>
          <pc:sldMk cId="3023210167" sldId="258"/>
        </pc:sldMkLst>
        <pc:spChg chg="add mod">
          <ac:chgData name="Aneta Kozlowiecka (2438990)" userId="S::2438990@student.uwtsd.ac.uk::ca6683cc-ab35-48a1-b302-6690f863f82c" providerId="AD" clId="Web-{3B126480-E53B-3E36-2E4C-A6734990DEFA}" dt="2026-07-14T22:02:52.131" v="447" actId="1076"/>
          <ac:spMkLst>
            <pc:docMk/>
            <pc:sldMk cId="3023210167" sldId="258"/>
            <ac:spMk id="2" creationId="{4483A2FB-8245-53B5-2C48-3A248618328B}"/>
          </ac:spMkLst>
        </pc:spChg>
      </pc:sldChg>
      <pc:sldChg chg="new">
        <pc:chgData name="Aneta Kozlowiecka (2438990)" userId="S::2438990@student.uwtsd.ac.uk::ca6683cc-ab35-48a1-b302-6690f863f82c" providerId="AD" clId="Web-{3B126480-E53B-3E36-2E4C-A6734990DEFA}" dt="2026-07-14T22:09:37.523" v="499"/>
        <pc:sldMkLst>
          <pc:docMk/>
          <pc:sldMk cId="3854397633" sldId="259"/>
        </pc:sldMkLst>
      </pc:sldChg>
    </pc:docChg>
  </pc:docChgLst>
  <pc:docChgLst>
    <pc:chgData name="Aneta Kozlowiecka (2438990)" userId="S::2438990@student.uwtsd.ac.uk::ca6683cc-ab35-48a1-b302-6690f863f82c" providerId="AD" clId="Web-{FEDAB0DF-127A-C57B-DAE9-E300A8DB5302}"/>
    <pc:docChg chg="modSld">
      <pc:chgData name="Aneta Kozlowiecka (2438990)" userId="S::2438990@student.uwtsd.ac.uk::ca6683cc-ab35-48a1-b302-6690f863f82c" providerId="AD" clId="Web-{FEDAB0DF-127A-C57B-DAE9-E300A8DB5302}" dt="2026-07-18T19:36:41.107" v="103" actId="14100"/>
      <pc:docMkLst>
        <pc:docMk/>
      </pc:docMkLst>
      <pc:sldChg chg="addSp delSp modSp">
        <pc:chgData name="Aneta Kozlowiecka (2438990)" userId="S::2438990@student.uwtsd.ac.uk::ca6683cc-ab35-48a1-b302-6690f863f82c" providerId="AD" clId="Web-{FEDAB0DF-127A-C57B-DAE9-E300A8DB5302}" dt="2026-07-18T18:45:22.059" v="42" actId="688"/>
        <pc:sldMkLst>
          <pc:docMk/>
          <pc:sldMk cId="2983516483" sldId="257"/>
        </pc:sldMkLst>
        <pc:picChg chg="add mod ord">
          <ac:chgData name="Aneta Kozlowiecka (2438990)" userId="S::2438990@student.uwtsd.ac.uk::ca6683cc-ab35-48a1-b302-6690f863f82c" providerId="AD" clId="Web-{FEDAB0DF-127A-C57B-DAE9-E300A8DB5302}" dt="2026-07-18T18:44:55.855" v="38" actId="1076"/>
          <ac:picMkLst>
            <pc:docMk/>
            <pc:sldMk cId="2983516483" sldId="257"/>
            <ac:picMk id="3" creationId="{3D468ADE-3060-EE88-95F3-7EBFBC798B03}"/>
          </ac:picMkLst>
        </pc:picChg>
        <pc:picChg chg="add mod">
          <ac:chgData name="Aneta Kozlowiecka (2438990)" userId="S::2438990@student.uwtsd.ac.uk::ca6683cc-ab35-48a1-b302-6690f863f82c" providerId="AD" clId="Web-{FEDAB0DF-127A-C57B-DAE9-E300A8DB5302}" dt="2026-07-18T18:45:22.059" v="42" actId="688"/>
          <ac:picMkLst>
            <pc:docMk/>
            <pc:sldMk cId="2983516483" sldId="257"/>
            <ac:picMk id="5" creationId="{576EBFBF-F1EA-D218-3D30-8B67B70F27F1}"/>
          </ac:picMkLst>
        </pc:picChg>
        <pc:picChg chg="del">
          <ac:chgData name="Aneta Kozlowiecka (2438990)" userId="S::2438990@student.uwtsd.ac.uk::ca6683cc-ab35-48a1-b302-6690f863f82c" providerId="AD" clId="Web-{FEDAB0DF-127A-C57B-DAE9-E300A8DB5302}" dt="2026-07-18T18:37:48.814" v="0"/>
          <ac:picMkLst>
            <pc:docMk/>
            <pc:sldMk cId="2983516483" sldId="257"/>
            <ac:picMk id="6" creationId="{FBF0005E-2F10-545A-8DCD-4731D775FDA2}"/>
          </ac:picMkLst>
        </pc:picChg>
      </pc:sldChg>
      <pc:sldChg chg="addSp delSp modSp">
        <pc:chgData name="Aneta Kozlowiecka (2438990)" userId="S::2438990@student.uwtsd.ac.uk::ca6683cc-ab35-48a1-b302-6690f863f82c" providerId="AD" clId="Web-{FEDAB0DF-127A-C57B-DAE9-E300A8DB5302}" dt="2026-07-18T18:44:23.882" v="33" actId="1076"/>
        <pc:sldMkLst>
          <pc:docMk/>
          <pc:sldMk cId="3023210167" sldId="258"/>
        </pc:sldMkLst>
        <pc:picChg chg="add del mod">
          <ac:chgData name="Aneta Kozlowiecka (2438990)" userId="S::2438990@student.uwtsd.ac.uk::ca6683cc-ab35-48a1-b302-6690f863f82c" providerId="AD" clId="Web-{FEDAB0DF-127A-C57B-DAE9-E300A8DB5302}" dt="2026-07-18T18:43:26.223" v="26"/>
          <ac:picMkLst>
            <pc:docMk/>
            <pc:sldMk cId="3023210167" sldId="258"/>
            <ac:picMk id="3" creationId="{29618BFC-47A4-364E-735E-BD409F2ABC8A}"/>
          </ac:picMkLst>
        </pc:picChg>
        <pc:picChg chg="del">
          <ac:chgData name="Aneta Kozlowiecka (2438990)" userId="S::2438990@student.uwtsd.ac.uk::ca6683cc-ab35-48a1-b302-6690f863f82c" providerId="AD" clId="Web-{FEDAB0DF-127A-C57B-DAE9-E300A8DB5302}" dt="2026-07-18T18:37:59.017" v="1"/>
          <ac:picMkLst>
            <pc:docMk/>
            <pc:sldMk cId="3023210167" sldId="258"/>
            <ac:picMk id="6" creationId="{8611E1D8-4663-C03E-627C-621EE7F5FC0E}"/>
          </ac:picMkLst>
        </pc:picChg>
        <pc:picChg chg="add mod ord">
          <ac:chgData name="Aneta Kozlowiecka (2438990)" userId="S::2438990@student.uwtsd.ac.uk::ca6683cc-ab35-48a1-b302-6690f863f82c" providerId="AD" clId="Web-{FEDAB0DF-127A-C57B-DAE9-E300A8DB5302}" dt="2026-07-18T18:43:47.614" v="28"/>
          <ac:picMkLst>
            <pc:docMk/>
            <pc:sldMk cId="3023210167" sldId="258"/>
            <ac:picMk id="8" creationId="{38E795F6-7915-5EC2-7DD6-07A4BAFF8D28}"/>
          </ac:picMkLst>
        </pc:picChg>
        <pc:picChg chg="add mod">
          <ac:chgData name="Aneta Kozlowiecka (2438990)" userId="S::2438990@student.uwtsd.ac.uk::ca6683cc-ab35-48a1-b302-6690f863f82c" providerId="AD" clId="Web-{FEDAB0DF-127A-C57B-DAE9-E300A8DB5302}" dt="2026-07-18T18:44:23.882" v="33" actId="1076"/>
          <ac:picMkLst>
            <pc:docMk/>
            <pc:sldMk cId="3023210167" sldId="258"/>
            <ac:picMk id="10" creationId="{F9F9A109-C28D-1F55-2E52-4A1E3BD133AF}"/>
          </ac:picMkLst>
        </pc:picChg>
      </pc:sldChg>
      <pc:sldChg chg="addSp delSp modSp">
        <pc:chgData name="Aneta Kozlowiecka (2438990)" userId="S::2438990@student.uwtsd.ac.uk::ca6683cc-ab35-48a1-b302-6690f863f82c" providerId="AD" clId="Web-{FEDAB0DF-127A-C57B-DAE9-E300A8DB5302}" dt="2026-07-18T19:14:35.788" v="47" actId="14100"/>
        <pc:sldMkLst>
          <pc:docMk/>
          <pc:sldMk cId="371796309" sldId="260"/>
        </pc:sldMkLst>
        <pc:picChg chg="add mod">
          <ac:chgData name="Aneta Kozlowiecka (2438990)" userId="S::2438990@student.uwtsd.ac.uk::ca6683cc-ab35-48a1-b302-6690f863f82c" providerId="AD" clId="Web-{FEDAB0DF-127A-C57B-DAE9-E300A8DB5302}" dt="2026-07-18T19:14:35.788" v="47" actId="14100"/>
          <ac:picMkLst>
            <pc:docMk/>
            <pc:sldMk cId="371796309" sldId="260"/>
            <ac:picMk id="3" creationId="{3F0D6067-33D1-9E53-6DFA-839F0E7F9664}"/>
          </ac:picMkLst>
        </pc:picChg>
        <pc:picChg chg="del">
          <ac:chgData name="Aneta Kozlowiecka (2438990)" userId="S::2438990@student.uwtsd.ac.uk::ca6683cc-ab35-48a1-b302-6690f863f82c" providerId="AD" clId="Web-{FEDAB0DF-127A-C57B-DAE9-E300A8DB5302}" dt="2026-07-18T18:38:13.147" v="2"/>
          <ac:picMkLst>
            <pc:docMk/>
            <pc:sldMk cId="371796309" sldId="260"/>
            <ac:picMk id="3" creationId="{D192AA28-C972-E3A4-4B9E-EDE6E18B9EA9}"/>
          </ac:picMkLst>
        </pc:picChg>
      </pc:sldChg>
      <pc:sldChg chg="addSp delSp modSp">
        <pc:chgData name="Aneta Kozlowiecka (2438990)" userId="S::2438990@student.uwtsd.ac.uk::ca6683cc-ab35-48a1-b302-6690f863f82c" providerId="AD" clId="Web-{FEDAB0DF-127A-C57B-DAE9-E300A8DB5302}" dt="2026-07-18T19:35:45.935" v="101" actId="14100"/>
        <pc:sldMkLst>
          <pc:docMk/>
          <pc:sldMk cId="2364221539" sldId="263"/>
        </pc:sldMkLst>
        <pc:spChg chg="add del mod">
          <ac:chgData name="Aneta Kozlowiecka (2438990)" userId="S::2438990@student.uwtsd.ac.uk::ca6683cc-ab35-48a1-b302-6690f863f82c" providerId="AD" clId="Web-{FEDAB0DF-127A-C57B-DAE9-E300A8DB5302}" dt="2026-07-18T19:23:41.980" v="69"/>
          <ac:spMkLst>
            <pc:docMk/>
            <pc:sldMk cId="2364221539" sldId="263"/>
            <ac:spMk id="3" creationId="{EB2EC1C5-AE2A-2B82-B03C-6534FFD6F8B0}"/>
          </ac:spMkLst>
        </pc:spChg>
        <pc:spChg chg="mod">
          <ac:chgData name="Aneta Kozlowiecka (2438990)" userId="S::2438990@student.uwtsd.ac.uk::ca6683cc-ab35-48a1-b302-6690f863f82c" providerId="AD" clId="Web-{FEDAB0DF-127A-C57B-DAE9-E300A8DB5302}" dt="2026-07-18T19:35:22.169" v="97" actId="14100"/>
          <ac:spMkLst>
            <pc:docMk/>
            <pc:sldMk cId="2364221539" sldId="263"/>
            <ac:spMk id="6" creationId="{960F1371-1DC8-9560-CFC7-3B0BD0CA31B9}"/>
          </ac:spMkLst>
        </pc:spChg>
        <pc:spChg chg="mod">
          <ac:chgData name="Aneta Kozlowiecka (2438990)" userId="S::2438990@student.uwtsd.ac.uk::ca6683cc-ab35-48a1-b302-6690f863f82c" providerId="AD" clId="Web-{FEDAB0DF-127A-C57B-DAE9-E300A8DB5302}" dt="2026-07-18T19:35:32.372" v="99" actId="14100"/>
          <ac:spMkLst>
            <pc:docMk/>
            <pc:sldMk cId="2364221539" sldId="263"/>
            <ac:spMk id="7" creationId="{72A9599E-8E69-0899-B9BB-CE4D6D2C5CAF}"/>
          </ac:spMkLst>
        </pc:spChg>
        <pc:spChg chg="mod">
          <ac:chgData name="Aneta Kozlowiecka (2438990)" userId="S::2438990@student.uwtsd.ac.uk::ca6683cc-ab35-48a1-b302-6690f863f82c" providerId="AD" clId="Web-{FEDAB0DF-127A-C57B-DAE9-E300A8DB5302}" dt="2026-07-18T19:35:45.935" v="101" actId="14100"/>
          <ac:spMkLst>
            <pc:docMk/>
            <pc:sldMk cId="2364221539" sldId="263"/>
            <ac:spMk id="11" creationId="{05F14A41-5B79-2EFE-D0C5-2BD432089B67}"/>
          </ac:spMkLst>
        </pc:spChg>
        <pc:picChg chg="add del mod ord">
          <ac:chgData name="Aneta Kozlowiecka (2438990)" userId="S::2438990@student.uwtsd.ac.uk::ca6683cc-ab35-48a1-b302-6690f863f82c" providerId="AD" clId="Web-{FEDAB0DF-127A-C57B-DAE9-E300A8DB5302}" dt="2026-07-18T19:17:55.727" v="59"/>
          <ac:picMkLst>
            <pc:docMk/>
            <pc:sldMk cId="2364221539" sldId="263"/>
            <ac:picMk id="2" creationId="{B0626E3D-81CC-9923-7036-8E1CA3D36BA4}"/>
          </ac:picMkLst>
        </pc:picChg>
        <pc:picChg chg="del">
          <ac:chgData name="Aneta Kozlowiecka (2438990)" userId="S::2438990@student.uwtsd.ac.uk::ca6683cc-ab35-48a1-b302-6690f863f82c" providerId="AD" clId="Web-{FEDAB0DF-127A-C57B-DAE9-E300A8DB5302}" dt="2026-07-18T18:38:19.709" v="3"/>
          <ac:picMkLst>
            <pc:docMk/>
            <pc:sldMk cId="2364221539" sldId="263"/>
            <ac:picMk id="4" creationId="{FE6C41E6-8618-1194-8B98-D5843BDDA599}"/>
          </ac:picMkLst>
        </pc:picChg>
        <pc:picChg chg="del">
          <ac:chgData name="Aneta Kozlowiecka (2438990)" userId="S::2438990@student.uwtsd.ac.uk::ca6683cc-ab35-48a1-b302-6690f863f82c" providerId="AD" clId="Web-{FEDAB0DF-127A-C57B-DAE9-E300A8DB5302}" dt="2026-07-18T19:15:17.898" v="48"/>
          <ac:picMkLst>
            <pc:docMk/>
            <pc:sldMk cId="2364221539" sldId="263"/>
            <ac:picMk id="5" creationId="{0CA8642C-D922-65DB-C55E-41C609AFB35B}"/>
          </ac:picMkLst>
        </pc:picChg>
        <pc:picChg chg="del">
          <ac:chgData name="Aneta Kozlowiecka (2438990)" userId="S::2438990@student.uwtsd.ac.uk::ca6683cc-ab35-48a1-b302-6690f863f82c" providerId="AD" clId="Web-{FEDAB0DF-127A-C57B-DAE9-E300A8DB5302}" dt="2026-07-18T18:38:22.116" v="4"/>
          <ac:picMkLst>
            <pc:docMk/>
            <pc:sldMk cId="2364221539" sldId="263"/>
            <ac:picMk id="8" creationId="{916A3DB7-F1AC-4A09-95B9-032A7B25E395}"/>
          </ac:picMkLst>
        </pc:picChg>
        <pc:picChg chg="add del mod ord">
          <ac:chgData name="Aneta Kozlowiecka (2438990)" userId="S::2438990@student.uwtsd.ac.uk::ca6683cc-ab35-48a1-b302-6690f863f82c" providerId="AD" clId="Web-{FEDAB0DF-127A-C57B-DAE9-E300A8DB5302}" dt="2026-07-18T19:23:55.246" v="70"/>
          <ac:picMkLst>
            <pc:docMk/>
            <pc:sldMk cId="2364221539" sldId="263"/>
            <ac:picMk id="8" creationId="{9317E813-1745-0B03-CA1A-6430C2A80127}"/>
          </ac:picMkLst>
        </pc:picChg>
        <pc:picChg chg="del">
          <ac:chgData name="Aneta Kozlowiecka (2438990)" userId="S::2438990@student.uwtsd.ac.uk::ca6683cc-ab35-48a1-b302-6690f863f82c" providerId="AD" clId="Web-{FEDAB0DF-127A-C57B-DAE9-E300A8DB5302}" dt="2026-07-18T19:15:20.554" v="49"/>
          <ac:picMkLst>
            <pc:docMk/>
            <pc:sldMk cId="2364221539" sldId="263"/>
            <ac:picMk id="9" creationId="{79A3497F-7FA4-7461-ED8D-CBB3E35895C0}"/>
          </ac:picMkLst>
        </pc:picChg>
        <pc:picChg chg="add mod">
          <ac:chgData name="Aneta Kozlowiecka (2438990)" userId="S::2438990@student.uwtsd.ac.uk::ca6683cc-ab35-48a1-b302-6690f863f82c" providerId="AD" clId="Web-{FEDAB0DF-127A-C57B-DAE9-E300A8DB5302}" dt="2026-07-18T19:29:01.817" v="81"/>
          <ac:picMkLst>
            <pc:docMk/>
            <pc:sldMk cId="2364221539" sldId="263"/>
            <ac:picMk id="10" creationId="{05038D7D-E2D7-C7A1-76EF-502494413902}"/>
          </ac:picMkLst>
        </pc:picChg>
        <pc:picChg chg="add mod ord">
          <ac:chgData name="Aneta Kozlowiecka (2438990)" userId="S::2438990@student.uwtsd.ac.uk::ca6683cc-ab35-48a1-b302-6690f863f82c" providerId="AD" clId="Web-{FEDAB0DF-127A-C57B-DAE9-E300A8DB5302}" dt="2026-07-18T19:30:42.616" v="86" actId="14100"/>
          <ac:picMkLst>
            <pc:docMk/>
            <pc:sldMk cId="2364221539" sldId="263"/>
            <ac:picMk id="12" creationId="{18EAC262-6A10-1902-69AA-7ABE12962E2A}"/>
          </ac:picMkLst>
        </pc:picChg>
      </pc:sldChg>
      <pc:sldChg chg="modSp">
        <pc:chgData name="Aneta Kozlowiecka (2438990)" userId="S::2438990@student.uwtsd.ac.uk::ca6683cc-ab35-48a1-b302-6690f863f82c" providerId="AD" clId="Web-{FEDAB0DF-127A-C57B-DAE9-E300A8DB5302}" dt="2026-07-18T19:36:41.107" v="103" actId="14100"/>
        <pc:sldMkLst>
          <pc:docMk/>
          <pc:sldMk cId="1340355908" sldId="268"/>
        </pc:sldMkLst>
        <pc:spChg chg="mod">
          <ac:chgData name="Aneta Kozlowiecka (2438990)" userId="S::2438990@student.uwtsd.ac.uk::ca6683cc-ab35-48a1-b302-6690f863f82c" providerId="AD" clId="Web-{FEDAB0DF-127A-C57B-DAE9-E300A8DB5302}" dt="2026-07-18T19:36:41.107" v="103" actId="14100"/>
          <ac:spMkLst>
            <pc:docMk/>
            <pc:sldMk cId="1340355908" sldId="268"/>
            <ac:spMk id="4" creationId="{96E8A9D6-659A-8676-8AFF-F2BD73D9D938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438990_student_uwtsd_ac_uk/Documents/Presentation%2013_Doughnut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1" i="0" u="none" strike="noStrike" kern="1200" spc="0" baseline="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CASH OUT – Month 1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1" i="0" u="none" strike="noStrike" kern="1200" spc="0" baseline="0">
              <a:solidFill>
                <a:srgbClr val="0000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rgbClr val="D0D0D0"/>
            </a:solidFill>
            <a:ln>
              <a:solidFill>
                <a:srgbClr val="FFFFFF"/>
              </a:solidFill>
              <a:prstDash val="solid"/>
            </a:ln>
          </c:spPr>
          <c:dPt>
            <c:idx val="0"/>
            <c:bubble3D val="0"/>
            <c:spPr>
              <a:solidFill>
                <a:srgbClr val="8ED973"/>
              </a:solidFill>
              <a:ln w="19050">
                <a:solidFill>
                  <a:srgbClr val="FFFFFF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1-4A2E-48D7-8554-4FAECB9F2E33}"/>
              </c:ext>
            </c:extLst>
          </c:dPt>
          <c:dPt>
            <c:idx val="1"/>
            <c:bubble3D val="0"/>
            <c:spPr>
              <a:solidFill>
                <a:srgbClr val="D86DCD"/>
              </a:solidFill>
              <a:ln w="19050">
                <a:solidFill>
                  <a:srgbClr val="FFFFFF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3-4A2E-48D7-8554-4FAECB9F2E33}"/>
              </c:ext>
            </c:extLst>
          </c:dPt>
          <c:dPt>
            <c:idx val="2"/>
            <c:bubble3D val="0"/>
            <c:spPr>
              <a:solidFill>
                <a:srgbClr val="61CBF3"/>
              </a:solidFill>
              <a:ln w="19050">
                <a:solidFill>
                  <a:srgbClr val="FFFFFF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5-4A2E-48D7-8554-4FAECB9F2E33}"/>
              </c:ext>
            </c:extLst>
          </c:dPt>
          <c:dPt>
            <c:idx val="3"/>
            <c:bubble3D val="0"/>
            <c:spPr>
              <a:solidFill>
                <a:srgbClr val="45D65A"/>
              </a:solidFill>
              <a:ln w="19050">
                <a:solidFill>
                  <a:srgbClr val="FFFFFF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7-4A2E-48D7-8554-4FAECB9F2E33}"/>
              </c:ext>
            </c:extLst>
          </c:dPt>
          <c:dPt>
            <c:idx val="4"/>
            <c:bubble3D val="0"/>
            <c:spPr>
              <a:solidFill>
                <a:srgbClr val="F1A983"/>
              </a:solidFill>
              <a:ln w="19050">
                <a:solidFill>
                  <a:srgbClr val="FFFFFF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9-4A2E-48D7-8554-4FAECB9F2E33}"/>
              </c:ext>
            </c:extLst>
          </c:dPt>
          <c:dPt>
            <c:idx val="5"/>
            <c:bubble3D val="0"/>
            <c:spPr>
              <a:solidFill>
                <a:srgbClr val="A6C9EC"/>
              </a:solidFill>
              <a:ln w="19050">
                <a:solidFill>
                  <a:srgbClr val="FFFFFF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B-4A2E-48D7-8554-4FAECB9F2E33}"/>
              </c:ext>
            </c:extLst>
          </c:dPt>
          <c:dPt>
            <c:idx val="6"/>
            <c:bubble3D val="0"/>
            <c:spPr>
              <a:solidFill>
                <a:srgbClr val="F2CEEF"/>
              </a:solidFill>
              <a:ln w="19050">
                <a:solidFill>
                  <a:srgbClr val="FFFFFF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D-4A2E-48D7-8554-4FAECB9F2E33}"/>
              </c:ext>
            </c:extLst>
          </c:dPt>
          <c:dPt>
            <c:idx val="7"/>
            <c:bubble3D val="0"/>
            <c:spPr>
              <a:solidFill>
                <a:srgbClr val="DAE9F8"/>
              </a:solidFill>
              <a:ln w="19050">
                <a:solidFill>
                  <a:srgbClr val="FFFFFF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F-4A2E-48D7-8554-4FAECB9F2E33}"/>
              </c:ext>
            </c:extLst>
          </c:dPt>
          <c:dPt>
            <c:idx val="8"/>
            <c:bubble3D val="0"/>
            <c:spPr>
              <a:solidFill>
                <a:srgbClr val="F2F2F2"/>
              </a:solidFill>
              <a:ln w="19050">
                <a:solidFill>
                  <a:srgbClr val="FFFFFF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11-4A2E-48D7-8554-4FAECB9F2E33}"/>
              </c:ext>
            </c:extLst>
          </c:dPt>
          <c:dPt>
            <c:idx val="9"/>
            <c:bubble3D val="0"/>
            <c:spPr>
              <a:solidFill>
                <a:srgbClr val="747474"/>
              </a:solidFill>
              <a:ln w="19050">
                <a:solidFill>
                  <a:srgbClr val="FFFFFF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13-4A2E-48D7-8554-4FAECB9F2E33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Sheet1!$A$2:$A$11</c:f>
              <c:strCache>
                <c:ptCount val="10"/>
                <c:pt idx="0">
                  <c:v>Insurance</c:v>
                </c:pt>
                <c:pt idx="1">
                  <c:v>Vehicle running costs</c:v>
                </c:pt>
                <c:pt idx="2">
                  <c:v>Marketing and advertising</c:v>
                </c:pt>
                <c:pt idx="3">
                  <c:v>Equipment purchase</c:v>
                </c:pt>
                <c:pt idx="4">
                  <c:v>Postage, printing, stationery</c:v>
                </c:pt>
                <c:pt idx="5">
                  <c:v>Transport and delivery</c:v>
                </c:pt>
                <c:pt idx="6">
                  <c:v>Cost of sales</c:v>
                </c:pt>
                <c:pt idx="7">
                  <c:v>Telephone and internet</c:v>
                </c:pt>
                <c:pt idx="8">
                  <c:v>Utilities</c:v>
                </c:pt>
                <c:pt idx="9">
                  <c:v>Website and domain</c:v>
                </c:pt>
              </c:strCache>
            </c:strRef>
          </c:cat>
          <c:val>
            <c:numRef>
              <c:f>Sheet1!$B$2:$B$11</c:f>
              <c:numCache>
                <c:formatCode>General</c:formatCode>
                <c:ptCount val="10"/>
                <c:pt idx="0">
                  <c:v>100</c:v>
                </c:pt>
                <c:pt idx="1">
                  <c:v>50</c:v>
                </c:pt>
                <c:pt idx="2">
                  <c:v>150</c:v>
                </c:pt>
                <c:pt idx="3">
                  <c:v>120</c:v>
                </c:pt>
                <c:pt idx="4">
                  <c:v>80</c:v>
                </c:pt>
                <c:pt idx="5">
                  <c:v>100</c:v>
                </c:pt>
                <c:pt idx="6">
                  <c:v>700</c:v>
                </c:pt>
                <c:pt idx="7">
                  <c:v>20</c:v>
                </c:pt>
                <c:pt idx="8">
                  <c:v>15</c:v>
                </c:pt>
                <c:pt idx="9">
                  <c:v>150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18A-454E-9C86-9B96B24B95EA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626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95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9744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099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053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508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23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5417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246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948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0467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7/18/2026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3771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sv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D7950F3-DDB6-A238-BCA6-E2C0F682CD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0757" y="0"/>
            <a:ext cx="12260943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E8A9D6-659A-8676-8AFF-F2BD73D9D938}"/>
              </a:ext>
            </a:extLst>
          </p:cNvPr>
          <p:cNvSpPr txBox="1"/>
          <p:nvPr/>
        </p:nvSpPr>
        <p:spPr>
          <a:xfrm>
            <a:off x="428171" y="1026885"/>
            <a:ext cx="11727542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lnSpc>
                <a:spcPct val="150000"/>
              </a:lnSpc>
            </a:pPr>
            <a:r>
              <a:rPr lang="en-GB" sz="2400" b="1" i="0" u="none" strike="noStrike" baseline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Program of Study</a:t>
            </a:r>
            <a:r>
              <a:rPr lang="en-GB" sz="2400" b="0" i="0" u="none" strike="noStrike" baseline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: Certificate in Higher Education Business Skills for the Workplace</a:t>
            </a:r>
            <a:r>
              <a:rPr lang="en-US" sz="2400" b="0" i="0">
                <a:solidFill>
                  <a:srgbClr val="FFFFFF"/>
                </a:solidFill>
                <a:latin typeface="Century Gothic"/>
                <a:ea typeface="Segoe UI"/>
                <a:cs typeface="Segoe UI"/>
              </a:rPr>
              <a:t>​</a:t>
            </a:r>
            <a:endParaRPr lang="en-US"/>
          </a:p>
          <a:p>
            <a:pPr algn="l" rtl="0">
              <a:lnSpc>
                <a:spcPct val="150000"/>
              </a:lnSpc>
            </a:pPr>
            <a:r>
              <a:rPr lang="en-GB" sz="2400" b="1" i="0" u="none" strike="noStrike" baseline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Module Title</a:t>
            </a:r>
            <a:r>
              <a:rPr lang="en-GB" sz="2400" b="0" i="0" u="none" strike="noStrike" baseline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: Enterprise &amp; Entrepreneurship</a:t>
            </a:r>
            <a:r>
              <a:rPr lang="en-GB" sz="2400" b="0" i="0">
                <a:solidFill>
                  <a:srgbClr val="FFFFFF"/>
                </a:solidFill>
                <a:latin typeface="Century Gothic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ct val="150000"/>
              </a:lnSpc>
            </a:pPr>
            <a:r>
              <a:rPr lang="en-GB" sz="2400" b="1" i="0" u="none" strike="noStrike" baseline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Module Code</a:t>
            </a:r>
            <a:r>
              <a:rPr lang="en-GB" sz="2400" b="0" i="0" u="none" strike="noStrike" baseline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:  </a:t>
            </a:r>
            <a:r>
              <a:rPr lang="en-GB" sz="2400" b="0" i="0" u="none" strike="noStrike" baseline="0">
                <a:solidFill>
                  <a:srgbClr val="1D2125"/>
                </a:solidFill>
                <a:latin typeface="Century Gothic"/>
                <a:ea typeface="Segoe UI"/>
                <a:cs typeface="Segoe UI"/>
              </a:rPr>
              <a:t>LCLM 4006</a:t>
            </a:r>
            <a:r>
              <a:rPr lang="en-GB" sz="2400" b="0" i="0">
                <a:solidFill>
                  <a:srgbClr val="FFFFFF"/>
                </a:solidFill>
                <a:latin typeface="Century Gothic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ct val="150000"/>
              </a:lnSpc>
            </a:pPr>
            <a:r>
              <a:rPr lang="en-GB" sz="2400" b="1" i="0" u="none" strike="noStrike" baseline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Assessment</a:t>
            </a:r>
            <a:r>
              <a:rPr lang="en-GB" sz="2400" b="0" i="0" u="none" strike="noStrike" baseline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: Individual Written Business Plan</a:t>
            </a:r>
            <a:r>
              <a:rPr lang="en-GB" sz="2400" b="0" i="0">
                <a:solidFill>
                  <a:srgbClr val="FFFFFF"/>
                </a:solidFill>
                <a:latin typeface="Century Gothic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ct val="150000"/>
              </a:lnSpc>
            </a:pPr>
            <a:r>
              <a:rPr lang="en-GB" sz="2400" b="1" i="0" u="none" strike="noStrike" baseline="0" dirty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Student Name</a:t>
            </a:r>
            <a:r>
              <a:rPr lang="en-GB" sz="2400" b="0" i="0" u="none" strike="noStrike" baseline="0" dirty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: Aneta </a:t>
            </a:r>
            <a:r>
              <a:rPr lang="en-GB" sz="2400" b="0" i="0" u="none" strike="noStrike" baseline="0" dirty="0" err="1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Kozlowiecka</a:t>
            </a:r>
            <a:r>
              <a:rPr lang="en-GB" sz="2400" b="0" i="0" u="none" strike="noStrike" baseline="0" dirty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 </a:t>
            </a:r>
            <a:r>
              <a:rPr lang="en-GB" sz="2400" b="0" i="0" dirty="0">
                <a:solidFill>
                  <a:srgbClr val="FFFFFF"/>
                </a:solidFill>
                <a:latin typeface="Century Gothic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ct val="150000"/>
              </a:lnSpc>
            </a:pPr>
            <a:r>
              <a:rPr lang="en-GB" sz="2400" b="1" i="0" u="none" strike="noStrike" baseline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Student Number ID</a:t>
            </a:r>
            <a:r>
              <a:rPr lang="en-GB" sz="2400" b="0" i="0" u="none" strike="noStrike" baseline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: 2438990 </a:t>
            </a:r>
            <a:r>
              <a:rPr lang="en-GB" sz="2400" b="0" i="0">
                <a:solidFill>
                  <a:srgbClr val="FFFFFF"/>
                </a:solidFill>
                <a:latin typeface="Century Gothic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ct val="150000"/>
              </a:lnSpc>
            </a:pPr>
            <a:r>
              <a:rPr lang="en-GB" sz="2400" b="1" i="0" u="none" strike="noStrike" baseline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Lecturer’s Name</a:t>
            </a:r>
            <a:r>
              <a:rPr lang="en-GB" sz="2400" b="0" i="0" u="none" strike="noStrike" baseline="0">
                <a:solidFill>
                  <a:srgbClr val="000000"/>
                </a:solidFill>
                <a:latin typeface="Century Gothic"/>
                <a:ea typeface="Segoe UI"/>
                <a:cs typeface="Segoe UI"/>
              </a:rPr>
              <a:t>: Dr Chung Lai Johnny Wan</a:t>
            </a:r>
            <a:r>
              <a:rPr lang="en-GB" sz="2400" b="0" i="0">
                <a:solidFill>
                  <a:srgbClr val="FFFFFF"/>
                </a:solidFill>
                <a:latin typeface="Century Gothic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3559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468ADE-3060-EE88-95F3-7EBFBC798B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8125" y="1712686"/>
            <a:ext cx="6702151" cy="469537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972BF2B-98DF-574D-045C-89DAB4512D9D}"/>
              </a:ext>
            </a:extLst>
          </p:cNvPr>
          <p:cNvSpPr txBox="1"/>
          <p:nvPr/>
        </p:nvSpPr>
        <p:spPr>
          <a:xfrm>
            <a:off x="-599547" y="487160"/>
            <a:ext cx="8670050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>
                <a:latin typeface="Century Gothic"/>
              </a:rPr>
              <a:t>Overview of the Business Idea</a:t>
            </a:r>
            <a:endParaRPr lang="en-US" sz="3600">
              <a:latin typeface="Century Gothic"/>
            </a:endParaRPr>
          </a:p>
          <a:p>
            <a:pPr marL="285750" indent="-285750">
              <a:buFont typeface="Arial,Sans-Serif"/>
              <a:buChar char="•"/>
            </a:pPr>
            <a:endParaRPr lang="en-GB" sz="2400" dirty="0">
              <a:latin typeface="Century Gothic"/>
            </a:endParaRPr>
          </a:p>
          <a:p>
            <a:pPr algn="l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C4A9A2-4502-3CAB-86C6-41FE961FEADD}"/>
              </a:ext>
            </a:extLst>
          </p:cNvPr>
          <p:cNvSpPr txBox="1"/>
          <p:nvPr/>
        </p:nvSpPr>
        <p:spPr>
          <a:xfrm>
            <a:off x="777935" y="1454017"/>
            <a:ext cx="646287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 i="0" u="none" strike="noStrike" baseline="0">
                <a:solidFill>
                  <a:srgbClr val="000000"/>
                </a:solidFill>
                <a:latin typeface="Century Gothic"/>
              </a:rPr>
              <a:t>TOOTSY - Baby Gift Boutique</a:t>
            </a:r>
            <a:endParaRPr lang="en-GB" sz="2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D290ED-0C92-BB2A-766B-6113F29976FA}"/>
              </a:ext>
            </a:extLst>
          </p:cNvPr>
          <p:cNvSpPr txBox="1"/>
          <p:nvPr/>
        </p:nvSpPr>
        <p:spPr>
          <a:xfrm>
            <a:off x="386437" y="2232859"/>
            <a:ext cx="6855914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 err="1">
                <a:latin typeface="Century Gothic"/>
              </a:rPr>
              <a:t>Tootsy</a:t>
            </a:r>
            <a:r>
              <a:rPr lang="en-GB" sz="2400" dirty="0">
                <a:latin typeface="Century Gothic"/>
                <a:ea typeface="+mn-lt"/>
                <a:cs typeface="+mn-lt"/>
              </a:rPr>
              <a:t> is an online Baby Gift Boutique based in Stoke-on-Trent. It offers nappy cakes and personalised birth prints for newborn babies. The shop is for parents, family and friends who want to buy a special gift to celebrate a new arrival. The idea came from my experience of making personalised gifts and seeing that many people enjoy buying special gifts for babies. </a:t>
            </a:r>
            <a:endParaRPr lang="en-GB" sz="2400" dirty="0">
              <a:latin typeface="Century Gothic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6EBFBF-F1EA-D218-3D30-8B67B70F27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300000">
            <a:off x="8384053" y="3457593"/>
            <a:ext cx="1709058" cy="168275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2983516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8079E9DB-806A-AE1F-7CFA-6FC3F00370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0" y="0"/>
            <a:ext cx="12195215" cy="683622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472E23A-3A4E-5A65-7182-79B5CDCA9909}"/>
              </a:ext>
            </a:extLst>
          </p:cNvPr>
          <p:cNvSpPr txBox="1"/>
          <p:nvPr/>
        </p:nvSpPr>
        <p:spPr>
          <a:xfrm>
            <a:off x="1277257" y="279400"/>
            <a:ext cx="981891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algn="ctr" rtl="0"/>
            <a:r>
              <a:rPr lang="en-GB" sz="3600" b="1" i="0" u="none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</a:rPr>
              <a:t>Unique selling points</a:t>
            </a:r>
            <a:endParaRPr lang="en-GB" sz="2800">
              <a:latin typeface="Century Gothic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4D9FBB-EBBA-224A-B505-C59B2A275690}"/>
              </a:ext>
            </a:extLst>
          </p:cNvPr>
          <p:cNvSpPr txBox="1"/>
          <p:nvPr/>
        </p:nvSpPr>
        <p:spPr>
          <a:xfrm>
            <a:off x="1144069" y="1013440"/>
            <a:ext cx="8128454" cy="21852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entury Gothic"/>
                <a:cs typeface="Arial"/>
              </a:rPr>
              <a:t>Handmade</a:t>
            </a:r>
            <a:r>
              <a:rPr lang="en-GB" sz="2400" b="1" dirty="0">
                <a:latin typeface="Century Gothic"/>
                <a:ea typeface="+mn-lt"/>
                <a:cs typeface="Arial"/>
              </a:rPr>
              <a:t> and Fully Personalised Gifts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Century Gothic"/>
                <a:ea typeface="+mn-lt"/>
                <a:cs typeface="+mn-lt"/>
              </a:rPr>
              <a:t>Every gift is handmade and personalised for each customer. </a:t>
            </a:r>
            <a:endParaRPr lang="en-GB" sz="2000">
              <a:latin typeface="Century Gothic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Century Gothic"/>
                <a:ea typeface="+mn-lt"/>
                <a:cs typeface="+mn-lt"/>
              </a:rPr>
              <a:t>Customers can add personal details, such as the baby's name, date of birth, weight and time of birth. </a:t>
            </a:r>
            <a:endParaRPr lang="en-GB" sz="2000">
              <a:latin typeface="Century Gothic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Century Gothic"/>
                <a:ea typeface="+mn-lt"/>
                <a:cs typeface="+mn-lt"/>
              </a:rPr>
              <a:t>This makes every gift special for the customer.</a:t>
            </a:r>
            <a:endParaRPr lang="en-GB" sz="2000">
              <a:latin typeface="Century Gothic"/>
            </a:endParaRPr>
          </a:p>
          <a:p>
            <a:pPr marL="457200" indent="-457200">
              <a:buFont typeface="Arial"/>
              <a:buChar char="•"/>
            </a:pPr>
            <a:endParaRPr lang="en-GB" sz="2800" dirty="0">
              <a:latin typeface="Century Gothic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56498B-97B4-1A67-E46D-513ECD1AB7E2}"/>
              </a:ext>
            </a:extLst>
          </p:cNvPr>
          <p:cNvSpPr txBox="1"/>
          <p:nvPr/>
        </p:nvSpPr>
        <p:spPr>
          <a:xfrm>
            <a:off x="1143503" y="2800270"/>
            <a:ext cx="6477848" cy="2013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entury Gothic"/>
                <a:cs typeface="Arial"/>
              </a:rPr>
              <a:t>Custom Gift Builder</a:t>
            </a:r>
            <a:endParaRPr lang="en-US" sz="2400">
              <a:latin typeface="Century Gothic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Century Gothic"/>
                <a:ea typeface="+mn-lt"/>
                <a:cs typeface="+mn-lt"/>
              </a:rPr>
              <a:t>Customers can create their own gift. </a:t>
            </a:r>
            <a:endParaRPr lang="en-GB" sz="2000">
              <a:latin typeface="Century Gothic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Century Gothic"/>
                <a:ea typeface="+mn-lt"/>
                <a:cs typeface="+mn-lt"/>
              </a:rPr>
              <a:t>They can choose accessories and designs to match their budget. </a:t>
            </a:r>
            <a:endParaRPr lang="en-GB" sz="2000">
              <a:latin typeface="Century Gothic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Century Gothic"/>
                <a:ea typeface="+mn-lt"/>
                <a:cs typeface="+mn-lt"/>
              </a:rPr>
              <a:t>This makes every gift more personal.</a:t>
            </a:r>
            <a:endParaRPr lang="en-GB" sz="2000">
              <a:latin typeface="Century Gothic"/>
            </a:endParaRPr>
          </a:p>
          <a:p>
            <a:pPr algn="l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ACC58E-46FE-5302-99E9-3156BB5B4772}"/>
              </a:ext>
            </a:extLst>
          </p:cNvPr>
          <p:cNvSpPr txBox="1"/>
          <p:nvPr/>
        </p:nvSpPr>
        <p:spPr>
          <a:xfrm>
            <a:off x="1147982" y="4809235"/>
            <a:ext cx="6854542" cy="19697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entury Gothic"/>
              </a:rPr>
              <a:t>24-Hour Emergency Local Delivery</a:t>
            </a:r>
            <a:endParaRPr lang="en-US" sz="2400">
              <a:latin typeface="Century Gothic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Century Gothic"/>
                <a:ea typeface="+mn-lt"/>
                <a:cs typeface="+mn-lt"/>
              </a:rPr>
              <a:t>Fast delivery for last-minute gift orders. </a:t>
            </a:r>
            <a:endParaRPr lang="en-GB" sz="2000">
              <a:latin typeface="Century Gothic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Century Gothic"/>
                <a:ea typeface="+mn-lt"/>
                <a:cs typeface="+mn-lt"/>
              </a:rPr>
              <a:t>Available within a 20-mile radius. </a:t>
            </a:r>
            <a:endParaRPr lang="en-GB" sz="2000">
              <a:latin typeface="Century Gothic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Century Gothic"/>
                <a:ea typeface="+mn-lt"/>
                <a:cs typeface="+mn-lt"/>
              </a:rPr>
              <a:t>Ready-made products can be personalised and delivered within 24 hours.</a:t>
            </a:r>
            <a:endParaRPr lang="en-GB" sz="2000">
              <a:latin typeface="Century Gothic"/>
            </a:endParaRPr>
          </a:p>
          <a:p>
            <a:pPr algn="l"/>
            <a:endParaRPr lang="en-GB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FA070AD9-E0DF-F9EF-CCA4-704D2390A6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32229" y="751114"/>
            <a:ext cx="914400" cy="914400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D22BCC4E-8828-DD1A-FE0A-75F8175248D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2229" y="2739571"/>
            <a:ext cx="914400" cy="914400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6AAB45C6-57EE-30C0-F19C-E4C48DA5A2E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32230" y="4517571"/>
            <a:ext cx="914399" cy="89262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E815871-A08C-8224-AD44-C9C41FDC16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560000">
            <a:off x="9875857" y="3885165"/>
            <a:ext cx="1866900" cy="2571751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ECC0A5B-AF99-57A2-E385-AA9BF86E262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760000">
            <a:off x="7698696" y="2349954"/>
            <a:ext cx="2092326" cy="291283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1A79891-63A8-1B89-35CF-BD8C08E0B65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">
            <a:off x="9439988" y="408612"/>
            <a:ext cx="1879600" cy="2559051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9146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38E795F6-7915-5EC2-7DD6-07A4BAFF8D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" y="0"/>
            <a:ext cx="1219155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483A2FB-8245-53B5-2C48-3A248618328B}"/>
              </a:ext>
            </a:extLst>
          </p:cNvPr>
          <p:cNvSpPr txBox="1"/>
          <p:nvPr/>
        </p:nvSpPr>
        <p:spPr>
          <a:xfrm>
            <a:off x="-231829" y="595331"/>
            <a:ext cx="1084306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>
                <a:latin typeface="Century Gothic"/>
                <a:ea typeface="+mn-lt"/>
                <a:cs typeface="+mn-lt"/>
              </a:rPr>
              <a:t>Legal format and management structure</a:t>
            </a:r>
            <a:endParaRPr lang="en-US" sz="3200">
              <a:latin typeface="Century Gothic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9BD2C4-5CBD-59B2-6522-20B888A16061}"/>
              </a:ext>
            </a:extLst>
          </p:cNvPr>
          <p:cNvSpPr txBox="1"/>
          <p:nvPr/>
        </p:nvSpPr>
        <p:spPr>
          <a:xfrm>
            <a:off x="1379021" y="1465704"/>
            <a:ext cx="6596576" cy="20005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entury Gothic"/>
              </a:rPr>
              <a:t>Legal</a:t>
            </a:r>
            <a:r>
              <a:rPr lang="en-GB" sz="2400" dirty="0">
                <a:latin typeface="Century Gothic"/>
              </a:rPr>
              <a:t> Format</a:t>
            </a:r>
            <a:endParaRPr lang="en-US" sz="2400" dirty="0">
              <a:latin typeface="Century Gothic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Century Gothic"/>
                <a:ea typeface="+mn-lt"/>
                <a:cs typeface="+mn-lt"/>
              </a:rPr>
              <a:t>The business will operate as a sole trader. </a:t>
            </a:r>
            <a:endParaRPr lang="en-GB" sz="2000">
              <a:latin typeface="Century Gothic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Century Gothic"/>
                <a:ea typeface="+mn-lt"/>
                <a:cs typeface="+mn-lt"/>
              </a:rPr>
              <a:t>This is a good option because it is easy to set up and manage. </a:t>
            </a:r>
            <a:endParaRPr lang="en-GB" sz="2000">
              <a:latin typeface="Century Gothic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Century Gothic"/>
                <a:ea typeface="+mn-lt"/>
                <a:cs typeface="+mn-lt"/>
              </a:rPr>
              <a:t>The owner will have full control of the business.</a:t>
            </a:r>
            <a:endParaRPr lang="en-GB" sz="2000">
              <a:latin typeface="Century Gothic"/>
            </a:endParaRPr>
          </a:p>
          <a:p>
            <a:pPr marL="285750" indent="-285750">
              <a:buFont typeface="Arial"/>
              <a:buChar char="•"/>
            </a:pPr>
            <a:endParaRPr lang="en-GB" sz="2000" dirty="0">
              <a:latin typeface="Century Gothic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8769CB-A65D-25DB-91AD-100024F26EBC}"/>
              </a:ext>
            </a:extLst>
          </p:cNvPr>
          <p:cNvSpPr txBox="1"/>
          <p:nvPr/>
        </p:nvSpPr>
        <p:spPr>
          <a:xfrm>
            <a:off x="1380721" y="3430616"/>
            <a:ext cx="6584566" cy="26161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entury Gothic"/>
              </a:rPr>
              <a:t>Management Structure</a:t>
            </a:r>
            <a:endParaRPr lang="en-US" sz="2400">
              <a:latin typeface="Century Gothic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Century Gothic"/>
                <a:ea typeface="+mn-lt"/>
                <a:cs typeface="+mn-lt"/>
              </a:rPr>
              <a:t>The owner will manage production, marketing, customer orders, finance and deliveries. </a:t>
            </a:r>
            <a:endParaRPr lang="en-GB" sz="2000">
              <a:latin typeface="Century Gothic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Century Gothic"/>
                <a:ea typeface="+mn-lt"/>
                <a:cs typeface="+mn-lt"/>
              </a:rPr>
              <a:t>All products will be handmade and prepared by the owner. </a:t>
            </a:r>
            <a:endParaRPr lang="en-GB" sz="2000">
              <a:latin typeface="Century Gothic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Century Gothic"/>
                <a:ea typeface="+mn-lt"/>
                <a:cs typeface="+mn-lt"/>
              </a:rPr>
              <a:t>Future plans include employing staff as the business grows.</a:t>
            </a:r>
            <a:endParaRPr lang="en-GB" sz="2000">
              <a:latin typeface="Century Gothic"/>
            </a:endParaRPr>
          </a:p>
          <a:p>
            <a:pPr algn="l"/>
            <a:endParaRPr lang="en-GB" sz="2000" dirty="0">
              <a:latin typeface="Century Gothic"/>
            </a:endParaRP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30065B89-240E-79F3-04D8-381747DADB5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4457" y="1462314"/>
            <a:ext cx="914400" cy="91440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B51E6DD0-B86C-27E9-5417-739578F83E4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64457" y="3429000"/>
            <a:ext cx="914400" cy="9144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9F9A109-C28D-1F55-2E52-4A1E3BD133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68569" y="1712460"/>
            <a:ext cx="3809547" cy="4122511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23210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2019FD1-4888-B34C-F6BC-913B34ADFC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8" y="0"/>
            <a:ext cx="1222551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917A7C-7109-7798-D465-496C947E6F65}"/>
              </a:ext>
            </a:extLst>
          </p:cNvPr>
          <p:cNvSpPr txBox="1"/>
          <p:nvPr/>
        </p:nvSpPr>
        <p:spPr>
          <a:xfrm>
            <a:off x="-532442" y="510320"/>
            <a:ext cx="766492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>
                <a:solidFill>
                  <a:schemeClr val="bg1"/>
                </a:solidFill>
                <a:latin typeface="Century Gothic"/>
                <a:ea typeface="Calibri"/>
                <a:cs typeface="Calibri"/>
              </a:rPr>
              <a:t>External factors from PESTEL analysis.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F696BA-2C55-2FC7-A2BF-0E682B8968A3}"/>
              </a:ext>
            </a:extLst>
          </p:cNvPr>
          <p:cNvSpPr txBox="1"/>
          <p:nvPr/>
        </p:nvSpPr>
        <p:spPr>
          <a:xfrm>
            <a:off x="442685" y="1948542"/>
            <a:ext cx="6096000" cy="43088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>
                <a:solidFill>
                  <a:schemeClr val="bg1"/>
                </a:solidFill>
                <a:latin typeface="Century Gothic"/>
              </a:rPr>
              <a:t>Environmental</a:t>
            </a:r>
          </a:p>
          <a:p>
            <a:endParaRPr lang="en-US" sz="2800" b="1" dirty="0">
              <a:solidFill>
                <a:schemeClr val="bg1"/>
              </a:solidFill>
              <a:latin typeface="Century Gothic"/>
            </a:endParaRPr>
          </a:p>
          <a:p>
            <a:pPr>
              <a:buFont typeface=""/>
              <a:buChar char="•"/>
            </a:pPr>
            <a:r>
              <a:rPr lang="en-US" sz="2800">
                <a:solidFill>
                  <a:schemeClr val="bg1"/>
                </a:solidFill>
                <a:latin typeface="Century Gothic"/>
              </a:rPr>
              <a:t>Use recyclable and </a:t>
            </a:r>
          </a:p>
          <a:p>
            <a:r>
              <a:rPr lang="en-US" sz="2800">
                <a:solidFill>
                  <a:schemeClr val="bg1"/>
                </a:solidFill>
                <a:latin typeface="Century Gothic"/>
              </a:rPr>
              <a:t>eco-friendly packaging. </a:t>
            </a:r>
          </a:p>
          <a:p>
            <a:pPr>
              <a:buFont typeface=""/>
              <a:buChar char="•"/>
            </a:pPr>
            <a:endParaRPr lang="en-US" sz="2800" dirty="0">
              <a:solidFill>
                <a:schemeClr val="bg1"/>
              </a:solidFill>
              <a:latin typeface="Century Gothic"/>
            </a:endParaRPr>
          </a:p>
          <a:p>
            <a:pPr>
              <a:buFont typeface=""/>
              <a:buChar char="•"/>
            </a:pPr>
            <a:r>
              <a:rPr lang="en-US" sz="2800">
                <a:solidFill>
                  <a:schemeClr val="bg1"/>
                </a:solidFill>
                <a:latin typeface="Century Gothic"/>
              </a:rPr>
              <a:t>Help reduce waste. </a:t>
            </a:r>
          </a:p>
          <a:p>
            <a:endParaRPr lang="en-US" sz="2800" dirty="0">
              <a:solidFill>
                <a:schemeClr val="bg1"/>
              </a:solidFill>
              <a:latin typeface="Century Gothic"/>
            </a:endParaRPr>
          </a:p>
          <a:p>
            <a:pPr>
              <a:buFont typeface=""/>
              <a:buChar char="•"/>
            </a:pPr>
            <a:r>
              <a:rPr lang="en-US" sz="2800">
                <a:solidFill>
                  <a:schemeClr val="bg1"/>
                </a:solidFill>
                <a:latin typeface="Century Gothic"/>
              </a:rPr>
              <a:t>Eco-friendly businesses can attract more customers. </a:t>
            </a:r>
            <a:endParaRPr lang="en-US" sz="2800" dirty="0">
              <a:solidFill>
                <a:schemeClr val="bg1"/>
              </a:solidFill>
              <a:latin typeface="Century Gothic"/>
            </a:endParaRPr>
          </a:p>
          <a:p>
            <a:pPr algn="ctr"/>
            <a:endParaRPr lang="en-GB" dirty="0"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854397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36AB0E5-AB26-BF10-F3BF-963D4E7B2D78}"/>
              </a:ext>
            </a:extLst>
          </p:cNvPr>
          <p:cNvSpPr txBox="1"/>
          <p:nvPr/>
        </p:nvSpPr>
        <p:spPr>
          <a:xfrm>
            <a:off x="348343" y="809171"/>
            <a:ext cx="5399315" cy="53245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>
                <a:latin typeface="Century Gothic"/>
              </a:rPr>
              <a:t>Social</a:t>
            </a:r>
          </a:p>
          <a:p>
            <a:endParaRPr lang="en-US" sz="2800" b="1" dirty="0">
              <a:latin typeface="Century Gothic"/>
            </a:endParaRPr>
          </a:p>
          <a:p>
            <a:pPr>
              <a:buFont typeface=""/>
              <a:buChar char="•"/>
            </a:pPr>
            <a:r>
              <a:rPr lang="en-US" sz="2800" dirty="0">
                <a:latin typeface="Century Gothic"/>
              </a:rPr>
              <a:t>Many parents like </a:t>
            </a:r>
            <a:r>
              <a:rPr lang="en-US" sz="2800" dirty="0" err="1">
                <a:latin typeface="Century Gothic"/>
              </a:rPr>
              <a:t>personalised</a:t>
            </a:r>
            <a:r>
              <a:rPr lang="en-US" sz="2800" dirty="0">
                <a:latin typeface="Century Gothic"/>
              </a:rPr>
              <a:t> gifts for their babies. </a:t>
            </a:r>
          </a:p>
          <a:p>
            <a:endParaRPr lang="en-US" sz="2800" dirty="0">
              <a:latin typeface="Century Gothic"/>
            </a:endParaRPr>
          </a:p>
          <a:p>
            <a:pPr>
              <a:buFont typeface=""/>
              <a:buChar char="•"/>
            </a:pPr>
            <a:r>
              <a:rPr lang="en-US" sz="2800">
                <a:latin typeface="Century Gothic"/>
              </a:rPr>
              <a:t>These gifts are special and have sentimental value. </a:t>
            </a:r>
            <a:endParaRPr lang="en-US" sz="2800" dirty="0">
              <a:latin typeface="Century Gothic"/>
            </a:endParaRPr>
          </a:p>
          <a:p>
            <a:endParaRPr lang="en-US" sz="2800" dirty="0">
              <a:latin typeface="Century Gothic"/>
            </a:endParaRPr>
          </a:p>
          <a:p>
            <a:pPr>
              <a:buFont typeface=""/>
              <a:buChar char="•"/>
            </a:pPr>
            <a:r>
              <a:rPr lang="en-US" sz="2800">
                <a:latin typeface="Century Gothic"/>
              </a:rPr>
              <a:t>More people are looking for unique baby gifts.</a:t>
            </a:r>
            <a:endParaRPr lang="en-US" sz="2800" dirty="0">
              <a:latin typeface="Century Gothic"/>
            </a:endParaRPr>
          </a:p>
          <a:p>
            <a:pPr algn="ctr"/>
            <a:endParaRPr lang="en-GB" sz="2800" dirty="0">
              <a:latin typeface="Century Gothic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0D6067-33D1-9E53-6DFA-839F0E7F96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2604" y="16329"/>
            <a:ext cx="6416221" cy="6854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96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Free Images : online shopping icons, ecommerce, logo online shop ...">
            <a:extLst>
              <a:ext uri="{FF2B5EF4-FFF2-40B4-BE49-F238E27FC236}">
                <a16:creationId xmlns:a16="http://schemas.microsoft.com/office/drawing/2014/main" id="{9EBE6E5F-5995-38F8-4E66-051CC292E3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8" r="-376" b="12002"/>
          <a:stretch>
            <a:fillRect/>
          </a:stretch>
        </p:blipFill>
        <p:spPr>
          <a:xfrm>
            <a:off x="-1117" y="2932"/>
            <a:ext cx="12240045" cy="693564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59C58D4-1E4F-F9DB-1A19-D0F8CEEC4186}"/>
              </a:ext>
            </a:extLst>
          </p:cNvPr>
          <p:cNvSpPr txBox="1"/>
          <p:nvPr/>
        </p:nvSpPr>
        <p:spPr>
          <a:xfrm>
            <a:off x="5631543" y="177800"/>
            <a:ext cx="6096000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>
                <a:solidFill>
                  <a:schemeClr val="bg1"/>
                </a:solidFill>
                <a:latin typeface="Century Gothic"/>
              </a:rPr>
              <a:t>Technological</a:t>
            </a:r>
          </a:p>
          <a:p>
            <a:endParaRPr lang="en-US" sz="2800" b="1" dirty="0">
              <a:solidFill>
                <a:schemeClr val="bg1"/>
              </a:solidFill>
              <a:latin typeface="Century Gothic"/>
            </a:endParaRPr>
          </a:p>
          <a:p>
            <a:pPr>
              <a:buFont typeface=""/>
              <a:buChar char="•"/>
            </a:pPr>
            <a:r>
              <a:rPr lang="en-US" sz="2800">
                <a:solidFill>
                  <a:schemeClr val="bg1"/>
                </a:solidFill>
                <a:latin typeface="Century Gothic"/>
              </a:rPr>
              <a:t>The business will sell products through a website. </a:t>
            </a:r>
            <a:endParaRPr lang="en-US" sz="2800" dirty="0">
              <a:solidFill>
                <a:schemeClr val="bg1"/>
              </a:solidFill>
              <a:latin typeface="Century Gothic"/>
            </a:endParaRPr>
          </a:p>
          <a:p>
            <a:endParaRPr lang="en-US" sz="2800" dirty="0">
              <a:solidFill>
                <a:schemeClr val="bg1"/>
              </a:solidFill>
              <a:latin typeface="Century Gothic"/>
            </a:endParaRPr>
          </a:p>
          <a:p>
            <a:pPr>
              <a:buFont typeface=""/>
              <a:buChar char="•"/>
            </a:pPr>
            <a:r>
              <a:rPr lang="en-US" sz="2800">
                <a:solidFill>
                  <a:schemeClr val="bg1"/>
                </a:solidFill>
                <a:latin typeface="Century Gothic"/>
              </a:rPr>
              <a:t>Social media will help promote the business. </a:t>
            </a:r>
            <a:endParaRPr lang="en-US" sz="2800" dirty="0">
              <a:solidFill>
                <a:schemeClr val="bg1"/>
              </a:solidFill>
              <a:latin typeface="Century Gothic"/>
            </a:endParaRPr>
          </a:p>
          <a:p>
            <a:endParaRPr lang="en-US" sz="2800" dirty="0">
              <a:solidFill>
                <a:schemeClr val="bg1"/>
              </a:solidFill>
              <a:latin typeface="Century Gothic"/>
            </a:endParaRPr>
          </a:p>
          <a:p>
            <a:pPr>
              <a:buFont typeface=""/>
              <a:buChar char="•"/>
            </a:pPr>
            <a:r>
              <a:rPr lang="en-US" sz="2800" dirty="0">
                <a:solidFill>
                  <a:schemeClr val="bg1"/>
                </a:solidFill>
                <a:latin typeface="Century Gothic"/>
              </a:rPr>
              <a:t>Customers can order and </a:t>
            </a:r>
            <a:r>
              <a:rPr lang="en-US" sz="2800" dirty="0" err="1">
                <a:solidFill>
                  <a:schemeClr val="bg1"/>
                </a:solidFill>
                <a:latin typeface="Century Gothic"/>
              </a:rPr>
              <a:t>personalise</a:t>
            </a:r>
            <a:r>
              <a:rPr lang="en-US" sz="2800" dirty="0">
                <a:solidFill>
                  <a:schemeClr val="bg1"/>
                </a:solidFill>
                <a:latin typeface="Century Gothic"/>
              </a:rPr>
              <a:t> products online.</a:t>
            </a:r>
          </a:p>
          <a:p>
            <a:pPr algn="ctr"/>
            <a:endParaRPr lang="en-GB" sz="2800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001380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95917933-DC9D-BEFA-FF5E-06519AAFC4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881" y="0"/>
            <a:ext cx="12217762" cy="6858000"/>
          </a:xfrm>
          <a:prstGeom prst="rect">
            <a:avLst/>
          </a:prstGeom>
        </p:spPr>
      </p:pic>
      <p:pic>
        <p:nvPicPr>
          <p:cNvPr id="3" name="Picture 2" descr="A screenshot of a website&#10;&#10;AI-generated content may be incorrect.">
            <a:extLst>
              <a:ext uri="{FF2B5EF4-FFF2-40B4-BE49-F238E27FC236}">
                <a16:creationId xmlns:a16="http://schemas.microsoft.com/office/drawing/2014/main" id="{69245270-C3BA-E271-E179-298B2811C5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8931" y="290286"/>
            <a:ext cx="4987338" cy="2844800"/>
          </a:xfrm>
          <a:prstGeom prst="rect">
            <a:avLst/>
          </a:prstGeom>
        </p:spPr>
      </p:pic>
      <p:pic>
        <p:nvPicPr>
          <p:cNvPr id="5" name="Picture 4" descr="A baby shower gift made of diapers&#10;&#10;AI-generated content may be incorrect.">
            <a:extLst>
              <a:ext uri="{FF2B5EF4-FFF2-40B4-BE49-F238E27FC236}">
                <a16:creationId xmlns:a16="http://schemas.microsoft.com/office/drawing/2014/main" id="{1D7B16FC-694D-C1C6-5A38-03C6BD7FC0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0451" y="3165929"/>
            <a:ext cx="2408011" cy="1781629"/>
          </a:xfrm>
          <a:prstGeom prst="rect">
            <a:avLst/>
          </a:prstGeom>
        </p:spPr>
      </p:pic>
      <p:pic>
        <p:nvPicPr>
          <p:cNvPr id="11" name="Picture 10" descr="A room with a crib and a poster&#10;&#10;AI-generated content may be incorrect.">
            <a:extLst>
              <a:ext uri="{FF2B5EF4-FFF2-40B4-BE49-F238E27FC236}">
                <a16:creationId xmlns:a16="http://schemas.microsoft.com/office/drawing/2014/main" id="{C854AF3E-3505-4709-7813-4BDD106812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11216" y="3165023"/>
            <a:ext cx="1956253" cy="172538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2FEB247-6EC5-009E-1BA5-3BF373ADC382}"/>
              </a:ext>
            </a:extLst>
          </p:cNvPr>
          <p:cNvSpPr txBox="1"/>
          <p:nvPr/>
        </p:nvSpPr>
        <p:spPr>
          <a:xfrm>
            <a:off x="564421" y="643780"/>
            <a:ext cx="736065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 b="1">
                <a:latin typeface="Century Gothic"/>
              </a:rPr>
              <a:t>Social Media Marketing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1CD210E-0151-2208-2D89-F0E774CD8602}"/>
              </a:ext>
            </a:extLst>
          </p:cNvPr>
          <p:cNvSpPr txBox="1"/>
          <p:nvPr/>
        </p:nvSpPr>
        <p:spPr>
          <a:xfrm>
            <a:off x="409448" y="4196745"/>
            <a:ext cx="5543564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>
                <a:latin typeface="Century Gothic"/>
                <a:ea typeface="+mn-lt"/>
                <a:cs typeface="+mn-lt"/>
              </a:rPr>
              <a:t>Help more people find the business online.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GB" sz="2800" dirty="0">
              <a:latin typeface="Century Gothic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4987FDA-7962-B621-B94C-758808CAD0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12893" y="5209494"/>
            <a:ext cx="3311072" cy="147546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9EF0C45-A7DB-6830-4A24-A94905D7A1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62285" y="5300209"/>
            <a:ext cx="3744686" cy="13738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68E856C-F602-2472-2CDE-BB968E55FF9A}"/>
              </a:ext>
            </a:extLst>
          </p:cNvPr>
          <p:cNvSpPr txBox="1"/>
          <p:nvPr/>
        </p:nvSpPr>
        <p:spPr>
          <a:xfrm>
            <a:off x="406615" y="1473906"/>
            <a:ext cx="5402170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>
                <a:latin typeface="Century Gothic"/>
              </a:rPr>
              <a:t>Promote products on Instagram, Facebook and TikTok. </a:t>
            </a:r>
            <a:endParaRPr lang="en-US" sz="2800">
              <a:latin typeface="Century Gothic"/>
            </a:endParaRPr>
          </a:p>
          <a:p>
            <a:pPr algn="l"/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96066A8-253A-A01A-F214-698A9B562F98}"/>
              </a:ext>
            </a:extLst>
          </p:cNvPr>
          <p:cNvSpPr txBox="1"/>
          <p:nvPr/>
        </p:nvSpPr>
        <p:spPr>
          <a:xfrm>
            <a:off x="411586" y="2904392"/>
            <a:ext cx="493407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>
                <a:latin typeface="Century Gothic"/>
              </a:rPr>
              <a:t>Share</a:t>
            </a:r>
            <a:r>
              <a:rPr lang="en-GB" sz="2800" dirty="0">
                <a:latin typeface="Century Gothic"/>
              </a:rPr>
              <a:t> photos, videos</a:t>
            </a:r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6C3C791-FC98-E68A-9153-7687FEC7227E}"/>
              </a:ext>
            </a:extLst>
          </p:cNvPr>
          <p:cNvSpPr txBox="1"/>
          <p:nvPr/>
        </p:nvSpPr>
        <p:spPr>
          <a:xfrm>
            <a:off x="776852" y="3424683"/>
            <a:ext cx="480384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entury Gothic"/>
              </a:rPr>
              <a:t>and customer reviews.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883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6" grpId="0"/>
      <p:bldP spid="10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18EAC262-6A10-1902-69AA-7ABE12962E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7214" y="0"/>
            <a:ext cx="12217398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60F1371-1DC8-9560-CFC7-3B0BD0CA31B9}"/>
              </a:ext>
            </a:extLst>
          </p:cNvPr>
          <p:cNvSpPr txBox="1"/>
          <p:nvPr/>
        </p:nvSpPr>
        <p:spPr>
          <a:xfrm>
            <a:off x="6374395" y="1517007"/>
            <a:ext cx="4143139" cy="15388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Ø"/>
            </a:pPr>
            <a:r>
              <a:rPr lang="en-US" sz="2400">
                <a:latin typeface="Century Gothic"/>
              </a:rPr>
              <a:t>Flyers and posters in local baby shops. </a:t>
            </a:r>
            <a:endParaRPr lang="en-US"/>
          </a:p>
          <a:p>
            <a:pPr marL="285750" indent="-285750">
              <a:buFont typeface="Wingdings"/>
              <a:buChar char="Ø"/>
            </a:pPr>
            <a:endParaRPr lang="en-US" sz="2800" dirty="0">
              <a:solidFill>
                <a:schemeClr val="bg1"/>
              </a:solidFill>
              <a:latin typeface="Century Gothic"/>
            </a:endParaRP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A9599E-8E69-0899-B9BB-CE4D6D2C5CAF}"/>
              </a:ext>
            </a:extLst>
          </p:cNvPr>
          <p:cNvSpPr txBox="1"/>
          <p:nvPr/>
        </p:nvSpPr>
        <p:spPr>
          <a:xfrm>
            <a:off x="6377235" y="3053629"/>
            <a:ext cx="3872680" cy="19082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Ø"/>
            </a:pPr>
            <a:r>
              <a:rPr lang="en-US" sz="2400" dirty="0">
                <a:latin typeface="Century Gothic"/>
              </a:rPr>
              <a:t> </a:t>
            </a:r>
            <a:r>
              <a:rPr lang="en-US" sz="2400">
                <a:latin typeface="Century Gothic"/>
                <a:ea typeface="+mn-lt"/>
                <a:cs typeface="+mn-lt"/>
              </a:rPr>
              <a:t>Advertise in local Facebook parenting groups.</a:t>
            </a:r>
            <a:endParaRPr lang="en-GB" sz="2400" dirty="0">
              <a:latin typeface="Century Gothic"/>
            </a:endParaRPr>
          </a:p>
          <a:p>
            <a:pPr marL="285750" indent="-285750">
              <a:buFont typeface="Wingdings"/>
              <a:buChar char="Ø"/>
            </a:pPr>
            <a:endParaRPr lang="en-US" sz="2800" dirty="0">
              <a:latin typeface="Century Gothic"/>
            </a:endParaRP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F14A41-5B79-2EFE-D0C5-2BD432089B67}"/>
              </a:ext>
            </a:extLst>
          </p:cNvPr>
          <p:cNvSpPr txBox="1"/>
          <p:nvPr/>
        </p:nvSpPr>
        <p:spPr>
          <a:xfrm>
            <a:off x="6377600" y="4965601"/>
            <a:ext cx="384580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lvl="0" indent="-342900" algn="l" rtl="0">
              <a:buFont typeface="Wingdings"/>
              <a:buChar char="Ø"/>
            </a:pPr>
            <a:r>
              <a:rPr lang="en-US" sz="2400" b="0" i="0" u="none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</a:rPr>
              <a:t>Business branding on the delivery car. </a:t>
            </a:r>
            <a:r>
              <a:rPr lang="en-US" sz="2400" b="0" i="0">
                <a:solidFill>
                  <a:srgbClr val="000000"/>
                </a:solidFill>
                <a:latin typeface="Century Gothic"/>
                <a:ea typeface="Arial"/>
                <a:cs typeface="Arial"/>
              </a:rPr>
              <a:t>​</a:t>
            </a:r>
            <a:endParaRPr lang="en-GB" sz="24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A293E2-AFD6-F739-AF52-45D61262787B}"/>
              </a:ext>
            </a:extLst>
          </p:cNvPr>
          <p:cNvSpPr txBox="1"/>
          <p:nvPr/>
        </p:nvSpPr>
        <p:spPr>
          <a:xfrm>
            <a:off x="2817452" y="242885"/>
            <a:ext cx="622805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b="1">
                <a:latin typeface="Century Gothic"/>
              </a:rPr>
              <a:t>Local Marketing</a:t>
            </a:r>
            <a:endParaRPr lang="en-GB" sz="360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5038D7D-E2D7-C7A1-76EF-5024944139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407" y="1365703"/>
            <a:ext cx="4740730" cy="4663622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64221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3B7892-0A01-CE0E-211C-39EB1A187528}"/>
              </a:ext>
            </a:extLst>
          </p:cNvPr>
          <p:cNvSpPr txBox="1"/>
          <p:nvPr/>
        </p:nvSpPr>
        <p:spPr>
          <a:xfrm>
            <a:off x="1277751" y="331671"/>
            <a:ext cx="976408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latin typeface="Century Gothic"/>
              </a:rPr>
              <a:t>Funding</a:t>
            </a:r>
            <a:r>
              <a:rPr lang="en-GB" sz="3600" b="1" dirty="0">
                <a:latin typeface="Century Gothic"/>
                <a:ea typeface="+mn-lt"/>
                <a:cs typeface="+mn-lt"/>
              </a:rPr>
              <a:t> Requirements and Allocation</a:t>
            </a:r>
            <a:endParaRPr lang="en-GB" sz="3600" b="1" dirty="0">
              <a:latin typeface="Century Gothic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D27E67-5E0F-5A6B-BD81-C2F8EB5F255E}"/>
              </a:ext>
            </a:extLst>
          </p:cNvPr>
          <p:cNvSpPr txBox="1"/>
          <p:nvPr/>
        </p:nvSpPr>
        <p:spPr>
          <a:xfrm>
            <a:off x="571212" y="1087145"/>
            <a:ext cx="4864514" cy="13542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entury Gothic"/>
              </a:rPr>
              <a:t>Funding Required</a:t>
            </a:r>
            <a:endParaRPr lang="en-US" sz="2400">
              <a:latin typeface="Century Gothic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Century Gothic"/>
                <a:ea typeface="+mn-lt"/>
                <a:cs typeface="+mn-lt"/>
              </a:rPr>
              <a:t>£2,500 Government Start-Up Grant</a:t>
            </a:r>
            <a:r>
              <a:rPr lang="en-GB" sz="2000" dirty="0">
                <a:latin typeface="Century Gothic"/>
                <a:ea typeface="+mn-lt"/>
                <a:cs typeface="+mn-lt"/>
              </a:rPr>
              <a:t> </a:t>
            </a:r>
            <a:endParaRPr lang="en-GB" sz="2000">
              <a:latin typeface="Century Gothic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Century Gothic"/>
                <a:ea typeface="+mn-lt"/>
                <a:cs typeface="+mn-lt"/>
              </a:rPr>
              <a:t>Personal savings if needed.</a:t>
            </a:r>
            <a:endParaRPr lang="en-GB" sz="2000">
              <a:latin typeface="Century Gothic"/>
            </a:endParaRPr>
          </a:p>
          <a:p>
            <a:pPr algn="l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FD30A4-217B-8D82-9453-825341D148C9}"/>
              </a:ext>
            </a:extLst>
          </p:cNvPr>
          <p:cNvSpPr txBox="1"/>
          <p:nvPr/>
        </p:nvSpPr>
        <p:spPr>
          <a:xfrm>
            <a:off x="6309635" y="1088844"/>
            <a:ext cx="5690128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entury Gothic"/>
              </a:rPr>
              <a:t>Expected Sales</a:t>
            </a:r>
            <a:endParaRPr lang="en-US" sz="2400">
              <a:latin typeface="Century Gothic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Century Gothic"/>
                <a:ea typeface="+mn-lt"/>
                <a:cs typeface="+mn-lt"/>
              </a:rPr>
              <a:t>First-month sales: </a:t>
            </a:r>
            <a:r>
              <a:rPr lang="en-GB" sz="2000" b="1">
                <a:latin typeface="Century Gothic"/>
                <a:ea typeface="+mn-lt"/>
                <a:cs typeface="+mn-lt"/>
              </a:rPr>
              <a:t>£330</a:t>
            </a:r>
            <a:r>
              <a:rPr lang="en-GB" sz="2000" dirty="0">
                <a:latin typeface="Century Gothic"/>
                <a:ea typeface="+mn-lt"/>
                <a:cs typeface="+mn-lt"/>
              </a:rPr>
              <a:t> </a:t>
            </a:r>
            <a:endParaRPr lang="en-GB" sz="2000">
              <a:latin typeface="Century Gothic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Century Gothic"/>
                <a:ea typeface="+mn-lt"/>
                <a:cs typeface="+mn-lt"/>
              </a:rPr>
              <a:t>The remaining funding will support the business during the first months. </a:t>
            </a:r>
            <a:endParaRPr lang="en-GB" sz="2000">
              <a:latin typeface="Century Gothic"/>
            </a:endParaRPr>
          </a:p>
          <a:p>
            <a:pPr algn="l"/>
            <a:endParaRPr lang="en-GB" dirty="0"/>
          </a:p>
        </p:txBody>
      </p:sp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250CB0BA-C89E-EA89-42CC-0F10EE758B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46480889"/>
              </p:ext>
            </p:extLst>
          </p:nvPr>
        </p:nvGraphicFramePr>
        <p:xfrm>
          <a:off x="203201" y="2749095"/>
          <a:ext cx="7264400" cy="386352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04A7A1C8-BD51-C30D-2107-0F5450C371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3813" y="3526972"/>
            <a:ext cx="5069115" cy="3331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758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Graphic spid="10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A984AEA-DB8C-6A9A-58F1-8018623B67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444" y="0"/>
            <a:ext cx="12195629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7F76DDE-5C5C-90C6-D5E0-FF99C5EF7C0B}"/>
              </a:ext>
            </a:extLst>
          </p:cNvPr>
          <p:cNvSpPr txBox="1"/>
          <p:nvPr/>
        </p:nvSpPr>
        <p:spPr>
          <a:xfrm>
            <a:off x="131672" y="193625"/>
            <a:ext cx="1185490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>
                <a:latin typeface="Century Gothic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4135597851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GestaltVTI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869</cp:revision>
  <dcterms:created xsi:type="dcterms:W3CDTF">2026-07-13T16:11:07Z</dcterms:created>
  <dcterms:modified xsi:type="dcterms:W3CDTF">2026-07-18T20:12:07Z</dcterms:modified>
</cp:coreProperties>
</file>