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AEBEE"/>
    <a:srgbClr val="F0BFEC"/>
    <a:srgbClr val="ECA39E"/>
    <a:srgbClr val="4FBDC8"/>
    <a:srgbClr val="F1AEFF"/>
    <a:srgbClr val="E6ED9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4674"/>
  </p:normalViewPr>
  <p:slideViewPr>
    <p:cSldViewPr snapToGrid="0">
      <p:cViewPr>
        <p:scale>
          <a:sx n="121" d="100"/>
          <a:sy n="121" d="100"/>
        </p:scale>
        <p:origin x="7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975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5" Type="http://schemas.openxmlformats.org/officeDocument/2006/relationships/image" Target="../media/image4.jpeg"/><Relationship Id="rId6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40329" y="129204"/>
            <a:ext cx="7700388" cy="168301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E6ED9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151119" y="150228"/>
            <a:ext cx="755856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>
                <a:latin typeface="Arial" charset="0"/>
                <a:ea typeface="Arial" charset="0"/>
                <a:cs typeface="Arial" charset="0"/>
              </a:rPr>
              <a:t>Amdana</a:t>
            </a:r>
            <a:r>
              <a:rPr lang="en-GB" sz="14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400" b="1" u="sng" dirty="0" err="1" smtClean="0">
                <a:latin typeface="Arial" charset="0"/>
                <a:ea typeface="Arial" charset="0"/>
                <a:cs typeface="Arial" charset="0"/>
              </a:rPr>
              <a:t>i</a:t>
            </a:r>
            <a:endParaRPr lang="en-GB" sz="14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400" b="1" u="sng" dirty="0" smtClean="0">
                <a:latin typeface="Arial" charset="0"/>
                <a:ea typeface="Arial" charset="0"/>
                <a:cs typeface="Arial" charset="0"/>
              </a:rPr>
              <a:t>About Me</a:t>
            </a:r>
          </a:p>
          <a:p>
            <a:endParaRPr lang="en-GB" sz="1400" b="1" u="sng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My name is Megan Harris and I am 21 years old. I live in Caerphilly and I have attended university in both Newport and now Swansea. I am a well-organised, motivated individual who enjoys working both in a team and individually. I enjoy spending time with my friends and meeting new people. I am passionate about the teaching profession and I am looking forward to learning new aspects of the curriculum and the delivery of sessions to pupils. </a:t>
            </a:r>
            <a:endParaRPr lang="en-GB" sz="1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88224" y="4288236"/>
            <a:ext cx="4154828" cy="2492990"/>
          </a:xfrm>
          <a:prstGeom prst="rect">
            <a:avLst/>
          </a:prstGeom>
          <a:solidFill>
            <a:srgbClr val="F0BFEC"/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Profiad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blaenorol</a:t>
            </a:r>
            <a:endParaRPr lang="en-GB" sz="1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Previous </a:t>
            </a:r>
            <a:r>
              <a:rPr lang="en-GB" sz="1200" b="1" u="sng" dirty="0">
                <a:latin typeface="Arial" charset="0"/>
                <a:ea typeface="Arial" charset="0"/>
                <a:cs typeface="Arial" charset="0"/>
              </a:rPr>
              <a:t>teaching experiences </a:t>
            </a:r>
          </a:p>
          <a:p>
            <a:endParaRPr lang="en-GB" sz="12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Throughout my studies in university, I attended three placements in Primary </a:t>
            </a:r>
            <a:r>
              <a:rPr lang="en-GB" sz="1200" dirty="0">
                <a:latin typeface="Arial" charset="0"/>
                <a:ea typeface="Arial" charset="0"/>
                <a:cs typeface="Arial" charset="0"/>
              </a:rPr>
              <a:t>S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chools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working within the Foundation Phase. Within my First Year of University, I did 36 days in a Year 1 class. Second year of university saw me complete 40 days in a Year 1 class in a local school and my third year of university involved me attending 42 days in a Year 2 class. Throughout my placements from university, I had to complete standards and competencies set by the Social Care Council for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Wales, shadowing teachers and practitioners.</a:t>
            </a:r>
            <a:endParaRPr lang="en-GB" sz="1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8131336" y="4488291"/>
            <a:ext cx="3944094" cy="2292935"/>
          </a:xfrm>
          <a:prstGeom prst="rect">
            <a:avLst/>
          </a:prstGeom>
          <a:solidFill>
            <a:srgbClr val="BAEBEE"/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Rhesymau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dros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ddewis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addysgu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fel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proffesiwn</a:t>
            </a:r>
            <a:endParaRPr lang="en-GB" sz="1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Reasons </a:t>
            </a:r>
            <a:r>
              <a:rPr lang="en-GB" sz="1200" b="1" u="sng" dirty="0">
                <a:latin typeface="Arial" charset="0"/>
                <a:ea typeface="Arial" charset="0"/>
                <a:cs typeface="Arial" charset="0"/>
              </a:rPr>
              <a:t>for entering the teaching profession </a:t>
            </a:r>
          </a:p>
          <a:p>
            <a:endParaRPr lang="en-GB" sz="1100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Whilst applying to university, entering the teaching profession was always the aim. I chose to enter the teaching profession after I gained significant skills and attributes to provide children with a vital learning journey. The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feeling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of watching children gain knowledge and understanding, or seeing them become endorsed in methods of provision, is something I want to see every day and I aim to provide children with the satisfaction of achieving </a:t>
            </a:r>
            <a:r>
              <a:rPr lang="en-GB" sz="1200" smtClean="0">
                <a:latin typeface="Arial" charset="0"/>
                <a:ea typeface="Arial" charset="0"/>
                <a:cs typeface="Arial" charset="0"/>
              </a:rPr>
              <a:t>new skills.</a:t>
            </a:r>
            <a:endParaRPr lang="en-GB" sz="12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131336" y="122941"/>
            <a:ext cx="3944093" cy="193899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Y math o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athro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hoffaf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bod</a:t>
            </a:r>
          </a:p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The kind of teacher I aspire to be</a:t>
            </a:r>
          </a:p>
          <a:p>
            <a:endParaRPr lang="en-GB" sz="1200" b="1" u="sng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050" dirty="0" smtClean="0">
                <a:latin typeface="Arial" charset="0"/>
                <a:ea typeface="Arial" charset="0"/>
                <a:cs typeface="Arial" charset="0"/>
              </a:rPr>
              <a:t>I aim to become a teacher that provides children with a positive learning journey, one that they can carry into their future and inspire the lives of others with. I aspire to be a teaching that provides a warm, safe and secure learning environment for children to develop and grow, physically, mentally and socially. Providing a comforting environment for children is a key aim of mine, where children enjoy </a:t>
            </a:r>
            <a:r>
              <a:rPr lang="en-GB" sz="1050" dirty="0" smtClean="0">
                <a:latin typeface="Arial" charset="0"/>
                <a:ea typeface="Arial" charset="0"/>
                <a:cs typeface="Arial" charset="0"/>
              </a:rPr>
              <a:t>coming in </a:t>
            </a:r>
            <a:r>
              <a:rPr lang="en-GB" sz="1050" dirty="0" smtClean="0">
                <a:latin typeface="Arial" charset="0"/>
                <a:ea typeface="Arial" charset="0"/>
                <a:cs typeface="Arial" charset="0"/>
              </a:rPr>
              <a:t>to every day and grow into successful learners and creators of their future.</a:t>
            </a:r>
            <a:endParaRPr lang="en-GB" sz="105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131336" y="2275726"/>
            <a:ext cx="3944094" cy="19774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Meysydd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/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pynciau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medraf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haddysgu</a:t>
            </a:r>
            <a:endParaRPr lang="en-GB" sz="1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Areas / subjects I could teach</a:t>
            </a:r>
          </a:p>
          <a:p>
            <a:endParaRPr lang="en-GB" sz="105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Following my three years in university and in different placement settings, I have taken a key interest in the delivery of literacy skills to children. Along with this, I admire Forest Schools and outdoor learning and would like to become more confident with the delivery of those sessions. However, I am looking forward to learning all aspects of the curriculum and how to provide them in a fun and stimulating way for young children.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4479043" y="4288637"/>
            <a:ext cx="3488787" cy="2492990"/>
          </a:xfrm>
          <a:prstGeom prst="rect">
            <a:avLst/>
          </a:prstGeom>
          <a:solidFill>
            <a:srgbClr val="ECA39E"/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Cefndir</a:t>
            </a:r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1200" b="1" u="sng" dirty="0" err="1" smtClean="0">
                <a:latin typeface="Arial" charset="0"/>
                <a:ea typeface="Arial" charset="0"/>
                <a:cs typeface="Arial" charset="0"/>
              </a:rPr>
              <a:t>academaidd</a:t>
            </a:r>
            <a:endParaRPr lang="en-GB" sz="1200" b="1" u="sng" dirty="0" smtClean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b="1" u="sng" dirty="0" smtClean="0">
                <a:latin typeface="Arial" charset="0"/>
                <a:ea typeface="Arial" charset="0"/>
                <a:cs typeface="Arial" charset="0"/>
              </a:rPr>
              <a:t>Academic history</a:t>
            </a:r>
            <a:endParaRPr lang="en-GB" sz="1200" b="1" u="sng" dirty="0">
              <a:latin typeface="Arial" charset="0"/>
              <a:ea typeface="Arial" charset="0"/>
              <a:cs typeface="Arial" charset="0"/>
            </a:endParaRPr>
          </a:p>
          <a:p>
            <a:endParaRPr lang="en-GB" sz="12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At GCSE’s, I achieved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10 A-C’s at St Martins Comprehensive, Caerphilly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At A Level, I achieved B, C and D in my studies. I attended the University of South Wales on the Newport City Campus, where I studied BA (Hons) Early Years Education and Practice (with Practitioners Status) for three years. During this time, I achieved a 2:1 in my first and second year, successfully graduating with a First Class </a:t>
            </a:r>
            <a:r>
              <a:rPr lang="en-GB" sz="1200" dirty="0" smtClean="0">
                <a:latin typeface="Arial" charset="0"/>
                <a:ea typeface="Arial" charset="0"/>
                <a:cs typeface="Arial" charset="0"/>
              </a:rPr>
              <a:t>Honours.</a:t>
            </a:r>
            <a:endParaRPr lang="en-GB" sz="12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2" t="16269" b="13971"/>
          <a:stretch/>
        </p:blipFill>
        <p:spPr>
          <a:xfrm rot="5400000">
            <a:off x="-280408" y="2375310"/>
            <a:ext cx="2224792" cy="132096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1" t="7970" r="13964" b="9731"/>
          <a:stretch/>
        </p:blipFill>
        <p:spPr>
          <a:xfrm>
            <a:off x="1571894" y="1904602"/>
            <a:ext cx="1581207" cy="22537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986129" y="2183547"/>
            <a:ext cx="2243187" cy="168529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71" t="18391" r="22496" b="4060"/>
          <a:stretch/>
        </p:blipFill>
        <p:spPr>
          <a:xfrm>
            <a:off x="5106183" y="1904601"/>
            <a:ext cx="1267705" cy="22431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6" t="27399" r="2040" b="17905"/>
          <a:stretch/>
        </p:blipFill>
        <p:spPr>
          <a:xfrm rot="5400000">
            <a:off x="5968104" y="2420811"/>
            <a:ext cx="2241675" cy="120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571</Words>
  <Application>Microsoft Macintosh PowerPoint</Application>
  <PresentationFormat>Widescreen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Harris M (FLSE)</cp:lastModifiedBy>
  <cp:revision>13</cp:revision>
  <dcterms:created xsi:type="dcterms:W3CDTF">2019-09-05T20:58:34Z</dcterms:created>
  <dcterms:modified xsi:type="dcterms:W3CDTF">2019-09-25T14:20:55Z</dcterms:modified>
</cp:coreProperties>
</file>