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41"/>
  </p:notesMasterIdLst>
  <p:sldIdLst>
    <p:sldId id="256" r:id="rId2"/>
    <p:sldId id="259" r:id="rId3"/>
    <p:sldId id="258" r:id="rId4"/>
    <p:sldId id="263" r:id="rId5"/>
    <p:sldId id="322" r:id="rId6"/>
    <p:sldId id="265" r:id="rId7"/>
    <p:sldId id="269" r:id="rId8"/>
    <p:sldId id="261" r:id="rId9"/>
    <p:sldId id="308" r:id="rId10"/>
    <p:sldId id="323" r:id="rId11"/>
    <p:sldId id="337" r:id="rId12"/>
    <p:sldId id="310" r:id="rId13"/>
    <p:sldId id="324" r:id="rId14"/>
    <p:sldId id="311" r:id="rId15"/>
    <p:sldId id="312" r:id="rId16"/>
    <p:sldId id="313" r:id="rId17"/>
    <p:sldId id="314" r:id="rId18"/>
    <p:sldId id="315" r:id="rId19"/>
    <p:sldId id="316" r:id="rId20"/>
    <p:sldId id="317" r:id="rId21"/>
    <p:sldId id="318" r:id="rId22"/>
    <p:sldId id="319" r:id="rId23"/>
    <p:sldId id="338" r:id="rId24"/>
    <p:sldId id="339" r:id="rId25"/>
    <p:sldId id="320" r:id="rId26"/>
    <p:sldId id="326" r:id="rId27"/>
    <p:sldId id="327" r:id="rId28"/>
    <p:sldId id="321" r:id="rId29"/>
    <p:sldId id="328" r:id="rId30"/>
    <p:sldId id="270" r:id="rId31"/>
    <p:sldId id="329" r:id="rId32"/>
    <p:sldId id="330" r:id="rId33"/>
    <p:sldId id="331" r:id="rId34"/>
    <p:sldId id="332" r:id="rId35"/>
    <p:sldId id="333" r:id="rId36"/>
    <p:sldId id="334" r:id="rId37"/>
    <p:sldId id="266" r:id="rId38"/>
    <p:sldId id="335" r:id="rId39"/>
    <p:sldId id="284" r:id="rId40"/>
  </p:sldIdLst>
  <p:sldSz cx="9144000" cy="5143500" type="screen16x9"/>
  <p:notesSz cx="6858000" cy="9144000"/>
  <p:embeddedFontLst>
    <p:embeddedFont>
      <p:font typeface="Black Han Sans" panose="020B0604020202020204" charset="-127"/>
      <p:regular r:id="rId42"/>
    </p:embeddedFont>
    <p:embeddedFont>
      <p:font typeface="Barlow" panose="00000500000000000000" pitchFamily="2" charset="0"/>
      <p:regular r:id="rId43"/>
      <p:bold r:id="rId44"/>
      <p:italic r:id="rId45"/>
      <p:boldItalic r:id="rId46"/>
    </p:embeddedFont>
    <p:embeddedFont>
      <p:font typeface="Bebas Neue" panose="020B0606020202050201" pitchFamily="34" charset="0"/>
      <p:regular r:id="rId4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2AC69F7-01D5-4275-9EE7-57F294253A9F}">
  <a:tblStyle styleId="{B2AC69F7-01D5-4275-9EE7-57F294253A9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2"/>
    <p:restoredTop sz="94660"/>
  </p:normalViewPr>
  <p:slideViewPr>
    <p:cSldViewPr snapToGrid="0">
      <p:cViewPr varScale="1">
        <p:scale>
          <a:sx n="126" d="100"/>
          <a:sy n="126" d="100"/>
        </p:scale>
        <p:origin x="139"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1.fntdata"/><Relationship Id="rId47" Type="http://schemas.openxmlformats.org/officeDocument/2006/relationships/font" Target="fonts/font6.fntdata"/><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2.fntdata"/><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5.fntdata"/><Relationship Id="rId20" Type="http://schemas.openxmlformats.org/officeDocument/2006/relationships/slide" Target="slides/slide19.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6"/>
        <p:cNvGrpSpPr/>
        <p:nvPr/>
      </p:nvGrpSpPr>
      <p:grpSpPr>
        <a:xfrm>
          <a:off x="0" y="0"/>
          <a:ext cx="0" cy="0"/>
          <a:chOff x="0" y="0"/>
          <a:chExt cx="0" cy="0"/>
        </a:xfrm>
      </p:grpSpPr>
      <p:sp>
        <p:nvSpPr>
          <p:cNvPr id="1287" name="Google Shape;1287;gd362d286f3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8" name="Google Shape;1288;gd362d286f3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2"/>
        <p:cNvGrpSpPr/>
        <p:nvPr/>
      </p:nvGrpSpPr>
      <p:grpSpPr>
        <a:xfrm>
          <a:off x="0" y="0"/>
          <a:ext cx="0" cy="0"/>
          <a:chOff x="0" y="0"/>
          <a:chExt cx="0" cy="0"/>
        </a:xfrm>
      </p:grpSpPr>
      <p:sp>
        <p:nvSpPr>
          <p:cNvPr id="1413" name="Google Shape;1413;gd362d286f3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4" name="Google Shape;1414;gd362d286f3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1"/>
        <p:cNvGrpSpPr/>
        <p:nvPr/>
      </p:nvGrpSpPr>
      <p:grpSpPr>
        <a:xfrm>
          <a:off x="0" y="0"/>
          <a:ext cx="0" cy="0"/>
          <a:chOff x="0" y="0"/>
          <a:chExt cx="0" cy="0"/>
        </a:xfrm>
      </p:grpSpPr>
      <p:sp>
        <p:nvSpPr>
          <p:cNvPr id="1392" name="Google Shape;1392;gd362d286f3_1_1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3" name="Google Shape;1393;gd362d286f3_1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5"/>
        <p:cNvGrpSpPr/>
        <p:nvPr/>
      </p:nvGrpSpPr>
      <p:grpSpPr>
        <a:xfrm>
          <a:off x="0" y="0"/>
          <a:ext cx="0" cy="0"/>
          <a:chOff x="0" y="0"/>
          <a:chExt cx="0" cy="0"/>
        </a:xfrm>
      </p:grpSpPr>
      <p:sp>
        <p:nvSpPr>
          <p:cNvPr id="1626" name="Google Shape;1626;gd362d286f3_1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7" name="Google Shape;1627;gd362d286f3_1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5"/>
        <p:cNvGrpSpPr/>
        <p:nvPr/>
      </p:nvGrpSpPr>
      <p:grpSpPr>
        <a:xfrm>
          <a:off x="0" y="0"/>
          <a:ext cx="0" cy="0"/>
          <a:chOff x="0" y="0"/>
          <a:chExt cx="0" cy="0"/>
        </a:xfrm>
      </p:grpSpPr>
      <p:sp>
        <p:nvSpPr>
          <p:cNvPr id="1626" name="Google Shape;1626;gd362d286f3_1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7" name="Google Shape;1627;gd362d286f3_1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91768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1"/>
        <p:cNvGrpSpPr/>
        <p:nvPr/>
      </p:nvGrpSpPr>
      <p:grpSpPr>
        <a:xfrm>
          <a:off x="0" y="0"/>
          <a:ext cx="0" cy="0"/>
          <a:chOff x="0" y="0"/>
          <a:chExt cx="0" cy="0"/>
        </a:xfrm>
      </p:grpSpPr>
      <p:sp>
        <p:nvSpPr>
          <p:cNvPr id="1742" name="Google Shape;1742;gd362d286f3_1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3" name="Google Shape;1743;gd362d286f3_1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681600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759788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8"/>
        <p:cNvGrpSpPr/>
        <p:nvPr/>
      </p:nvGrpSpPr>
      <p:grpSpPr>
        <a:xfrm>
          <a:off x="0" y="0"/>
          <a:ext cx="0" cy="0"/>
          <a:chOff x="0" y="0"/>
          <a:chExt cx="0" cy="0"/>
        </a:xfrm>
      </p:grpSpPr>
      <p:sp>
        <p:nvSpPr>
          <p:cNvPr id="1809" name="Google Shape;1809;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0" name="Google Shape;1810;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843867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059813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8"/>
        <p:cNvGrpSpPr/>
        <p:nvPr/>
      </p:nvGrpSpPr>
      <p:grpSpPr>
        <a:xfrm>
          <a:off x="0" y="0"/>
          <a:ext cx="0" cy="0"/>
          <a:chOff x="0" y="0"/>
          <a:chExt cx="0" cy="0"/>
        </a:xfrm>
      </p:grpSpPr>
      <p:sp>
        <p:nvSpPr>
          <p:cNvPr id="1809" name="Google Shape;1809;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0" name="Google Shape;1810;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90586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24082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22945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938414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305730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084009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556653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155190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598684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850859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807438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724572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549290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719565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548538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990145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433467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351212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508022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455088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8"/>
        <p:cNvGrpSpPr/>
        <p:nvPr/>
      </p:nvGrpSpPr>
      <p:grpSpPr>
        <a:xfrm>
          <a:off x="0" y="0"/>
          <a:ext cx="0" cy="0"/>
          <a:chOff x="0" y="0"/>
          <a:chExt cx="0" cy="0"/>
        </a:xfrm>
      </p:grpSpPr>
      <p:sp>
        <p:nvSpPr>
          <p:cNvPr id="1809" name="Google Shape;1809;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0" name="Google Shape;1810;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8"/>
        <p:cNvGrpSpPr/>
        <p:nvPr/>
      </p:nvGrpSpPr>
      <p:grpSpPr>
        <a:xfrm>
          <a:off x="0" y="0"/>
          <a:ext cx="0" cy="0"/>
          <a:chOff x="0" y="0"/>
          <a:chExt cx="0" cy="0"/>
        </a:xfrm>
      </p:grpSpPr>
      <p:sp>
        <p:nvSpPr>
          <p:cNvPr id="1809" name="Google Shape;1809;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0" name="Google Shape;1810;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0074637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4"/>
        <p:cNvGrpSpPr/>
        <p:nvPr/>
      </p:nvGrpSpPr>
      <p:grpSpPr>
        <a:xfrm>
          <a:off x="0" y="0"/>
          <a:ext cx="0" cy="0"/>
          <a:chOff x="0" y="0"/>
          <a:chExt cx="0" cy="0"/>
        </a:xfrm>
      </p:grpSpPr>
      <p:sp>
        <p:nvSpPr>
          <p:cNvPr id="2595" name="Google Shape;2595;gd362d286f3_1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6" name="Google Shape;2596;gd362d286f3_1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48600" y="1335750"/>
            <a:ext cx="4314300" cy="1920300"/>
          </a:xfrm>
          <a:prstGeom prst="rect">
            <a:avLst/>
          </a:prstGeom>
        </p:spPr>
        <p:txBody>
          <a:bodyPr spcFirstLastPara="1" wrap="square" lIns="0" tIns="0" rIns="0" bIns="0" anchor="ctr" anchorCtr="0">
            <a:noAutofit/>
          </a:bodyPr>
          <a:lstStyle>
            <a:lvl1pPr lvl="0">
              <a:spcBef>
                <a:spcPts val="0"/>
              </a:spcBef>
              <a:spcAft>
                <a:spcPts val="0"/>
              </a:spcAft>
              <a:buClr>
                <a:srgbClr val="191919"/>
              </a:buClr>
              <a:buSzPts val="5200"/>
              <a:buNone/>
              <a:defRPr sz="42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948600" y="3662488"/>
            <a:ext cx="3852000" cy="2742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flipH="1">
            <a:off x="91989" y="90715"/>
            <a:ext cx="8960022" cy="4962069"/>
            <a:chOff x="98438" y="100115"/>
            <a:chExt cx="8960022" cy="4962069"/>
          </a:xfrm>
        </p:grpSpPr>
        <p:sp>
          <p:nvSpPr>
            <p:cNvPr id="12" name="Google Shape;12;p2"/>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 name="Google Shape;55;p2"/>
          <p:cNvSpPr/>
          <p:nvPr/>
        </p:nvSpPr>
        <p:spPr>
          <a:xfrm flipH="1">
            <a:off x="4545146" y="0"/>
            <a:ext cx="5360854" cy="5143528"/>
          </a:xfrm>
          <a:custGeom>
            <a:avLst/>
            <a:gdLst/>
            <a:ahLst/>
            <a:cxnLst/>
            <a:rect l="l" t="t" r="r" b="b"/>
            <a:pathLst>
              <a:path w="94402" h="90575" extrusionOk="0">
                <a:moveTo>
                  <a:pt x="1" y="0"/>
                </a:moveTo>
                <a:lnTo>
                  <a:pt x="1" y="90575"/>
                </a:lnTo>
                <a:lnTo>
                  <a:pt x="86913" y="90575"/>
                </a:lnTo>
                <a:cubicBezTo>
                  <a:pt x="86913" y="90575"/>
                  <a:pt x="92263" y="82476"/>
                  <a:pt x="93122" y="78150"/>
                </a:cubicBezTo>
                <a:cubicBezTo>
                  <a:pt x="94401" y="71701"/>
                  <a:pt x="91680" y="64789"/>
                  <a:pt x="86938" y="60610"/>
                </a:cubicBezTo>
                <a:cubicBezTo>
                  <a:pt x="83589" y="57659"/>
                  <a:pt x="79427" y="55978"/>
                  <a:pt x="75666" y="53649"/>
                </a:cubicBezTo>
                <a:cubicBezTo>
                  <a:pt x="71904" y="51319"/>
                  <a:pt x="68310" y="47961"/>
                  <a:pt x="67416" y="43420"/>
                </a:cubicBezTo>
                <a:cubicBezTo>
                  <a:pt x="66336" y="37935"/>
                  <a:pt x="69462" y="32234"/>
                  <a:pt x="68504" y="26721"/>
                </a:cubicBezTo>
                <a:cubicBezTo>
                  <a:pt x="67750" y="22392"/>
                  <a:pt x="64638" y="19025"/>
                  <a:pt x="62934" y="15020"/>
                </a:cubicBezTo>
                <a:cubicBezTo>
                  <a:pt x="61435" y="11496"/>
                  <a:pt x="61793" y="8434"/>
                  <a:pt x="61690" y="4733"/>
                </a:cubicBezTo>
                <a:cubicBezTo>
                  <a:pt x="61610" y="1930"/>
                  <a:pt x="57607" y="0"/>
                  <a:pt x="576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56"/>
        <p:cNvGrpSpPr/>
        <p:nvPr/>
      </p:nvGrpSpPr>
      <p:grpSpPr>
        <a:xfrm>
          <a:off x="0" y="0"/>
          <a:ext cx="0" cy="0"/>
          <a:chOff x="0" y="0"/>
          <a:chExt cx="0" cy="0"/>
        </a:xfrm>
      </p:grpSpPr>
      <p:sp>
        <p:nvSpPr>
          <p:cNvPr id="57" name="Google Shape;57;p3"/>
          <p:cNvSpPr/>
          <p:nvPr/>
        </p:nvSpPr>
        <p:spPr>
          <a:xfrm rot="10800000">
            <a:off x="6771854" y="-3"/>
            <a:ext cx="3134146" cy="5143528"/>
          </a:xfrm>
          <a:custGeom>
            <a:avLst/>
            <a:gdLst/>
            <a:ahLst/>
            <a:cxnLst/>
            <a:rect l="l" t="t" r="r" b="b"/>
            <a:pathLst>
              <a:path w="94402" h="90575" extrusionOk="0">
                <a:moveTo>
                  <a:pt x="1" y="0"/>
                </a:moveTo>
                <a:lnTo>
                  <a:pt x="1" y="90575"/>
                </a:lnTo>
                <a:lnTo>
                  <a:pt x="86913" y="90575"/>
                </a:lnTo>
                <a:cubicBezTo>
                  <a:pt x="86913" y="90575"/>
                  <a:pt x="92263" y="82476"/>
                  <a:pt x="93122" y="78150"/>
                </a:cubicBezTo>
                <a:cubicBezTo>
                  <a:pt x="94401" y="71701"/>
                  <a:pt x="91680" y="64789"/>
                  <a:pt x="86938" y="60610"/>
                </a:cubicBezTo>
                <a:cubicBezTo>
                  <a:pt x="83589" y="57659"/>
                  <a:pt x="79427" y="55978"/>
                  <a:pt x="75666" y="53649"/>
                </a:cubicBezTo>
                <a:cubicBezTo>
                  <a:pt x="71904" y="51319"/>
                  <a:pt x="68310" y="47961"/>
                  <a:pt x="67416" y="43420"/>
                </a:cubicBezTo>
                <a:cubicBezTo>
                  <a:pt x="66336" y="37935"/>
                  <a:pt x="69462" y="32234"/>
                  <a:pt x="68504" y="26721"/>
                </a:cubicBezTo>
                <a:cubicBezTo>
                  <a:pt x="67750" y="22392"/>
                  <a:pt x="64638" y="19025"/>
                  <a:pt x="62934" y="15020"/>
                </a:cubicBezTo>
                <a:cubicBezTo>
                  <a:pt x="61435" y="11496"/>
                  <a:pt x="61793" y="8434"/>
                  <a:pt x="61690" y="4733"/>
                </a:cubicBezTo>
                <a:cubicBezTo>
                  <a:pt x="61610" y="1930"/>
                  <a:pt x="57607" y="0"/>
                  <a:pt x="576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 name="Google Shape;58;p3"/>
          <p:cNvGrpSpPr/>
          <p:nvPr/>
        </p:nvGrpSpPr>
        <p:grpSpPr>
          <a:xfrm flipH="1">
            <a:off x="91989" y="90715"/>
            <a:ext cx="8960022" cy="4962069"/>
            <a:chOff x="98438" y="100115"/>
            <a:chExt cx="8960022" cy="4962069"/>
          </a:xfrm>
        </p:grpSpPr>
        <p:sp>
          <p:nvSpPr>
            <p:cNvPr id="59" name="Google Shape;59;p3"/>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3"/>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3"/>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3"/>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3"/>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3"/>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3"/>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3"/>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3"/>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3"/>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3"/>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3"/>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3"/>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3"/>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3"/>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3"/>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3"/>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 name="Google Shape;102;p3"/>
          <p:cNvSpPr txBox="1">
            <a:spLocks noGrp="1"/>
          </p:cNvSpPr>
          <p:nvPr>
            <p:ph type="title"/>
          </p:nvPr>
        </p:nvSpPr>
        <p:spPr>
          <a:xfrm>
            <a:off x="720000" y="2223925"/>
            <a:ext cx="5430000" cy="914400"/>
          </a:xfrm>
          <a:prstGeom prst="rect">
            <a:avLst/>
          </a:prstGeom>
        </p:spPr>
        <p:txBody>
          <a:bodyPr spcFirstLastPara="1" wrap="square" lIns="0" tIns="0" rIns="0" bIns="0" anchor="ctr" anchorCtr="0">
            <a:noAutofit/>
          </a:bodyPr>
          <a:lstStyle>
            <a:lvl1pPr lvl="0">
              <a:spcBef>
                <a:spcPts val="0"/>
              </a:spcBef>
              <a:spcAft>
                <a:spcPts val="0"/>
              </a:spcAft>
              <a:buSzPts val="3600"/>
              <a:buNone/>
              <a:defRPr sz="5000">
                <a:solidFill>
                  <a:schemeClr val="accent6"/>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03" name="Google Shape;103;p3"/>
          <p:cNvSpPr txBox="1">
            <a:spLocks noGrp="1"/>
          </p:cNvSpPr>
          <p:nvPr>
            <p:ph type="title" idx="2" hasCustomPrompt="1"/>
          </p:nvPr>
        </p:nvSpPr>
        <p:spPr>
          <a:xfrm>
            <a:off x="720000" y="1124900"/>
            <a:ext cx="2876700" cy="1054800"/>
          </a:xfrm>
          <a:prstGeom prst="rect">
            <a:avLst/>
          </a:prstGeom>
        </p:spPr>
        <p:txBody>
          <a:bodyPr spcFirstLastPara="1" wrap="square" lIns="0" tIns="0" rIns="0" bIns="0" anchor="ctr" anchorCtr="0">
            <a:noAutofit/>
          </a:bodyPr>
          <a:lstStyle>
            <a:lvl1pPr lvl="0" rtl="0">
              <a:spcBef>
                <a:spcPts val="0"/>
              </a:spcBef>
              <a:spcAft>
                <a:spcPts val="0"/>
              </a:spcAft>
              <a:buSzPts val="6000"/>
              <a:buNone/>
              <a:defRPr sz="8000">
                <a:solidFill>
                  <a:schemeClr val="accen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04" name="Google Shape;104;p3"/>
          <p:cNvSpPr txBox="1">
            <a:spLocks noGrp="1"/>
          </p:cNvSpPr>
          <p:nvPr>
            <p:ph type="subTitle" idx="1"/>
          </p:nvPr>
        </p:nvSpPr>
        <p:spPr>
          <a:xfrm>
            <a:off x="720000" y="3436775"/>
            <a:ext cx="4572000" cy="365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solidFill>
                  <a:schemeClr val="accent6"/>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47"/>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bg>
      <p:bgPr>
        <a:solidFill>
          <a:schemeClr val="accent6"/>
        </a:solidFill>
        <a:effectLst/>
      </p:bgPr>
    </p:bg>
    <p:spTree>
      <p:nvGrpSpPr>
        <p:cNvPr id="1" name="Shape 495"/>
        <p:cNvGrpSpPr/>
        <p:nvPr/>
      </p:nvGrpSpPr>
      <p:grpSpPr>
        <a:xfrm>
          <a:off x="0" y="0"/>
          <a:ext cx="0" cy="0"/>
          <a:chOff x="0" y="0"/>
          <a:chExt cx="0" cy="0"/>
        </a:xfrm>
      </p:grpSpPr>
      <p:grpSp>
        <p:nvGrpSpPr>
          <p:cNvPr id="496" name="Google Shape;496;p14"/>
          <p:cNvGrpSpPr/>
          <p:nvPr/>
        </p:nvGrpSpPr>
        <p:grpSpPr>
          <a:xfrm>
            <a:off x="91989" y="90715"/>
            <a:ext cx="8960022" cy="4962069"/>
            <a:chOff x="91989" y="90715"/>
            <a:chExt cx="8960022" cy="4962069"/>
          </a:xfrm>
        </p:grpSpPr>
        <p:sp>
          <p:nvSpPr>
            <p:cNvPr id="497" name="Google Shape;497;p14"/>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8" name="Google Shape;498;p14"/>
            <p:cNvGrpSpPr/>
            <p:nvPr/>
          </p:nvGrpSpPr>
          <p:grpSpPr>
            <a:xfrm flipH="1">
              <a:off x="91989" y="90715"/>
              <a:ext cx="8960022" cy="4962069"/>
              <a:chOff x="98438" y="100115"/>
              <a:chExt cx="8960022" cy="4962069"/>
            </a:xfrm>
          </p:grpSpPr>
          <p:sp>
            <p:nvSpPr>
              <p:cNvPr id="499" name="Google Shape;499;p14"/>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14"/>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14"/>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4"/>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14"/>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14"/>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14"/>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4"/>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14"/>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4"/>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4"/>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4"/>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14"/>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14"/>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4"/>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4"/>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14"/>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14"/>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4"/>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14"/>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4"/>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14"/>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14"/>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14"/>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14"/>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4"/>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14"/>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14"/>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14"/>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14"/>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14"/>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14"/>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14"/>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14"/>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14"/>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14"/>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14"/>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14"/>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14"/>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14"/>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14"/>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14"/>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41" name="Google Shape;541;p14"/>
          <p:cNvSpPr txBox="1">
            <a:spLocks noGrp="1"/>
          </p:cNvSpPr>
          <p:nvPr>
            <p:ph type="subTitle" idx="1"/>
          </p:nvPr>
        </p:nvSpPr>
        <p:spPr>
          <a:xfrm>
            <a:off x="1372968" y="2571750"/>
            <a:ext cx="2743200" cy="45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000">
                <a:latin typeface="Black Han Sans"/>
                <a:ea typeface="Black Han Sans"/>
                <a:cs typeface="Black Han Sans"/>
                <a:sym typeface="Black Han San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542" name="Google Shape;542;p14"/>
          <p:cNvSpPr txBox="1">
            <a:spLocks noGrp="1"/>
          </p:cNvSpPr>
          <p:nvPr>
            <p:ph type="subTitle" idx="2"/>
          </p:nvPr>
        </p:nvSpPr>
        <p:spPr>
          <a:xfrm>
            <a:off x="5027843" y="2571750"/>
            <a:ext cx="2743200" cy="45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000">
                <a:latin typeface="Black Han Sans"/>
                <a:ea typeface="Black Han Sans"/>
                <a:cs typeface="Black Han Sans"/>
                <a:sym typeface="Black Han San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543" name="Google Shape;543;p14"/>
          <p:cNvSpPr txBox="1">
            <a:spLocks noGrp="1"/>
          </p:cNvSpPr>
          <p:nvPr>
            <p:ph type="subTitle" idx="3"/>
          </p:nvPr>
        </p:nvSpPr>
        <p:spPr>
          <a:xfrm>
            <a:off x="1372968" y="3028950"/>
            <a:ext cx="2743200" cy="100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44" name="Google Shape;544;p14"/>
          <p:cNvSpPr txBox="1">
            <a:spLocks noGrp="1"/>
          </p:cNvSpPr>
          <p:nvPr>
            <p:ph type="subTitle" idx="4"/>
          </p:nvPr>
        </p:nvSpPr>
        <p:spPr>
          <a:xfrm>
            <a:off x="5027843" y="3028950"/>
            <a:ext cx="2743200" cy="100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45" name="Google Shape;545;p14"/>
          <p:cNvSpPr txBox="1">
            <a:spLocks noGrp="1"/>
          </p:cNvSpPr>
          <p:nvPr>
            <p:ph type="title"/>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BLANK_1">
    <p:bg>
      <p:bgPr>
        <a:solidFill>
          <a:schemeClr val="accent6"/>
        </a:solidFill>
        <a:effectLst/>
      </p:bgPr>
    </p:bg>
    <p:spTree>
      <p:nvGrpSpPr>
        <p:cNvPr id="1" name="Shape 546"/>
        <p:cNvGrpSpPr/>
        <p:nvPr/>
      </p:nvGrpSpPr>
      <p:grpSpPr>
        <a:xfrm>
          <a:off x="0" y="0"/>
          <a:ext cx="0" cy="0"/>
          <a:chOff x="0" y="0"/>
          <a:chExt cx="0" cy="0"/>
        </a:xfrm>
      </p:grpSpPr>
      <p:sp>
        <p:nvSpPr>
          <p:cNvPr id="547" name="Google Shape;547;p15"/>
          <p:cNvSpPr txBox="1">
            <a:spLocks noGrp="1"/>
          </p:cNvSpPr>
          <p:nvPr>
            <p:ph type="title"/>
          </p:nvPr>
        </p:nvSpPr>
        <p:spPr>
          <a:xfrm>
            <a:off x="965246" y="1666575"/>
            <a:ext cx="3108900" cy="3657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48" name="Google Shape;548;p15"/>
          <p:cNvSpPr txBox="1">
            <a:spLocks noGrp="1"/>
          </p:cNvSpPr>
          <p:nvPr>
            <p:ph type="title" idx="2" hasCustomPrompt="1"/>
          </p:nvPr>
        </p:nvSpPr>
        <p:spPr>
          <a:xfrm>
            <a:off x="2020196" y="1073175"/>
            <a:ext cx="999000" cy="593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49" name="Google Shape;549;p15"/>
          <p:cNvSpPr txBox="1">
            <a:spLocks noGrp="1"/>
          </p:cNvSpPr>
          <p:nvPr>
            <p:ph type="subTitle" idx="1"/>
          </p:nvPr>
        </p:nvSpPr>
        <p:spPr>
          <a:xfrm>
            <a:off x="1379697" y="2184675"/>
            <a:ext cx="2280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50" name="Google Shape;550;p15"/>
          <p:cNvSpPr txBox="1">
            <a:spLocks noGrp="1"/>
          </p:cNvSpPr>
          <p:nvPr>
            <p:ph type="title" idx="3"/>
          </p:nvPr>
        </p:nvSpPr>
        <p:spPr>
          <a:xfrm>
            <a:off x="5069854" y="1666575"/>
            <a:ext cx="3108900" cy="3657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51" name="Google Shape;551;p15"/>
          <p:cNvSpPr txBox="1">
            <a:spLocks noGrp="1"/>
          </p:cNvSpPr>
          <p:nvPr>
            <p:ph type="title" idx="4" hasCustomPrompt="1"/>
          </p:nvPr>
        </p:nvSpPr>
        <p:spPr>
          <a:xfrm>
            <a:off x="6124804" y="1073175"/>
            <a:ext cx="999000" cy="593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2" name="Google Shape;552;p15"/>
          <p:cNvSpPr txBox="1">
            <a:spLocks noGrp="1"/>
          </p:cNvSpPr>
          <p:nvPr>
            <p:ph type="subTitle" idx="5"/>
          </p:nvPr>
        </p:nvSpPr>
        <p:spPr>
          <a:xfrm>
            <a:off x="5484304" y="2184675"/>
            <a:ext cx="2280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53" name="Google Shape;553;p15"/>
          <p:cNvSpPr txBox="1">
            <a:spLocks noGrp="1"/>
          </p:cNvSpPr>
          <p:nvPr>
            <p:ph type="title" idx="6"/>
          </p:nvPr>
        </p:nvSpPr>
        <p:spPr>
          <a:xfrm>
            <a:off x="965246" y="3512500"/>
            <a:ext cx="3108900" cy="3657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54" name="Google Shape;554;p15"/>
          <p:cNvSpPr txBox="1">
            <a:spLocks noGrp="1"/>
          </p:cNvSpPr>
          <p:nvPr>
            <p:ph type="title" idx="7" hasCustomPrompt="1"/>
          </p:nvPr>
        </p:nvSpPr>
        <p:spPr>
          <a:xfrm>
            <a:off x="2020196" y="2919325"/>
            <a:ext cx="999000" cy="593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5" name="Google Shape;555;p15"/>
          <p:cNvSpPr txBox="1">
            <a:spLocks noGrp="1"/>
          </p:cNvSpPr>
          <p:nvPr>
            <p:ph type="subTitle" idx="8"/>
          </p:nvPr>
        </p:nvSpPr>
        <p:spPr>
          <a:xfrm>
            <a:off x="1379697" y="4030600"/>
            <a:ext cx="2280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56" name="Google Shape;556;p15"/>
          <p:cNvSpPr txBox="1">
            <a:spLocks noGrp="1"/>
          </p:cNvSpPr>
          <p:nvPr>
            <p:ph type="title" idx="9"/>
          </p:nvPr>
        </p:nvSpPr>
        <p:spPr>
          <a:xfrm>
            <a:off x="5069854" y="3512500"/>
            <a:ext cx="3108900" cy="3657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57" name="Google Shape;557;p15"/>
          <p:cNvSpPr txBox="1">
            <a:spLocks noGrp="1"/>
          </p:cNvSpPr>
          <p:nvPr>
            <p:ph type="title" idx="13" hasCustomPrompt="1"/>
          </p:nvPr>
        </p:nvSpPr>
        <p:spPr>
          <a:xfrm>
            <a:off x="6124804" y="2919325"/>
            <a:ext cx="999000" cy="593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8" name="Google Shape;558;p15"/>
          <p:cNvSpPr txBox="1">
            <a:spLocks noGrp="1"/>
          </p:cNvSpPr>
          <p:nvPr>
            <p:ph type="subTitle" idx="14"/>
          </p:nvPr>
        </p:nvSpPr>
        <p:spPr>
          <a:xfrm>
            <a:off x="5484304" y="4030600"/>
            <a:ext cx="2280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59" name="Google Shape;559;p15"/>
          <p:cNvSpPr txBox="1">
            <a:spLocks noGrp="1"/>
          </p:cNvSpPr>
          <p:nvPr>
            <p:ph type="title" idx="15"/>
          </p:nvPr>
        </p:nvSpPr>
        <p:spPr>
          <a:xfrm>
            <a:off x="720000" y="484632"/>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grpSp>
        <p:nvGrpSpPr>
          <p:cNvPr id="560" name="Google Shape;560;p15"/>
          <p:cNvGrpSpPr/>
          <p:nvPr/>
        </p:nvGrpSpPr>
        <p:grpSpPr>
          <a:xfrm>
            <a:off x="91989" y="90715"/>
            <a:ext cx="8960022" cy="4962069"/>
            <a:chOff x="91989" y="90715"/>
            <a:chExt cx="8960022" cy="4962069"/>
          </a:xfrm>
        </p:grpSpPr>
        <p:sp>
          <p:nvSpPr>
            <p:cNvPr id="561" name="Google Shape;561;p15"/>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2" name="Google Shape;562;p15"/>
            <p:cNvGrpSpPr/>
            <p:nvPr/>
          </p:nvGrpSpPr>
          <p:grpSpPr>
            <a:xfrm flipH="1">
              <a:off x="91989" y="90715"/>
              <a:ext cx="8960022" cy="4962069"/>
              <a:chOff x="98438" y="100115"/>
              <a:chExt cx="8960022" cy="4962069"/>
            </a:xfrm>
          </p:grpSpPr>
          <p:sp>
            <p:nvSpPr>
              <p:cNvPr id="563" name="Google Shape;563;p15"/>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15"/>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15"/>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15"/>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15"/>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15"/>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15"/>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15"/>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15"/>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15"/>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15"/>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15"/>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15"/>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15"/>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15"/>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15"/>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15"/>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15"/>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15"/>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15"/>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15"/>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15"/>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15"/>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15"/>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15"/>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15"/>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15"/>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15"/>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15"/>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15"/>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15"/>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15"/>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15"/>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15"/>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15"/>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15"/>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15"/>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15"/>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15"/>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15"/>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15"/>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15"/>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BLANK_1_1">
    <p:bg>
      <p:bgPr>
        <a:solidFill>
          <a:schemeClr val="accent6"/>
        </a:solidFill>
        <a:effectLst/>
      </p:bgPr>
    </p:bg>
    <p:spTree>
      <p:nvGrpSpPr>
        <p:cNvPr id="1" name="Shape 605"/>
        <p:cNvGrpSpPr/>
        <p:nvPr/>
      </p:nvGrpSpPr>
      <p:grpSpPr>
        <a:xfrm>
          <a:off x="0" y="0"/>
          <a:ext cx="0" cy="0"/>
          <a:chOff x="0" y="0"/>
          <a:chExt cx="0" cy="0"/>
        </a:xfrm>
      </p:grpSpPr>
      <p:grpSp>
        <p:nvGrpSpPr>
          <p:cNvPr id="606" name="Google Shape;606;p16"/>
          <p:cNvGrpSpPr/>
          <p:nvPr/>
        </p:nvGrpSpPr>
        <p:grpSpPr>
          <a:xfrm>
            <a:off x="0" y="0"/>
            <a:ext cx="7156266" cy="5143528"/>
            <a:chOff x="0" y="-3"/>
            <a:chExt cx="7533705" cy="5143528"/>
          </a:xfrm>
        </p:grpSpPr>
        <p:sp>
          <p:nvSpPr>
            <p:cNvPr id="607" name="Google Shape;607;p16"/>
            <p:cNvSpPr/>
            <p:nvPr/>
          </p:nvSpPr>
          <p:spPr>
            <a:xfrm>
              <a:off x="0" y="0"/>
              <a:ext cx="3039300" cy="5121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16"/>
            <p:cNvSpPr/>
            <p:nvPr/>
          </p:nvSpPr>
          <p:spPr>
            <a:xfrm rot="10800000" flipH="1">
              <a:off x="1649864" y="-3"/>
              <a:ext cx="5883841" cy="5143528"/>
            </a:xfrm>
            <a:custGeom>
              <a:avLst/>
              <a:gdLst/>
              <a:ahLst/>
              <a:cxnLst/>
              <a:rect l="l" t="t" r="r" b="b"/>
              <a:pathLst>
                <a:path w="94402" h="90575" extrusionOk="0">
                  <a:moveTo>
                    <a:pt x="1" y="0"/>
                  </a:moveTo>
                  <a:lnTo>
                    <a:pt x="1" y="90575"/>
                  </a:lnTo>
                  <a:lnTo>
                    <a:pt x="86913" y="90575"/>
                  </a:lnTo>
                  <a:cubicBezTo>
                    <a:pt x="86913" y="90575"/>
                    <a:pt x="92263" y="82476"/>
                    <a:pt x="93122" y="78150"/>
                  </a:cubicBezTo>
                  <a:cubicBezTo>
                    <a:pt x="94401" y="71701"/>
                    <a:pt x="91680" y="64789"/>
                    <a:pt x="86938" y="60610"/>
                  </a:cubicBezTo>
                  <a:cubicBezTo>
                    <a:pt x="83589" y="57659"/>
                    <a:pt x="79427" y="55978"/>
                    <a:pt x="75666" y="53649"/>
                  </a:cubicBezTo>
                  <a:cubicBezTo>
                    <a:pt x="71904" y="51319"/>
                    <a:pt x="68310" y="47961"/>
                    <a:pt x="67416" y="43420"/>
                  </a:cubicBezTo>
                  <a:cubicBezTo>
                    <a:pt x="66336" y="37935"/>
                    <a:pt x="69462" y="32234"/>
                    <a:pt x="68504" y="26721"/>
                  </a:cubicBezTo>
                  <a:cubicBezTo>
                    <a:pt x="67750" y="22392"/>
                    <a:pt x="64638" y="19025"/>
                    <a:pt x="62934" y="15020"/>
                  </a:cubicBezTo>
                  <a:cubicBezTo>
                    <a:pt x="61435" y="11496"/>
                    <a:pt x="61793" y="8434"/>
                    <a:pt x="61690" y="4733"/>
                  </a:cubicBezTo>
                  <a:cubicBezTo>
                    <a:pt x="61610" y="1930"/>
                    <a:pt x="57607" y="0"/>
                    <a:pt x="576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9" name="Google Shape;609;p16"/>
          <p:cNvSpPr txBox="1">
            <a:spLocks noGrp="1"/>
          </p:cNvSpPr>
          <p:nvPr>
            <p:ph type="title"/>
          </p:nvPr>
        </p:nvSpPr>
        <p:spPr>
          <a:xfrm>
            <a:off x="6250425" y="2976685"/>
            <a:ext cx="2173500" cy="531900"/>
          </a:xfrm>
          <a:prstGeom prst="rect">
            <a:avLst/>
          </a:prstGeom>
        </p:spPr>
        <p:txBody>
          <a:bodyPr spcFirstLastPara="1" wrap="square" lIns="0" tIns="0" rIns="0" bIns="0" anchor="ctr" anchorCtr="0">
            <a:noAutofit/>
          </a:bodyPr>
          <a:lstStyle>
            <a:lvl1pPr lvl="0" algn="r" rtl="0">
              <a:spcBef>
                <a:spcPts val="0"/>
              </a:spcBef>
              <a:spcAft>
                <a:spcPts val="0"/>
              </a:spcAft>
              <a:buSzPts val="3000"/>
              <a:buNone/>
              <a:defRPr sz="2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610" name="Google Shape;610;p16"/>
          <p:cNvSpPr txBox="1">
            <a:spLocks noGrp="1"/>
          </p:cNvSpPr>
          <p:nvPr>
            <p:ph type="subTitle" idx="1"/>
          </p:nvPr>
        </p:nvSpPr>
        <p:spPr>
          <a:xfrm>
            <a:off x="720000" y="1289008"/>
            <a:ext cx="3852000" cy="2286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500"/>
              <a:buNone/>
              <a:defRPr sz="3000">
                <a:solidFill>
                  <a:schemeClr val="accent6"/>
                </a:solidFill>
              </a:defRPr>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grpSp>
        <p:nvGrpSpPr>
          <p:cNvPr id="611" name="Google Shape;611;p16"/>
          <p:cNvGrpSpPr/>
          <p:nvPr/>
        </p:nvGrpSpPr>
        <p:grpSpPr>
          <a:xfrm flipH="1">
            <a:off x="91978" y="90715"/>
            <a:ext cx="8960022" cy="4962069"/>
            <a:chOff x="91989" y="90715"/>
            <a:chExt cx="8960022" cy="4962069"/>
          </a:xfrm>
        </p:grpSpPr>
        <p:sp>
          <p:nvSpPr>
            <p:cNvPr id="612" name="Google Shape;612;p16"/>
            <p:cNvSpPr/>
            <p:nvPr/>
          </p:nvSpPr>
          <p:spPr>
            <a:xfrm rot="-5400000" flipH="1">
              <a:off x="5178897" y="3623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16"/>
            <p:cNvSpPr/>
            <p:nvPr/>
          </p:nvSpPr>
          <p:spPr>
            <a:xfrm rot="-5400000" flipH="1">
              <a:off x="194989" y="11324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16"/>
            <p:cNvSpPr/>
            <p:nvPr/>
          </p:nvSpPr>
          <p:spPr>
            <a:xfrm rot="-5400000" flipH="1">
              <a:off x="7567201" y="898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16"/>
            <p:cNvSpPr/>
            <p:nvPr/>
          </p:nvSpPr>
          <p:spPr>
            <a:xfrm rot="-5400000" flipH="1">
              <a:off x="1627506" y="2895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16"/>
            <p:cNvSpPr/>
            <p:nvPr/>
          </p:nvSpPr>
          <p:spPr>
            <a:xfrm rot="-5400000" flipH="1">
              <a:off x="534155" y="14133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16"/>
            <p:cNvSpPr/>
            <p:nvPr/>
          </p:nvSpPr>
          <p:spPr>
            <a:xfrm rot="-5400000" flipH="1">
              <a:off x="1095567" y="48676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16"/>
            <p:cNvSpPr/>
            <p:nvPr/>
          </p:nvSpPr>
          <p:spPr>
            <a:xfrm rot="-5400000" flipH="1">
              <a:off x="416270" y="3219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16"/>
            <p:cNvSpPr/>
            <p:nvPr/>
          </p:nvSpPr>
          <p:spPr>
            <a:xfrm rot="-5400000" flipH="1">
              <a:off x="225291" y="7920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16"/>
            <p:cNvSpPr/>
            <p:nvPr/>
          </p:nvSpPr>
          <p:spPr>
            <a:xfrm rot="-5400000" flipH="1">
              <a:off x="3373278" y="1512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16"/>
            <p:cNvSpPr/>
            <p:nvPr/>
          </p:nvSpPr>
          <p:spPr>
            <a:xfrm rot="-5400000" flipH="1">
              <a:off x="8944514" y="14678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16"/>
            <p:cNvSpPr/>
            <p:nvPr/>
          </p:nvSpPr>
          <p:spPr>
            <a:xfrm rot="-5400000" flipH="1">
              <a:off x="1095549" y="2182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16"/>
            <p:cNvSpPr/>
            <p:nvPr/>
          </p:nvSpPr>
          <p:spPr>
            <a:xfrm rot="-5400000" flipH="1">
              <a:off x="8665165" y="1927037"/>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16"/>
            <p:cNvSpPr/>
            <p:nvPr/>
          </p:nvSpPr>
          <p:spPr>
            <a:xfrm rot="-5400000" flipH="1">
              <a:off x="8146606" y="2181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16"/>
            <p:cNvSpPr/>
            <p:nvPr/>
          </p:nvSpPr>
          <p:spPr>
            <a:xfrm rot="-5400000" flipH="1">
              <a:off x="2550205" y="3220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16"/>
            <p:cNvSpPr/>
            <p:nvPr/>
          </p:nvSpPr>
          <p:spPr>
            <a:xfrm rot="-5400000" flipH="1">
              <a:off x="6153878" y="2414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16"/>
            <p:cNvSpPr/>
            <p:nvPr/>
          </p:nvSpPr>
          <p:spPr>
            <a:xfrm rot="-5400000" flipH="1">
              <a:off x="6999757" y="3219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16"/>
            <p:cNvSpPr/>
            <p:nvPr/>
          </p:nvSpPr>
          <p:spPr>
            <a:xfrm rot="-5400000" flipH="1">
              <a:off x="4404058" y="2986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16"/>
            <p:cNvSpPr/>
            <p:nvPr/>
          </p:nvSpPr>
          <p:spPr>
            <a:xfrm rot="-5400000" flipH="1">
              <a:off x="8858007" y="792095"/>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16"/>
            <p:cNvSpPr/>
            <p:nvPr/>
          </p:nvSpPr>
          <p:spPr>
            <a:xfrm rot="-5400000" flipH="1">
              <a:off x="8625942" y="31652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16"/>
            <p:cNvSpPr/>
            <p:nvPr/>
          </p:nvSpPr>
          <p:spPr>
            <a:xfrm rot="-5400000" flipH="1">
              <a:off x="225261" y="31653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16"/>
            <p:cNvSpPr/>
            <p:nvPr/>
          </p:nvSpPr>
          <p:spPr>
            <a:xfrm rot="-5400000" flipH="1">
              <a:off x="275074" y="1950316"/>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16"/>
            <p:cNvSpPr/>
            <p:nvPr/>
          </p:nvSpPr>
          <p:spPr>
            <a:xfrm rot="-5400000" flipH="1">
              <a:off x="535664" y="26982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16"/>
            <p:cNvSpPr/>
            <p:nvPr/>
          </p:nvSpPr>
          <p:spPr>
            <a:xfrm rot="-5400000" flipH="1">
              <a:off x="90864" y="48662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16"/>
            <p:cNvSpPr/>
            <p:nvPr/>
          </p:nvSpPr>
          <p:spPr>
            <a:xfrm rot="-5400000" flipH="1">
              <a:off x="2848314" y="47088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16"/>
            <p:cNvSpPr/>
            <p:nvPr/>
          </p:nvSpPr>
          <p:spPr>
            <a:xfrm rot="-5400000" flipH="1">
              <a:off x="5549997" y="48794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16"/>
            <p:cNvSpPr/>
            <p:nvPr/>
          </p:nvSpPr>
          <p:spPr>
            <a:xfrm rot="-5400000" flipH="1">
              <a:off x="8729634" y="26415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16"/>
            <p:cNvSpPr/>
            <p:nvPr/>
          </p:nvSpPr>
          <p:spPr>
            <a:xfrm rot="-5400000" flipH="1">
              <a:off x="258747" y="39736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16"/>
            <p:cNvSpPr/>
            <p:nvPr/>
          </p:nvSpPr>
          <p:spPr>
            <a:xfrm rot="-5400000" flipH="1">
              <a:off x="8796726" y="3815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16"/>
            <p:cNvSpPr/>
            <p:nvPr/>
          </p:nvSpPr>
          <p:spPr>
            <a:xfrm rot="-5400000" flipH="1">
              <a:off x="3649880" y="3452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16"/>
            <p:cNvSpPr/>
            <p:nvPr/>
          </p:nvSpPr>
          <p:spPr>
            <a:xfrm rot="-5400000" flipH="1">
              <a:off x="7419430" y="48444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16"/>
            <p:cNvSpPr/>
            <p:nvPr/>
          </p:nvSpPr>
          <p:spPr>
            <a:xfrm rot="-5400000" flipH="1">
              <a:off x="8745955" y="48677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16"/>
            <p:cNvSpPr/>
            <p:nvPr/>
          </p:nvSpPr>
          <p:spPr>
            <a:xfrm rot="-5400000" flipH="1">
              <a:off x="6189780" y="47103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16"/>
            <p:cNvSpPr/>
            <p:nvPr/>
          </p:nvSpPr>
          <p:spPr>
            <a:xfrm rot="-5400000" flipH="1">
              <a:off x="6425655" y="50321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16"/>
            <p:cNvSpPr/>
            <p:nvPr/>
          </p:nvSpPr>
          <p:spPr>
            <a:xfrm rot="-5400000" flipH="1">
              <a:off x="4404067" y="4740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16"/>
            <p:cNvSpPr/>
            <p:nvPr/>
          </p:nvSpPr>
          <p:spPr>
            <a:xfrm rot="-5400000" flipH="1">
              <a:off x="3599255" y="49792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16"/>
            <p:cNvSpPr/>
            <p:nvPr/>
          </p:nvSpPr>
          <p:spPr>
            <a:xfrm rot="-5400000" flipH="1">
              <a:off x="2369305" y="50025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16"/>
            <p:cNvSpPr/>
            <p:nvPr/>
          </p:nvSpPr>
          <p:spPr>
            <a:xfrm rot="-5400000" flipH="1">
              <a:off x="1706830" y="4740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16"/>
            <p:cNvSpPr/>
            <p:nvPr/>
          </p:nvSpPr>
          <p:spPr>
            <a:xfrm rot="-5400000" flipH="1">
              <a:off x="8944542" y="35227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16"/>
            <p:cNvSpPr/>
            <p:nvPr/>
          </p:nvSpPr>
          <p:spPr>
            <a:xfrm rot="-5400000" flipH="1">
              <a:off x="8578517" y="10619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16"/>
            <p:cNvSpPr/>
            <p:nvPr/>
          </p:nvSpPr>
          <p:spPr>
            <a:xfrm rot="-5400000" flipH="1">
              <a:off x="8539567" y="42158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16"/>
            <p:cNvSpPr/>
            <p:nvPr/>
          </p:nvSpPr>
          <p:spPr>
            <a:xfrm rot="-5400000" flipH="1">
              <a:off x="8996447" y="9466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16"/>
            <p:cNvSpPr/>
            <p:nvPr/>
          </p:nvSpPr>
          <p:spPr>
            <a:xfrm rot="-5400000" flipH="1">
              <a:off x="8976152" y="22441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16"/>
            <p:cNvSpPr/>
            <p:nvPr/>
          </p:nvSpPr>
          <p:spPr>
            <a:xfrm rot="-5400000" flipH="1">
              <a:off x="9031356" y="933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BLANK_1_1_1_2">
    <p:bg>
      <p:bgPr>
        <a:solidFill>
          <a:schemeClr val="accent6"/>
        </a:solidFill>
        <a:effectLst/>
      </p:bgPr>
    </p:bg>
    <p:spTree>
      <p:nvGrpSpPr>
        <p:cNvPr id="1" name="Shape 752"/>
        <p:cNvGrpSpPr/>
        <p:nvPr/>
      </p:nvGrpSpPr>
      <p:grpSpPr>
        <a:xfrm>
          <a:off x="0" y="0"/>
          <a:ext cx="0" cy="0"/>
          <a:chOff x="0" y="0"/>
          <a:chExt cx="0" cy="0"/>
        </a:xfrm>
      </p:grpSpPr>
      <p:sp>
        <p:nvSpPr>
          <p:cNvPr id="753" name="Google Shape;753;p19"/>
          <p:cNvSpPr txBox="1">
            <a:spLocks noGrp="1"/>
          </p:cNvSpPr>
          <p:nvPr>
            <p:ph type="title"/>
          </p:nvPr>
        </p:nvSpPr>
        <p:spPr>
          <a:xfrm>
            <a:off x="720000" y="2571738"/>
            <a:ext cx="23364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54" name="Google Shape;754;p19"/>
          <p:cNvSpPr txBox="1">
            <a:spLocks noGrp="1"/>
          </p:cNvSpPr>
          <p:nvPr>
            <p:ph type="subTitle" idx="1"/>
          </p:nvPr>
        </p:nvSpPr>
        <p:spPr>
          <a:xfrm>
            <a:off x="720000" y="3028938"/>
            <a:ext cx="2336400" cy="640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55" name="Google Shape;755;p19"/>
          <p:cNvSpPr txBox="1">
            <a:spLocks noGrp="1"/>
          </p:cNvSpPr>
          <p:nvPr>
            <p:ph type="title" idx="2"/>
          </p:nvPr>
        </p:nvSpPr>
        <p:spPr>
          <a:xfrm>
            <a:off x="3403800" y="2571738"/>
            <a:ext cx="23364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56" name="Google Shape;756;p19"/>
          <p:cNvSpPr txBox="1">
            <a:spLocks noGrp="1"/>
          </p:cNvSpPr>
          <p:nvPr>
            <p:ph type="subTitle" idx="3"/>
          </p:nvPr>
        </p:nvSpPr>
        <p:spPr>
          <a:xfrm>
            <a:off x="3403800" y="3028938"/>
            <a:ext cx="2336400" cy="640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57" name="Google Shape;757;p19"/>
          <p:cNvSpPr txBox="1">
            <a:spLocks noGrp="1"/>
          </p:cNvSpPr>
          <p:nvPr>
            <p:ph type="title" idx="4"/>
          </p:nvPr>
        </p:nvSpPr>
        <p:spPr>
          <a:xfrm>
            <a:off x="6087600" y="2571738"/>
            <a:ext cx="23364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58" name="Google Shape;758;p19"/>
          <p:cNvSpPr txBox="1">
            <a:spLocks noGrp="1"/>
          </p:cNvSpPr>
          <p:nvPr>
            <p:ph type="subTitle" idx="5"/>
          </p:nvPr>
        </p:nvSpPr>
        <p:spPr>
          <a:xfrm>
            <a:off x="6087600" y="3028938"/>
            <a:ext cx="2336400" cy="640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59" name="Google Shape;759;p19"/>
          <p:cNvSpPr txBox="1">
            <a:spLocks noGrp="1"/>
          </p:cNvSpPr>
          <p:nvPr>
            <p:ph type="title" idx="6"/>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grpSp>
        <p:nvGrpSpPr>
          <p:cNvPr id="760" name="Google Shape;760;p19"/>
          <p:cNvGrpSpPr/>
          <p:nvPr/>
        </p:nvGrpSpPr>
        <p:grpSpPr>
          <a:xfrm>
            <a:off x="91989" y="90715"/>
            <a:ext cx="8960022" cy="4962069"/>
            <a:chOff x="91989" y="90715"/>
            <a:chExt cx="8960022" cy="4962069"/>
          </a:xfrm>
        </p:grpSpPr>
        <p:grpSp>
          <p:nvGrpSpPr>
            <p:cNvPr id="761" name="Google Shape;761;p19"/>
            <p:cNvGrpSpPr/>
            <p:nvPr/>
          </p:nvGrpSpPr>
          <p:grpSpPr>
            <a:xfrm>
              <a:off x="91989" y="90715"/>
              <a:ext cx="8960022" cy="4962069"/>
              <a:chOff x="98438" y="100115"/>
              <a:chExt cx="8960022" cy="4962069"/>
            </a:xfrm>
          </p:grpSpPr>
          <p:sp>
            <p:nvSpPr>
              <p:cNvPr id="762" name="Google Shape;762;p19"/>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19"/>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19"/>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19"/>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19"/>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19"/>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19"/>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19"/>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19"/>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19"/>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19"/>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19"/>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19"/>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19"/>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19"/>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19"/>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19"/>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19"/>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19"/>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19"/>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19"/>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19"/>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19"/>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19"/>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19"/>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19"/>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19"/>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19"/>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19"/>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19"/>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19"/>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19"/>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19"/>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19"/>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19"/>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19"/>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19"/>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19"/>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19"/>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19"/>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19"/>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19"/>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19"/>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5" name="Google Shape;805;p19"/>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bg>
      <p:bgPr>
        <a:solidFill>
          <a:schemeClr val="accent6"/>
        </a:solidFill>
        <a:effectLst/>
      </p:bgPr>
    </p:bg>
    <p:spTree>
      <p:nvGrpSpPr>
        <p:cNvPr id="1" name="Shape 806"/>
        <p:cNvGrpSpPr/>
        <p:nvPr/>
      </p:nvGrpSpPr>
      <p:grpSpPr>
        <a:xfrm>
          <a:off x="0" y="0"/>
          <a:ext cx="0" cy="0"/>
          <a:chOff x="0" y="0"/>
          <a:chExt cx="0" cy="0"/>
        </a:xfrm>
      </p:grpSpPr>
      <p:sp>
        <p:nvSpPr>
          <p:cNvPr id="807" name="Google Shape;807;p20"/>
          <p:cNvSpPr txBox="1">
            <a:spLocks noGrp="1"/>
          </p:cNvSpPr>
          <p:nvPr>
            <p:ph type="title"/>
          </p:nvPr>
        </p:nvSpPr>
        <p:spPr>
          <a:xfrm>
            <a:off x="1202400" y="1995058"/>
            <a:ext cx="1371600" cy="914400"/>
          </a:xfrm>
          <a:prstGeom prst="rect">
            <a:avLst/>
          </a:prstGeom>
          <a:ln w="19050" cap="flat" cmpd="sng">
            <a:solidFill>
              <a:schemeClr val="accent1"/>
            </a:solidFill>
            <a:prstDash val="dot"/>
            <a:round/>
            <a:headEnd type="none" w="sm" len="sm"/>
            <a:tailEnd type="none" w="sm" len="sm"/>
          </a:ln>
        </p:spPr>
        <p:txBody>
          <a:bodyPr spcFirstLastPara="1" wrap="square" lIns="0" tIns="0" rIns="0" bIns="0" anchor="b"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08" name="Google Shape;808;p20"/>
          <p:cNvSpPr txBox="1">
            <a:spLocks noGrp="1"/>
          </p:cNvSpPr>
          <p:nvPr>
            <p:ph type="subTitle" idx="1"/>
          </p:nvPr>
        </p:nvSpPr>
        <p:spPr>
          <a:xfrm>
            <a:off x="720000" y="3138037"/>
            <a:ext cx="2336400" cy="914400"/>
          </a:xfrm>
          <a:prstGeom prst="rect">
            <a:avLst/>
          </a:prstGeom>
          <a:ln w="19050" cap="flat" cmpd="sng">
            <a:solidFill>
              <a:schemeClr val="accent1"/>
            </a:solidFill>
            <a:prstDash val="dot"/>
            <a:round/>
            <a:headEnd type="none" w="sm" len="sm"/>
            <a:tailEnd type="none" w="sm" len="sm"/>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09" name="Google Shape;809;p20"/>
          <p:cNvSpPr txBox="1">
            <a:spLocks noGrp="1"/>
          </p:cNvSpPr>
          <p:nvPr>
            <p:ph type="title" idx="2"/>
          </p:nvPr>
        </p:nvSpPr>
        <p:spPr>
          <a:xfrm>
            <a:off x="3873600" y="1995058"/>
            <a:ext cx="1371600" cy="914400"/>
          </a:xfrm>
          <a:prstGeom prst="rect">
            <a:avLst/>
          </a:prstGeom>
          <a:ln w="19050" cap="flat" cmpd="sng">
            <a:solidFill>
              <a:schemeClr val="accent1"/>
            </a:solidFill>
            <a:prstDash val="dot"/>
            <a:round/>
            <a:headEnd type="none" w="sm" len="sm"/>
            <a:tailEnd type="none" w="sm" len="sm"/>
          </a:ln>
        </p:spPr>
        <p:txBody>
          <a:bodyPr spcFirstLastPara="1" wrap="square" lIns="0" tIns="0" rIns="0" bIns="0" anchor="b"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10" name="Google Shape;810;p20"/>
          <p:cNvSpPr txBox="1">
            <a:spLocks noGrp="1"/>
          </p:cNvSpPr>
          <p:nvPr>
            <p:ph type="subTitle" idx="3"/>
          </p:nvPr>
        </p:nvSpPr>
        <p:spPr>
          <a:xfrm>
            <a:off x="3403800" y="3138037"/>
            <a:ext cx="2336400" cy="914400"/>
          </a:xfrm>
          <a:prstGeom prst="rect">
            <a:avLst/>
          </a:prstGeom>
          <a:ln w="19050" cap="flat" cmpd="sng">
            <a:solidFill>
              <a:schemeClr val="accent1"/>
            </a:solidFill>
            <a:prstDash val="dot"/>
            <a:round/>
            <a:headEnd type="none" w="sm" len="sm"/>
            <a:tailEnd type="none" w="sm" len="sm"/>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11" name="Google Shape;811;p20"/>
          <p:cNvSpPr txBox="1">
            <a:spLocks noGrp="1"/>
          </p:cNvSpPr>
          <p:nvPr>
            <p:ph type="title" idx="4"/>
          </p:nvPr>
        </p:nvSpPr>
        <p:spPr>
          <a:xfrm>
            <a:off x="6570000" y="1995058"/>
            <a:ext cx="1371600" cy="914400"/>
          </a:xfrm>
          <a:prstGeom prst="rect">
            <a:avLst/>
          </a:prstGeom>
          <a:ln w="19050" cap="flat" cmpd="sng">
            <a:solidFill>
              <a:schemeClr val="accent1"/>
            </a:solidFill>
            <a:prstDash val="dot"/>
            <a:round/>
            <a:headEnd type="none" w="sm" len="sm"/>
            <a:tailEnd type="none" w="sm" len="sm"/>
          </a:ln>
        </p:spPr>
        <p:txBody>
          <a:bodyPr spcFirstLastPara="1" wrap="square" lIns="0" tIns="0" rIns="0" bIns="0" anchor="b"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12" name="Google Shape;812;p20"/>
          <p:cNvSpPr txBox="1">
            <a:spLocks noGrp="1"/>
          </p:cNvSpPr>
          <p:nvPr>
            <p:ph type="subTitle" idx="5"/>
          </p:nvPr>
        </p:nvSpPr>
        <p:spPr>
          <a:xfrm>
            <a:off x="6087600" y="3138037"/>
            <a:ext cx="2336400" cy="914400"/>
          </a:xfrm>
          <a:prstGeom prst="rect">
            <a:avLst/>
          </a:prstGeom>
          <a:ln w="19050" cap="flat" cmpd="sng">
            <a:solidFill>
              <a:schemeClr val="accent1"/>
            </a:solidFill>
            <a:prstDash val="dot"/>
            <a:round/>
            <a:headEnd type="none" w="sm" len="sm"/>
            <a:tailEnd type="none" w="sm" len="sm"/>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13" name="Google Shape;813;p20"/>
          <p:cNvSpPr txBox="1">
            <a:spLocks noGrp="1"/>
          </p:cNvSpPr>
          <p:nvPr>
            <p:ph type="title" idx="6"/>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grpSp>
        <p:nvGrpSpPr>
          <p:cNvPr id="814" name="Google Shape;814;p20"/>
          <p:cNvGrpSpPr/>
          <p:nvPr/>
        </p:nvGrpSpPr>
        <p:grpSpPr>
          <a:xfrm>
            <a:off x="91989" y="90715"/>
            <a:ext cx="8960022" cy="4962069"/>
            <a:chOff x="91989" y="90715"/>
            <a:chExt cx="8960022" cy="4962069"/>
          </a:xfrm>
        </p:grpSpPr>
        <p:grpSp>
          <p:nvGrpSpPr>
            <p:cNvPr id="815" name="Google Shape;815;p20"/>
            <p:cNvGrpSpPr/>
            <p:nvPr/>
          </p:nvGrpSpPr>
          <p:grpSpPr>
            <a:xfrm>
              <a:off x="91989" y="90715"/>
              <a:ext cx="8960022" cy="4962069"/>
              <a:chOff x="98438" y="100115"/>
              <a:chExt cx="8960022" cy="4962069"/>
            </a:xfrm>
          </p:grpSpPr>
          <p:sp>
            <p:nvSpPr>
              <p:cNvPr id="816" name="Google Shape;816;p20"/>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20"/>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20"/>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20"/>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20"/>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20"/>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20"/>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20"/>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20"/>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20"/>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20"/>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20"/>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20"/>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20"/>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20"/>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20"/>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20"/>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20"/>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20"/>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20"/>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20"/>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20"/>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20"/>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20"/>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20"/>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20"/>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20"/>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20"/>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20"/>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20"/>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20"/>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20"/>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20"/>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20"/>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20"/>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20"/>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20"/>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20"/>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20"/>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20"/>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20"/>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20"/>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20"/>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9" name="Google Shape;859;p20"/>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four columns">
  <p:cSld name="BLANK_1_1_1_1">
    <p:bg>
      <p:bgPr>
        <a:solidFill>
          <a:schemeClr val="accent6"/>
        </a:solidFill>
        <a:effectLst/>
      </p:bgPr>
    </p:bg>
    <p:spTree>
      <p:nvGrpSpPr>
        <p:cNvPr id="1" name="Shape 914"/>
        <p:cNvGrpSpPr/>
        <p:nvPr/>
      </p:nvGrpSpPr>
      <p:grpSpPr>
        <a:xfrm>
          <a:off x="0" y="0"/>
          <a:ext cx="0" cy="0"/>
          <a:chOff x="0" y="0"/>
          <a:chExt cx="0" cy="0"/>
        </a:xfrm>
      </p:grpSpPr>
      <p:grpSp>
        <p:nvGrpSpPr>
          <p:cNvPr id="915" name="Google Shape;915;p22"/>
          <p:cNvGrpSpPr/>
          <p:nvPr/>
        </p:nvGrpSpPr>
        <p:grpSpPr>
          <a:xfrm>
            <a:off x="91989" y="90715"/>
            <a:ext cx="8960022" cy="4962069"/>
            <a:chOff x="91989" y="90715"/>
            <a:chExt cx="8960022" cy="4962069"/>
          </a:xfrm>
        </p:grpSpPr>
        <p:grpSp>
          <p:nvGrpSpPr>
            <p:cNvPr id="916" name="Google Shape;916;p22"/>
            <p:cNvGrpSpPr/>
            <p:nvPr/>
          </p:nvGrpSpPr>
          <p:grpSpPr>
            <a:xfrm>
              <a:off x="91989" y="90715"/>
              <a:ext cx="8960022" cy="4962069"/>
              <a:chOff x="98438" y="100115"/>
              <a:chExt cx="8960022" cy="4962069"/>
            </a:xfrm>
          </p:grpSpPr>
          <p:sp>
            <p:nvSpPr>
              <p:cNvPr id="917" name="Google Shape;917;p22"/>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22"/>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22"/>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22"/>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22"/>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22"/>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22"/>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22"/>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22"/>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22"/>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22"/>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22"/>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22"/>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22"/>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22"/>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22"/>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22"/>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22"/>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22"/>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22"/>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22"/>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22"/>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22"/>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22"/>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22"/>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22"/>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22"/>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22"/>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22"/>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22"/>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22"/>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22"/>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22"/>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22"/>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22"/>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22"/>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22"/>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22"/>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22"/>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22"/>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22"/>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22"/>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22"/>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0" name="Google Shape;960;p22"/>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1" name="Google Shape;961;p22"/>
          <p:cNvSpPr txBox="1">
            <a:spLocks noGrp="1"/>
          </p:cNvSpPr>
          <p:nvPr>
            <p:ph type="title"/>
          </p:nvPr>
        </p:nvSpPr>
        <p:spPr>
          <a:xfrm>
            <a:off x="720009" y="2876550"/>
            <a:ext cx="1645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62" name="Google Shape;962;p22"/>
          <p:cNvSpPr txBox="1">
            <a:spLocks noGrp="1"/>
          </p:cNvSpPr>
          <p:nvPr>
            <p:ph type="subTitle" idx="1"/>
          </p:nvPr>
        </p:nvSpPr>
        <p:spPr>
          <a:xfrm>
            <a:off x="720009" y="3333750"/>
            <a:ext cx="1645800" cy="48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63" name="Google Shape;963;p22"/>
          <p:cNvSpPr txBox="1">
            <a:spLocks noGrp="1"/>
          </p:cNvSpPr>
          <p:nvPr>
            <p:ph type="title" idx="2"/>
          </p:nvPr>
        </p:nvSpPr>
        <p:spPr>
          <a:xfrm>
            <a:off x="4758809" y="2876550"/>
            <a:ext cx="1645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64" name="Google Shape;964;p22"/>
          <p:cNvSpPr txBox="1">
            <a:spLocks noGrp="1"/>
          </p:cNvSpPr>
          <p:nvPr>
            <p:ph type="subTitle" idx="3"/>
          </p:nvPr>
        </p:nvSpPr>
        <p:spPr>
          <a:xfrm>
            <a:off x="4758809" y="3333750"/>
            <a:ext cx="1645800" cy="48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65" name="Google Shape;965;p22"/>
          <p:cNvSpPr txBox="1">
            <a:spLocks noGrp="1"/>
          </p:cNvSpPr>
          <p:nvPr>
            <p:ph type="title" idx="4"/>
          </p:nvPr>
        </p:nvSpPr>
        <p:spPr>
          <a:xfrm>
            <a:off x="2739409" y="2876550"/>
            <a:ext cx="1645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66" name="Google Shape;966;p22"/>
          <p:cNvSpPr txBox="1">
            <a:spLocks noGrp="1"/>
          </p:cNvSpPr>
          <p:nvPr>
            <p:ph type="subTitle" idx="5"/>
          </p:nvPr>
        </p:nvSpPr>
        <p:spPr>
          <a:xfrm>
            <a:off x="2739409" y="3333750"/>
            <a:ext cx="1645800" cy="48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67" name="Google Shape;967;p22"/>
          <p:cNvSpPr txBox="1">
            <a:spLocks noGrp="1"/>
          </p:cNvSpPr>
          <p:nvPr>
            <p:ph type="title" idx="6"/>
          </p:nvPr>
        </p:nvSpPr>
        <p:spPr>
          <a:xfrm>
            <a:off x="6778209" y="2876550"/>
            <a:ext cx="1645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68" name="Google Shape;968;p22"/>
          <p:cNvSpPr txBox="1">
            <a:spLocks noGrp="1"/>
          </p:cNvSpPr>
          <p:nvPr>
            <p:ph type="subTitle" idx="7"/>
          </p:nvPr>
        </p:nvSpPr>
        <p:spPr>
          <a:xfrm>
            <a:off x="6778209" y="3333750"/>
            <a:ext cx="1645800" cy="48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69" name="Google Shape;969;p22"/>
          <p:cNvSpPr txBox="1">
            <a:spLocks noGrp="1"/>
          </p:cNvSpPr>
          <p:nvPr>
            <p:ph type="title" idx="8"/>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six columns">
  <p:cSld name="BLANK_1_1_1_1_1">
    <p:bg>
      <p:bgPr>
        <a:solidFill>
          <a:schemeClr val="accent6"/>
        </a:solidFill>
        <a:effectLst/>
      </p:bgPr>
    </p:bg>
    <p:spTree>
      <p:nvGrpSpPr>
        <p:cNvPr id="1" name="Shape 1026"/>
        <p:cNvGrpSpPr/>
        <p:nvPr/>
      </p:nvGrpSpPr>
      <p:grpSpPr>
        <a:xfrm>
          <a:off x="0" y="0"/>
          <a:ext cx="0" cy="0"/>
          <a:chOff x="0" y="0"/>
          <a:chExt cx="0" cy="0"/>
        </a:xfrm>
      </p:grpSpPr>
      <p:grpSp>
        <p:nvGrpSpPr>
          <p:cNvPr id="1027" name="Google Shape;1027;p24"/>
          <p:cNvGrpSpPr/>
          <p:nvPr/>
        </p:nvGrpSpPr>
        <p:grpSpPr>
          <a:xfrm>
            <a:off x="91989" y="90715"/>
            <a:ext cx="8960022" cy="4962069"/>
            <a:chOff x="91989" y="90715"/>
            <a:chExt cx="8960022" cy="4962069"/>
          </a:xfrm>
        </p:grpSpPr>
        <p:sp>
          <p:nvSpPr>
            <p:cNvPr id="1028" name="Google Shape;1028;p24"/>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29" name="Google Shape;1029;p24"/>
            <p:cNvGrpSpPr/>
            <p:nvPr/>
          </p:nvGrpSpPr>
          <p:grpSpPr>
            <a:xfrm flipH="1">
              <a:off x="91989" y="90715"/>
              <a:ext cx="8960022" cy="4962069"/>
              <a:chOff x="98438" y="100115"/>
              <a:chExt cx="8960022" cy="4962069"/>
            </a:xfrm>
          </p:grpSpPr>
          <p:sp>
            <p:nvSpPr>
              <p:cNvPr id="1030" name="Google Shape;1030;p24"/>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24"/>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24"/>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24"/>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24"/>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24"/>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24"/>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24"/>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24"/>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24"/>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24"/>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24"/>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24"/>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24"/>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24"/>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24"/>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24"/>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24"/>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24"/>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24"/>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24"/>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24"/>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24"/>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24"/>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24"/>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24"/>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24"/>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24"/>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24"/>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24"/>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24"/>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24"/>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24"/>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24"/>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24"/>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24"/>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24"/>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24"/>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24"/>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24"/>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24"/>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24"/>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072" name="Google Shape;1072;p24"/>
          <p:cNvSpPr txBox="1">
            <a:spLocks noGrp="1"/>
          </p:cNvSpPr>
          <p:nvPr>
            <p:ph type="title"/>
          </p:nvPr>
        </p:nvSpPr>
        <p:spPr>
          <a:xfrm>
            <a:off x="720000" y="185715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73" name="Google Shape;1073;p24"/>
          <p:cNvSpPr txBox="1">
            <a:spLocks noGrp="1"/>
          </p:cNvSpPr>
          <p:nvPr>
            <p:ph type="subTitle" idx="1"/>
          </p:nvPr>
        </p:nvSpPr>
        <p:spPr>
          <a:xfrm>
            <a:off x="720000" y="231435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74" name="Google Shape;1074;p24"/>
          <p:cNvSpPr txBox="1">
            <a:spLocks noGrp="1"/>
          </p:cNvSpPr>
          <p:nvPr>
            <p:ph type="title" idx="2"/>
          </p:nvPr>
        </p:nvSpPr>
        <p:spPr>
          <a:xfrm>
            <a:off x="3657600" y="185715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75" name="Google Shape;1075;p24"/>
          <p:cNvSpPr txBox="1">
            <a:spLocks noGrp="1"/>
          </p:cNvSpPr>
          <p:nvPr>
            <p:ph type="subTitle" idx="3"/>
          </p:nvPr>
        </p:nvSpPr>
        <p:spPr>
          <a:xfrm>
            <a:off x="3657600" y="231435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76" name="Google Shape;1076;p24"/>
          <p:cNvSpPr txBox="1">
            <a:spLocks noGrp="1"/>
          </p:cNvSpPr>
          <p:nvPr>
            <p:ph type="title" idx="4"/>
          </p:nvPr>
        </p:nvSpPr>
        <p:spPr>
          <a:xfrm>
            <a:off x="720000" y="368910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77" name="Google Shape;1077;p24"/>
          <p:cNvSpPr txBox="1">
            <a:spLocks noGrp="1"/>
          </p:cNvSpPr>
          <p:nvPr>
            <p:ph type="subTitle" idx="5"/>
          </p:nvPr>
        </p:nvSpPr>
        <p:spPr>
          <a:xfrm>
            <a:off x="720000" y="414630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78" name="Google Shape;1078;p24"/>
          <p:cNvSpPr txBox="1">
            <a:spLocks noGrp="1"/>
          </p:cNvSpPr>
          <p:nvPr>
            <p:ph type="title" idx="6"/>
          </p:nvPr>
        </p:nvSpPr>
        <p:spPr>
          <a:xfrm>
            <a:off x="3657600" y="368910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79" name="Google Shape;1079;p24"/>
          <p:cNvSpPr txBox="1">
            <a:spLocks noGrp="1"/>
          </p:cNvSpPr>
          <p:nvPr>
            <p:ph type="subTitle" idx="7"/>
          </p:nvPr>
        </p:nvSpPr>
        <p:spPr>
          <a:xfrm>
            <a:off x="3657600" y="414630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80" name="Google Shape;1080;p24"/>
          <p:cNvSpPr txBox="1">
            <a:spLocks noGrp="1"/>
          </p:cNvSpPr>
          <p:nvPr>
            <p:ph type="title" idx="8"/>
          </p:nvPr>
        </p:nvSpPr>
        <p:spPr>
          <a:xfrm>
            <a:off x="6595195" y="185715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81" name="Google Shape;1081;p24"/>
          <p:cNvSpPr txBox="1">
            <a:spLocks noGrp="1"/>
          </p:cNvSpPr>
          <p:nvPr>
            <p:ph type="subTitle" idx="9"/>
          </p:nvPr>
        </p:nvSpPr>
        <p:spPr>
          <a:xfrm>
            <a:off x="6595195" y="231435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82" name="Google Shape;1082;p24"/>
          <p:cNvSpPr txBox="1">
            <a:spLocks noGrp="1"/>
          </p:cNvSpPr>
          <p:nvPr>
            <p:ph type="title" idx="13"/>
          </p:nvPr>
        </p:nvSpPr>
        <p:spPr>
          <a:xfrm>
            <a:off x="6595195" y="368910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83" name="Google Shape;1083;p24"/>
          <p:cNvSpPr txBox="1">
            <a:spLocks noGrp="1"/>
          </p:cNvSpPr>
          <p:nvPr>
            <p:ph type="subTitle" idx="14"/>
          </p:nvPr>
        </p:nvSpPr>
        <p:spPr>
          <a:xfrm>
            <a:off x="6595195" y="414630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84" name="Google Shape;1084;p24"/>
          <p:cNvSpPr txBox="1">
            <a:spLocks noGrp="1"/>
          </p:cNvSpPr>
          <p:nvPr>
            <p:ph type="title" idx="15"/>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hanks">
  <p:cSld name="BLANK_1_1_1_1_1_1_2">
    <p:bg>
      <p:bgPr>
        <a:solidFill>
          <a:schemeClr val="accent6"/>
        </a:solidFill>
        <a:effectLst/>
      </p:bgPr>
    </p:bg>
    <p:spTree>
      <p:nvGrpSpPr>
        <p:cNvPr id="1" name="Shape 1138"/>
        <p:cNvGrpSpPr/>
        <p:nvPr/>
      </p:nvGrpSpPr>
      <p:grpSpPr>
        <a:xfrm>
          <a:off x="0" y="0"/>
          <a:ext cx="0" cy="0"/>
          <a:chOff x="0" y="0"/>
          <a:chExt cx="0" cy="0"/>
        </a:xfrm>
      </p:grpSpPr>
      <p:sp>
        <p:nvSpPr>
          <p:cNvPr id="1139" name="Google Shape;1139;p26"/>
          <p:cNvSpPr txBox="1">
            <a:spLocks noGrp="1"/>
          </p:cNvSpPr>
          <p:nvPr>
            <p:ph type="ctrTitle"/>
          </p:nvPr>
        </p:nvSpPr>
        <p:spPr>
          <a:xfrm>
            <a:off x="720000" y="540000"/>
            <a:ext cx="4082400" cy="997800"/>
          </a:xfrm>
          <a:prstGeom prst="rect">
            <a:avLst/>
          </a:prstGeom>
        </p:spPr>
        <p:txBody>
          <a:bodyPr spcFirstLastPara="1" wrap="square" lIns="0" tIns="0" rIns="0" bIns="0" anchor="ctr" anchorCtr="0">
            <a:noAutofit/>
          </a:bodyPr>
          <a:lstStyle>
            <a:lvl1pPr lvl="0" rtl="0">
              <a:spcBef>
                <a:spcPts val="0"/>
              </a:spcBef>
              <a:spcAft>
                <a:spcPts val="0"/>
              </a:spcAft>
              <a:buSzPts val="5200"/>
              <a:buNone/>
              <a:defRPr sz="80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140" name="Google Shape;1140;p26"/>
          <p:cNvSpPr txBox="1">
            <a:spLocks noGrp="1"/>
          </p:cNvSpPr>
          <p:nvPr>
            <p:ph type="subTitle" idx="1"/>
          </p:nvPr>
        </p:nvSpPr>
        <p:spPr>
          <a:xfrm>
            <a:off x="720000" y="1919584"/>
            <a:ext cx="4091700" cy="1005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grpSp>
        <p:nvGrpSpPr>
          <p:cNvPr id="1141" name="Google Shape;1141;p26"/>
          <p:cNvGrpSpPr/>
          <p:nvPr/>
        </p:nvGrpSpPr>
        <p:grpSpPr>
          <a:xfrm flipH="1">
            <a:off x="91989" y="90715"/>
            <a:ext cx="8960022" cy="4962069"/>
            <a:chOff x="98438" y="100115"/>
            <a:chExt cx="8960022" cy="4962069"/>
          </a:xfrm>
        </p:grpSpPr>
        <p:sp>
          <p:nvSpPr>
            <p:cNvPr id="1142" name="Google Shape;1142;p26"/>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26"/>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26"/>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26"/>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26"/>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26"/>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26"/>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26"/>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26"/>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26"/>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26"/>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26"/>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26"/>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26"/>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26"/>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26"/>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26"/>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26"/>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26"/>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26"/>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26"/>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26"/>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26"/>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26"/>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26"/>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26"/>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26"/>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26"/>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26"/>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26"/>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26"/>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26"/>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26"/>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26"/>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26"/>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26"/>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26"/>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26"/>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26"/>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26"/>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26"/>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26"/>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26"/>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85" name="Google Shape;1185;p26"/>
          <p:cNvSpPr/>
          <p:nvPr/>
        </p:nvSpPr>
        <p:spPr>
          <a:xfrm rot="10800000">
            <a:off x="5212292" y="-3"/>
            <a:ext cx="3941284" cy="5143528"/>
          </a:xfrm>
          <a:custGeom>
            <a:avLst/>
            <a:gdLst/>
            <a:ahLst/>
            <a:cxnLst/>
            <a:rect l="l" t="t" r="r" b="b"/>
            <a:pathLst>
              <a:path w="94402" h="90575" extrusionOk="0">
                <a:moveTo>
                  <a:pt x="1" y="0"/>
                </a:moveTo>
                <a:lnTo>
                  <a:pt x="1" y="90575"/>
                </a:lnTo>
                <a:lnTo>
                  <a:pt x="86913" y="90575"/>
                </a:lnTo>
                <a:cubicBezTo>
                  <a:pt x="86913" y="90575"/>
                  <a:pt x="92263" y="82476"/>
                  <a:pt x="93122" y="78150"/>
                </a:cubicBezTo>
                <a:cubicBezTo>
                  <a:pt x="94401" y="71701"/>
                  <a:pt x="91680" y="64789"/>
                  <a:pt x="86938" y="60610"/>
                </a:cubicBezTo>
                <a:cubicBezTo>
                  <a:pt x="83589" y="57659"/>
                  <a:pt x="79427" y="55978"/>
                  <a:pt x="75666" y="53649"/>
                </a:cubicBezTo>
                <a:cubicBezTo>
                  <a:pt x="71904" y="51319"/>
                  <a:pt x="68310" y="47961"/>
                  <a:pt x="67416" y="43420"/>
                </a:cubicBezTo>
                <a:cubicBezTo>
                  <a:pt x="66336" y="37935"/>
                  <a:pt x="69462" y="32234"/>
                  <a:pt x="68504" y="26721"/>
                </a:cubicBezTo>
                <a:cubicBezTo>
                  <a:pt x="67750" y="22392"/>
                  <a:pt x="64638" y="19025"/>
                  <a:pt x="62934" y="15020"/>
                </a:cubicBezTo>
                <a:cubicBezTo>
                  <a:pt x="61435" y="11496"/>
                  <a:pt x="61793" y="8434"/>
                  <a:pt x="61690" y="4733"/>
                </a:cubicBezTo>
                <a:cubicBezTo>
                  <a:pt x="61610" y="1930"/>
                  <a:pt x="57607" y="0"/>
                  <a:pt x="576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BLANK_1_1_1_1_1_1_1">
    <p:bg>
      <p:bgPr>
        <a:solidFill>
          <a:schemeClr val="accent6"/>
        </a:solidFill>
        <a:effectLst/>
      </p:bgPr>
    </p:bg>
    <p:spTree>
      <p:nvGrpSpPr>
        <p:cNvPr id="1" name="Shape 1187"/>
        <p:cNvGrpSpPr/>
        <p:nvPr/>
      </p:nvGrpSpPr>
      <p:grpSpPr>
        <a:xfrm>
          <a:off x="0" y="0"/>
          <a:ext cx="0" cy="0"/>
          <a:chOff x="0" y="0"/>
          <a:chExt cx="0" cy="0"/>
        </a:xfrm>
      </p:grpSpPr>
      <p:grpSp>
        <p:nvGrpSpPr>
          <p:cNvPr id="1188" name="Google Shape;1188;p27"/>
          <p:cNvGrpSpPr/>
          <p:nvPr/>
        </p:nvGrpSpPr>
        <p:grpSpPr>
          <a:xfrm>
            <a:off x="91989" y="90715"/>
            <a:ext cx="8960022" cy="4962069"/>
            <a:chOff x="91989" y="90715"/>
            <a:chExt cx="8960022" cy="4962069"/>
          </a:xfrm>
        </p:grpSpPr>
        <p:sp>
          <p:nvSpPr>
            <p:cNvPr id="1189" name="Google Shape;1189;p27"/>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90" name="Google Shape;1190;p27"/>
            <p:cNvGrpSpPr/>
            <p:nvPr/>
          </p:nvGrpSpPr>
          <p:grpSpPr>
            <a:xfrm flipH="1">
              <a:off x="91989" y="90715"/>
              <a:ext cx="8960022" cy="4962069"/>
              <a:chOff x="98438" y="100115"/>
              <a:chExt cx="8960022" cy="4962069"/>
            </a:xfrm>
          </p:grpSpPr>
          <p:sp>
            <p:nvSpPr>
              <p:cNvPr id="1191" name="Google Shape;1191;p27"/>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27"/>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27"/>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27"/>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27"/>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27"/>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27"/>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27"/>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27"/>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27"/>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27"/>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27"/>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27"/>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27"/>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27"/>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27"/>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27"/>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27"/>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27"/>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27"/>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27"/>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27"/>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27"/>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27"/>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27"/>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27"/>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27"/>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27"/>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27"/>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27"/>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27"/>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27"/>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27"/>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27"/>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27"/>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27"/>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27"/>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27"/>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27"/>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27"/>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27"/>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27"/>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BLANK_1_1_1_1_1_1_1_1">
    <p:bg>
      <p:bgPr>
        <a:solidFill>
          <a:schemeClr val="accent6"/>
        </a:solidFill>
        <a:effectLst/>
      </p:bgPr>
    </p:bg>
    <p:spTree>
      <p:nvGrpSpPr>
        <p:cNvPr id="1" name="Shape 1233"/>
        <p:cNvGrpSpPr/>
        <p:nvPr/>
      </p:nvGrpSpPr>
      <p:grpSpPr>
        <a:xfrm>
          <a:off x="0" y="0"/>
          <a:ext cx="0" cy="0"/>
          <a:chOff x="0" y="0"/>
          <a:chExt cx="0" cy="0"/>
        </a:xfrm>
      </p:grpSpPr>
      <p:grpSp>
        <p:nvGrpSpPr>
          <p:cNvPr id="1234" name="Google Shape;1234;p28"/>
          <p:cNvGrpSpPr/>
          <p:nvPr/>
        </p:nvGrpSpPr>
        <p:grpSpPr>
          <a:xfrm>
            <a:off x="91989" y="90715"/>
            <a:ext cx="8960022" cy="4962069"/>
            <a:chOff x="91989" y="90715"/>
            <a:chExt cx="8960022" cy="4962069"/>
          </a:xfrm>
        </p:grpSpPr>
        <p:grpSp>
          <p:nvGrpSpPr>
            <p:cNvPr id="1235" name="Google Shape;1235;p28"/>
            <p:cNvGrpSpPr/>
            <p:nvPr/>
          </p:nvGrpSpPr>
          <p:grpSpPr>
            <a:xfrm>
              <a:off x="91989" y="90715"/>
              <a:ext cx="8960022" cy="4962069"/>
              <a:chOff x="98438" y="100115"/>
              <a:chExt cx="8960022" cy="4962069"/>
            </a:xfrm>
          </p:grpSpPr>
          <p:sp>
            <p:nvSpPr>
              <p:cNvPr id="1236" name="Google Shape;1236;p28"/>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28"/>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28"/>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28"/>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28"/>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28"/>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28"/>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28"/>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28"/>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28"/>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28"/>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28"/>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28"/>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28"/>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28"/>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28"/>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28"/>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28"/>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28"/>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28"/>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28"/>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28"/>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28"/>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28"/>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28"/>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28"/>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28"/>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28"/>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28"/>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28"/>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28"/>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28"/>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28"/>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28"/>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28"/>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28"/>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28"/>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28"/>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28"/>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28"/>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28"/>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28"/>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28"/>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79" name="Google Shape;1279;p28"/>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no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84050"/>
            <a:ext cx="7704000" cy="365700"/>
          </a:xfrm>
          <a:prstGeom prst="rect">
            <a:avLst/>
          </a:prstGeom>
          <a:noFill/>
          <a:ln>
            <a:noFill/>
          </a:ln>
        </p:spPr>
        <p:txBody>
          <a:bodyPr spcFirstLastPara="1" wrap="square" lIns="0" tIns="0" rIns="0" bIns="0" anchor="t" anchorCtr="0">
            <a:noAutofit/>
          </a:bodyPr>
          <a:lstStyle>
            <a:lvl1pPr lvl="0"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1pPr>
            <a:lvl2pPr lvl="1"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2pPr>
            <a:lvl3pPr lvl="2"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3pPr>
            <a:lvl4pPr lvl="3"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4pPr>
            <a:lvl5pPr lvl="4"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5pPr>
            <a:lvl6pPr lvl="5"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6pPr>
            <a:lvl7pPr lvl="6"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7pPr>
            <a:lvl8pPr lvl="7"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8pPr>
            <a:lvl9pPr lvl="8"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Barlow"/>
              <a:buChar char="●"/>
              <a:defRPr>
                <a:solidFill>
                  <a:schemeClr val="dk1"/>
                </a:solidFill>
                <a:latin typeface="Barlow"/>
                <a:ea typeface="Barlow"/>
                <a:cs typeface="Barlow"/>
                <a:sym typeface="Barlow"/>
              </a:defRPr>
            </a:lvl1pPr>
            <a:lvl2pPr marL="914400" lvl="1"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2pPr>
            <a:lvl3pPr marL="1371600" lvl="2"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3pPr>
            <a:lvl4pPr marL="1828800" lvl="3"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4pPr>
            <a:lvl5pPr marL="2286000" lvl="4"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5pPr>
            <a:lvl6pPr marL="2743200" lvl="5"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6pPr>
            <a:lvl7pPr marL="3200400" lvl="6"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7pPr>
            <a:lvl8pPr marL="3657600" lvl="7"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8pPr>
            <a:lvl9pPr marL="4114800" lvl="8" indent="-317500">
              <a:lnSpc>
                <a:spcPct val="100000"/>
              </a:lnSpc>
              <a:spcBef>
                <a:spcPts val="1600"/>
              </a:spcBef>
              <a:spcAft>
                <a:spcPts val="1600"/>
              </a:spcAft>
              <a:buClr>
                <a:schemeClr val="dk1"/>
              </a:buClr>
              <a:buSzPts val="1400"/>
              <a:buFont typeface="Barlow"/>
              <a:buChar char="■"/>
              <a:defRPr>
                <a:solidFill>
                  <a:schemeClr val="dk1"/>
                </a:solidFill>
                <a:latin typeface="Barlow"/>
                <a:ea typeface="Barlow"/>
                <a:cs typeface="Barlow"/>
                <a:sym typeface="Barlow"/>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8" r:id="rId3"/>
    <p:sldLayoutId id="2147483660" r:id="rId4"/>
    <p:sldLayoutId id="2147483661" r:id="rId5"/>
    <p:sldLayoutId id="2147483662" r:id="rId6"/>
    <p:sldLayoutId id="2147483665" r:id="rId7"/>
    <p:sldLayoutId id="2147483666" r:id="rId8"/>
    <p:sldLayoutId id="2147483668" r:id="rId9"/>
    <p:sldLayoutId id="2147483670" r:id="rId10"/>
    <p:sldLayoutId id="2147483672" r:id="rId11"/>
    <p:sldLayoutId id="2147483673" r:id="rId12"/>
    <p:sldLayoutId id="2147483674"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0.xml"/><Relationship Id="rId5" Type="http://schemas.openxmlformats.org/officeDocument/2006/relationships/image" Target="../media/image7.gif"/><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10.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image" Target="../media/image19.jpg"/><Relationship Id="rId5" Type="http://schemas.openxmlformats.org/officeDocument/2006/relationships/image" Target="../media/image1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Shape 1289"/>
        <p:cNvGrpSpPr/>
        <p:nvPr/>
      </p:nvGrpSpPr>
      <p:grpSpPr>
        <a:xfrm>
          <a:off x="0" y="0"/>
          <a:ext cx="0" cy="0"/>
          <a:chOff x="0" y="0"/>
          <a:chExt cx="0" cy="0"/>
        </a:xfrm>
      </p:grpSpPr>
      <p:cxnSp>
        <p:nvCxnSpPr>
          <p:cNvPr id="1290" name="Google Shape;1290;p32"/>
          <p:cNvCxnSpPr/>
          <p:nvPr/>
        </p:nvCxnSpPr>
        <p:spPr>
          <a:xfrm>
            <a:off x="969500" y="3462050"/>
            <a:ext cx="2116500" cy="0"/>
          </a:xfrm>
          <a:prstGeom prst="straightConnector1">
            <a:avLst/>
          </a:prstGeom>
          <a:noFill/>
          <a:ln w="19050" cap="flat" cmpd="sng">
            <a:solidFill>
              <a:schemeClr val="accent1"/>
            </a:solidFill>
            <a:prstDash val="solid"/>
            <a:round/>
            <a:headEnd type="none" w="med" len="med"/>
            <a:tailEnd type="none" w="med" len="med"/>
          </a:ln>
        </p:spPr>
      </p:cxnSp>
      <p:sp>
        <p:nvSpPr>
          <p:cNvPr id="1291" name="Google Shape;1291;p32"/>
          <p:cNvSpPr txBox="1">
            <a:spLocks noGrp="1"/>
          </p:cNvSpPr>
          <p:nvPr>
            <p:ph type="ctrTitle"/>
          </p:nvPr>
        </p:nvSpPr>
        <p:spPr>
          <a:xfrm>
            <a:off x="365117" y="2115102"/>
            <a:ext cx="5507456" cy="1757446"/>
          </a:xfrm>
          <a:prstGeom prst="rect">
            <a:avLst/>
          </a:prstGeom>
        </p:spPr>
        <p:txBody>
          <a:bodyPr spcFirstLastPara="1" wrap="square" lIns="0" tIns="0" rIns="0" bIns="0" anchor="ctr" anchorCtr="0">
            <a:noAutofit/>
          </a:bodyPr>
          <a:lstStyle/>
          <a:p>
            <a:pPr lvl="0"/>
            <a:r>
              <a:rPr lang="en-US" sz="2400" dirty="0"/>
              <a:t>Social Epidemiology and Public Health Development (LCHS7000)</a:t>
            </a:r>
            <a:br>
              <a:rPr lang="en-US" sz="2000" dirty="0"/>
            </a:br>
            <a:br>
              <a:rPr lang="en-US" sz="2000" dirty="0"/>
            </a:br>
            <a:r>
              <a:rPr lang="en-US" sz="3600" dirty="0"/>
              <a:t>Group Presentation</a:t>
            </a:r>
            <a:br>
              <a:rPr lang="en-US" sz="2000" dirty="0"/>
            </a:br>
            <a:br>
              <a:rPr lang="en-US" sz="2000" dirty="0"/>
            </a:br>
            <a:r>
              <a:rPr lang="en-US" sz="2000" dirty="0">
                <a:highlight>
                  <a:srgbClr val="00FF00"/>
                </a:highlight>
              </a:rPr>
              <a:t>Chosen Behavior: Sleep hygiene in Adults</a:t>
            </a:r>
            <a:br>
              <a:rPr lang="en-US" sz="2000" dirty="0">
                <a:highlight>
                  <a:srgbClr val="00FF00"/>
                </a:highlight>
              </a:rPr>
            </a:br>
            <a:br>
              <a:rPr lang="en-US" sz="2000" dirty="0">
                <a:highlight>
                  <a:srgbClr val="00FF00"/>
                </a:highlight>
              </a:rPr>
            </a:br>
            <a:r>
              <a:rPr lang="en-US" sz="1200" dirty="0"/>
              <a:t>Members :  Kashyap</a:t>
            </a:r>
            <a:br>
              <a:rPr lang="en-US" sz="1200" dirty="0"/>
            </a:br>
            <a:r>
              <a:rPr lang="en-US" sz="1200" dirty="0"/>
              <a:t>                     Kesha</a:t>
            </a:r>
            <a:br>
              <a:rPr lang="en-US" sz="1200" dirty="0"/>
            </a:br>
            <a:r>
              <a:rPr lang="en-US" sz="1200" dirty="0"/>
              <a:t>                     Darshan</a:t>
            </a:r>
            <a:br>
              <a:rPr lang="en-US" sz="2000" dirty="0">
                <a:highlight>
                  <a:srgbClr val="00FF00"/>
                </a:highlight>
              </a:rPr>
            </a:br>
            <a:br>
              <a:rPr lang="en-US" sz="2000" dirty="0">
                <a:highlight>
                  <a:srgbClr val="00FF00"/>
                </a:highlight>
              </a:rPr>
            </a:br>
            <a:endParaRPr sz="2000" dirty="0">
              <a:highlight>
                <a:srgbClr val="00FF00"/>
              </a:highlight>
            </a:endParaRPr>
          </a:p>
        </p:txBody>
      </p:sp>
      <p:sp>
        <p:nvSpPr>
          <p:cNvPr id="1293" name="Google Shape;1293;p32"/>
          <p:cNvSpPr/>
          <p:nvPr/>
        </p:nvSpPr>
        <p:spPr>
          <a:xfrm flipH="1">
            <a:off x="4546680" y="3456409"/>
            <a:ext cx="5359320" cy="1347567"/>
          </a:xfrm>
          <a:custGeom>
            <a:avLst/>
            <a:gdLst/>
            <a:ahLst/>
            <a:cxnLst/>
            <a:rect l="l" t="t" r="r" b="b"/>
            <a:pathLst>
              <a:path w="94375" h="23730" extrusionOk="0">
                <a:moveTo>
                  <a:pt x="1" y="0"/>
                </a:moveTo>
                <a:lnTo>
                  <a:pt x="1" y="23729"/>
                </a:lnTo>
                <a:lnTo>
                  <a:pt x="90547" y="23729"/>
                </a:lnTo>
                <a:cubicBezTo>
                  <a:pt x="91740" y="21736"/>
                  <a:pt x="92664" y="19587"/>
                  <a:pt x="93122" y="17283"/>
                </a:cubicBezTo>
                <a:cubicBezTo>
                  <a:pt x="94375" y="10963"/>
                  <a:pt x="91786" y="4202"/>
                  <a:pt x="8721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32"/>
          <p:cNvSpPr/>
          <p:nvPr/>
        </p:nvSpPr>
        <p:spPr>
          <a:xfrm flipH="1">
            <a:off x="7149942" y="893149"/>
            <a:ext cx="1035236" cy="1221953"/>
          </a:xfrm>
          <a:custGeom>
            <a:avLst/>
            <a:gdLst/>
            <a:ahLst/>
            <a:cxnLst/>
            <a:rect l="l" t="t" r="r" b="b"/>
            <a:pathLst>
              <a:path w="18230" h="21518" extrusionOk="0">
                <a:moveTo>
                  <a:pt x="1558" y="0"/>
                </a:moveTo>
                <a:cubicBezTo>
                  <a:pt x="698" y="0"/>
                  <a:pt x="0" y="698"/>
                  <a:pt x="0" y="1557"/>
                </a:cubicBezTo>
                <a:lnTo>
                  <a:pt x="0" y="19962"/>
                </a:lnTo>
                <a:cubicBezTo>
                  <a:pt x="0" y="20821"/>
                  <a:pt x="697" y="21518"/>
                  <a:pt x="1558" y="21518"/>
                </a:cubicBezTo>
                <a:lnTo>
                  <a:pt x="16673" y="21518"/>
                </a:lnTo>
                <a:cubicBezTo>
                  <a:pt x="17533" y="21518"/>
                  <a:pt x="18229" y="20821"/>
                  <a:pt x="18229" y="19962"/>
                </a:cubicBezTo>
                <a:lnTo>
                  <a:pt x="18228" y="19962"/>
                </a:lnTo>
                <a:lnTo>
                  <a:pt x="18228" y="1557"/>
                </a:lnTo>
                <a:cubicBezTo>
                  <a:pt x="18228" y="698"/>
                  <a:pt x="17533" y="0"/>
                  <a:pt x="16672" y="0"/>
                </a:cubicBezTo>
                <a:close/>
              </a:path>
            </a:pathLst>
          </a:custGeom>
          <a:solidFill>
            <a:srgbClr val="000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32"/>
          <p:cNvSpPr/>
          <p:nvPr/>
        </p:nvSpPr>
        <p:spPr>
          <a:xfrm flipH="1">
            <a:off x="7239443" y="988551"/>
            <a:ext cx="232886" cy="283938"/>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32"/>
          <p:cNvSpPr/>
          <p:nvPr/>
        </p:nvSpPr>
        <p:spPr>
          <a:xfrm flipH="1">
            <a:off x="7738717" y="1135914"/>
            <a:ext cx="15503" cy="15560"/>
          </a:xfrm>
          <a:custGeom>
            <a:avLst/>
            <a:gdLst/>
            <a:ahLst/>
            <a:cxnLst/>
            <a:rect l="l" t="t" r="r" b="b"/>
            <a:pathLst>
              <a:path w="273" h="274" extrusionOk="0">
                <a:moveTo>
                  <a:pt x="137" y="0"/>
                </a:moveTo>
                <a:cubicBezTo>
                  <a:pt x="60" y="0"/>
                  <a:pt x="1" y="62"/>
                  <a:pt x="1" y="137"/>
                </a:cubicBezTo>
                <a:cubicBezTo>
                  <a:pt x="1" y="212"/>
                  <a:pt x="63" y="273"/>
                  <a:pt x="137" y="273"/>
                </a:cubicBezTo>
                <a:cubicBezTo>
                  <a:pt x="213" y="273"/>
                  <a:pt x="273" y="211"/>
                  <a:pt x="273" y="137"/>
                </a:cubicBezTo>
                <a:cubicBezTo>
                  <a:pt x="273" y="62"/>
                  <a:pt x="213" y="2"/>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32"/>
          <p:cNvSpPr/>
          <p:nvPr/>
        </p:nvSpPr>
        <p:spPr>
          <a:xfrm flipH="1">
            <a:off x="7366931" y="1865970"/>
            <a:ext cx="15503" cy="15503"/>
          </a:xfrm>
          <a:custGeom>
            <a:avLst/>
            <a:gdLst/>
            <a:ahLst/>
            <a:cxnLst/>
            <a:rect l="l" t="t" r="r" b="b"/>
            <a:pathLst>
              <a:path w="273" h="273" extrusionOk="0">
                <a:moveTo>
                  <a:pt x="137" y="1"/>
                </a:moveTo>
                <a:cubicBezTo>
                  <a:pt x="60" y="1"/>
                  <a:pt x="1" y="63"/>
                  <a:pt x="1" y="137"/>
                </a:cubicBezTo>
                <a:cubicBezTo>
                  <a:pt x="1" y="213"/>
                  <a:pt x="63" y="273"/>
                  <a:pt x="137" y="273"/>
                </a:cubicBezTo>
                <a:cubicBezTo>
                  <a:pt x="213" y="273"/>
                  <a:pt x="273" y="212"/>
                  <a:pt x="273" y="137"/>
                </a:cubicBezTo>
                <a:cubicBezTo>
                  <a:pt x="273" y="63"/>
                  <a:pt x="212"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32"/>
          <p:cNvSpPr/>
          <p:nvPr/>
        </p:nvSpPr>
        <p:spPr>
          <a:xfrm flipH="1">
            <a:off x="7926569" y="1879656"/>
            <a:ext cx="15617" cy="15503"/>
          </a:xfrm>
          <a:custGeom>
            <a:avLst/>
            <a:gdLst/>
            <a:ahLst/>
            <a:cxnLst/>
            <a:rect l="l" t="t" r="r" b="b"/>
            <a:pathLst>
              <a:path w="275" h="273" extrusionOk="0">
                <a:moveTo>
                  <a:pt x="137" y="1"/>
                </a:moveTo>
                <a:cubicBezTo>
                  <a:pt x="62" y="1"/>
                  <a:pt x="1" y="63"/>
                  <a:pt x="1" y="137"/>
                </a:cubicBezTo>
                <a:cubicBezTo>
                  <a:pt x="1" y="213"/>
                  <a:pt x="63" y="273"/>
                  <a:pt x="137" y="273"/>
                </a:cubicBezTo>
                <a:cubicBezTo>
                  <a:pt x="213" y="273"/>
                  <a:pt x="274" y="212"/>
                  <a:pt x="274" y="137"/>
                </a:cubicBezTo>
                <a:cubicBezTo>
                  <a:pt x="274" y="60"/>
                  <a:pt x="212"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32"/>
          <p:cNvSpPr/>
          <p:nvPr/>
        </p:nvSpPr>
        <p:spPr>
          <a:xfrm flipH="1">
            <a:off x="8100224" y="1633086"/>
            <a:ext cx="15560" cy="15560"/>
          </a:xfrm>
          <a:custGeom>
            <a:avLst/>
            <a:gdLst/>
            <a:ahLst/>
            <a:cxnLst/>
            <a:rect l="l" t="t" r="r" b="b"/>
            <a:pathLst>
              <a:path w="274" h="274" extrusionOk="0">
                <a:moveTo>
                  <a:pt x="137" y="0"/>
                </a:moveTo>
                <a:cubicBezTo>
                  <a:pt x="61" y="0"/>
                  <a:pt x="1" y="62"/>
                  <a:pt x="1" y="137"/>
                </a:cubicBezTo>
                <a:cubicBezTo>
                  <a:pt x="1" y="212"/>
                  <a:pt x="63" y="273"/>
                  <a:pt x="137" y="273"/>
                </a:cubicBezTo>
                <a:cubicBezTo>
                  <a:pt x="213" y="273"/>
                  <a:pt x="274" y="211"/>
                  <a:pt x="274" y="137"/>
                </a:cubicBezTo>
                <a:cubicBezTo>
                  <a:pt x="274" y="61"/>
                  <a:pt x="213" y="0"/>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32"/>
          <p:cNvSpPr/>
          <p:nvPr/>
        </p:nvSpPr>
        <p:spPr>
          <a:xfrm flipH="1">
            <a:off x="7287429" y="1660458"/>
            <a:ext cx="15503" cy="15560"/>
          </a:xfrm>
          <a:custGeom>
            <a:avLst/>
            <a:gdLst/>
            <a:ahLst/>
            <a:cxnLst/>
            <a:rect l="l" t="t" r="r" b="b"/>
            <a:pathLst>
              <a:path w="273" h="274" extrusionOk="0">
                <a:moveTo>
                  <a:pt x="137" y="0"/>
                </a:moveTo>
                <a:cubicBezTo>
                  <a:pt x="61" y="0"/>
                  <a:pt x="1" y="62"/>
                  <a:pt x="1" y="137"/>
                </a:cubicBezTo>
                <a:cubicBezTo>
                  <a:pt x="1" y="212"/>
                  <a:pt x="63" y="273"/>
                  <a:pt x="137" y="273"/>
                </a:cubicBezTo>
                <a:cubicBezTo>
                  <a:pt x="213" y="273"/>
                  <a:pt x="273" y="211"/>
                  <a:pt x="273" y="137"/>
                </a:cubicBezTo>
                <a:cubicBezTo>
                  <a:pt x="273" y="62"/>
                  <a:pt x="213" y="0"/>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32"/>
          <p:cNvSpPr/>
          <p:nvPr/>
        </p:nvSpPr>
        <p:spPr>
          <a:xfrm flipH="1">
            <a:off x="7543085" y="1633086"/>
            <a:ext cx="15560" cy="15560"/>
          </a:xfrm>
          <a:custGeom>
            <a:avLst/>
            <a:gdLst/>
            <a:ahLst/>
            <a:cxnLst/>
            <a:rect l="l" t="t" r="r" b="b"/>
            <a:pathLst>
              <a:path w="274" h="274" extrusionOk="0">
                <a:moveTo>
                  <a:pt x="137" y="0"/>
                </a:moveTo>
                <a:cubicBezTo>
                  <a:pt x="61" y="0"/>
                  <a:pt x="1" y="62"/>
                  <a:pt x="1" y="137"/>
                </a:cubicBezTo>
                <a:cubicBezTo>
                  <a:pt x="1" y="212"/>
                  <a:pt x="63" y="273"/>
                  <a:pt x="137" y="273"/>
                </a:cubicBezTo>
                <a:cubicBezTo>
                  <a:pt x="213" y="273"/>
                  <a:pt x="274" y="211"/>
                  <a:pt x="274" y="137"/>
                </a:cubicBezTo>
                <a:cubicBezTo>
                  <a:pt x="274" y="61"/>
                  <a:pt x="213" y="0"/>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32"/>
          <p:cNvSpPr/>
          <p:nvPr/>
        </p:nvSpPr>
        <p:spPr>
          <a:xfrm flipH="1">
            <a:off x="7406057" y="2007484"/>
            <a:ext cx="15503" cy="15560"/>
          </a:xfrm>
          <a:custGeom>
            <a:avLst/>
            <a:gdLst/>
            <a:ahLst/>
            <a:cxnLst/>
            <a:rect l="l" t="t" r="r" b="b"/>
            <a:pathLst>
              <a:path w="273" h="274" extrusionOk="0">
                <a:moveTo>
                  <a:pt x="135" y="0"/>
                </a:moveTo>
                <a:cubicBezTo>
                  <a:pt x="60" y="0"/>
                  <a:pt x="0" y="62"/>
                  <a:pt x="0" y="137"/>
                </a:cubicBezTo>
                <a:cubicBezTo>
                  <a:pt x="0" y="213"/>
                  <a:pt x="61" y="273"/>
                  <a:pt x="135" y="273"/>
                </a:cubicBezTo>
                <a:cubicBezTo>
                  <a:pt x="210" y="273"/>
                  <a:pt x="272" y="211"/>
                  <a:pt x="272" y="137"/>
                </a:cubicBezTo>
                <a:cubicBezTo>
                  <a:pt x="272" y="62"/>
                  <a:pt x="212" y="1"/>
                  <a:pt x="13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32"/>
          <p:cNvSpPr/>
          <p:nvPr/>
        </p:nvSpPr>
        <p:spPr>
          <a:xfrm flipH="1">
            <a:off x="7798798" y="1340802"/>
            <a:ext cx="15560" cy="15560"/>
          </a:xfrm>
          <a:custGeom>
            <a:avLst/>
            <a:gdLst/>
            <a:ahLst/>
            <a:cxnLst/>
            <a:rect l="l" t="t" r="r" b="b"/>
            <a:pathLst>
              <a:path w="274" h="274" extrusionOk="0">
                <a:moveTo>
                  <a:pt x="137" y="0"/>
                </a:moveTo>
                <a:cubicBezTo>
                  <a:pt x="61" y="0"/>
                  <a:pt x="0" y="62"/>
                  <a:pt x="0" y="137"/>
                </a:cubicBezTo>
                <a:cubicBezTo>
                  <a:pt x="0" y="212"/>
                  <a:pt x="62" y="273"/>
                  <a:pt x="137" y="273"/>
                </a:cubicBezTo>
                <a:cubicBezTo>
                  <a:pt x="213" y="273"/>
                  <a:pt x="274" y="211"/>
                  <a:pt x="274" y="137"/>
                </a:cubicBezTo>
                <a:cubicBezTo>
                  <a:pt x="274" y="62"/>
                  <a:pt x="213" y="0"/>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32"/>
          <p:cNvSpPr/>
          <p:nvPr/>
        </p:nvSpPr>
        <p:spPr>
          <a:xfrm flipH="1">
            <a:off x="7166302" y="1160446"/>
            <a:ext cx="15617" cy="15503"/>
          </a:xfrm>
          <a:custGeom>
            <a:avLst/>
            <a:gdLst/>
            <a:ahLst/>
            <a:cxnLst/>
            <a:rect l="l" t="t" r="r" b="b"/>
            <a:pathLst>
              <a:path w="275" h="273" extrusionOk="0">
                <a:moveTo>
                  <a:pt x="138" y="1"/>
                </a:moveTo>
                <a:cubicBezTo>
                  <a:pt x="62" y="1"/>
                  <a:pt x="1" y="62"/>
                  <a:pt x="1" y="136"/>
                </a:cubicBezTo>
                <a:cubicBezTo>
                  <a:pt x="1" y="211"/>
                  <a:pt x="63" y="273"/>
                  <a:pt x="138" y="273"/>
                </a:cubicBezTo>
                <a:cubicBezTo>
                  <a:pt x="213" y="273"/>
                  <a:pt x="274" y="211"/>
                  <a:pt x="274" y="136"/>
                </a:cubicBezTo>
                <a:cubicBezTo>
                  <a:pt x="274" y="60"/>
                  <a:pt x="213" y="1"/>
                  <a:pt x="13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32"/>
          <p:cNvSpPr/>
          <p:nvPr/>
        </p:nvSpPr>
        <p:spPr>
          <a:xfrm flipH="1">
            <a:off x="7421503" y="1349832"/>
            <a:ext cx="15617" cy="15503"/>
          </a:xfrm>
          <a:custGeom>
            <a:avLst/>
            <a:gdLst/>
            <a:ahLst/>
            <a:cxnLst/>
            <a:rect l="l" t="t" r="r" b="b"/>
            <a:pathLst>
              <a:path w="275" h="273" extrusionOk="0">
                <a:moveTo>
                  <a:pt x="137" y="1"/>
                </a:moveTo>
                <a:cubicBezTo>
                  <a:pt x="62" y="1"/>
                  <a:pt x="1" y="63"/>
                  <a:pt x="1" y="137"/>
                </a:cubicBezTo>
                <a:cubicBezTo>
                  <a:pt x="1" y="213"/>
                  <a:pt x="63" y="273"/>
                  <a:pt x="137" y="273"/>
                </a:cubicBezTo>
                <a:cubicBezTo>
                  <a:pt x="213" y="273"/>
                  <a:pt x="274" y="212"/>
                  <a:pt x="274" y="137"/>
                </a:cubicBezTo>
                <a:cubicBezTo>
                  <a:pt x="274" y="63"/>
                  <a:pt x="213"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32"/>
          <p:cNvSpPr/>
          <p:nvPr/>
        </p:nvSpPr>
        <p:spPr>
          <a:xfrm flipH="1">
            <a:off x="7869498" y="1164535"/>
            <a:ext cx="15560" cy="15617"/>
          </a:xfrm>
          <a:custGeom>
            <a:avLst/>
            <a:gdLst/>
            <a:ahLst/>
            <a:cxnLst/>
            <a:rect l="l" t="t" r="r" b="b"/>
            <a:pathLst>
              <a:path w="274" h="275" extrusionOk="0">
                <a:moveTo>
                  <a:pt x="137" y="1"/>
                </a:moveTo>
                <a:cubicBezTo>
                  <a:pt x="61" y="1"/>
                  <a:pt x="0" y="63"/>
                  <a:pt x="0" y="138"/>
                </a:cubicBezTo>
                <a:cubicBezTo>
                  <a:pt x="0" y="213"/>
                  <a:pt x="62" y="274"/>
                  <a:pt x="137" y="274"/>
                </a:cubicBezTo>
                <a:cubicBezTo>
                  <a:pt x="213" y="274"/>
                  <a:pt x="273" y="212"/>
                  <a:pt x="273" y="138"/>
                </a:cubicBezTo>
                <a:cubicBezTo>
                  <a:pt x="273" y="63"/>
                  <a:pt x="213"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32"/>
          <p:cNvSpPr/>
          <p:nvPr/>
        </p:nvSpPr>
        <p:spPr>
          <a:xfrm flipH="1">
            <a:off x="8072853" y="1228421"/>
            <a:ext cx="15560" cy="15560"/>
          </a:xfrm>
          <a:custGeom>
            <a:avLst/>
            <a:gdLst/>
            <a:ahLst/>
            <a:cxnLst/>
            <a:rect l="l" t="t" r="r" b="b"/>
            <a:pathLst>
              <a:path w="274" h="274" extrusionOk="0">
                <a:moveTo>
                  <a:pt x="137" y="1"/>
                </a:moveTo>
                <a:cubicBezTo>
                  <a:pt x="61" y="1"/>
                  <a:pt x="1" y="63"/>
                  <a:pt x="1" y="137"/>
                </a:cubicBezTo>
                <a:cubicBezTo>
                  <a:pt x="1" y="213"/>
                  <a:pt x="63" y="274"/>
                  <a:pt x="137" y="274"/>
                </a:cubicBezTo>
                <a:cubicBezTo>
                  <a:pt x="213" y="274"/>
                  <a:pt x="274" y="212"/>
                  <a:pt x="274" y="137"/>
                </a:cubicBezTo>
                <a:cubicBezTo>
                  <a:pt x="274" y="63"/>
                  <a:pt x="213" y="3"/>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32"/>
          <p:cNvSpPr/>
          <p:nvPr/>
        </p:nvSpPr>
        <p:spPr>
          <a:xfrm flipH="1">
            <a:off x="8020324" y="974923"/>
            <a:ext cx="15503" cy="15560"/>
          </a:xfrm>
          <a:custGeom>
            <a:avLst/>
            <a:gdLst/>
            <a:ahLst/>
            <a:cxnLst/>
            <a:rect l="l" t="t" r="r" b="b"/>
            <a:pathLst>
              <a:path w="273" h="274" extrusionOk="0">
                <a:moveTo>
                  <a:pt x="136" y="0"/>
                </a:moveTo>
                <a:cubicBezTo>
                  <a:pt x="60" y="0"/>
                  <a:pt x="1" y="62"/>
                  <a:pt x="1" y="137"/>
                </a:cubicBezTo>
                <a:cubicBezTo>
                  <a:pt x="1" y="213"/>
                  <a:pt x="62" y="274"/>
                  <a:pt x="136" y="274"/>
                </a:cubicBezTo>
                <a:cubicBezTo>
                  <a:pt x="212" y="274"/>
                  <a:pt x="273" y="212"/>
                  <a:pt x="273" y="137"/>
                </a:cubicBezTo>
                <a:cubicBezTo>
                  <a:pt x="273" y="62"/>
                  <a:pt x="211" y="0"/>
                  <a:pt x="1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32"/>
          <p:cNvSpPr/>
          <p:nvPr/>
        </p:nvSpPr>
        <p:spPr>
          <a:xfrm flipH="1">
            <a:off x="7886193" y="1043465"/>
            <a:ext cx="20557" cy="20614"/>
          </a:xfrm>
          <a:custGeom>
            <a:avLst/>
            <a:gdLst/>
            <a:ahLst/>
            <a:cxnLst/>
            <a:rect l="l" t="t" r="r" b="b"/>
            <a:pathLst>
              <a:path w="362" h="363" extrusionOk="0">
                <a:moveTo>
                  <a:pt x="180" y="1"/>
                </a:moveTo>
                <a:cubicBezTo>
                  <a:pt x="82" y="1"/>
                  <a:pt x="0" y="81"/>
                  <a:pt x="0" y="181"/>
                </a:cubicBezTo>
                <a:cubicBezTo>
                  <a:pt x="0" y="280"/>
                  <a:pt x="80" y="362"/>
                  <a:pt x="180" y="362"/>
                </a:cubicBezTo>
                <a:cubicBezTo>
                  <a:pt x="279" y="362"/>
                  <a:pt x="362" y="282"/>
                  <a:pt x="362" y="181"/>
                </a:cubicBezTo>
                <a:cubicBezTo>
                  <a:pt x="362" y="82"/>
                  <a:pt x="279" y="1"/>
                  <a:pt x="1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32"/>
          <p:cNvSpPr/>
          <p:nvPr/>
        </p:nvSpPr>
        <p:spPr>
          <a:xfrm flipH="1">
            <a:off x="7511795" y="1728489"/>
            <a:ext cx="20557" cy="20557"/>
          </a:xfrm>
          <a:custGeom>
            <a:avLst/>
            <a:gdLst/>
            <a:ahLst/>
            <a:cxnLst/>
            <a:rect l="l" t="t" r="r" b="b"/>
            <a:pathLst>
              <a:path w="362" h="362" extrusionOk="0">
                <a:moveTo>
                  <a:pt x="180" y="0"/>
                </a:moveTo>
                <a:cubicBezTo>
                  <a:pt x="80" y="0"/>
                  <a:pt x="0" y="81"/>
                  <a:pt x="0" y="180"/>
                </a:cubicBezTo>
                <a:cubicBezTo>
                  <a:pt x="0" y="280"/>
                  <a:pt x="80" y="362"/>
                  <a:pt x="180" y="362"/>
                </a:cubicBezTo>
                <a:cubicBezTo>
                  <a:pt x="281" y="362"/>
                  <a:pt x="362" y="281"/>
                  <a:pt x="362" y="180"/>
                </a:cubicBezTo>
                <a:cubicBezTo>
                  <a:pt x="362" y="81"/>
                  <a:pt x="281" y="0"/>
                  <a:pt x="18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32"/>
          <p:cNvSpPr/>
          <p:nvPr/>
        </p:nvSpPr>
        <p:spPr>
          <a:xfrm flipH="1">
            <a:off x="8050592" y="1764946"/>
            <a:ext cx="20614" cy="20614"/>
          </a:xfrm>
          <a:custGeom>
            <a:avLst/>
            <a:gdLst/>
            <a:ahLst/>
            <a:cxnLst/>
            <a:rect l="l" t="t" r="r" b="b"/>
            <a:pathLst>
              <a:path w="363" h="363" extrusionOk="0">
                <a:moveTo>
                  <a:pt x="182" y="1"/>
                </a:moveTo>
                <a:cubicBezTo>
                  <a:pt x="81" y="1"/>
                  <a:pt x="1" y="81"/>
                  <a:pt x="1" y="181"/>
                </a:cubicBezTo>
                <a:cubicBezTo>
                  <a:pt x="1" y="282"/>
                  <a:pt x="81" y="362"/>
                  <a:pt x="182" y="362"/>
                </a:cubicBezTo>
                <a:cubicBezTo>
                  <a:pt x="282" y="362"/>
                  <a:pt x="362" y="282"/>
                  <a:pt x="362" y="181"/>
                </a:cubicBezTo>
                <a:cubicBezTo>
                  <a:pt x="362" y="82"/>
                  <a:pt x="281"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32"/>
          <p:cNvSpPr/>
          <p:nvPr/>
        </p:nvSpPr>
        <p:spPr>
          <a:xfrm flipH="1">
            <a:off x="8087163" y="1070893"/>
            <a:ext cx="20614" cy="20614"/>
          </a:xfrm>
          <a:custGeom>
            <a:avLst/>
            <a:gdLst/>
            <a:ahLst/>
            <a:cxnLst/>
            <a:rect l="l" t="t" r="r" b="b"/>
            <a:pathLst>
              <a:path w="363" h="363" extrusionOk="0">
                <a:moveTo>
                  <a:pt x="181" y="1"/>
                </a:moveTo>
                <a:cubicBezTo>
                  <a:pt x="81" y="1"/>
                  <a:pt x="1" y="81"/>
                  <a:pt x="1" y="181"/>
                </a:cubicBezTo>
                <a:cubicBezTo>
                  <a:pt x="1" y="281"/>
                  <a:pt x="81" y="362"/>
                  <a:pt x="181" y="362"/>
                </a:cubicBezTo>
                <a:cubicBezTo>
                  <a:pt x="281" y="362"/>
                  <a:pt x="362" y="282"/>
                  <a:pt x="362" y="181"/>
                </a:cubicBezTo>
                <a:cubicBezTo>
                  <a:pt x="362" y="81"/>
                  <a:pt x="282"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32"/>
          <p:cNvSpPr/>
          <p:nvPr/>
        </p:nvSpPr>
        <p:spPr>
          <a:xfrm flipH="1">
            <a:off x="7228654" y="1335748"/>
            <a:ext cx="20557" cy="20614"/>
          </a:xfrm>
          <a:custGeom>
            <a:avLst/>
            <a:gdLst/>
            <a:ahLst/>
            <a:cxnLst/>
            <a:rect l="l" t="t" r="r" b="b"/>
            <a:pathLst>
              <a:path w="362" h="363" extrusionOk="0">
                <a:moveTo>
                  <a:pt x="181" y="1"/>
                </a:moveTo>
                <a:cubicBezTo>
                  <a:pt x="81" y="1"/>
                  <a:pt x="0" y="81"/>
                  <a:pt x="0" y="181"/>
                </a:cubicBezTo>
                <a:cubicBezTo>
                  <a:pt x="0" y="280"/>
                  <a:pt x="81" y="362"/>
                  <a:pt x="181" y="362"/>
                </a:cubicBezTo>
                <a:cubicBezTo>
                  <a:pt x="282" y="362"/>
                  <a:pt x="362" y="282"/>
                  <a:pt x="362" y="181"/>
                </a:cubicBezTo>
                <a:cubicBezTo>
                  <a:pt x="362" y="81"/>
                  <a:pt x="279"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32"/>
          <p:cNvSpPr/>
          <p:nvPr/>
        </p:nvSpPr>
        <p:spPr>
          <a:xfrm flipH="1">
            <a:off x="7931963" y="1299291"/>
            <a:ext cx="20557" cy="20557"/>
          </a:xfrm>
          <a:custGeom>
            <a:avLst/>
            <a:gdLst/>
            <a:ahLst/>
            <a:cxnLst/>
            <a:rect l="l" t="t" r="r" b="b"/>
            <a:pathLst>
              <a:path w="362" h="362" extrusionOk="0">
                <a:moveTo>
                  <a:pt x="182" y="0"/>
                </a:moveTo>
                <a:cubicBezTo>
                  <a:pt x="81" y="0"/>
                  <a:pt x="0" y="80"/>
                  <a:pt x="0" y="180"/>
                </a:cubicBezTo>
                <a:cubicBezTo>
                  <a:pt x="0" y="279"/>
                  <a:pt x="81" y="362"/>
                  <a:pt x="182" y="362"/>
                </a:cubicBezTo>
                <a:cubicBezTo>
                  <a:pt x="282" y="362"/>
                  <a:pt x="362" y="281"/>
                  <a:pt x="362" y="180"/>
                </a:cubicBezTo>
                <a:cubicBezTo>
                  <a:pt x="362" y="80"/>
                  <a:pt x="282"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32"/>
          <p:cNvSpPr/>
          <p:nvPr/>
        </p:nvSpPr>
        <p:spPr>
          <a:xfrm flipH="1">
            <a:off x="7840593" y="2002430"/>
            <a:ext cx="20557" cy="20614"/>
          </a:xfrm>
          <a:custGeom>
            <a:avLst/>
            <a:gdLst/>
            <a:ahLst/>
            <a:cxnLst/>
            <a:rect l="l" t="t" r="r" b="b"/>
            <a:pathLst>
              <a:path w="362" h="363" extrusionOk="0">
                <a:moveTo>
                  <a:pt x="181" y="1"/>
                </a:moveTo>
                <a:cubicBezTo>
                  <a:pt x="81" y="1"/>
                  <a:pt x="0" y="81"/>
                  <a:pt x="0" y="181"/>
                </a:cubicBezTo>
                <a:cubicBezTo>
                  <a:pt x="0" y="282"/>
                  <a:pt x="81" y="362"/>
                  <a:pt x="181" y="362"/>
                </a:cubicBezTo>
                <a:cubicBezTo>
                  <a:pt x="279" y="362"/>
                  <a:pt x="362" y="282"/>
                  <a:pt x="362" y="181"/>
                </a:cubicBezTo>
                <a:cubicBezTo>
                  <a:pt x="362" y="81"/>
                  <a:pt x="282"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32"/>
          <p:cNvSpPr/>
          <p:nvPr/>
        </p:nvSpPr>
        <p:spPr>
          <a:xfrm flipH="1">
            <a:off x="7849679" y="1728489"/>
            <a:ext cx="20614" cy="20557"/>
          </a:xfrm>
          <a:custGeom>
            <a:avLst/>
            <a:gdLst/>
            <a:ahLst/>
            <a:cxnLst/>
            <a:rect l="l" t="t" r="r" b="b"/>
            <a:pathLst>
              <a:path w="363" h="362" extrusionOk="0">
                <a:moveTo>
                  <a:pt x="181" y="0"/>
                </a:moveTo>
                <a:cubicBezTo>
                  <a:pt x="82" y="0"/>
                  <a:pt x="1" y="81"/>
                  <a:pt x="1" y="180"/>
                </a:cubicBezTo>
                <a:cubicBezTo>
                  <a:pt x="1" y="280"/>
                  <a:pt x="81" y="362"/>
                  <a:pt x="181" y="362"/>
                </a:cubicBezTo>
                <a:cubicBezTo>
                  <a:pt x="280" y="362"/>
                  <a:pt x="362" y="281"/>
                  <a:pt x="362" y="180"/>
                </a:cubicBezTo>
                <a:cubicBezTo>
                  <a:pt x="362" y="81"/>
                  <a:pt x="282"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32"/>
          <p:cNvSpPr/>
          <p:nvPr/>
        </p:nvSpPr>
        <p:spPr>
          <a:xfrm flipH="1">
            <a:off x="7502652" y="1984201"/>
            <a:ext cx="20614" cy="20614"/>
          </a:xfrm>
          <a:custGeom>
            <a:avLst/>
            <a:gdLst/>
            <a:ahLst/>
            <a:cxnLst/>
            <a:rect l="l" t="t" r="r" b="b"/>
            <a:pathLst>
              <a:path w="363" h="363" extrusionOk="0">
                <a:moveTo>
                  <a:pt x="181" y="1"/>
                </a:moveTo>
                <a:cubicBezTo>
                  <a:pt x="82" y="1"/>
                  <a:pt x="1" y="81"/>
                  <a:pt x="1" y="181"/>
                </a:cubicBezTo>
                <a:cubicBezTo>
                  <a:pt x="1" y="282"/>
                  <a:pt x="81" y="362"/>
                  <a:pt x="181" y="362"/>
                </a:cubicBezTo>
                <a:cubicBezTo>
                  <a:pt x="282" y="362"/>
                  <a:pt x="362" y="282"/>
                  <a:pt x="362" y="181"/>
                </a:cubicBezTo>
                <a:cubicBezTo>
                  <a:pt x="362" y="81"/>
                  <a:pt x="282"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32"/>
          <p:cNvSpPr/>
          <p:nvPr/>
        </p:nvSpPr>
        <p:spPr>
          <a:xfrm flipH="1">
            <a:off x="7219511" y="1746717"/>
            <a:ext cx="20671" cy="20614"/>
          </a:xfrm>
          <a:custGeom>
            <a:avLst/>
            <a:gdLst/>
            <a:ahLst/>
            <a:cxnLst/>
            <a:rect l="l" t="t" r="r" b="b"/>
            <a:pathLst>
              <a:path w="364" h="363" extrusionOk="0">
                <a:moveTo>
                  <a:pt x="182" y="1"/>
                </a:moveTo>
                <a:cubicBezTo>
                  <a:pt x="82" y="1"/>
                  <a:pt x="1" y="81"/>
                  <a:pt x="1" y="181"/>
                </a:cubicBezTo>
                <a:cubicBezTo>
                  <a:pt x="1" y="281"/>
                  <a:pt x="82" y="362"/>
                  <a:pt x="182" y="362"/>
                </a:cubicBezTo>
                <a:cubicBezTo>
                  <a:pt x="281" y="362"/>
                  <a:pt x="364" y="282"/>
                  <a:pt x="364" y="181"/>
                </a:cubicBezTo>
                <a:cubicBezTo>
                  <a:pt x="364" y="81"/>
                  <a:pt x="281"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32"/>
          <p:cNvSpPr/>
          <p:nvPr/>
        </p:nvSpPr>
        <p:spPr>
          <a:xfrm flipH="1">
            <a:off x="8059791" y="1947574"/>
            <a:ext cx="20614" cy="20614"/>
          </a:xfrm>
          <a:custGeom>
            <a:avLst/>
            <a:gdLst/>
            <a:ahLst/>
            <a:cxnLst/>
            <a:rect l="l" t="t" r="r" b="b"/>
            <a:pathLst>
              <a:path w="363" h="363" extrusionOk="0">
                <a:moveTo>
                  <a:pt x="181" y="1"/>
                </a:moveTo>
                <a:cubicBezTo>
                  <a:pt x="82" y="1"/>
                  <a:pt x="1" y="81"/>
                  <a:pt x="1" y="182"/>
                </a:cubicBezTo>
                <a:cubicBezTo>
                  <a:pt x="1" y="281"/>
                  <a:pt x="81" y="362"/>
                  <a:pt x="181" y="362"/>
                </a:cubicBezTo>
                <a:cubicBezTo>
                  <a:pt x="282" y="362"/>
                  <a:pt x="362" y="282"/>
                  <a:pt x="362" y="182"/>
                </a:cubicBezTo>
                <a:cubicBezTo>
                  <a:pt x="362" y="83"/>
                  <a:pt x="282"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32"/>
          <p:cNvSpPr/>
          <p:nvPr/>
        </p:nvSpPr>
        <p:spPr>
          <a:xfrm flipH="1">
            <a:off x="8059791" y="1363063"/>
            <a:ext cx="20614" cy="20671"/>
          </a:xfrm>
          <a:custGeom>
            <a:avLst/>
            <a:gdLst/>
            <a:ahLst/>
            <a:cxnLst/>
            <a:rect l="l" t="t" r="r" b="b"/>
            <a:pathLst>
              <a:path w="363" h="364" extrusionOk="0">
                <a:moveTo>
                  <a:pt x="181" y="1"/>
                </a:moveTo>
                <a:cubicBezTo>
                  <a:pt x="82" y="1"/>
                  <a:pt x="1" y="83"/>
                  <a:pt x="1" y="182"/>
                </a:cubicBezTo>
                <a:cubicBezTo>
                  <a:pt x="1" y="281"/>
                  <a:pt x="81" y="363"/>
                  <a:pt x="181" y="363"/>
                </a:cubicBezTo>
                <a:cubicBezTo>
                  <a:pt x="282" y="363"/>
                  <a:pt x="362" y="283"/>
                  <a:pt x="362" y="182"/>
                </a:cubicBezTo>
                <a:cubicBezTo>
                  <a:pt x="362" y="83"/>
                  <a:pt x="282" y="2"/>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32"/>
          <p:cNvSpPr/>
          <p:nvPr/>
        </p:nvSpPr>
        <p:spPr>
          <a:xfrm flipH="1">
            <a:off x="7520938" y="943008"/>
            <a:ext cx="20614" cy="20557"/>
          </a:xfrm>
          <a:custGeom>
            <a:avLst/>
            <a:gdLst/>
            <a:ahLst/>
            <a:cxnLst/>
            <a:rect l="l" t="t" r="r" b="b"/>
            <a:pathLst>
              <a:path w="363" h="362" extrusionOk="0">
                <a:moveTo>
                  <a:pt x="182" y="0"/>
                </a:moveTo>
                <a:cubicBezTo>
                  <a:pt x="82" y="0"/>
                  <a:pt x="0" y="80"/>
                  <a:pt x="0" y="181"/>
                </a:cubicBezTo>
                <a:cubicBezTo>
                  <a:pt x="0" y="281"/>
                  <a:pt x="82" y="362"/>
                  <a:pt x="182" y="362"/>
                </a:cubicBezTo>
                <a:cubicBezTo>
                  <a:pt x="280" y="362"/>
                  <a:pt x="363" y="281"/>
                  <a:pt x="363" y="181"/>
                </a:cubicBezTo>
                <a:cubicBezTo>
                  <a:pt x="363" y="83"/>
                  <a:pt x="283"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32"/>
          <p:cNvSpPr/>
          <p:nvPr/>
        </p:nvSpPr>
        <p:spPr>
          <a:xfrm flipH="1">
            <a:off x="7539166" y="1189578"/>
            <a:ext cx="20557" cy="20614"/>
          </a:xfrm>
          <a:custGeom>
            <a:avLst/>
            <a:gdLst/>
            <a:ahLst/>
            <a:cxnLst/>
            <a:rect l="l" t="t" r="r" b="b"/>
            <a:pathLst>
              <a:path w="362" h="363" extrusionOk="0">
                <a:moveTo>
                  <a:pt x="180" y="1"/>
                </a:moveTo>
                <a:cubicBezTo>
                  <a:pt x="82" y="1"/>
                  <a:pt x="0" y="81"/>
                  <a:pt x="0" y="182"/>
                </a:cubicBezTo>
                <a:cubicBezTo>
                  <a:pt x="0" y="281"/>
                  <a:pt x="80" y="362"/>
                  <a:pt x="180" y="362"/>
                </a:cubicBezTo>
                <a:cubicBezTo>
                  <a:pt x="279" y="362"/>
                  <a:pt x="362" y="282"/>
                  <a:pt x="362" y="182"/>
                </a:cubicBezTo>
                <a:cubicBezTo>
                  <a:pt x="362" y="82"/>
                  <a:pt x="279" y="1"/>
                  <a:pt x="1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23" name="Google Shape;1323;p32"/>
          <p:cNvGrpSpPr/>
          <p:nvPr/>
        </p:nvGrpSpPr>
        <p:grpSpPr>
          <a:xfrm>
            <a:off x="6685026" y="888654"/>
            <a:ext cx="1957629" cy="1710099"/>
            <a:chOff x="5923026" y="812454"/>
            <a:chExt cx="1957629" cy="1710099"/>
          </a:xfrm>
        </p:grpSpPr>
        <p:sp>
          <p:nvSpPr>
            <p:cNvPr id="1324" name="Google Shape;1324;p32"/>
            <p:cNvSpPr/>
            <p:nvPr/>
          </p:nvSpPr>
          <p:spPr>
            <a:xfrm flipH="1">
              <a:off x="6854965" y="862030"/>
              <a:ext cx="93472" cy="1292086"/>
            </a:xfrm>
            <a:custGeom>
              <a:avLst/>
              <a:gdLst/>
              <a:ahLst/>
              <a:cxnLst/>
              <a:rect l="l" t="t" r="r" b="b"/>
              <a:pathLst>
                <a:path w="1646" h="22753" extrusionOk="0">
                  <a:moveTo>
                    <a:pt x="1" y="1"/>
                  </a:moveTo>
                  <a:lnTo>
                    <a:pt x="1" y="22752"/>
                  </a:lnTo>
                  <a:lnTo>
                    <a:pt x="1645" y="22752"/>
                  </a:lnTo>
                  <a:lnTo>
                    <a:pt x="164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32"/>
            <p:cNvSpPr/>
            <p:nvPr/>
          </p:nvSpPr>
          <p:spPr>
            <a:xfrm flipH="1">
              <a:off x="6364715" y="1453525"/>
              <a:ext cx="1112921" cy="109032"/>
            </a:xfrm>
            <a:custGeom>
              <a:avLst/>
              <a:gdLst/>
              <a:ahLst/>
              <a:cxnLst/>
              <a:rect l="l" t="t" r="r" b="b"/>
              <a:pathLst>
                <a:path w="19598" h="1920" extrusionOk="0">
                  <a:moveTo>
                    <a:pt x="0" y="1"/>
                  </a:moveTo>
                  <a:lnTo>
                    <a:pt x="0" y="1919"/>
                  </a:lnTo>
                  <a:lnTo>
                    <a:pt x="19598" y="1919"/>
                  </a:lnTo>
                  <a:lnTo>
                    <a:pt x="1959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32"/>
            <p:cNvSpPr/>
            <p:nvPr/>
          </p:nvSpPr>
          <p:spPr>
            <a:xfrm flipH="1">
              <a:off x="6906466" y="812454"/>
              <a:ext cx="974190" cy="1710042"/>
            </a:xfrm>
            <a:custGeom>
              <a:avLst/>
              <a:gdLst/>
              <a:ahLst/>
              <a:cxnLst/>
              <a:rect l="l" t="t" r="r" b="b"/>
              <a:pathLst>
                <a:path w="17155" h="30113" extrusionOk="0">
                  <a:moveTo>
                    <a:pt x="2025" y="0"/>
                  </a:moveTo>
                  <a:lnTo>
                    <a:pt x="2025" y="0"/>
                  </a:lnTo>
                  <a:cubicBezTo>
                    <a:pt x="0" y="3799"/>
                    <a:pt x="4358" y="12466"/>
                    <a:pt x="1702" y="27914"/>
                  </a:cubicBezTo>
                  <a:cubicBezTo>
                    <a:pt x="1441" y="29431"/>
                    <a:pt x="3497" y="30112"/>
                    <a:pt x="5002" y="30112"/>
                  </a:cubicBezTo>
                  <a:cubicBezTo>
                    <a:pt x="5060" y="30112"/>
                    <a:pt x="5117" y="30111"/>
                    <a:pt x="5173" y="30109"/>
                  </a:cubicBezTo>
                  <a:cubicBezTo>
                    <a:pt x="6666" y="30054"/>
                    <a:pt x="8083" y="29253"/>
                    <a:pt x="9553" y="29208"/>
                  </a:cubicBezTo>
                  <a:cubicBezTo>
                    <a:pt x="9603" y="29207"/>
                    <a:pt x="9654" y="29206"/>
                    <a:pt x="9705" y="29206"/>
                  </a:cubicBezTo>
                  <a:cubicBezTo>
                    <a:pt x="11248" y="29206"/>
                    <a:pt x="12961" y="29879"/>
                    <a:pt x="14511" y="30020"/>
                  </a:cubicBezTo>
                  <a:cubicBezTo>
                    <a:pt x="14695" y="30037"/>
                    <a:pt x="14881" y="30045"/>
                    <a:pt x="15065" y="30059"/>
                  </a:cubicBezTo>
                  <a:cubicBezTo>
                    <a:pt x="7896" y="12467"/>
                    <a:pt x="17155" y="16383"/>
                    <a:pt x="16489" y="300"/>
                  </a:cubicBezTo>
                  <a:cubicBezTo>
                    <a:pt x="9038" y="145"/>
                    <a:pt x="2025" y="0"/>
                    <a:pt x="202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32"/>
            <p:cNvSpPr/>
            <p:nvPr/>
          </p:nvSpPr>
          <p:spPr>
            <a:xfrm flipH="1">
              <a:off x="7025152" y="822051"/>
              <a:ext cx="814049" cy="1700502"/>
            </a:xfrm>
            <a:custGeom>
              <a:avLst/>
              <a:gdLst/>
              <a:ahLst/>
              <a:cxnLst/>
              <a:rect l="l" t="t" r="r" b="b"/>
              <a:pathLst>
                <a:path w="14335" h="29945" extrusionOk="0">
                  <a:moveTo>
                    <a:pt x="1328" y="0"/>
                  </a:moveTo>
                  <a:cubicBezTo>
                    <a:pt x="1182" y="324"/>
                    <a:pt x="1039" y="650"/>
                    <a:pt x="898" y="977"/>
                  </a:cubicBezTo>
                  <a:cubicBezTo>
                    <a:pt x="0" y="5245"/>
                    <a:pt x="3390" y="13687"/>
                    <a:pt x="973" y="27746"/>
                  </a:cubicBezTo>
                  <a:cubicBezTo>
                    <a:pt x="713" y="29262"/>
                    <a:pt x="2765" y="29945"/>
                    <a:pt x="4270" y="29945"/>
                  </a:cubicBezTo>
                  <a:cubicBezTo>
                    <a:pt x="4329" y="29945"/>
                    <a:pt x="4387" y="29943"/>
                    <a:pt x="4444" y="29941"/>
                  </a:cubicBezTo>
                  <a:cubicBezTo>
                    <a:pt x="5937" y="29886"/>
                    <a:pt x="7354" y="29085"/>
                    <a:pt x="8824" y="29041"/>
                  </a:cubicBezTo>
                  <a:cubicBezTo>
                    <a:pt x="8878" y="29039"/>
                    <a:pt x="8932" y="29038"/>
                    <a:pt x="8986" y="29038"/>
                  </a:cubicBezTo>
                  <a:cubicBezTo>
                    <a:pt x="10526" y="29038"/>
                    <a:pt x="12234" y="29709"/>
                    <a:pt x="13781" y="29851"/>
                  </a:cubicBezTo>
                  <a:cubicBezTo>
                    <a:pt x="13965" y="29868"/>
                    <a:pt x="14151" y="29876"/>
                    <a:pt x="14335" y="29890"/>
                  </a:cubicBezTo>
                  <a:cubicBezTo>
                    <a:pt x="14306" y="29821"/>
                    <a:pt x="14281" y="29755"/>
                    <a:pt x="14252" y="29688"/>
                  </a:cubicBezTo>
                  <a:cubicBezTo>
                    <a:pt x="13081" y="29348"/>
                    <a:pt x="11807" y="29011"/>
                    <a:pt x="11449" y="28215"/>
                  </a:cubicBezTo>
                  <a:cubicBezTo>
                    <a:pt x="11242" y="27761"/>
                    <a:pt x="10998" y="27325"/>
                    <a:pt x="10760" y="26885"/>
                  </a:cubicBezTo>
                  <a:cubicBezTo>
                    <a:pt x="10309" y="26053"/>
                    <a:pt x="9881" y="25209"/>
                    <a:pt x="9479" y="24351"/>
                  </a:cubicBezTo>
                  <a:cubicBezTo>
                    <a:pt x="9235" y="25373"/>
                    <a:pt x="9173" y="26437"/>
                    <a:pt x="9299" y="27479"/>
                  </a:cubicBezTo>
                  <a:cubicBezTo>
                    <a:pt x="9237" y="27489"/>
                    <a:pt x="9175" y="27494"/>
                    <a:pt x="9113" y="27494"/>
                  </a:cubicBezTo>
                  <a:cubicBezTo>
                    <a:pt x="8546" y="27494"/>
                    <a:pt x="8017" y="27066"/>
                    <a:pt x="7760" y="26548"/>
                  </a:cubicBezTo>
                  <a:cubicBezTo>
                    <a:pt x="7475" y="25972"/>
                    <a:pt x="7446" y="25306"/>
                    <a:pt x="7424" y="24664"/>
                  </a:cubicBezTo>
                  <a:cubicBezTo>
                    <a:pt x="7343" y="22309"/>
                    <a:pt x="7261" y="19955"/>
                    <a:pt x="7177" y="17599"/>
                  </a:cubicBezTo>
                  <a:cubicBezTo>
                    <a:pt x="7146" y="16697"/>
                    <a:pt x="7110" y="15770"/>
                    <a:pt x="6757" y="14937"/>
                  </a:cubicBezTo>
                  <a:cubicBezTo>
                    <a:pt x="6290" y="18620"/>
                    <a:pt x="6119" y="22340"/>
                    <a:pt x="6245" y="26050"/>
                  </a:cubicBezTo>
                  <a:cubicBezTo>
                    <a:pt x="6264" y="26617"/>
                    <a:pt x="6281" y="27222"/>
                    <a:pt x="5983" y="27704"/>
                  </a:cubicBezTo>
                  <a:cubicBezTo>
                    <a:pt x="5790" y="28015"/>
                    <a:pt x="5409" y="28225"/>
                    <a:pt x="5058" y="28225"/>
                  </a:cubicBezTo>
                  <a:cubicBezTo>
                    <a:pt x="4865" y="28225"/>
                    <a:pt x="4682" y="28162"/>
                    <a:pt x="4542" y="28018"/>
                  </a:cubicBezTo>
                  <a:cubicBezTo>
                    <a:pt x="4810" y="25971"/>
                    <a:pt x="5068" y="23831"/>
                    <a:pt x="4366" y="21891"/>
                  </a:cubicBezTo>
                  <a:cubicBezTo>
                    <a:pt x="4343" y="22653"/>
                    <a:pt x="4314" y="23438"/>
                    <a:pt x="4004" y="24134"/>
                  </a:cubicBezTo>
                  <a:cubicBezTo>
                    <a:pt x="3697" y="24826"/>
                    <a:pt x="3040" y="25414"/>
                    <a:pt x="2287" y="25414"/>
                  </a:cubicBezTo>
                  <a:cubicBezTo>
                    <a:pt x="2280" y="25414"/>
                    <a:pt x="2273" y="25414"/>
                    <a:pt x="2265" y="25414"/>
                  </a:cubicBezTo>
                  <a:cubicBezTo>
                    <a:pt x="3273" y="21666"/>
                    <a:pt x="3617" y="17739"/>
                    <a:pt x="3278" y="13874"/>
                  </a:cubicBezTo>
                  <a:cubicBezTo>
                    <a:pt x="3163" y="12569"/>
                    <a:pt x="2969" y="11265"/>
                    <a:pt x="2562" y="10021"/>
                  </a:cubicBezTo>
                  <a:cubicBezTo>
                    <a:pt x="2327" y="9308"/>
                    <a:pt x="2023" y="8618"/>
                    <a:pt x="1837" y="7890"/>
                  </a:cubicBezTo>
                  <a:cubicBezTo>
                    <a:pt x="1647" y="7150"/>
                    <a:pt x="1586" y="6382"/>
                    <a:pt x="1534" y="5620"/>
                  </a:cubicBezTo>
                  <a:cubicBezTo>
                    <a:pt x="1406" y="3749"/>
                    <a:pt x="1339" y="1875"/>
                    <a:pt x="132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32"/>
            <p:cNvSpPr/>
            <p:nvPr/>
          </p:nvSpPr>
          <p:spPr>
            <a:xfrm flipH="1">
              <a:off x="5953860" y="830058"/>
              <a:ext cx="998949" cy="1688974"/>
            </a:xfrm>
            <a:custGeom>
              <a:avLst/>
              <a:gdLst/>
              <a:ahLst/>
              <a:cxnLst/>
              <a:rect l="l" t="t" r="r" b="b"/>
              <a:pathLst>
                <a:path w="17591" h="29742" extrusionOk="0">
                  <a:moveTo>
                    <a:pt x="135" y="0"/>
                  </a:moveTo>
                  <a:lnTo>
                    <a:pt x="135" y="0"/>
                  </a:lnTo>
                  <a:cubicBezTo>
                    <a:pt x="1" y="19148"/>
                    <a:pt x="4902" y="21384"/>
                    <a:pt x="2674" y="29742"/>
                  </a:cubicBezTo>
                  <a:cubicBezTo>
                    <a:pt x="4576" y="29601"/>
                    <a:pt x="6469" y="29287"/>
                    <a:pt x="8314" y="28784"/>
                  </a:cubicBezTo>
                  <a:cubicBezTo>
                    <a:pt x="9354" y="28500"/>
                    <a:pt x="10553" y="28086"/>
                    <a:pt x="11694" y="28086"/>
                  </a:cubicBezTo>
                  <a:cubicBezTo>
                    <a:pt x="12071" y="28086"/>
                    <a:pt x="12442" y="28131"/>
                    <a:pt x="12798" y="28241"/>
                  </a:cubicBezTo>
                  <a:cubicBezTo>
                    <a:pt x="13708" y="28522"/>
                    <a:pt x="14732" y="29741"/>
                    <a:pt x="15768" y="29741"/>
                  </a:cubicBezTo>
                  <a:cubicBezTo>
                    <a:pt x="15995" y="29741"/>
                    <a:pt x="16222" y="29683"/>
                    <a:pt x="16449" y="29543"/>
                  </a:cubicBezTo>
                  <a:cubicBezTo>
                    <a:pt x="17590" y="28841"/>
                    <a:pt x="17177" y="26969"/>
                    <a:pt x="16820" y="25986"/>
                  </a:cubicBezTo>
                  <a:cubicBezTo>
                    <a:pt x="11709" y="11878"/>
                    <a:pt x="17154" y="16350"/>
                    <a:pt x="17057" y="348"/>
                  </a:cubicBezTo>
                  <a:cubicBezTo>
                    <a:pt x="17057" y="348"/>
                    <a:pt x="8423" y="170"/>
                    <a:pt x="13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32"/>
            <p:cNvSpPr/>
            <p:nvPr/>
          </p:nvSpPr>
          <p:spPr>
            <a:xfrm flipH="1">
              <a:off x="5923026" y="857941"/>
              <a:ext cx="846872" cy="1660978"/>
            </a:xfrm>
            <a:custGeom>
              <a:avLst/>
              <a:gdLst/>
              <a:ahLst/>
              <a:cxnLst/>
              <a:rect l="l" t="t" r="r" b="b"/>
              <a:pathLst>
                <a:path w="14913" h="29249" extrusionOk="0">
                  <a:moveTo>
                    <a:pt x="14209" y="0"/>
                  </a:moveTo>
                  <a:lnTo>
                    <a:pt x="14209" y="0"/>
                  </a:lnTo>
                  <a:cubicBezTo>
                    <a:pt x="14309" y="1406"/>
                    <a:pt x="14396" y="2598"/>
                    <a:pt x="14004" y="4032"/>
                  </a:cubicBezTo>
                  <a:cubicBezTo>
                    <a:pt x="13205" y="6955"/>
                    <a:pt x="12079" y="9790"/>
                    <a:pt x="11435" y="12753"/>
                  </a:cubicBezTo>
                  <a:cubicBezTo>
                    <a:pt x="10609" y="16554"/>
                    <a:pt x="10944" y="19881"/>
                    <a:pt x="12635" y="23358"/>
                  </a:cubicBezTo>
                  <a:cubicBezTo>
                    <a:pt x="13070" y="24251"/>
                    <a:pt x="14307" y="27620"/>
                    <a:pt x="12355" y="27620"/>
                  </a:cubicBezTo>
                  <a:cubicBezTo>
                    <a:pt x="12295" y="27620"/>
                    <a:pt x="12232" y="27616"/>
                    <a:pt x="12166" y="27610"/>
                  </a:cubicBezTo>
                  <a:cubicBezTo>
                    <a:pt x="11402" y="27533"/>
                    <a:pt x="10999" y="26680"/>
                    <a:pt x="10789" y="25941"/>
                  </a:cubicBezTo>
                  <a:cubicBezTo>
                    <a:pt x="9702" y="22122"/>
                    <a:pt x="9736" y="17954"/>
                    <a:pt x="9411" y="13997"/>
                  </a:cubicBezTo>
                  <a:cubicBezTo>
                    <a:pt x="9398" y="13834"/>
                    <a:pt x="9369" y="13644"/>
                    <a:pt x="9227" y="13560"/>
                  </a:cubicBezTo>
                  <a:cubicBezTo>
                    <a:pt x="9185" y="13534"/>
                    <a:pt x="9139" y="13523"/>
                    <a:pt x="9092" y="13523"/>
                  </a:cubicBezTo>
                  <a:cubicBezTo>
                    <a:pt x="8975" y="13523"/>
                    <a:pt x="8852" y="13592"/>
                    <a:pt x="8781" y="13690"/>
                  </a:cubicBezTo>
                  <a:cubicBezTo>
                    <a:pt x="8681" y="13828"/>
                    <a:pt x="8654" y="14005"/>
                    <a:pt x="8631" y="14172"/>
                  </a:cubicBezTo>
                  <a:cubicBezTo>
                    <a:pt x="8324" y="16513"/>
                    <a:pt x="8235" y="18883"/>
                    <a:pt x="8370" y="21241"/>
                  </a:cubicBezTo>
                  <a:cubicBezTo>
                    <a:pt x="8433" y="22366"/>
                    <a:pt x="9274" y="25591"/>
                    <a:pt x="7994" y="26285"/>
                  </a:cubicBezTo>
                  <a:cubicBezTo>
                    <a:pt x="7778" y="26403"/>
                    <a:pt x="7598" y="26454"/>
                    <a:pt x="7448" y="26454"/>
                  </a:cubicBezTo>
                  <a:cubicBezTo>
                    <a:pt x="6447" y="26454"/>
                    <a:pt x="6760" y="24157"/>
                    <a:pt x="6236" y="23773"/>
                  </a:cubicBezTo>
                  <a:cubicBezTo>
                    <a:pt x="6093" y="23669"/>
                    <a:pt x="5930" y="23625"/>
                    <a:pt x="5759" y="23625"/>
                  </a:cubicBezTo>
                  <a:cubicBezTo>
                    <a:pt x="5199" y="23625"/>
                    <a:pt x="4554" y="24094"/>
                    <a:pt x="4251" y="24434"/>
                  </a:cubicBezTo>
                  <a:cubicBezTo>
                    <a:pt x="3506" y="25272"/>
                    <a:pt x="2976" y="26178"/>
                    <a:pt x="2077" y="26870"/>
                  </a:cubicBezTo>
                  <a:cubicBezTo>
                    <a:pt x="1490" y="27324"/>
                    <a:pt x="831" y="27711"/>
                    <a:pt x="253" y="28184"/>
                  </a:cubicBezTo>
                  <a:cubicBezTo>
                    <a:pt x="181" y="28528"/>
                    <a:pt x="98" y="28881"/>
                    <a:pt x="0" y="29247"/>
                  </a:cubicBezTo>
                  <a:cubicBezTo>
                    <a:pt x="541" y="29184"/>
                    <a:pt x="1196" y="29102"/>
                    <a:pt x="1373" y="29102"/>
                  </a:cubicBezTo>
                  <a:cubicBezTo>
                    <a:pt x="1406" y="29102"/>
                    <a:pt x="1422" y="29105"/>
                    <a:pt x="1419" y="29111"/>
                  </a:cubicBezTo>
                  <a:cubicBezTo>
                    <a:pt x="1738" y="29073"/>
                    <a:pt x="2053" y="29028"/>
                    <a:pt x="2370" y="28979"/>
                  </a:cubicBezTo>
                  <a:cubicBezTo>
                    <a:pt x="2446" y="28967"/>
                    <a:pt x="2523" y="28956"/>
                    <a:pt x="2598" y="28943"/>
                  </a:cubicBezTo>
                  <a:cubicBezTo>
                    <a:pt x="2914" y="28893"/>
                    <a:pt x="3230" y="28839"/>
                    <a:pt x="3544" y="28778"/>
                  </a:cubicBezTo>
                  <a:lnTo>
                    <a:pt x="3545" y="28778"/>
                  </a:lnTo>
                  <a:cubicBezTo>
                    <a:pt x="3857" y="28718"/>
                    <a:pt x="4171" y="28651"/>
                    <a:pt x="4482" y="28580"/>
                  </a:cubicBezTo>
                  <a:cubicBezTo>
                    <a:pt x="4560" y="28562"/>
                    <a:pt x="4635" y="28544"/>
                    <a:pt x="4711" y="28527"/>
                  </a:cubicBezTo>
                  <a:cubicBezTo>
                    <a:pt x="5022" y="28453"/>
                    <a:pt x="5332" y="28375"/>
                    <a:pt x="5641" y="28291"/>
                  </a:cubicBezTo>
                  <a:cubicBezTo>
                    <a:pt x="6680" y="28008"/>
                    <a:pt x="7881" y="27593"/>
                    <a:pt x="9022" y="27593"/>
                  </a:cubicBezTo>
                  <a:cubicBezTo>
                    <a:pt x="9399" y="27593"/>
                    <a:pt x="9769" y="27639"/>
                    <a:pt x="10126" y="27749"/>
                  </a:cubicBezTo>
                  <a:cubicBezTo>
                    <a:pt x="11035" y="28030"/>
                    <a:pt x="12060" y="29249"/>
                    <a:pt x="13096" y="29249"/>
                  </a:cubicBezTo>
                  <a:cubicBezTo>
                    <a:pt x="13322" y="29249"/>
                    <a:pt x="13549" y="29190"/>
                    <a:pt x="13776" y="29051"/>
                  </a:cubicBezTo>
                  <a:cubicBezTo>
                    <a:pt x="14912" y="28349"/>
                    <a:pt x="14499" y="26476"/>
                    <a:pt x="14143" y="25494"/>
                  </a:cubicBezTo>
                  <a:cubicBezTo>
                    <a:pt x="14019" y="25153"/>
                    <a:pt x="13903" y="24826"/>
                    <a:pt x="13792" y="24504"/>
                  </a:cubicBezTo>
                  <a:cubicBezTo>
                    <a:pt x="13760" y="24413"/>
                    <a:pt x="13726" y="24317"/>
                    <a:pt x="13696" y="24227"/>
                  </a:cubicBezTo>
                  <a:cubicBezTo>
                    <a:pt x="13664" y="24135"/>
                    <a:pt x="13634" y="24046"/>
                    <a:pt x="13604" y="23956"/>
                  </a:cubicBezTo>
                  <a:cubicBezTo>
                    <a:pt x="13566" y="23848"/>
                    <a:pt x="13529" y="23738"/>
                    <a:pt x="13495" y="23632"/>
                  </a:cubicBezTo>
                  <a:cubicBezTo>
                    <a:pt x="13467" y="23548"/>
                    <a:pt x="13441" y="23469"/>
                    <a:pt x="13415" y="23388"/>
                  </a:cubicBezTo>
                  <a:cubicBezTo>
                    <a:pt x="13378" y="23279"/>
                    <a:pt x="13341" y="23167"/>
                    <a:pt x="13307" y="23059"/>
                  </a:cubicBezTo>
                  <a:cubicBezTo>
                    <a:pt x="13279" y="22978"/>
                    <a:pt x="13255" y="22899"/>
                    <a:pt x="13231" y="22817"/>
                  </a:cubicBezTo>
                  <a:cubicBezTo>
                    <a:pt x="13199" y="22715"/>
                    <a:pt x="13164" y="22613"/>
                    <a:pt x="13135" y="22514"/>
                  </a:cubicBezTo>
                  <a:cubicBezTo>
                    <a:pt x="13106" y="22424"/>
                    <a:pt x="13081" y="22336"/>
                    <a:pt x="13053" y="22247"/>
                  </a:cubicBezTo>
                  <a:cubicBezTo>
                    <a:pt x="13027" y="22161"/>
                    <a:pt x="12999" y="22073"/>
                    <a:pt x="12974" y="21989"/>
                  </a:cubicBezTo>
                  <a:cubicBezTo>
                    <a:pt x="12950" y="21908"/>
                    <a:pt x="12928" y="21832"/>
                    <a:pt x="12905" y="21752"/>
                  </a:cubicBezTo>
                  <a:cubicBezTo>
                    <a:pt x="12880" y="21664"/>
                    <a:pt x="12852" y="21573"/>
                    <a:pt x="12827" y="21486"/>
                  </a:cubicBezTo>
                  <a:cubicBezTo>
                    <a:pt x="12804" y="21407"/>
                    <a:pt x="12785" y="21331"/>
                    <a:pt x="12763" y="21252"/>
                  </a:cubicBezTo>
                  <a:cubicBezTo>
                    <a:pt x="12740" y="21168"/>
                    <a:pt x="12716" y="21086"/>
                    <a:pt x="12694" y="21003"/>
                  </a:cubicBezTo>
                  <a:cubicBezTo>
                    <a:pt x="12674" y="20930"/>
                    <a:pt x="12655" y="20857"/>
                    <a:pt x="12637" y="20784"/>
                  </a:cubicBezTo>
                  <a:cubicBezTo>
                    <a:pt x="12616" y="20702"/>
                    <a:pt x="12594" y="20621"/>
                    <a:pt x="12572" y="20540"/>
                  </a:cubicBezTo>
                  <a:cubicBezTo>
                    <a:pt x="12555" y="20472"/>
                    <a:pt x="12539" y="20404"/>
                    <a:pt x="12522" y="20335"/>
                  </a:cubicBezTo>
                  <a:cubicBezTo>
                    <a:pt x="12502" y="20256"/>
                    <a:pt x="12482" y="20174"/>
                    <a:pt x="12463" y="20096"/>
                  </a:cubicBezTo>
                  <a:cubicBezTo>
                    <a:pt x="12447" y="20032"/>
                    <a:pt x="12435" y="19972"/>
                    <a:pt x="12421" y="19909"/>
                  </a:cubicBezTo>
                  <a:cubicBezTo>
                    <a:pt x="12401" y="19830"/>
                    <a:pt x="12383" y="19750"/>
                    <a:pt x="12366" y="19672"/>
                  </a:cubicBezTo>
                  <a:cubicBezTo>
                    <a:pt x="12353" y="19614"/>
                    <a:pt x="12342" y="19559"/>
                    <a:pt x="12330" y="19502"/>
                  </a:cubicBezTo>
                  <a:cubicBezTo>
                    <a:pt x="12313" y="19423"/>
                    <a:pt x="12296" y="19342"/>
                    <a:pt x="12280" y="19264"/>
                  </a:cubicBezTo>
                  <a:cubicBezTo>
                    <a:pt x="12268" y="19207"/>
                    <a:pt x="12258" y="19153"/>
                    <a:pt x="12246" y="19096"/>
                  </a:cubicBezTo>
                  <a:cubicBezTo>
                    <a:pt x="12233" y="19021"/>
                    <a:pt x="12218" y="18946"/>
                    <a:pt x="12204" y="18873"/>
                  </a:cubicBezTo>
                  <a:cubicBezTo>
                    <a:pt x="12194" y="18820"/>
                    <a:pt x="12185" y="18769"/>
                    <a:pt x="12176" y="18717"/>
                  </a:cubicBezTo>
                  <a:cubicBezTo>
                    <a:pt x="12164" y="18643"/>
                    <a:pt x="12151" y="18569"/>
                    <a:pt x="12140" y="18498"/>
                  </a:cubicBezTo>
                  <a:cubicBezTo>
                    <a:pt x="12132" y="18450"/>
                    <a:pt x="12125" y="18404"/>
                    <a:pt x="12118" y="18358"/>
                  </a:cubicBezTo>
                  <a:cubicBezTo>
                    <a:pt x="12106" y="18283"/>
                    <a:pt x="12095" y="18209"/>
                    <a:pt x="12085" y="18137"/>
                  </a:cubicBezTo>
                  <a:cubicBezTo>
                    <a:pt x="12079" y="18094"/>
                    <a:pt x="12074" y="18054"/>
                    <a:pt x="12068" y="18012"/>
                  </a:cubicBezTo>
                  <a:cubicBezTo>
                    <a:pt x="12059" y="17938"/>
                    <a:pt x="12049" y="17863"/>
                    <a:pt x="12040" y="17790"/>
                  </a:cubicBezTo>
                  <a:cubicBezTo>
                    <a:pt x="12036" y="17753"/>
                    <a:pt x="12033" y="17716"/>
                    <a:pt x="12028" y="17679"/>
                  </a:cubicBezTo>
                  <a:cubicBezTo>
                    <a:pt x="12020" y="17605"/>
                    <a:pt x="12013" y="17529"/>
                    <a:pt x="12005" y="17458"/>
                  </a:cubicBezTo>
                  <a:cubicBezTo>
                    <a:pt x="12003" y="17424"/>
                    <a:pt x="12000" y="17391"/>
                    <a:pt x="11997" y="17357"/>
                  </a:cubicBezTo>
                  <a:cubicBezTo>
                    <a:pt x="11992" y="17282"/>
                    <a:pt x="11985" y="17208"/>
                    <a:pt x="11980" y="17134"/>
                  </a:cubicBezTo>
                  <a:cubicBezTo>
                    <a:pt x="11979" y="17106"/>
                    <a:pt x="11977" y="17080"/>
                    <a:pt x="11975" y="17052"/>
                  </a:cubicBezTo>
                  <a:cubicBezTo>
                    <a:pt x="11971" y="16974"/>
                    <a:pt x="11967" y="16898"/>
                    <a:pt x="11963" y="16823"/>
                  </a:cubicBezTo>
                  <a:cubicBezTo>
                    <a:pt x="11962" y="16800"/>
                    <a:pt x="11962" y="16777"/>
                    <a:pt x="11962" y="16753"/>
                  </a:cubicBezTo>
                  <a:cubicBezTo>
                    <a:pt x="11958" y="16675"/>
                    <a:pt x="11956" y="16598"/>
                    <a:pt x="11956" y="16523"/>
                  </a:cubicBezTo>
                  <a:lnTo>
                    <a:pt x="11956" y="16465"/>
                  </a:lnTo>
                  <a:cubicBezTo>
                    <a:pt x="11956" y="16386"/>
                    <a:pt x="11954" y="16307"/>
                    <a:pt x="11956" y="16230"/>
                  </a:cubicBezTo>
                  <a:cubicBezTo>
                    <a:pt x="11956" y="16216"/>
                    <a:pt x="11957" y="16204"/>
                    <a:pt x="11957" y="16191"/>
                  </a:cubicBezTo>
                  <a:cubicBezTo>
                    <a:pt x="11958" y="16107"/>
                    <a:pt x="11959" y="16026"/>
                    <a:pt x="11964" y="15945"/>
                  </a:cubicBezTo>
                  <a:cubicBezTo>
                    <a:pt x="11964" y="15937"/>
                    <a:pt x="11965" y="15929"/>
                    <a:pt x="11965" y="15921"/>
                  </a:cubicBezTo>
                  <a:cubicBezTo>
                    <a:pt x="11970" y="15836"/>
                    <a:pt x="11974" y="15751"/>
                    <a:pt x="11980" y="15669"/>
                  </a:cubicBezTo>
                  <a:lnTo>
                    <a:pt x="11980" y="15663"/>
                  </a:lnTo>
                  <a:cubicBezTo>
                    <a:pt x="12234" y="11975"/>
                    <a:pt x="14419" y="10122"/>
                    <a:pt x="14384" y="38"/>
                  </a:cubicBezTo>
                  <a:cubicBezTo>
                    <a:pt x="14327" y="21"/>
                    <a:pt x="14270" y="5"/>
                    <a:pt x="142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0" name="Google Shape;1330;p32"/>
          <p:cNvSpPr/>
          <p:nvPr/>
        </p:nvSpPr>
        <p:spPr>
          <a:xfrm flipH="1">
            <a:off x="6671391" y="811830"/>
            <a:ext cx="1932195" cy="75357"/>
          </a:xfrm>
          <a:custGeom>
            <a:avLst/>
            <a:gdLst/>
            <a:ahLst/>
            <a:cxnLst/>
            <a:rect l="l" t="t" r="r" b="b"/>
            <a:pathLst>
              <a:path w="34025" h="1327" extrusionOk="0">
                <a:moveTo>
                  <a:pt x="432" y="1"/>
                </a:moveTo>
                <a:cubicBezTo>
                  <a:pt x="193" y="1"/>
                  <a:pt x="6" y="199"/>
                  <a:pt x="4" y="437"/>
                </a:cubicBezTo>
                <a:cubicBezTo>
                  <a:pt x="1" y="680"/>
                  <a:pt x="196" y="881"/>
                  <a:pt x="440" y="885"/>
                </a:cubicBezTo>
                <a:lnTo>
                  <a:pt x="33573" y="1327"/>
                </a:lnTo>
                <a:lnTo>
                  <a:pt x="33579" y="1327"/>
                </a:lnTo>
                <a:cubicBezTo>
                  <a:pt x="33820" y="1327"/>
                  <a:pt x="34016" y="1133"/>
                  <a:pt x="34021" y="890"/>
                </a:cubicBezTo>
                <a:cubicBezTo>
                  <a:pt x="34024" y="646"/>
                  <a:pt x="33829" y="445"/>
                  <a:pt x="33585" y="443"/>
                </a:cubicBezTo>
                <a:lnTo>
                  <a:pt x="452" y="1"/>
                </a:lnTo>
                <a:cubicBezTo>
                  <a:pt x="445" y="1"/>
                  <a:pt x="438" y="1"/>
                  <a:pt x="4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32"/>
          <p:cNvSpPr/>
          <p:nvPr/>
        </p:nvSpPr>
        <p:spPr>
          <a:xfrm flipH="1">
            <a:off x="6671391" y="836816"/>
            <a:ext cx="1931854" cy="50371"/>
          </a:xfrm>
          <a:custGeom>
            <a:avLst/>
            <a:gdLst/>
            <a:ahLst/>
            <a:cxnLst/>
            <a:rect l="l" t="t" r="r" b="b"/>
            <a:pathLst>
              <a:path w="34019" h="887" extrusionOk="0">
                <a:moveTo>
                  <a:pt x="33467" y="1"/>
                </a:moveTo>
                <a:cubicBezTo>
                  <a:pt x="33468" y="16"/>
                  <a:pt x="33470" y="28"/>
                  <a:pt x="33470" y="44"/>
                </a:cubicBezTo>
                <a:cubicBezTo>
                  <a:pt x="33467" y="324"/>
                  <a:pt x="33269" y="548"/>
                  <a:pt x="33028" y="548"/>
                </a:cubicBezTo>
                <a:lnTo>
                  <a:pt x="33022" y="548"/>
                </a:lnTo>
                <a:lnTo>
                  <a:pt x="1" y="38"/>
                </a:lnTo>
                <a:lnTo>
                  <a:pt x="1" y="38"/>
                </a:lnTo>
                <a:cubicBezTo>
                  <a:pt x="20" y="262"/>
                  <a:pt x="204" y="441"/>
                  <a:pt x="433" y="445"/>
                </a:cubicBezTo>
                <a:lnTo>
                  <a:pt x="33566" y="887"/>
                </a:lnTo>
                <a:lnTo>
                  <a:pt x="33572" y="887"/>
                </a:lnTo>
                <a:cubicBezTo>
                  <a:pt x="33813" y="887"/>
                  <a:pt x="34010" y="693"/>
                  <a:pt x="34013" y="450"/>
                </a:cubicBezTo>
                <a:cubicBezTo>
                  <a:pt x="34018" y="206"/>
                  <a:pt x="33823" y="5"/>
                  <a:pt x="33579" y="3"/>
                </a:cubicBezTo>
                <a:lnTo>
                  <a:pt x="33467" y="1"/>
                </a:lnTo>
                <a:close/>
              </a:path>
            </a:pathLst>
          </a:custGeom>
          <a:solidFill>
            <a:srgbClr val="C5C5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32"/>
          <p:cNvSpPr/>
          <p:nvPr/>
        </p:nvSpPr>
        <p:spPr>
          <a:xfrm flipH="1">
            <a:off x="7622183" y="3764877"/>
            <a:ext cx="1255117" cy="133905"/>
          </a:xfrm>
          <a:custGeom>
            <a:avLst/>
            <a:gdLst/>
            <a:ahLst/>
            <a:cxnLst/>
            <a:rect l="l" t="t" r="r" b="b"/>
            <a:pathLst>
              <a:path w="22102" h="2358" extrusionOk="0">
                <a:moveTo>
                  <a:pt x="11051" y="1"/>
                </a:moveTo>
                <a:cubicBezTo>
                  <a:pt x="8120" y="1"/>
                  <a:pt x="5310" y="126"/>
                  <a:pt x="3237" y="346"/>
                </a:cubicBezTo>
                <a:cubicBezTo>
                  <a:pt x="1166" y="568"/>
                  <a:pt x="1" y="867"/>
                  <a:pt x="1" y="1180"/>
                </a:cubicBezTo>
                <a:cubicBezTo>
                  <a:pt x="1" y="1492"/>
                  <a:pt x="1166" y="1791"/>
                  <a:pt x="3237" y="2012"/>
                </a:cubicBezTo>
                <a:cubicBezTo>
                  <a:pt x="5310" y="2233"/>
                  <a:pt x="8120" y="2357"/>
                  <a:pt x="11051" y="2357"/>
                </a:cubicBezTo>
                <a:cubicBezTo>
                  <a:pt x="13982" y="2357"/>
                  <a:pt x="16793" y="2233"/>
                  <a:pt x="18865" y="2012"/>
                </a:cubicBezTo>
                <a:cubicBezTo>
                  <a:pt x="20937" y="1791"/>
                  <a:pt x="22102" y="1492"/>
                  <a:pt x="22102" y="1180"/>
                </a:cubicBezTo>
                <a:cubicBezTo>
                  <a:pt x="22102" y="867"/>
                  <a:pt x="20937" y="568"/>
                  <a:pt x="18865" y="346"/>
                </a:cubicBezTo>
                <a:cubicBezTo>
                  <a:pt x="16793" y="126"/>
                  <a:pt x="13982" y="1"/>
                  <a:pt x="11051" y="1"/>
                </a:cubicBezTo>
                <a:close/>
              </a:path>
            </a:pathLst>
          </a:custGeom>
          <a:solidFill>
            <a:srgbClr val="030303">
              <a:alpha val="48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32"/>
          <p:cNvSpPr/>
          <p:nvPr/>
        </p:nvSpPr>
        <p:spPr>
          <a:xfrm flipH="1">
            <a:off x="7981252" y="3121592"/>
            <a:ext cx="524716" cy="690138"/>
          </a:xfrm>
          <a:custGeom>
            <a:avLst/>
            <a:gdLst/>
            <a:ahLst/>
            <a:cxnLst/>
            <a:rect l="l" t="t" r="r" b="b"/>
            <a:pathLst>
              <a:path w="9240" h="12153" extrusionOk="0">
                <a:moveTo>
                  <a:pt x="8784" y="1"/>
                </a:moveTo>
                <a:cubicBezTo>
                  <a:pt x="8389" y="1"/>
                  <a:pt x="7772" y="280"/>
                  <a:pt x="7082" y="280"/>
                </a:cubicBezTo>
                <a:lnTo>
                  <a:pt x="2158" y="280"/>
                </a:lnTo>
                <a:cubicBezTo>
                  <a:pt x="1541" y="280"/>
                  <a:pt x="983" y="106"/>
                  <a:pt x="589" y="106"/>
                </a:cubicBezTo>
                <a:cubicBezTo>
                  <a:pt x="225" y="106"/>
                  <a:pt x="1" y="254"/>
                  <a:pt x="1" y="824"/>
                </a:cubicBezTo>
                <a:lnTo>
                  <a:pt x="1" y="11330"/>
                </a:lnTo>
                <a:cubicBezTo>
                  <a:pt x="1" y="11900"/>
                  <a:pt x="224" y="12048"/>
                  <a:pt x="587" y="12048"/>
                </a:cubicBezTo>
                <a:cubicBezTo>
                  <a:pt x="981" y="12048"/>
                  <a:pt x="1541" y="11873"/>
                  <a:pt x="2158" y="11873"/>
                </a:cubicBezTo>
                <a:lnTo>
                  <a:pt x="7082" y="11873"/>
                </a:lnTo>
                <a:cubicBezTo>
                  <a:pt x="7773" y="11873"/>
                  <a:pt x="8390" y="12152"/>
                  <a:pt x="8786" y="12152"/>
                </a:cubicBezTo>
                <a:cubicBezTo>
                  <a:pt x="9070" y="12152"/>
                  <a:pt x="9240" y="12008"/>
                  <a:pt x="9239" y="11511"/>
                </a:cubicBezTo>
                <a:lnTo>
                  <a:pt x="9239" y="642"/>
                </a:lnTo>
                <a:cubicBezTo>
                  <a:pt x="9239" y="145"/>
                  <a:pt x="9069" y="1"/>
                  <a:pt x="87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32"/>
          <p:cNvSpPr/>
          <p:nvPr/>
        </p:nvSpPr>
        <p:spPr>
          <a:xfrm flipH="1">
            <a:off x="7981252" y="3121649"/>
            <a:ext cx="524716" cy="690025"/>
          </a:xfrm>
          <a:custGeom>
            <a:avLst/>
            <a:gdLst/>
            <a:ahLst/>
            <a:cxnLst/>
            <a:rect l="l" t="t" r="r" b="b"/>
            <a:pathLst>
              <a:path w="9240" h="12151" extrusionOk="0">
                <a:moveTo>
                  <a:pt x="8785" y="1"/>
                </a:moveTo>
                <a:cubicBezTo>
                  <a:pt x="8608" y="1"/>
                  <a:pt x="8387" y="56"/>
                  <a:pt x="8134" y="118"/>
                </a:cubicBezTo>
                <a:lnTo>
                  <a:pt x="7954" y="10424"/>
                </a:lnTo>
                <a:cubicBezTo>
                  <a:pt x="7954" y="10424"/>
                  <a:pt x="1467" y="10172"/>
                  <a:pt x="203" y="10172"/>
                </a:cubicBezTo>
                <a:cubicBezTo>
                  <a:pt x="95" y="10172"/>
                  <a:pt x="25" y="10174"/>
                  <a:pt x="1" y="10178"/>
                </a:cubicBezTo>
                <a:lnTo>
                  <a:pt x="1" y="11329"/>
                </a:lnTo>
                <a:cubicBezTo>
                  <a:pt x="1" y="11898"/>
                  <a:pt x="224" y="12046"/>
                  <a:pt x="588" y="12046"/>
                </a:cubicBezTo>
                <a:cubicBezTo>
                  <a:pt x="982" y="12046"/>
                  <a:pt x="1541" y="11872"/>
                  <a:pt x="2158" y="11872"/>
                </a:cubicBezTo>
                <a:lnTo>
                  <a:pt x="7082" y="11872"/>
                </a:lnTo>
                <a:cubicBezTo>
                  <a:pt x="7772" y="11872"/>
                  <a:pt x="8389" y="12151"/>
                  <a:pt x="8784" y="12151"/>
                </a:cubicBezTo>
                <a:cubicBezTo>
                  <a:pt x="9069" y="12151"/>
                  <a:pt x="9239" y="12006"/>
                  <a:pt x="9239" y="11509"/>
                </a:cubicBezTo>
                <a:lnTo>
                  <a:pt x="9239" y="640"/>
                </a:lnTo>
                <a:cubicBezTo>
                  <a:pt x="9240" y="145"/>
                  <a:pt x="9070" y="1"/>
                  <a:pt x="8785"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32"/>
          <p:cNvSpPr/>
          <p:nvPr/>
        </p:nvSpPr>
        <p:spPr>
          <a:xfrm flipH="1">
            <a:off x="8070238" y="3223809"/>
            <a:ext cx="365939" cy="142537"/>
          </a:xfrm>
          <a:custGeom>
            <a:avLst/>
            <a:gdLst/>
            <a:ahLst/>
            <a:cxnLst/>
            <a:rect l="l" t="t" r="r" b="b"/>
            <a:pathLst>
              <a:path w="6444" h="2510" extrusionOk="0">
                <a:moveTo>
                  <a:pt x="762" y="0"/>
                </a:moveTo>
                <a:cubicBezTo>
                  <a:pt x="320" y="0"/>
                  <a:pt x="1" y="346"/>
                  <a:pt x="1" y="799"/>
                </a:cubicBezTo>
                <a:lnTo>
                  <a:pt x="1" y="1688"/>
                </a:lnTo>
                <a:cubicBezTo>
                  <a:pt x="1" y="2142"/>
                  <a:pt x="320" y="2509"/>
                  <a:pt x="762" y="2509"/>
                </a:cubicBezTo>
                <a:lnTo>
                  <a:pt x="5628" y="2509"/>
                </a:lnTo>
                <a:cubicBezTo>
                  <a:pt x="6070" y="2509"/>
                  <a:pt x="6444" y="2142"/>
                  <a:pt x="6444" y="1688"/>
                </a:cubicBezTo>
                <a:lnTo>
                  <a:pt x="6444" y="799"/>
                </a:lnTo>
                <a:cubicBezTo>
                  <a:pt x="6444" y="345"/>
                  <a:pt x="6067" y="0"/>
                  <a:pt x="562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32"/>
          <p:cNvSpPr/>
          <p:nvPr/>
        </p:nvSpPr>
        <p:spPr>
          <a:xfrm flipH="1">
            <a:off x="8050988" y="3208306"/>
            <a:ext cx="373605" cy="142593"/>
          </a:xfrm>
          <a:custGeom>
            <a:avLst/>
            <a:gdLst/>
            <a:ahLst/>
            <a:cxnLst/>
            <a:rect l="l" t="t" r="r" b="b"/>
            <a:pathLst>
              <a:path w="6579" h="2511" extrusionOk="0">
                <a:moveTo>
                  <a:pt x="814" y="0"/>
                </a:moveTo>
                <a:cubicBezTo>
                  <a:pt x="365" y="0"/>
                  <a:pt x="0" y="365"/>
                  <a:pt x="0" y="814"/>
                </a:cubicBezTo>
                <a:lnTo>
                  <a:pt x="0" y="1696"/>
                </a:lnTo>
                <a:cubicBezTo>
                  <a:pt x="0" y="2145"/>
                  <a:pt x="365" y="2510"/>
                  <a:pt x="814" y="2510"/>
                </a:cubicBezTo>
                <a:lnTo>
                  <a:pt x="5765" y="2510"/>
                </a:lnTo>
                <a:cubicBezTo>
                  <a:pt x="6213" y="2510"/>
                  <a:pt x="6578" y="2145"/>
                  <a:pt x="6578" y="1696"/>
                </a:cubicBezTo>
                <a:lnTo>
                  <a:pt x="6578" y="814"/>
                </a:lnTo>
                <a:cubicBezTo>
                  <a:pt x="6578" y="365"/>
                  <a:pt x="6213" y="0"/>
                  <a:pt x="576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32"/>
          <p:cNvSpPr/>
          <p:nvPr/>
        </p:nvSpPr>
        <p:spPr>
          <a:xfrm flipH="1">
            <a:off x="8054565" y="3208420"/>
            <a:ext cx="369971" cy="142537"/>
          </a:xfrm>
          <a:custGeom>
            <a:avLst/>
            <a:gdLst/>
            <a:ahLst/>
            <a:cxnLst/>
            <a:rect l="l" t="t" r="r" b="b"/>
            <a:pathLst>
              <a:path w="6515" h="2510" extrusionOk="0">
                <a:moveTo>
                  <a:pt x="793" y="1"/>
                </a:moveTo>
                <a:cubicBezTo>
                  <a:pt x="353" y="11"/>
                  <a:pt x="0" y="370"/>
                  <a:pt x="0" y="813"/>
                </a:cubicBezTo>
                <a:lnTo>
                  <a:pt x="0" y="1696"/>
                </a:lnTo>
                <a:cubicBezTo>
                  <a:pt x="0" y="2144"/>
                  <a:pt x="347" y="2509"/>
                  <a:pt x="796" y="2509"/>
                </a:cubicBezTo>
                <a:lnTo>
                  <a:pt x="5746" y="2509"/>
                </a:lnTo>
                <a:cubicBezTo>
                  <a:pt x="6101" y="2509"/>
                  <a:pt x="6402" y="2282"/>
                  <a:pt x="6514" y="1965"/>
                </a:cubicBezTo>
                <a:cubicBezTo>
                  <a:pt x="6507" y="1965"/>
                  <a:pt x="6499" y="1966"/>
                  <a:pt x="6492" y="1966"/>
                </a:cubicBezTo>
                <a:lnTo>
                  <a:pt x="1542" y="1966"/>
                </a:lnTo>
                <a:lnTo>
                  <a:pt x="1542" y="1965"/>
                </a:lnTo>
                <a:cubicBezTo>
                  <a:pt x="1093" y="1965"/>
                  <a:pt x="746" y="1601"/>
                  <a:pt x="746" y="1152"/>
                </a:cubicBezTo>
                <a:lnTo>
                  <a:pt x="746" y="269"/>
                </a:lnTo>
                <a:cubicBezTo>
                  <a:pt x="746" y="175"/>
                  <a:pt x="763" y="84"/>
                  <a:pt x="793"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32"/>
          <p:cNvSpPr/>
          <p:nvPr/>
        </p:nvSpPr>
        <p:spPr>
          <a:xfrm flipH="1">
            <a:off x="8212492" y="3253281"/>
            <a:ext cx="60365" cy="60308"/>
          </a:xfrm>
          <a:custGeom>
            <a:avLst/>
            <a:gdLst/>
            <a:ahLst/>
            <a:cxnLst/>
            <a:rect l="l" t="t" r="r" b="b"/>
            <a:pathLst>
              <a:path w="1063" h="1062" extrusionOk="0">
                <a:moveTo>
                  <a:pt x="532" y="0"/>
                </a:moveTo>
                <a:cubicBezTo>
                  <a:pt x="238" y="0"/>
                  <a:pt x="1" y="238"/>
                  <a:pt x="1" y="531"/>
                </a:cubicBezTo>
                <a:cubicBezTo>
                  <a:pt x="1" y="824"/>
                  <a:pt x="238" y="1062"/>
                  <a:pt x="532" y="1062"/>
                </a:cubicBezTo>
                <a:cubicBezTo>
                  <a:pt x="825" y="1062"/>
                  <a:pt x="1062" y="824"/>
                  <a:pt x="1062" y="531"/>
                </a:cubicBezTo>
                <a:cubicBezTo>
                  <a:pt x="1062" y="238"/>
                  <a:pt x="825" y="0"/>
                  <a:pt x="532"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32"/>
          <p:cNvSpPr/>
          <p:nvPr/>
        </p:nvSpPr>
        <p:spPr>
          <a:xfrm flipH="1">
            <a:off x="8212378" y="3253281"/>
            <a:ext cx="52699" cy="52699"/>
          </a:xfrm>
          <a:custGeom>
            <a:avLst/>
            <a:gdLst/>
            <a:ahLst/>
            <a:cxnLst/>
            <a:rect l="l" t="t" r="r" b="b"/>
            <a:pathLst>
              <a:path w="928" h="928" extrusionOk="0">
                <a:moveTo>
                  <a:pt x="464" y="0"/>
                </a:moveTo>
                <a:cubicBezTo>
                  <a:pt x="208" y="0"/>
                  <a:pt x="0" y="209"/>
                  <a:pt x="0" y="464"/>
                </a:cubicBezTo>
                <a:cubicBezTo>
                  <a:pt x="0" y="718"/>
                  <a:pt x="208" y="927"/>
                  <a:pt x="464" y="927"/>
                </a:cubicBezTo>
                <a:cubicBezTo>
                  <a:pt x="719" y="927"/>
                  <a:pt x="928" y="718"/>
                  <a:pt x="928" y="464"/>
                </a:cubicBezTo>
                <a:cubicBezTo>
                  <a:pt x="928" y="209"/>
                  <a:pt x="719" y="0"/>
                  <a:pt x="4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32"/>
          <p:cNvSpPr/>
          <p:nvPr/>
        </p:nvSpPr>
        <p:spPr>
          <a:xfrm flipH="1">
            <a:off x="8225269" y="3266172"/>
            <a:ext cx="26917" cy="26917"/>
          </a:xfrm>
          <a:custGeom>
            <a:avLst/>
            <a:gdLst/>
            <a:ahLst/>
            <a:cxnLst/>
            <a:rect l="l" t="t" r="r" b="b"/>
            <a:pathLst>
              <a:path w="474" h="474" extrusionOk="0">
                <a:moveTo>
                  <a:pt x="237" y="0"/>
                </a:moveTo>
                <a:cubicBezTo>
                  <a:pt x="106" y="0"/>
                  <a:pt x="1" y="106"/>
                  <a:pt x="1" y="237"/>
                </a:cubicBezTo>
                <a:cubicBezTo>
                  <a:pt x="1" y="368"/>
                  <a:pt x="106" y="473"/>
                  <a:pt x="237" y="473"/>
                </a:cubicBezTo>
                <a:cubicBezTo>
                  <a:pt x="368" y="473"/>
                  <a:pt x="474" y="368"/>
                  <a:pt x="474" y="237"/>
                </a:cubicBezTo>
                <a:cubicBezTo>
                  <a:pt x="474" y="106"/>
                  <a:pt x="368" y="0"/>
                  <a:pt x="237"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32"/>
          <p:cNvSpPr/>
          <p:nvPr/>
        </p:nvSpPr>
        <p:spPr>
          <a:xfrm flipH="1">
            <a:off x="8070238" y="3397918"/>
            <a:ext cx="365939" cy="142593"/>
          </a:xfrm>
          <a:custGeom>
            <a:avLst/>
            <a:gdLst/>
            <a:ahLst/>
            <a:cxnLst/>
            <a:rect l="l" t="t" r="r" b="b"/>
            <a:pathLst>
              <a:path w="6444" h="2511" extrusionOk="0">
                <a:moveTo>
                  <a:pt x="762" y="1"/>
                </a:moveTo>
                <a:cubicBezTo>
                  <a:pt x="320" y="1"/>
                  <a:pt x="1" y="347"/>
                  <a:pt x="1" y="801"/>
                </a:cubicBezTo>
                <a:lnTo>
                  <a:pt x="1" y="1690"/>
                </a:lnTo>
                <a:cubicBezTo>
                  <a:pt x="1" y="2143"/>
                  <a:pt x="320" y="2511"/>
                  <a:pt x="762" y="2511"/>
                </a:cubicBezTo>
                <a:lnTo>
                  <a:pt x="5628" y="2511"/>
                </a:lnTo>
                <a:cubicBezTo>
                  <a:pt x="6070" y="2511"/>
                  <a:pt x="6444" y="2143"/>
                  <a:pt x="6444" y="1690"/>
                </a:cubicBezTo>
                <a:lnTo>
                  <a:pt x="6444" y="801"/>
                </a:lnTo>
                <a:cubicBezTo>
                  <a:pt x="6444" y="346"/>
                  <a:pt x="6067" y="1"/>
                  <a:pt x="5628"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32"/>
          <p:cNvSpPr/>
          <p:nvPr/>
        </p:nvSpPr>
        <p:spPr>
          <a:xfrm flipH="1">
            <a:off x="8050988" y="3382529"/>
            <a:ext cx="373605" cy="142537"/>
          </a:xfrm>
          <a:custGeom>
            <a:avLst/>
            <a:gdLst/>
            <a:ahLst/>
            <a:cxnLst/>
            <a:rect l="l" t="t" r="r" b="b"/>
            <a:pathLst>
              <a:path w="6579" h="2510" extrusionOk="0">
                <a:moveTo>
                  <a:pt x="814" y="1"/>
                </a:moveTo>
                <a:cubicBezTo>
                  <a:pt x="365" y="1"/>
                  <a:pt x="0" y="366"/>
                  <a:pt x="0" y="815"/>
                </a:cubicBezTo>
                <a:lnTo>
                  <a:pt x="0" y="1697"/>
                </a:lnTo>
                <a:cubicBezTo>
                  <a:pt x="0" y="2146"/>
                  <a:pt x="365" y="2510"/>
                  <a:pt x="814" y="2510"/>
                </a:cubicBezTo>
                <a:lnTo>
                  <a:pt x="5765" y="2510"/>
                </a:lnTo>
                <a:cubicBezTo>
                  <a:pt x="6213" y="2510"/>
                  <a:pt x="6578" y="2146"/>
                  <a:pt x="6578" y="1697"/>
                </a:cubicBezTo>
                <a:lnTo>
                  <a:pt x="6578" y="815"/>
                </a:lnTo>
                <a:cubicBezTo>
                  <a:pt x="6578" y="365"/>
                  <a:pt x="6213" y="1"/>
                  <a:pt x="576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32"/>
          <p:cNvSpPr/>
          <p:nvPr/>
        </p:nvSpPr>
        <p:spPr>
          <a:xfrm flipH="1">
            <a:off x="8054565" y="3382643"/>
            <a:ext cx="369971" cy="142537"/>
          </a:xfrm>
          <a:custGeom>
            <a:avLst/>
            <a:gdLst/>
            <a:ahLst/>
            <a:cxnLst/>
            <a:rect l="l" t="t" r="r" b="b"/>
            <a:pathLst>
              <a:path w="6515" h="2510" extrusionOk="0">
                <a:moveTo>
                  <a:pt x="793" y="0"/>
                </a:moveTo>
                <a:cubicBezTo>
                  <a:pt x="353" y="12"/>
                  <a:pt x="0" y="371"/>
                  <a:pt x="0" y="814"/>
                </a:cubicBezTo>
                <a:lnTo>
                  <a:pt x="0" y="1696"/>
                </a:lnTo>
                <a:cubicBezTo>
                  <a:pt x="0" y="2145"/>
                  <a:pt x="347" y="2510"/>
                  <a:pt x="796" y="2510"/>
                </a:cubicBezTo>
                <a:lnTo>
                  <a:pt x="5746" y="2510"/>
                </a:lnTo>
                <a:cubicBezTo>
                  <a:pt x="6101" y="2510"/>
                  <a:pt x="6402" y="2283"/>
                  <a:pt x="6514" y="1966"/>
                </a:cubicBezTo>
                <a:cubicBezTo>
                  <a:pt x="6507" y="1966"/>
                  <a:pt x="6499" y="1967"/>
                  <a:pt x="6492" y="1967"/>
                </a:cubicBezTo>
                <a:lnTo>
                  <a:pt x="1542" y="1967"/>
                </a:lnTo>
                <a:lnTo>
                  <a:pt x="1542" y="1966"/>
                </a:lnTo>
                <a:cubicBezTo>
                  <a:pt x="1093" y="1966"/>
                  <a:pt x="746" y="1601"/>
                  <a:pt x="746" y="1152"/>
                </a:cubicBezTo>
                <a:lnTo>
                  <a:pt x="746" y="270"/>
                </a:lnTo>
                <a:cubicBezTo>
                  <a:pt x="746" y="176"/>
                  <a:pt x="763" y="85"/>
                  <a:pt x="793"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32"/>
          <p:cNvSpPr/>
          <p:nvPr/>
        </p:nvSpPr>
        <p:spPr>
          <a:xfrm flipH="1">
            <a:off x="8212492" y="3427505"/>
            <a:ext cx="60365" cy="60365"/>
          </a:xfrm>
          <a:custGeom>
            <a:avLst/>
            <a:gdLst/>
            <a:ahLst/>
            <a:cxnLst/>
            <a:rect l="l" t="t" r="r" b="b"/>
            <a:pathLst>
              <a:path w="1063" h="1063" extrusionOk="0">
                <a:moveTo>
                  <a:pt x="532" y="1"/>
                </a:moveTo>
                <a:cubicBezTo>
                  <a:pt x="238" y="1"/>
                  <a:pt x="1" y="238"/>
                  <a:pt x="1" y="532"/>
                </a:cubicBezTo>
                <a:cubicBezTo>
                  <a:pt x="1" y="825"/>
                  <a:pt x="238" y="1062"/>
                  <a:pt x="532" y="1062"/>
                </a:cubicBezTo>
                <a:cubicBezTo>
                  <a:pt x="825" y="1062"/>
                  <a:pt x="1062" y="825"/>
                  <a:pt x="1062" y="532"/>
                </a:cubicBezTo>
                <a:cubicBezTo>
                  <a:pt x="1062" y="238"/>
                  <a:pt x="825" y="1"/>
                  <a:pt x="532"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32"/>
          <p:cNvSpPr/>
          <p:nvPr/>
        </p:nvSpPr>
        <p:spPr>
          <a:xfrm flipH="1">
            <a:off x="8212378" y="3427505"/>
            <a:ext cx="52699" cy="52642"/>
          </a:xfrm>
          <a:custGeom>
            <a:avLst/>
            <a:gdLst/>
            <a:ahLst/>
            <a:cxnLst/>
            <a:rect l="l" t="t" r="r" b="b"/>
            <a:pathLst>
              <a:path w="928" h="927" extrusionOk="0">
                <a:moveTo>
                  <a:pt x="464" y="1"/>
                </a:moveTo>
                <a:cubicBezTo>
                  <a:pt x="208" y="1"/>
                  <a:pt x="0" y="209"/>
                  <a:pt x="0" y="464"/>
                </a:cubicBezTo>
                <a:cubicBezTo>
                  <a:pt x="0" y="719"/>
                  <a:pt x="208" y="927"/>
                  <a:pt x="464" y="927"/>
                </a:cubicBezTo>
                <a:cubicBezTo>
                  <a:pt x="719" y="927"/>
                  <a:pt x="928" y="719"/>
                  <a:pt x="928" y="464"/>
                </a:cubicBezTo>
                <a:cubicBezTo>
                  <a:pt x="928" y="207"/>
                  <a:pt x="719" y="1"/>
                  <a:pt x="4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32"/>
          <p:cNvSpPr/>
          <p:nvPr/>
        </p:nvSpPr>
        <p:spPr>
          <a:xfrm flipH="1">
            <a:off x="8225269" y="3440339"/>
            <a:ext cx="26917" cy="26974"/>
          </a:xfrm>
          <a:custGeom>
            <a:avLst/>
            <a:gdLst/>
            <a:ahLst/>
            <a:cxnLst/>
            <a:rect l="l" t="t" r="r" b="b"/>
            <a:pathLst>
              <a:path w="474" h="475" extrusionOk="0">
                <a:moveTo>
                  <a:pt x="239" y="1"/>
                </a:moveTo>
                <a:cubicBezTo>
                  <a:pt x="239" y="1"/>
                  <a:pt x="238" y="1"/>
                  <a:pt x="237" y="1"/>
                </a:cubicBezTo>
                <a:cubicBezTo>
                  <a:pt x="106" y="1"/>
                  <a:pt x="1" y="108"/>
                  <a:pt x="1" y="238"/>
                </a:cubicBezTo>
                <a:cubicBezTo>
                  <a:pt x="1" y="369"/>
                  <a:pt x="106" y="475"/>
                  <a:pt x="237" y="475"/>
                </a:cubicBezTo>
                <a:cubicBezTo>
                  <a:pt x="368" y="475"/>
                  <a:pt x="474" y="369"/>
                  <a:pt x="474" y="238"/>
                </a:cubicBezTo>
                <a:cubicBezTo>
                  <a:pt x="474" y="107"/>
                  <a:pt x="369" y="1"/>
                  <a:pt x="23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32"/>
          <p:cNvSpPr/>
          <p:nvPr/>
        </p:nvSpPr>
        <p:spPr>
          <a:xfrm flipH="1">
            <a:off x="8070238" y="3581341"/>
            <a:ext cx="365939" cy="142480"/>
          </a:xfrm>
          <a:custGeom>
            <a:avLst/>
            <a:gdLst/>
            <a:ahLst/>
            <a:cxnLst/>
            <a:rect l="l" t="t" r="r" b="b"/>
            <a:pathLst>
              <a:path w="6444" h="2509" extrusionOk="0">
                <a:moveTo>
                  <a:pt x="762" y="0"/>
                </a:moveTo>
                <a:cubicBezTo>
                  <a:pt x="320" y="0"/>
                  <a:pt x="1" y="346"/>
                  <a:pt x="1" y="799"/>
                </a:cubicBezTo>
                <a:lnTo>
                  <a:pt x="1" y="1688"/>
                </a:lnTo>
                <a:cubicBezTo>
                  <a:pt x="1" y="2142"/>
                  <a:pt x="320" y="2509"/>
                  <a:pt x="762" y="2509"/>
                </a:cubicBezTo>
                <a:lnTo>
                  <a:pt x="5628" y="2509"/>
                </a:lnTo>
                <a:cubicBezTo>
                  <a:pt x="6070" y="2509"/>
                  <a:pt x="6444" y="2142"/>
                  <a:pt x="6444" y="1688"/>
                </a:cubicBezTo>
                <a:lnTo>
                  <a:pt x="6444" y="799"/>
                </a:lnTo>
                <a:cubicBezTo>
                  <a:pt x="6444" y="346"/>
                  <a:pt x="6067" y="0"/>
                  <a:pt x="562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32"/>
          <p:cNvSpPr/>
          <p:nvPr/>
        </p:nvSpPr>
        <p:spPr>
          <a:xfrm flipH="1">
            <a:off x="8050988" y="3565952"/>
            <a:ext cx="373605" cy="142480"/>
          </a:xfrm>
          <a:custGeom>
            <a:avLst/>
            <a:gdLst/>
            <a:ahLst/>
            <a:cxnLst/>
            <a:rect l="l" t="t" r="r" b="b"/>
            <a:pathLst>
              <a:path w="6579" h="2509" extrusionOk="0">
                <a:moveTo>
                  <a:pt x="814" y="0"/>
                </a:moveTo>
                <a:cubicBezTo>
                  <a:pt x="365" y="0"/>
                  <a:pt x="0" y="364"/>
                  <a:pt x="0" y="814"/>
                </a:cubicBezTo>
                <a:lnTo>
                  <a:pt x="0" y="1695"/>
                </a:lnTo>
                <a:cubicBezTo>
                  <a:pt x="0" y="2145"/>
                  <a:pt x="365" y="2509"/>
                  <a:pt x="814" y="2509"/>
                </a:cubicBezTo>
                <a:lnTo>
                  <a:pt x="5765" y="2509"/>
                </a:lnTo>
                <a:cubicBezTo>
                  <a:pt x="6213" y="2509"/>
                  <a:pt x="6578" y="2145"/>
                  <a:pt x="6578" y="1695"/>
                </a:cubicBezTo>
                <a:lnTo>
                  <a:pt x="6578" y="814"/>
                </a:lnTo>
                <a:cubicBezTo>
                  <a:pt x="6578" y="364"/>
                  <a:pt x="6213" y="0"/>
                  <a:pt x="576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32"/>
          <p:cNvSpPr/>
          <p:nvPr/>
        </p:nvSpPr>
        <p:spPr>
          <a:xfrm flipH="1">
            <a:off x="8054565" y="3566009"/>
            <a:ext cx="369971" cy="142537"/>
          </a:xfrm>
          <a:custGeom>
            <a:avLst/>
            <a:gdLst/>
            <a:ahLst/>
            <a:cxnLst/>
            <a:rect l="l" t="t" r="r" b="b"/>
            <a:pathLst>
              <a:path w="6515" h="2510" extrusionOk="0">
                <a:moveTo>
                  <a:pt x="793" y="0"/>
                </a:moveTo>
                <a:cubicBezTo>
                  <a:pt x="353" y="12"/>
                  <a:pt x="0" y="370"/>
                  <a:pt x="0" y="814"/>
                </a:cubicBezTo>
                <a:lnTo>
                  <a:pt x="0" y="1697"/>
                </a:lnTo>
                <a:cubicBezTo>
                  <a:pt x="0" y="2145"/>
                  <a:pt x="347" y="2509"/>
                  <a:pt x="796" y="2509"/>
                </a:cubicBezTo>
                <a:lnTo>
                  <a:pt x="5746" y="2509"/>
                </a:lnTo>
                <a:cubicBezTo>
                  <a:pt x="6101" y="2509"/>
                  <a:pt x="6402" y="2283"/>
                  <a:pt x="6514" y="1966"/>
                </a:cubicBezTo>
                <a:cubicBezTo>
                  <a:pt x="6507" y="1966"/>
                  <a:pt x="6499" y="1967"/>
                  <a:pt x="6492" y="1967"/>
                </a:cubicBezTo>
                <a:lnTo>
                  <a:pt x="1542" y="1967"/>
                </a:lnTo>
                <a:lnTo>
                  <a:pt x="1542" y="1966"/>
                </a:lnTo>
                <a:cubicBezTo>
                  <a:pt x="1093" y="1966"/>
                  <a:pt x="746" y="1601"/>
                  <a:pt x="746" y="1153"/>
                </a:cubicBezTo>
                <a:lnTo>
                  <a:pt x="746" y="270"/>
                </a:lnTo>
                <a:cubicBezTo>
                  <a:pt x="746" y="175"/>
                  <a:pt x="763" y="85"/>
                  <a:pt x="793"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32"/>
          <p:cNvSpPr/>
          <p:nvPr/>
        </p:nvSpPr>
        <p:spPr>
          <a:xfrm flipH="1">
            <a:off x="8212492" y="3610927"/>
            <a:ext cx="60365" cy="60308"/>
          </a:xfrm>
          <a:custGeom>
            <a:avLst/>
            <a:gdLst/>
            <a:ahLst/>
            <a:cxnLst/>
            <a:rect l="l" t="t" r="r" b="b"/>
            <a:pathLst>
              <a:path w="1063" h="1062" extrusionOk="0">
                <a:moveTo>
                  <a:pt x="532" y="0"/>
                </a:moveTo>
                <a:cubicBezTo>
                  <a:pt x="238" y="0"/>
                  <a:pt x="1" y="238"/>
                  <a:pt x="1" y="530"/>
                </a:cubicBezTo>
                <a:cubicBezTo>
                  <a:pt x="1" y="824"/>
                  <a:pt x="238" y="1062"/>
                  <a:pt x="532" y="1062"/>
                </a:cubicBezTo>
                <a:cubicBezTo>
                  <a:pt x="825" y="1062"/>
                  <a:pt x="1062" y="824"/>
                  <a:pt x="1062" y="530"/>
                </a:cubicBezTo>
                <a:cubicBezTo>
                  <a:pt x="1062" y="238"/>
                  <a:pt x="825" y="0"/>
                  <a:pt x="532"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32"/>
          <p:cNvSpPr/>
          <p:nvPr/>
        </p:nvSpPr>
        <p:spPr>
          <a:xfrm flipH="1">
            <a:off x="8212378" y="3610927"/>
            <a:ext cx="52699" cy="52642"/>
          </a:xfrm>
          <a:custGeom>
            <a:avLst/>
            <a:gdLst/>
            <a:ahLst/>
            <a:cxnLst/>
            <a:rect l="l" t="t" r="r" b="b"/>
            <a:pathLst>
              <a:path w="928" h="927" extrusionOk="0">
                <a:moveTo>
                  <a:pt x="464" y="0"/>
                </a:moveTo>
                <a:cubicBezTo>
                  <a:pt x="208" y="0"/>
                  <a:pt x="0" y="208"/>
                  <a:pt x="0" y="464"/>
                </a:cubicBezTo>
                <a:cubicBezTo>
                  <a:pt x="0" y="719"/>
                  <a:pt x="208" y="926"/>
                  <a:pt x="464" y="926"/>
                </a:cubicBezTo>
                <a:cubicBezTo>
                  <a:pt x="719" y="926"/>
                  <a:pt x="928" y="719"/>
                  <a:pt x="928" y="464"/>
                </a:cubicBezTo>
                <a:cubicBezTo>
                  <a:pt x="928" y="207"/>
                  <a:pt x="719" y="0"/>
                  <a:pt x="4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32"/>
          <p:cNvSpPr/>
          <p:nvPr/>
        </p:nvSpPr>
        <p:spPr>
          <a:xfrm flipH="1">
            <a:off x="8225269" y="3623761"/>
            <a:ext cx="26917" cy="26974"/>
          </a:xfrm>
          <a:custGeom>
            <a:avLst/>
            <a:gdLst/>
            <a:ahLst/>
            <a:cxnLst/>
            <a:rect l="l" t="t" r="r" b="b"/>
            <a:pathLst>
              <a:path w="474" h="475" extrusionOk="0">
                <a:moveTo>
                  <a:pt x="239" y="0"/>
                </a:moveTo>
                <a:cubicBezTo>
                  <a:pt x="239" y="0"/>
                  <a:pt x="238" y="0"/>
                  <a:pt x="237" y="0"/>
                </a:cubicBezTo>
                <a:cubicBezTo>
                  <a:pt x="106" y="0"/>
                  <a:pt x="1" y="107"/>
                  <a:pt x="1" y="238"/>
                </a:cubicBezTo>
                <a:cubicBezTo>
                  <a:pt x="1" y="367"/>
                  <a:pt x="106" y="474"/>
                  <a:pt x="237" y="474"/>
                </a:cubicBezTo>
                <a:cubicBezTo>
                  <a:pt x="368" y="474"/>
                  <a:pt x="474" y="367"/>
                  <a:pt x="474" y="238"/>
                </a:cubicBezTo>
                <a:cubicBezTo>
                  <a:pt x="474" y="107"/>
                  <a:pt x="369" y="0"/>
                  <a:pt x="239"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32"/>
          <p:cNvSpPr/>
          <p:nvPr/>
        </p:nvSpPr>
        <p:spPr>
          <a:xfrm flipH="1">
            <a:off x="7909188" y="3116935"/>
            <a:ext cx="668730" cy="72063"/>
          </a:xfrm>
          <a:custGeom>
            <a:avLst/>
            <a:gdLst/>
            <a:ahLst/>
            <a:cxnLst/>
            <a:rect l="l" t="t" r="r" b="b"/>
            <a:pathLst>
              <a:path w="11776" h="1269" extrusionOk="0">
                <a:moveTo>
                  <a:pt x="636" y="0"/>
                </a:moveTo>
                <a:cubicBezTo>
                  <a:pt x="287" y="0"/>
                  <a:pt x="1" y="286"/>
                  <a:pt x="1" y="634"/>
                </a:cubicBezTo>
                <a:cubicBezTo>
                  <a:pt x="1" y="983"/>
                  <a:pt x="287" y="1268"/>
                  <a:pt x="636" y="1268"/>
                </a:cubicBezTo>
                <a:lnTo>
                  <a:pt x="11142" y="1268"/>
                </a:lnTo>
                <a:cubicBezTo>
                  <a:pt x="11490" y="1268"/>
                  <a:pt x="11775" y="983"/>
                  <a:pt x="11775" y="634"/>
                </a:cubicBezTo>
                <a:cubicBezTo>
                  <a:pt x="11775" y="285"/>
                  <a:pt x="11490" y="0"/>
                  <a:pt x="1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32"/>
          <p:cNvSpPr/>
          <p:nvPr/>
        </p:nvSpPr>
        <p:spPr>
          <a:xfrm flipH="1">
            <a:off x="7909188" y="3117219"/>
            <a:ext cx="668332" cy="71723"/>
          </a:xfrm>
          <a:custGeom>
            <a:avLst/>
            <a:gdLst/>
            <a:ahLst/>
            <a:cxnLst/>
            <a:rect l="l" t="t" r="r" b="b"/>
            <a:pathLst>
              <a:path w="11769" h="1263" extrusionOk="0">
                <a:moveTo>
                  <a:pt x="11198" y="1"/>
                </a:moveTo>
                <a:lnTo>
                  <a:pt x="11198" y="1"/>
                </a:lnTo>
                <a:cubicBezTo>
                  <a:pt x="11202" y="29"/>
                  <a:pt x="11206" y="57"/>
                  <a:pt x="11206" y="86"/>
                </a:cubicBezTo>
                <a:cubicBezTo>
                  <a:pt x="11206" y="434"/>
                  <a:pt x="10920" y="719"/>
                  <a:pt x="10573" y="719"/>
                </a:cubicBezTo>
                <a:lnTo>
                  <a:pt x="66" y="719"/>
                </a:lnTo>
                <a:cubicBezTo>
                  <a:pt x="44" y="719"/>
                  <a:pt x="23" y="715"/>
                  <a:pt x="1" y="713"/>
                </a:cubicBezTo>
                <a:lnTo>
                  <a:pt x="1" y="713"/>
                </a:lnTo>
                <a:cubicBezTo>
                  <a:pt x="42" y="1021"/>
                  <a:pt x="306" y="1262"/>
                  <a:pt x="626" y="1262"/>
                </a:cubicBezTo>
                <a:lnTo>
                  <a:pt x="11133" y="1262"/>
                </a:lnTo>
                <a:cubicBezTo>
                  <a:pt x="11482" y="1262"/>
                  <a:pt x="11767" y="976"/>
                  <a:pt x="11767" y="628"/>
                </a:cubicBezTo>
                <a:cubicBezTo>
                  <a:pt x="11768" y="302"/>
                  <a:pt x="11516" y="34"/>
                  <a:pt x="11198"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32"/>
          <p:cNvSpPr/>
          <p:nvPr/>
        </p:nvSpPr>
        <p:spPr>
          <a:xfrm flipH="1">
            <a:off x="7909188" y="3754656"/>
            <a:ext cx="668730" cy="72063"/>
          </a:xfrm>
          <a:custGeom>
            <a:avLst/>
            <a:gdLst/>
            <a:ahLst/>
            <a:cxnLst/>
            <a:rect l="l" t="t" r="r" b="b"/>
            <a:pathLst>
              <a:path w="11776" h="1269" extrusionOk="0">
                <a:moveTo>
                  <a:pt x="636" y="1"/>
                </a:moveTo>
                <a:cubicBezTo>
                  <a:pt x="287" y="1"/>
                  <a:pt x="1" y="287"/>
                  <a:pt x="1" y="634"/>
                </a:cubicBezTo>
                <a:cubicBezTo>
                  <a:pt x="1" y="983"/>
                  <a:pt x="287" y="1269"/>
                  <a:pt x="636" y="1269"/>
                </a:cubicBezTo>
                <a:lnTo>
                  <a:pt x="11142" y="1269"/>
                </a:lnTo>
                <a:cubicBezTo>
                  <a:pt x="11490" y="1269"/>
                  <a:pt x="11775" y="983"/>
                  <a:pt x="11775" y="634"/>
                </a:cubicBezTo>
                <a:cubicBezTo>
                  <a:pt x="11775" y="287"/>
                  <a:pt x="11490" y="1"/>
                  <a:pt x="111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32"/>
          <p:cNvSpPr/>
          <p:nvPr/>
        </p:nvSpPr>
        <p:spPr>
          <a:xfrm flipH="1">
            <a:off x="7909188" y="3756870"/>
            <a:ext cx="666174" cy="69962"/>
          </a:xfrm>
          <a:custGeom>
            <a:avLst/>
            <a:gdLst/>
            <a:ahLst/>
            <a:cxnLst/>
            <a:rect l="l" t="t" r="r" b="b"/>
            <a:pathLst>
              <a:path w="11731" h="1232" extrusionOk="0">
                <a:moveTo>
                  <a:pt x="11304" y="1"/>
                </a:moveTo>
                <a:lnTo>
                  <a:pt x="11304" y="1"/>
                </a:lnTo>
                <a:cubicBezTo>
                  <a:pt x="11332" y="74"/>
                  <a:pt x="11349" y="151"/>
                  <a:pt x="11349" y="234"/>
                </a:cubicBezTo>
                <a:cubicBezTo>
                  <a:pt x="11349" y="583"/>
                  <a:pt x="11064" y="868"/>
                  <a:pt x="10715" y="868"/>
                </a:cubicBezTo>
                <a:lnTo>
                  <a:pt x="208" y="868"/>
                </a:lnTo>
                <a:cubicBezTo>
                  <a:pt x="135" y="868"/>
                  <a:pt x="66" y="854"/>
                  <a:pt x="1" y="831"/>
                </a:cubicBezTo>
                <a:lnTo>
                  <a:pt x="1" y="831"/>
                </a:lnTo>
                <a:cubicBezTo>
                  <a:pt x="94" y="1065"/>
                  <a:pt x="322" y="1231"/>
                  <a:pt x="588" y="1231"/>
                </a:cubicBezTo>
                <a:lnTo>
                  <a:pt x="11095" y="1231"/>
                </a:lnTo>
                <a:cubicBezTo>
                  <a:pt x="11444" y="1231"/>
                  <a:pt x="11729" y="945"/>
                  <a:pt x="11729" y="598"/>
                </a:cubicBezTo>
                <a:cubicBezTo>
                  <a:pt x="11730" y="321"/>
                  <a:pt x="11551" y="87"/>
                  <a:pt x="11304"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32"/>
          <p:cNvSpPr/>
          <p:nvPr/>
        </p:nvSpPr>
        <p:spPr>
          <a:xfrm flipH="1">
            <a:off x="5359092" y="4055457"/>
            <a:ext cx="2561571" cy="272921"/>
          </a:xfrm>
          <a:custGeom>
            <a:avLst/>
            <a:gdLst/>
            <a:ahLst/>
            <a:cxnLst/>
            <a:rect l="l" t="t" r="r" b="b"/>
            <a:pathLst>
              <a:path w="45108" h="4806" extrusionOk="0">
                <a:moveTo>
                  <a:pt x="22555" y="0"/>
                </a:moveTo>
                <a:cubicBezTo>
                  <a:pt x="16572" y="0"/>
                  <a:pt x="10836" y="254"/>
                  <a:pt x="6606" y="704"/>
                </a:cubicBezTo>
                <a:cubicBezTo>
                  <a:pt x="2377" y="1155"/>
                  <a:pt x="1" y="1765"/>
                  <a:pt x="1" y="2403"/>
                </a:cubicBezTo>
                <a:cubicBezTo>
                  <a:pt x="1" y="3040"/>
                  <a:pt x="2377" y="3652"/>
                  <a:pt x="6606" y="4102"/>
                </a:cubicBezTo>
                <a:cubicBezTo>
                  <a:pt x="10836" y="4553"/>
                  <a:pt x="16572" y="4805"/>
                  <a:pt x="22555" y="4805"/>
                </a:cubicBezTo>
                <a:cubicBezTo>
                  <a:pt x="28536" y="4805"/>
                  <a:pt x="34272" y="4553"/>
                  <a:pt x="38502" y="4102"/>
                </a:cubicBezTo>
                <a:cubicBezTo>
                  <a:pt x="42731" y="3652"/>
                  <a:pt x="45108" y="3040"/>
                  <a:pt x="45108" y="2403"/>
                </a:cubicBezTo>
                <a:cubicBezTo>
                  <a:pt x="45108" y="1765"/>
                  <a:pt x="42731" y="1155"/>
                  <a:pt x="38502" y="704"/>
                </a:cubicBezTo>
                <a:cubicBezTo>
                  <a:pt x="34272" y="254"/>
                  <a:pt x="28536" y="0"/>
                  <a:pt x="22555" y="0"/>
                </a:cubicBezTo>
                <a:close/>
              </a:path>
            </a:pathLst>
          </a:custGeom>
          <a:solidFill>
            <a:srgbClr val="030303">
              <a:alpha val="48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32"/>
          <p:cNvSpPr/>
          <p:nvPr/>
        </p:nvSpPr>
        <p:spPr>
          <a:xfrm flipH="1">
            <a:off x="5954172" y="2886607"/>
            <a:ext cx="1365058" cy="629546"/>
          </a:xfrm>
          <a:custGeom>
            <a:avLst/>
            <a:gdLst/>
            <a:ahLst/>
            <a:cxnLst/>
            <a:rect l="l" t="t" r="r" b="b"/>
            <a:pathLst>
              <a:path w="24038" h="11086" extrusionOk="0">
                <a:moveTo>
                  <a:pt x="166" y="1"/>
                </a:moveTo>
                <a:cubicBezTo>
                  <a:pt x="76" y="1"/>
                  <a:pt x="1" y="75"/>
                  <a:pt x="1" y="166"/>
                </a:cubicBezTo>
                <a:lnTo>
                  <a:pt x="1" y="10920"/>
                </a:lnTo>
                <a:cubicBezTo>
                  <a:pt x="1" y="11011"/>
                  <a:pt x="76" y="11085"/>
                  <a:pt x="166" y="11085"/>
                </a:cubicBezTo>
                <a:lnTo>
                  <a:pt x="23872" y="11085"/>
                </a:lnTo>
                <a:cubicBezTo>
                  <a:pt x="23963" y="11085"/>
                  <a:pt x="24038" y="11011"/>
                  <a:pt x="24038" y="10920"/>
                </a:cubicBezTo>
                <a:lnTo>
                  <a:pt x="24038" y="166"/>
                </a:lnTo>
                <a:cubicBezTo>
                  <a:pt x="24038" y="75"/>
                  <a:pt x="23963" y="1"/>
                  <a:pt x="238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32"/>
          <p:cNvSpPr/>
          <p:nvPr/>
        </p:nvSpPr>
        <p:spPr>
          <a:xfrm flipH="1">
            <a:off x="5892791" y="2653382"/>
            <a:ext cx="149124" cy="811323"/>
          </a:xfrm>
          <a:custGeom>
            <a:avLst/>
            <a:gdLst/>
            <a:ahLst/>
            <a:cxnLst/>
            <a:rect l="l" t="t" r="r" b="b"/>
            <a:pathLst>
              <a:path w="2626" h="14287" extrusionOk="0">
                <a:moveTo>
                  <a:pt x="101" y="0"/>
                </a:moveTo>
                <a:cubicBezTo>
                  <a:pt x="46" y="0"/>
                  <a:pt x="0" y="46"/>
                  <a:pt x="0" y="102"/>
                </a:cubicBezTo>
                <a:lnTo>
                  <a:pt x="0" y="14185"/>
                </a:lnTo>
                <a:cubicBezTo>
                  <a:pt x="0" y="14241"/>
                  <a:pt x="46" y="14287"/>
                  <a:pt x="101" y="14287"/>
                </a:cubicBezTo>
                <a:lnTo>
                  <a:pt x="2525" y="14287"/>
                </a:lnTo>
                <a:cubicBezTo>
                  <a:pt x="2580" y="14287"/>
                  <a:pt x="2626" y="14241"/>
                  <a:pt x="2626" y="14185"/>
                </a:cubicBezTo>
                <a:lnTo>
                  <a:pt x="2626" y="102"/>
                </a:lnTo>
                <a:cubicBezTo>
                  <a:pt x="2626" y="46"/>
                  <a:pt x="2580" y="0"/>
                  <a:pt x="25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32"/>
          <p:cNvSpPr/>
          <p:nvPr/>
        </p:nvSpPr>
        <p:spPr>
          <a:xfrm flipH="1">
            <a:off x="5892621" y="2660707"/>
            <a:ext cx="149238" cy="804111"/>
          </a:xfrm>
          <a:custGeom>
            <a:avLst/>
            <a:gdLst/>
            <a:ahLst/>
            <a:cxnLst/>
            <a:rect l="l" t="t" r="r" b="b"/>
            <a:pathLst>
              <a:path w="2628" h="14160" extrusionOk="0">
                <a:moveTo>
                  <a:pt x="1901" y="1"/>
                </a:moveTo>
                <a:lnTo>
                  <a:pt x="1901" y="11249"/>
                </a:lnTo>
                <a:cubicBezTo>
                  <a:pt x="1901" y="11951"/>
                  <a:pt x="1326" y="12528"/>
                  <a:pt x="621" y="12528"/>
                </a:cubicBezTo>
                <a:lnTo>
                  <a:pt x="553" y="12528"/>
                </a:lnTo>
                <a:cubicBezTo>
                  <a:pt x="356" y="12528"/>
                  <a:pt x="168" y="12481"/>
                  <a:pt x="0" y="12400"/>
                </a:cubicBezTo>
                <a:lnTo>
                  <a:pt x="0" y="12879"/>
                </a:lnTo>
                <a:cubicBezTo>
                  <a:pt x="0" y="13583"/>
                  <a:pt x="575" y="14159"/>
                  <a:pt x="1280" y="14159"/>
                </a:cubicBezTo>
                <a:lnTo>
                  <a:pt x="1347" y="14159"/>
                </a:lnTo>
                <a:cubicBezTo>
                  <a:pt x="2050" y="14159"/>
                  <a:pt x="2627" y="13584"/>
                  <a:pt x="2627" y="12879"/>
                </a:cubicBezTo>
                <a:lnTo>
                  <a:pt x="2627" y="1153"/>
                </a:lnTo>
                <a:cubicBezTo>
                  <a:pt x="2625" y="646"/>
                  <a:pt x="2329" y="209"/>
                  <a:pt x="190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32"/>
          <p:cNvSpPr/>
          <p:nvPr/>
        </p:nvSpPr>
        <p:spPr>
          <a:xfrm flipH="1">
            <a:off x="5892955" y="2992628"/>
            <a:ext cx="1477213" cy="597234"/>
          </a:xfrm>
          <a:custGeom>
            <a:avLst/>
            <a:gdLst/>
            <a:ahLst/>
            <a:cxnLst/>
            <a:rect l="l" t="t" r="r" b="b"/>
            <a:pathLst>
              <a:path w="26013" h="10517" extrusionOk="0">
                <a:moveTo>
                  <a:pt x="5944" y="0"/>
                </a:moveTo>
                <a:cubicBezTo>
                  <a:pt x="5417" y="0"/>
                  <a:pt x="5195" y="332"/>
                  <a:pt x="5400" y="995"/>
                </a:cubicBezTo>
                <a:cubicBezTo>
                  <a:pt x="5564" y="1524"/>
                  <a:pt x="5787" y="1995"/>
                  <a:pt x="5787" y="2556"/>
                </a:cubicBezTo>
                <a:cubicBezTo>
                  <a:pt x="5784" y="3348"/>
                  <a:pt x="5720" y="4148"/>
                  <a:pt x="5646" y="4948"/>
                </a:cubicBezTo>
                <a:cubicBezTo>
                  <a:pt x="5438" y="4954"/>
                  <a:pt x="5230" y="4957"/>
                  <a:pt x="5020" y="4963"/>
                </a:cubicBezTo>
                <a:cubicBezTo>
                  <a:pt x="3537" y="5001"/>
                  <a:pt x="2020" y="5042"/>
                  <a:pt x="634" y="5568"/>
                </a:cubicBezTo>
                <a:cubicBezTo>
                  <a:pt x="462" y="5632"/>
                  <a:pt x="243" y="5742"/>
                  <a:pt x="1" y="5886"/>
                </a:cubicBezTo>
                <a:lnTo>
                  <a:pt x="1" y="7033"/>
                </a:lnTo>
                <a:cubicBezTo>
                  <a:pt x="1" y="7216"/>
                  <a:pt x="40" y="7388"/>
                  <a:pt x="108" y="7544"/>
                </a:cubicBezTo>
                <a:cubicBezTo>
                  <a:pt x="293" y="7485"/>
                  <a:pt x="481" y="7436"/>
                  <a:pt x="670" y="7401"/>
                </a:cubicBezTo>
                <a:cubicBezTo>
                  <a:pt x="1096" y="7319"/>
                  <a:pt x="1526" y="7286"/>
                  <a:pt x="1958" y="7286"/>
                </a:cubicBezTo>
                <a:cubicBezTo>
                  <a:pt x="2807" y="7286"/>
                  <a:pt x="3662" y="7413"/>
                  <a:pt x="4503" y="7547"/>
                </a:cubicBezTo>
                <a:cubicBezTo>
                  <a:pt x="4745" y="7585"/>
                  <a:pt x="4986" y="7617"/>
                  <a:pt x="5227" y="7646"/>
                </a:cubicBezTo>
                <a:cubicBezTo>
                  <a:pt x="5115" y="7826"/>
                  <a:pt x="4966" y="8007"/>
                  <a:pt x="4771" y="8274"/>
                </a:cubicBezTo>
                <a:cubicBezTo>
                  <a:pt x="4566" y="8555"/>
                  <a:pt x="4296" y="8926"/>
                  <a:pt x="4279" y="9292"/>
                </a:cubicBezTo>
                <a:cubicBezTo>
                  <a:pt x="4249" y="9967"/>
                  <a:pt x="4734" y="10162"/>
                  <a:pt x="5357" y="10162"/>
                </a:cubicBezTo>
                <a:cubicBezTo>
                  <a:pt x="6207" y="10162"/>
                  <a:pt x="7315" y="9799"/>
                  <a:pt x="7725" y="9799"/>
                </a:cubicBezTo>
                <a:lnTo>
                  <a:pt x="18614" y="9799"/>
                </a:lnTo>
                <a:cubicBezTo>
                  <a:pt x="19054" y="10025"/>
                  <a:pt x="20014" y="10516"/>
                  <a:pt x="20753" y="10516"/>
                </a:cubicBezTo>
                <a:cubicBezTo>
                  <a:pt x="21173" y="10516"/>
                  <a:pt x="21522" y="10357"/>
                  <a:pt x="21663" y="9898"/>
                </a:cubicBezTo>
                <a:cubicBezTo>
                  <a:pt x="21791" y="9478"/>
                  <a:pt x="21623" y="8931"/>
                  <a:pt x="21456" y="8547"/>
                </a:cubicBezTo>
                <a:cubicBezTo>
                  <a:pt x="21320" y="8230"/>
                  <a:pt x="21200" y="7941"/>
                  <a:pt x="21107" y="7653"/>
                </a:cubicBezTo>
                <a:lnTo>
                  <a:pt x="21107" y="7653"/>
                </a:lnTo>
                <a:cubicBezTo>
                  <a:pt x="21998" y="7658"/>
                  <a:pt x="22891" y="7660"/>
                  <a:pt x="23781" y="7665"/>
                </a:cubicBezTo>
                <a:cubicBezTo>
                  <a:pt x="24224" y="7666"/>
                  <a:pt x="24671" y="7669"/>
                  <a:pt x="25103" y="7766"/>
                </a:cubicBezTo>
                <a:cubicBezTo>
                  <a:pt x="25287" y="7807"/>
                  <a:pt x="25467" y="7864"/>
                  <a:pt x="25639" y="7938"/>
                </a:cubicBezTo>
                <a:cubicBezTo>
                  <a:pt x="25870" y="7706"/>
                  <a:pt x="26012" y="7387"/>
                  <a:pt x="26012" y="7037"/>
                </a:cubicBezTo>
                <a:lnTo>
                  <a:pt x="26012" y="5382"/>
                </a:lnTo>
                <a:cubicBezTo>
                  <a:pt x="25825" y="5272"/>
                  <a:pt x="25624" y="5174"/>
                  <a:pt x="25408" y="5089"/>
                </a:cubicBezTo>
                <a:cubicBezTo>
                  <a:pt x="24272" y="4648"/>
                  <a:pt x="23048" y="4559"/>
                  <a:pt x="21822" y="4559"/>
                </a:cubicBezTo>
                <a:cubicBezTo>
                  <a:pt x="21511" y="4559"/>
                  <a:pt x="21200" y="4565"/>
                  <a:pt x="20891" y="4572"/>
                </a:cubicBezTo>
                <a:cubicBezTo>
                  <a:pt x="20888" y="4359"/>
                  <a:pt x="20885" y="4148"/>
                  <a:pt x="20882" y="3935"/>
                </a:cubicBezTo>
                <a:cubicBezTo>
                  <a:pt x="20879" y="3698"/>
                  <a:pt x="20786" y="2929"/>
                  <a:pt x="20911" y="2726"/>
                </a:cubicBezTo>
                <a:cubicBezTo>
                  <a:pt x="21243" y="2188"/>
                  <a:pt x="22288" y="644"/>
                  <a:pt x="21005" y="644"/>
                </a:cubicBezTo>
                <a:cubicBezTo>
                  <a:pt x="20958" y="644"/>
                  <a:pt x="20908" y="646"/>
                  <a:pt x="20854" y="650"/>
                </a:cubicBezTo>
                <a:cubicBezTo>
                  <a:pt x="20578" y="671"/>
                  <a:pt x="20317" y="779"/>
                  <a:pt x="20050" y="856"/>
                </a:cubicBezTo>
                <a:cubicBezTo>
                  <a:pt x="19540" y="1006"/>
                  <a:pt x="19010" y="1050"/>
                  <a:pt x="18477" y="1050"/>
                </a:cubicBezTo>
                <a:cubicBezTo>
                  <a:pt x="18111" y="1050"/>
                  <a:pt x="17743" y="1029"/>
                  <a:pt x="17379" y="1008"/>
                </a:cubicBezTo>
                <a:cubicBezTo>
                  <a:pt x="14688" y="856"/>
                  <a:pt x="11998" y="703"/>
                  <a:pt x="9307" y="550"/>
                </a:cubicBezTo>
                <a:cubicBezTo>
                  <a:pt x="8678" y="515"/>
                  <a:pt x="7918" y="585"/>
                  <a:pt x="7310" y="417"/>
                </a:cubicBezTo>
                <a:cubicBezTo>
                  <a:pt x="6963" y="321"/>
                  <a:pt x="6651" y="111"/>
                  <a:pt x="6284" y="37"/>
                </a:cubicBezTo>
                <a:cubicBezTo>
                  <a:pt x="6160" y="13"/>
                  <a:pt x="6046" y="0"/>
                  <a:pt x="5944"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32"/>
          <p:cNvSpPr/>
          <p:nvPr/>
        </p:nvSpPr>
        <p:spPr>
          <a:xfrm flipH="1">
            <a:off x="6124762" y="2979908"/>
            <a:ext cx="1024503" cy="597064"/>
          </a:xfrm>
          <a:custGeom>
            <a:avLst/>
            <a:gdLst/>
            <a:ahLst/>
            <a:cxnLst/>
            <a:rect l="l" t="t" r="r" b="b"/>
            <a:pathLst>
              <a:path w="18041" h="10514" extrusionOk="0">
                <a:moveTo>
                  <a:pt x="1696" y="0"/>
                </a:moveTo>
                <a:cubicBezTo>
                  <a:pt x="1169" y="0"/>
                  <a:pt x="946" y="332"/>
                  <a:pt x="1152" y="995"/>
                </a:cubicBezTo>
                <a:cubicBezTo>
                  <a:pt x="1315" y="1524"/>
                  <a:pt x="1539" y="1996"/>
                  <a:pt x="1538" y="2557"/>
                </a:cubicBezTo>
                <a:cubicBezTo>
                  <a:pt x="1536" y="3929"/>
                  <a:pt x="1341" y="5329"/>
                  <a:pt x="1245" y="6700"/>
                </a:cubicBezTo>
                <a:cubicBezTo>
                  <a:pt x="1189" y="7498"/>
                  <a:pt x="981" y="7643"/>
                  <a:pt x="522" y="8272"/>
                </a:cubicBezTo>
                <a:cubicBezTo>
                  <a:pt x="315" y="8554"/>
                  <a:pt x="46" y="8923"/>
                  <a:pt x="31" y="9289"/>
                </a:cubicBezTo>
                <a:cubicBezTo>
                  <a:pt x="0" y="9965"/>
                  <a:pt x="485" y="10160"/>
                  <a:pt x="1108" y="10160"/>
                </a:cubicBezTo>
                <a:cubicBezTo>
                  <a:pt x="1958" y="10160"/>
                  <a:pt x="3066" y="9797"/>
                  <a:pt x="3476" y="9797"/>
                </a:cubicBezTo>
                <a:lnTo>
                  <a:pt x="14366" y="9797"/>
                </a:lnTo>
                <a:cubicBezTo>
                  <a:pt x="14806" y="10022"/>
                  <a:pt x="15766" y="10513"/>
                  <a:pt x="16505" y="10513"/>
                </a:cubicBezTo>
                <a:cubicBezTo>
                  <a:pt x="16926" y="10513"/>
                  <a:pt x="17276" y="10354"/>
                  <a:pt x="17417" y="9896"/>
                </a:cubicBezTo>
                <a:cubicBezTo>
                  <a:pt x="17544" y="9476"/>
                  <a:pt x="17377" y="8931"/>
                  <a:pt x="17211" y="8544"/>
                </a:cubicBezTo>
                <a:cubicBezTo>
                  <a:pt x="16847" y="7698"/>
                  <a:pt x="16608" y="7046"/>
                  <a:pt x="16634" y="6094"/>
                </a:cubicBezTo>
                <a:cubicBezTo>
                  <a:pt x="16656" y="5368"/>
                  <a:pt x="16644" y="4658"/>
                  <a:pt x="16633" y="3935"/>
                </a:cubicBezTo>
                <a:cubicBezTo>
                  <a:pt x="16631" y="3699"/>
                  <a:pt x="16537" y="2930"/>
                  <a:pt x="16662" y="2728"/>
                </a:cubicBezTo>
                <a:cubicBezTo>
                  <a:pt x="16994" y="2189"/>
                  <a:pt x="18041" y="644"/>
                  <a:pt x="16755" y="644"/>
                </a:cubicBezTo>
                <a:cubicBezTo>
                  <a:pt x="16708" y="644"/>
                  <a:pt x="16658" y="646"/>
                  <a:pt x="16605" y="651"/>
                </a:cubicBezTo>
                <a:cubicBezTo>
                  <a:pt x="16328" y="671"/>
                  <a:pt x="16066" y="779"/>
                  <a:pt x="15801" y="857"/>
                </a:cubicBezTo>
                <a:cubicBezTo>
                  <a:pt x="15289" y="1006"/>
                  <a:pt x="14758" y="1049"/>
                  <a:pt x="14224" y="1049"/>
                </a:cubicBezTo>
                <a:cubicBezTo>
                  <a:pt x="13860" y="1049"/>
                  <a:pt x="13494" y="1029"/>
                  <a:pt x="13131" y="1009"/>
                </a:cubicBezTo>
                <a:cubicBezTo>
                  <a:pt x="10440" y="857"/>
                  <a:pt x="7750" y="703"/>
                  <a:pt x="5058" y="551"/>
                </a:cubicBezTo>
                <a:cubicBezTo>
                  <a:pt x="4428" y="515"/>
                  <a:pt x="3668" y="585"/>
                  <a:pt x="3062" y="418"/>
                </a:cubicBezTo>
                <a:cubicBezTo>
                  <a:pt x="2714" y="323"/>
                  <a:pt x="2402" y="111"/>
                  <a:pt x="2036" y="38"/>
                </a:cubicBezTo>
                <a:cubicBezTo>
                  <a:pt x="1912" y="13"/>
                  <a:pt x="1798" y="0"/>
                  <a:pt x="16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32"/>
          <p:cNvSpPr/>
          <p:nvPr/>
        </p:nvSpPr>
        <p:spPr>
          <a:xfrm flipH="1">
            <a:off x="6196940" y="3098423"/>
            <a:ext cx="888043" cy="366052"/>
          </a:xfrm>
          <a:custGeom>
            <a:avLst/>
            <a:gdLst/>
            <a:ahLst/>
            <a:cxnLst/>
            <a:rect l="l" t="t" r="r" b="b"/>
            <a:pathLst>
              <a:path w="15638" h="6446" extrusionOk="0">
                <a:moveTo>
                  <a:pt x="1895" y="0"/>
                </a:moveTo>
                <a:cubicBezTo>
                  <a:pt x="1831" y="0"/>
                  <a:pt x="1771" y="13"/>
                  <a:pt x="1720" y="45"/>
                </a:cubicBezTo>
                <a:cubicBezTo>
                  <a:pt x="1535" y="160"/>
                  <a:pt x="1477" y="436"/>
                  <a:pt x="1601" y="614"/>
                </a:cubicBezTo>
                <a:cubicBezTo>
                  <a:pt x="1661" y="699"/>
                  <a:pt x="1751" y="759"/>
                  <a:pt x="1840" y="809"/>
                </a:cubicBezTo>
                <a:cubicBezTo>
                  <a:pt x="2344" y="1092"/>
                  <a:pt x="2933" y="1177"/>
                  <a:pt x="3489" y="1332"/>
                </a:cubicBezTo>
                <a:cubicBezTo>
                  <a:pt x="4047" y="1486"/>
                  <a:pt x="4620" y="1749"/>
                  <a:pt x="4908" y="2251"/>
                </a:cubicBezTo>
                <a:cubicBezTo>
                  <a:pt x="4952" y="2330"/>
                  <a:pt x="4989" y="2432"/>
                  <a:pt x="4939" y="2508"/>
                </a:cubicBezTo>
                <a:cubicBezTo>
                  <a:pt x="4908" y="2555"/>
                  <a:pt x="4850" y="2578"/>
                  <a:pt x="4795" y="2594"/>
                </a:cubicBezTo>
                <a:cubicBezTo>
                  <a:pt x="4677" y="2628"/>
                  <a:pt x="4557" y="2638"/>
                  <a:pt x="4434" y="2638"/>
                </a:cubicBezTo>
                <a:cubicBezTo>
                  <a:pt x="4265" y="2638"/>
                  <a:pt x="4093" y="2618"/>
                  <a:pt x="3923" y="2613"/>
                </a:cubicBezTo>
                <a:cubicBezTo>
                  <a:pt x="3908" y="2613"/>
                  <a:pt x="3893" y="2613"/>
                  <a:pt x="3877" y="2613"/>
                </a:cubicBezTo>
                <a:cubicBezTo>
                  <a:pt x="3637" y="2613"/>
                  <a:pt x="3380" y="2658"/>
                  <a:pt x="3203" y="2811"/>
                </a:cubicBezTo>
                <a:cubicBezTo>
                  <a:pt x="2245" y="2823"/>
                  <a:pt x="1283" y="2837"/>
                  <a:pt x="320" y="2862"/>
                </a:cubicBezTo>
                <a:cubicBezTo>
                  <a:pt x="260" y="3553"/>
                  <a:pt x="158" y="3927"/>
                  <a:pt x="111" y="4613"/>
                </a:cubicBezTo>
                <a:cubicBezTo>
                  <a:pt x="92" y="4879"/>
                  <a:pt x="56" y="5072"/>
                  <a:pt x="0" y="5235"/>
                </a:cubicBezTo>
                <a:cubicBezTo>
                  <a:pt x="863" y="5336"/>
                  <a:pt x="1712" y="5372"/>
                  <a:pt x="2566" y="5372"/>
                </a:cubicBezTo>
                <a:cubicBezTo>
                  <a:pt x="2690" y="5372"/>
                  <a:pt x="2814" y="5371"/>
                  <a:pt x="2938" y="5370"/>
                </a:cubicBezTo>
                <a:lnTo>
                  <a:pt x="2938" y="5370"/>
                </a:lnTo>
                <a:cubicBezTo>
                  <a:pt x="2615" y="5439"/>
                  <a:pt x="2291" y="5496"/>
                  <a:pt x="1964" y="5544"/>
                </a:cubicBezTo>
                <a:cubicBezTo>
                  <a:pt x="2012" y="5841"/>
                  <a:pt x="2247" y="6078"/>
                  <a:pt x="2519" y="6208"/>
                </a:cubicBezTo>
                <a:cubicBezTo>
                  <a:pt x="2790" y="6335"/>
                  <a:pt x="3094" y="6371"/>
                  <a:pt x="3393" y="6399"/>
                </a:cubicBezTo>
                <a:cubicBezTo>
                  <a:pt x="3670" y="6426"/>
                  <a:pt x="3954" y="6446"/>
                  <a:pt x="4236" y="6446"/>
                </a:cubicBezTo>
                <a:cubicBezTo>
                  <a:pt x="4825" y="6446"/>
                  <a:pt x="5405" y="6359"/>
                  <a:pt x="5905" y="6061"/>
                </a:cubicBezTo>
                <a:cubicBezTo>
                  <a:pt x="6085" y="5953"/>
                  <a:pt x="6253" y="5820"/>
                  <a:pt x="6450" y="5744"/>
                </a:cubicBezTo>
                <a:cubicBezTo>
                  <a:pt x="6677" y="5658"/>
                  <a:pt x="6926" y="5655"/>
                  <a:pt x="7170" y="5653"/>
                </a:cubicBezTo>
                <a:cubicBezTo>
                  <a:pt x="8730" y="5645"/>
                  <a:pt x="10291" y="5635"/>
                  <a:pt x="11852" y="5626"/>
                </a:cubicBezTo>
                <a:cubicBezTo>
                  <a:pt x="11974" y="5625"/>
                  <a:pt x="12097" y="5625"/>
                  <a:pt x="12219" y="5625"/>
                </a:cubicBezTo>
                <a:cubicBezTo>
                  <a:pt x="12818" y="5625"/>
                  <a:pt x="13417" y="5639"/>
                  <a:pt x="14007" y="5735"/>
                </a:cubicBezTo>
                <a:cubicBezTo>
                  <a:pt x="14136" y="5756"/>
                  <a:pt x="14279" y="5775"/>
                  <a:pt x="14416" y="5775"/>
                </a:cubicBezTo>
                <a:cubicBezTo>
                  <a:pt x="14660" y="5775"/>
                  <a:pt x="14886" y="5716"/>
                  <a:pt x="14988" y="5508"/>
                </a:cubicBezTo>
                <a:cubicBezTo>
                  <a:pt x="15030" y="5423"/>
                  <a:pt x="15034" y="5330"/>
                  <a:pt x="15015" y="5240"/>
                </a:cubicBezTo>
                <a:cubicBezTo>
                  <a:pt x="15221" y="5240"/>
                  <a:pt x="15428" y="5243"/>
                  <a:pt x="15638" y="5245"/>
                </a:cubicBezTo>
                <a:cubicBezTo>
                  <a:pt x="15540" y="4866"/>
                  <a:pt x="15490" y="4473"/>
                  <a:pt x="15502" y="4008"/>
                </a:cubicBezTo>
                <a:cubicBezTo>
                  <a:pt x="15520" y="3392"/>
                  <a:pt x="15514" y="2784"/>
                  <a:pt x="15506" y="2172"/>
                </a:cubicBezTo>
                <a:lnTo>
                  <a:pt x="15506" y="2172"/>
                </a:lnTo>
                <a:cubicBezTo>
                  <a:pt x="15484" y="2174"/>
                  <a:pt x="15381" y="2682"/>
                  <a:pt x="15359" y="2682"/>
                </a:cubicBezTo>
                <a:cubicBezTo>
                  <a:pt x="14938" y="2693"/>
                  <a:pt x="14515" y="2700"/>
                  <a:pt x="14095" y="2709"/>
                </a:cubicBezTo>
                <a:cubicBezTo>
                  <a:pt x="14194" y="2624"/>
                  <a:pt x="14295" y="2541"/>
                  <a:pt x="14394" y="2457"/>
                </a:cubicBezTo>
                <a:cubicBezTo>
                  <a:pt x="14312" y="2325"/>
                  <a:pt x="14155" y="2290"/>
                  <a:pt x="13991" y="2290"/>
                </a:cubicBezTo>
                <a:cubicBezTo>
                  <a:pt x="13910" y="2290"/>
                  <a:pt x="13827" y="2298"/>
                  <a:pt x="13751" y="2308"/>
                </a:cubicBezTo>
                <a:cubicBezTo>
                  <a:pt x="13504" y="2340"/>
                  <a:pt x="13256" y="2355"/>
                  <a:pt x="13007" y="2355"/>
                </a:cubicBezTo>
                <a:cubicBezTo>
                  <a:pt x="12403" y="2355"/>
                  <a:pt x="11798" y="2263"/>
                  <a:pt x="11222" y="2080"/>
                </a:cubicBezTo>
                <a:cubicBezTo>
                  <a:pt x="11122" y="2049"/>
                  <a:pt x="11001" y="1982"/>
                  <a:pt x="11015" y="1878"/>
                </a:cubicBezTo>
                <a:cubicBezTo>
                  <a:pt x="11024" y="1810"/>
                  <a:pt x="11089" y="1768"/>
                  <a:pt x="11150" y="1734"/>
                </a:cubicBezTo>
                <a:cubicBezTo>
                  <a:pt x="11537" y="1526"/>
                  <a:pt x="11982" y="1441"/>
                  <a:pt x="12390" y="1275"/>
                </a:cubicBezTo>
                <a:cubicBezTo>
                  <a:pt x="12799" y="1109"/>
                  <a:pt x="13201" y="827"/>
                  <a:pt x="13324" y="402"/>
                </a:cubicBezTo>
                <a:lnTo>
                  <a:pt x="13324" y="402"/>
                </a:lnTo>
                <a:cubicBezTo>
                  <a:pt x="12427" y="425"/>
                  <a:pt x="11529" y="448"/>
                  <a:pt x="10633" y="471"/>
                </a:cubicBezTo>
                <a:cubicBezTo>
                  <a:pt x="10379" y="478"/>
                  <a:pt x="10120" y="485"/>
                  <a:pt x="9885" y="576"/>
                </a:cubicBezTo>
                <a:cubicBezTo>
                  <a:pt x="9691" y="653"/>
                  <a:pt x="9525" y="781"/>
                  <a:pt x="9349" y="886"/>
                </a:cubicBezTo>
                <a:cubicBezTo>
                  <a:pt x="8920" y="1145"/>
                  <a:pt x="8420" y="1283"/>
                  <a:pt x="7920" y="1283"/>
                </a:cubicBezTo>
                <a:cubicBezTo>
                  <a:pt x="7889" y="1283"/>
                  <a:pt x="7857" y="1282"/>
                  <a:pt x="7826" y="1281"/>
                </a:cubicBezTo>
                <a:cubicBezTo>
                  <a:pt x="7364" y="1264"/>
                  <a:pt x="6913" y="1131"/>
                  <a:pt x="6467" y="1004"/>
                </a:cubicBezTo>
                <a:cubicBezTo>
                  <a:pt x="5711" y="789"/>
                  <a:pt x="4937" y="590"/>
                  <a:pt x="4150" y="590"/>
                </a:cubicBezTo>
                <a:cubicBezTo>
                  <a:pt x="4143" y="590"/>
                  <a:pt x="4136" y="590"/>
                  <a:pt x="4130" y="590"/>
                </a:cubicBezTo>
                <a:cubicBezTo>
                  <a:pt x="4047" y="591"/>
                  <a:pt x="3964" y="593"/>
                  <a:pt x="3881" y="593"/>
                </a:cubicBezTo>
                <a:cubicBezTo>
                  <a:pt x="3746" y="593"/>
                  <a:pt x="3612" y="586"/>
                  <a:pt x="3481" y="552"/>
                </a:cubicBezTo>
                <a:cubicBezTo>
                  <a:pt x="3169" y="472"/>
                  <a:pt x="2856" y="312"/>
                  <a:pt x="2552" y="208"/>
                </a:cubicBezTo>
                <a:cubicBezTo>
                  <a:pt x="2383" y="150"/>
                  <a:pt x="2113" y="0"/>
                  <a:pt x="189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32"/>
          <p:cNvSpPr/>
          <p:nvPr/>
        </p:nvSpPr>
        <p:spPr>
          <a:xfrm flipH="1">
            <a:off x="7220760" y="2653382"/>
            <a:ext cx="149238" cy="811323"/>
          </a:xfrm>
          <a:custGeom>
            <a:avLst/>
            <a:gdLst/>
            <a:ahLst/>
            <a:cxnLst/>
            <a:rect l="l" t="t" r="r" b="b"/>
            <a:pathLst>
              <a:path w="2628" h="14287" extrusionOk="0">
                <a:moveTo>
                  <a:pt x="103" y="0"/>
                </a:moveTo>
                <a:cubicBezTo>
                  <a:pt x="47" y="0"/>
                  <a:pt x="1" y="46"/>
                  <a:pt x="1" y="102"/>
                </a:cubicBezTo>
                <a:lnTo>
                  <a:pt x="1" y="14185"/>
                </a:lnTo>
                <a:cubicBezTo>
                  <a:pt x="1" y="14241"/>
                  <a:pt x="47" y="14287"/>
                  <a:pt x="103" y="14287"/>
                </a:cubicBezTo>
                <a:lnTo>
                  <a:pt x="2526" y="14287"/>
                </a:lnTo>
                <a:cubicBezTo>
                  <a:pt x="2581" y="14287"/>
                  <a:pt x="2627" y="14241"/>
                  <a:pt x="2628" y="14185"/>
                </a:cubicBezTo>
                <a:lnTo>
                  <a:pt x="2628" y="102"/>
                </a:lnTo>
                <a:cubicBezTo>
                  <a:pt x="2628" y="46"/>
                  <a:pt x="2582" y="0"/>
                  <a:pt x="25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32"/>
          <p:cNvSpPr/>
          <p:nvPr/>
        </p:nvSpPr>
        <p:spPr>
          <a:xfrm flipH="1">
            <a:off x="7220817" y="2666727"/>
            <a:ext cx="149238" cy="798092"/>
          </a:xfrm>
          <a:custGeom>
            <a:avLst/>
            <a:gdLst/>
            <a:ahLst/>
            <a:cxnLst/>
            <a:rect l="l" t="t" r="r" b="b"/>
            <a:pathLst>
              <a:path w="2628" h="14054" extrusionOk="0">
                <a:moveTo>
                  <a:pt x="2084" y="1"/>
                </a:moveTo>
                <a:lnTo>
                  <a:pt x="2084" y="11324"/>
                </a:lnTo>
                <a:cubicBezTo>
                  <a:pt x="2084" y="12026"/>
                  <a:pt x="1509" y="12604"/>
                  <a:pt x="804" y="12604"/>
                </a:cubicBezTo>
                <a:lnTo>
                  <a:pt x="736" y="12604"/>
                </a:lnTo>
                <a:cubicBezTo>
                  <a:pt x="462" y="12604"/>
                  <a:pt x="210" y="12515"/>
                  <a:pt x="1" y="12368"/>
                </a:cubicBezTo>
                <a:lnTo>
                  <a:pt x="1" y="12773"/>
                </a:lnTo>
                <a:cubicBezTo>
                  <a:pt x="1" y="13477"/>
                  <a:pt x="576" y="14053"/>
                  <a:pt x="1280" y="14053"/>
                </a:cubicBezTo>
                <a:lnTo>
                  <a:pt x="1348" y="14053"/>
                </a:lnTo>
                <a:cubicBezTo>
                  <a:pt x="2050" y="14053"/>
                  <a:pt x="2628" y="13478"/>
                  <a:pt x="2628" y="12773"/>
                </a:cubicBezTo>
                <a:lnTo>
                  <a:pt x="2628" y="1047"/>
                </a:lnTo>
                <a:cubicBezTo>
                  <a:pt x="2628" y="614"/>
                  <a:pt x="2412" y="233"/>
                  <a:pt x="2084"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32"/>
          <p:cNvSpPr/>
          <p:nvPr/>
        </p:nvSpPr>
        <p:spPr>
          <a:xfrm flipH="1">
            <a:off x="5760241" y="3354476"/>
            <a:ext cx="1756665" cy="419887"/>
          </a:xfrm>
          <a:custGeom>
            <a:avLst/>
            <a:gdLst/>
            <a:ahLst/>
            <a:cxnLst/>
            <a:rect l="l" t="t" r="r" b="b"/>
            <a:pathLst>
              <a:path w="30934" h="7394" extrusionOk="0">
                <a:moveTo>
                  <a:pt x="4262" y="0"/>
                </a:moveTo>
                <a:cubicBezTo>
                  <a:pt x="2679" y="0"/>
                  <a:pt x="2627" y="194"/>
                  <a:pt x="1486" y="1904"/>
                </a:cubicBezTo>
                <a:lnTo>
                  <a:pt x="0" y="4513"/>
                </a:lnTo>
                <a:cubicBezTo>
                  <a:pt x="0" y="6096"/>
                  <a:pt x="1297" y="7393"/>
                  <a:pt x="2881" y="7393"/>
                </a:cubicBezTo>
                <a:lnTo>
                  <a:pt x="28053" y="7393"/>
                </a:lnTo>
                <a:cubicBezTo>
                  <a:pt x="29637" y="7393"/>
                  <a:pt x="30934" y="6096"/>
                  <a:pt x="30933" y="4512"/>
                </a:cubicBezTo>
                <a:lnTo>
                  <a:pt x="29211" y="1617"/>
                </a:lnTo>
                <a:cubicBezTo>
                  <a:pt x="28273" y="51"/>
                  <a:pt x="28254" y="0"/>
                  <a:pt x="2667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32"/>
          <p:cNvSpPr/>
          <p:nvPr/>
        </p:nvSpPr>
        <p:spPr>
          <a:xfrm flipH="1">
            <a:off x="5741331" y="3630008"/>
            <a:ext cx="1812487" cy="515460"/>
          </a:xfrm>
          <a:custGeom>
            <a:avLst/>
            <a:gdLst/>
            <a:ahLst/>
            <a:cxnLst/>
            <a:rect l="l" t="t" r="r" b="b"/>
            <a:pathLst>
              <a:path w="31917" h="9077" extrusionOk="0">
                <a:moveTo>
                  <a:pt x="173" y="0"/>
                </a:moveTo>
                <a:cubicBezTo>
                  <a:pt x="77" y="0"/>
                  <a:pt x="1" y="78"/>
                  <a:pt x="1" y="173"/>
                </a:cubicBezTo>
                <a:lnTo>
                  <a:pt x="1" y="8905"/>
                </a:lnTo>
                <a:cubicBezTo>
                  <a:pt x="1" y="9000"/>
                  <a:pt x="77" y="9077"/>
                  <a:pt x="173" y="9077"/>
                </a:cubicBezTo>
                <a:lnTo>
                  <a:pt x="31745" y="9077"/>
                </a:lnTo>
                <a:cubicBezTo>
                  <a:pt x="31840" y="9077"/>
                  <a:pt x="31917" y="9000"/>
                  <a:pt x="31917" y="8905"/>
                </a:cubicBezTo>
                <a:lnTo>
                  <a:pt x="31917" y="173"/>
                </a:lnTo>
                <a:cubicBezTo>
                  <a:pt x="31917" y="78"/>
                  <a:pt x="31840" y="0"/>
                  <a:pt x="3174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32"/>
          <p:cNvSpPr/>
          <p:nvPr/>
        </p:nvSpPr>
        <p:spPr>
          <a:xfrm flipH="1">
            <a:off x="5735766" y="3272078"/>
            <a:ext cx="1824185" cy="435730"/>
          </a:xfrm>
          <a:custGeom>
            <a:avLst/>
            <a:gdLst/>
            <a:ahLst/>
            <a:cxnLst/>
            <a:rect l="l" t="t" r="r" b="b"/>
            <a:pathLst>
              <a:path w="32123" h="7673" extrusionOk="0">
                <a:moveTo>
                  <a:pt x="25155" y="0"/>
                </a:moveTo>
                <a:cubicBezTo>
                  <a:pt x="24764" y="0"/>
                  <a:pt x="24372" y="9"/>
                  <a:pt x="23983" y="19"/>
                </a:cubicBezTo>
                <a:cubicBezTo>
                  <a:pt x="18777" y="149"/>
                  <a:pt x="13571" y="276"/>
                  <a:pt x="8366" y="406"/>
                </a:cubicBezTo>
                <a:cubicBezTo>
                  <a:pt x="6882" y="443"/>
                  <a:pt x="5366" y="484"/>
                  <a:pt x="3978" y="1009"/>
                </a:cubicBezTo>
                <a:cubicBezTo>
                  <a:pt x="2896" y="1418"/>
                  <a:pt x="1" y="3563"/>
                  <a:pt x="1034" y="5032"/>
                </a:cubicBezTo>
                <a:cubicBezTo>
                  <a:pt x="1514" y="3839"/>
                  <a:pt x="2753" y="3087"/>
                  <a:pt x="4015" y="2845"/>
                </a:cubicBezTo>
                <a:cubicBezTo>
                  <a:pt x="4441" y="2762"/>
                  <a:pt x="4872" y="2729"/>
                  <a:pt x="5304" y="2729"/>
                </a:cubicBezTo>
                <a:cubicBezTo>
                  <a:pt x="6152" y="2729"/>
                  <a:pt x="7007" y="2856"/>
                  <a:pt x="7848" y="2990"/>
                </a:cubicBezTo>
                <a:cubicBezTo>
                  <a:pt x="8948" y="3165"/>
                  <a:pt x="10019" y="3225"/>
                  <a:pt x="11095" y="3225"/>
                </a:cubicBezTo>
                <a:cubicBezTo>
                  <a:pt x="12027" y="3225"/>
                  <a:pt x="12961" y="3180"/>
                  <a:pt x="13920" y="3126"/>
                </a:cubicBezTo>
                <a:cubicBezTo>
                  <a:pt x="14839" y="3073"/>
                  <a:pt x="15759" y="3062"/>
                  <a:pt x="16679" y="3062"/>
                </a:cubicBezTo>
                <a:cubicBezTo>
                  <a:pt x="17021" y="3062"/>
                  <a:pt x="17364" y="3063"/>
                  <a:pt x="17706" y="3065"/>
                </a:cubicBezTo>
                <a:cubicBezTo>
                  <a:pt x="20846" y="3079"/>
                  <a:pt x="23986" y="3092"/>
                  <a:pt x="27126" y="3106"/>
                </a:cubicBezTo>
                <a:cubicBezTo>
                  <a:pt x="27570" y="3107"/>
                  <a:pt x="28015" y="3111"/>
                  <a:pt x="28449" y="3207"/>
                </a:cubicBezTo>
                <a:cubicBezTo>
                  <a:pt x="29440" y="3428"/>
                  <a:pt x="30269" y="4133"/>
                  <a:pt x="30850" y="4969"/>
                </a:cubicBezTo>
                <a:cubicBezTo>
                  <a:pt x="31421" y="5789"/>
                  <a:pt x="31716" y="6750"/>
                  <a:pt x="32078" y="7673"/>
                </a:cubicBezTo>
                <a:cubicBezTo>
                  <a:pt x="32122" y="6209"/>
                  <a:pt x="31992" y="4604"/>
                  <a:pt x="31429" y="3250"/>
                </a:cubicBezTo>
                <a:cubicBezTo>
                  <a:pt x="30932" y="2054"/>
                  <a:pt x="30098" y="1055"/>
                  <a:pt x="28750" y="532"/>
                </a:cubicBezTo>
                <a:cubicBezTo>
                  <a:pt x="27613" y="90"/>
                  <a:pt x="26384" y="0"/>
                  <a:pt x="251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32"/>
          <p:cNvSpPr/>
          <p:nvPr/>
        </p:nvSpPr>
        <p:spPr>
          <a:xfrm flipH="1">
            <a:off x="5698579" y="3430117"/>
            <a:ext cx="149181" cy="811380"/>
          </a:xfrm>
          <a:custGeom>
            <a:avLst/>
            <a:gdLst/>
            <a:ahLst/>
            <a:cxnLst/>
            <a:rect l="l" t="t" r="r" b="b"/>
            <a:pathLst>
              <a:path w="2627" h="14288" extrusionOk="0">
                <a:moveTo>
                  <a:pt x="102" y="1"/>
                </a:moveTo>
                <a:cubicBezTo>
                  <a:pt x="47" y="1"/>
                  <a:pt x="1" y="47"/>
                  <a:pt x="1" y="103"/>
                </a:cubicBezTo>
                <a:lnTo>
                  <a:pt x="1" y="14185"/>
                </a:lnTo>
                <a:cubicBezTo>
                  <a:pt x="1" y="14241"/>
                  <a:pt x="47" y="14287"/>
                  <a:pt x="102" y="14287"/>
                </a:cubicBezTo>
                <a:lnTo>
                  <a:pt x="2526" y="14287"/>
                </a:lnTo>
                <a:cubicBezTo>
                  <a:pt x="2581" y="14287"/>
                  <a:pt x="2627" y="14241"/>
                  <a:pt x="2627" y="14185"/>
                </a:cubicBezTo>
                <a:lnTo>
                  <a:pt x="2627" y="103"/>
                </a:lnTo>
                <a:cubicBezTo>
                  <a:pt x="2627" y="47"/>
                  <a:pt x="2581" y="1"/>
                  <a:pt x="25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32"/>
          <p:cNvSpPr/>
          <p:nvPr/>
        </p:nvSpPr>
        <p:spPr>
          <a:xfrm flipH="1">
            <a:off x="5698466" y="3437499"/>
            <a:ext cx="149181" cy="803997"/>
          </a:xfrm>
          <a:custGeom>
            <a:avLst/>
            <a:gdLst/>
            <a:ahLst/>
            <a:cxnLst/>
            <a:rect l="l" t="t" r="r" b="b"/>
            <a:pathLst>
              <a:path w="2627" h="14158" extrusionOk="0">
                <a:moveTo>
                  <a:pt x="1901" y="0"/>
                </a:moveTo>
                <a:lnTo>
                  <a:pt x="1901" y="11610"/>
                </a:lnTo>
                <a:cubicBezTo>
                  <a:pt x="1901" y="12312"/>
                  <a:pt x="1326" y="12889"/>
                  <a:pt x="621" y="12889"/>
                </a:cubicBezTo>
                <a:lnTo>
                  <a:pt x="553" y="12889"/>
                </a:lnTo>
                <a:cubicBezTo>
                  <a:pt x="356" y="12889"/>
                  <a:pt x="168" y="12842"/>
                  <a:pt x="0" y="12760"/>
                </a:cubicBezTo>
                <a:lnTo>
                  <a:pt x="0" y="12878"/>
                </a:lnTo>
                <a:cubicBezTo>
                  <a:pt x="0" y="13580"/>
                  <a:pt x="575" y="14157"/>
                  <a:pt x="1280" y="14157"/>
                </a:cubicBezTo>
                <a:lnTo>
                  <a:pt x="1347" y="14157"/>
                </a:lnTo>
                <a:cubicBezTo>
                  <a:pt x="2050" y="14157"/>
                  <a:pt x="2627" y="13582"/>
                  <a:pt x="2627" y="12878"/>
                </a:cubicBezTo>
                <a:lnTo>
                  <a:pt x="2627" y="1150"/>
                </a:lnTo>
                <a:cubicBezTo>
                  <a:pt x="2625" y="645"/>
                  <a:pt x="2329" y="208"/>
                  <a:pt x="1901"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32"/>
          <p:cNvSpPr/>
          <p:nvPr/>
        </p:nvSpPr>
        <p:spPr>
          <a:xfrm flipH="1">
            <a:off x="7436835" y="3430117"/>
            <a:ext cx="149238" cy="811380"/>
          </a:xfrm>
          <a:custGeom>
            <a:avLst/>
            <a:gdLst/>
            <a:ahLst/>
            <a:cxnLst/>
            <a:rect l="l" t="t" r="r" b="b"/>
            <a:pathLst>
              <a:path w="2628" h="14288" extrusionOk="0">
                <a:moveTo>
                  <a:pt x="103" y="1"/>
                </a:moveTo>
                <a:cubicBezTo>
                  <a:pt x="46" y="1"/>
                  <a:pt x="0" y="47"/>
                  <a:pt x="0" y="103"/>
                </a:cubicBezTo>
                <a:lnTo>
                  <a:pt x="0" y="14185"/>
                </a:lnTo>
                <a:cubicBezTo>
                  <a:pt x="0" y="14241"/>
                  <a:pt x="46" y="14287"/>
                  <a:pt x="103" y="14287"/>
                </a:cubicBezTo>
                <a:lnTo>
                  <a:pt x="2525" y="14287"/>
                </a:lnTo>
                <a:cubicBezTo>
                  <a:pt x="2581" y="14287"/>
                  <a:pt x="2627" y="14241"/>
                  <a:pt x="2627" y="14185"/>
                </a:cubicBezTo>
                <a:lnTo>
                  <a:pt x="2627" y="103"/>
                </a:lnTo>
                <a:cubicBezTo>
                  <a:pt x="2627" y="47"/>
                  <a:pt x="2581" y="1"/>
                  <a:pt x="25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32"/>
          <p:cNvSpPr/>
          <p:nvPr/>
        </p:nvSpPr>
        <p:spPr>
          <a:xfrm flipH="1">
            <a:off x="7436778" y="3437499"/>
            <a:ext cx="149238" cy="803997"/>
          </a:xfrm>
          <a:custGeom>
            <a:avLst/>
            <a:gdLst/>
            <a:ahLst/>
            <a:cxnLst/>
            <a:rect l="l" t="t" r="r" b="b"/>
            <a:pathLst>
              <a:path w="2628" h="14158" extrusionOk="0">
                <a:moveTo>
                  <a:pt x="1901" y="0"/>
                </a:moveTo>
                <a:lnTo>
                  <a:pt x="1901" y="11610"/>
                </a:lnTo>
                <a:cubicBezTo>
                  <a:pt x="1901" y="12312"/>
                  <a:pt x="1326" y="12889"/>
                  <a:pt x="621" y="12889"/>
                </a:cubicBezTo>
                <a:lnTo>
                  <a:pt x="554" y="12889"/>
                </a:lnTo>
                <a:cubicBezTo>
                  <a:pt x="356" y="12889"/>
                  <a:pt x="168" y="12842"/>
                  <a:pt x="1" y="12760"/>
                </a:cubicBezTo>
                <a:lnTo>
                  <a:pt x="1" y="12878"/>
                </a:lnTo>
                <a:cubicBezTo>
                  <a:pt x="1" y="13580"/>
                  <a:pt x="576" y="14157"/>
                  <a:pt x="1280" y="14157"/>
                </a:cubicBezTo>
                <a:lnTo>
                  <a:pt x="1348" y="14157"/>
                </a:lnTo>
                <a:cubicBezTo>
                  <a:pt x="2050" y="14157"/>
                  <a:pt x="2628" y="13582"/>
                  <a:pt x="2628" y="12878"/>
                </a:cubicBezTo>
                <a:lnTo>
                  <a:pt x="2628" y="1150"/>
                </a:lnTo>
                <a:cubicBezTo>
                  <a:pt x="2626" y="645"/>
                  <a:pt x="2329" y="208"/>
                  <a:pt x="1901"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32"/>
          <p:cNvSpPr/>
          <p:nvPr/>
        </p:nvSpPr>
        <p:spPr>
          <a:xfrm flipH="1">
            <a:off x="5677965" y="3374011"/>
            <a:ext cx="185298" cy="185298"/>
          </a:xfrm>
          <a:custGeom>
            <a:avLst/>
            <a:gdLst/>
            <a:ahLst/>
            <a:cxnLst/>
            <a:rect l="l" t="t" r="r" b="b"/>
            <a:pathLst>
              <a:path w="3263" h="3263" extrusionOk="0">
                <a:moveTo>
                  <a:pt x="1632" y="1"/>
                </a:moveTo>
                <a:cubicBezTo>
                  <a:pt x="731" y="1"/>
                  <a:pt x="1" y="730"/>
                  <a:pt x="1" y="1631"/>
                </a:cubicBezTo>
                <a:cubicBezTo>
                  <a:pt x="1" y="2532"/>
                  <a:pt x="731" y="3262"/>
                  <a:pt x="1632" y="3262"/>
                </a:cubicBezTo>
                <a:cubicBezTo>
                  <a:pt x="2532" y="3262"/>
                  <a:pt x="3262" y="2532"/>
                  <a:pt x="3262" y="1631"/>
                </a:cubicBezTo>
                <a:cubicBezTo>
                  <a:pt x="3262" y="730"/>
                  <a:pt x="2532" y="1"/>
                  <a:pt x="16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32"/>
          <p:cNvSpPr/>
          <p:nvPr/>
        </p:nvSpPr>
        <p:spPr>
          <a:xfrm flipH="1">
            <a:off x="5750029" y="3404960"/>
            <a:ext cx="82342" cy="82285"/>
          </a:xfrm>
          <a:custGeom>
            <a:avLst/>
            <a:gdLst/>
            <a:ahLst/>
            <a:cxnLst/>
            <a:rect l="l" t="t" r="r" b="b"/>
            <a:pathLst>
              <a:path w="1450" h="1449" extrusionOk="0">
                <a:moveTo>
                  <a:pt x="725" y="1"/>
                </a:moveTo>
                <a:cubicBezTo>
                  <a:pt x="324" y="1"/>
                  <a:pt x="1" y="324"/>
                  <a:pt x="1" y="725"/>
                </a:cubicBezTo>
                <a:cubicBezTo>
                  <a:pt x="1" y="1125"/>
                  <a:pt x="324" y="1449"/>
                  <a:pt x="725" y="1449"/>
                </a:cubicBezTo>
                <a:cubicBezTo>
                  <a:pt x="1125" y="1449"/>
                  <a:pt x="1449" y="1125"/>
                  <a:pt x="1449" y="725"/>
                </a:cubicBezTo>
                <a:cubicBezTo>
                  <a:pt x="1449" y="324"/>
                  <a:pt x="1125" y="1"/>
                  <a:pt x="725"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32"/>
          <p:cNvSpPr/>
          <p:nvPr/>
        </p:nvSpPr>
        <p:spPr>
          <a:xfrm flipH="1">
            <a:off x="5873370" y="2571722"/>
            <a:ext cx="185298" cy="185241"/>
          </a:xfrm>
          <a:custGeom>
            <a:avLst/>
            <a:gdLst/>
            <a:ahLst/>
            <a:cxnLst/>
            <a:rect l="l" t="t" r="r" b="b"/>
            <a:pathLst>
              <a:path w="3263" h="3262" extrusionOk="0">
                <a:moveTo>
                  <a:pt x="1631" y="0"/>
                </a:moveTo>
                <a:cubicBezTo>
                  <a:pt x="731" y="0"/>
                  <a:pt x="0" y="730"/>
                  <a:pt x="0" y="1631"/>
                </a:cubicBezTo>
                <a:cubicBezTo>
                  <a:pt x="0" y="2532"/>
                  <a:pt x="731" y="3262"/>
                  <a:pt x="1631" y="3262"/>
                </a:cubicBezTo>
                <a:cubicBezTo>
                  <a:pt x="2532" y="3262"/>
                  <a:pt x="3263" y="2532"/>
                  <a:pt x="3263" y="1631"/>
                </a:cubicBezTo>
                <a:cubicBezTo>
                  <a:pt x="3263" y="730"/>
                  <a:pt x="2532" y="0"/>
                  <a:pt x="16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32"/>
          <p:cNvSpPr/>
          <p:nvPr/>
        </p:nvSpPr>
        <p:spPr>
          <a:xfrm flipH="1">
            <a:off x="5955712" y="2612836"/>
            <a:ext cx="82342" cy="82285"/>
          </a:xfrm>
          <a:custGeom>
            <a:avLst/>
            <a:gdLst/>
            <a:ahLst/>
            <a:cxnLst/>
            <a:rect l="l" t="t" r="r" b="b"/>
            <a:pathLst>
              <a:path w="1450" h="1449" extrusionOk="0">
                <a:moveTo>
                  <a:pt x="725" y="0"/>
                </a:moveTo>
                <a:cubicBezTo>
                  <a:pt x="325" y="0"/>
                  <a:pt x="1" y="324"/>
                  <a:pt x="1" y="725"/>
                </a:cubicBezTo>
                <a:cubicBezTo>
                  <a:pt x="1" y="1125"/>
                  <a:pt x="325" y="1449"/>
                  <a:pt x="725" y="1449"/>
                </a:cubicBezTo>
                <a:cubicBezTo>
                  <a:pt x="1124" y="1449"/>
                  <a:pt x="1449" y="1125"/>
                  <a:pt x="1449" y="725"/>
                </a:cubicBezTo>
                <a:cubicBezTo>
                  <a:pt x="1449" y="324"/>
                  <a:pt x="1124" y="0"/>
                  <a:pt x="72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32"/>
          <p:cNvSpPr/>
          <p:nvPr/>
        </p:nvSpPr>
        <p:spPr>
          <a:xfrm flipH="1">
            <a:off x="7210708" y="2571722"/>
            <a:ext cx="185354" cy="185241"/>
          </a:xfrm>
          <a:custGeom>
            <a:avLst/>
            <a:gdLst/>
            <a:ahLst/>
            <a:cxnLst/>
            <a:rect l="l" t="t" r="r" b="b"/>
            <a:pathLst>
              <a:path w="3264" h="3262" extrusionOk="0">
                <a:moveTo>
                  <a:pt x="1632" y="0"/>
                </a:moveTo>
                <a:cubicBezTo>
                  <a:pt x="731" y="0"/>
                  <a:pt x="1" y="730"/>
                  <a:pt x="1" y="1631"/>
                </a:cubicBezTo>
                <a:cubicBezTo>
                  <a:pt x="1" y="2532"/>
                  <a:pt x="731" y="3262"/>
                  <a:pt x="1632" y="3262"/>
                </a:cubicBezTo>
                <a:cubicBezTo>
                  <a:pt x="2533" y="3262"/>
                  <a:pt x="3264" y="2532"/>
                  <a:pt x="3264" y="1631"/>
                </a:cubicBezTo>
                <a:cubicBezTo>
                  <a:pt x="3264" y="730"/>
                  <a:pt x="2533" y="0"/>
                  <a:pt x="16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32"/>
          <p:cNvSpPr/>
          <p:nvPr/>
        </p:nvSpPr>
        <p:spPr>
          <a:xfrm flipH="1">
            <a:off x="7292994" y="2612836"/>
            <a:ext cx="82399" cy="82285"/>
          </a:xfrm>
          <a:custGeom>
            <a:avLst/>
            <a:gdLst/>
            <a:ahLst/>
            <a:cxnLst/>
            <a:rect l="l" t="t" r="r" b="b"/>
            <a:pathLst>
              <a:path w="1451" h="1449" extrusionOk="0">
                <a:moveTo>
                  <a:pt x="726" y="0"/>
                </a:moveTo>
                <a:cubicBezTo>
                  <a:pt x="325" y="0"/>
                  <a:pt x="1" y="324"/>
                  <a:pt x="1" y="725"/>
                </a:cubicBezTo>
                <a:cubicBezTo>
                  <a:pt x="1" y="1125"/>
                  <a:pt x="325" y="1449"/>
                  <a:pt x="726" y="1449"/>
                </a:cubicBezTo>
                <a:cubicBezTo>
                  <a:pt x="1125" y="1449"/>
                  <a:pt x="1450" y="1125"/>
                  <a:pt x="1450" y="725"/>
                </a:cubicBezTo>
                <a:cubicBezTo>
                  <a:pt x="1450" y="324"/>
                  <a:pt x="1125" y="0"/>
                  <a:pt x="726"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32"/>
          <p:cNvSpPr/>
          <p:nvPr/>
        </p:nvSpPr>
        <p:spPr>
          <a:xfrm flipH="1">
            <a:off x="7418834" y="3374011"/>
            <a:ext cx="185354" cy="185298"/>
          </a:xfrm>
          <a:custGeom>
            <a:avLst/>
            <a:gdLst/>
            <a:ahLst/>
            <a:cxnLst/>
            <a:rect l="l" t="t" r="r" b="b"/>
            <a:pathLst>
              <a:path w="3264" h="3263" extrusionOk="0">
                <a:moveTo>
                  <a:pt x="1632" y="1"/>
                </a:moveTo>
                <a:cubicBezTo>
                  <a:pt x="731" y="1"/>
                  <a:pt x="0" y="730"/>
                  <a:pt x="0" y="1631"/>
                </a:cubicBezTo>
                <a:cubicBezTo>
                  <a:pt x="0" y="2532"/>
                  <a:pt x="731" y="3262"/>
                  <a:pt x="1632" y="3262"/>
                </a:cubicBezTo>
                <a:cubicBezTo>
                  <a:pt x="2532" y="3262"/>
                  <a:pt x="3263" y="2532"/>
                  <a:pt x="3263" y="1631"/>
                </a:cubicBezTo>
                <a:cubicBezTo>
                  <a:pt x="3263" y="730"/>
                  <a:pt x="2532" y="1"/>
                  <a:pt x="16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32"/>
          <p:cNvSpPr/>
          <p:nvPr/>
        </p:nvSpPr>
        <p:spPr>
          <a:xfrm flipH="1">
            <a:off x="7498734" y="3404960"/>
            <a:ext cx="82399" cy="82285"/>
          </a:xfrm>
          <a:custGeom>
            <a:avLst/>
            <a:gdLst/>
            <a:ahLst/>
            <a:cxnLst/>
            <a:rect l="l" t="t" r="r" b="b"/>
            <a:pathLst>
              <a:path w="1451" h="1449" extrusionOk="0">
                <a:moveTo>
                  <a:pt x="725" y="1"/>
                </a:moveTo>
                <a:cubicBezTo>
                  <a:pt x="325" y="1"/>
                  <a:pt x="1" y="324"/>
                  <a:pt x="1" y="725"/>
                </a:cubicBezTo>
                <a:cubicBezTo>
                  <a:pt x="1" y="1125"/>
                  <a:pt x="325" y="1449"/>
                  <a:pt x="725" y="1449"/>
                </a:cubicBezTo>
                <a:cubicBezTo>
                  <a:pt x="1125" y="1449"/>
                  <a:pt x="1450" y="1125"/>
                  <a:pt x="1450" y="725"/>
                </a:cubicBezTo>
                <a:cubicBezTo>
                  <a:pt x="1450" y="324"/>
                  <a:pt x="1125" y="1"/>
                  <a:pt x="725"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32"/>
          <p:cNvSpPr/>
          <p:nvPr/>
        </p:nvSpPr>
        <p:spPr>
          <a:xfrm flipH="1">
            <a:off x="5847762" y="3343403"/>
            <a:ext cx="1286634" cy="362759"/>
          </a:xfrm>
          <a:custGeom>
            <a:avLst/>
            <a:gdLst/>
            <a:ahLst/>
            <a:cxnLst/>
            <a:rect l="l" t="t" r="r" b="b"/>
            <a:pathLst>
              <a:path w="22657" h="6388" extrusionOk="0">
                <a:moveTo>
                  <a:pt x="13479" y="0"/>
                </a:moveTo>
                <a:cubicBezTo>
                  <a:pt x="13032" y="0"/>
                  <a:pt x="12585" y="15"/>
                  <a:pt x="12139" y="44"/>
                </a:cubicBezTo>
                <a:cubicBezTo>
                  <a:pt x="11849" y="63"/>
                  <a:pt x="10329" y="42"/>
                  <a:pt x="10193" y="296"/>
                </a:cubicBezTo>
                <a:cubicBezTo>
                  <a:pt x="10171" y="338"/>
                  <a:pt x="10165" y="373"/>
                  <a:pt x="10173" y="404"/>
                </a:cubicBezTo>
                <a:cubicBezTo>
                  <a:pt x="10216" y="583"/>
                  <a:pt x="10702" y="609"/>
                  <a:pt x="11106" y="609"/>
                </a:cubicBezTo>
                <a:cubicBezTo>
                  <a:pt x="11269" y="609"/>
                  <a:pt x="11419" y="605"/>
                  <a:pt x="11521" y="605"/>
                </a:cubicBezTo>
                <a:cubicBezTo>
                  <a:pt x="11567" y="605"/>
                  <a:pt x="11603" y="606"/>
                  <a:pt x="11626" y="608"/>
                </a:cubicBezTo>
                <a:cubicBezTo>
                  <a:pt x="11958" y="644"/>
                  <a:pt x="12288" y="697"/>
                  <a:pt x="12612" y="783"/>
                </a:cubicBezTo>
                <a:cubicBezTo>
                  <a:pt x="12849" y="848"/>
                  <a:pt x="13283" y="1130"/>
                  <a:pt x="13515" y="1130"/>
                </a:cubicBezTo>
                <a:cubicBezTo>
                  <a:pt x="13520" y="1130"/>
                  <a:pt x="13525" y="1130"/>
                  <a:pt x="13530" y="1129"/>
                </a:cubicBezTo>
                <a:lnTo>
                  <a:pt x="13530" y="1129"/>
                </a:lnTo>
                <a:cubicBezTo>
                  <a:pt x="13050" y="1157"/>
                  <a:pt x="12570" y="1168"/>
                  <a:pt x="12092" y="1168"/>
                </a:cubicBezTo>
                <a:cubicBezTo>
                  <a:pt x="9525" y="1168"/>
                  <a:pt x="6976" y="826"/>
                  <a:pt x="4413" y="638"/>
                </a:cubicBezTo>
                <a:cubicBezTo>
                  <a:pt x="3391" y="564"/>
                  <a:pt x="2366" y="505"/>
                  <a:pt x="1340" y="478"/>
                </a:cubicBezTo>
                <a:cubicBezTo>
                  <a:pt x="1258" y="476"/>
                  <a:pt x="1107" y="460"/>
                  <a:pt x="949" y="460"/>
                </a:cubicBezTo>
                <a:cubicBezTo>
                  <a:pt x="654" y="460"/>
                  <a:pt x="336" y="515"/>
                  <a:pt x="404" y="818"/>
                </a:cubicBezTo>
                <a:cubicBezTo>
                  <a:pt x="462" y="1085"/>
                  <a:pt x="1073" y="1196"/>
                  <a:pt x="1286" y="1258"/>
                </a:cubicBezTo>
                <a:cubicBezTo>
                  <a:pt x="1442" y="1304"/>
                  <a:pt x="1719" y="1283"/>
                  <a:pt x="1853" y="1369"/>
                </a:cubicBezTo>
                <a:cubicBezTo>
                  <a:pt x="1894" y="1396"/>
                  <a:pt x="2177" y="1770"/>
                  <a:pt x="2079" y="1770"/>
                </a:cubicBezTo>
                <a:cubicBezTo>
                  <a:pt x="2078" y="1770"/>
                  <a:pt x="2078" y="1770"/>
                  <a:pt x="2077" y="1770"/>
                </a:cubicBezTo>
                <a:cubicBezTo>
                  <a:pt x="1798" y="1754"/>
                  <a:pt x="1523" y="1739"/>
                  <a:pt x="1250" y="1739"/>
                </a:cubicBezTo>
                <a:cubicBezTo>
                  <a:pt x="831" y="1739"/>
                  <a:pt x="417" y="1775"/>
                  <a:pt x="1" y="1900"/>
                </a:cubicBezTo>
                <a:cubicBezTo>
                  <a:pt x="759" y="1905"/>
                  <a:pt x="1517" y="1918"/>
                  <a:pt x="2275" y="1918"/>
                </a:cubicBezTo>
                <a:cubicBezTo>
                  <a:pt x="2998" y="1918"/>
                  <a:pt x="3720" y="1907"/>
                  <a:pt x="4442" y="1866"/>
                </a:cubicBezTo>
                <a:cubicBezTo>
                  <a:pt x="5361" y="1814"/>
                  <a:pt x="6281" y="1802"/>
                  <a:pt x="7201" y="1802"/>
                </a:cubicBezTo>
                <a:cubicBezTo>
                  <a:pt x="7543" y="1802"/>
                  <a:pt x="7886" y="1804"/>
                  <a:pt x="8228" y="1805"/>
                </a:cubicBezTo>
                <a:cubicBezTo>
                  <a:pt x="8628" y="1807"/>
                  <a:pt x="9027" y="1808"/>
                  <a:pt x="9427" y="1808"/>
                </a:cubicBezTo>
                <a:cubicBezTo>
                  <a:pt x="10654" y="1808"/>
                  <a:pt x="11882" y="1802"/>
                  <a:pt x="13110" y="1802"/>
                </a:cubicBezTo>
                <a:cubicBezTo>
                  <a:pt x="14892" y="1802"/>
                  <a:pt x="16673" y="1815"/>
                  <a:pt x="18451" y="1879"/>
                </a:cubicBezTo>
                <a:cubicBezTo>
                  <a:pt x="19539" y="1919"/>
                  <a:pt x="20522" y="2597"/>
                  <a:pt x="21185" y="3461"/>
                </a:cubicBezTo>
                <a:cubicBezTo>
                  <a:pt x="21846" y="4324"/>
                  <a:pt x="22232" y="5362"/>
                  <a:pt x="22596" y="6388"/>
                </a:cubicBezTo>
                <a:cubicBezTo>
                  <a:pt x="22657" y="5131"/>
                  <a:pt x="22523" y="3864"/>
                  <a:pt x="22201" y="2648"/>
                </a:cubicBezTo>
                <a:cubicBezTo>
                  <a:pt x="22108" y="2293"/>
                  <a:pt x="21988" y="1925"/>
                  <a:pt x="21717" y="1676"/>
                </a:cubicBezTo>
                <a:cubicBezTo>
                  <a:pt x="21107" y="1105"/>
                  <a:pt x="20046" y="1062"/>
                  <a:pt x="19275" y="833"/>
                </a:cubicBezTo>
                <a:cubicBezTo>
                  <a:pt x="18266" y="536"/>
                  <a:pt x="17237" y="317"/>
                  <a:pt x="16194" y="179"/>
                </a:cubicBezTo>
                <a:cubicBezTo>
                  <a:pt x="15294" y="60"/>
                  <a:pt x="14387" y="0"/>
                  <a:pt x="13479"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32"/>
          <p:cNvSpPr/>
          <p:nvPr/>
        </p:nvSpPr>
        <p:spPr>
          <a:xfrm flipH="1">
            <a:off x="5802321" y="3629894"/>
            <a:ext cx="1670120" cy="515460"/>
          </a:xfrm>
          <a:custGeom>
            <a:avLst/>
            <a:gdLst/>
            <a:ahLst/>
            <a:cxnLst/>
            <a:rect l="l" t="t" r="r" b="b"/>
            <a:pathLst>
              <a:path w="29410" h="9077" extrusionOk="0">
                <a:moveTo>
                  <a:pt x="4492" y="0"/>
                </a:moveTo>
                <a:lnTo>
                  <a:pt x="4492" y="1"/>
                </a:lnTo>
                <a:cubicBezTo>
                  <a:pt x="4250" y="14"/>
                  <a:pt x="4105" y="22"/>
                  <a:pt x="4072" y="24"/>
                </a:cubicBezTo>
                <a:lnTo>
                  <a:pt x="4072" y="24"/>
                </a:lnTo>
                <a:cubicBezTo>
                  <a:pt x="4086" y="22"/>
                  <a:pt x="4077" y="14"/>
                  <a:pt x="4052" y="1"/>
                </a:cubicBezTo>
                <a:lnTo>
                  <a:pt x="777" y="1"/>
                </a:lnTo>
                <a:cubicBezTo>
                  <a:pt x="395" y="1100"/>
                  <a:pt x="185" y="2245"/>
                  <a:pt x="111" y="3409"/>
                </a:cubicBezTo>
                <a:cubicBezTo>
                  <a:pt x="66" y="4109"/>
                  <a:pt x="108" y="4824"/>
                  <a:pt x="53" y="5513"/>
                </a:cubicBezTo>
                <a:cubicBezTo>
                  <a:pt x="1" y="6158"/>
                  <a:pt x="167" y="6717"/>
                  <a:pt x="754" y="7087"/>
                </a:cubicBezTo>
                <a:cubicBezTo>
                  <a:pt x="1282" y="7419"/>
                  <a:pt x="1930" y="7484"/>
                  <a:pt x="2552" y="7530"/>
                </a:cubicBezTo>
                <a:cubicBezTo>
                  <a:pt x="4000" y="7638"/>
                  <a:pt x="5451" y="7692"/>
                  <a:pt x="6902" y="7692"/>
                </a:cubicBezTo>
                <a:cubicBezTo>
                  <a:pt x="9514" y="7692"/>
                  <a:pt x="12127" y="7517"/>
                  <a:pt x="14716" y="7167"/>
                </a:cubicBezTo>
                <a:cubicBezTo>
                  <a:pt x="15721" y="7031"/>
                  <a:pt x="16733" y="6870"/>
                  <a:pt x="17743" y="6870"/>
                </a:cubicBezTo>
                <a:cubicBezTo>
                  <a:pt x="18001" y="6870"/>
                  <a:pt x="18258" y="6880"/>
                  <a:pt x="18515" y="6904"/>
                </a:cubicBezTo>
                <a:cubicBezTo>
                  <a:pt x="19105" y="6960"/>
                  <a:pt x="19694" y="7096"/>
                  <a:pt x="20240" y="7328"/>
                </a:cubicBezTo>
                <a:cubicBezTo>
                  <a:pt x="20871" y="7597"/>
                  <a:pt x="21243" y="8033"/>
                  <a:pt x="21773" y="8422"/>
                </a:cubicBezTo>
                <a:cubicBezTo>
                  <a:pt x="22227" y="8755"/>
                  <a:pt x="22803" y="8968"/>
                  <a:pt x="23410" y="9077"/>
                </a:cubicBezTo>
                <a:lnTo>
                  <a:pt x="25440" y="9077"/>
                </a:lnTo>
                <a:cubicBezTo>
                  <a:pt x="25519" y="9062"/>
                  <a:pt x="25595" y="9047"/>
                  <a:pt x="25671" y="9027"/>
                </a:cubicBezTo>
                <a:cubicBezTo>
                  <a:pt x="26398" y="8855"/>
                  <a:pt x="27094" y="8413"/>
                  <a:pt x="27419" y="7736"/>
                </a:cubicBezTo>
                <a:cubicBezTo>
                  <a:pt x="27718" y="7111"/>
                  <a:pt x="27626" y="6384"/>
                  <a:pt x="27894" y="5755"/>
                </a:cubicBezTo>
                <a:cubicBezTo>
                  <a:pt x="28098" y="5273"/>
                  <a:pt x="28458" y="4883"/>
                  <a:pt x="28689" y="4418"/>
                </a:cubicBezTo>
                <a:cubicBezTo>
                  <a:pt x="28935" y="3924"/>
                  <a:pt x="29094" y="3372"/>
                  <a:pt x="29197" y="2830"/>
                </a:cubicBezTo>
                <a:cubicBezTo>
                  <a:pt x="29410" y="1717"/>
                  <a:pt x="29348" y="922"/>
                  <a:pt x="28987" y="109"/>
                </a:cubicBezTo>
                <a:cubicBezTo>
                  <a:pt x="28774" y="39"/>
                  <a:pt x="28547" y="0"/>
                  <a:pt x="283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32"/>
          <p:cNvSpPr/>
          <p:nvPr/>
        </p:nvSpPr>
        <p:spPr>
          <a:xfrm flipH="1">
            <a:off x="5796188" y="3487245"/>
            <a:ext cx="1677560" cy="591215"/>
          </a:xfrm>
          <a:custGeom>
            <a:avLst/>
            <a:gdLst/>
            <a:ahLst/>
            <a:cxnLst/>
            <a:rect l="l" t="t" r="r" b="b"/>
            <a:pathLst>
              <a:path w="29541" h="10411" extrusionOk="0">
                <a:moveTo>
                  <a:pt x="28181" y="0"/>
                </a:moveTo>
                <a:cubicBezTo>
                  <a:pt x="28181" y="0"/>
                  <a:pt x="7933" y="407"/>
                  <a:pt x="5356" y="544"/>
                </a:cubicBezTo>
                <a:cubicBezTo>
                  <a:pt x="5268" y="548"/>
                  <a:pt x="5122" y="567"/>
                  <a:pt x="4995" y="567"/>
                </a:cubicBezTo>
                <a:cubicBezTo>
                  <a:pt x="4924" y="567"/>
                  <a:pt x="4858" y="561"/>
                  <a:pt x="4812" y="544"/>
                </a:cubicBezTo>
                <a:cubicBezTo>
                  <a:pt x="4461" y="415"/>
                  <a:pt x="3311" y="361"/>
                  <a:pt x="2384" y="361"/>
                </a:cubicBezTo>
                <a:cubicBezTo>
                  <a:pt x="1696" y="361"/>
                  <a:pt x="1132" y="391"/>
                  <a:pt x="1110" y="442"/>
                </a:cubicBezTo>
                <a:cubicBezTo>
                  <a:pt x="523" y="1778"/>
                  <a:pt x="222" y="3202"/>
                  <a:pt x="131" y="4654"/>
                </a:cubicBezTo>
                <a:cubicBezTo>
                  <a:pt x="87" y="5354"/>
                  <a:pt x="128" y="6069"/>
                  <a:pt x="72" y="6758"/>
                </a:cubicBezTo>
                <a:cubicBezTo>
                  <a:pt x="1" y="7642"/>
                  <a:pt x="341" y="8364"/>
                  <a:pt x="1605" y="8658"/>
                </a:cubicBezTo>
                <a:cubicBezTo>
                  <a:pt x="1811" y="8705"/>
                  <a:pt x="2020" y="8731"/>
                  <a:pt x="2230" y="8748"/>
                </a:cubicBezTo>
                <a:cubicBezTo>
                  <a:pt x="3788" y="8874"/>
                  <a:pt x="5351" y="8936"/>
                  <a:pt x="6914" y="8936"/>
                </a:cubicBezTo>
                <a:cubicBezTo>
                  <a:pt x="9529" y="8936"/>
                  <a:pt x="12143" y="8761"/>
                  <a:pt x="14734" y="8412"/>
                </a:cubicBezTo>
                <a:cubicBezTo>
                  <a:pt x="15737" y="8276"/>
                  <a:pt x="16748" y="8115"/>
                  <a:pt x="17757" y="8115"/>
                </a:cubicBezTo>
                <a:cubicBezTo>
                  <a:pt x="18016" y="8115"/>
                  <a:pt x="18276" y="8126"/>
                  <a:pt x="18535" y="8150"/>
                </a:cubicBezTo>
                <a:cubicBezTo>
                  <a:pt x="19124" y="8205"/>
                  <a:pt x="19712" y="8341"/>
                  <a:pt x="20259" y="8573"/>
                </a:cubicBezTo>
                <a:cubicBezTo>
                  <a:pt x="20890" y="8842"/>
                  <a:pt x="21262" y="9278"/>
                  <a:pt x="21792" y="9668"/>
                </a:cubicBezTo>
                <a:cubicBezTo>
                  <a:pt x="22498" y="10184"/>
                  <a:pt x="23501" y="10411"/>
                  <a:pt x="24450" y="10411"/>
                </a:cubicBezTo>
                <a:cubicBezTo>
                  <a:pt x="24886" y="10411"/>
                  <a:pt x="25311" y="10363"/>
                  <a:pt x="25690" y="10273"/>
                </a:cubicBezTo>
                <a:cubicBezTo>
                  <a:pt x="26417" y="10101"/>
                  <a:pt x="27113" y="9659"/>
                  <a:pt x="27437" y="8982"/>
                </a:cubicBezTo>
                <a:cubicBezTo>
                  <a:pt x="27736" y="8356"/>
                  <a:pt x="27645" y="7629"/>
                  <a:pt x="27912" y="7000"/>
                </a:cubicBezTo>
                <a:cubicBezTo>
                  <a:pt x="28117" y="6518"/>
                  <a:pt x="28477" y="6128"/>
                  <a:pt x="28709" y="5663"/>
                </a:cubicBezTo>
                <a:cubicBezTo>
                  <a:pt x="28953" y="5169"/>
                  <a:pt x="29112" y="4617"/>
                  <a:pt x="29216" y="4075"/>
                </a:cubicBezTo>
                <a:cubicBezTo>
                  <a:pt x="29541" y="2373"/>
                  <a:pt x="29228" y="1415"/>
                  <a:pt x="281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32"/>
          <p:cNvSpPr/>
          <p:nvPr/>
        </p:nvSpPr>
        <p:spPr>
          <a:xfrm flipH="1">
            <a:off x="5797778" y="3506382"/>
            <a:ext cx="1672335" cy="571680"/>
          </a:xfrm>
          <a:custGeom>
            <a:avLst/>
            <a:gdLst/>
            <a:ahLst/>
            <a:cxnLst/>
            <a:rect l="l" t="t" r="r" b="b"/>
            <a:pathLst>
              <a:path w="29449" h="10067" extrusionOk="0">
                <a:moveTo>
                  <a:pt x="28358" y="0"/>
                </a:moveTo>
                <a:cubicBezTo>
                  <a:pt x="28340" y="262"/>
                  <a:pt x="28304" y="540"/>
                  <a:pt x="28246" y="842"/>
                </a:cubicBezTo>
                <a:cubicBezTo>
                  <a:pt x="28143" y="1382"/>
                  <a:pt x="27986" y="1935"/>
                  <a:pt x="27739" y="2429"/>
                </a:cubicBezTo>
                <a:cubicBezTo>
                  <a:pt x="27508" y="2896"/>
                  <a:pt x="27147" y="3286"/>
                  <a:pt x="26943" y="3766"/>
                </a:cubicBezTo>
                <a:cubicBezTo>
                  <a:pt x="26676" y="4395"/>
                  <a:pt x="26768" y="5122"/>
                  <a:pt x="26467" y="5748"/>
                </a:cubicBezTo>
                <a:cubicBezTo>
                  <a:pt x="26150" y="6413"/>
                  <a:pt x="25469" y="6849"/>
                  <a:pt x="24755" y="7028"/>
                </a:cubicBezTo>
                <a:cubicBezTo>
                  <a:pt x="24791" y="6864"/>
                  <a:pt x="24820" y="6694"/>
                  <a:pt x="24838" y="6513"/>
                </a:cubicBezTo>
                <a:cubicBezTo>
                  <a:pt x="24917" y="5717"/>
                  <a:pt x="24854" y="4896"/>
                  <a:pt x="24533" y="4154"/>
                </a:cubicBezTo>
                <a:cubicBezTo>
                  <a:pt x="24211" y="3410"/>
                  <a:pt x="23613" y="2750"/>
                  <a:pt x="22818" y="2426"/>
                </a:cubicBezTo>
                <a:cubicBezTo>
                  <a:pt x="22456" y="2278"/>
                  <a:pt x="22117" y="2215"/>
                  <a:pt x="21794" y="2215"/>
                </a:cubicBezTo>
                <a:cubicBezTo>
                  <a:pt x="20409" y="2215"/>
                  <a:pt x="19341" y="3391"/>
                  <a:pt x="18216" y="4121"/>
                </a:cubicBezTo>
                <a:cubicBezTo>
                  <a:pt x="17664" y="4481"/>
                  <a:pt x="17050" y="4727"/>
                  <a:pt x="16405" y="4888"/>
                </a:cubicBezTo>
                <a:cubicBezTo>
                  <a:pt x="15600" y="4918"/>
                  <a:pt x="12073" y="7160"/>
                  <a:pt x="11271" y="7269"/>
                </a:cubicBezTo>
                <a:cubicBezTo>
                  <a:pt x="10893" y="7265"/>
                  <a:pt x="13446" y="5053"/>
                  <a:pt x="12930" y="5053"/>
                </a:cubicBezTo>
                <a:cubicBezTo>
                  <a:pt x="12898" y="5053"/>
                  <a:pt x="12854" y="5061"/>
                  <a:pt x="12796" y="5080"/>
                </a:cubicBezTo>
                <a:cubicBezTo>
                  <a:pt x="9893" y="6010"/>
                  <a:pt x="8122" y="6354"/>
                  <a:pt x="7003" y="6354"/>
                </a:cubicBezTo>
                <a:cubicBezTo>
                  <a:pt x="4183" y="6354"/>
                  <a:pt x="5505" y="4171"/>
                  <a:pt x="3282" y="3695"/>
                </a:cubicBezTo>
                <a:cubicBezTo>
                  <a:pt x="2195" y="3461"/>
                  <a:pt x="2610" y="2524"/>
                  <a:pt x="3513" y="2524"/>
                </a:cubicBezTo>
                <a:cubicBezTo>
                  <a:pt x="3533" y="2524"/>
                  <a:pt x="3553" y="2524"/>
                  <a:pt x="3573" y="2525"/>
                </a:cubicBezTo>
                <a:cubicBezTo>
                  <a:pt x="7417" y="2697"/>
                  <a:pt x="11241" y="3085"/>
                  <a:pt x="15092" y="3179"/>
                </a:cubicBezTo>
                <a:cubicBezTo>
                  <a:pt x="15173" y="3182"/>
                  <a:pt x="15255" y="3184"/>
                  <a:pt x="15337" y="3184"/>
                </a:cubicBezTo>
                <a:cubicBezTo>
                  <a:pt x="15578" y="3184"/>
                  <a:pt x="15819" y="3166"/>
                  <a:pt x="16046" y="3091"/>
                </a:cubicBezTo>
                <a:cubicBezTo>
                  <a:pt x="16348" y="2989"/>
                  <a:pt x="16619" y="2752"/>
                  <a:pt x="16647" y="2457"/>
                </a:cubicBezTo>
                <a:cubicBezTo>
                  <a:pt x="16693" y="1993"/>
                  <a:pt x="16162" y="1660"/>
                  <a:pt x="15674" y="1534"/>
                </a:cubicBezTo>
                <a:cubicBezTo>
                  <a:pt x="15279" y="1431"/>
                  <a:pt x="14878" y="1391"/>
                  <a:pt x="14474" y="1391"/>
                </a:cubicBezTo>
                <a:cubicBezTo>
                  <a:pt x="13343" y="1391"/>
                  <a:pt x="12184" y="1703"/>
                  <a:pt x="11042" y="1829"/>
                </a:cubicBezTo>
                <a:cubicBezTo>
                  <a:pt x="10631" y="1873"/>
                  <a:pt x="10218" y="1893"/>
                  <a:pt x="9805" y="1893"/>
                </a:cubicBezTo>
                <a:cubicBezTo>
                  <a:pt x="8243" y="1893"/>
                  <a:pt x="6679" y="1606"/>
                  <a:pt x="5148" y="1283"/>
                </a:cubicBezTo>
                <a:cubicBezTo>
                  <a:pt x="4771" y="1203"/>
                  <a:pt x="4392" y="1120"/>
                  <a:pt x="4013" y="1040"/>
                </a:cubicBezTo>
                <a:cubicBezTo>
                  <a:pt x="2976" y="820"/>
                  <a:pt x="1936" y="613"/>
                  <a:pt x="886" y="493"/>
                </a:cubicBezTo>
                <a:cubicBezTo>
                  <a:pt x="405" y="1714"/>
                  <a:pt x="150" y="3003"/>
                  <a:pt x="67" y="4314"/>
                </a:cubicBezTo>
                <a:cubicBezTo>
                  <a:pt x="48" y="4615"/>
                  <a:pt x="46" y="4918"/>
                  <a:pt x="43" y="5221"/>
                </a:cubicBezTo>
                <a:cubicBezTo>
                  <a:pt x="41" y="5439"/>
                  <a:pt x="39" y="5658"/>
                  <a:pt x="33" y="5875"/>
                </a:cubicBezTo>
                <a:cubicBezTo>
                  <a:pt x="33" y="5889"/>
                  <a:pt x="32" y="5905"/>
                  <a:pt x="32" y="5920"/>
                </a:cubicBezTo>
                <a:cubicBezTo>
                  <a:pt x="29" y="6086"/>
                  <a:pt x="21" y="6253"/>
                  <a:pt x="7" y="6417"/>
                </a:cubicBezTo>
                <a:cubicBezTo>
                  <a:pt x="1" y="6489"/>
                  <a:pt x="0" y="6559"/>
                  <a:pt x="0" y="6628"/>
                </a:cubicBezTo>
                <a:lnTo>
                  <a:pt x="0" y="6683"/>
                </a:lnTo>
                <a:cubicBezTo>
                  <a:pt x="1" y="6744"/>
                  <a:pt x="4" y="6805"/>
                  <a:pt x="10" y="6864"/>
                </a:cubicBezTo>
                <a:cubicBezTo>
                  <a:pt x="13" y="6872"/>
                  <a:pt x="13" y="6880"/>
                  <a:pt x="13" y="6887"/>
                </a:cubicBezTo>
                <a:cubicBezTo>
                  <a:pt x="20" y="6954"/>
                  <a:pt x="32" y="7017"/>
                  <a:pt x="47" y="7080"/>
                </a:cubicBezTo>
                <a:lnTo>
                  <a:pt x="60" y="7127"/>
                </a:lnTo>
                <a:cubicBezTo>
                  <a:pt x="74" y="7180"/>
                  <a:pt x="90" y="7232"/>
                  <a:pt x="110" y="7282"/>
                </a:cubicBezTo>
                <a:cubicBezTo>
                  <a:pt x="114" y="7293"/>
                  <a:pt x="117" y="7304"/>
                  <a:pt x="122" y="7315"/>
                </a:cubicBezTo>
                <a:cubicBezTo>
                  <a:pt x="146" y="7374"/>
                  <a:pt x="175" y="7430"/>
                  <a:pt x="205" y="7484"/>
                </a:cubicBezTo>
                <a:cubicBezTo>
                  <a:pt x="214" y="7498"/>
                  <a:pt x="223" y="7510"/>
                  <a:pt x="231" y="7523"/>
                </a:cubicBezTo>
                <a:cubicBezTo>
                  <a:pt x="259" y="7568"/>
                  <a:pt x="290" y="7613"/>
                  <a:pt x="325" y="7654"/>
                </a:cubicBezTo>
                <a:cubicBezTo>
                  <a:pt x="334" y="7665"/>
                  <a:pt x="342" y="7677"/>
                  <a:pt x="352" y="7688"/>
                </a:cubicBezTo>
                <a:cubicBezTo>
                  <a:pt x="395" y="7739"/>
                  <a:pt x="444" y="7786"/>
                  <a:pt x="496" y="7832"/>
                </a:cubicBezTo>
                <a:cubicBezTo>
                  <a:pt x="507" y="7842"/>
                  <a:pt x="520" y="7850"/>
                  <a:pt x="531" y="7860"/>
                </a:cubicBezTo>
                <a:cubicBezTo>
                  <a:pt x="577" y="7897"/>
                  <a:pt x="627" y="7934"/>
                  <a:pt x="679" y="7968"/>
                </a:cubicBezTo>
                <a:cubicBezTo>
                  <a:pt x="690" y="7975"/>
                  <a:pt x="697" y="7982"/>
                  <a:pt x="707" y="7988"/>
                </a:cubicBezTo>
                <a:cubicBezTo>
                  <a:pt x="714" y="7992"/>
                  <a:pt x="721" y="7995"/>
                  <a:pt x="728" y="7999"/>
                </a:cubicBezTo>
                <a:cubicBezTo>
                  <a:pt x="771" y="8025"/>
                  <a:pt x="817" y="8051"/>
                  <a:pt x="865" y="8075"/>
                </a:cubicBezTo>
                <a:cubicBezTo>
                  <a:pt x="885" y="8085"/>
                  <a:pt x="902" y="8096"/>
                  <a:pt x="920" y="8104"/>
                </a:cubicBezTo>
                <a:cubicBezTo>
                  <a:pt x="980" y="8132"/>
                  <a:pt x="1043" y="8160"/>
                  <a:pt x="1111" y="8186"/>
                </a:cubicBezTo>
                <a:cubicBezTo>
                  <a:pt x="1135" y="8194"/>
                  <a:pt x="1160" y="8201"/>
                  <a:pt x="1183" y="8210"/>
                </a:cubicBezTo>
                <a:cubicBezTo>
                  <a:pt x="1293" y="8249"/>
                  <a:pt x="1409" y="8285"/>
                  <a:pt x="1539" y="8315"/>
                </a:cubicBezTo>
                <a:cubicBezTo>
                  <a:pt x="1743" y="8362"/>
                  <a:pt x="1953" y="8389"/>
                  <a:pt x="2162" y="8406"/>
                </a:cubicBezTo>
                <a:cubicBezTo>
                  <a:pt x="2208" y="8409"/>
                  <a:pt x="2254" y="8412"/>
                  <a:pt x="2300" y="8416"/>
                </a:cubicBezTo>
                <a:cubicBezTo>
                  <a:pt x="2369" y="8420"/>
                  <a:pt x="2436" y="8426"/>
                  <a:pt x="2505" y="8431"/>
                </a:cubicBezTo>
                <a:cubicBezTo>
                  <a:pt x="2540" y="8434"/>
                  <a:pt x="2575" y="8435"/>
                  <a:pt x="2610" y="8439"/>
                </a:cubicBezTo>
                <a:cubicBezTo>
                  <a:pt x="3054" y="8471"/>
                  <a:pt x="3497" y="8498"/>
                  <a:pt x="3941" y="8520"/>
                </a:cubicBezTo>
                <a:cubicBezTo>
                  <a:pt x="4006" y="8523"/>
                  <a:pt x="4070" y="8526"/>
                  <a:pt x="4134" y="8528"/>
                </a:cubicBezTo>
                <a:cubicBezTo>
                  <a:pt x="4580" y="8549"/>
                  <a:pt x="5025" y="8566"/>
                  <a:pt x="5473" y="8577"/>
                </a:cubicBezTo>
                <a:cubicBezTo>
                  <a:pt x="5535" y="8578"/>
                  <a:pt x="5596" y="8579"/>
                  <a:pt x="5657" y="8580"/>
                </a:cubicBezTo>
                <a:cubicBezTo>
                  <a:pt x="6040" y="8588"/>
                  <a:pt x="6423" y="8593"/>
                  <a:pt x="6806" y="8593"/>
                </a:cubicBezTo>
                <a:cubicBezTo>
                  <a:pt x="6873" y="8593"/>
                  <a:pt x="6940" y="8593"/>
                  <a:pt x="7007" y="8593"/>
                </a:cubicBezTo>
                <a:cubicBezTo>
                  <a:pt x="7062" y="8593"/>
                  <a:pt x="7120" y="8591"/>
                  <a:pt x="7176" y="8591"/>
                </a:cubicBezTo>
                <a:cubicBezTo>
                  <a:pt x="7631" y="8589"/>
                  <a:pt x="8087" y="8581"/>
                  <a:pt x="8542" y="8568"/>
                </a:cubicBezTo>
                <a:cubicBezTo>
                  <a:pt x="8592" y="8567"/>
                  <a:pt x="8643" y="8566"/>
                  <a:pt x="8692" y="8563"/>
                </a:cubicBezTo>
                <a:cubicBezTo>
                  <a:pt x="9155" y="8549"/>
                  <a:pt x="9616" y="8528"/>
                  <a:pt x="10077" y="8504"/>
                </a:cubicBezTo>
                <a:cubicBezTo>
                  <a:pt x="10119" y="8501"/>
                  <a:pt x="10160" y="8498"/>
                  <a:pt x="10204" y="8497"/>
                </a:cubicBezTo>
                <a:cubicBezTo>
                  <a:pt x="10672" y="8470"/>
                  <a:pt x="11141" y="8438"/>
                  <a:pt x="11610" y="8400"/>
                </a:cubicBezTo>
                <a:lnTo>
                  <a:pt x="11705" y="8391"/>
                </a:lnTo>
                <a:cubicBezTo>
                  <a:pt x="12184" y="8350"/>
                  <a:pt x="12663" y="8306"/>
                  <a:pt x="13141" y="8254"/>
                </a:cubicBezTo>
                <a:cubicBezTo>
                  <a:pt x="13159" y="8253"/>
                  <a:pt x="13177" y="8251"/>
                  <a:pt x="13194" y="8248"/>
                </a:cubicBezTo>
                <a:cubicBezTo>
                  <a:pt x="13687" y="8196"/>
                  <a:pt x="14178" y="8136"/>
                  <a:pt x="14669" y="8069"/>
                </a:cubicBezTo>
                <a:cubicBezTo>
                  <a:pt x="15673" y="7934"/>
                  <a:pt x="16683" y="7773"/>
                  <a:pt x="17693" y="7773"/>
                </a:cubicBezTo>
                <a:cubicBezTo>
                  <a:pt x="17952" y="7773"/>
                  <a:pt x="18210" y="7783"/>
                  <a:pt x="18469" y="7808"/>
                </a:cubicBezTo>
                <a:cubicBezTo>
                  <a:pt x="19058" y="7863"/>
                  <a:pt x="19646" y="7998"/>
                  <a:pt x="20193" y="8230"/>
                </a:cubicBezTo>
                <a:cubicBezTo>
                  <a:pt x="20825" y="8500"/>
                  <a:pt x="21195" y="8936"/>
                  <a:pt x="21727" y="9325"/>
                </a:cubicBezTo>
                <a:cubicBezTo>
                  <a:pt x="21778" y="9363"/>
                  <a:pt x="21831" y="9398"/>
                  <a:pt x="21886" y="9430"/>
                </a:cubicBezTo>
                <a:cubicBezTo>
                  <a:pt x="21933" y="9461"/>
                  <a:pt x="21980" y="9488"/>
                  <a:pt x="22030" y="9515"/>
                </a:cubicBezTo>
                <a:cubicBezTo>
                  <a:pt x="22704" y="9896"/>
                  <a:pt x="23565" y="10066"/>
                  <a:pt x="24385" y="10066"/>
                </a:cubicBezTo>
                <a:cubicBezTo>
                  <a:pt x="24821" y="10066"/>
                  <a:pt x="25245" y="10018"/>
                  <a:pt x="25624" y="9928"/>
                </a:cubicBezTo>
                <a:cubicBezTo>
                  <a:pt x="26352" y="9756"/>
                  <a:pt x="27047" y="9314"/>
                  <a:pt x="27372" y="8637"/>
                </a:cubicBezTo>
                <a:cubicBezTo>
                  <a:pt x="27671" y="8012"/>
                  <a:pt x="27580" y="7284"/>
                  <a:pt x="27846" y="6657"/>
                </a:cubicBezTo>
                <a:cubicBezTo>
                  <a:pt x="28051" y="6175"/>
                  <a:pt x="28412" y="5784"/>
                  <a:pt x="28642" y="5320"/>
                </a:cubicBezTo>
                <a:cubicBezTo>
                  <a:pt x="28888" y="4825"/>
                  <a:pt x="29047" y="4272"/>
                  <a:pt x="29151" y="3731"/>
                </a:cubicBezTo>
                <a:cubicBezTo>
                  <a:pt x="29449" y="2175"/>
                  <a:pt x="29209" y="1239"/>
                  <a:pt x="2835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30" name="Picture 6" descr="university-of-wales-trinity-saint-david-logo-vector | ESRC Wales Doctoral  Training Partnership">
            <a:extLst>
              <a:ext uri="{FF2B5EF4-FFF2-40B4-BE49-F238E27FC236}">
                <a16:creationId xmlns:a16="http://schemas.microsoft.com/office/drawing/2014/main" id="{C843B269-B35E-F4F2-15B5-FD4E7E2D13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734416" cy="9635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15"/>
        <p:cNvGrpSpPr/>
        <p:nvPr/>
      </p:nvGrpSpPr>
      <p:grpSpPr>
        <a:xfrm>
          <a:off x="0" y="0"/>
          <a:ext cx="0" cy="0"/>
          <a:chOff x="0" y="0"/>
          <a:chExt cx="0" cy="0"/>
        </a:xfrm>
      </p:grpSpPr>
      <p:sp>
        <p:nvSpPr>
          <p:cNvPr id="1416" name="Google Shape;1416;p35"/>
          <p:cNvSpPr txBox="1">
            <a:spLocks noGrp="1"/>
          </p:cNvSpPr>
          <p:nvPr>
            <p:ph type="title"/>
          </p:nvPr>
        </p:nvSpPr>
        <p:spPr>
          <a:xfrm>
            <a:off x="5996764" y="2976685"/>
            <a:ext cx="2849524" cy="5319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 sz="4000" dirty="0"/>
              <a:t>Campaign Overview</a:t>
            </a:r>
            <a:endParaRPr sz="4000" dirty="0"/>
          </a:p>
        </p:txBody>
      </p:sp>
      <p:sp>
        <p:nvSpPr>
          <p:cNvPr id="1417" name="Google Shape;1417;p35"/>
          <p:cNvSpPr txBox="1">
            <a:spLocks noGrp="1"/>
          </p:cNvSpPr>
          <p:nvPr>
            <p:ph type="subTitle" idx="1"/>
          </p:nvPr>
        </p:nvSpPr>
        <p:spPr>
          <a:xfrm>
            <a:off x="530165" y="1212980"/>
            <a:ext cx="4901608" cy="229560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800" b="1" dirty="0"/>
              <a:t>Reset &amp; Rhythm – Sleep Smart for Work &amp; Life</a:t>
            </a:r>
          </a:p>
          <a:p>
            <a:pPr marL="0" lvl="0" indent="0" algn="l" rtl="0">
              <a:spcBef>
                <a:spcPts val="0"/>
              </a:spcBef>
              <a:spcAft>
                <a:spcPts val="0"/>
              </a:spcAft>
              <a:buNone/>
            </a:pPr>
            <a:endParaRPr lang="en-US" sz="1800" b="1" dirty="0"/>
          </a:p>
          <a:p>
            <a:pPr marL="0" lvl="0" indent="0" algn="l" rtl="0">
              <a:spcBef>
                <a:spcPts val="0"/>
              </a:spcBef>
              <a:spcAft>
                <a:spcPts val="0"/>
              </a:spcAft>
              <a:buNone/>
            </a:pPr>
            <a:endParaRPr lang="en-US" sz="1800" b="1" dirty="0"/>
          </a:p>
          <a:p>
            <a:pPr marL="0" lvl="0" indent="0" algn="l" rtl="0">
              <a:spcBef>
                <a:spcPts val="0"/>
              </a:spcBef>
              <a:spcAft>
                <a:spcPts val="0"/>
              </a:spcAft>
              <a:buNone/>
            </a:pPr>
            <a:r>
              <a:rPr lang="en-US" sz="1800" b="1" dirty="0"/>
              <a:t>Target Group: </a:t>
            </a:r>
            <a:r>
              <a:rPr lang="en-US" sz="1800" dirty="0"/>
              <a:t>Working Adults (25–40 years)</a:t>
            </a:r>
          </a:p>
          <a:p>
            <a:pPr marL="0" lvl="0" indent="0" algn="l" rtl="0">
              <a:spcBef>
                <a:spcPts val="0"/>
              </a:spcBef>
              <a:spcAft>
                <a:spcPts val="0"/>
              </a:spcAft>
              <a:buNone/>
            </a:pPr>
            <a:r>
              <a:rPr lang="en-US" sz="1800" b="1" dirty="0"/>
              <a:t>Focus: </a:t>
            </a:r>
            <a:r>
              <a:rPr lang="en-US" sz="1800" dirty="0"/>
              <a:t>Promoting Healthy Sleep Hygiene</a:t>
            </a:r>
          </a:p>
          <a:p>
            <a:pPr marL="0" lvl="0" indent="0" algn="l" rtl="0">
              <a:spcBef>
                <a:spcPts val="0"/>
              </a:spcBef>
              <a:spcAft>
                <a:spcPts val="0"/>
              </a:spcAft>
              <a:buNone/>
            </a:pPr>
            <a:r>
              <a:rPr lang="en-US" sz="1800" b="1" dirty="0"/>
              <a:t>Campaign Type: </a:t>
            </a:r>
            <a:r>
              <a:rPr lang="en-US" sz="1800" dirty="0"/>
              <a:t>Public Health Awareness &amp; </a:t>
            </a:r>
            <a:r>
              <a:rPr lang="en-US" sz="1800" dirty="0" err="1"/>
              <a:t>Behaviour</a:t>
            </a:r>
            <a:r>
              <a:rPr lang="en-US" sz="1800" dirty="0"/>
              <a:t> Change</a:t>
            </a:r>
          </a:p>
          <a:p>
            <a:pPr marL="0" lvl="0" indent="0" algn="l" rtl="0">
              <a:spcBef>
                <a:spcPts val="0"/>
              </a:spcBef>
              <a:spcAft>
                <a:spcPts val="0"/>
              </a:spcAft>
              <a:buNone/>
            </a:pPr>
            <a:r>
              <a:rPr lang="en-US" sz="1800" b="1" dirty="0"/>
              <a:t>Commissioned by: </a:t>
            </a:r>
            <a:r>
              <a:rPr lang="en-US" sz="1800" dirty="0"/>
              <a:t>Local Council Public Health Division</a:t>
            </a:r>
          </a:p>
          <a:p>
            <a:pPr marL="0" lvl="0" indent="0" algn="l" rtl="0">
              <a:spcBef>
                <a:spcPts val="0"/>
              </a:spcBef>
              <a:spcAft>
                <a:spcPts val="0"/>
              </a:spcAft>
              <a:buNone/>
            </a:pPr>
            <a:r>
              <a:rPr lang="en-US" sz="1800" b="1" dirty="0"/>
              <a:t>Duration: </a:t>
            </a:r>
            <a:r>
              <a:rPr lang="en-US" sz="1800" dirty="0"/>
              <a:t>6 Weeks + 3-Month Follow-Up</a:t>
            </a:r>
          </a:p>
          <a:p>
            <a:pPr marL="0" lvl="0" indent="0" algn="just" rtl="0">
              <a:spcBef>
                <a:spcPts val="0"/>
              </a:spcBef>
              <a:spcAft>
                <a:spcPts val="0"/>
              </a:spcAft>
              <a:buNone/>
            </a:pPr>
            <a:r>
              <a:rPr lang="en-US" sz="1800" b="1" dirty="0"/>
              <a:t>Goal: </a:t>
            </a:r>
            <a:r>
              <a:rPr lang="en-US" sz="1800" dirty="0"/>
              <a:t>Improve sleep quality, productivity, and mental well-being through education, engagement, and workplace support.</a:t>
            </a:r>
          </a:p>
        </p:txBody>
      </p:sp>
      <p:grpSp>
        <p:nvGrpSpPr>
          <p:cNvPr id="4" name="Google Shape;2197;p51">
            <a:extLst>
              <a:ext uri="{FF2B5EF4-FFF2-40B4-BE49-F238E27FC236}">
                <a16:creationId xmlns:a16="http://schemas.microsoft.com/office/drawing/2014/main" id="{8C2F8CF3-A84C-4DDE-969A-DA5C2E55DE86}"/>
              </a:ext>
            </a:extLst>
          </p:cNvPr>
          <p:cNvGrpSpPr/>
          <p:nvPr/>
        </p:nvGrpSpPr>
        <p:grpSpPr>
          <a:xfrm>
            <a:off x="200385" y="219480"/>
            <a:ext cx="825586" cy="731507"/>
            <a:chOff x="8123476" y="3061861"/>
            <a:chExt cx="352965" cy="309148"/>
          </a:xfrm>
        </p:grpSpPr>
        <p:sp>
          <p:nvSpPr>
            <p:cNvPr id="5" name="Google Shape;2198;p51">
              <a:extLst>
                <a:ext uri="{FF2B5EF4-FFF2-40B4-BE49-F238E27FC236}">
                  <a16:creationId xmlns:a16="http://schemas.microsoft.com/office/drawing/2014/main" id="{6582507D-FB6E-4F8D-B2D2-FEB7038BF65C}"/>
                </a:ext>
              </a:extLst>
            </p:cNvPr>
            <p:cNvSpPr/>
            <p:nvPr/>
          </p:nvSpPr>
          <p:spPr>
            <a:xfrm>
              <a:off x="8233804" y="3155926"/>
              <a:ext cx="242637" cy="215083"/>
            </a:xfrm>
            <a:custGeom>
              <a:avLst/>
              <a:gdLst/>
              <a:ahLst/>
              <a:cxnLst/>
              <a:rect l="l" t="t" r="r" b="b"/>
              <a:pathLst>
                <a:path w="8489" h="7525" extrusionOk="0">
                  <a:moveTo>
                    <a:pt x="4244" y="0"/>
                  </a:moveTo>
                  <a:cubicBezTo>
                    <a:pt x="1905" y="0"/>
                    <a:pt x="1" y="1645"/>
                    <a:pt x="1" y="3667"/>
                  </a:cubicBezTo>
                  <a:cubicBezTo>
                    <a:pt x="1" y="5689"/>
                    <a:pt x="1905" y="7333"/>
                    <a:pt x="4244" y="7333"/>
                  </a:cubicBezTo>
                  <a:cubicBezTo>
                    <a:pt x="4833" y="7333"/>
                    <a:pt x="5402" y="7230"/>
                    <a:pt x="5936" y="7029"/>
                  </a:cubicBezTo>
                  <a:lnTo>
                    <a:pt x="7264" y="7513"/>
                  </a:lnTo>
                  <a:cubicBezTo>
                    <a:pt x="7286" y="7521"/>
                    <a:pt x="7308" y="7524"/>
                    <a:pt x="7329" y="7524"/>
                  </a:cubicBezTo>
                  <a:cubicBezTo>
                    <a:pt x="7463" y="7524"/>
                    <a:pt x="7569" y="7376"/>
                    <a:pt x="7502" y="7245"/>
                  </a:cubicBezTo>
                  <a:lnTo>
                    <a:pt x="7080" y="6395"/>
                  </a:lnTo>
                  <a:cubicBezTo>
                    <a:pt x="7977" y="5699"/>
                    <a:pt x="8489" y="4714"/>
                    <a:pt x="8489" y="3667"/>
                  </a:cubicBezTo>
                  <a:cubicBezTo>
                    <a:pt x="8489" y="1645"/>
                    <a:pt x="6584" y="0"/>
                    <a:pt x="42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2199;p51">
              <a:extLst>
                <a:ext uri="{FF2B5EF4-FFF2-40B4-BE49-F238E27FC236}">
                  <a16:creationId xmlns:a16="http://schemas.microsoft.com/office/drawing/2014/main" id="{AF109B62-C268-4A75-961B-34C042A4F06E}"/>
                </a:ext>
              </a:extLst>
            </p:cNvPr>
            <p:cNvSpPr/>
            <p:nvPr/>
          </p:nvSpPr>
          <p:spPr>
            <a:xfrm>
              <a:off x="8233862" y="3185194"/>
              <a:ext cx="221800" cy="185758"/>
            </a:xfrm>
            <a:custGeom>
              <a:avLst/>
              <a:gdLst/>
              <a:ahLst/>
              <a:cxnLst/>
              <a:rect l="l" t="t" r="r" b="b"/>
              <a:pathLst>
                <a:path w="7760" h="6499" extrusionOk="0">
                  <a:moveTo>
                    <a:pt x="1305" y="0"/>
                  </a:moveTo>
                  <a:cubicBezTo>
                    <a:pt x="501" y="667"/>
                    <a:pt x="0" y="1604"/>
                    <a:pt x="0" y="2641"/>
                  </a:cubicBezTo>
                  <a:cubicBezTo>
                    <a:pt x="0" y="4662"/>
                    <a:pt x="1905" y="6306"/>
                    <a:pt x="4245" y="6306"/>
                  </a:cubicBezTo>
                  <a:cubicBezTo>
                    <a:pt x="4833" y="6306"/>
                    <a:pt x="5401" y="6205"/>
                    <a:pt x="5935" y="6004"/>
                  </a:cubicBezTo>
                  <a:lnTo>
                    <a:pt x="7265" y="6487"/>
                  </a:lnTo>
                  <a:cubicBezTo>
                    <a:pt x="7287" y="6495"/>
                    <a:pt x="7308" y="6498"/>
                    <a:pt x="7328" y="6498"/>
                  </a:cubicBezTo>
                  <a:cubicBezTo>
                    <a:pt x="7462" y="6498"/>
                    <a:pt x="7569" y="6351"/>
                    <a:pt x="7503" y="6220"/>
                  </a:cubicBezTo>
                  <a:lnTo>
                    <a:pt x="7078" y="5371"/>
                  </a:lnTo>
                  <a:cubicBezTo>
                    <a:pt x="7338" y="5168"/>
                    <a:pt x="7566" y="4941"/>
                    <a:pt x="7759" y="4696"/>
                  </a:cubicBezTo>
                  <a:lnTo>
                    <a:pt x="7759" y="4696"/>
                  </a:lnTo>
                  <a:cubicBezTo>
                    <a:pt x="6998" y="5328"/>
                    <a:pt x="5964" y="5715"/>
                    <a:pt x="4824" y="5715"/>
                  </a:cubicBezTo>
                  <a:cubicBezTo>
                    <a:pt x="2480" y="5715"/>
                    <a:pt x="579" y="4074"/>
                    <a:pt x="579" y="2049"/>
                  </a:cubicBezTo>
                  <a:cubicBezTo>
                    <a:pt x="579" y="1290"/>
                    <a:pt x="847" y="585"/>
                    <a:pt x="130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200;p51">
              <a:extLst>
                <a:ext uri="{FF2B5EF4-FFF2-40B4-BE49-F238E27FC236}">
                  <a16:creationId xmlns:a16="http://schemas.microsoft.com/office/drawing/2014/main" id="{DC95C6BF-8BAF-439E-8D9D-A6F316191B33}"/>
                </a:ext>
              </a:extLst>
            </p:cNvPr>
            <p:cNvSpPr/>
            <p:nvPr/>
          </p:nvSpPr>
          <p:spPr>
            <a:xfrm>
              <a:off x="8303889" y="3271313"/>
              <a:ext cx="36300" cy="38644"/>
            </a:xfrm>
            <a:custGeom>
              <a:avLst/>
              <a:gdLst/>
              <a:ahLst/>
              <a:cxnLst/>
              <a:rect l="l" t="t" r="r" b="b"/>
              <a:pathLst>
                <a:path w="1270" h="1352" extrusionOk="0">
                  <a:moveTo>
                    <a:pt x="249" y="0"/>
                  </a:moveTo>
                  <a:cubicBezTo>
                    <a:pt x="142" y="0"/>
                    <a:pt x="56" y="86"/>
                    <a:pt x="56" y="194"/>
                  </a:cubicBezTo>
                  <a:cubicBezTo>
                    <a:pt x="56" y="301"/>
                    <a:pt x="143" y="387"/>
                    <a:pt x="249" y="387"/>
                  </a:cubicBezTo>
                  <a:lnTo>
                    <a:pt x="620" y="387"/>
                  </a:lnTo>
                  <a:lnTo>
                    <a:pt x="99" y="1037"/>
                  </a:lnTo>
                  <a:cubicBezTo>
                    <a:pt x="1" y="1162"/>
                    <a:pt x="91" y="1351"/>
                    <a:pt x="249" y="1351"/>
                  </a:cubicBezTo>
                  <a:lnTo>
                    <a:pt x="1021" y="1351"/>
                  </a:lnTo>
                  <a:cubicBezTo>
                    <a:pt x="1127" y="1351"/>
                    <a:pt x="1215" y="1266"/>
                    <a:pt x="1215" y="1158"/>
                  </a:cubicBezTo>
                  <a:cubicBezTo>
                    <a:pt x="1215" y="1051"/>
                    <a:pt x="1127" y="964"/>
                    <a:pt x="1021" y="964"/>
                  </a:cubicBezTo>
                  <a:lnTo>
                    <a:pt x="651" y="964"/>
                  </a:lnTo>
                  <a:lnTo>
                    <a:pt x="1172" y="314"/>
                  </a:lnTo>
                  <a:cubicBezTo>
                    <a:pt x="1270" y="189"/>
                    <a:pt x="1179" y="0"/>
                    <a:pt x="10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201;p51">
              <a:extLst>
                <a:ext uri="{FF2B5EF4-FFF2-40B4-BE49-F238E27FC236}">
                  <a16:creationId xmlns:a16="http://schemas.microsoft.com/office/drawing/2014/main" id="{4F2A59BB-DE3E-45F2-9ED0-CE616A0DA5A3}"/>
                </a:ext>
              </a:extLst>
            </p:cNvPr>
            <p:cNvSpPr/>
            <p:nvPr/>
          </p:nvSpPr>
          <p:spPr>
            <a:xfrm>
              <a:off x="8342475" y="3249219"/>
              <a:ext cx="36328" cy="38701"/>
            </a:xfrm>
            <a:custGeom>
              <a:avLst/>
              <a:gdLst/>
              <a:ahLst/>
              <a:cxnLst/>
              <a:rect l="l" t="t" r="r" b="b"/>
              <a:pathLst>
                <a:path w="1271" h="1354" extrusionOk="0">
                  <a:moveTo>
                    <a:pt x="250" y="1"/>
                  </a:moveTo>
                  <a:cubicBezTo>
                    <a:pt x="141" y="1"/>
                    <a:pt x="57" y="89"/>
                    <a:pt x="57" y="194"/>
                  </a:cubicBezTo>
                  <a:cubicBezTo>
                    <a:pt x="57" y="301"/>
                    <a:pt x="143" y="388"/>
                    <a:pt x="250" y="388"/>
                  </a:cubicBezTo>
                  <a:lnTo>
                    <a:pt x="619" y="388"/>
                  </a:lnTo>
                  <a:lnTo>
                    <a:pt x="98" y="1038"/>
                  </a:lnTo>
                  <a:cubicBezTo>
                    <a:pt x="0" y="1163"/>
                    <a:pt x="91" y="1353"/>
                    <a:pt x="250" y="1353"/>
                  </a:cubicBezTo>
                  <a:lnTo>
                    <a:pt x="1021" y="1353"/>
                  </a:lnTo>
                  <a:cubicBezTo>
                    <a:pt x="1128" y="1353"/>
                    <a:pt x="1214" y="1267"/>
                    <a:pt x="1214" y="1160"/>
                  </a:cubicBezTo>
                  <a:cubicBezTo>
                    <a:pt x="1214" y="1051"/>
                    <a:pt x="1128" y="967"/>
                    <a:pt x="1021" y="967"/>
                  </a:cubicBezTo>
                  <a:lnTo>
                    <a:pt x="652" y="967"/>
                  </a:lnTo>
                  <a:lnTo>
                    <a:pt x="1173" y="315"/>
                  </a:lnTo>
                  <a:cubicBezTo>
                    <a:pt x="1271" y="190"/>
                    <a:pt x="1180" y="1"/>
                    <a:pt x="102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202;p51">
              <a:extLst>
                <a:ext uri="{FF2B5EF4-FFF2-40B4-BE49-F238E27FC236}">
                  <a16:creationId xmlns:a16="http://schemas.microsoft.com/office/drawing/2014/main" id="{B4F35601-57BE-4576-9417-7166143F1A78}"/>
                </a:ext>
              </a:extLst>
            </p:cNvPr>
            <p:cNvSpPr/>
            <p:nvPr/>
          </p:nvSpPr>
          <p:spPr>
            <a:xfrm>
              <a:off x="8381090" y="3227211"/>
              <a:ext cx="36300" cy="38672"/>
            </a:xfrm>
            <a:custGeom>
              <a:avLst/>
              <a:gdLst/>
              <a:ahLst/>
              <a:cxnLst/>
              <a:rect l="l" t="t" r="r" b="b"/>
              <a:pathLst>
                <a:path w="1270" h="1353" extrusionOk="0">
                  <a:moveTo>
                    <a:pt x="249" y="0"/>
                  </a:moveTo>
                  <a:cubicBezTo>
                    <a:pt x="141" y="0"/>
                    <a:pt x="55" y="88"/>
                    <a:pt x="55" y="194"/>
                  </a:cubicBezTo>
                  <a:cubicBezTo>
                    <a:pt x="55" y="302"/>
                    <a:pt x="143" y="387"/>
                    <a:pt x="249" y="387"/>
                  </a:cubicBezTo>
                  <a:lnTo>
                    <a:pt x="619" y="387"/>
                  </a:lnTo>
                  <a:lnTo>
                    <a:pt x="98" y="1039"/>
                  </a:lnTo>
                  <a:cubicBezTo>
                    <a:pt x="0" y="1164"/>
                    <a:pt x="91" y="1353"/>
                    <a:pt x="249" y="1353"/>
                  </a:cubicBezTo>
                  <a:lnTo>
                    <a:pt x="1021" y="1353"/>
                  </a:lnTo>
                  <a:cubicBezTo>
                    <a:pt x="1128" y="1353"/>
                    <a:pt x="1214" y="1265"/>
                    <a:pt x="1214" y="1159"/>
                  </a:cubicBezTo>
                  <a:cubicBezTo>
                    <a:pt x="1214" y="1052"/>
                    <a:pt x="1126" y="966"/>
                    <a:pt x="1021" y="966"/>
                  </a:cubicBezTo>
                  <a:lnTo>
                    <a:pt x="650" y="966"/>
                  </a:lnTo>
                  <a:lnTo>
                    <a:pt x="1171" y="316"/>
                  </a:lnTo>
                  <a:cubicBezTo>
                    <a:pt x="1269" y="191"/>
                    <a:pt x="1179" y="0"/>
                    <a:pt x="10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203;p51">
              <a:extLst>
                <a:ext uri="{FF2B5EF4-FFF2-40B4-BE49-F238E27FC236}">
                  <a16:creationId xmlns:a16="http://schemas.microsoft.com/office/drawing/2014/main" id="{2DBC4A6F-885B-4C3B-9E76-EACB6FEB16C7}"/>
                </a:ext>
              </a:extLst>
            </p:cNvPr>
            <p:cNvSpPr/>
            <p:nvPr/>
          </p:nvSpPr>
          <p:spPr>
            <a:xfrm>
              <a:off x="8123476" y="3061861"/>
              <a:ext cx="242665" cy="215026"/>
            </a:xfrm>
            <a:custGeom>
              <a:avLst/>
              <a:gdLst/>
              <a:ahLst/>
              <a:cxnLst/>
              <a:rect l="l" t="t" r="r" b="b"/>
              <a:pathLst>
                <a:path w="8490" h="7523" extrusionOk="0">
                  <a:moveTo>
                    <a:pt x="4246" y="0"/>
                  </a:moveTo>
                  <a:cubicBezTo>
                    <a:pt x="1905" y="0"/>
                    <a:pt x="1" y="1644"/>
                    <a:pt x="1" y="3665"/>
                  </a:cubicBezTo>
                  <a:cubicBezTo>
                    <a:pt x="1" y="4712"/>
                    <a:pt x="513" y="5699"/>
                    <a:pt x="1412" y="6394"/>
                  </a:cubicBezTo>
                  <a:lnTo>
                    <a:pt x="986" y="7243"/>
                  </a:lnTo>
                  <a:cubicBezTo>
                    <a:pt x="919" y="7376"/>
                    <a:pt x="1026" y="7523"/>
                    <a:pt x="1159" y="7523"/>
                  </a:cubicBezTo>
                  <a:cubicBezTo>
                    <a:pt x="1179" y="7523"/>
                    <a:pt x="1201" y="7519"/>
                    <a:pt x="1223" y="7511"/>
                  </a:cubicBezTo>
                  <a:lnTo>
                    <a:pt x="2553" y="7028"/>
                  </a:lnTo>
                  <a:cubicBezTo>
                    <a:pt x="3087" y="7228"/>
                    <a:pt x="3655" y="7331"/>
                    <a:pt x="4243" y="7331"/>
                  </a:cubicBezTo>
                  <a:cubicBezTo>
                    <a:pt x="6583" y="7331"/>
                    <a:pt x="8488" y="5687"/>
                    <a:pt x="8488" y="3665"/>
                  </a:cubicBezTo>
                  <a:cubicBezTo>
                    <a:pt x="8489" y="1644"/>
                    <a:pt x="6588" y="0"/>
                    <a:pt x="424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204;p51">
              <a:extLst>
                <a:ext uri="{FF2B5EF4-FFF2-40B4-BE49-F238E27FC236}">
                  <a16:creationId xmlns:a16="http://schemas.microsoft.com/office/drawing/2014/main" id="{DE2D78F8-D947-4F72-BD5D-C29187DC4999}"/>
                </a:ext>
              </a:extLst>
            </p:cNvPr>
            <p:cNvSpPr/>
            <p:nvPr/>
          </p:nvSpPr>
          <p:spPr>
            <a:xfrm>
              <a:off x="8123476" y="3090443"/>
              <a:ext cx="220714" cy="186444"/>
            </a:xfrm>
            <a:custGeom>
              <a:avLst/>
              <a:gdLst/>
              <a:ahLst/>
              <a:cxnLst/>
              <a:rect l="l" t="t" r="r" b="b"/>
              <a:pathLst>
                <a:path w="7722" h="6523" extrusionOk="0">
                  <a:moveTo>
                    <a:pt x="1334" y="0"/>
                  </a:moveTo>
                  <a:lnTo>
                    <a:pt x="1334" y="0"/>
                  </a:lnTo>
                  <a:cubicBezTo>
                    <a:pt x="514" y="670"/>
                    <a:pt x="1" y="1616"/>
                    <a:pt x="1" y="2665"/>
                  </a:cubicBezTo>
                  <a:cubicBezTo>
                    <a:pt x="1" y="3712"/>
                    <a:pt x="513" y="4699"/>
                    <a:pt x="1412" y="5394"/>
                  </a:cubicBezTo>
                  <a:lnTo>
                    <a:pt x="984" y="6243"/>
                  </a:lnTo>
                  <a:cubicBezTo>
                    <a:pt x="919" y="6376"/>
                    <a:pt x="1026" y="6523"/>
                    <a:pt x="1159" y="6523"/>
                  </a:cubicBezTo>
                  <a:cubicBezTo>
                    <a:pt x="1179" y="6523"/>
                    <a:pt x="1201" y="6519"/>
                    <a:pt x="1223" y="6511"/>
                  </a:cubicBezTo>
                  <a:lnTo>
                    <a:pt x="2553" y="6028"/>
                  </a:lnTo>
                  <a:cubicBezTo>
                    <a:pt x="3087" y="6228"/>
                    <a:pt x="3655" y="6331"/>
                    <a:pt x="4243" y="6331"/>
                  </a:cubicBezTo>
                  <a:cubicBezTo>
                    <a:pt x="5682" y="6331"/>
                    <a:pt x="6954" y="5709"/>
                    <a:pt x="7722" y="4763"/>
                  </a:cubicBezTo>
                  <a:lnTo>
                    <a:pt x="7722" y="4763"/>
                  </a:lnTo>
                  <a:cubicBezTo>
                    <a:pt x="6967" y="5376"/>
                    <a:pt x="5948" y="5751"/>
                    <a:pt x="4826" y="5751"/>
                  </a:cubicBezTo>
                  <a:cubicBezTo>
                    <a:pt x="2483" y="5751"/>
                    <a:pt x="581" y="4111"/>
                    <a:pt x="581" y="2085"/>
                  </a:cubicBezTo>
                  <a:cubicBezTo>
                    <a:pt x="581" y="1309"/>
                    <a:pt x="861" y="591"/>
                    <a:pt x="1334"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205;p51">
              <a:extLst>
                <a:ext uri="{FF2B5EF4-FFF2-40B4-BE49-F238E27FC236}">
                  <a16:creationId xmlns:a16="http://schemas.microsoft.com/office/drawing/2014/main" id="{87FF7D09-E2CC-4BB4-996C-CD78762BAD4A}"/>
                </a:ext>
              </a:extLst>
            </p:cNvPr>
            <p:cNvSpPr/>
            <p:nvPr/>
          </p:nvSpPr>
          <p:spPr>
            <a:xfrm>
              <a:off x="8206279" y="3111394"/>
              <a:ext cx="90464" cy="98695"/>
            </a:xfrm>
            <a:custGeom>
              <a:avLst/>
              <a:gdLst/>
              <a:ahLst/>
              <a:cxnLst/>
              <a:rect l="l" t="t" r="r" b="b"/>
              <a:pathLst>
                <a:path w="3165" h="3453" extrusionOk="0">
                  <a:moveTo>
                    <a:pt x="1480" y="1"/>
                  </a:moveTo>
                  <a:cubicBezTo>
                    <a:pt x="1469" y="1"/>
                    <a:pt x="1458" y="2"/>
                    <a:pt x="1447" y="4"/>
                  </a:cubicBezTo>
                  <a:cubicBezTo>
                    <a:pt x="608" y="145"/>
                    <a:pt x="1" y="865"/>
                    <a:pt x="1" y="1715"/>
                  </a:cubicBezTo>
                  <a:cubicBezTo>
                    <a:pt x="1" y="2673"/>
                    <a:pt x="779" y="3453"/>
                    <a:pt x="1737" y="3453"/>
                  </a:cubicBezTo>
                  <a:cubicBezTo>
                    <a:pt x="2279" y="3453"/>
                    <a:pt x="2779" y="3207"/>
                    <a:pt x="3112" y="2777"/>
                  </a:cubicBezTo>
                  <a:cubicBezTo>
                    <a:pt x="3158" y="2716"/>
                    <a:pt x="3164" y="2628"/>
                    <a:pt x="3122" y="2561"/>
                  </a:cubicBezTo>
                  <a:cubicBezTo>
                    <a:pt x="3088" y="2502"/>
                    <a:pt x="3025" y="2468"/>
                    <a:pt x="2958" y="2468"/>
                  </a:cubicBezTo>
                  <a:cubicBezTo>
                    <a:pt x="2948" y="2468"/>
                    <a:pt x="2937" y="2469"/>
                    <a:pt x="2926" y="2471"/>
                  </a:cubicBezTo>
                  <a:cubicBezTo>
                    <a:pt x="2850" y="2482"/>
                    <a:pt x="2776" y="2488"/>
                    <a:pt x="2701" y="2488"/>
                  </a:cubicBezTo>
                  <a:cubicBezTo>
                    <a:pt x="1957" y="2488"/>
                    <a:pt x="1350" y="1883"/>
                    <a:pt x="1350" y="1139"/>
                  </a:cubicBezTo>
                  <a:cubicBezTo>
                    <a:pt x="1350" y="837"/>
                    <a:pt x="1447" y="553"/>
                    <a:pt x="1632" y="313"/>
                  </a:cubicBezTo>
                  <a:cubicBezTo>
                    <a:pt x="1679" y="249"/>
                    <a:pt x="1685" y="164"/>
                    <a:pt x="1645" y="94"/>
                  </a:cubicBezTo>
                  <a:cubicBezTo>
                    <a:pt x="1609" y="36"/>
                    <a:pt x="1547" y="1"/>
                    <a:pt x="14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206;p51">
              <a:extLst>
                <a:ext uri="{FF2B5EF4-FFF2-40B4-BE49-F238E27FC236}">
                  <a16:creationId xmlns:a16="http://schemas.microsoft.com/office/drawing/2014/main" id="{6ACDFE91-66D1-4AF2-863C-E7D919D525BE}"/>
                </a:ext>
              </a:extLst>
            </p:cNvPr>
            <p:cNvSpPr/>
            <p:nvPr/>
          </p:nvSpPr>
          <p:spPr>
            <a:xfrm>
              <a:off x="8206194" y="3115367"/>
              <a:ext cx="85176" cy="94722"/>
            </a:xfrm>
            <a:custGeom>
              <a:avLst/>
              <a:gdLst/>
              <a:ahLst/>
              <a:cxnLst/>
              <a:rect l="l" t="t" r="r" b="b"/>
              <a:pathLst>
                <a:path w="2980" h="3314" extrusionOk="0">
                  <a:moveTo>
                    <a:pt x="1008" y="0"/>
                  </a:moveTo>
                  <a:lnTo>
                    <a:pt x="1008" y="0"/>
                  </a:lnTo>
                  <a:cubicBezTo>
                    <a:pt x="406" y="278"/>
                    <a:pt x="1" y="884"/>
                    <a:pt x="1" y="1576"/>
                  </a:cubicBezTo>
                  <a:cubicBezTo>
                    <a:pt x="1" y="2534"/>
                    <a:pt x="781" y="3314"/>
                    <a:pt x="1739" y="3314"/>
                  </a:cubicBezTo>
                  <a:cubicBezTo>
                    <a:pt x="2210" y="3314"/>
                    <a:pt x="2654" y="3125"/>
                    <a:pt x="2980" y="2790"/>
                  </a:cubicBezTo>
                  <a:lnTo>
                    <a:pt x="2980" y="2790"/>
                  </a:lnTo>
                  <a:cubicBezTo>
                    <a:pt x="2756" y="2894"/>
                    <a:pt x="2508" y="2951"/>
                    <a:pt x="2254" y="2951"/>
                  </a:cubicBezTo>
                  <a:cubicBezTo>
                    <a:pt x="1295" y="2951"/>
                    <a:pt x="517" y="2171"/>
                    <a:pt x="517" y="1213"/>
                  </a:cubicBezTo>
                  <a:cubicBezTo>
                    <a:pt x="517" y="744"/>
                    <a:pt x="700" y="315"/>
                    <a:pt x="100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533;p38">
            <a:extLst>
              <a:ext uri="{FF2B5EF4-FFF2-40B4-BE49-F238E27FC236}">
                <a16:creationId xmlns:a16="http://schemas.microsoft.com/office/drawing/2014/main" id="{CF651DD0-6B1D-461F-9C69-00EAF15A3C71}"/>
              </a:ext>
            </a:extLst>
          </p:cNvPr>
          <p:cNvGrpSpPr/>
          <p:nvPr/>
        </p:nvGrpSpPr>
        <p:grpSpPr>
          <a:xfrm>
            <a:off x="5595566" y="73495"/>
            <a:ext cx="3382585" cy="2568238"/>
            <a:chOff x="3321825" y="1906975"/>
            <a:chExt cx="1309050" cy="993900"/>
          </a:xfrm>
        </p:grpSpPr>
        <p:sp>
          <p:nvSpPr>
            <p:cNvPr id="15" name="Google Shape;1534;p38">
              <a:extLst>
                <a:ext uri="{FF2B5EF4-FFF2-40B4-BE49-F238E27FC236}">
                  <a16:creationId xmlns:a16="http://schemas.microsoft.com/office/drawing/2014/main" id="{13C795B7-8C2F-4EBD-9EA7-7B5499A2F5E5}"/>
                </a:ext>
              </a:extLst>
            </p:cNvPr>
            <p:cNvSpPr/>
            <p:nvPr/>
          </p:nvSpPr>
          <p:spPr>
            <a:xfrm>
              <a:off x="4242325" y="2201500"/>
              <a:ext cx="25" cy="25"/>
            </a:xfrm>
            <a:custGeom>
              <a:avLst/>
              <a:gdLst/>
              <a:ahLst/>
              <a:cxnLst/>
              <a:rect l="l" t="t" r="r" b="b"/>
              <a:pathLst>
                <a:path w="1" h="1" fill="none" extrusionOk="0">
                  <a:moveTo>
                    <a:pt x="0" y="1"/>
                  </a:moveTo>
                  <a:close/>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535;p38">
              <a:extLst>
                <a:ext uri="{FF2B5EF4-FFF2-40B4-BE49-F238E27FC236}">
                  <a16:creationId xmlns:a16="http://schemas.microsoft.com/office/drawing/2014/main" id="{56E99AF2-9BF4-414D-936A-029105B5669A}"/>
                </a:ext>
              </a:extLst>
            </p:cNvPr>
            <p:cNvSpPr/>
            <p:nvPr/>
          </p:nvSpPr>
          <p:spPr>
            <a:xfrm>
              <a:off x="4444500" y="2666225"/>
              <a:ext cx="42200" cy="40150"/>
            </a:xfrm>
            <a:custGeom>
              <a:avLst/>
              <a:gdLst/>
              <a:ahLst/>
              <a:cxnLst/>
              <a:rect l="l" t="t" r="r" b="b"/>
              <a:pathLst>
                <a:path w="1688" h="1606" extrusionOk="0">
                  <a:moveTo>
                    <a:pt x="844" y="1"/>
                  </a:moveTo>
                  <a:lnTo>
                    <a:pt x="584" y="529"/>
                  </a:lnTo>
                  <a:lnTo>
                    <a:pt x="1" y="614"/>
                  </a:lnTo>
                  <a:lnTo>
                    <a:pt x="423" y="1024"/>
                  </a:lnTo>
                  <a:lnTo>
                    <a:pt x="323" y="1605"/>
                  </a:lnTo>
                  <a:lnTo>
                    <a:pt x="844" y="1331"/>
                  </a:lnTo>
                  <a:lnTo>
                    <a:pt x="1366" y="1605"/>
                  </a:lnTo>
                  <a:lnTo>
                    <a:pt x="1266" y="1024"/>
                  </a:lnTo>
                  <a:lnTo>
                    <a:pt x="1688" y="614"/>
                  </a:lnTo>
                  <a:lnTo>
                    <a:pt x="1106" y="529"/>
                  </a:lnTo>
                  <a:lnTo>
                    <a:pt x="8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536;p38">
              <a:extLst>
                <a:ext uri="{FF2B5EF4-FFF2-40B4-BE49-F238E27FC236}">
                  <a16:creationId xmlns:a16="http://schemas.microsoft.com/office/drawing/2014/main" id="{EAC4E6C8-2557-4025-9CDE-82399C50221E}"/>
                </a:ext>
              </a:extLst>
            </p:cNvPr>
            <p:cNvSpPr/>
            <p:nvPr/>
          </p:nvSpPr>
          <p:spPr>
            <a:xfrm>
              <a:off x="3357150" y="2806325"/>
              <a:ext cx="42150" cy="40100"/>
            </a:xfrm>
            <a:custGeom>
              <a:avLst/>
              <a:gdLst/>
              <a:ahLst/>
              <a:cxnLst/>
              <a:rect l="l" t="t" r="r" b="b"/>
              <a:pathLst>
                <a:path w="1686" h="1604" extrusionOk="0">
                  <a:moveTo>
                    <a:pt x="842" y="1"/>
                  </a:moveTo>
                  <a:lnTo>
                    <a:pt x="583" y="528"/>
                  </a:lnTo>
                  <a:lnTo>
                    <a:pt x="0" y="613"/>
                  </a:lnTo>
                  <a:lnTo>
                    <a:pt x="421" y="1024"/>
                  </a:lnTo>
                  <a:lnTo>
                    <a:pt x="321" y="1604"/>
                  </a:lnTo>
                  <a:lnTo>
                    <a:pt x="321" y="1604"/>
                  </a:lnTo>
                  <a:lnTo>
                    <a:pt x="842" y="1331"/>
                  </a:lnTo>
                  <a:lnTo>
                    <a:pt x="1365" y="1604"/>
                  </a:lnTo>
                  <a:lnTo>
                    <a:pt x="1264" y="1024"/>
                  </a:lnTo>
                  <a:lnTo>
                    <a:pt x="1686" y="613"/>
                  </a:lnTo>
                  <a:lnTo>
                    <a:pt x="1103" y="528"/>
                  </a:lnTo>
                  <a:lnTo>
                    <a:pt x="84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537;p38">
              <a:extLst>
                <a:ext uri="{FF2B5EF4-FFF2-40B4-BE49-F238E27FC236}">
                  <a16:creationId xmlns:a16="http://schemas.microsoft.com/office/drawing/2014/main" id="{D605983D-66C4-4852-BDF8-49F5FD8CD4C7}"/>
                </a:ext>
              </a:extLst>
            </p:cNvPr>
            <p:cNvSpPr/>
            <p:nvPr/>
          </p:nvSpPr>
          <p:spPr>
            <a:xfrm>
              <a:off x="4388242" y="2058817"/>
              <a:ext cx="42150" cy="40175"/>
            </a:xfrm>
            <a:custGeom>
              <a:avLst/>
              <a:gdLst/>
              <a:ahLst/>
              <a:cxnLst/>
              <a:rect l="l" t="t" r="r" b="b"/>
              <a:pathLst>
                <a:path w="1686" h="1607" extrusionOk="0">
                  <a:moveTo>
                    <a:pt x="842" y="1"/>
                  </a:moveTo>
                  <a:lnTo>
                    <a:pt x="582" y="529"/>
                  </a:lnTo>
                  <a:lnTo>
                    <a:pt x="0" y="613"/>
                  </a:lnTo>
                  <a:lnTo>
                    <a:pt x="421" y="1025"/>
                  </a:lnTo>
                  <a:lnTo>
                    <a:pt x="321" y="1606"/>
                  </a:lnTo>
                  <a:lnTo>
                    <a:pt x="321" y="1606"/>
                  </a:lnTo>
                  <a:lnTo>
                    <a:pt x="842" y="1332"/>
                  </a:lnTo>
                  <a:lnTo>
                    <a:pt x="1365" y="1606"/>
                  </a:lnTo>
                  <a:lnTo>
                    <a:pt x="1264" y="1025"/>
                  </a:lnTo>
                  <a:lnTo>
                    <a:pt x="1686" y="613"/>
                  </a:lnTo>
                  <a:lnTo>
                    <a:pt x="1103" y="529"/>
                  </a:lnTo>
                  <a:lnTo>
                    <a:pt x="84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538;p38">
              <a:extLst>
                <a:ext uri="{FF2B5EF4-FFF2-40B4-BE49-F238E27FC236}">
                  <a16:creationId xmlns:a16="http://schemas.microsoft.com/office/drawing/2014/main" id="{8A06AAD6-482E-4B75-A3B0-7451DE05EA02}"/>
                </a:ext>
              </a:extLst>
            </p:cNvPr>
            <p:cNvSpPr/>
            <p:nvPr/>
          </p:nvSpPr>
          <p:spPr>
            <a:xfrm>
              <a:off x="3589950" y="1958700"/>
              <a:ext cx="42200" cy="40150"/>
            </a:xfrm>
            <a:custGeom>
              <a:avLst/>
              <a:gdLst/>
              <a:ahLst/>
              <a:cxnLst/>
              <a:rect l="l" t="t" r="r" b="b"/>
              <a:pathLst>
                <a:path w="1688" h="1606" extrusionOk="0">
                  <a:moveTo>
                    <a:pt x="844" y="0"/>
                  </a:moveTo>
                  <a:lnTo>
                    <a:pt x="584" y="528"/>
                  </a:lnTo>
                  <a:lnTo>
                    <a:pt x="1" y="613"/>
                  </a:lnTo>
                  <a:lnTo>
                    <a:pt x="423" y="1025"/>
                  </a:lnTo>
                  <a:lnTo>
                    <a:pt x="322" y="1606"/>
                  </a:lnTo>
                  <a:lnTo>
                    <a:pt x="844" y="1332"/>
                  </a:lnTo>
                  <a:lnTo>
                    <a:pt x="1365" y="1606"/>
                  </a:lnTo>
                  <a:lnTo>
                    <a:pt x="1267" y="1025"/>
                  </a:lnTo>
                  <a:lnTo>
                    <a:pt x="1688" y="613"/>
                  </a:lnTo>
                  <a:lnTo>
                    <a:pt x="1104" y="528"/>
                  </a:lnTo>
                  <a:lnTo>
                    <a:pt x="84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539;p38">
              <a:extLst>
                <a:ext uri="{FF2B5EF4-FFF2-40B4-BE49-F238E27FC236}">
                  <a16:creationId xmlns:a16="http://schemas.microsoft.com/office/drawing/2014/main" id="{334B9D42-0D1F-4562-B49F-8F7718E93F3A}"/>
                </a:ext>
              </a:extLst>
            </p:cNvPr>
            <p:cNvSpPr/>
            <p:nvPr/>
          </p:nvSpPr>
          <p:spPr>
            <a:xfrm>
              <a:off x="4619250" y="2508000"/>
              <a:ext cx="11625" cy="9000"/>
            </a:xfrm>
            <a:custGeom>
              <a:avLst/>
              <a:gdLst/>
              <a:ahLst/>
              <a:cxnLst/>
              <a:rect l="l" t="t" r="r" b="b"/>
              <a:pathLst>
                <a:path w="465" h="360" extrusionOk="0">
                  <a:moveTo>
                    <a:pt x="233" y="1"/>
                  </a:moveTo>
                  <a:cubicBezTo>
                    <a:pt x="1" y="1"/>
                    <a:pt x="1" y="360"/>
                    <a:pt x="233" y="360"/>
                  </a:cubicBezTo>
                  <a:cubicBezTo>
                    <a:pt x="233" y="360"/>
                    <a:pt x="233" y="360"/>
                    <a:pt x="234" y="360"/>
                  </a:cubicBezTo>
                  <a:cubicBezTo>
                    <a:pt x="464" y="360"/>
                    <a:pt x="464" y="1"/>
                    <a:pt x="2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540;p38">
              <a:extLst>
                <a:ext uri="{FF2B5EF4-FFF2-40B4-BE49-F238E27FC236}">
                  <a16:creationId xmlns:a16="http://schemas.microsoft.com/office/drawing/2014/main" id="{E468C0F1-C96A-443E-9FD1-396772B80CBF}"/>
                </a:ext>
              </a:extLst>
            </p:cNvPr>
            <p:cNvSpPr/>
            <p:nvPr/>
          </p:nvSpPr>
          <p:spPr>
            <a:xfrm>
              <a:off x="4209075" y="1906975"/>
              <a:ext cx="11550" cy="9000"/>
            </a:xfrm>
            <a:custGeom>
              <a:avLst/>
              <a:gdLst/>
              <a:ahLst/>
              <a:cxnLst/>
              <a:rect l="l" t="t" r="r" b="b"/>
              <a:pathLst>
                <a:path w="462" h="360" extrusionOk="0">
                  <a:moveTo>
                    <a:pt x="231" y="0"/>
                  </a:moveTo>
                  <a:cubicBezTo>
                    <a:pt x="0" y="0"/>
                    <a:pt x="0" y="359"/>
                    <a:pt x="231" y="359"/>
                  </a:cubicBezTo>
                  <a:cubicBezTo>
                    <a:pt x="231" y="359"/>
                    <a:pt x="232" y="359"/>
                    <a:pt x="232" y="359"/>
                  </a:cubicBezTo>
                  <a:cubicBezTo>
                    <a:pt x="462" y="359"/>
                    <a:pt x="461"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541;p38">
              <a:extLst>
                <a:ext uri="{FF2B5EF4-FFF2-40B4-BE49-F238E27FC236}">
                  <a16:creationId xmlns:a16="http://schemas.microsoft.com/office/drawing/2014/main" id="{8E364920-EB13-4EF3-9CBA-EA9667E5764C}"/>
                </a:ext>
              </a:extLst>
            </p:cNvPr>
            <p:cNvSpPr/>
            <p:nvPr/>
          </p:nvSpPr>
          <p:spPr>
            <a:xfrm>
              <a:off x="3461750" y="1910175"/>
              <a:ext cx="11575" cy="8975"/>
            </a:xfrm>
            <a:custGeom>
              <a:avLst/>
              <a:gdLst/>
              <a:ahLst/>
              <a:cxnLst/>
              <a:rect l="l" t="t" r="r" b="b"/>
              <a:pathLst>
                <a:path w="463" h="359" extrusionOk="0">
                  <a:moveTo>
                    <a:pt x="232" y="1"/>
                  </a:moveTo>
                  <a:cubicBezTo>
                    <a:pt x="0" y="1"/>
                    <a:pt x="0" y="359"/>
                    <a:pt x="232" y="359"/>
                  </a:cubicBezTo>
                  <a:cubicBezTo>
                    <a:pt x="463" y="359"/>
                    <a:pt x="463" y="1"/>
                    <a:pt x="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542;p38">
              <a:extLst>
                <a:ext uri="{FF2B5EF4-FFF2-40B4-BE49-F238E27FC236}">
                  <a16:creationId xmlns:a16="http://schemas.microsoft.com/office/drawing/2014/main" id="{F976FC49-B1FD-4E7E-85A7-064B02F443C3}"/>
                </a:ext>
              </a:extLst>
            </p:cNvPr>
            <p:cNvSpPr/>
            <p:nvPr/>
          </p:nvSpPr>
          <p:spPr>
            <a:xfrm>
              <a:off x="3321825" y="2590725"/>
              <a:ext cx="11600" cy="8975"/>
            </a:xfrm>
            <a:custGeom>
              <a:avLst/>
              <a:gdLst/>
              <a:ahLst/>
              <a:cxnLst/>
              <a:rect l="l" t="t" r="r" b="b"/>
              <a:pathLst>
                <a:path w="464" h="359" extrusionOk="0">
                  <a:moveTo>
                    <a:pt x="231" y="0"/>
                  </a:moveTo>
                  <a:cubicBezTo>
                    <a:pt x="0" y="0"/>
                    <a:pt x="0" y="358"/>
                    <a:pt x="231" y="358"/>
                  </a:cubicBezTo>
                  <a:cubicBezTo>
                    <a:pt x="462" y="358"/>
                    <a:pt x="464" y="0"/>
                    <a:pt x="2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543;p38">
              <a:extLst>
                <a:ext uri="{FF2B5EF4-FFF2-40B4-BE49-F238E27FC236}">
                  <a16:creationId xmlns:a16="http://schemas.microsoft.com/office/drawing/2014/main" id="{DF3DF0BC-3B40-4BC4-9A11-0374BDE21C20}"/>
                </a:ext>
              </a:extLst>
            </p:cNvPr>
            <p:cNvSpPr/>
            <p:nvPr/>
          </p:nvSpPr>
          <p:spPr>
            <a:xfrm>
              <a:off x="3560350" y="2816500"/>
              <a:ext cx="11550" cy="9000"/>
            </a:xfrm>
            <a:custGeom>
              <a:avLst/>
              <a:gdLst/>
              <a:ahLst/>
              <a:cxnLst/>
              <a:rect l="l" t="t" r="r" b="b"/>
              <a:pathLst>
                <a:path w="462" h="360" extrusionOk="0">
                  <a:moveTo>
                    <a:pt x="231" y="1"/>
                  </a:moveTo>
                  <a:cubicBezTo>
                    <a:pt x="1" y="1"/>
                    <a:pt x="1" y="359"/>
                    <a:pt x="231" y="359"/>
                  </a:cubicBezTo>
                  <a:cubicBezTo>
                    <a:pt x="462" y="359"/>
                    <a:pt x="462" y="1"/>
                    <a:pt x="2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544;p38">
              <a:extLst>
                <a:ext uri="{FF2B5EF4-FFF2-40B4-BE49-F238E27FC236}">
                  <a16:creationId xmlns:a16="http://schemas.microsoft.com/office/drawing/2014/main" id="{13E937FD-68D7-47C4-8D11-8D02F42DE07A}"/>
                </a:ext>
              </a:extLst>
            </p:cNvPr>
            <p:cNvSpPr/>
            <p:nvPr/>
          </p:nvSpPr>
          <p:spPr>
            <a:xfrm>
              <a:off x="4565225" y="2861000"/>
              <a:ext cx="11600" cy="9025"/>
            </a:xfrm>
            <a:custGeom>
              <a:avLst/>
              <a:gdLst/>
              <a:ahLst/>
              <a:cxnLst/>
              <a:rect l="l" t="t" r="r" b="b"/>
              <a:pathLst>
                <a:path w="464" h="361" extrusionOk="0">
                  <a:moveTo>
                    <a:pt x="231" y="1"/>
                  </a:moveTo>
                  <a:cubicBezTo>
                    <a:pt x="1" y="1"/>
                    <a:pt x="1" y="360"/>
                    <a:pt x="231" y="360"/>
                  </a:cubicBezTo>
                  <a:cubicBezTo>
                    <a:pt x="462" y="360"/>
                    <a:pt x="463" y="1"/>
                    <a:pt x="2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545;p38">
              <a:extLst>
                <a:ext uri="{FF2B5EF4-FFF2-40B4-BE49-F238E27FC236}">
                  <a16:creationId xmlns:a16="http://schemas.microsoft.com/office/drawing/2014/main" id="{5F9CB3A8-D9F0-41C9-BBA5-204D27F9019B}"/>
                </a:ext>
              </a:extLst>
            </p:cNvPr>
            <p:cNvSpPr/>
            <p:nvPr/>
          </p:nvSpPr>
          <p:spPr>
            <a:xfrm>
              <a:off x="3510275" y="1940700"/>
              <a:ext cx="956925" cy="960150"/>
            </a:xfrm>
            <a:custGeom>
              <a:avLst/>
              <a:gdLst/>
              <a:ahLst/>
              <a:cxnLst/>
              <a:rect l="l" t="t" r="r" b="b"/>
              <a:pathLst>
                <a:path w="38277" h="38406" extrusionOk="0">
                  <a:moveTo>
                    <a:pt x="19139" y="1"/>
                  </a:moveTo>
                  <a:cubicBezTo>
                    <a:pt x="14063" y="1"/>
                    <a:pt x="9195" y="2023"/>
                    <a:pt x="5606" y="5624"/>
                  </a:cubicBezTo>
                  <a:cubicBezTo>
                    <a:pt x="2016" y="9225"/>
                    <a:pt x="1" y="14110"/>
                    <a:pt x="1" y="19203"/>
                  </a:cubicBezTo>
                  <a:cubicBezTo>
                    <a:pt x="1" y="24296"/>
                    <a:pt x="2016" y="29180"/>
                    <a:pt x="5606" y="32781"/>
                  </a:cubicBezTo>
                  <a:cubicBezTo>
                    <a:pt x="9195" y="36383"/>
                    <a:pt x="14063" y="38406"/>
                    <a:pt x="19139" y="38406"/>
                  </a:cubicBezTo>
                  <a:cubicBezTo>
                    <a:pt x="24214" y="38406"/>
                    <a:pt x="29082" y="36383"/>
                    <a:pt x="32671" y="32781"/>
                  </a:cubicBezTo>
                  <a:cubicBezTo>
                    <a:pt x="36260" y="29180"/>
                    <a:pt x="38276" y="24296"/>
                    <a:pt x="38276" y="19203"/>
                  </a:cubicBezTo>
                  <a:cubicBezTo>
                    <a:pt x="38276" y="14110"/>
                    <a:pt x="36260" y="9225"/>
                    <a:pt x="32671" y="5624"/>
                  </a:cubicBezTo>
                  <a:cubicBezTo>
                    <a:pt x="29082" y="2023"/>
                    <a:pt x="24214" y="1"/>
                    <a:pt x="1913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546;p38">
              <a:extLst>
                <a:ext uri="{FF2B5EF4-FFF2-40B4-BE49-F238E27FC236}">
                  <a16:creationId xmlns:a16="http://schemas.microsoft.com/office/drawing/2014/main" id="{53BCE3CA-EBF9-41ED-8F54-BFF0F4674ABB}"/>
                </a:ext>
              </a:extLst>
            </p:cNvPr>
            <p:cNvSpPr/>
            <p:nvPr/>
          </p:nvSpPr>
          <p:spPr>
            <a:xfrm>
              <a:off x="3348038" y="1996038"/>
              <a:ext cx="1075400" cy="645900"/>
            </a:xfrm>
            <a:custGeom>
              <a:avLst/>
              <a:gdLst/>
              <a:ahLst/>
              <a:cxnLst/>
              <a:rect l="l" t="t" r="r" b="b"/>
              <a:pathLst>
                <a:path w="43016" h="25836" extrusionOk="0">
                  <a:moveTo>
                    <a:pt x="39769" y="0"/>
                  </a:moveTo>
                  <a:cubicBezTo>
                    <a:pt x="39658" y="0"/>
                    <a:pt x="39546" y="28"/>
                    <a:pt x="39437" y="90"/>
                  </a:cubicBezTo>
                  <a:cubicBezTo>
                    <a:pt x="39205" y="222"/>
                    <a:pt x="39064" y="464"/>
                    <a:pt x="38908" y="681"/>
                  </a:cubicBezTo>
                  <a:cubicBezTo>
                    <a:pt x="37723" y="2324"/>
                    <a:pt x="35536" y="2624"/>
                    <a:pt x="33436" y="2624"/>
                  </a:cubicBezTo>
                  <a:cubicBezTo>
                    <a:pt x="33025" y="2624"/>
                    <a:pt x="32618" y="2613"/>
                    <a:pt x="32222" y="2598"/>
                  </a:cubicBezTo>
                  <a:cubicBezTo>
                    <a:pt x="30240" y="2523"/>
                    <a:pt x="28257" y="2485"/>
                    <a:pt x="26274" y="2485"/>
                  </a:cubicBezTo>
                  <a:cubicBezTo>
                    <a:pt x="18449" y="2485"/>
                    <a:pt x="10625" y="3069"/>
                    <a:pt x="2888" y="4233"/>
                  </a:cubicBezTo>
                  <a:cubicBezTo>
                    <a:pt x="2622" y="3474"/>
                    <a:pt x="2039" y="2629"/>
                    <a:pt x="1287" y="2629"/>
                  </a:cubicBezTo>
                  <a:cubicBezTo>
                    <a:pt x="1212" y="2629"/>
                    <a:pt x="1136" y="2637"/>
                    <a:pt x="1058" y="2655"/>
                  </a:cubicBezTo>
                  <a:cubicBezTo>
                    <a:pt x="255" y="2836"/>
                    <a:pt x="1" y="3961"/>
                    <a:pt x="408" y="4675"/>
                  </a:cubicBezTo>
                  <a:cubicBezTo>
                    <a:pt x="819" y="5388"/>
                    <a:pt x="1626" y="5764"/>
                    <a:pt x="2155" y="6015"/>
                  </a:cubicBezTo>
                  <a:cubicBezTo>
                    <a:pt x="3126" y="11436"/>
                    <a:pt x="3683" y="16930"/>
                    <a:pt x="3823" y="22434"/>
                  </a:cubicBezTo>
                  <a:cubicBezTo>
                    <a:pt x="3110" y="22736"/>
                    <a:pt x="2358" y="23067"/>
                    <a:pt x="1922" y="23707"/>
                  </a:cubicBezTo>
                  <a:cubicBezTo>
                    <a:pt x="1486" y="24345"/>
                    <a:pt x="1552" y="25387"/>
                    <a:pt x="2248" y="25726"/>
                  </a:cubicBezTo>
                  <a:cubicBezTo>
                    <a:pt x="2405" y="25802"/>
                    <a:pt x="2560" y="25835"/>
                    <a:pt x="2712" y="25835"/>
                  </a:cubicBezTo>
                  <a:cubicBezTo>
                    <a:pt x="3595" y="25835"/>
                    <a:pt x="4402" y="24709"/>
                    <a:pt x="5329" y="24292"/>
                  </a:cubicBezTo>
                  <a:cubicBezTo>
                    <a:pt x="5752" y="24103"/>
                    <a:pt x="6224" y="24064"/>
                    <a:pt x="6687" y="24029"/>
                  </a:cubicBezTo>
                  <a:cubicBezTo>
                    <a:pt x="10147" y="23769"/>
                    <a:pt x="13604" y="23506"/>
                    <a:pt x="17065" y="23245"/>
                  </a:cubicBezTo>
                  <a:cubicBezTo>
                    <a:pt x="22712" y="22818"/>
                    <a:pt x="28374" y="22390"/>
                    <a:pt x="34032" y="22390"/>
                  </a:cubicBezTo>
                  <a:cubicBezTo>
                    <a:pt x="35750" y="22390"/>
                    <a:pt x="37466" y="22430"/>
                    <a:pt x="39182" y="22520"/>
                  </a:cubicBezTo>
                  <a:cubicBezTo>
                    <a:pt x="39567" y="23404"/>
                    <a:pt x="40044" y="24377"/>
                    <a:pt x="40957" y="24689"/>
                  </a:cubicBezTo>
                  <a:cubicBezTo>
                    <a:pt x="41071" y="24728"/>
                    <a:pt x="41190" y="24746"/>
                    <a:pt x="41310" y="24746"/>
                  </a:cubicBezTo>
                  <a:cubicBezTo>
                    <a:pt x="42145" y="24746"/>
                    <a:pt x="43016" y="23873"/>
                    <a:pt x="42544" y="23175"/>
                  </a:cubicBezTo>
                  <a:cubicBezTo>
                    <a:pt x="42263" y="22759"/>
                    <a:pt x="41680" y="22651"/>
                    <a:pt x="41357" y="22267"/>
                  </a:cubicBezTo>
                  <a:cubicBezTo>
                    <a:pt x="41083" y="21941"/>
                    <a:pt x="41047" y="21482"/>
                    <a:pt x="41023" y="21056"/>
                  </a:cubicBezTo>
                  <a:cubicBezTo>
                    <a:pt x="40685" y="15028"/>
                    <a:pt x="40132" y="9012"/>
                    <a:pt x="39367" y="3022"/>
                  </a:cubicBezTo>
                  <a:cubicBezTo>
                    <a:pt x="39970" y="2575"/>
                    <a:pt x="40618" y="2057"/>
                    <a:pt x="40750" y="1318"/>
                  </a:cubicBezTo>
                  <a:cubicBezTo>
                    <a:pt x="40860" y="702"/>
                    <a:pt x="40328" y="0"/>
                    <a:pt x="397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 name="Google Shape;1547;p38">
              <a:extLst>
                <a:ext uri="{FF2B5EF4-FFF2-40B4-BE49-F238E27FC236}">
                  <a16:creationId xmlns:a16="http://schemas.microsoft.com/office/drawing/2014/main" id="{9CEFF336-A2E5-4FE0-8028-0CC113FDBDE5}"/>
                </a:ext>
              </a:extLst>
            </p:cNvPr>
            <p:cNvSpPr/>
            <p:nvPr/>
          </p:nvSpPr>
          <p:spPr>
            <a:xfrm>
              <a:off x="3441275" y="2125500"/>
              <a:ext cx="53625" cy="420950"/>
            </a:xfrm>
            <a:custGeom>
              <a:avLst/>
              <a:gdLst/>
              <a:ahLst/>
              <a:cxnLst/>
              <a:rect l="l" t="t" r="r" b="b"/>
              <a:pathLst>
                <a:path w="2145" h="16838" extrusionOk="0">
                  <a:moveTo>
                    <a:pt x="1" y="1"/>
                  </a:moveTo>
                  <a:cubicBezTo>
                    <a:pt x="1" y="1"/>
                    <a:pt x="1162" y="9000"/>
                    <a:pt x="2144" y="16837"/>
                  </a:cubicBezTo>
                  <a:cubicBezTo>
                    <a:pt x="2145" y="16836"/>
                    <a:pt x="1570" y="3399"/>
                    <a:pt x="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548;p38">
              <a:extLst>
                <a:ext uri="{FF2B5EF4-FFF2-40B4-BE49-F238E27FC236}">
                  <a16:creationId xmlns:a16="http://schemas.microsoft.com/office/drawing/2014/main" id="{030D68EF-BC58-4604-AFC1-DE19C662EB5B}"/>
                </a:ext>
              </a:extLst>
            </p:cNvPr>
            <p:cNvSpPr/>
            <p:nvPr/>
          </p:nvSpPr>
          <p:spPr>
            <a:xfrm>
              <a:off x="3545575" y="2174775"/>
              <a:ext cx="82250" cy="19375"/>
            </a:xfrm>
            <a:custGeom>
              <a:avLst/>
              <a:gdLst/>
              <a:ahLst/>
              <a:cxnLst/>
              <a:rect l="l" t="t" r="r" b="b"/>
              <a:pathLst>
                <a:path w="3290" h="775" fill="none" extrusionOk="0">
                  <a:moveTo>
                    <a:pt x="1" y="194"/>
                  </a:moveTo>
                  <a:cubicBezTo>
                    <a:pt x="1" y="194"/>
                    <a:pt x="1626" y="775"/>
                    <a:pt x="3290" y="0"/>
                  </a:cubicBezTo>
                </a:path>
              </a:pathLst>
            </a:custGeom>
            <a:noFill/>
            <a:ln w="1500"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549;p38">
              <a:extLst>
                <a:ext uri="{FF2B5EF4-FFF2-40B4-BE49-F238E27FC236}">
                  <a16:creationId xmlns:a16="http://schemas.microsoft.com/office/drawing/2014/main" id="{9B7CFED8-83F8-47B8-AEA5-FA1B30D617FD}"/>
                </a:ext>
              </a:extLst>
            </p:cNvPr>
            <p:cNvSpPr/>
            <p:nvPr/>
          </p:nvSpPr>
          <p:spPr>
            <a:xfrm>
              <a:off x="3541700" y="2230900"/>
              <a:ext cx="61000" cy="39700"/>
            </a:xfrm>
            <a:custGeom>
              <a:avLst/>
              <a:gdLst/>
              <a:ahLst/>
              <a:cxnLst/>
              <a:rect l="l" t="t" r="r" b="b"/>
              <a:pathLst>
                <a:path w="2440" h="1588" fill="none" extrusionOk="0">
                  <a:moveTo>
                    <a:pt x="1" y="1432"/>
                  </a:moveTo>
                  <a:cubicBezTo>
                    <a:pt x="1" y="1432"/>
                    <a:pt x="1471" y="1587"/>
                    <a:pt x="2439" y="1"/>
                  </a:cubicBezTo>
                </a:path>
              </a:pathLst>
            </a:custGeom>
            <a:noFill/>
            <a:ln w="1500"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550;p38">
              <a:extLst>
                <a:ext uri="{FF2B5EF4-FFF2-40B4-BE49-F238E27FC236}">
                  <a16:creationId xmlns:a16="http://schemas.microsoft.com/office/drawing/2014/main" id="{0486CDE1-BCF4-4F68-96F1-49752A92A780}"/>
                </a:ext>
              </a:extLst>
            </p:cNvPr>
            <p:cNvSpPr/>
            <p:nvPr/>
          </p:nvSpPr>
          <p:spPr>
            <a:xfrm>
              <a:off x="3515600" y="2212500"/>
              <a:ext cx="73525" cy="22300"/>
            </a:xfrm>
            <a:custGeom>
              <a:avLst/>
              <a:gdLst/>
              <a:ahLst/>
              <a:cxnLst/>
              <a:rect l="l" t="t" r="r" b="b"/>
              <a:pathLst>
                <a:path w="2941" h="892" fill="none" extrusionOk="0">
                  <a:moveTo>
                    <a:pt x="0" y="194"/>
                  </a:moveTo>
                  <a:cubicBezTo>
                    <a:pt x="0" y="194"/>
                    <a:pt x="1083" y="892"/>
                    <a:pt x="2940" y="0"/>
                  </a:cubicBezTo>
                </a:path>
              </a:pathLst>
            </a:custGeom>
            <a:noFill/>
            <a:ln w="1500"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551;p38">
              <a:extLst>
                <a:ext uri="{FF2B5EF4-FFF2-40B4-BE49-F238E27FC236}">
                  <a16:creationId xmlns:a16="http://schemas.microsoft.com/office/drawing/2014/main" id="{4498869C-2B89-4B88-A6C2-97DA47E877C9}"/>
                </a:ext>
              </a:extLst>
            </p:cNvPr>
            <p:cNvSpPr/>
            <p:nvPr/>
          </p:nvSpPr>
          <p:spPr>
            <a:xfrm>
              <a:off x="3970300" y="1993650"/>
              <a:ext cx="401100" cy="482225"/>
            </a:xfrm>
            <a:custGeom>
              <a:avLst/>
              <a:gdLst/>
              <a:ahLst/>
              <a:cxnLst/>
              <a:rect l="l" t="t" r="r" b="b"/>
              <a:pathLst>
                <a:path w="16044" h="19289" extrusionOk="0">
                  <a:moveTo>
                    <a:pt x="2373" y="1"/>
                  </a:moveTo>
                  <a:cubicBezTo>
                    <a:pt x="2368" y="1"/>
                    <a:pt x="2362" y="1"/>
                    <a:pt x="2357" y="1"/>
                  </a:cubicBezTo>
                  <a:cubicBezTo>
                    <a:pt x="2197" y="13"/>
                    <a:pt x="2107" y="209"/>
                    <a:pt x="2145" y="364"/>
                  </a:cubicBezTo>
                  <a:cubicBezTo>
                    <a:pt x="2181" y="519"/>
                    <a:pt x="2304" y="638"/>
                    <a:pt x="2420" y="747"/>
                  </a:cubicBezTo>
                  <a:cubicBezTo>
                    <a:pt x="2840" y="1143"/>
                    <a:pt x="3260" y="1539"/>
                    <a:pt x="3682" y="1936"/>
                  </a:cubicBezTo>
                  <a:cubicBezTo>
                    <a:pt x="3065" y="1499"/>
                    <a:pt x="2450" y="1063"/>
                    <a:pt x="1833" y="626"/>
                  </a:cubicBezTo>
                  <a:cubicBezTo>
                    <a:pt x="1752" y="568"/>
                    <a:pt x="1660" y="508"/>
                    <a:pt x="1564" y="508"/>
                  </a:cubicBezTo>
                  <a:cubicBezTo>
                    <a:pt x="1548" y="508"/>
                    <a:pt x="1533" y="510"/>
                    <a:pt x="1517" y="513"/>
                  </a:cubicBezTo>
                  <a:cubicBezTo>
                    <a:pt x="1371" y="545"/>
                    <a:pt x="1302" y="730"/>
                    <a:pt x="1343" y="875"/>
                  </a:cubicBezTo>
                  <a:cubicBezTo>
                    <a:pt x="1382" y="1019"/>
                    <a:pt x="1494" y="1131"/>
                    <a:pt x="1602" y="1235"/>
                  </a:cubicBezTo>
                  <a:lnTo>
                    <a:pt x="2984" y="2561"/>
                  </a:lnTo>
                  <a:cubicBezTo>
                    <a:pt x="2336" y="2154"/>
                    <a:pt x="1691" y="1748"/>
                    <a:pt x="1044" y="1343"/>
                  </a:cubicBezTo>
                  <a:cubicBezTo>
                    <a:pt x="924" y="1267"/>
                    <a:pt x="770" y="1197"/>
                    <a:pt x="635" y="1197"/>
                  </a:cubicBezTo>
                  <a:cubicBezTo>
                    <a:pt x="555" y="1197"/>
                    <a:pt x="482" y="1222"/>
                    <a:pt x="428" y="1287"/>
                  </a:cubicBezTo>
                  <a:cubicBezTo>
                    <a:pt x="268" y="1477"/>
                    <a:pt x="474" y="1750"/>
                    <a:pt x="665" y="1909"/>
                  </a:cubicBezTo>
                  <a:cubicBezTo>
                    <a:pt x="1254" y="2399"/>
                    <a:pt x="1843" y="2889"/>
                    <a:pt x="2432" y="3378"/>
                  </a:cubicBezTo>
                  <a:cubicBezTo>
                    <a:pt x="1874" y="3082"/>
                    <a:pt x="1314" y="2784"/>
                    <a:pt x="756" y="2487"/>
                  </a:cubicBezTo>
                  <a:cubicBezTo>
                    <a:pt x="637" y="2424"/>
                    <a:pt x="503" y="2361"/>
                    <a:pt x="374" y="2361"/>
                  </a:cubicBezTo>
                  <a:cubicBezTo>
                    <a:pt x="326" y="2361"/>
                    <a:pt x="279" y="2369"/>
                    <a:pt x="234" y="2391"/>
                  </a:cubicBezTo>
                  <a:cubicBezTo>
                    <a:pt x="45" y="2480"/>
                    <a:pt x="1" y="2749"/>
                    <a:pt x="90" y="2938"/>
                  </a:cubicBezTo>
                  <a:cubicBezTo>
                    <a:pt x="179" y="3127"/>
                    <a:pt x="358" y="3255"/>
                    <a:pt x="530" y="3374"/>
                  </a:cubicBezTo>
                  <a:cubicBezTo>
                    <a:pt x="1100" y="3768"/>
                    <a:pt x="1670" y="4163"/>
                    <a:pt x="2240" y="4557"/>
                  </a:cubicBezTo>
                  <a:cubicBezTo>
                    <a:pt x="2003" y="4513"/>
                    <a:pt x="1760" y="4490"/>
                    <a:pt x="1518" y="4490"/>
                  </a:cubicBezTo>
                  <a:cubicBezTo>
                    <a:pt x="1394" y="4490"/>
                    <a:pt x="1270" y="4496"/>
                    <a:pt x="1146" y="4508"/>
                  </a:cubicBezTo>
                  <a:cubicBezTo>
                    <a:pt x="1020" y="4521"/>
                    <a:pt x="882" y="4544"/>
                    <a:pt x="797" y="4639"/>
                  </a:cubicBezTo>
                  <a:cubicBezTo>
                    <a:pt x="678" y="4772"/>
                    <a:pt x="719" y="4995"/>
                    <a:pt x="843" y="5127"/>
                  </a:cubicBezTo>
                  <a:cubicBezTo>
                    <a:pt x="965" y="5257"/>
                    <a:pt x="1144" y="5317"/>
                    <a:pt x="1315" y="5369"/>
                  </a:cubicBezTo>
                  <a:cubicBezTo>
                    <a:pt x="2034" y="5582"/>
                    <a:pt x="2778" y="5712"/>
                    <a:pt x="3669" y="5712"/>
                  </a:cubicBezTo>
                  <a:cubicBezTo>
                    <a:pt x="3822" y="5712"/>
                    <a:pt x="3979" y="5708"/>
                    <a:pt x="4142" y="5700"/>
                  </a:cubicBezTo>
                  <a:cubicBezTo>
                    <a:pt x="5829" y="7245"/>
                    <a:pt x="7476" y="8832"/>
                    <a:pt x="9084" y="10458"/>
                  </a:cubicBezTo>
                  <a:cubicBezTo>
                    <a:pt x="9139" y="10515"/>
                    <a:pt x="9198" y="10574"/>
                    <a:pt x="9214" y="10651"/>
                  </a:cubicBezTo>
                  <a:cubicBezTo>
                    <a:pt x="9227" y="10709"/>
                    <a:pt x="9214" y="10767"/>
                    <a:pt x="9203" y="10825"/>
                  </a:cubicBezTo>
                  <a:cubicBezTo>
                    <a:pt x="8895" y="12284"/>
                    <a:pt x="8589" y="13745"/>
                    <a:pt x="8282" y="15205"/>
                  </a:cubicBezTo>
                  <a:cubicBezTo>
                    <a:pt x="8253" y="15343"/>
                    <a:pt x="8225" y="15492"/>
                    <a:pt x="8286" y="15620"/>
                  </a:cubicBezTo>
                  <a:cubicBezTo>
                    <a:pt x="8330" y="15713"/>
                    <a:pt x="8413" y="15779"/>
                    <a:pt x="8494" y="15842"/>
                  </a:cubicBezTo>
                  <a:cubicBezTo>
                    <a:pt x="9243" y="16408"/>
                    <a:pt x="10038" y="16908"/>
                    <a:pt x="10872" y="17336"/>
                  </a:cubicBezTo>
                  <a:cubicBezTo>
                    <a:pt x="12044" y="17933"/>
                    <a:pt x="13336" y="18425"/>
                    <a:pt x="13809" y="19288"/>
                  </a:cubicBezTo>
                  <a:cubicBezTo>
                    <a:pt x="14609" y="17848"/>
                    <a:pt x="15349" y="16349"/>
                    <a:pt x="15697" y="14738"/>
                  </a:cubicBezTo>
                  <a:cubicBezTo>
                    <a:pt x="16043" y="13127"/>
                    <a:pt x="15971" y="11379"/>
                    <a:pt x="15209" y="9917"/>
                  </a:cubicBezTo>
                  <a:cubicBezTo>
                    <a:pt x="14563" y="8680"/>
                    <a:pt x="13483" y="7739"/>
                    <a:pt x="12426" y="6830"/>
                  </a:cubicBezTo>
                  <a:cubicBezTo>
                    <a:pt x="9382" y="4212"/>
                    <a:pt x="6254" y="1569"/>
                    <a:pt x="2539" y="44"/>
                  </a:cubicBezTo>
                  <a:cubicBezTo>
                    <a:pt x="2485" y="22"/>
                    <a:pt x="2430" y="1"/>
                    <a:pt x="2373"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552;p38">
              <a:extLst>
                <a:ext uri="{FF2B5EF4-FFF2-40B4-BE49-F238E27FC236}">
                  <a16:creationId xmlns:a16="http://schemas.microsoft.com/office/drawing/2014/main" id="{5C76F299-5282-4E7D-BB5D-CD1DDA37CFEC}"/>
                </a:ext>
              </a:extLst>
            </p:cNvPr>
            <p:cNvSpPr/>
            <p:nvPr/>
          </p:nvSpPr>
          <p:spPr>
            <a:xfrm>
              <a:off x="4308500" y="2226175"/>
              <a:ext cx="50675" cy="139775"/>
            </a:xfrm>
            <a:custGeom>
              <a:avLst/>
              <a:gdLst/>
              <a:ahLst/>
              <a:cxnLst/>
              <a:rect l="l" t="t" r="r" b="b"/>
              <a:pathLst>
                <a:path w="2027" h="5591" extrusionOk="0">
                  <a:moveTo>
                    <a:pt x="819" y="1"/>
                  </a:moveTo>
                  <a:cubicBezTo>
                    <a:pt x="561" y="483"/>
                    <a:pt x="346" y="985"/>
                    <a:pt x="214" y="1515"/>
                  </a:cubicBezTo>
                  <a:cubicBezTo>
                    <a:pt x="1" y="2366"/>
                    <a:pt x="5" y="3290"/>
                    <a:pt x="349" y="4095"/>
                  </a:cubicBezTo>
                  <a:cubicBezTo>
                    <a:pt x="610" y="4713"/>
                    <a:pt x="1075" y="5236"/>
                    <a:pt x="1643" y="5591"/>
                  </a:cubicBezTo>
                  <a:cubicBezTo>
                    <a:pt x="1655" y="5539"/>
                    <a:pt x="1668" y="5487"/>
                    <a:pt x="1680" y="5436"/>
                  </a:cubicBezTo>
                  <a:cubicBezTo>
                    <a:pt x="2026" y="3824"/>
                    <a:pt x="1955" y="2076"/>
                    <a:pt x="1192" y="615"/>
                  </a:cubicBezTo>
                  <a:cubicBezTo>
                    <a:pt x="1080" y="402"/>
                    <a:pt x="955" y="197"/>
                    <a:pt x="81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553;p38">
              <a:extLst>
                <a:ext uri="{FF2B5EF4-FFF2-40B4-BE49-F238E27FC236}">
                  <a16:creationId xmlns:a16="http://schemas.microsoft.com/office/drawing/2014/main" id="{4935E4BE-AA20-4FC4-8069-A0E07A77D7E9}"/>
                </a:ext>
              </a:extLst>
            </p:cNvPr>
            <p:cNvSpPr/>
            <p:nvPr/>
          </p:nvSpPr>
          <p:spPr>
            <a:xfrm>
              <a:off x="3585175" y="2330300"/>
              <a:ext cx="792150" cy="570575"/>
            </a:xfrm>
            <a:custGeom>
              <a:avLst/>
              <a:gdLst/>
              <a:ahLst/>
              <a:cxnLst/>
              <a:rect l="l" t="t" r="r" b="b"/>
              <a:pathLst>
                <a:path w="31686" h="22823" extrusionOk="0">
                  <a:moveTo>
                    <a:pt x="22497" y="0"/>
                  </a:moveTo>
                  <a:cubicBezTo>
                    <a:pt x="21513" y="1950"/>
                    <a:pt x="20446" y="3856"/>
                    <a:pt x="19300" y="5717"/>
                  </a:cubicBezTo>
                  <a:cubicBezTo>
                    <a:pt x="19169" y="5929"/>
                    <a:pt x="19029" y="6148"/>
                    <a:pt x="18814" y="6276"/>
                  </a:cubicBezTo>
                  <a:cubicBezTo>
                    <a:pt x="18621" y="6391"/>
                    <a:pt x="18393" y="6417"/>
                    <a:pt x="18167" y="6417"/>
                  </a:cubicBezTo>
                  <a:cubicBezTo>
                    <a:pt x="18102" y="6417"/>
                    <a:pt x="18038" y="6415"/>
                    <a:pt x="17974" y="6412"/>
                  </a:cubicBezTo>
                  <a:cubicBezTo>
                    <a:pt x="16837" y="6362"/>
                    <a:pt x="15709" y="6156"/>
                    <a:pt x="14572" y="6099"/>
                  </a:cubicBezTo>
                  <a:cubicBezTo>
                    <a:pt x="14349" y="6087"/>
                    <a:pt x="14128" y="6082"/>
                    <a:pt x="13906" y="6082"/>
                  </a:cubicBezTo>
                  <a:cubicBezTo>
                    <a:pt x="9153" y="6082"/>
                    <a:pt x="4619" y="8646"/>
                    <a:pt x="1351" y="12131"/>
                  </a:cubicBezTo>
                  <a:cubicBezTo>
                    <a:pt x="839" y="12678"/>
                    <a:pt x="339" y="13277"/>
                    <a:pt x="0" y="13940"/>
                  </a:cubicBezTo>
                  <a:cubicBezTo>
                    <a:pt x="3398" y="19281"/>
                    <a:pt x="9357" y="22823"/>
                    <a:pt x="16141" y="22823"/>
                  </a:cubicBezTo>
                  <a:cubicBezTo>
                    <a:pt x="19700" y="22823"/>
                    <a:pt x="23033" y="21845"/>
                    <a:pt x="25887" y="20149"/>
                  </a:cubicBezTo>
                  <a:cubicBezTo>
                    <a:pt x="25921" y="18833"/>
                    <a:pt x="25885" y="17518"/>
                    <a:pt x="25777" y="16207"/>
                  </a:cubicBezTo>
                  <a:cubicBezTo>
                    <a:pt x="25758" y="15975"/>
                    <a:pt x="25738" y="15736"/>
                    <a:pt x="25822" y="15520"/>
                  </a:cubicBezTo>
                  <a:cubicBezTo>
                    <a:pt x="25920" y="15260"/>
                    <a:pt x="26151" y="15078"/>
                    <a:pt x="26368" y="14902"/>
                  </a:cubicBezTo>
                  <a:cubicBezTo>
                    <a:pt x="28662" y="13057"/>
                    <a:pt x="30502" y="10650"/>
                    <a:pt x="31686" y="7953"/>
                  </a:cubicBezTo>
                  <a:cubicBezTo>
                    <a:pt x="30367" y="6362"/>
                    <a:pt x="29210" y="4624"/>
                    <a:pt x="27758" y="3148"/>
                  </a:cubicBezTo>
                  <a:cubicBezTo>
                    <a:pt x="26305" y="1672"/>
                    <a:pt x="24518" y="456"/>
                    <a:pt x="22497" y="0"/>
                  </a:cubicBezTo>
                  <a:close/>
                </a:path>
              </a:pathLst>
            </a:custGeom>
            <a:solidFill>
              <a:srgbClr val="4F35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554;p38">
              <a:extLst>
                <a:ext uri="{FF2B5EF4-FFF2-40B4-BE49-F238E27FC236}">
                  <a16:creationId xmlns:a16="http://schemas.microsoft.com/office/drawing/2014/main" id="{8688F8FE-3FBF-48DD-8EC7-549C7585A3D4}"/>
                </a:ext>
              </a:extLst>
            </p:cNvPr>
            <p:cNvSpPr/>
            <p:nvPr/>
          </p:nvSpPr>
          <p:spPr>
            <a:xfrm>
              <a:off x="4172400" y="2352600"/>
              <a:ext cx="5425" cy="3725"/>
            </a:xfrm>
            <a:custGeom>
              <a:avLst/>
              <a:gdLst/>
              <a:ahLst/>
              <a:cxnLst/>
              <a:rect l="l" t="t" r="r" b="b"/>
              <a:pathLst>
                <a:path w="217" h="149" fill="none" extrusionOk="0">
                  <a:moveTo>
                    <a:pt x="1" y="0"/>
                  </a:moveTo>
                  <a:cubicBezTo>
                    <a:pt x="73" y="48"/>
                    <a:pt x="144" y="98"/>
                    <a:pt x="216" y="148"/>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555;p38">
              <a:extLst>
                <a:ext uri="{FF2B5EF4-FFF2-40B4-BE49-F238E27FC236}">
                  <a16:creationId xmlns:a16="http://schemas.microsoft.com/office/drawing/2014/main" id="{2EEC8ADE-8961-43B8-8F10-D43FF641A401}"/>
                </a:ext>
              </a:extLst>
            </p:cNvPr>
            <p:cNvSpPr/>
            <p:nvPr/>
          </p:nvSpPr>
          <p:spPr>
            <a:xfrm>
              <a:off x="4180500" y="2358150"/>
              <a:ext cx="179350" cy="185675"/>
            </a:xfrm>
            <a:custGeom>
              <a:avLst/>
              <a:gdLst/>
              <a:ahLst/>
              <a:cxnLst/>
              <a:rect l="l" t="t" r="r" b="b"/>
              <a:pathLst>
                <a:path w="7174" h="7427" fill="none" extrusionOk="0">
                  <a:moveTo>
                    <a:pt x="0" y="1"/>
                  </a:moveTo>
                  <a:cubicBezTo>
                    <a:pt x="2838" y="1983"/>
                    <a:pt x="5291" y="4520"/>
                    <a:pt x="7174" y="7427"/>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556;p38">
              <a:extLst>
                <a:ext uri="{FF2B5EF4-FFF2-40B4-BE49-F238E27FC236}">
                  <a16:creationId xmlns:a16="http://schemas.microsoft.com/office/drawing/2014/main" id="{B608C194-5201-4A08-B644-FCCCC32FEB93}"/>
                </a:ext>
              </a:extLst>
            </p:cNvPr>
            <p:cNvSpPr/>
            <p:nvPr/>
          </p:nvSpPr>
          <p:spPr>
            <a:xfrm>
              <a:off x="4360700" y="2545150"/>
              <a:ext cx="3525" cy="5575"/>
            </a:xfrm>
            <a:custGeom>
              <a:avLst/>
              <a:gdLst/>
              <a:ahLst/>
              <a:cxnLst/>
              <a:rect l="l" t="t" r="r" b="b"/>
              <a:pathLst>
                <a:path w="141" h="223" fill="none" extrusionOk="0">
                  <a:moveTo>
                    <a:pt x="0" y="1"/>
                  </a:moveTo>
                  <a:cubicBezTo>
                    <a:pt x="47" y="74"/>
                    <a:pt x="95" y="148"/>
                    <a:pt x="140" y="222"/>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557;p38">
              <a:extLst>
                <a:ext uri="{FF2B5EF4-FFF2-40B4-BE49-F238E27FC236}">
                  <a16:creationId xmlns:a16="http://schemas.microsoft.com/office/drawing/2014/main" id="{826EE5D1-6567-415F-B8EF-B1E71C9FBF3A}"/>
                </a:ext>
              </a:extLst>
            </p:cNvPr>
            <p:cNvSpPr/>
            <p:nvPr/>
          </p:nvSpPr>
          <p:spPr>
            <a:xfrm>
              <a:off x="3689050" y="2500625"/>
              <a:ext cx="212950" cy="108900"/>
            </a:xfrm>
            <a:custGeom>
              <a:avLst/>
              <a:gdLst/>
              <a:ahLst/>
              <a:cxnLst/>
              <a:rect l="l" t="t" r="r" b="b"/>
              <a:pathLst>
                <a:path w="8518" h="4356" fill="none" extrusionOk="0">
                  <a:moveTo>
                    <a:pt x="1" y="4356"/>
                  </a:moveTo>
                  <a:cubicBezTo>
                    <a:pt x="987" y="3016"/>
                    <a:pt x="2388" y="2017"/>
                    <a:pt x="3904" y="1334"/>
                  </a:cubicBezTo>
                  <a:cubicBezTo>
                    <a:pt x="5420" y="650"/>
                    <a:pt x="6876" y="274"/>
                    <a:pt x="8517" y="1"/>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558;p38">
              <a:extLst>
                <a:ext uri="{FF2B5EF4-FFF2-40B4-BE49-F238E27FC236}">
                  <a16:creationId xmlns:a16="http://schemas.microsoft.com/office/drawing/2014/main" id="{3DEBE84D-61BA-4342-8C4B-5E5E158890A6}"/>
                </a:ext>
              </a:extLst>
            </p:cNvPr>
            <p:cNvSpPr/>
            <p:nvPr/>
          </p:nvSpPr>
          <p:spPr>
            <a:xfrm>
              <a:off x="4230650" y="2595850"/>
              <a:ext cx="28050" cy="86625"/>
            </a:xfrm>
            <a:custGeom>
              <a:avLst/>
              <a:gdLst/>
              <a:ahLst/>
              <a:cxnLst/>
              <a:rect l="l" t="t" r="r" b="b"/>
              <a:pathLst>
                <a:path w="1122" h="3465" fill="none" extrusionOk="0">
                  <a:moveTo>
                    <a:pt x="0" y="1"/>
                  </a:moveTo>
                  <a:cubicBezTo>
                    <a:pt x="493" y="1112"/>
                    <a:pt x="870" y="2275"/>
                    <a:pt x="1121" y="3464"/>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559;p38">
              <a:extLst>
                <a:ext uri="{FF2B5EF4-FFF2-40B4-BE49-F238E27FC236}">
                  <a16:creationId xmlns:a16="http://schemas.microsoft.com/office/drawing/2014/main" id="{7E7ADA4D-7E33-4F38-B5DB-2DF5CDAB7A7D}"/>
                </a:ext>
              </a:extLst>
            </p:cNvPr>
            <p:cNvSpPr/>
            <p:nvPr/>
          </p:nvSpPr>
          <p:spPr>
            <a:xfrm>
              <a:off x="3807675" y="2535750"/>
              <a:ext cx="49500" cy="39825"/>
            </a:xfrm>
            <a:custGeom>
              <a:avLst/>
              <a:gdLst/>
              <a:ahLst/>
              <a:cxnLst/>
              <a:rect l="l" t="t" r="r" b="b"/>
              <a:pathLst>
                <a:path w="1980" h="1593" extrusionOk="0">
                  <a:moveTo>
                    <a:pt x="577" y="1"/>
                  </a:moveTo>
                  <a:cubicBezTo>
                    <a:pt x="433" y="1"/>
                    <a:pt x="290" y="58"/>
                    <a:pt x="191" y="159"/>
                  </a:cubicBezTo>
                  <a:cubicBezTo>
                    <a:pt x="49" y="301"/>
                    <a:pt x="0" y="520"/>
                    <a:pt x="54" y="713"/>
                  </a:cubicBezTo>
                  <a:cubicBezTo>
                    <a:pt x="112" y="920"/>
                    <a:pt x="275" y="1083"/>
                    <a:pt x="448" y="1218"/>
                  </a:cubicBezTo>
                  <a:cubicBezTo>
                    <a:pt x="623" y="1356"/>
                    <a:pt x="816" y="1474"/>
                    <a:pt x="1006" y="1592"/>
                  </a:cubicBezTo>
                  <a:cubicBezTo>
                    <a:pt x="1352" y="1405"/>
                    <a:pt x="1642" y="1123"/>
                    <a:pt x="1834" y="785"/>
                  </a:cubicBezTo>
                  <a:cubicBezTo>
                    <a:pt x="1914" y="644"/>
                    <a:pt x="1980" y="467"/>
                    <a:pt x="1902" y="321"/>
                  </a:cubicBezTo>
                  <a:cubicBezTo>
                    <a:pt x="1840" y="210"/>
                    <a:pt x="1711" y="147"/>
                    <a:pt x="1585" y="138"/>
                  </a:cubicBezTo>
                  <a:cubicBezTo>
                    <a:pt x="1571" y="137"/>
                    <a:pt x="1557" y="136"/>
                    <a:pt x="1543" y="136"/>
                  </a:cubicBezTo>
                  <a:cubicBezTo>
                    <a:pt x="1318" y="136"/>
                    <a:pt x="1106" y="291"/>
                    <a:pt x="1081" y="492"/>
                  </a:cubicBezTo>
                  <a:cubicBezTo>
                    <a:pt x="1085" y="292"/>
                    <a:pt x="941" y="99"/>
                    <a:pt x="749" y="30"/>
                  </a:cubicBezTo>
                  <a:cubicBezTo>
                    <a:pt x="694" y="10"/>
                    <a:pt x="635" y="1"/>
                    <a:pt x="577"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560;p38">
              <a:extLst>
                <a:ext uri="{FF2B5EF4-FFF2-40B4-BE49-F238E27FC236}">
                  <a16:creationId xmlns:a16="http://schemas.microsoft.com/office/drawing/2014/main" id="{0B29F5BC-F0D0-4AA1-BD65-5E025F9AA52F}"/>
                </a:ext>
              </a:extLst>
            </p:cNvPr>
            <p:cNvSpPr/>
            <p:nvPr/>
          </p:nvSpPr>
          <p:spPr>
            <a:xfrm>
              <a:off x="4018100" y="2564900"/>
              <a:ext cx="49525" cy="39825"/>
            </a:xfrm>
            <a:custGeom>
              <a:avLst/>
              <a:gdLst/>
              <a:ahLst/>
              <a:cxnLst/>
              <a:rect l="l" t="t" r="r" b="b"/>
              <a:pathLst>
                <a:path w="1981" h="1593" extrusionOk="0">
                  <a:moveTo>
                    <a:pt x="579" y="1"/>
                  </a:moveTo>
                  <a:cubicBezTo>
                    <a:pt x="435" y="1"/>
                    <a:pt x="291" y="59"/>
                    <a:pt x="191" y="160"/>
                  </a:cubicBezTo>
                  <a:cubicBezTo>
                    <a:pt x="50" y="301"/>
                    <a:pt x="1" y="521"/>
                    <a:pt x="55" y="713"/>
                  </a:cubicBezTo>
                  <a:cubicBezTo>
                    <a:pt x="113" y="920"/>
                    <a:pt x="276" y="1084"/>
                    <a:pt x="448" y="1218"/>
                  </a:cubicBezTo>
                  <a:cubicBezTo>
                    <a:pt x="624" y="1356"/>
                    <a:pt x="817" y="1475"/>
                    <a:pt x="1007" y="1592"/>
                  </a:cubicBezTo>
                  <a:cubicBezTo>
                    <a:pt x="1353" y="1406"/>
                    <a:pt x="1643" y="1124"/>
                    <a:pt x="1835" y="787"/>
                  </a:cubicBezTo>
                  <a:cubicBezTo>
                    <a:pt x="1915" y="644"/>
                    <a:pt x="1980" y="467"/>
                    <a:pt x="1902" y="322"/>
                  </a:cubicBezTo>
                  <a:cubicBezTo>
                    <a:pt x="1840" y="212"/>
                    <a:pt x="1712" y="148"/>
                    <a:pt x="1586" y="138"/>
                  </a:cubicBezTo>
                  <a:cubicBezTo>
                    <a:pt x="1572" y="137"/>
                    <a:pt x="1558" y="136"/>
                    <a:pt x="1544" y="136"/>
                  </a:cubicBezTo>
                  <a:cubicBezTo>
                    <a:pt x="1319" y="136"/>
                    <a:pt x="1107" y="291"/>
                    <a:pt x="1082" y="493"/>
                  </a:cubicBezTo>
                  <a:cubicBezTo>
                    <a:pt x="1085" y="293"/>
                    <a:pt x="942" y="99"/>
                    <a:pt x="750" y="30"/>
                  </a:cubicBezTo>
                  <a:cubicBezTo>
                    <a:pt x="695" y="10"/>
                    <a:pt x="637" y="1"/>
                    <a:pt x="57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561;p38">
              <a:extLst>
                <a:ext uri="{FF2B5EF4-FFF2-40B4-BE49-F238E27FC236}">
                  <a16:creationId xmlns:a16="http://schemas.microsoft.com/office/drawing/2014/main" id="{5A7D17BC-E9EC-46FA-BCAD-750C4E22A527}"/>
                </a:ext>
              </a:extLst>
            </p:cNvPr>
            <p:cNvSpPr/>
            <p:nvPr/>
          </p:nvSpPr>
          <p:spPr>
            <a:xfrm>
              <a:off x="4142000" y="2440125"/>
              <a:ext cx="49500" cy="39825"/>
            </a:xfrm>
            <a:custGeom>
              <a:avLst/>
              <a:gdLst/>
              <a:ahLst/>
              <a:cxnLst/>
              <a:rect l="l" t="t" r="r" b="b"/>
              <a:pathLst>
                <a:path w="1980" h="1593" extrusionOk="0">
                  <a:moveTo>
                    <a:pt x="579" y="1"/>
                  </a:moveTo>
                  <a:cubicBezTo>
                    <a:pt x="435" y="1"/>
                    <a:pt x="291" y="59"/>
                    <a:pt x="192" y="160"/>
                  </a:cubicBezTo>
                  <a:cubicBezTo>
                    <a:pt x="51" y="302"/>
                    <a:pt x="0" y="521"/>
                    <a:pt x="55" y="713"/>
                  </a:cubicBezTo>
                  <a:cubicBezTo>
                    <a:pt x="114" y="920"/>
                    <a:pt x="276" y="1084"/>
                    <a:pt x="448" y="1218"/>
                  </a:cubicBezTo>
                  <a:cubicBezTo>
                    <a:pt x="624" y="1356"/>
                    <a:pt x="817" y="1475"/>
                    <a:pt x="1008" y="1592"/>
                  </a:cubicBezTo>
                  <a:cubicBezTo>
                    <a:pt x="1353" y="1406"/>
                    <a:pt x="1644" y="1124"/>
                    <a:pt x="1835" y="787"/>
                  </a:cubicBezTo>
                  <a:cubicBezTo>
                    <a:pt x="1916" y="644"/>
                    <a:pt x="1980" y="469"/>
                    <a:pt x="1903" y="322"/>
                  </a:cubicBezTo>
                  <a:cubicBezTo>
                    <a:pt x="1841" y="212"/>
                    <a:pt x="1712" y="150"/>
                    <a:pt x="1586" y="138"/>
                  </a:cubicBezTo>
                  <a:cubicBezTo>
                    <a:pt x="1573" y="137"/>
                    <a:pt x="1560" y="137"/>
                    <a:pt x="1546" y="137"/>
                  </a:cubicBezTo>
                  <a:cubicBezTo>
                    <a:pt x="1321" y="137"/>
                    <a:pt x="1106" y="291"/>
                    <a:pt x="1082" y="493"/>
                  </a:cubicBezTo>
                  <a:cubicBezTo>
                    <a:pt x="1085" y="293"/>
                    <a:pt x="941" y="99"/>
                    <a:pt x="751" y="30"/>
                  </a:cubicBezTo>
                  <a:cubicBezTo>
                    <a:pt x="695" y="10"/>
                    <a:pt x="637" y="1"/>
                    <a:pt x="57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562;p38">
              <a:extLst>
                <a:ext uri="{FF2B5EF4-FFF2-40B4-BE49-F238E27FC236}">
                  <a16:creationId xmlns:a16="http://schemas.microsoft.com/office/drawing/2014/main" id="{1D6D2C2C-AE6E-4BE6-8275-9ADDC390C4B5}"/>
                </a:ext>
              </a:extLst>
            </p:cNvPr>
            <p:cNvSpPr/>
            <p:nvPr/>
          </p:nvSpPr>
          <p:spPr>
            <a:xfrm>
              <a:off x="3920925" y="2604475"/>
              <a:ext cx="27150" cy="21850"/>
            </a:xfrm>
            <a:custGeom>
              <a:avLst/>
              <a:gdLst/>
              <a:ahLst/>
              <a:cxnLst/>
              <a:rect l="l" t="t" r="r" b="b"/>
              <a:pathLst>
                <a:path w="1086" h="874" extrusionOk="0">
                  <a:moveTo>
                    <a:pt x="318" y="1"/>
                  </a:moveTo>
                  <a:cubicBezTo>
                    <a:pt x="239" y="1"/>
                    <a:pt x="160" y="32"/>
                    <a:pt x="105" y="87"/>
                  </a:cubicBezTo>
                  <a:cubicBezTo>
                    <a:pt x="28" y="164"/>
                    <a:pt x="1" y="285"/>
                    <a:pt x="32" y="391"/>
                  </a:cubicBezTo>
                  <a:cubicBezTo>
                    <a:pt x="63" y="505"/>
                    <a:pt x="153" y="594"/>
                    <a:pt x="246" y="668"/>
                  </a:cubicBezTo>
                  <a:cubicBezTo>
                    <a:pt x="344" y="744"/>
                    <a:pt x="448" y="809"/>
                    <a:pt x="554" y="873"/>
                  </a:cubicBezTo>
                  <a:cubicBezTo>
                    <a:pt x="742" y="771"/>
                    <a:pt x="902" y="616"/>
                    <a:pt x="1007" y="431"/>
                  </a:cubicBezTo>
                  <a:cubicBezTo>
                    <a:pt x="1051" y="353"/>
                    <a:pt x="1085" y="256"/>
                    <a:pt x="1044" y="176"/>
                  </a:cubicBezTo>
                  <a:cubicBezTo>
                    <a:pt x="1013" y="115"/>
                    <a:pt x="941" y="79"/>
                    <a:pt x="872" y="75"/>
                  </a:cubicBezTo>
                  <a:cubicBezTo>
                    <a:pt x="865" y="74"/>
                    <a:pt x="858" y="74"/>
                    <a:pt x="851" y="74"/>
                  </a:cubicBezTo>
                  <a:cubicBezTo>
                    <a:pt x="727" y="74"/>
                    <a:pt x="608" y="158"/>
                    <a:pt x="595" y="270"/>
                  </a:cubicBezTo>
                  <a:cubicBezTo>
                    <a:pt x="596" y="161"/>
                    <a:pt x="517" y="54"/>
                    <a:pt x="413" y="17"/>
                  </a:cubicBezTo>
                  <a:cubicBezTo>
                    <a:pt x="382" y="6"/>
                    <a:pt x="350" y="1"/>
                    <a:pt x="318"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563;p38">
              <a:extLst>
                <a:ext uri="{FF2B5EF4-FFF2-40B4-BE49-F238E27FC236}">
                  <a16:creationId xmlns:a16="http://schemas.microsoft.com/office/drawing/2014/main" id="{2587DCCA-7D87-45AC-A695-1A2215923B1D}"/>
                </a:ext>
              </a:extLst>
            </p:cNvPr>
            <p:cNvSpPr/>
            <p:nvPr/>
          </p:nvSpPr>
          <p:spPr>
            <a:xfrm>
              <a:off x="4117700" y="2625750"/>
              <a:ext cx="27125" cy="21825"/>
            </a:xfrm>
            <a:custGeom>
              <a:avLst/>
              <a:gdLst/>
              <a:ahLst/>
              <a:cxnLst/>
              <a:rect l="l" t="t" r="r" b="b"/>
              <a:pathLst>
                <a:path w="1085" h="873" extrusionOk="0">
                  <a:moveTo>
                    <a:pt x="318" y="0"/>
                  </a:moveTo>
                  <a:cubicBezTo>
                    <a:pt x="239" y="0"/>
                    <a:pt x="160" y="32"/>
                    <a:pt x="105" y="87"/>
                  </a:cubicBezTo>
                  <a:cubicBezTo>
                    <a:pt x="28" y="165"/>
                    <a:pt x="0" y="285"/>
                    <a:pt x="30" y="391"/>
                  </a:cubicBezTo>
                  <a:cubicBezTo>
                    <a:pt x="62" y="504"/>
                    <a:pt x="152" y="594"/>
                    <a:pt x="246" y="667"/>
                  </a:cubicBezTo>
                  <a:cubicBezTo>
                    <a:pt x="343" y="744"/>
                    <a:pt x="448" y="808"/>
                    <a:pt x="552" y="873"/>
                  </a:cubicBezTo>
                  <a:cubicBezTo>
                    <a:pt x="741" y="771"/>
                    <a:pt x="901" y="616"/>
                    <a:pt x="1005" y="431"/>
                  </a:cubicBezTo>
                  <a:cubicBezTo>
                    <a:pt x="1050" y="354"/>
                    <a:pt x="1085" y="256"/>
                    <a:pt x="1043" y="175"/>
                  </a:cubicBezTo>
                  <a:cubicBezTo>
                    <a:pt x="1011" y="114"/>
                    <a:pt x="941" y="80"/>
                    <a:pt x="871" y="74"/>
                  </a:cubicBezTo>
                  <a:cubicBezTo>
                    <a:pt x="864" y="73"/>
                    <a:pt x="857" y="73"/>
                    <a:pt x="850" y="73"/>
                  </a:cubicBezTo>
                  <a:cubicBezTo>
                    <a:pt x="726" y="73"/>
                    <a:pt x="608" y="157"/>
                    <a:pt x="593" y="269"/>
                  </a:cubicBezTo>
                  <a:cubicBezTo>
                    <a:pt x="596" y="160"/>
                    <a:pt x="517" y="53"/>
                    <a:pt x="412" y="17"/>
                  </a:cubicBezTo>
                  <a:cubicBezTo>
                    <a:pt x="382" y="6"/>
                    <a:pt x="350" y="0"/>
                    <a:pt x="31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564;p38">
              <a:extLst>
                <a:ext uri="{FF2B5EF4-FFF2-40B4-BE49-F238E27FC236}">
                  <a16:creationId xmlns:a16="http://schemas.microsoft.com/office/drawing/2014/main" id="{75A80482-5E28-44B3-BCBC-2BC8EEE60E46}"/>
                </a:ext>
              </a:extLst>
            </p:cNvPr>
            <p:cNvSpPr/>
            <p:nvPr/>
          </p:nvSpPr>
          <p:spPr>
            <a:xfrm>
              <a:off x="4286200" y="2577950"/>
              <a:ext cx="27175" cy="21825"/>
            </a:xfrm>
            <a:custGeom>
              <a:avLst/>
              <a:gdLst/>
              <a:ahLst/>
              <a:cxnLst/>
              <a:rect l="l" t="t" r="r" b="b"/>
              <a:pathLst>
                <a:path w="1087" h="873" extrusionOk="0">
                  <a:moveTo>
                    <a:pt x="317" y="0"/>
                  </a:moveTo>
                  <a:cubicBezTo>
                    <a:pt x="239" y="0"/>
                    <a:pt x="160" y="31"/>
                    <a:pt x="106" y="87"/>
                  </a:cubicBezTo>
                  <a:cubicBezTo>
                    <a:pt x="28" y="164"/>
                    <a:pt x="0" y="284"/>
                    <a:pt x="31" y="391"/>
                  </a:cubicBezTo>
                  <a:cubicBezTo>
                    <a:pt x="62" y="504"/>
                    <a:pt x="153" y="594"/>
                    <a:pt x="246" y="667"/>
                  </a:cubicBezTo>
                  <a:cubicBezTo>
                    <a:pt x="343" y="743"/>
                    <a:pt x="449" y="808"/>
                    <a:pt x="553" y="873"/>
                  </a:cubicBezTo>
                  <a:cubicBezTo>
                    <a:pt x="743" y="771"/>
                    <a:pt x="902" y="616"/>
                    <a:pt x="1007" y="431"/>
                  </a:cubicBezTo>
                  <a:cubicBezTo>
                    <a:pt x="1051" y="352"/>
                    <a:pt x="1087" y="254"/>
                    <a:pt x="1043" y="174"/>
                  </a:cubicBezTo>
                  <a:cubicBezTo>
                    <a:pt x="1010" y="114"/>
                    <a:pt x="940" y="80"/>
                    <a:pt x="871" y="74"/>
                  </a:cubicBezTo>
                  <a:cubicBezTo>
                    <a:pt x="864" y="73"/>
                    <a:pt x="857" y="73"/>
                    <a:pt x="850" y="73"/>
                  </a:cubicBezTo>
                  <a:cubicBezTo>
                    <a:pt x="727" y="73"/>
                    <a:pt x="608" y="157"/>
                    <a:pt x="595" y="269"/>
                  </a:cubicBezTo>
                  <a:cubicBezTo>
                    <a:pt x="596" y="160"/>
                    <a:pt x="516" y="53"/>
                    <a:pt x="412" y="17"/>
                  </a:cubicBezTo>
                  <a:cubicBezTo>
                    <a:pt x="382" y="6"/>
                    <a:pt x="349" y="0"/>
                    <a:pt x="317"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565;p38">
              <a:extLst>
                <a:ext uri="{FF2B5EF4-FFF2-40B4-BE49-F238E27FC236}">
                  <a16:creationId xmlns:a16="http://schemas.microsoft.com/office/drawing/2014/main" id="{9DA85F32-728B-4062-95C7-BCC1108E0C06}"/>
                </a:ext>
              </a:extLst>
            </p:cNvPr>
            <p:cNvSpPr/>
            <p:nvPr/>
          </p:nvSpPr>
          <p:spPr>
            <a:xfrm>
              <a:off x="3556000" y="2038925"/>
              <a:ext cx="700575" cy="531475"/>
            </a:xfrm>
            <a:custGeom>
              <a:avLst/>
              <a:gdLst/>
              <a:ahLst/>
              <a:cxnLst/>
              <a:rect l="l" t="t" r="r" b="b"/>
              <a:pathLst>
                <a:path w="28023" h="21259" extrusionOk="0">
                  <a:moveTo>
                    <a:pt x="14446" y="0"/>
                  </a:moveTo>
                  <a:cubicBezTo>
                    <a:pt x="12933" y="0"/>
                    <a:pt x="11428" y="217"/>
                    <a:pt x="10019" y="758"/>
                  </a:cubicBezTo>
                  <a:cubicBezTo>
                    <a:pt x="7657" y="1663"/>
                    <a:pt x="5708" y="3421"/>
                    <a:pt x="4111" y="5381"/>
                  </a:cubicBezTo>
                  <a:cubicBezTo>
                    <a:pt x="1754" y="8272"/>
                    <a:pt x="0" y="11856"/>
                    <a:pt x="148" y="15585"/>
                  </a:cubicBezTo>
                  <a:cubicBezTo>
                    <a:pt x="204" y="16958"/>
                    <a:pt x="517" y="17914"/>
                    <a:pt x="681" y="18301"/>
                  </a:cubicBezTo>
                  <a:cubicBezTo>
                    <a:pt x="1110" y="19317"/>
                    <a:pt x="1495" y="19880"/>
                    <a:pt x="2053" y="20585"/>
                  </a:cubicBezTo>
                  <a:cubicBezTo>
                    <a:pt x="2227" y="20802"/>
                    <a:pt x="2433" y="21021"/>
                    <a:pt x="2705" y="21082"/>
                  </a:cubicBezTo>
                  <a:cubicBezTo>
                    <a:pt x="2743" y="21090"/>
                    <a:pt x="2782" y="21095"/>
                    <a:pt x="2821" y="21095"/>
                  </a:cubicBezTo>
                  <a:cubicBezTo>
                    <a:pt x="3064" y="21095"/>
                    <a:pt x="3316" y="20935"/>
                    <a:pt x="3328" y="20696"/>
                  </a:cubicBezTo>
                  <a:cubicBezTo>
                    <a:pt x="3896" y="21076"/>
                    <a:pt x="4574" y="21259"/>
                    <a:pt x="5254" y="21259"/>
                  </a:cubicBezTo>
                  <a:cubicBezTo>
                    <a:pt x="6274" y="21259"/>
                    <a:pt x="7301" y="20849"/>
                    <a:pt x="7970" y="20077"/>
                  </a:cubicBezTo>
                  <a:cubicBezTo>
                    <a:pt x="9088" y="18788"/>
                    <a:pt x="9070" y="16662"/>
                    <a:pt x="7928" y="15394"/>
                  </a:cubicBezTo>
                  <a:cubicBezTo>
                    <a:pt x="8179" y="14871"/>
                    <a:pt x="8394" y="14328"/>
                    <a:pt x="8572" y="13775"/>
                  </a:cubicBezTo>
                  <a:cubicBezTo>
                    <a:pt x="8896" y="14978"/>
                    <a:pt x="9092" y="16217"/>
                    <a:pt x="9150" y="17462"/>
                  </a:cubicBezTo>
                  <a:cubicBezTo>
                    <a:pt x="9175" y="17995"/>
                    <a:pt x="9252" y="18647"/>
                    <a:pt x="9743" y="18849"/>
                  </a:cubicBezTo>
                  <a:cubicBezTo>
                    <a:pt x="9827" y="18883"/>
                    <a:pt x="9914" y="18898"/>
                    <a:pt x="10002" y="18898"/>
                  </a:cubicBezTo>
                  <a:cubicBezTo>
                    <a:pt x="10288" y="18898"/>
                    <a:pt x="10579" y="18731"/>
                    <a:pt x="10751" y="18493"/>
                  </a:cubicBezTo>
                  <a:cubicBezTo>
                    <a:pt x="10976" y="18182"/>
                    <a:pt x="11038" y="17781"/>
                    <a:pt x="11048" y="17398"/>
                  </a:cubicBezTo>
                  <a:cubicBezTo>
                    <a:pt x="11088" y="15823"/>
                    <a:pt x="10372" y="14299"/>
                    <a:pt x="10414" y="12725"/>
                  </a:cubicBezTo>
                  <a:cubicBezTo>
                    <a:pt x="10455" y="11148"/>
                    <a:pt x="11262" y="9676"/>
                    <a:pt x="12159" y="8777"/>
                  </a:cubicBezTo>
                  <a:cubicBezTo>
                    <a:pt x="13026" y="7613"/>
                    <a:pt x="14171" y="6690"/>
                    <a:pt x="15344" y="5837"/>
                  </a:cubicBezTo>
                  <a:cubicBezTo>
                    <a:pt x="16310" y="5137"/>
                    <a:pt x="17316" y="4470"/>
                    <a:pt x="18442" y="4074"/>
                  </a:cubicBezTo>
                  <a:cubicBezTo>
                    <a:pt x="19064" y="3855"/>
                    <a:pt x="19730" y="3725"/>
                    <a:pt x="20389" y="3725"/>
                  </a:cubicBezTo>
                  <a:cubicBezTo>
                    <a:pt x="20921" y="3725"/>
                    <a:pt x="21449" y="3810"/>
                    <a:pt x="21946" y="4001"/>
                  </a:cubicBezTo>
                  <a:cubicBezTo>
                    <a:pt x="23693" y="4670"/>
                    <a:pt x="24738" y="6493"/>
                    <a:pt x="25212" y="8303"/>
                  </a:cubicBezTo>
                  <a:cubicBezTo>
                    <a:pt x="25685" y="10114"/>
                    <a:pt x="25728" y="12016"/>
                    <a:pt x="26217" y="13822"/>
                  </a:cubicBezTo>
                  <a:cubicBezTo>
                    <a:pt x="26362" y="14356"/>
                    <a:pt x="26728" y="14986"/>
                    <a:pt x="27235" y="14986"/>
                  </a:cubicBezTo>
                  <a:cubicBezTo>
                    <a:pt x="27288" y="14986"/>
                    <a:pt x="27342" y="14980"/>
                    <a:pt x="27398" y="14965"/>
                  </a:cubicBezTo>
                  <a:cubicBezTo>
                    <a:pt x="27979" y="14815"/>
                    <a:pt x="28023" y="14014"/>
                    <a:pt x="27938" y="13420"/>
                  </a:cubicBezTo>
                  <a:cubicBezTo>
                    <a:pt x="27787" y="12347"/>
                    <a:pt x="27635" y="11273"/>
                    <a:pt x="27484" y="10200"/>
                  </a:cubicBezTo>
                  <a:cubicBezTo>
                    <a:pt x="27314" y="8999"/>
                    <a:pt x="27142" y="7786"/>
                    <a:pt x="26704" y="6655"/>
                  </a:cubicBezTo>
                  <a:cubicBezTo>
                    <a:pt x="25959" y="4735"/>
                    <a:pt x="24468" y="3157"/>
                    <a:pt x="22706" y="2093"/>
                  </a:cubicBezTo>
                  <a:cubicBezTo>
                    <a:pt x="20944" y="1028"/>
                    <a:pt x="18920" y="449"/>
                    <a:pt x="16880" y="172"/>
                  </a:cubicBezTo>
                  <a:cubicBezTo>
                    <a:pt x="16076" y="63"/>
                    <a:pt x="15260" y="0"/>
                    <a:pt x="14446" y="0"/>
                  </a:cubicBezTo>
                  <a:close/>
                </a:path>
              </a:pathLst>
            </a:custGeom>
            <a:solidFill>
              <a:srgbClr val="E374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566;p38">
              <a:extLst>
                <a:ext uri="{FF2B5EF4-FFF2-40B4-BE49-F238E27FC236}">
                  <a16:creationId xmlns:a16="http://schemas.microsoft.com/office/drawing/2014/main" id="{B299BAD7-0BDC-4CC3-9D0D-EA390B34C586}"/>
                </a:ext>
              </a:extLst>
            </p:cNvPr>
            <p:cNvSpPr/>
            <p:nvPr/>
          </p:nvSpPr>
          <p:spPr>
            <a:xfrm>
              <a:off x="3808475" y="2174275"/>
              <a:ext cx="114900" cy="137725"/>
            </a:xfrm>
            <a:custGeom>
              <a:avLst/>
              <a:gdLst/>
              <a:ahLst/>
              <a:cxnLst/>
              <a:rect l="l" t="t" r="r" b="b"/>
              <a:pathLst>
                <a:path w="4596" h="5509" extrusionOk="0">
                  <a:moveTo>
                    <a:pt x="3228" y="0"/>
                  </a:moveTo>
                  <a:cubicBezTo>
                    <a:pt x="3122" y="0"/>
                    <a:pt x="3011" y="10"/>
                    <a:pt x="2894" y="30"/>
                  </a:cubicBezTo>
                  <a:cubicBezTo>
                    <a:pt x="0" y="545"/>
                    <a:pt x="486" y="4398"/>
                    <a:pt x="688" y="5508"/>
                  </a:cubicBezTo>
                  <a:cubicBezTo>
                    <a:pt x="1015" y="4653"/>
                    <a:pt x="1521" y="3902"/>
                    <a:pt x="2062" y="3362"/>
                  </a:cubicBezTo>
                  <a:cubicBezTo>
                    <a:pt x="2766" y="2415"/>
                    <a:pt x="3655" y="1629"/>
                    <a:pt x="4595" y="908"/>
                  </a:cubicBezTo>
                  <a:cubicBezTo>
                    <a:pt x="4322" y="361"/>
                    <a:pt x="3870" y="0"/>
                    <a:pt x="322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567;p38">
              <a:extLst>
                <a:ext uri="{FF2B5EF4-FFF2-40B4-BE49-F238E27FC236}">
                  <a16:creationId xmlns:a16="http://schemas.microsoft.com/office/drawing/2014/main" id="{1F722A7B-8DE4-4862-BDF7-3F6E00317A82}"/>
                </a:ext>
              </a:extLst>
            </p:cNvPr>
            <p:cNvSpPr/>
            <p:nvPr/>
          </p:nvSpPr>
          <p:spPr>
            <a:xfrm>
              <a:off x="3803700" y="2401625"/>
              <a:ext cx="28550" cy="69250"/>
            </a:xfrm>
            <a:custGeom>
              <a:avLst/>
              <a:gdLst/>
              <a:ahLst/>
              <a:cxnLst/>
              <a:rect l="l" t="t" r="r" b="b"/>
              <a:pathLst>
                <a:path w="1142" h="2770" extrusionOk="0">
                  <a:moveTo>
                    <a:pt x="705" y="0"/>
                  </a:moveTo>
                  <a:cubicBezTo>
                    <a:pt x="360" y="140"/>
                    <a:pt x="1" y="417"/>
                    <a:pt x="17" y="965"/>
                  </a:cubicBezTo>
                  <a:cubicBezTo>
                    <a:pt x="39" y="1762"/>
                    <a:pt x="784" y="2475"/>
                    <a:pt x="1140" y="2770"/>
                  </a:cubicBezTo>
                  <a:cubicBezTo>
                    <a:pt x="1141" y="1836"/>
                    <a:pt x="893" y="921"/>
                    <a:pt x="70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568;p38">
              <a:extLst>
                <a:ext uri="{FF2B5EF4-FFF2-40B4-BE49-F238E27FC236}">
                  <a16:creationId xmlns:a16="http://schemas.microsoft.com/office/drawing/2014/main" id="{B2DE2027-127A-48EA-8557-6841F1C17690}"/>
                </a:ext>
              </a:extLst>
            </p:cNvPr>
            <p:cNvSpPr/>
            <p:nvPr/>
          </p:nvSpPr>
          <p:spPr>
            <a:xfrm>
              <a:off x="3564075" y="2465775"/>
              <a:ext cx="35400" cy="70475"/>
            </a:xfrm>
            <a:custGeom>
              <a:avLst/>
              <a:gdLst/>
              <a:ahLst/>
              <a:cxnLst/>
              <a:rect l="l" t="t" r="r" b="b"/>
              <a:pathLst>
                <a:path w="1416" h="2819" extrusionOk="0">
                  <a:moveTo>
                    <a:pt x="1" y="0"/>
                  </a:moveTo>
                  <a:lnTo>
                    <a:pt x="1" y="0"/>
                  </a:lnTo>
                  <a:cubicBezTo>
                    <a:pt x="117" y="582"/>
                    <a:pt x="261" y="1001"/>
                    <a:pt x="357" y="1227"/>
                  </a:cubicBezTo>
                  <a:cubicBezTo>
                    <a:pt x="641" y="1897"/>
                    <a:pt x="906" y="2371"/>
                    <a:pt x="1214" y="2819"/>
                  </a:cubicBezTo>
                  <a:cubicBezTo>
                    <a:pt x="1350" y="2373"/>
                    <a:pt x="1416" y="1779"/>
                    <a:pt x="1099" y="1223"/>
                  </a:cubicBezTo>
                  <a:cubicBezTo>
                    <a:pt x="802" y="699"/>
                    <a:pt x="368" y="287"/>
                    <a:pt x="1" y="0"/>
                  </a:cubicBezTo>
                  <a:close/>
                </a:path>
              </a:pathLst>
            </a:custGeom>
            <a:solidFill>
              <a:srgbClr val="C755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569;p38">
              <a:extLst>
                <a:ext uri="{FF2B5EF4-FFF2-40B4-BE49-F238E27FC236}">
                  <a16:creationId xmlns:a16="http://schemas.microsoft.com/office/drawing/2014/main" id="{73ED47CE-6BD4-40B6-8EC2-799C9CD3360C}"/>
                </a:ext>
              </a:extLst>
            </p:cNvPr>
            <p:cNvSpPr/>
            <p:nvPr/>
          </p:nvSpPr>
          <p:spPr>
            <a:xfrm>
              <a:off x="4206525" y="2349900"/>
              <a:ext cx="50050" cy="63650"/>
            </a:xfrm>
            <a:custGeom>
              <a:avLst/>
              <a:gdLst/>
              <a:ahLst/>
              <a:cxnLst/>
              <a:rect l="l" t="t" r="r" b="b"/>
              <a:pathLst>
                <a:path w="2002" h="2546" extrusionOk="0">
                  <a:moveTo>
                    <a:pt x="1779" y="0"/>
                  </a:moveTo>
                  <a:cubicBezTo>
                    <a:pt x="1693" y="115"/>
                    <a:pt x="1623" y="240"/>
                    <a:pt x="1571" y="373"/>
                  </a:cubicBezTo>
                  <a:cubicBezTo>
                    <a:pt x="1549" y="429"/>
                    <a:pt x="1530" y="489"/>
                    <a:pt x="1485" y="529"/>
                  </a:cubicBezTo>
                  <a:cubicBezTo>
                    <a:pt x="1450" y="561"/>
                    <a:pt x="1409" y="574"/>
                    <a:pt x="1366" y="574"/>
                  </a:cubicBezTo>
                  <a:cubicBezTo>
                    <a:pt x="1261" y="574"/>
                    <a:pt x="1142" y="495"/>
                    <a:pt x="1063" y="411"/>
                  </a:cubicBezTo>
                  <a:cubicBezTo>
                    <a:pt x="965" y="305"/>
                    <a:pt x="848" y="175"/>
                    <a:pt x="712" y="175"/>
                  </a:cubicBezTo>
                  <a:cubicBezTo>
                    <a:pt x="695" y="175"/>
                    <a:pt x="678" y="177"/>
                    <a:pt x="661" y="181"/>
                  </a:cubicBezTo>
                  <a:cubicBezTo>
                    <a:pt x="503" y="218"/>
                    <a:pt x="445" y="417"/>
                    <a:pt x="315" y="515"/>
                  </a:cubicBezTo>
                  <a:cubicBezTo>
                    <a:pt x="265" y="553"/>
                    <a:pt x="205" y="570"/>
                    <a:pt x="145" y="570"/>
                  </a:cubicBezTo>
                  <a:cubicBezTo>
                    <a:pt x="96" y="570"/>
                    <a:pt x="46" y="558"/>
                    <a:pt x="0" y="538"/>
                  </a:cubicBezTo>
                  <a:lnTo>
                    <a:pt x="0" y="538"/>
                  </a:lnTo>
                  <a:cubicBezTo>
                    <a:pt x="58" y="821"/>
                    <a:pt x="122" y="1102"/>
                    <a:pt x="196" y="1381"/>
                  </a:cubicBezTo>
                  <a:cubicBezTo>
                    <a:pt x="341" y="1914"/>
                    <a:pt x="708" y="2545"/>
                    <a:pt x="1214" y="2545"/>
                  </a:cubicBezTo>
                  <a:cubicBezTo>
                    <a:pt x="1267" y="2545"/>
                    <a:pt x="1322" y="2538"/>
                    <a:pt x="1377" y="2524"/>
                  </a:cubicBezTo>
                  <a:cubicBezTo>
                    <a:pt x="1958" y="2371"/>
                    <a:pt x="2002" y="1572"/>
                    <a:pt x="1917" y="979"/>
                  </a:cubicBezTo>
                  <a:cubicBezTo>
                    <a:pt x="1871" y="653"/>
                    <a:pt x="1825" y="326"/>
                    <a:pt x="1779"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570;p38">
              <a:extLst>
                <a:ext uri="{FF2B5EF4-FFF2-40B4-BE49-F238E27FC236}">
                  <a16:creationId xmlns:a16="http://schemas.microsoft.com/office/drawing/2014/main" id="{AF0D29BA-74EA-4866-87A4-792C5ADC3D48}"/>
                </a:ext>
              </a:extLst>
            </p:cNvPr>
            <p:cNvSpPr/>
            <p:nvPr/>
          </p:nvSpPr>
          <p:spPr>
            <a:xfrm>
              <a:off x="3592200" y="2115350"/>
              <a:ext cx="122025" cy="201175"/>
            </a:xfrm>
            <a:custGeom>
              <a:avLst/>
              <a:gdLst/>
              <a:ahLst/>
              <a:cxnLst/>
              <a:rect l="l" t="t" r="r" b="b"/>
              <a:pathLst>
                <a:path w="4881" h="8047" extrusionOk="0">
                  <a:moveTo>
                    <a:pt x="4880" y="0"/>
                  </a:moveTo>
                  <a:lnTo>
                    <a:pt x="4880" y="0"/>
                  </a:lnTo>
                  <a:cubicBezTo>
                    <a:pt x="4074" y="704"/>
                    <a:pt x="3338" y="1493"/>
                    <a:pt x="2664" y="2320"/>
                  </a:cubicBezTo>
                  <a:cubicBezTo>
                    <a:pt x="1620" y="3602"/>
                    <a:pt x="695" y="5019"/>
                    <a:pt x="0" y="6525"/>
                  </a:cubicBezTo>
                  <a:cubicBezTo>
                    <a:pt x="145" y="6915"/>
                    <a:pt x="347" y="7283"/>
                    <a:pt x="601" y="7615"/>
                  </a:cubicBezTo>
                  <a:cubicBezTo>
                    <a:pt x="756" y="7819"/>
                    <a:pt x="955" y="8021"/>
                    <a:pt x="1209" y="8044"/>
                  </a:cubicBezTo>
                  <a:cubicBezTo>
                    <a:pt x="1225" y="8046"/>
                    <a:pt x="1241" y="8046"/>
                    <a:pt x="1257" y="8046"/>
                  </a:cubicBezTo>
                  <a:cubicBezTo>
                    <a:pt x="1629" y="8046"/>
                    <a:pt x="1901" y="7660"/>
                    <a:pt x="2034" y="7303"/>
                  </a:cubicBezTo>
                  <a:cubicBezTo>
                    <a:pt x="2338" y="6490"/>
                    <a:pt x="2391" y="5547"/>
                    <a:pt x="2967" y="4896"/>
                  </a:cubicBezTo>
                  <a:cubicBezTo>
                    <a:pt x="3026" y="4831"/>
                    <a:pt x="3093" y="4766"/>
                    <a:pt x="3177" y="4739"/>
                  </a:cubicBezTo>
                  <a:cubicBezTo>
                    <a:pt x="3209" y="4729"/>
                    <a:pt x="3240" y="4725"/>
                    <a:pt x="3272" y="4725"/>
                  </a:cubicBezTo>
                  <a:cubicBezTo>
                    <a:pt x="3428" y="4725"/>
                    <a:pt x="3585" y="4828"/>
                    <a:pt x="3745" y="4861"/>
                  </a:cubicBezTo>
                  <a:cubicBezTo>
                    <a:pt x="3780" y="4868"/>
                    <a:pt x="3816" y="4871"/>
                    <a:pt x="3850" y="4871"/>
                  </a:cubicBezTo>
                  <a:cubicBezTo>
                    <a:pt x="4171" y="4871"/>
                    <a:pt x="4460" y="4584"/>
                    <a:pt x="4558" y="4266"/>
                  </a:cubicBezTo>
                  <a:cubicBezTo>
                    <a:pt x="4665" y="3915"/>
                    <a:pt x="4602" y="3536"/>
                    <a:pt x="4564" y="3170"/>
                  </a:cubicBezTo>
                  <a:cubicBezTo>
                    <a:pt x="4454" y="2106"/>
                    <a:pt x="4564" y="1022"/>
                    <a:pt x="4880"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571;p38">
              <a:extLst>
                <a:ext uri="{FF2B5EF4-FFF2-40B4-BE49-F238E27FC236}">
                  <a16:creationId xmlns:a16="http://schemas.microsoft.com/office/drawing/2014/main" id="{49F646CE-50D6-43D1-B275-6A1A12A0E184}"/>
                </a:ext>
              </a:extLst>
            </p:cNvPr>
            <p:cNvSpPr/>
            <p:nvPr/>
          </p:nvSpPr>
          <p:spPr>
            <a:xfrm>
              <a:off x="3744275" y="2413625"/>
              <a:ext cx="29175" cy="47775"/>
            </a:xfrm>
            <a:custGeom>
              <a:avLst/>
              <a:gdLst/>
              <a:ahLst/>
              <a:cxnLst/>
              <a:rect l="l" t="t" r="r" b="b"/>
              <a:pathLst>
                <a:path w="1167" h="1911" fill="none" extrusionOk="0">
                  <a:moveTo>
                    <a:pt x="1" y="0"/>
                  </a:moveTo>
                  <a:cubicBezTo>
                    <a:pt x="528" y="440"/>
                    <a:pt x="1036" y="1238"/>
                    <a:pt x="1167" y="1911"/>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572;p38">
              <a:extLst>
                <a:ext uri="{FF2B5EF4-FFF2-40B4-BE49-F238E27FC236}">
                  <a16:creationId xmlns:a16="http://schemas.microsoft.com/office/drawing/2014/main" id="{A02B210B-AAE4-4E6D-9493-8C9054C1C4AF}"/>
                </a:ext>
              </a:extLst>
            </p:cNvPr>
            <p:cNvSpPr/>
            <p:nvPr/>
          </p:nvSpPr>
          <p:spPr>
            <a:xfrm>
              <a:off x="3620900" y="2558300"/>
              <a:ext cx="6175" cy="8800"/>
            </a:xfrm>
            <a:custGeom>
              <a:avLst/>
              <a:gdLst/>
              <a:ahLst/>
              <a:cxnLst/>
              <a:rect l="l" t="t" r="r" b="b"/>
              <a:pathLst>
                <a:path w="247" h="352" fill="none" extrusionOk="0">
                  <a:moveTo>
                    <a:pt x="0" y="0"/>
                  </a:moveTo>
                  <a:cubicBezTo>
                    <a:pt x="82" y="117"/>
                    <a:pt x="164" y="235"/>
                    <a:pt x="247" y="352"/>
                  </a:cubicBezTo>
                </a:path>
              </a:pathLst>
            </a:custGeom>
            <a:noFill/>
            <a:ln w="162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573;p38">
              <a:extLst>
                <a:ext uri="{FF2B5EF4-FFF2-40B4-BE49-F238E27FC236}">
                  <a16:creationId xmlns:a16="http://schemas.microsoft.com/office/drawing/2014/main" id="{587AD293-D954-4717-83EE-AFB04988B64C}"/>
                </a:ext>
              </a:extLst>
            </p:cNvPr>
            <p:cNvSpPr/>
            <p:nvPr/>
          </p:nvSpPr>
          <p:spPr>
            <a:xfrm>
              <a:off x="3630650" y="2556325"/>
              <a:ext cx="5175" cy="7200"/>
            </a:xfrm>
            <a:custGeom>
              <a:avLst/>
              <a:gdLst/>
              <a:ahLst/>
              <a:cxnLst/>
              <a:rect l="l" t="t" r="r" b="b"/>
              <a:pathLst>
                <a:path w="207" h="288" fill="none" extrusionOk="0">
                  <a:moveTo>
                    <a:pt x="0" y="0"/>
                  </a:moveTo>
                  <a:cubicBezTo>
                    <a:pt x="69" y="97"/>
                    <a:pt x="138" y="191"/>
                    <a:pt x="207" y="287"/>
                  </a:cubicBezTo>
                </a:path>
              </a:pathLst>
            </a:custGeom>
            <a:noFill/>
            <a:ln w="162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574;p38">
              <a:extLst>
                <a:ext uri="{FF2B5EF4-FFF2-40B4-BE49-F238E27FC236}">
                  <a16:creationId xmlns:a16="http://schemas.microsoft.com/office/drawing/2014/main" id="{E0165E47-93E2-4CEB-AFA8-7652BAF87139}"/>
                </a:ext>
              </a:extLst>
            </p:cNvPr>
            <p:cNvSpPr/>
            <p:nvPr/>
          </p:nvSpPr>
          <p:spPr>
            <a:xfrm>
              <a:off x="3801025" y="2495600"/>
              <a:ext cx="550" cy="15875"/>
            </a:xfrm>
            <a:custGeom>
              <a:avLst/>
              <a:gdLst/>
              <a:ahLst/>
              <a:cxnLst/>
              <a:rect l="l" t="t" r="r" b="b"/>
              <a:pathLst>
                <a:path w="22" h="635" fill="none" extrusionOk="0">
                  <a:moveTo>
                    <a:pt x="22" y="1"/>
                  </a:moveTo>
                  <a:cubicBezTo>
                    <a:pt x="14" y="196"/>
                    <a:pt x="10" y="439"/>
                    <a:pt x="1" y="634"/>
                  </a:cubicBezTo>
                </a:path>
              </a:pathLst>
            </a:custGeom>
            <a:noFill/>
            <a:ln w="162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575;p38">
              <a:extLst>
                <a:ext uri="{FF2B5EF4-FFF2-40B4-BE49-F238E27FC236}">
                  <a16:creationId xmlns:a16="http://schemas.microsoft.com/office/drawing/2014/main" id="{C39C1284-179E-49EF-8854-784DF2B53DD7}"/>
                </a:ext>
              </a:extLst>
            </p:cNvPr>
            <p:cNvSpPr/>
            <p:nvPr/>
          </p:nvSpPr>
          <p:spPr>
            <a:xfrm>
              <a:off x="3814400" y="2493625"/>
              <a:ext cx="950" cy="18225"/>
            </a:xfrm>
            <a:custGeom>
              <a:avLst/>
              <a:gdLst/>
              <a:ahLst/>
              <a:cxnLst/>
              <a:rect l="l" t="t" r="r" b="b"/>
              <a:pathLst>
                <a:path w="38" h="729" fill="none" extrusionOk="0">
                  <a:moveTo>
                    <a:pt x="1" y="1"/>
                  </a:moveTo>
                  <a:cubicBezTo>
                    <a:pt x="29" y="242"/>
                    <a:pt x="37" y="486"/>
                    <a:pt x="26" y="728"/>
                  </a:cubicBezTo>
                </a:path>
              </a:pathLst>
            </a:custGeom>
            <a:noFill/>
            <a:ln w="162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576;p38">
              <a:extLst>
                <a:ext uri="{FF2B5EF4-FFF2-40B4-BE49-F238E27FC236}">
                  <a16:creationId xmlns:a16="http://schemas.microsoft.com/office/drawing/2014/main" id="{7C6412B9-0CC7-4CBE-BBE1-A64D58FD77B4}"/>
                </a:ext>
              </a:extLst>
            </p:cNvPr>
            <p:cNvSpPr/>
            <p:nvPr/>
          </p:nvSpPr>
          <p:spPr>
            <a:xfrm>
              <a:off x="3765375" y="2361875"/>
              <a:ext cx="14675" cy="68525"/>
            </a:xfrm>
            <a:custGeom>
              <a:avLst/>
              <a:gdLst/>
              <a:ahLst/>
              <a:cxnLst/>
              <a:rect l="l" t="t" r="r" b="b"/>
              <a:pathLst>
                <a:path w="587" h="2741" fill="none" extrusionOk="0">
                  <a:moveTo>
                    <a:pt x="0" y="1"/>
                  </a:moveTo>
                  <a:cubicBezTo>
                    <a:pt x="206" y="896"/>
                    <a:pt x="431" y="1424"/>
                    <a:pt x="587" y="2740"/>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577;p38">
              <a:extLst>
                <a:ext uri="{FF2B5EF4-FFF2-40B4-BE49-F238E27FC236}">
                  <a16:creationId xmlns:a16="http://schemas.microsoft.com/office/drawing/2014/main" id="{098A0373-EDE1-4B10-994E-E2D85217CAE7}"/>
                </a:ext>
              </a:extLst>
            </p:cNvPr>
            <p:cNvSpPr/>
            <p:nvPr/>
          </p:nvSpPr>
          <p:spPr>
            <a:xfrm>
              <a:off x="3986175" y="2097725"/>
              <a:ext cx="100175" cy="26400"/>
            </a:xfrm>
            <a:custGeom>
              <a:avLst/>
              <a:gdLst/>
              <a:ahLst/>
              <a:cxnLst/>
              <a:rect l="l" t="t" r="r" b="b"/>
              <a:pathLst>
                <a:path w="4007" h="1056" fill="none" extrusionOk="0">
                  <a:moveTo>
                    <a:pt x="0" y="1"/>
                  </a:moveTo>
                  <a:cubicBezTo>
                    <a:pt x="1373" y="187"/>
                    <a:pt x="2721" y="540"/>
                    <a:pt x="4007" y="1055"/>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578;p38">
              <a:extLst>
                <a:ext uri="{FF2B5EF4-FFF2-40B4-BE49-F238E27FC236}">
                  <a16:creationId xmlns:a16="http://schemas.microsoft.com/office/drawing/2014/main" id="{39F75E9C-FB48-4966-B9F7-45EF8568F400}"/>
                </a:ext>
              </a:extLst>
            </p:cNvPr>
            <p:cNvSpPr/>
            <p:nvPr/>
          </p:nvSpPr>
          <p:spPr>
            <a:xfrm>
              <a:off x="3711875" y="2431700"/>
              <a:ext cx="32200" cy="36700"/>
            </a:xfrm>
            <a:custGeom>
              <a:avLst/>
              <a:gdLst/>
              <a:ahLst/>
              <a:cxnLst/>
              <a:rect l="l" t="t" r="r" b="b"/>
              <a:pathLst>
                <a:path w="1288" h="1468" fill="none" extrusionOk="0">
                  <a:moveTo>
                    <a:pt x="0" y="1468"/>
                  </a:moveTo>
                  <a:cubicBezTo>
                    <a:pt x="87" y="997"/>
                    <a:pt x="189" y="529"/>
                    <a:pt x="307" y="67"/>
                  </a:cubicBezTo>
                  <a:cubicBezTo>
                    <a:pt x="311" y="51"/>
                    <a:pt x="316" y="33"/>
                    <a:pt x="328" y="24"/>
                  </a:cubicBezTo>
                  <a:cubicBezTo>
                    <a:pt x="360" y="0"/>
                    <a:pt x="402" y="36"/>
                    <a:pt x="425" y="68"/>
                  </a:cubicBezTo>
                  <a:cubicBezTo>
                    <a:pt x="713" y="471"/>
                    <a:pt x="1000" y="872"/>
                    <a:pt x="1288" y="1275"/>
                  </a:cubicBezTo>
                </a:path>
              </a:pathLst>
            </a:custGeom>
            <a:noFill/>
            <a:ln w="3275" cap="flat" cmpd="sng">
              <a:solidFill>
                <a:srgbClr val="191919"/>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579;p38">
              <a:extLst>
                <a:ext uri="{FF2B5EF4-FFF2-40B4-BE49-F238E27FC236}">
                  <a16:creationId xmlns:a16="http://schemas.microsoft.com/office/drawing/2014/main" id="{83CE6D35-E8C0-4292-A2FB-8F765F561F39}"/>
                </a:ext>
              </a:extLst>
            </p:cNvPr>
            <p:cNvSpPr/>
            <p:nvPr/>
          </p:nvSpPr>
          <p:spPr>
            <a:xfrm>
              <a:off x="3626675" y="2475400"/>
              <a:ext cx="27100" cy="41575"/>
            </a:xfrm>
            <a:custGeom>
              <a:avLst/>
              <a:gdLst/>
              <a:ahLst/>
              <a:cxnLst/>
              <a:rect l="l" t="t" r="r" b="b"/>
              <a:pathLst>
                <a:path w="1084" h="1663" fill="none" extrusionOk="0">
                  <a:moveTo>
                    <a:pt x="201" y="1663"/>
                  </a:moveTo>
                  <a:cubicBezTo>
                    <a:pt x="90" y="1149"/>
                    <a:pt x="23" y="625"/>
                    <a:pt x="2" y="100"/>
                  </a:cubicBezTo>
                  <a:cubicBezTo>
                    <a:pt x="1" y="69"/>
                    <a:pt x="2" y="30"/>
                    <a:pt x="31" y="12"/>
                  </a:cubicBezTo>
                  <a:cubicBezTo>
                    <a:pt x="50" y="1"/>
                    <a:pt x="74" y="4"/>
                    <a:pt x="96" y="10"/>
                  </a:cubicBezTo>
                  <a:cubicBezTo>
                    <a:pt x="314" y="62"/>
                    <a:pt x="458" y="263"/>
                    <a:pt x="608" y="429"/>
                  </a:cubicBezTo>
                  <a:cubicBezTo>
                    <a:pt x="751" y="586"/>
                    <a:pt x="918" y="723"/>
                    <a:pt x="1083" y="859"/>
                  </a:cubicBezTo>
                </a:path>
              </a:pathLst>
            </a:custGeom>
            <a:noFill/>
            <a:ln w="3275" cap="flat" cmpd="sng">
              <a:solidFill>
                <a:srgbClr val="191919"/>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580;p38">
              <a:extLst>
                <a:ext uri="{FF2B5EF4-FFF2-40B4-BE49-F238E27FC236}">
                  <a16:creationId xmlns:a16="http://schemas.microsoft.com/office/drawing/2014/main" id="{16920EA7-E7D2-43A2-9892-6E4749BE5624}"/>
                </a:ext>
              </a:extLst>
            </p:cNvPr>
            <p:cNvSpPr/>
            <p:nvPr/>
          </p:nvSpPr>
          <p:spPr>
            <a:xfrm>
              <a:off x="3663425" y="2516950"/>
              <a:ext cx="18600" cy="11125"/>
            </a:xfrm>
            <a:custGeom>
              <a:avLst/>
              <a:gdLst/>
              <a:ahLst/>
              <a:cxnLst/>
              <a:rect l="l" t="t" r="r" b="b"/>
              <a:pathLst>
                <a:path w="744" h="445" fill="none" extrusionOk="0">
                  <a:moveTo>
                    <a:pt x="1" y="337"/>
                  </a:moveTo>
                  <a:cubicBezTo>
                    <a:pt x="76" y="371"/>
                    <a:pt x="152" y="408"/>
                    <a:pt x="233" y="426"/>
                  </a:cubicBezTo>
                  <a:cubicBezTo>
                    <a:pt x="312" y="445"/>
                    <a:pt x="400" y="445"/>
                    <a:pt x="476" y="412"/>
                  </a:cubicBezTo>
                  <a:cubicBezTo>
                    <a:pt x="554" y="377"/>
                    <a:pt x="614" y="312"/>
                    <a:pt x="654" y="237"/>
                  </a:cubicBezTo>
                  <a:cubicBezTo>
                    <a:pt x="695" y="163"/>
                    <a:pt x="721" y="80"/>
                    <a:pt x="743" y="1"/>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581;p38">
              <a:extLst>
                <a:ext uri="{FF2B5EF4-FFF2-40B4-BE49-F238E27FC236}">
                  <a16:creationId xmlns:a16="http://schemas.microsoft.com/office/drawing/2014/main" id="{B43B92EA-2ACB-4944-A87A-20D2FBFD9B5C}"/>
                </a:ext>
              </a:extLst>
            </p:cNvPr>
            <p:cNvSpPr/>
            <p:nvPr/>
          </p:nvSpPr>
          <p:spPr>
            <a:xfrm>
              <a:off x="3713875" y="2494675"/>
              <a:ext cx="17675" cy="14025"/>
            </a:xfrm>
            <a:custGeom>
              <a:avLst/>
              <a:gdLst/>
              <a:ahLst/>
              <a:cxnLst/>
              <a:rect l="l" t="t" r="r" b="b"/>
              <a:pathLst>
                <a:path w="707" h="561" fill="none" extrusionOk="0">
                  <a:moveTo>
                    <a:pt x="0" y="458"/>
                  </a:moveTo>
                  <a:cubicBezTo>
                    <a:pt x="49" y="526"/>
                    <a:pt x="137" y="560"/>
                    <a:pt x="221" y="557"/>
                  </a:cubicBezTo>
                  <a:cubicBezTo>
                    <a:pt x="306" y="554"/>
                    <a:pt x="385" y="519"/>
                    <a:pt x="454" y="468"/>
                  </a:cubicBezTo>
                  <a:cubicBezTo>
                    <a:pt x="602" y="360"/>
                    <a:pt x="696" y="184"/>
                    <a:pt x="706" y="0"/>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582;p38">
              <a:extLst>
                <a:ext uri="{FF2B5EF4-FFF2-40B4-BE49-F238E27FC236}">
                  <a16:creationId xmlns:a16="http://schemas.microsoft.com/office/drawing/2014/main" id="{2A836893-9476-4DB7-B9BF-38CB15956F4B}"/>
                </a:ext>
              </a:extLst>
            </p:cNvPr>
            <p:cNvSpPr/>
            <p:nvPr/>
          </p:nvSpPr>
          <p:spPr>
            <a:xfrm>
              <a:off x="3696975" y="2518175"/>
              <a:ext cx="18325" cy="13100"/>
            </a:xfrm>
            <a:custGeom>
              <a:avLst/>
              <a:gdLst/>
              <a:ahLst/>
              <a:cxnLst/>
              <a:rect l="l" t="t" r="r" b="b"/>
              <a:pathLst>
                <a:path w="733" h="524" extrusionOk="0">
                  <a:moveTo>
                    <a:pt x="680" y="0"/>
                  </a:moveTo>
                  <a:cubicBezTo>
                    <a:pt x="665" y="0"/>
                    <a:pt x="649" y="5"/>
                    <a:pt x="635" y="10"/>
                  </a:cubicBezTo>
                  <a:cubicBezTo>
                    <a:pt x="547" y="45"/>
                    <a:pt x="170" y="200"/>
                    <a:pt x="50" y="360"/>
                  </a:cubicBezTo>
                  <a:cubicBezTo>
                    <a:pt x="22" y="397"/>
                    <a:pt x="1" y="453"/>
                    <a:pt x="30" y="488"/>
                  </a:cubicBezTo>
                  <a:cubicBezTo>
                    <a:pt x="41" y="499"/>
                    <a:pt x="57" y="506"/>
                    <a:pt x="73" y="511"/>
                  </a:cubicBezTo>
                  <a:cubicBezTo>
                    <a:pt x="102" y="520"/>
                    <a:pt x="132" y="524"/>
                    <a:pt x="162" y="524"/>
                  </a:cubicBezTo>
                  <a:cubicBezTo>
                    <a:pt x="219" y="524"/>
                    <a:pt x="277" y="511"/>
                    <a:pt x="333" y="498"/>
                  </a:cubicBezTo>
                  <a:cubicBezTo>
                    <a:pt x="391" y="484"/>
                    <a:pt x="449" y="470"/>
                    <a:pt x="501" y="441"/>
                  </a:cubicBezTo>
                  <a:cubicBezTo>
                    <a:pt x="624" y="368"/>
                    <a:pt x="678" y="224"/>
                    <a:pt x="719" y="87"/>
                  </a:cubicBezTo>
                  <a:cubicBezTo>
                    <a:pt x="727" y="63"/>
                    <a:pt x="733" y="34"/>
                    <a:pt x="717" y="15"/>
                  </a:cubicBezTo>
                  <a:cubicBezTo>
                    <a:pt x="708" y="4"/>
                    <a:pt x="695" y="0"/>
                    <a:pt x="680" y="0"/>
                  </a:cubicBezTo>
                  <a:close/>
                </a:path>
              </a:pathLst>
            </a:custGeom>
            <a:solidFill>
              <a:srgbClr val="240F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583;p38">
              <a:extLst>
                <a:ext uri="{FF2B5EF4-FFF2-40B4-BE49-F238E27FC236}">
                  <a16:creationId xmlns:a16="http://schemas.microsoft.com/office/drawing/2014/main" id="{5A7E4A9A-5C7B-4735-8699-47778135A7E4}"/>
                </a:ext>
              </a:extLst>
            </p:cNvPr>
            <p:cNvSpPr/>
            <p:nvPr/>
          </p:nvSpPr>
          <p:spPr>
            <a:xfrm>
              <a:off x="3691200" y="2523725"/>
              <a:ext cx="46400" cy="28925"/>
            </a:xfrm>
            <a:custGeom>
              <a:avLst/>
              <a:gdLst/>
              <a:ahLst/>
              <a:cxnLst/>
              <a:rect l="l" t="t" r="r" b="b"/>
              <a:pathLst>
                <a:path w="1856" h="1157" fill="none" extrusionOk="0">
                  <a:moveTo>
                    <a:pt x="1" y="891"/>
                  </a:moveTo>
                  <a:cubicBezTo>
                    <a:pt x="35" y="971"/>
                    <a:pt x="83" y="1053"/>
                    <a:pt x="160" y="1097"/>
                  </a:cubicBezTo>
                  <a:cubicBezTo>
                    <a:pt x="265" y="1156"/>
                    <a:pt x="405" y="1131"/>
                    <a:pt x="501" y="1058"/>
                  </a:cubicBezTo>
                  <a:cubicBezTo>
                    <a:pt x="598" y="984"/>
                    <a:pt x="657" y="872"/>
                    <a:pt x="695" y="755"/>
                  </a:cubicBezTo>
                  <a:cubicBezTo>
                    <a:pt x="758" y="562"/>
                    <a:pt x="770" y="352"/>
                    <a:pt x="725" y="154"/>
                  </a:cubicBezTo>
                  <a:cubicBezTo>
                    <a:pt x="811" y="339"/>
                    <a:pt x="929" y="527"/>
                    <a:pt x="1119" y="605"/>
                  </a:cubicBezTo>
                  <a:cubicBezTo>
                    <a:pt x="1293" y="679"/>
                    <a:pt x="1507" y="639"/>
                    <a:pt x="1648" y="514"/>
                  </a:cubicBezTo>
                  <a:cubicBezTo>
                    <a:pt x="1790" y="390"/>
                    <a:pt x="1855" y="186"/>
                    <a:pt x="1822" y="1"/>
                  </a:cubicBezTo>
                </a:path>
              </a:pathLst>
            </a:custGeom>
            <a:noFill/>
            <a:ln w="3275" cap="flat" cmpd="sng">
              <a:solidFill>
                <a:srgbClr val="240F0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584;p38">
              <a:extLst>
                <a:ext uri="{FF2B5EF4-FFF2-40B4-BE49-F238E27FC236}">
                  <a16:creationId xmlns:a16="http://schemas.microsoft.com/office/drawing/2014/main" id="{E570FA42-0559-45E6-B38C-FE822FC3C9E0}"/>
                </a:ext>
              </a:extLst>
            </p:cNvPr>
            <p:cNvSpPr/>
            <p:nvPr/>
          </p:nvSpPr>
          <p:spPr>
            <a:xfrm>
              <a:off x="3827900" y="2174075"/>
              <a:ext cx="15825" cy="73925"/>
            </a:xfrm>
            <a:custGeom>
              <a:avLst/>
              <a:gdLst/>
              <a:ahLst/>
              <a:cxnLst/>
              <a:rect l="l" t="t" r="r" b="b"/>
              <a:pathLst>
                <a:path w="633" h="2957" fill="none" extrusionOk="0">
                  <a:moveTo>
                    <a:pt x="451" y="1"/>
                  </a:moveTo>
                  <a:cubicBezTo>
                    <a:pt x="451" y="1"/>
                    <a:pt x="632" y="1629"/>
                    <a:pt x="0" y="2957"/>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585;p38">
              <a:extLst>
                <a:ext uri="{FF2B5EF4-FFF2-40B4-BE49-F238E27FC236}">
                  <a16:creationId xmlns:a16="http://schemas.microsoft.com/office/drawing/2014/main" id="{7DE73BB9-2845-4E14-91EA-FCED3D0C9924}"/>
                </a:ext>
              </a:extLst>
            </p:cNvPr>
            <p:cNvSpPr/>
            <p:nvPr/>
          </p:nvSpPr>
          <p:spPr>
            <a:xfrm>
              <a:off x="3842750" y="2179875"/>
              <a:ext cx="12325" cy="42625"/>
            </a:xfrm>
            <a:custGeom>
              <a:avLst/>
              <a:gdLst/>
              <a:ahLst/>
              <a:cxnLst/>
              <a:rect l="l" t="t" r="r" b="b"/>
              <a:pathLst>
                <a:path w="493" h="1705" fill="none" extrusionOk="0">
                  <a:moveTo>
                    <a:pt x="361" y="0"/>
                  </a:moveTo>
                  <a:cubicBezTo>
                    <a:pt x="361" y="0"/>
                    <a:pt x="493" y="966"/>
                    <a:pt x="1" y="1705"/>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586;p38">
              <a:extLst>
                <a:ext uri="{FF2B5EF4-FFF2-40B4-BE49-F238E27FC236}">
                  <a16:creationId xmlns:a16="http://schemas.microsoft.com/office/drawing/2014/main" id="{DDD882D9-D849-4155-9EB9-62860B2D70DC}"/>
                </a:ext>
              </a:extLst>
            </p:cNvPr>
            <p:cNvSpPr/>
            <p:nvPr/>
          </p:nvSpPr>
          <p:spPr>
            <a:xfrm>
              <a:off x="3608550" y="2511825"/>
              <a:ext cx="38125" cy="48425"/>
            </a:xfrm>
            <a:custGeom>
              <a:avLst/>
              <a:gdLst/>
              <a:ahLst/>
              <a:cxnLst/>
              <a:rect l="l" t="t" r="r" b="b"/>
              <a:pathLst>
                <a:path w="1525" h="1937" fill="none" extrusionOk="0">
                  <a:moveTo>
                    <a:pt x="1" y="0"/>
                  </a:moveTo>
                  <a:cubicBezTo>
                    <a:pt x="1" y="0"/>
                    <a:pt x="360" y="1354"/>
                    <a:pt x="1525" y="1936"/>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587;p38">
              <a:extLst>
                <a:ext uri="{FF2B5EF4-FFF2-40B4-BE49-F238E27FC236}">
                  <a16:creationId xmlns:a16="http://schemas.microsoft.com/office/drawing/2014/main" id="{FA0633E5-18FA-4FC4-8A09-AC501E83BB4F}"/>
                </a:ext>
              </a:extLst>
            </p:cNvPr>
            <p:cNvSpPr/>
            <p:nvPr/>
          </p:nvSpPr>
          <p:spPr>
            <a:xfrm>
              <a:off x="3603275" y="2378725"/>
              <a:ext cx="31400" cy="39275"/>
            </a:xfrm>
            <a:custGeom>
              <a:avLst/>
              <a:gdLst/>
              <a:ahLst/>
              <a:cxnLst/>
              <a:rect l="l" t="t" r="r" b="b"/>
              <a:pathLst>
                <a:path w="1256" h="1571" fill="none" extrusionOk="0">
                  <a:moveTo>
                    <a:pt x="0" y="1570"/>
                  </a:moveTo>
                  <a:cubicBezTo>
                    <a:pt x="0" y="1570"/>
                    <a:pt x="115" y="315"/>
                    <a:pt x="1256" y="1"/>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588;p38">
              <a:extLst>
                <a:ext uri="{FF2B5EF4-FFF2-40B4-BE49-F238E27FC236}">
                  <a16:creationId xmlns:a16="http://schemas.microsoft.com/office/drawing/2014/main" id="{06389711-54CD-4471-9218-25BF2D19EB8C}"/>
                </a:ext>
              </a:extLst>
            </p:cNvPr>
            <p:cNvSpPr/>
            <p:nvPr/>
          </p:nvSpPr>
          <p:spPr>
            <a:xfrm>
              <a:off x="3611775" y="2397550"/>
              <a:ext cx="13050" cy="10275"/>
            </a:xfrm>
            <a:custGeom>
              <a:avLst/>
              <a:gdLst/>
              <a:ahLst/>
              <a:cxnLst/>
              <a:rect l="l" t="t" r="r" b="b"/>
              <a:pathLst>
                <a:path w="522" h="411" fill="none" extrusionOk="0">
                  <a:moveTo>
                    <a:pt x="0" y="410"/>
                  </a:moveTo>
                  <a:cubicBezTo>
                    <a:pt x="0" y="410"/>
                    <a:pt x="70" y="15"/>
                    <a:pt x="521" y="0"/>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589;p38">
              <a:extLst>
                <a:ext uri="{FF2B5EF4-FFF2-40B4-BE49-F238E27FC236}">
                  <a16:creationId xmlns:a16="http://schemas.microsoft.com/office/drawing/2014/main" id="{2020A114-75E6-4580-BC94-537829E73089}"/>
                </a:ext>
              </a:extLst>
            </p:cNvPr>
            <p:cNvSpPr/>
            <p:nvPr/>
          </p:nvSpPr>
          <p:spPr>
            <a:xfrm>
              <a:off x="3901525" y="2118550"/>
              <a:ext cx="286075" cy="417775"/>
            </a:xfrm>
            <a:custGeom>
              <a:avLst/>
              <a:gdLst/>
              <a:ahLst/>
              <a:cxnLst/>
              <a:rect l="l" t="t" r="r" b="b"/>
              <a:pathLst>
                <a:path w="11443" h="16711" extrusionOk="0">
                  <a:moveTo>
                    <a:pt x="5334" y="1"/>
                  </a:moveTo>
                  <a:cubicBezTo>
                    <a:pt x="4885" y="1"/>
                    <a:pt x="4437" y="55"/>
                    <a:pt x="4001" y="167"/>
                  </a:cubicBezTo>
                  <a:cubicBezTo>
                    <a:pt x="3279" y="356"/>
                    <a:pt x="2587" y="692"/>
                    <a:pt x="2026" y="1185"/>
                  </a:cubicBezTo>
                  <a:cubicBezTo>
                    <a:pt x="1428" y="1710"/>
                    <a:pt x="992" y="2402"/>
                    <a:pt x="687" y="3136"/>
                  </a:cubicBezTo>
                  <a:cubicBezTo>
                    <a:pt x="0" y="4790"/>
                    <a:pt x="438" y="6427"/>
                    <a:pt x="520" y="8216"/>
                  </a:cubicBezTo>
                  <a:cubicBezTo>
                    <a:pt x="611" y="10194"/>
                    <a:pt x="699" y="14653"/>
                    <a:pt x="699" y="14653"/>
                  </a:cubicBezTo>
                  <a:cubicBezTo>
                    <a:pt x="699" y="14653"/>
                    <a:pt x="1372" y="16164"/>
                    <a:pt x="4136" y="16615"/>
                  </a:cubicBezTo>
                  <a:cubicBezTo>
                    <a:pt x="4546" y="16682"/>
                    <a:pt x="4933" y="16710"/>
                    <a:pt x="5296" y="16710"/>
                  </a:cubicBezTo>
                  <a:cubicBezTo>
                    <a:pt x="7368" y="16710"/>
                    <a:pt x="8630" y="15783"/>
                    <a:pt x="8630" y="15783"/>
                  </a:cubicBezTo>
                  <a:lnTo>
                    <a:pt x="8761" y="13002"/>
                  </a:lnTo>
                  <a:cubicBezTo>
                    <a:pt x="9481" y="12824"/>
                    <a:pt x="10059" y="12256"/>
                    <a:pt x="10407" y="11600"/>
                  </a:cubicBezTo>
                  <a:cubicBezTo>
                    <a:pt x="10755" y="10944"/>
                    <a:pt x="10903" y="10201"/>
                    <a:pt x="11019" y="9468"/>
                  </a:cubicBezTo>
                  <a:cubicBezTo>
                    <a:pt x="11402" y="7061"/>
                    <a:pt x="11442" y="4406"/>
                    <a:pt x="10049" y="2408"/>
                  </a:cubicBezTo>
                  <a:cubicBezTo>
                    <a:pt x="8999" y="901"/>
                    <a:pt x="7163" y="1"/>
                    <a:pt x="5334"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590;p38">
              <a:extLst>
                <a:ext uri="{FF2B5EF4-FFF2-40B4-BE49-F238E27FC236}">
                  <a16:creationId xmlns:a16="http://schemas.microsoft.com/office/drawing/2014/main" id="{A808B08C-B7B1-454F-84DD-2E504F10810F}"/>
                </a:ext>
              </a:extLst>
            </p:cNvPr>
            <p:cNvSpPr/>
            <p:nvPr/>
          </p:nvSpPr>
          <p:spPr>
            <a:xfrm>
              <a:off x="3878575" y="2033000"/>
              <a:ext cx="104150" cy="91150"/>
            </a:xfrm>
            <a:custGeom>
              <a:avLst/>
              <a:gdLst/>
              <a:ahLst/>
              <a:cxnLst/>
              <a:rect l="l" t="t" r="r" b="b"/>
              <a:pathLst>
                <a:path w="4166" h="3646" extrusionOk="0">
                  <a:moveTo>
                    <a:pt x="2156" y="0"/>
                  </a:moveTo>
                  <a:cubicBezTo>
                    <a:pt x="1097" y="0"/>
                    <a:pt x="0" y="754"/>
                    <a:pt x="245" y="1691"/>
                  </a:cubicBezTo>
                  <a:cubicBezTo>
                    <a:pt x="727" y="3532"/>
                    <a:pt x="1860" y="3646"/>
                    <a:pt x="1860" y="3646"/>
                  </a:cubicBezTo>
                  <a:lnTo>
                    <a:pt x="3873" y="2626"/>
                  </a:lnTo>
                  <a:cubicBezTo>
                    <a:pt x="4166" y="704"/>
                    <a:pt x="3178" y="0"/>
                    <a:pt x="2156" y="0"/>
                  </a:cubicBezTo>
                  <a:close/>
                </a:path>
              </a:pathLst>
            </a:custGeom>
            <a:solidFill>
              <a:srgbClr val="6934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591;p38">
              <a:extLst>
                <a:ext uri="{FF2B5EF4-FFF2-40B4-BE49-F238E27FC236}">
                  <a16:creationId xmlns:a16="http://schemas.microsoft.com/office/drawing/2014/main" id="{DF019A3A-66A4-44FF-8839-0B5D6C46CE99}"/>
                </a:ext>
              </a:extLst>
            </p:cNvPr>
            <p:cNvSpPr/>
            <p:nvPr/>
          </p:nvSpPr>
          <p:spPr>
            <a:xfrm>
              <a:off x="3907350" y="2094500"/>
              <a:ext cx="82900" cy="48750"/>
            </a:xfrm>
            <a:custGeom>
              <a:avLst/>
              <a:gdLst/>
              <a:ahLst/>
              <a:cxnLst/>
              <a:rect l="l" t="t" r="r" b="b"/>
              <a:pathLst>
                <a:path w="3316" h="1950" extrusionOk="0">
                  <a:moveTo>
                    <a:pt x="2855" y="1"/>
                  </a:moveTo>
                  <a:cubicBezTo>
                    <a:pt x="2396" y="1"/>
                    <a:pt x="541" y="735"/>
                    <a:pt x="283" y="1071"/>
                  </a:cubicBezTo>
                  <a:cubicBezTo>
                    <a:pt x="1" y="1440"/>
                    <a:pt x="424" y="1950"/>
                    <a:pt x="424" y="1950"/>
                  </a:cubicBezTo>
                  <a:lnTo>
                    <a:pt x="3315" y="1016"/>
                  </a:lnTo>
                  <a:cubicBezTo>
                    <a:pt x="3315" y="1016"/>
                    <a:pt x="3118" y="193"/>
                    <a:pt x="2947" y="23"/>
                  </a:cubicBezTo>
                  <a:cubicBezTo>
                    <a:pt x="2932" y="8"/>
                    <a:pt x="2900" y="1"/>
                    <a:pt x="28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592;p38">
              <a:extLst>
                <a:ext uri="{FF2B5EF4-FFF2-40B4-BE49-F238E27FC236}">
                  <a16:creationId xmlns:a16="http://schemas.microsoft.com/office/drawing/2014/main" id="{3DB0128D-BAEE-496F-8C18-2BAACC085C53}"/>
                </a:ext>
              </a:extLst>
            </p:cNvPr>
            <p:cNvSpPr/>
            <p:nvPr/>
          </p:nvSpPr>
          <p:spPr>
            <a:xfrm>
              <a:off x="4161875" y="2256975"/>
              <a:ext cx="34200" cy="68675"/>
            </a:xfrm>
            <a:custGeom>
              <a:avLst/>
              <a:gdLst/>
              <a:ahLst/>
              <a:cxnLst/>
              <a:rect l="l" t="t" r="r" b="b"/>
              <a:pathLst>
                <a:path w="1368" h="2747" extrusionOk="0">
                  <a:moveTo>
                    <a:pt x="859" y="0"/>
                  </a:moveTo>
                  <a:cubicBezTo>
                    <a:pt x="710" y="0"/>
                    <a:pt x="555" y="87"/>
                    <a:pt x="445" y="195"/>
                  </a:cubicBezTo>
                  <a:cubicBezTo>
                    <a:pt x="214" y="419"/>
                    <a:pt x="85" y="745"/>
                    <a:pt x="98" y="1066"/>
                  </a:cubicBezTo>
                  <a:cubicBezTo>
                    <a:pt x="118" y="1565"/>
                    <a:pt x="28" y="2155"/>
                    <a:pt x="0" y="2746"/>
                  </a:cubicBezTo>
                  <a:cubicBezTo>
                    <a:pt x="432" y="2552"/>
                    <a:pt x="808" y="2228"/>
                    <a:pt x="1044" y="1818"/>
                  </a:cubicBezTo>
                  <a:cubicBezTo>
                    <a:pt x="1278" y="1408"/>
                    <a:pt x="1367" y="911"/>
                    <a:pt x="1269" y="448"/>
                  </a:cubicBezTo>
                  <a:cubicBezTo>
                    <a:pt x="1233" y="283"/>
                    <a:pt x="1162" y="108"/>
                    <a:pt x="1010" y="34"/>
                  </a:cubicBezTo>
                  <a:cubicBezTo>
                    <a:pt x="962" y="11"/>
                    <a:pt x="911" y="0"/>
                    <a:pt x="859"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593;p38">
              <a:extLst>
                <a:ext uri="{FF2B5EF4-FFF2-40B4-BE49-F238E27FC236}">
                  <a16:creationId xmlns:a16="http://schemas.microsoft.com/office/drawing/2014/main" id="{281F5BC9-B942-42DB-B49E-E93F77D60918}"/>
                </a:ext>
              </a:extLst>
            </p:cNvPr>
            <p:cNvSpPr/>
            <p:nvPr/>
          </p:nvSpPr>
          <p:spPr>
            <a:xfrm>
              <a:off x="4168875" y="2272325"/>
              <a:ext cx="14875" cy="18375"/>
            </a:xfrm>
            <a:custGeom>
              <a:avLst/>
              <a:gdLst/>
              <a:ahLst/>
              <a:cxnLst/>
              <a:rect l="l" t="t" r="r" b="b"/>
              <a:pathLst>
                <a:path w="595" h="735" fill="none" extrusionOk="0">
                  <a:moveTo>
                    <a:pt x="595" y="0"/>
                  </a:moveTo>
                  <a:cubicBezTo>
                    <a:pt x="518" y="316"/>
                    <a:pt x="293" y="593"/>
                    <a:pt x="0" y="734"/>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594;p38">
              <a:extLst>
                <a:ext uri="{FF2B5EF4-FFF2-40B4-BE49-F238E27FC236}">
                  <a16:creationId xmlns:a16="http://schemas.microsoft.com/office/drawing/2014/main" id="{A0F8EA06-9E0F-4B62-840C-3139FD476443}"/>
                </a:ext>
              </a:extLst>
            </p:cNvPr>
            <p:cNvSpPr/>
            <p:nvPr/>
          </p:nvSpPr>
          <p:spPr>
            <a:xfrm>
              <a:off x="3830075" y="2268700"/>
              <a:ext cx="64450" cy="92100"/>
            </a:xfrm>
            <a:custGeom>
              <a:avLst/>
              <a:gdLst/>
              <a:ahLst/>
              <a:cxnLst/>
              <a:rect l="l" t="t" r="r" b="b"/>
              <a:pathLst>
                <a:path w="2578" h="3684" extrusionOk="0">
                  <a:moveTo>
                    <a:pt x="916" y="0"/>
                  </a:moveTo>
                  <a:cubicBezTo>
                    <a:pt x="666" y="0"/>
                    <a:pt x="423" y="85"/>
                    <a:pt x="257" y="270"/>
                  </a:cubicBezTo>
                  <a:cubicBezTo>
                    <a:pt x="79" y="466"/>
                    <a:pt x="13" y="743"/>
                    <a:pt x="8" y="1008"/>
                  </a:cubicBezTo>
                  <a:cubicBezTo>
                    <a:pt x="0" y="1631"/>
                    <a:pt x="306" y="2231"/>
                    <a:pt x="741" y="2678"/>
                  </a:cubicBezTo>
                  <a:cubicBezTo>
                    <a:pt x="1177" y="3123"/>
                    <a:pt x="1733" y="3433"/>
                    <a:pt x="2304" y="3683"/>
                  </a:cubicBezTo>
                  <a:cubicBezTo>
                    <a:pt x="2314" y="2818"/>
                    <a:pt x="2578" y="1901"/>
                    <a:pt x="2309" y="1228"/>
                  </a:cubicBezTo>
                  <a:cubicBezTo>
                    <a:pt x="2142" y="808"/>
                    <a:pt x="1896" y="394"/>
                    <a:pt x="1506" y="161"/>
                  </a:cubicBezTo>
                  <a:cubicBezTo>
                    <a:pt x="1330" y="57"/>
                    <a:pt x="1121" y="0"/>
                    <a:pt x="916"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595;p38">
              <a:extLst>
                <a:ext uri="{FF2B5EF4-FFF2-40B4-BE49-F238E27FC236}">
                  <a16:creationId xmlns:a16="http://schemas.microsoft.com/office/drawing/2014/main" id="{E9D2E631-9A6D-4857-AFBF-988B1C265D00}"/>
                </a:ext>
              </a:extLst>
            </p:cNvPr>
            <p:cNvSpPr/>
            <p:nvPr/>
          </p:nvSpPr>
          <p:spPr>
            <a:xfrm>
              <a:off x="3855600" y="2295800"/>
              <a:ext cx="24425" cy="22425"/>
            </a:xfrm>
            <a:custGeom>
              <a:avLst/>
              <a:gdLst/>
              <a:ahLst/>
              <a:cxnLst/>
              <a:rect l="l" t="t" r="r" b="b"/>
              <a:pathLst>
                <a:path w="977" h="897" fill="none" extrusionOk="0">
                  <a:moveTo>
                    <a:pt x="1" y="1"/>
                  </a:moveTo>
                  <a:cubicBezTo>
                    <a:pt x="157" y="432"/>
                    <a:pt x="533" y="777"/>
                    <a:pt x="976" y="896"/>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596;p38">
              <a:extLst>
                <a:ext uri="{FF2B5EF4-FFF2-40B4-BE49-F238E27FC236}">
                  <a16:creationId xmlns:a16="http://schemas.microsoft.com/office/drawing/2014/main" id="{20ACE243-E9E2-4CD5-AA42-112988F4FECB}"/>
                </a:ext>
              </a:extLst>
            </p:cNvPr>
            <p:cNvSpPr/>
            <p:nvPr/>
          </p:nvSpPr>
          <p:spPr>
            <a:xfrm>
              <a:off x="3959175" y="2322800"/>
              <a:ext cx="80850" cy="56350"/>
            </a:xfrm>
            <a:custGeom>
              <a:avLst/>
              <a:gdLst/>
              <a:ahLst/>
              <a:cxnLst/>
              <a:rect l="l" t="t" r="r" b="b"/>
              <a:pathLst>
                <a:path w="3234" h="2254" extrusionOk="0">
                  <a:moveTo>
                    <a:pt x="1618" y="1"/>
                  </a:moveTo>
                  <a:cubicBezTo>
                    <a:pt x="724" y="1"/>
                    <a:pt x="1" y="506"/>
                    <a:pt x="1" y="1128"/>
                  </a:cubicBezTo>
                  <a:cubicBezTo>
                    <a:pt x="1" y="1749"/>
                    <a:pt x="724" y="2254"/>
                    <a:pt x="1618" y="2254"/>
                  </a:cubicBezTo>
                  <a:cubicBezTo>
                    <a:pt x="2510" y="2254"/>
                    <a:pt x="3233" y="1749"/>
                    <a:pt x="3233" y="1128"/>
                  </a:cubicBezTo>
                  <a:cubicBezTo>
                    <a:pt x="3233" y="506"/>
                    <a:pt x="2510" y="1"/>
                    <a:pt x="1618"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597;p38">
              <a:extLst>
                <a:ext uri="{FF2B5EF4-FFF2-40B4-BE49-F238E27FC236}">
                  <a16:creationId xmlns:a16="http://schemas.microsoft.com/office/drawing/2014/main" id="{FE4DAD78-6E88-4DB7-913C-22CB8E427316}"/>
                </a:ext>
              </a:extLst>
            </p:cNvPr>
            <p:cNvSpPr/>
            <p:nvPr/>
          </p:nvSpPr>
          <p:spPr>
            <a:xfrm>
              <a:off x="4116075" y="2322800"/>
              <a:ext cx="41800" cy="55950"/>
            </a:xfrm>
            <a:custGeom>
              <a:avLst/>
              <a:gdLst/>
              <a:ahLst/>
              <a:cxnLst/>
              <a:rect l="l" t="t" r="r" b="b"/>
              <a:pathLst>
                <a:path w="1672" h="2238" extrusionOk="0">
                  <a:moveTo>
                    <a:pt x="1617" y="1"/>
                  </a:moveTo>
                  <a:cubicBezTo>
                    <a:pt x="725" y="1"/>
                    <a:pt x="1" y="506"/>
                    <a:pt x="1" y="1128"/>
                  </a:cubicBezTo>
                  <a:cubicBezTo>
                    <a:pt x="1" y="1687"/>
                    <a:pt x="587" y="2150"/>
                    <a:pt x="1353" y="2238"/>
                  </a:cubicBezTo>
                  <a:cubicBezTo>
                    <a:pt x="1407" y="1990"/>
                    <a:pt x="1450" y="1739"/>
                    <a:pt x="1490" y="1490"/>
                  </a:cubicBezTo>
                  <a:cubicBezTo>
                    <a:pt x="1568" y="1003"/>
                    <a:pt x="1632" y="503"/>
                    <a:pt x="1672" y="1"/>
                  </a:cubicBezTo>
                  <a:lnTo>
                    <a:pt x="1672" y="1"/>
                  </a:lnTo>
                  <a:cubicBezTo>
                    <a:pt x="1666" y="2"/>
                    <a:pt x="1660" y="2"/>
                    <a:pt x="1654" y="2"/>
                  </a:cubicBezTo>
                  <a:cubicBezTo>
                    <a:pt x="1642" y="2"/>
                    <a:pt x="1630" y="1"/>
                    <a:pt x="1617"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598;p38">
              <a:extLst>
                <a:ext uri="{FF2B5EF4-FFF2-40B4-BE49-F238E27FC236}">
                  <a16:creationId xmlns:a16="http://schemas.microsoft.com/office/drawing/2014/main" id="{5B115351-72C1-4B28-B6C3-0409630541BD}"/>
                </a:ext>
              </a:extLst>
            </p:cNvPr>
            <p:cNvSpPr/>
            <p:nvPr/>
          </p:nvSpPr>
          <p:spPr>
            <a:xfrm>
              <a:off x="4029525" y="2450900"/>
              <a:ext cx="67250" cy="24525"/>
            </a:xfrm>
            <a:custGeom>
              <a:avLst/>
              <a:gdLst/>
              <a:ahLst/>
              <a:cxnLst/>
              <a:rect l="l" t="t" r="r" b="b"/>
              <a:pathLst>
                <a:path w="2690" h="981" extrusionOk="0">
                  <a:moveTo>
                    <a:pt x="1" y="1"/>
                  </a:moveTo>
                  <a:cubicBezTo>
                    <a:pt x="442" y="504"/>
                    <a:pt x="1063" y="844"/>
                    <a:pt x="1723" y="948"/>
                  </a:cubicBezTo>
                  <a:cubicBezTo>
                    <a:pt x="1867" y="970"/>
                    <a:pt x="2013" y="981"/>
                    <a:pt x="2159" y="981"/>
                  </a:cubicBezTo>
                  <a:cubicBezTo>
                    <a:pt x="2322" y="981"/>
                    <a:pt x="2485" y="967"/>
                    <a:pt x="2645" y="941"/>
                  </a:cubicBezTo>
                  <a:lnTo>
                    <a:pt x="2689" y="11"/>
                  </a:lnTo>
                  <a:lnTo>
                    <a:pt x="2689" y="11"/>
                  </a:lnTo>
                  <a:cubicBezTo>
                    <a:pt x="2078" y="105"/>
                    <a:pt x="1460" y="157"/>
                    <a:pt x="842" y="165"/>
                  </a:cubicBezTo>
                  <a:cubicBezTo>
                    <a:pt x="820" y="165"/>
                    <a:pt x="798" y="165"/>
                    <a:pt x="777" y="165"/>
                  </a:cubicBezTo>
                  <a:cubicBezTo>
                    <a:pt x="504" y="165"/>
                    <a:pt x="227" y="148"/>
                    <a:pt x="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599;p38">
              <a:extLst>
                <a:ext uri="{FF2B5EF4-FFF2-40B4-BE49-F238E27FC236}">
                  <a16:creationId xmlns:a16="http://schemas.microsoft.com/office/drawing/2014/main" id="{D7922A5C-935B-4FE5-9F1A-00FACEBA7688}"/>
                </a:ext>
              </a:extLst>
            </p:cNvPr>
            <p:cNvSpPr/>
            <p:nvPr/>
          </p:nvSpPr>
          <p:spPr>
            <a:xfrm>
              <a:off x="4015975" y="2441150"/>
              <a:ext cx="81400" cy="15150"/>
            </a:xfrm>
            <a:custGeom>
              <a:avLst/>
              <a:gdLst/>
              <a:ahLst/>
              <a:cxnLst/>
              <a:rect l="l" t="t" r="r" b="b"/>
              <a:pathLst>
                <a:path w="3256" h="606" fill="none" extrusionOk="0">
                  <a:moveTo>
                    <a:pt x="3255" y="354"/>
                  </a:moveTo>
                  <a:cubicBezTo>
                    <a:pt x="2714" y="476"/>
                    <a:pt x="2084" y="606"/>
                    <a:pt x="1528" y="578"/>
                  </a:cubicBezTo>
                  <a:cubicBezTo>
                    <a:pt x="973" y="549"/>
                    <a:pt x="411" y="377"/>
                    <a:pt x="1" y="1"/>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600;p38">
              <a:extLst>
                <a:ext uri="{FF2B5EF4-FFF2-40B4-BE49-F238E27FC236}">
                  <a16:creationId xmlns:a16="http://schemas.microsoft.com/office/drawing/2014/main" id="{A69383D4-50F6-46C5-B7E7-D81659993740}"/>
                </a:ext>
              </a:extLst>
            </p:cNvPr>
            <p:cNvSpPr/>
            <p:nvPr/>
          </p:nvSpPr>
          <p:spPr>
            <a:xfrm>
              <a:off x="4074575" y="2301150"/>
              <a:ext cx="22200" cy="43425"/>
            </a:xfrm>
            <a:custGeom>
              <a:avLst/>
              <a:gdLst/>
              <a:ahLst/>
              <a:cxnLst/>
              <a:rect l="l" t="t" r="r" b="b"/>
              <a:pathLst>
                <a:path w="888" h="1737" fill="none" extrusionOk="0">
                  <a:moveTo>
                    <a:pt x="626" y="0"/>
                  </a:moveTo>
                  <a:cubicBezTo>
                    <a:pt x="571" y="354"/>
                    <a:pt x="517" y="734"/>
                    <a:pt x="685" y="1049"/>
                  </a:cubicBezTo>
                  <a:cubicBezTo>
                    <a:pt x="730" y="1135"/>
                    <a:pt x="792" y="1215"/>
                    <a:pt x="831" y="1305"/>
                  </a:cubicBezTo>
                  <a:cubicBezTo>
                    <a:pt x="871" y="1395"/>
                    <a:pt x="887" y="1503"/>
                    <a:pt x="838" y="1589"/>
                  </a:cubicBezTo>
                  <a:cubicBezTo>
                    <a:pt x="776" y="1701"/>
                    <a:pt x="631" y="1737"/>
                    <a:pt x="504" y="1733"/>
                  </a:cubicBezTo>
                  <a:cubicBezTo>
                    <a:pt x="300" y="1730"/>
                    <a:pt x="79" y="1639"/>
                    <a:pt x="0" y="1450"/>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601;p38">
              <a:extLst>
                <a:ext uri="{FF2B5EF4-FFF2-40B4-BE49-F238E27FC236}">
                  <a16:creationId xmlns:a16="http://schemas.microsoft.com/office/drawing/2014/main" id="{960A6BFE-4AF8-45C7-BF06-B58BA3EC53F0}"/>
                </a:ext>
              </a:extLst>
            </p:cNvPr>
            <p:cNvSpPr/>
            <p:nvPr/>
          </p:nvSpPr>
          <p:spPr>
            <a:xfrm>
              <a:off x="4058850" y="2348150"/>
              <a:ext cx="16425" cy="16475"/>
            </a:xfrm>
            <a:custGeom>
              <a:avLst/>
              <a:gdLst/>
              <a:ahLst/>
              <a:cxnLst/>
              <a:rect l="l" t="t" r="r" b="b"/>
              <a:pathLst>
                <a:path w="657" h="659" fill="none" extrusionOk="0">
                  <a:moveTo>
                    <a:pt x="7" y="0"/>
                  </a:moveTo>
                  <a:cubicBezTo>
                    <a:pt x="0" y="172"/>
                    <a:pt x="67" y="346"/>
                    <a:pt x="189" y="467"/>
                  </a:cubicBezTo>
                  <a:cubicBezTo>
                    <a:pt x="311" y="590"/>
                    <a:pt x="485" y="659"/>
                    <a:pt x="657" y="651"/>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602;p38">
              <a:extLst>
                <a:ext uri="{FF2B5EF4-FFF2-40B4-BE49-F238E27FC236}">
                  <a16:creationId xmlns:a16="http://schemas.microsoft.com/office/drawing/2014/main" id="{8AAF2154-C37B-46CF-BDA0-92A629AC6B98}"/>
                </a:ext>
              </a:extLst>
            </p:cNvPr>
            <p:cNvSpPr/>
            <p:nvPr/>
          </p:nvSpPr>
          <p:spPr>
            <a:xfrm>
              <a:off x="4029925" y="2307725"/>
              <a:ext cx="24150" cy="12575"/>
            </a:xfrm>
            <a:custGeom>
              <a:avLst/>
              <a:gdLst/>
              <a:ahLst/>
              <a:cxnLst/>
              <a:rect l="l" t="t" r="r" b="b"/>
              <a:pathLst>
                <a:path w="966" h="503" fill="none" extrusionOk="0">
                  <a:moveTo>
                    <a:pt x="1" y="0"/>
                  </a:moveTo>
                  <a:cubicBezTo>
                    <a:pt x="220" y="487"/>
                    <a:pt x="660" y="503"/>
                    <a:pt x="966" y="210"/>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603;p38">
              <a:extLst>
                <a:ext uri="{FF2B5EF4-FFF2-40B4-BE49-F238E27FC236}">
                  <a16:creationId xmlns:a16="http://schemas.microsoft.com/office/drawing/2014/main" id="{953A5628-C7B1-4CD2-BDA5-FE14761DE178}"/>
                </a:ext>
              </a:extLst>
            </p:cNvPr>
            <p:cNvSpPr/>
            <p:nvPr/>
          </p:nvSpPr>
          <p:spPr>
            <a:xfrm>
              <a:off x="4017725" y="2272400"/>
              <a:ext cx="34050" cy="17400"/>
            </a:xfrm>
            <a:custGeom>
              <a:avLst/>
              <a:gdLst/>
              <a:ahLst/>
              <a:cxnLst/>
              <a:rect l="l" t="t" r="r" b="b"/>
              <a:pathLst>
                <a:path w="1362" h="696" extrusionOk="0">
                  <a:moveTo>
                    <a:pt x="103" y="431"/>
                  </a:moveTo>
                  <a:cubicBezTo>
                    <a:pt x="103" y="431"/>
                    <a:pt x="101" y="434"/>
                    <a:pt x="97" y="439"/>
                  </a:cubicBezTo>
                  <a:lnTo>
                    <a:pt x="97" y="439"/>
                  </a:lnTo>
                  <a:cubicBezTo>
                    <a:pt x="97" y="438"/>
                    <a:pt x="98" y="438"/>
                    <a:pt x="99" y="437"/>
                  </a:cubicBezTo>
                  <a:lnTo>
                    <a:pt x="99" y="437"/>
                  </a:lnTo>
                  <a:cubicBezTo>
                    <a:pt x="102" y="433"/>
                    <a:pt x="103" y="431"/>
                    <a:pt x="103" y="431"/>
                  </a:cubicBezTo>
                  <a:close/>
                  <a:moveTo>
                    <a:pt x="97" y="439"/>
                  </a:moveTo>
                  <a:cubicBezTo>
                    <a:pt x="81" y="457"/>
                    <a:pt x="65" y="476"/>
                    <a:pt x="50" y="495"/>
                  </a:cubicBezTo>
                  <a:cubicBezTo>
                    <a:pt x="74" y="466"/>
                    <a:pt x="89" y="449"/>
                    <a:pt x="97" y="439"/>
                  </a:cubicBezTo>
                  <a:close/>
                  <a:moveTo>
                    <a:pt x="1031" y="0"/>
                  </a:moveTo>
                  <a:cubicBezTo>
                    <a:pt x="690" y="0"/>
                    <a:pt x="343" y="161"/>
                    <a:pt x="99" y="437"/>
                  </a:cubicBezTo>
                  <a:lnTo>
                    <a:pt x="99" y="437"/>
                  </a:lnTo>
                  <a:cubicBezTo>
                    <a:pt x="91" y="448"/>
                    <a:pt x="72" y="473"/>
                    <a:pt x="55" y="500"/>
                  </a:cubicBezTo>
                  <a:cubicBezTo>
                    <a:pt x="25" y="546"/>
                    <a:pt x="1" y="613"/>
                    <a:pt x="34" y="652"/>
                  </a:cubicBezTo>
                  <a:cubicBezTo>
                    <a:pt x="46" y="668"/>
                    <a:pt x="64" y="675"/>
                    <a:pt x="81" y="681"/>
                  </a:cubicBezTo>
                  <a:cubicBezTo>
                    <a:pt x="114" y="691"/>
                    <a:pt x="148" y="696"/>
                    <a:pt x="182" y="696"/>
                  </a:cubicBezTo>
                  <a:cubicBezTo>
                    <a:pt x="317" y="696"/>
                    <a:pt x="455" y="624"/>
                    <a:pt x="584" y="559"/>
                  </a:cubicBezTo>
                  <a:cubicBezTo>
                    <a:pt x="780" y="461"/>
                    <a:pt x="983" y="380"/>
                    <a:pt x="1190" y="316"/>
                  </a:cubicBezTo>
                  <a:cubicBezTo>
                    <a:pt x="1253" y="295"/>
                    <a:pt x="1326" y="269"/>
                    <a:pt x="1347" y="200"/>
                  </a:cubicBezTo>
                  <a:cubicBezTo>
                    <a:pt x="1362" y="145"/>
                    <a:pt x="1337" y="87"/>
                    <a:pt x="1296" y="54"/>
                  </a:cubicBezTo>
                  <a:cubicBezTo>
                    <a:pt x="1256" y="23"/>
                    <a:pt x="1205" y="13"/>
                    <a:pt x="1154" y="7"/>
                  </a:cubicBezTo>
                  <a:cubicBezTo>
                    <a:pt x="1113" y="3"/>
                    <a:pt x="1072" y="0"/>
                    <a:pt x="1031" y="0"/>
                  </a:cubicBezTo>
                  <a:close/>
                </a:path>
              </a:pathLst>
            </a:custGeom>
            <a:solidFill>
              <a:srgbClr val="240F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604;p38">
              <a:extLst>
                <a:ext uri="{FF2B5EF4-FFF2-40B4-BE49-F238E27FC236}">
                  <a16:creationId xmlns:a16="http://schemas.microsoft.com/office/drawing/2014/main" id="{B77B88E3-703B-48C5-8E6A-E53B7DF43514}"/>
                </a:ext>
              </a:extLst>
            </p:cNvPr>
            <p:cNvSpPr/>
            <p:nvPr/>
          </p:nvSpPr>
          <p:spPr>
            <a:xfrm>
              <a:off x="4103325" y="2299975"/>
              <a:ext cx="21200" cy="17200"/>
            </a:xfrm>
            <a:custGeom>
              <a:avLst/>
              <a:gdLst/>
              <a:ahLst/>
              <a:cxnLst/>
              <a:rect l="l" t="t" r="r" b="b"/>
              <a:pathLst>
                <a:path w="848" h="688" fill="none" extrusionOk="0">
                  <a:moveTo>
                    <a:pt x="847" y="0"/>
                  </a:moveTo>
                  <a:cubicBezTo>
                    <a:pt x="832" y="357"/>
                    <a:pt x="471" y="688"/>
                    <a:pt x="0" y="420"/>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605;p38">
              <a:extLst>
                <a:ext uri="{FF2B5EF4-FFF2-40B4-BE49-F238E27FC236}">
                  <a16:creationId xmlns:a16="http://schemas.microsoft.com/office/drawing/2014/main" id="{C02A0765-8F79-4FFE-8044-1AB8A486E25C}"/>
                </a:ext>
              </a:extLst>
            </p:cNvPr>
            <p:cNvSpPr/>
            <p:nvPr/>
          </p:nvSpPr>
          <p:spPr>
            <a:xfrm>
              <a:off x="4111350" y="2270150"/>
              <a:ext cx="27450" cy="16750"/>
            </a:xfrm>
            <a:custGeom>
              <a:avLst/>
              <a:gdLst/>
              <a:ahLst/>
              <a:cxnLst/>
              <a:rect l="l" t="t" r="r" b="b"/>
              <a:pathLst>
                <a:path w="1098" h="670" extrusionOk="0">
                  <a:moveTo>
                    <a:pt x="262" y="0"/>
                  </a:moveTo>
                  <a:cubicBezTo>
                    <a:pt x="253" y="0"/>
                    <a:pt x="244" y="0"/>
                    <a:pt x="236" y="1"/>
                  </a:cubicBezTo>
                  <a:cubicBezTo>
                    <a:pt x="129" y="7"/>
                    <a:pt x="19" y="61"/>
                    <a:pt x="10" y="136"/>
                  </a:cubicBezTo>
                  <a:cubicBezTo>
                    <a:pt x="0" y="218"/>
                    <a:pt x="100" y="281"/>
                    <a:pt x="192" y="330"/>
                  </a:cubicBezTo>
                  <a:cubicBezTo>
                    <a:pt x="385" y="431"/>
                    <a:pt x="581" y="529"/>
                    <a:pt x="782" y="623"/>
                  </a:cubicBezTo>
                  <a:cubicBezTo>
                    <a:pt x="832" y="646"/>
                    <a:pt x="891" y="669"/>
                    <a:pt x="948" y="669"/>
                  </a:cubicBezTo>
                  <a:cubicBezTo>
                    <a:pt x="965" y="669"/>
                    <a:pt x="981" y="667"/>
                    <a:pt x="997" y="663"/>
                  </a:cubicBezTo>
                  <a:cubicBezTo>
                    <a:pt x="1086" y="637"/>
                    <a:pt x="1098" y="551"/>
                    <a:pt x="1082" y="483"/>
                  </a:cubicBezTo>
                  <a:cubicBezTo>
                    <a:pt x="1056" y="379"/>
                    <a:pt x="990" y="276"/>
                    <a:pt x="884" y="202"/>
                  </a:cubicBezTo>
                  <a:cubicBezTo>
                    <a:pt x="761" y="120"/>
                    <a:pt x="603" y="72"/>
                    <a:pt x="546" y="55"/>
                  </a:cubicBezTo>
                  <a:cubicBezTo>
                    <a:pt x="454" y="29"/>
                    <a:pt x="359" y="0"/>
                    <a:pt x="262" y="0"/>
                  </a:cubicBezTo>
                  <a:close/>
                </a:path>
              </a:pathLst>
            </a:custGeom>
            <a:solidFill>
              <a:srgbClr val="240F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606;p38">
              <a:extLst>
                <a:ext uri="{FF2B5EF4-FFF2-40B4-BE49-F238E27FC236}">
                  <a16:creationId xmlns:a16="http://schemas.microsoft.com/office/drawing/2014/main" id="{E5A1955A-1B4F-4A4C-B30D-3A4447CFA1C7}"/>
                </a:ext>
              </a:extLst>
            </p:cNvPr>
            <p:cNvSpPr/>
            <p:nvPr/>
          </p:nvSpPr>
          <p:spPr>
            <a:xfrm>
              <a:off x="3850475" y="2104825"/>
              <a:ext cx="334675" cy="314750"/>
            </a:xfrm>
            <a:custGeom>
              <a:avLst/>
              <a:gdLst/>
              <a:ahLst/>
              <a:cxnLst/>
              <a:rect l="l" t="t" r="r" b="b"/>
              <a:pathLst>
                <a:path w="13387" h="12590" extrusionOk="0">
                  <a:moveTo>
                    <a:pt x="6573" y="0"/>
                  </a:moveTo>
                  <a:cubicBezTo>
                    <a:pt x="6471" y="0"/>
                    <a:pt x="6369" y="3"/>
                    <a:pt x="6267" y="9"/>
                  </a:cubicBezTo>
                  <a:cubicBezTo>
                    <a:pt x="5285" y="70"/>
                    <a:pt x="4303" y="449"/>
                    <a:pt x="3782" y="1086"/>
                  </a:cubicBezTo>
                  <a:cubicBezTo>
                    <a:pt x="3774" y="1086"/>
                    <a:pt x="3767" y="1086"/>
                    <a:pt x="3760" y="1086"/>
                  </a:cubicBezTo>
                  <a:cubicBezTo>
                    <a:pt x="2691" y="1086"/>
                    <a:pt x="1793" y="1913"/>
                    <a:pt x="1212" y="2810"/>
                  </a:cubicBezTo>
                  <a:cubicBezTo>
                    <a:pt x="481" y="3939"/>
                    <a:pt x="58" y="5263"/>
                    <a:pt x="0" y="6605"/>
                  </a:cubicBezTo>
                  <a:cubicBezTo>
                    <a:pt x="684" y="6715"/>
                    <a:pt x="1224" y="7398"/>
                    <a:pt x="1172" y="8086"/>
                  </a:cubicBezTo>
                  <a:cubicBezTo>
                    <a:pt x="1146" y="8449"/>
                    <a:pt x="977" y="8786"/>
                    <a:pt x="893" y="9142"/>
                  </a:cubicBezTo>
                  <a:cubicBezTo>
                    <a:pt x="755" y="9710"/>
                    <a:pt x="832" y="10306"/>
                    <a:pt x="848" y="10891"/>
                  </a:cubicBezTo>
                  <a:cubicBezTo>
                    <a:pt x="864" y="11476"/>
                    <a:pt x="802" y="12098"/>
                    <a:pt x="365" y="12590"/>
                  </a:cubicBezTo>
                  <a:cubicBezTo>
                    <a:pt x="1056" y="12512"/>
                    <a:pt x="1686" y="12033"/>
                    <a:pt x="1944" y="11388"/>
                  </a:cubicBezTo>
                  <a:cubicBezTo>
                    <a:pt x="2251" y="10621"/>
                    <a:pt x="2037" y="9752"/>
                    <a:pt x="2130" y="8931"/>
                  </a:cubicBezTo>
                  <a:cubicBezTo>
                    <a:pt x="2271" y="7703"/>
                    <a:pt x="3083" y="6669"/>
                    <a:pt x="3862" y="5707"/>
                  </a:cubicBezTo>
                  <a:cubicBezTo>
                    <a:pt x="4205" y="5982"/>
                    <a:pt x="4645" y="6125"/>
                    <a:pt x="5084" y="6125"/>
                  </a:cubicBezTo>
                  <a:cubicBezTo>
                    <a:pt x="5382" y="6125"/>
                    <a:pt x="5679" y="6059"/>
                    <a:pt x="5945" y="5925"/>
                  </a:cubicBezTo>
                  <a:cubicBezTo>
                    <a:pt x="5795" y="5602"/>
                    <a:pt x="5680" y="5262"/>
                    <a:pt x="5676" y="4990"/>
                  </a:cubicBezTo>
                  <a:lnTo>
                    <a:pt x="5676" y="4990"/>
                  </a:lnTo>
                  <a:cubicBezTo>
                    <a:pt x="6192" y="5380"/>
                    <a:pt x="6845" y="5524"/>
                    <a:pt x="7500" y="5524"/>
                  </a:cubicBezTo>
                  <a:cubicBezTo>
                    <a:pt x="7709" y="5524"/>
                    <a:pt x="7919" y="5510"/>
                    <a:pt x="8124" y="5484"/>
                  </a:cubicBezTo>
                  <a:cubicBezTo>
                    <a:pt x="8971" y="5377"/>
                    <a:pt x="9788" y="5098"/>
                    <a:pt x="10634" y="4914"/>
                  </a:cubicBezTo>
                  <a:cubicBezTo>
                    <a:pt x="10640" y="5274"/>
                    <a:pt x="10935" y="5556"/>
                    <a:pt x="11219" y="5774"/>
                  </a:cubicBezTo>
                  <a:cubicBezTo>
                    <a:pt x="11436" y="5939"/>
                    <a:pt x="11660" y="6094"/>
                    <a:pt x="11899" y="6296"/>
                  </a:cubicBezTo>
                  <a:cubicBezTo>
                    <a:pt x="11981" y="7141"/>
                    <a:pt x="11499" y="7961"/>
                    <a:pt x="11552" y="8809"/>
                  </a:cubicBezTo>
                  <a:cubicBezTo>
                    <a:pt x="11591" y="9411"/>
                    <a:pt x="11894" y="9957"/>
                    <a:pt x="12132" y="10510"/>
                  </a:cubicBezTo>
                  <a:cubicBezTo>
                    <a:pt x="12370" y="11064"/>
                    <a:pt x="12551" y="11697"/>
                    <a:pt x="12359" y="12265"/>
                  </a:cubicBezTo>
                  <a:cubicBezTo>
                    <a:pt x="13293" y="10872"/>
                    <a:pt x="13365" y="9033"/>
                    <a:pt x="12880" y="7429"/>
                  </a:cubicBezTo>
                  <a:cubicBezTo>
                    <a:pt x="12801" y="7168"/>
                    <a:pt x="12705" y="6897"/>
                    <a:pt x="12750" y="6629"/>
                  </a:cubicBezTo>
                  <a:cubicBezTo>
                    <a:pt x="12795" y="6362"/>
                    <a:pt x="13033" y="6105"/>
                    <a:pt x="13314" y="6105"/>
                  </a:cubicBezTo>
                  <a:cubicBezTo>
                    <a:pt x="13317" y="6105"/>
                    <a:pt x="13320" y="6105"/>
                    <a:pt x="13323" y="6106"/>
                  </a:cubicBezTo>
                  <a:cubicBezTo>
                    <a:pt x="13386" y="4874"/>
                    <a:pt x="12910" y="3646"/>
                    <a:pt x="12131" y="2689"/>
                  </a:cubicBezTo>
                  <a:cubicBezTo>
                    <a:pt x="11351" y="1733"/>
                    <a:pt x="10286" y="1031"/>
                    <a:pt x="9142" y="560"/>
                  </a:cubicBezTo>
                  <a:cubicBezTo>
                    <a:pt x="8327" y="225"/>
                    <a:pt x="7454" y="0"/>
                    <a:pt x="6573" y="0"/>
                  </a:cubicBezTo>
                  <a:close/>
                </a:path>
              </a:pathLst>
            </a:custGeom>
            <a:solidFill>
              <a:srgbClr val="6934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607;p38">
              <a:extLst>
                <a:ext uri="{FF2B5EF4-FFF2-40B4-BE49-F238E27FC236}">
                  <a16:creationId xmlns:a16="http://schemas.microsoft.com/office/drawing/2014/main" id="{C9A72B67-4F83-471E-9319-486F24862D6C}"/>
                </a:ext>
              </a:extLst>
            </p:cNvPr>
            <p:cNvSpPr/>
            <p:nvPr/>
          </p:nvSpPr>
          <p:spPr>
            <a:xfrm>
              <a:off x="3983100" y="2194650"/>
              <a:ext cx="98300" cy="32625"/>
            </a:xfrm>
            <a:custGeom>
              <a:avLst/>
              <a:gdLst/>
              <a:ahLst/>
              <a:cxnLst/>
              <a:rect l="l" t="t" r="r" b="b"/>
              <a:pathLst>
                <a:path w="3932" h="1305" fill="none" extrusionOk="0">
                  <a:moveTo>
                    <a:pt x="1" y="0"/>
                  </a:moveTo>
                  <a:cubicBezTo>
                    <a:pt x="370" y="621"/>
                    <a:pt x="1058" y="1006"/>
                    <a:pt x="1768" y="1155"/>
                  </a:cubicBezTo>
                  <a:cubicBezTo>
                    <a:pt x="2476" y="1304"/>
                    <a:pt x="3212" y="1244"/>
                    <a:pt x="3931" y="1148"/>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608;p38">
              <a:extLst>
                <a:ext uri="{FF2B5EF4-FFF2-40B4-BE49-F238E27FC236}">
                  <a16:creationId xmlns:a16="http://schemas.microsoft.com/office/drawing/2014/main" id="{09F59513-B36B-4691-A379-F5FC334B0173}"/>
                </a:ext>
              </a:extLst>
            </p:cNvPr>
            <p:cNvSpPr/>
            <p:nvPr/>
          </p:nvSpPr>
          <p:spPr>
            <a:xfrm>
              <a:off x="4027525" y="2172875"/>
              <a:ext cx="35200" cy="13650"/>
            </a:xfrm>
            <a:custGeom>
              <a:avLst/>
              <a:gdLst/>
              <a:ahLst/>
              <a:cxnLst/>
              <a:rect l="l" t="t" r="r" b="b"/>
              <a:pathLst>
                <a:path w="1408" h="546" fill="none" extrusionOk="0">
                  <a:moveTo>
                    <a:pt x="0" y="0"/>
                  </a:moveTo>
                  <a:cubicBezTo>
                    <a:pt x="432" y="264"/>
                    <a:pt x="911" y="451"/>
                    <a:pt x="1407" y="545"/>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609;p38">
              <a:extLst>
                <a:ext uri="{FF2B5EF4-FFF2-40B4-BE49-F238E27FC236}">
                  <a16:creationId xmlns:a16="http://schemas.microsoft.com/office/drawing/2014/main" id="{A23FD482-204D-4BB2-A024-61524443AC37}"/>
                </a:ext>
              </a:extLst>
            </p:cNvPr>
            <p:cNvSpPr/>
            <p:nvPr/>
          </p:nvSpPr>
          <p:spPr>
            <a:xfrm>
              <a:off x="4024200" y="2138175"/>
              <a:ext cx="119200" cy="83750"/>
            </a:xfrm>
            <a:custGeom>
              <a:avLst/>
              <a:gdLst/>
              <a:ahLst/>
              <a:cxnLst/>
              <a:rect l="l" t="t" r="r" b="b"/>
              <a:pathLst>
                <a:path w="4768" h="3350" fill="none" extrusionOk="0">
                  <a:moveTo>
                    <a:pt x="0" y="1"/>
                  </a:moveTo>
                  <a:cubicBezTo>
                    <a:pt x="2021" y="207"/>
                    <a:pt x="3892" y="1521"/>
                    <a:pt x="4767" y="3350"/>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610;p38">
              <a:extLst>
                <a:ext uri="{FF2B5EF4-FFF2-40B4-BE49-F238E27FC236}">
                  <a16:creationId xmlns:a16="http://schemas.microsoft.com/office/drawing/2014/main" id="{A114A2D8-F85E-4C2C-8194-F4E3B2284235}"/>
                </a:ext>
              </a:extLst>
            </p:cNvPr>
            <p:cNvSpPr/>
            <p:nvPr/>
          </p:nvSpPr>
          <p:spPr>
            <a:xfrm>
              <a:off x="4153575" y="2252500"/>
              <a:ext cx="10450" cy="55900"/>
            </a:xfrm>
            <a:custGeom>
              <a:avLst/>
              <a:gdLst/>
              <a:ahLst/>
              <a:cxnLst/>
              <a:rect l="l" t="t" r="r" b="b"/>
              <a:pathLst>
                <a:path w="418" h="2236" fill="none" extrusionOk="0">
                  <a:moveTo>
                    <a:pt x="357" y="0"/>
                  </a:moveTo>
                  <a:cubicBezTo>
                    <a:pt x="1" y="1079"/>
                    <a:pt x="397" y="1490"/>
                    <a:pt x="417" y="2236"/>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611;p38">
              <a:extLst>
                <a:ext uri="{FF2B5EF4-FFF2-40B4-BE49-F238E27FC236}">
                  <a16:creationId xmlns:a16="http://schemas.microsoft.com/office/drawing/2014/main" id="{9EEE71C3-77BF-44E6-AD7A-29821A67A6E7}"/>
                </a:ext>
              </a:extLst>
            </p:cNvPr>
            <p:cNvSpPr/>
            <p:nvPr/>
          </p:nvSpPr>
          <p:spPr>
            <a:xfrm>
              <a:off x="3929075" y="2192125"/>
              <a:ext cx="41775" cy="43150"/>
            </a:xfrm>
            <a:custGeom>
              <a:avLst/>
              <a:gdLst/>
              <a:ahLst/>
              <a:cxnLst/>
              <a:rect l="l" t="t" r="r" b="b"/>
              <a:pathLst>
                <a:path w="1671" h="1726" fill="none" extrusionOk="0">
                  <a:moveTo>
                    <a:pt x="1" y="0"/>
                  </a:moveTo>
                  <a:cubicBezTo>
                    <a:pt x="246" y="792"/>
                    <a:pt x="886" y="1452"/>
                    <a:pt x="1670" y="1725"/>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612;p38">
              <a:extLst>
                <a:ext uri="{FF2B5EF4-FFF2-40B4-BE49-F238E27FC236}">
                  <a16:creationId xmlns:a16="http://schemas.microsoft.com/office/drawing/2014/main" id="{9E50E37C-CA5E-4AD6-8916-9C6019F6000E}"/>
                </a:ext>
              </a:extLst>
            </p:cNvPr>
            <p:cNvSpPr/>
            <p:nvPr/>
          </p:nvSpPr>
          <p:spPr>
            <a:xfrm>
              <a:off x="3889850" y="2236650"/>
              <a:ext cx="21200" cy="74350"/>
            </a:xfrm>
            <a:custGeom>
              <a:avLst/>
              <a:gdLst/>
              <a:ahLst/>
              <a:cxnLst/>
              <a:rect l="l" t="t" r="r" b="b"/>
              <a:pathLst>
                <a:path w="848" h="2974" fill="none" extrusionOk="0">
                  <a:moveTo>
                    <a:pt x="751" y="1"/>
                  </a:moveTo>
                  <a:cubicBezTo>
                    <a:pt x="835" y="421"/>
                    <a:pt x="848" y="864"/>
                    <a:pt x="707" y="1266"/>
                  </a:cubicBezTo>
                  <a:cubicBezTo>
                    <a:pt x="628" y="1490"/>
                    <a:pt x="502" y="1696"/>
                    <a:pt x="395" y="1907"/>
                  </a:cubicBezTo>
                  <a:cubicBezTo>
                    <a:pt x="222" y="2245"/>
                    <a:pt x="89" y="2606"/>
                    <a:pt x="1" y="2974"/>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613;p38">
              <a:extLst>
                <a:ext uri="{FF2B5EF4-FFF2-40B4-BE49-F238E27FC236}">
                  <a16:creationId xmlns:a16="http://schemas.microsoft.com/office/drawing/2014/main" id="{3F982C47-5462-4D11-A8A2-6DD77E9F2A77}"/>
                </a:ext>
              </a:extLst>
            </p:cNvPr>
            <p:cNvSpPr/>
            <p:nvPr/>
          </p:nvSpPr>
          <p:spPr>
            <a:xfrm>
              <a:off x="3881925" y="2337400"/>
              <a:ext cx="7625" cy="44400"/>
            </a:xfrm>
            <a:custGeom>
              <a:avLst/>
              <a:gdLst/>
              <a:ahLst/>
              <a:cxnLst/>
              <a:rect l="l" t="t" r="r" b="b"/>
              <a:pathLst>
                <a:path w="305" h="1776" fill="none" extrusionOk="0">
                  <a:moveTo>
                    <a:pt x="292" y="1"/>
                  </a:moveTo>
                  <a:cubicBezTo>
                    <a:pt x="256" y="309"/>
                    <a:pt x="304" y="616"/>
                    <a:pt x="298" y="925"/>
                  </a:cubicBezTo>
                  <a:cubicBezTo>
                    <a:pt x="293" y="1233"/>
                    <a:pt x="223" y="1562"/>
                    <a:pt x="0" y="1775"/>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614;p38">
              <a:extLst>
                <a:ext uri="{FF2B5EF4-FFF2-40B4-BE49-F238E27FC236}">
                  <a16:creationId xmlns:a16="http://schemas.microsoft.com/office/drawing/2014/main" id="{D9D33A1E-0E58-41BB-A778-40509F0EA52D}"/>
                </a:ext>
              </a:extLst>
            </p:cNvPr>
            <p:cNvSpPr/>
            <p:nvPr/>
          </p:nvSpPr>
          <p:spPr>
            <a:xfrm>
              <a:off x="3877600" y="2164700"/>
              <a:ext cx="41800" cy="79575"/>
            </a:xfrm>
            <a:custGeom>
              <a:avLst/>
              <a:gdLst/>
              <a:ahLst/>
              <a:cxnLst/>
              <a:rect l="l" t="t" r="r" b="b"/>
              <a:pathLst>
                <a:path w="1672" h="3183" fill="none" extrusionOk="0">
                  <a:moveTo>
                    <a:pt x="1672" y="0"/>
                  </a:moveTo>
                  <a:cubicBezTo>
                    <a:pt x="790" y="843"/>
                    <a:pt x="194" y="1979"/>
                    <a:pt x="1" y="3183"/>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615;p38">
              <a:extLst>
                <a:ext uri="{FF2B5EF4-FFF2-40B4-BE49-F238E27FC236}">
                  <a16:creationId xmlns:a16="http://schemas.microsoft.com/office/drawing/2014/main" id="{A4F8E1B8-20BC-478E-A47D-1ABA43EA1278}"/>
                </a:ext>
              </a:extLst>
            </p:cNvPr>
            <p:cNvSpPr/>
            <p:nvPr/>
          </p:nvSpPr>
          <p:spPr>
            <a:xfrm>
              <a:off x="3888950" y="2484975"/>
              <a:ext cx="224875" cy="57775"/>
            </a:xfrm>
            <a:custGeom>
              <a:avLst/>
              <a:gdLst/>
              <a:ahLst/>
              <a:cxnLst/>
              <a:rect l="l" t="t" r="r" b="b"/>
              <a:pathLst>
                <a:path w="8995" h="2311" fill="none" extrusionOk="0">
                  <a:moveTo>
                    <a:pt x="0" y="0"/>
                  </a:moveTo>
                  <a:cubicBezTo>
                    <a:pt x="0" y="0"/>
                    <a:pt x="1297" y="2230"/>
                    <a:pt x="4635" y="2270"/>
                  </a:cubicBezTo>
                  <a:cubicBezTo>
                    <a:pt x="7974" y="2310"/>
                    <a:pt x="8994" y="472"/>
                    <a:pt x="8994" y="472"/>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616;p38">
              <a:extLst>
                <a:ext uri="{FF2B5EF4-FFF2-40B4-BE49-F238E27FC236}">
                  <a16:creationId xmlns:a16="http://schemas.microsoft.com/office/drawing/2014/main" id="{8BD95F44-8EF9-4326-A41C-347523236507}"/>
                </a:ext>
              </a:extLst>
            </p:cNvPr>
            <p:cNvSpPr/>
            <p:nvPr/>
          </p:nvSpPr>
          <p:spPr>
            <a:xfrm>
              <a:off x="3541350" y="2572875"/>
              <a:ext cx="852675" cy="327975"/>
            </a:xfrm>
            <a:custGeom>
              <a:avLst/>
              <a:gdLst/>
              <a:ahLst/>
              <a:cxnLst/>
              <a:rect l="l" t="t" r="r" b="b"/>
              <a:pathLst>
                <a:path w="34107" h="13119" extrusionOk="0">
                  <a:moveTo>
                    <a:pt x="4368" y="0"/>
                  </a:moveTo>
                  <a:cubicBezTo>
                    <a:pt x="3336" y="0"/>
                    <a:pt x="2304" y="114"/>
                    <a:pt x="1298" y="344"/>
                  </a:cubicBezTo>
                  <a:cubicBezTo>
                    <a:pt x="864" y="443"/>
                    <a:pt x="424" y="572"/>
                    <a:pt x="1" y="737"/>
                  </a:cubicBezTo>
                  <a:cubicBezTo>
                    <a:pt x="2743" y="7974"/>
                    <a:pt x="9720" y="13119"/>
                    <a:pt x="17896" y="13119"/>
                  </a:cubicBezTo>
                  <a:cubicBezTo>
                    <a:pt x="24726" y="13119"/>
                    <a:pt x="30721" y="9527"/>
                    <a:pt x="34107" y="4123"/>
                  </a:cubicBezTo>
                  <a:cubicBezTo>
                    <a:pt x="32436" y="4119"/>
                    <a:pt x="30743" y="3878"/>
                    <a:pt x="29064" y="3855"/>
                  </a:cubicBezTo>
                  <a:cubicBezTo>
                    <a:pt x="28971" y="3854"/>
                    <a:pt x="28878" y="3853"/>
                    <a:pt x="28785" y="3853"/>
                  </a:cubicBezTo>
                  <a:cubicBezTo>
                    <a:pt x="25899" y="3853"/>
                    <a:pt x="22979" y="4456"/>
                    <a:pt x="20120" y="4456"/>
                  </a:cubicBezTo>
                  <a:cubicBezTo>
                    <a:pt x="18900" y="4456"/>
                    <a:pt x="17691" y="4346"/>
                    <a:pt x="16501" y="4033"/>
                  </a:cubicBezTo>
                  <a:cubicBezTo>
                    <a:pt x="13827" y="3331"/>
                    <a:pt x="11510" y="1656"/>
                    <a:pt x="8897" y="754"/>
                  </a:cubicBezTo>
                  <a:cubicBezTo>
                    <a:pt x="7443" y="253"/>
                    <a:pt x="5906" y="0"/>
                    <a:pt x="43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617;p38">
              <a:extLst>
                <a:ext uri="{FF2B5EF4-FFF2-40B4-BE49-F238E27FC236}">
                  <a16:creationId xmlns:a16="http://schemas.microsoft.com/office/drawing/2014/main" id="{6281B351-6844-4B6D-A9E2-53973D3CEE12}"/>
                </a:ext>
              </a:extLst>
            </p:cNvPr>
            <p:cNvSpPr/>
            <p:nvPr/>
          </p:nvSpPr>
          <p:spPr>
            <a:xfrm>
              <a:off x="3694825" y="2728825"/>
              <a:ext cx="165750" cy="61325"/>
            </a:xfrm>
            <a:custGeom>
              <a:avLst/>
              <a:gdLst/>
              <a:ahLst/>
              <a:cxnLst/>
              <a:rect l="l" t="t" r="r" b="b"/>
              <a:pathLst>
                <a:path w="6630" h="2453" fill="none" extrusionOk="0">
                  <a:moveTo>
                    <a:pt x="0" y="71"/>
                  </a:moveTo>
                  <a:cubicBezTo>
                    <a:pt x="2370" y="1"/>
                    <a:pt x="4275" y="2173"/>
                    <a:pt x="6629" y="2452"/>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618;p38">
              <a:extLst>
                <a:ext uri="{FF2B5EF4-FFF2-40B4-BE49-F238E27FC236}">
                  <a16:creationId xmlns:a16="http://schemas.microsoft.com/office/drawing/2014/main" id="{EAE7A7FA-8C7A-4A4B-89C3-E10F2847E52D}"/>
                </a:ext>
              </a:extLst>
            </p:cNvPr>
            <p:cNvSpPr/>
            <p:nvPr/>
          </p:nvSpPr>
          <p:spPr>
            <a:xfrm>
              <a:off x="3642475" y="2665275"/>
              <a:ext cx="112850" cy="34500"/>
            </a:xfrm>
            <a:custGeom>
              <a:avLst/>
              <a:gdLst/>
              <a:ahLst/>
              <a:cxnLst/>
              <a:rect l="l" t="t" r="r" b="b"/>
              <a:pathLst>
                <a:path w="4514" h="1380" fill="none" extrusionOk="0">
                  <a:moveTo>
                    <a:pt x="0" y="1"/>
                  </a:moveTo>
                  <a:cubicBezTo>
                    <a:pt x="1587" y="87"/>
                    <a:pt x="3150" y="564"/>
                    <a:pt x="4514" y="1379"/>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619;p38">
              <a:extLst>
                <a:ext uri="{FF2B5EF4-FFF2-40B4-BE49-F238E27FC236}">
                  <a16:creationId xmlns:a16="http://schemas.microsoft.com/office/drawing/2014/main" id="{92603118-E4BF-415D-9854-58C3602B8DE7}"/>
                </a:ext>
              </a:extLst>
            </p:cNvPr>
            <p:cNvSpPr/>
            <p:nvPr/>
          </p:nvSpPr>
          <p:spPr>
            <a:xfrm>
              <a:off x="3815925" y="2718825"/>
              <a:ext cx="69550" cy="27575"/>
            </a:xfrm>
            <a:custGeom>
              <a:avLst/>
              <a:gdLst/>
              <a:ahLst/>
              <a:cxnLst/>
              <a:rect l="l" t="t" r="r" b="b"/>
              <a:pathLst>
                <a:path w="2782" h="1103" fill="none" extrusionOk="0">
                  <a:moveTo>
                    <a:pt x="1" y="0"/>
                  </a:moveTo>
                  <a:cubicBezTo>
                    <a:pt x="893" y="449"/>
                    <a:pt x="1824" y="817"/>
                    <a:pt x="2781" y="1102"/>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620;p38">
              <a:extLst>
                <a:ext uri="{FF2B5EF4-FFF2-40B4-BE49-F238E27FC236}">
                  <a16:creationId xmlns:a16="http://schemas.microsoft.com/office/drawing/2014/main" id="{67212315-7CBF-4B62-AEBA-CDD96ABA55E4}"/>
                </a:ext>
              </a:extLst>
            </p:cNvPr>
            <p:cNvSpPr/>
            <p:nvPr/>
          </p:nvSpPr>
          <p:spPr>
            <a:xfrm>
              <a:off x="3889200" y="2694475"/>
              <a:ext cx="204900" cy="62500"/>
            </a:xfrm>
            <a:custGeom>
              <a:avLst/>
              <a:gdLst/>
              <a:ahLst/>
              <a:cxnLst/>
              <a:rect l="l" t="t" r="r" b="b"/>
              <a:pathLst>
                <a:path w="8196" h="2500" fill="none" extrusionOk="0">
                  <a:moveTo>
                    <a:pt x="1" y="0"/>
                  </a:moveTo>
                  <a:cubicBezTo>
                    <a:pt x="931" y="549"/>
                    <a:pt x="1886" y="1057"/>
                    <a:pt x="2862" y="1524"/>
                  </a:cubicBezTo>
                  <a:cubicBezTo>
                    <a:pt x="3449" y="1804"/>
                    <a:pt x="4050" y="2073"/>
                    <a:pt x="4684" y="2225"/>
                  </a:cubicBezTo>
                  <a:cubicBezTo>
                    <a:pt x="5829" y="2500"/>
                    <a:pt x="7025" y="2381"/>
                    <a:pt x="8196" y="2263"/>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621;p38">
              <a:extLst>
                <a:ext uri="{FF2B5EF4-FFF2-40B4-BE49-F238E27FC236}">
                  <a16:creationId xmlns:a16="http://schemas.microsoft.com/office/drawing/2014/main" id="{677E33B5-4642-4A7A-B87D-1E4EA9EA2D6D}"/>
                </a:ext>
              </a:extLst>
            </p:cNvPr>
            <p:cNvSpPr/>
            <p:nvPr/>
          </p:nvSpPr>
          <p:spPr>
            <a:xfrm>
              <a:off x="3956225" y="2814700"/>
              <a:ext cx="156100" cy="24750"/>
            </a:xfrm>
            <a:custGeom>
              <a:avLst/>
              <a:gdLst/>
              <a:ahLst/>
              <a:cxnLst/>
              <a:rect l="l" t="t" r="r" b="b"/>
              <a:pathLst>
                <a:path w="6244" h="990" fill="none" extrusionOk="0">
                  <a:moveTo>
                    <a:pt x="0" y="1"/>
                  </a:moveTo>
                  <a:cubicBezTo>
                    <a:pt x="1956" y="836"/>
                    <a:pt x="4194" y="990"/>
                    <a:pt x="6243" y="433"/>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622;p38">
              <a:extLst>
                <a:ext uri="{FF2B5EF4-FFF2-40B4-BE49-F238E27FC236}">
                  <a16:creationId xmlns:a16="http://schemas.microsoft.com/office/drawing/2014/main" id="{38FA59A2-39C0-4A3E-8D59-4EBDB00A3241}"/>
                </a:ext>
              </a:extLst>
            </p:cNvPr>
            <p:cNvSpPr/>
            <p:nvPr/>
          </p:nvSpPr>
          <p:spPr>
            <a:xfrm>
              <a:off x="4175375" y="2737650"/>
              <a:ext cx="75325" cy="7225"/>
            </a:xfrm>
            <a:custGeom>
              <a:avLst/>
              <a:gdLst/>
              <a:ahLst/>
              <a:cxnLst/>
              <a:rect l="l" t="t" r="r" b="b"/>
              <a:pathLst>
                <a:path w="3013" h="289" fill="none" extrusionOk="0">
                  <a:moveTo>
                    <a:pt x="1" y="0"/>
                  </a:moveTo>
                  <a:cubicBezTo>
                    <a:pt x="986" y="231"/>
                    <a:pt x="2009" y="288"/>
                    <a:pt x="3012" y="171"/>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623;p38">
              <a:extLst>
                <a:ext uri="{FF2B5EF4-FFF2-40B4-BE49-F238E27FC236}">
                  <a16:creationId xmlns:a16="http://schemas.microsoft.com/office/drawing/2014/main" id="{06A83C60-AE84-40C0-A706-07D93ED2FD34}"/>
                </a:ext>
              </a:extLst>
            </p:cNvPr>
            <p:cNvSpPr/>
            <p:nvPr/>
          </p:nvSpPr>
          <p:spPr>
            <a:xfrm>
              <a:off x="4170675" y="2771350"/>
              <a:ext cx="44500" cy="6025"/>
            </a:xfrm>
            <a:custGeom>
              <a:avLst/>
              <a:gdLst/>
              <a:ahLst/>
              <a:cxnLst/>
              <a:rect l="l" t="t" r="r" b="b"/>
              <a:pathLst>
                <a:path w="1780" h="241" fill="none" extrusionOk="0">
                  <a:moveTo>
                    <a:pt x="1" y="1"/>
                  </a:moveTo>
                  <a:cubicBezTo>
                    <a:pt x="583" y="150"/>
                    <a:pt x="1181" y="231"/>
                    <a:pt x="1780" y="240"/>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4"/>
        <p:cNvGrpSpPr/>
        <p:nvPr/>
      </p:nvGrpSpPr>
      <p:grpSpPr>
        <a:xfrm>
          <a:off x="0" y="0"/>
          <a:ext cx="0" cy="0"/>
          <a:chOff x="0" y="0"/>
          <a:chExt cx="0" cy="0"/>
        </a:xfrm>
      </p:grpSpPr>
      <p:sp>
        <p:nvSpPr>
          <p:cNvPr id="1406" name="Google Shape;1406;p34"/>
          <p:cNvSpPr txBox="1">
            <a:spLocks noGrp="1"/>
          </p:cNvSpPr>
          <p:nvPr>
            <p:ph type="subTitle" idx="14"/>
          </p:nvPr>
        </p:nvSpPr>
        <p:spPr>
          <a:xfrm>
            <a:off x="253063" y="891701"/>
            <a:ext cx="4745593" cy="484800"/>
          </a:xfrm>
          <a:prstGeom prst="rect">
            <a:avLst/>
          </a:prstGeom>
        </p:spPr>
        <p:txBody>
          <a:bodyPr spcFirstLastPara="1" wrap="square" lIns="0" tIns="0" rIns="0" bIns="0" anchor="t" anchorCtr="0">
            <a:noAutofit/>
          </a:bodyPr>
          <a:lstStyle/>
          <a:p>
            <a:pPr marL="285750" lvl="0" indent="-285750" algn="just" rtl="0">
              <a:spcBef>
                <a:spcPts val="0"/>
              </a:spcBef>
              <a:spcAft>
                <a:spcPts val="0"/>
              </a:spcAft>
              <a:buFont typeface="Arial" panose="020B0604020202020204" pitchFamily="34" charset="0"/>
              <a:buChar char="•"/>
            </a:pPr>
            <a:r>
              <a:rPr lang="en-US" sz="1600" b="1" dirty="0"/>
              <a:t>To identify the target population's needs through a comprehensive Health Needs Assessment (HNA).</a:t>
            </a:r>
          </a:p>
          <a:p>
            <a:pPr marL="285750" lvl="0" indent="-285750" algn="just" rtl="0">
              <a:spcBef>
                <a:spcPts val="0"/>
              </a:spcBef>
              <a:spcAft>
                <a:spcPts val="0"/>
              </a:spcAft>
              <a:buFont typeface="Arial" panose="020B0604020202020204" pitchFamily="34" charset="0"/>
              <a:buChar char="•"/>
            </a:pPr>
            <a:endParaRPr lang="en-US" sz="1600" b="1" dirty="0"/>
          </a:p>
          <a:p>
            <a:pPr marL="285750" lvl="0" indent="-285750" algn="just" rtl="0">
              <a:spcBef>
                <a:spcPts val="0"/>
              </a:spcBef>
              <a:spcAft>
                <a:spcPts val="0"/>
              </a:spcAft>
              <a:buFont typeface="Arial" panose="020B0604020202020204" pitchFamily="34" charset="0"/>
              <a:buChar char="•"/>
            </a:pPr>
            <a:r>
              <a:rPr lang="en-US" sz="1600" b="1" dirty="0"/>
              <a:t>To apply the Ottawa Charter for Health Promotion.</a:t>
            </a:r>
          </a:p>
          <a:p>
            <a:pPr marL="285750" lvl="0" indent="-285750" algn="just" rtl="0">
              <a:spcBef>
                <a:spcPts val="0"/>
              </a:spcBef>
              <a:spcAft>
                <a:spcPts val="0"/>
              </a:spcAft>
              <a:buFont typeface="Arial" panose="020B0604020202020204" pitchFamily="34" charset="0"/>
              <a:buChar char="•"/>
            </a:pPr>
            <a:endParaRPr lang="en-US" sz="1600" b="1" dirty="0"/>
          </a:p>
          <a:p>
            <a:pPr marL="285750" indent="-285750" algn="just">
              <a:buFont typeface="Arial" panose="020B0604020202020204" pitchFamily="34" charset="0"/>
              <a:buChar char="•"/>
            </a:pPr>
            <a:r>
              <a:rPr lang="en-US" sz="1600" b="1" dirty="0"/>
              <a:t>To demonstrate understanding of public health planning principles and prevention levels.</a:t>
            </a:r>
          </a:p>
          <a:p>
            <a:pPr marL="285750" lvl="0" indent="-285750" algn="just" rtl="0">
              <a:spcBef>
                <a:spcPts val="0"/>
              </a:spcBef>
              <a:spcAft>
                <a:spcPts val="0"/>
              </a:spcAft>
              <a:buFont typeface="Arial" panose="020B0604020202020204" pitchFamily="34" charset="0"/>
              <a:buChar char="•"/>
            </a:pPr>
            <a:endParaRPr lang="en-US" sz="1600" dirty="0"/>
          </a:p>
          <a:p>
            <a:pPr marL="285750" lvl="0" indent="-285750" algn="just" rtl="0">
              <a:spcBef>
                <a:spcPts val="0"/>
              </a:spcBef>
              <a:spcAft>
                <a:spcPts val="0"/>
              </a:spcAft>
              <a:buFont typeface="Arial" panose="020B0604020202020204" pitchFamily="34" charset="0"/>
              <a:buChar char="•"/>
            </a:pPr>
            <a:r>
              <a:rPr lang="en-US" sz="1600" dirty="0"/>
              <a:t>To present the 6-week intervention structure, including detailed activities.</a:t>
            </a:r>
          </a:p>
          <a:p>
            <a:pPr marL="285750" lvl="0" indent="-285750" algn="just" rtl="0">
              <a:spcBef>
                <a:spcPts val="0"/>
              </a:spcBef>
              <a:spcAft>
                <a:spcPts val="0"/>
              </a:spcAft>
              <a:buFont typeface="Arial" panose="020B0604020202020204" pitchFamily="34" charset="0"/>
              <a:buChar char="•"/>
            </a:pPr>
            <a:endParaRPr lang="en-US" sz="1600" dirty="0"/>
          </a:p>
          <a:p>
            <a:pPr marL="285750" lvl="0" indent="-285750" algn="just" rtl="0">
              <a:spcBef>
                <a:spcPts val="0"/>
              </a:spcBef>
              <a:spcAft>
                <a:spcPts val="0"/>
              </a:spcAft>
              <a:buFont typeface="Arial" panose="020B0604020202020204" pitchFamily="34" charset="0"/>
              <a:buChar char="•"/>
            </a:pPr>
            <a:r>
              <a:rPr lang="en-US" sz="1600" dirty="0"/>
              <a:t>To describe evaluation using the eight-stage model of </a:t>
            </a:r>
            <a:r>
              <a:rPr lang="en-US" sz="1600" dirty="0" err="1"/>
              <a:t>Rootman</a:t>
            </a:r>
            <a:r>
              <a:rPr lang="en-US" sz="1600" dirty="0"/>
              <a:t> et al. (2001) for rigorous assessment.</a:t>
            </a:r>
          </a:p>
          <a:p>
            <a:pPr marL="285750" lvl="0" indent="-285750" algn="just" rtl="0">
              <a:spcBef>
                <a:spcPts val="0"/>
              </a:spcBef>
              <a:spcAft>
                <a:spcPts val="0"/>
              </a:spcAft>
              <a:buFont typeface="Arial" panose="020B0604020202020204" pitchFamily="34" charset="0"/>
              <a:buChar char="•"/>
            </a:pPr>
            <a:endParaRPr lang="en-US" sz="1600" dirty="0"/>
          </a:p>
          <a:p>
            <a:pPr marL="285750" lvl="0" indent="-285750" algn="just" rtl="0">
              <a:spcBef>
                <a:spcPts val="0"/>
              </a:spcBef>
              <a:spcAft>
                <a:spcPts val="0"/>
              </a:spcAft>
              <a:buFont typeface="Arial" panose="020B0604020202020204" pitchFamily="34" charset="0"/>
              <a:buChar char="•"/>
            </a:pPr>
            <a:endParaRPr lang="en-US" sz="1600" dirty="0"/>
          </a:p>
        </p:txBody>
      </p:sp>
      <p:sp>
        <p:nvSpPr>
          <p:cNvPr id="1407" name="Google Shape;1407;p34"/>
          <p:cNvSpPr txBox="1">
            <a:spLocks noGrp="1"/>
          </p:cNvSpPr>
          <p:nvPr>
            <p:ph type="title" idx="15"/>
          </p:nvPr>
        </p:nvSpPr>
        <p:spPr>
          <a:xfrm>
            <a:off x="798154" y="289247"/>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3 key Aims</a:t>
            </a:r>
          </a:p>
        </p:txBody>
      </p:sp>
      <p:pic>
        <p:nvPicPr>
          <p:cNvPr id="5" name="Picture 4">
            <a:extLst>
              <a:ext uri="{FF2B5EF4-FFF2-40B4-BE49-F238E27FC236}">
                <a16:creationId xmlns:a16="http://schemas.microsoft.com/office/drawing/2014/main" id="{24A4E614-415A-4FDA-88FB-723A60A87C32}"/>
              </a:ext>
            </a:extLst>
          </p:cNvPr>
          <p:cNvPicPr>
            <a:picLocks noChangeAspect="1"/>
          </p:cNvPicPr>
          <p:nvPr/>
        </p:nvPicPr>
        <p:blipFill>
          <a:blip r:embed="rId3"/>
          <a:stretch>
            <a:fillRect/>
          </a:stretch>
        </p:blipFill>
        <p:spPr>
          <a:xfrm>
            <a:off x="5261098" y="724690"/>
            <a:ext cx="3170717" cy="1153994"/>
          </a:xfrm>
          <a:prstGeom prst="rect">
            <a:avLst/>
          </a:prstGeom>
        </p:spPr>
      </p:pic>
      <p:grpSp>
        <p:nvGrpSpPr>
          <p:cNvPr id="9" name="Google Shape;1425;p36">
            <a:extLst>
              <a:ext uri="{FF2B5EF4-FFF2-40B4-BE49-F238E27FC236}">
                <a16:creationId xmlns:a16="http://schemas.microsoft.com/office/drawing/2014/main" id="{B28E6136-8D2B-449A-A65A-F6783D2BB091}"/>
              </a:ext>
            </a:extLst>
          </p:cNvPr>
          <p:cNvGrpSpPr/>
          <p:nvPr/>
        </p:nvGrpSpPr>
        <p:grpSpPr>
          <a:xfrm>
            <a:off x="5888495" y="1603862"/>
            <a:ext cx="2224147" cy="2550105"/>
            <a:chOff x="7607925" y="280463"/>
            <a:chExt cx="1042650" cy="1222525"/>
          </a:xfrm>
        </p:grpSpPr>
        <p:sp>
          <p:nvSpPr>
            <p:cNvPr id="10" name="Google Shape;1426;p36">
              <a:extLst>
                <a:ext uri="{FF2B5EF4-FFF2-40B4-BE49-F238E27FC236}">
                  <a16:creationId xmlns:a16="http://schemas.microsoft.com/office/drawing/2014/main" id="{878D9D7F-0D78-4312-9A84-957615A2374B}"/>
                </a:ext>
              </a:extLst>
            </p:cNvPr>
            <p:cNvSpPr/>
            <p:nvPr/>
          </p:nvSpPr>
          <p:spPr>
            <a:xfrm>
              <a:off x="7705275" y="280463"/>
              <a:ext cx="881750" cy="890400"/>
            </a:xfrm>
            <a:custGeom>
              <a:avLst/>
              <a:gdLst/>
              <a:ahLst/>
              <a:cxnLst/>
              <a:rect l="l" t="t" r="r" b="b"/>
              <a:pathLst>
                <a:path w="35270" h="35616" extrusionOk="0">
                  <a:moveTo>
                    <a:pt x="16776" y="0"/>
                  </a:moveTo>
                  <a:cubicBezTo>
                    <a:pt x="16436" y="0"/>
                    <a:pt x="16090" y="11"/>
                    <a:pt x="15739" y="34"/>
                  </a:cubicBezTo>
                  <a:cubicBezTo>
                    <a:pt x="2470" y="909"/>
                    <a:pt x="0" y="20476"/>
                    <a:pt x="0" y="20476"/>
                  </a:cubicBezTo>
                  <a:lnTo>
                    <a:pt x="7631" y="27196"/>
                  </a:lnTo>
                  <a:lnTo>
                    <a:pt x="22096" y="35615"/>
                  </a:lnTo>
                  <a:lnTo>
                    <a:pt x="35270" y="25347"/>
                  </a:lnTo>
                  <a:cubicBezTo>
                    <a:pt x="35270" y="23178"/>
                    <a:pt x="34145" y="15215"/>
                    <a:pt x="34145" y="15215"/>
                  </a:cubicBezTo>
                  <a:cubicBezTo>
                    <a:pt x="34145" y="15215"/>
                    <a:pt x="29277" y="0"/>
                    <a:pt x="167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427;p36">
              <a:extLst>
                <a:ext uri="{FF2B5EF4-FFF2-40B4-BE49-F238E27FC236}">
                  <a16:creationId xmlns:a16="http://schemas.microsoft.com/office/drawing/2014/main" id="{D4209310-62F5-4400-9A6E-1BE4F61425B4}"/>
                </a:ext>
              </a:extLst>
            </p:cNvPr>
            <p:cNvSpPr/>
            <p:nvPr/>
          </p:nvSpPr>
          <p:spPr>
            <a:xfrm>
              <a:off x="7893200" y="319038"/>
              <a:ext cx="728975" cy="341825"/>
            </a:xfrm>
            <a:custGeom>
              <a:avLst/>
              <a:gdLst/>
              <a:ahLst/>
              <a:cxnLst/>
              <a:rect l="l" t="t" r="r" b="b"/>
              <a:pathLst>
                <a:path w="29159" h="13673" extrusionOk="0">
                  <a:moveTo>
                    <a:pt x="15513" y="0"/>
                  </a:moveTo>
                  <a:cubicBezTo>
                    <a:pt x="10911" y="0"/>
                    <a:pt x="6309" y="760"/>
                    <a:pt x="1961" y="2272"/>
                  </a:cubicBezTo>
                  <a:cubicBezTo>
                    <a:pt x="1603" y="1834"/>
                    <a:pt x="1030" y="1450"/>
                    <a:pt x="464" y="1400"/>
                  </a:cubicBezTo>
                  <a:lnTo>
                    <a:pt x="464" y="1400"/>
                  </a:lnTo>
                  <a:cubicBezTo>
                    <a:pt x="74" y="2126"/>
                    <a:pt x="340" y="3292"/>
                    <a:pt x="1010" y="3769"/>
                  </a:cubicBezTo>
                  <a:cubicBezTo>
                    <a:pt x="312" y="4831"/>
                    <a:pt x="0" y="6143"/>
                    <a:pt x="148" y="7405"/>
                  </a:cubicBezTo>
                  <a:cubicBezTo>
                    <a:pt x="296" y="8667"/>
                    <a:pt x="872" y="9875"/>
                    <a:pt x="1800" y="10746"/>
                  </a:cubicBezTo>
                  <a:cubicBezTo>
                    <a:pt x="1748" y="10735"/>
                    <a:pt x="1694" y="10730"/>
                    <a:pt x="1639" y="10730"/>
                  </a:cubicBezTo>
                  <a:cubicBezTo>
                    <a:pt x="1347" y="10730"/>
                    <a:pt x="1043" y="10881"/>
                    <a:pt x="987" y="11160"/>
                  </a:cubicBezTo>
                  <a:cubicBezTo>
                    <a:pt x="922" y="11485"/>
                    <a:pt x="1240" y="11784"/>
                    <a:pt x="1567" y="11828"/>
                  </a:cubicBezTo>
                  <a:cubicBezTo>
                    <a:pt x="1619" y="11835"/>
                    <a:pt x="1675" y="11838"/>
                    <a:pt x="1734" y="11838"/>
                  </a:cubicBezTo>
                  <a:cubicBezTo>
                    <a:pt x="2043" y="11838"/>
                    <a:pt x="2422" y="11750"/>
                    <a:pt x="2676" y="11639"/>
                  </a:cubicBezTo>
                  <a:cubicBezTo>
                    <a:pt x="7692" y="12997"/>
                    <a:pt x="12922" y="13672"/>
                    <a:pt x="18144" y="13672"/>
                  </a:cubicBezTo>
                  <a:cubicBezTo>
                    <a:pt x="21241" y="13672"/>
                    <a:pt x="24336" y="13435"/>
                    <a:pt x="27381" y="12962"/>
                  </a:cubicBezTo>
                  <a:cubicBezTo>
                    <a:pt x="27609" y="13116"/>
                    <a:pt x="27844" y="13272"/>
                    <a:pt x="28109" y="13338"/>
                  </a:cubicBezTo>
                  <a:cubicBezTo>
                    <a:pt x="28187" y="13358"/>
                    <a:pt x="28270" y="13369"/>
                    <a:pt x="28351" y="13369"/>
                  </a:cubicBezTo>
                  <a:cubicBezTo>
                    <a:pt x="28548" y="13369"/>
                    <a:pt x="28742" y="13308"/>
                    <a:pt x="28876" y="13168"/>
                  </a:cubicBezTo>
                  <a:cubicBezTo>
                    <a:pt x="29159" y="12878"/>
                    <a:pt x="29061" y="12365"/>
                    <a:pt x="28779" y="12075"/>
                  </a:cubicBezTo>
                  <a:cubicBezTo>
                    <a:pt x="28497" y="11784"/>
                    <a:pt x="28161" y="11578"/>
                    <a:pt x="27774" y="11464"/>
                  </a:cubicBezTo>
                  <a:cubicBezTo>
                    <a:pt x="28617" y="8498"/>
                    <a:pt x="28474" y="5208"/>
                    <a:pt x="27430" y="2306"/>
                  </a:cubicBezTo>
                  <a:cubicBezTo>
                    <a:pt x="27636" y="2248"/>
                    <a:pt x="27844" y="2188"/>
                    <a:pt x="28018" y="2067"/>
                  </a:cubicBezTo>
                  <a:cubicBezTo>
                    <a:pt x="28194" y="1947"/>
                    <a:pt x="28332" y="1753"/>
                    <a:pt x="28332" y="1541"/>
                  </a:cubicBezTo>
                  <a:cubicBezTo>
                    <a:pt x="28331" y="1198"/>
                    <a:pt x="27967" y="959"/>
                    <a:pt x="27621" y="959"/>
                  </a:cubicBezTo>
                  <a:cubicBezTo>
                    <a:pt x="27593" y="959"/>
                    <a:pt x="27566" y="960"/>
                    <a:pt x="27538" y="963"/>
                  </a:cubicBezTo>
                  <a:cubicBezTo>
                    <a:pt x="27171" y="1007"/>
                    <a:pt x="26706" y="1231"/>
                    <a:pt x="26419" y="1463"/>
                  </a:cubicBezTo>
                  <a:cubicBezTo>
                    <a:pt x="22871" y="486"/>
                    <a:pt x="19192" y="0"/>
                    <a:pt x="155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428;p36">
              <a:extLst>
                <a:ext uri="{FF2B5EF4-FFF2-40B4-BE49-F238E27FC236}">
                  <a16:creationId xmlns:a16="http://schemas.microsoft.com/office/drawing/2014/main" id="{96FFD2D5-F5A9-4F96-B718-FE49DD8D529D}"/>
                </a:ext>
              </a:extLst>
            </p:cNvPr>
            <p:cNvSpPr/>
            <p:nvPr/>
          </p:nvSpPr>
          <p:spPr>
            <a:xfrm>
              <a:off x="8418275" y="545313"/>
              <a:ext cx="48950" cy="57750"/>
            </a:xfrm>
            <a:custGeom>
              <a:avLst/>
              <a:gdLst/>
              <a:ahLst/>
              <a:cxnLst/>
              <a:rect l="l" t="t" r="r" b="b"/>
              <a:pathLst>
                <a:path w="1958" h="2310" extrusionOk="0">
                  <a:moveTo>
                    <a:pt x="1855" y="1"/>
                  </a:moveTo>
                  <a:cubicBezTo>
                    <a:pt x="949" y="471"/>
                    <a:pt x="259" y="1329"/>
                    <a:pt x="1" y="2310"/>
                  </a:cubicBezTo>
                  <a:cubicBezTo>
                    <a:pt x="326" y="1379"/>
                    <a:pt x="1055" y="596"/>
                    <a:pt x="1957" y="215"/>
                  </a:cubicBezTo>
                  <a:cubicBezTo>
                    <a:pt x="1957" y="215"/>
                    <a:pt x="1855" y="2"/>
                    <a:pt x="1855"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429;p36">
              <a:extLst>
                <a:ext uri="{FF2B5EF4-FFF2-40B4-BE49-F238E27FC236}">
                  <a16:creationId xmlns:a16="http://schemas.microsoft.com/office/drawing/2014/main" id="{F52A5202-99B1-475B-BB44-B8653273A85C}"/>
                </a:ext>
              </a:extLst>
            </p:cNvPr>
            <p:cNvSpPr/>
            <p:nvPr/>
          </p:nvSpPr>
          <p:spPr>
            <a:xfrm>
              <a:off x="8499875" y="534038"/>
              <a:ext cx="75675" cy="33325"/>
            </a:xfrm>
            <a:custGeom>
              <a:avLst/>
              <a:gdLst/>
              <a:ahLst/>
              <a:cxnLst/>
              <a:rect l="l" t="t" r="r" b="b"/>
              <a:pathLst>
                <a:path w="3027" h="1333" extrusionOk="0">
                  <a:moveTo>
                    <a:pt x="1" y="1"/>
                  </a:moveTo>
                  <a:cubicBezTo>
                    <a:pt x="1" y="1"/>
                    <a:pt x="4" y="238"/>
                    <a:pt x="6" y="240"/>
                  </a:cubicBezTo>
                  <a:cubicBezTo>
                    <a:pt x="84" y="235"/>
                    <a:pt x="163" y="232"/>
                    <a:pt x="241" y="232"/>
                  </a:cubicBezTo>
                  <a:cubicBezTo>
                    <a:pt x="705" y="232"/>
                    <a:pt x="1173" y="316"/>
                    <a:pt x="1615" y="476"/>
                  </a:cubicBezTo>
                  <a:cubicBezTo>
                    <a:pt x="2133" y="661"/>
                    <a:pt x="2618" y="952"/>
                    <a:pt x="3027" y="1332"/>
                  </a:cubicBezTo>
                  <a:cubicBezTo>
                    <a:pt x="2257" y="505"/>
                    <a:pt x="1138" y="15"/>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30;p36">
              <a:extLst>
                <a:ext uri="{FF2B5EF4-FFF2-40B4-BE49-F238E27FC236}">
                  <a16:creationId xmlns:a16="http://schemas.microsoft.com/office/drawing/2014/main" id="{56A02EED-FF14-4346-9DB9-D3FFE762D0F5}"/>
                </a:ext>
              </a:extLst>
            </p:cNvPr>
            <p:cNvSpPr/>
            <p:nvPr/>
          </p:nvSpPr>
          <p:spPr>
            <a:xfrm>
              <a:off x="8384825" y="418363"/>
              <a:ext cx="68550" cy="75875"/>
            </a:xfrm>
            <a:custGeom>
              <a:avLst/>
              <a:gdLst/>
              <a:ahLst/>
              <a:cxnLst/>
              <a:rect l="l" t="t" r="r" b="b"/>
              <a:pathLst>
                <a:path w="2742" h="3035" extrusionOk="0">
                  <a:moveTo>
                    <a:pt x="1" y="1"/>
                  </a:moveTo>
                  <a:lnTo>
                    <a:pt x="1" y="1"/>
                  </a:lnTo>
                  <a:cubicBezTo>
                    <a:pt x="1117" y="749"/>
                    <a:pt x="2004" y="1820"/>
                    <a:pt x="2527" y="3035"/>
                  </a:cubicBezTo>
                  <a:lnTo>
                    <a:pt x="2741" y="2935"/>
                  </a:lnTo>
                  <a:cubicBezTo>
                    <a:pt x="2127" y="1712"/>
                    <a:pt x="1161" y="682"/>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431;p36">
              <a:extLst>
                <a:ext uri="{FF2B5EF4-FFF2-40B4-BE49-F238E27FC236}">
                  <a16:creationId xmlns:a16="http://schemas.microsoft.com/office/drawing/2014/main" id="{BCC01744-3DA5-47EC-A06E-9B255909EE86}"/>
                </a:ext>
              </a:extLst>
            </p:cNvPr>
            <p:cNvSpPr/>
            <p:nvPr/>
          </p:nvSpPr>
          <p:spPr>
            <a:xfrm>
              <a:off x="8482800" y="447263"/>
              <a:ext cx="78725" cy="36825"/>
            </a:xfrm>
            <a:custGeom>
              <a:avLst/>
              <a:gdLst/>
              <a:ahLst/>
              <a:cxnLst/>
              <a:rect l="l" t="t" r="r" b="b"/>
              <a:pathLst>
                <a:path w="3149" h="1473" extrusionOk="0">
                  <a:moveTo>
                    <a:pt x="3149" y="0"/>
                  </a:moveTo>
                  <a:cubicBezTo>
                    <a:pt x="2010" y="83"/>
                    <a:pt x="888" y="539"/>
                    <a:pt x="1" y="1297"/>
                  </a:cubicBezTo>
                  <a:lnTo>
                    <a:pt x="159" y="1473"/>
                  </a:lnTo>
                  <a:cubicBezTo>
                    <a:pt x="956" y="689"/>
                    <a:pt x="2018" y="160"/>
                    <a:pt x="31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432;p36">
              <a:extLst>
                <a:ext uri="{FF2B5EF4-FFF2-40B4-BE49-F238E27FC236}">
                  <a16:creationId xmlns:a16="http://schemas.microsoft.com/office/drawing/2014/main" id="{D938336A-6679-4DCB-BBC9-6155A82AA1B6}"/>
                </a:ext>
              </a:extLst>
            </p:cNvPr>
            <p:cNvSpPr/>
            <p:nvPr/>
          </p:nvSpPr>
          <p:spPr>
            <a:xfrm>
              <a:off x="8255900" y="458313"/>
              <a:ext cx="99025" cy="77775"/>
            </a:xfrm>
            <a:custGeom>
              <a:avLst/>
              <a:gdLst/>
              <a:ahLst/>
              <a:cxnLst/>
              <a:rect l="l" t="t" r="r" b="b"/>
              <a:pathLst>
                <a:path w="3961" h="3111" extrusionOk="0">
                  <a:moveTo>
                    <a:pt x="3961" y="0"/>
                  </a:moveTo>
                  <a:lnTo>
                    <a:pt x="3961" y="0"/>
                  </a:lnTo>
                  <a:cubicBezTo>
                    <a:pt x="2258" y="281"/>
                    <a:pt x="731" y="1450"/>
                    <a:pt x="0" y="3015"/>
                  </a:cubicBezTo>
                  <a:cubicBezTo>
                    <a:pt x="0" y="3015"/>
                    <a:pt x="217" y="3109"/>
                    <a:pt x="217" y="3110"/>
                  </a:cubicBezTo>
                  <a:lnTo>
                    <a:pt x="217" y="3110"/>
                  </a:lnTo>
                  <a:cubicBezTo>
                    <a:pt x="376" y="2726"/>
                    <a:pt x="584" y="2361"/>
                    <a:pt x="835" y="2025"/>
                  </a:cubicBezTo>
                  <a:cubicBezTo>
                    <a:pt x="1591" y="1009"/>
                    <a:pt x="2719" y="266"/>
                    <a:pt x="3961" y="0"/>
                  </a:cubicBezTo>
                  <a:close/>
                  <a:moveTo>
                    <a:pt x="217" y="3110"/>
                  </a:moveTo>
                  <a:cubicBezTo>
                    <a:pt x="217" y="3110"/>
                    <a:pt x="217" y="3110"/>
                    <a:pt x="217" y="3110"/>
                  </a:cubicBezTo>
                  <a:cubicBezTo>
                    <a:pt x="217" y="3110"/>
                    <a:pt x="217" y="3110"/>
                    <a:pt x="217" y="311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433;p36">
              <a:extLst>
                <a:ext uri="{FF2B5EF4-FFF2-40B4-BE49-F238E27FC236}">
                  <a16:creationId xmlns:a16="http://schemas.microsoft.com/office/drawing/2014/main" id="{1C6FDDDD-8406-4406-AE1F-AFE568251D74}"/>
                </a:ext>
              </a:extLst>
            </p:cNvPr>
            <p:cNvSpPr/>
            <p:nvPr/>
          </p:nvSpPr>
          <p:spPr>
            <a:xfrm>
              <a:off x="8114950" y="390663"/>
              <a:ext cx="60525" cy="110075"/>
            </a:xfrm>
            <a:custGeom>
              <a:avLst/>
              <a:gdLst/>
              <a:ahLst/>
              <a:cxnLst/>
              <a:rect l="l" t="t" r="r" b="b"/>
              <a:pathLst>
                <a:path w="2421" h="4403" extrusionOk="0">
                  <a:moveTo>
                    <a:pt x="0" y="0"/>
                  </a:moveTo>
                  <a:lnTo>
                    <a:pt x="0" y="0"/>
                  </a:lnTo>
                  <a:cubicBezTo>
                    <a:pt x="1483" y="852"/>
                    <a:pt x="2253" y="2711"/>
                    <a:pt x="1794" y="4346"/>
                  </a:cubicBezTo>
                  <a:cubicBezTo>
                    <a:pt x="1794" y="4346"/>
                    <a:pt x="2022" y="4402"/>
                    <a:pt x="2023" y="4402"/>
                  </a:cubicBezTo>
                  <a:lnTo>
                    <a:pt x="2023" y="4402"/>
                  </a:lnTo>
                  <a:cubicBezTo>
                    <a:pt x="2420" y="2685"/>
                    <a:pt x="1557" y="801"/>
                    <a:pt x="0" y="0"/>
                  </a:cubicBezTo>
                  <a:close/>
                  <a:moveTo>
                    <a:pt x="2023" y="4402"/>
                  </a:moveTo>
                  <a:lnTo>
                    <a:pt x="2023" y="4402"/>
                  </a:lnTo>
                  <a:cubicBezTo>
                    <a:pt x="2023" y="4402"/>
                    <a:pt x="2023" y="4402"/>
                    <a:pt x="2023" y="4402"/>
                  </a:cubicBezTo>
                  <a:cubicBezTo>
                    <a:pt x="2023" y="4402"/>
                    <a:pt x="2023" y="4402"/>
                    <a:pt x="2023" y="4402"/>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434;p36">
              <a:extLst>
                <a:ext uri="{FF2B5EF4-FFF2-40B4-BE49-F238E27FC236}">
                  <a16:creationId xmlns:a16="http://schemas.microsoft.com/office/drawing/2014/main" id="{1805D0B4-A215-4E5D-8014-069E875C2AA9}"/>
                </a:ext>
              </a:extLst>
            </p:cNvPr>
            <p:cNvSpPr/>
            <p:nvPr/>
          </p:nvSpPr>
          <p:spPr>
            <a:xfrm>
              <a:off x="8041375" y="488638"/>
              <a:ext cx="111000" cy="63275"/>
            </a:xfrm>
            <a:custGeom>
              <a:avLst/>
              <a:gdLst/>
              <a:ahLst/>
              <a:cxnLst/>
              <a:rect l="l" t="t" r="r" b="b"/>
              <a:pathLst>
                <a:path w="4440" h="2531" extrusionOk="0">
                  <a:moveTo>
                    <a:pt x="1" y="0"/>
                  </a:moveTo>
                  <a:lnTo>
                    <a:pt x="1" y="0"/>
                  </a:lnTo>
                  <a:cubicBezTo>
                    <a:pt x="430" y="38"/>
                    <a:pt x="852" y="128"/>
                    <a:pt x="1257" y="262"/>
                  </a:cubicBezTo>
                  <a:cubicBezTo>
                    <a:pt x="2466" y="662"/>
                    <a:pt x="3544" y="1466"/>
                    <a:pt x="4244" y="2531"/>
                  </a:cubicBezTo>
                  <a:lnTo>
                    <a:pt x="4440" y="2395"/>
                  </a:lnTo>
                  <a:cubicBezTo>
                    <a:pt x="4181" y="2039"/>
                    <a:pt x="3882" y="1717"/>
                    <a:pt x="3551" y="1431"/>
                  </a:cubicBezTo>
                  <a:cubicBezTo>
                    <a:pt x="2893" y="863"/>
                    <a:pt x="2110" y="442"/>
                    <a:pt x="1274" y="207"/>
                  </a:cubicBezTo>
                  <a:cubicBezTo>
                    <a:pt x="859" y="89"/>
                    <a:pt x="431" y="18"/>
                    <a:pt x="1"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435;p36">
              <a:extLst>
                <a:ext uri="{FF2B5EF4-FFF2-40B4-BE49-F238E27FC236}">
                  <a16:creationId xmlns:a16="http://schemas.microsoft.com/office/drawing/2014/main" id="{94BF8B8A-FA2F-4C9C-A968-5C718BF720A2}"/>
                </a:ext>
              </a:extLst>
            </p:cNvPr>
            <p:cNvSpPr/>
            <p:nvPr/>
          </p:nvSpPr>
          <p:spPr>
            <a:xfrm>
              <a:off x="8235500" y="537563"/>
              <a:ext cx="161250" cy="59250"/>
            </a:xfrm>
            <a:custGeom>
              <a:avLst/>
              <a:gdLst/>
              <a:ahLst/>
              <a:cxnLst/>
              <a:rect l="l" t="t" r="r" b="b"/>
              <a:pathLst>
                <a:path w="6450" h="2370" extrusionOk="0">
                  <a:moveTo>
                    <a:pt x="5397" y="1"/>
                  </a:moveTo>
                  <a:cubicBezTo>
                    <a:pt x="3406" y="1"/>
                    <a:pt x="1417" y="800"/>
                    <a:pt x="0" y="2204"/>
                  </a:cubicBezTo>
                  <a:lnTo>
                    <a:pt x="169" y="2370"/>
                  </a:lnTo>
                  <a:cubicBezTo>
                    <a:pt x="1572" y="886"/>
                    <a:pt x="3607" y="32"/>
                    <a:pt x="5647" y="32"/>
                  </a:cubicBezTo>
                  <a:cubicBezTo>
                    <a:pt x="5915" y="32"/>
                    <a:pt x="6183" y="47"/>
                    <a:pt x="6450" y="77"/>
                  </a:cubicBezTo>
                  <a:cubicBezTo>
                    <a:pt x="6101" y="26"/>
                    <a:pt x="5749" y="1"/>
                    <a:pt x="53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436;p36">
              <a:extLst>
                <a:ext uri="{FF2B5EF4-FFF2-40B4-BE49-F238E27FC236}">
                  <a16:creationId xmlns:a16="http://schemas.microsoft.com/office/drawing/2014/main" id="{8C9243A1-E2D5-45B8-89AC-F19B02E63749}"/>
                </a:ext>
              </a:extLst>
            </p:cNvPr>
            <p:cNvSpPr/>
            <p:nvPr/>
          </p:nvSpPr>
          <p:spPr>
            <a:xfrm>
              <a:off x="7847350" y="438713"/>
              <a:ext cx="732350" cy="688100"/>
            </a:xfrm>
            <a:custGeom>
              <a:avLst/>
              <a:gdLst/>
              <a:ahLst/>
              <a:cxnLst/>
              <a:rect l="l" t="t" r="r" b="b"/>
              <a:pathLst>
                <a:path w="29294" h="27524" extrusionOk="0">
                  <a:moveTo>
                    <a:pt x="15549" y="1"/>
                  </a:moveTo>
                  <a:cubicBezTo>
                    <a:pt x="14744" y="1"/>
                    <a:pt x="14070" y="393"/>
                    <a:pt x="14070" y="393"/>
                  </a:cubicBezTo>
                  <a:cubicBezTo>
                    <a:pt x="14070" y="393"/>
                    <a:pt x="13751" y="182"/>
                    <a:pt x="13338" y="182"/>
                  </a:cubicBezTo>
                  <a:cubicBezTo>
                    <a:pt x="12920" y="182"/>
                    <a:pt x="12406" y="398"/>
                    <a:pt x="12027" y="1266"/>
                  </a:cubicBezTo>
                  <a:cubicBezTo>
                    <a:pt x="11479" y="2520"/>
                    <a:pt x="11551" y="3473"/>
                    <a:pt x="11630" y="3901"/>
                  </a:cubicBezTo>
                  <a:cubicBezTo>
                    <a:pt x="11588" y="3927"/>
                    <a:pt x="11550" y="3957"/>
                    <a:pt x="11515" y="3995"/>
                  </a:cubicBezTo>
                  <a:cubicBezTo>
                    <a:pt x="11284" y="4248"/>
                    <a:pt x="11293" y="4669"/>
                    <a:pt x="11500" y="4942"/>
                  </a:cubicBezTo>
                  <a:cubicBezTo>
                    <a:pt x="11687" y="5187"/>
                    <a:pt x="12013" y="5374"/>
                    <a:pt x="12322" y="5374"/>
                  </a:cubicBezTo>
                  <a:cubicBezTo>
                    <a:pt x="12357" y="5374"/>
                    <a:pt x="12391" y="5371"/>
                    <a:pt x="12425" y="5367"/>
                  </a:cubicBezTo>
                  <a:lnTo>
                    <a:pt x="12425" y="5367"/>
                  </a:lnTo>
                  <a:lnTo>
                    <a:pt x="11886" y="7044"/>
                  </a:lnTo>
                  <a:lnTo>
                    <a:pt x="9944" y="7238"/>
                  </a:lnTo>
                  <a:lnTo>
                    <a:pt x="5746" y="7657"/>
                  </a:lnTo>
                  <a:lnTo>
                    <a:pt x="5349" y="7697"/>
                  </a:lnTo>
                  <a:cubicBezTo>
                    <a:pt x="3801" y="7852"/>
                    <a:pt x="2445" y="8796"/>
                    <a:pt x="1762" y="10193"/>
                  </a:cubicBezTo>
                  <a:lnTo>
                    <a:pt x="983" y="11789"/>
                  </a:lnTo>
                  <a:lnTo>
                    <a:pt x="635" y="12499"/>
                  </a:lnTo>
                  <a:cubicBezTo>
                    <a:pt x="781" y="12732"/>
                    <a:pt x="944" y="12942"/>
                    <a:pt x="1120" y="13131"/>
                  </a:cubicBezTo>
                  <a:lnTo>
                    <a:pt x="0" y="16470"/>
                  </a:lnTo>
                  <a:lnTo>
                    <a:pt x="1592" y="20553"/>
                  </a:lnTo>
                  <a:lnTo>
                    <a:pt x="1948" y="20866"/>
                  </a:lnTo>
                  <a:lnTo>
                    <a:pt x="13389" y="27524"/>
                  </a:lnTo>
                  <a:lnTo>
                    <a:pt x="14772" y="27322"/>
                  </a:lnTo>
                  <a:lnTo>
                    <a:pt x="19789" y="15977"/>
                  </a:lnTo>
                  <a:lnTo>
                    <a:pt x="22726" y="15977"/>
                  </a:lnTo>
                  <a:cubicBezTo>
                    <a:pt x="22726" y="15977"/>
                    <a:pt x="22735" y="15978"/>
                    <a:pt x="22750" y="15978"/>
                  </a:cubicBezTo>
                  <a:cubicBezTo>
                    <a:pt x="22885" y="15978"/>
                    <a:pt x="23561" y="15946"/>
                    <a:pt x="24032" y="15320"/>
                  </a:cubicBezTo>
                  <a:cubicBezTo>
                    <a:pt x="24836" y="15329"/>
                    <a:pt x="25755" y="15357"/>
                    <a:pt x="26791" y="15408"/>
                  </a:cubicBezTo>
                  <a:cubicBezTo>
                    <a:pt x="27255" y="15431"/>
                    <a:pt x="27683" y="15442"/>
                    <a:pt x="28080" y="15442"/>
                  </a:cubicBezTo>
                  <a:cubicBezTo>
                    <a:pt x="28523" y="15442"/>
                    <a:pt x="28926" y="15429"/>
                    <a:pt x="29293" y="15406"/>
                  </a:cubicBezTo>
                  <a:cubicBezTo>
                    <a:pt x="28961" y="12409"/>
                    <a:pt x="28463" y="8885"/>
                    <a:pt x="28463" y="8885"/>
                  </a:cubicBezTo>
                  <a:cubicBezTo>
                    <a:pt x="28463" y="8885"/>
                    <a:pt x="27129" y="4716"/>
                    <a:pt x="24066" y="744"/>
                  </a:cubicBezTo>
                  <a:cubicBezTo>
                    <a:pt x="23443" y="811"/>
                    <a:pt x="23483" y="1909"/>
                    <a:pt x="23483" y="1909"/>
                  </a:cubicBezTo>
                  <a:lnTo>
                    <a:pt x="23138" y="2914"/>
                  </a:lnTo>
                  <a:lnTo>
                    <a:pt x="23827" y="4291"/>
                  </a:lnTo>
                  <a:lnTo>
                    <a:pt x="25734" y="5827"/>
                  </a:lnTo>
                  <a:lnTo>
                    <a:pt x="27957" y="10856"/>
                  </a:lnTo>
                  <a:lnTo>
                    <a:pt x="25048" y="10298"/>
                  </a:lnTo>
                  <a:lnTo>
                    <a:pt x="16159" y="8592"/>
                  </a:lnTo>
                  <a:lnTo>
                    <a:pt x="16102" y="8168"/>
                  </a:lnTo>
                  <a:cubicBezTo>
                    <a:pt x="16361" y="7898"/>
                    <a:pt x="16563" y="7564"/>
                    <a:pt x="16729" y="7227"/>
                  </a:cubicBezTo>
                  <a:cubicBezTo>
                    <a:pt x="17128" y="6420"/>
                    <a:pt x="17389" y="5547"/>
                    <a:pt x="17506" y="4656"/>
                  </a:cubicBezTo>
                  <a:lnTo>
                    <a:pt x="17507" y="4657"/>
                  </a:lnTo>
                  <a:cubicBezTo>
                    <a:pt x="17507" y="4657"/>
                    <a:pt x="18103" y="3746"/>
                    <a:pt x="17864" y="2814"/>
                  </a:cubicBezTo>
                  <a:cubicBezTo>
                    <a:pt x="17864" y="2814"/>
                    <a:pt x="17923" y="1167"/>
                    <a:pt x="16731" y="353"/>
                  </a:cubicBezTo>
                  <a:cubicBezTo>
                    <a:pt x="16346" y="90"/>
                    <a:pt x="15933" y="1"/>
                    <a:pt x="1554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437;p36">
              <a:extLst>
                <a:ext uri="{FF2B5EF4-FFF2-40B4-BE49-F238E27FC236}">
                  <a16:creationId xmlns:a16="http://schemas.microsoft.com/office/drawing/2014/main" id="{7FA3047F-A2AF-4A66-88B7-257CDBA69035}"/>
                </a:ext>
              </a:extLst>
            </p:cNvPr>
            <p:cNvSpPr/>
            <p:nvPr/>
          </p:nvSpPr>
          <p:spPr>
            <a:xfrm>
              <a:off x="8358575" y="684338"/>
              <a:ext cx="103100" cy="142050"/>
            </a:xfrm>
            <a:custGeom>
              <a:avLst/>
              <a:gdLst/>
              <a:ahLst/>
              <a:cxnLst/>
              <a:rect l="l" t="t" r="r" b="b"/>
              <a:pathLst>
                <a:path w="4124" h="5682" extrusionOk="0">
                  <a:moveTo>
                    <a:pt x="4124" y="0"/>
                  </a:moveTo>
                  <a:lnTo>
                    <a:pt x="680" y="2174"/>
                  </a:lnTo>
                  <a:lnTo>
                    <a:pt x="1" y="4728"/>
                  </a:lnTo>
                  <a:lnTo>
                    <a:pt x="1805" y="5681"/>
                  </a:lnTo>
                  <a:cubicBezTo>
                    <a:pt x="1805" y="5681"/>
                    <a:pt x="1813" y="5681"/>
                    <a:pt x="1828" y="5681"/>
                  </a:cubicBezTo>
                  <a:cubicBezTo>
                    <a:pt x="2004" y="5681"/>
                    <a:pt x="3119" y="5626"/>
                    <a:pt x="3473" y="4237"/>
                  </a:cubicBezTo>
                  <a:cubicBezTo>
                    <a:pt x="3858" y="2728"/>
                    <a:pt x="4124" y="0"/>
                    <a:pt x="4124" y="0"/>
                  </a:cubicBezTo>
                  <a:close/>
                </a:path>
              </a:pathLst>
            </a:custGeom>
            <a:solidFill>
              <a:srgbClr val="AF3E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438;p36">
              <a:extLst>
                <a:ext uri="{FF2B5EF4-FFF2-40B4-BE49-F238E27FC236}">
                  <a16:creationId xmlns:a16="http://schemas.microsoft.com/office/drawing/2014/main" id="{03713958-7D38-4EC7-A0D8-A755169C0F9E}"/>
                </a:ext>
              </a:extLst>
            </p:cNvPr>
            <p:cNvSpPr/>
            <p:nvPr/>
          </p:nvSpPr>
          <p:spPr>
            <a:xfrm>
              <a:off x="7835475" y="445363"/>
              <a:ext cx="815100" cy="664650"/>
            </a:xfrm>
            <a:custGeom>
              <a:avLst/>
              <a:gdLst/>
              <a:ahLst/>
              <a:cxnLst/>
              <a:rect l="l" t="t" r="r" b="b"/>
              <a:pathLst>
                <a:path w="32604" h="26586" extrusionOk="0">
                  <a:moveTo>
                    <a:pt x="24126" y="1"/>
                  </a:moveTo>
                  <a:cubicBezTo>
                    <a:pt x="23440" y="1"/>
                    <a:pt x="23485" y="1170"/>
                    <a:pt x="23485" y="1170"/>
                  </a:cubicBezTo>
                  <a:lnTo>
                    <a:pt x="23141" y="2175"/>
                  </a:lnTo>
                  <a:lnTo>
                    <a:pt x="23829" y="3552"/>
                  </a:lnTo>
                  <a:lnTo>
                    <a:pt x="25735" y="5087"/>
                  </a:lnTo>
                  <a:lnTo>
                    <a:pt x="27959" y="10117"/>
                  </a:lnTo>
                  <a:lnTo>
                    <a:pt x="16160" y="7854"/>
                  </a:lnTo>
                  <a:lnTo>
                    <a:pt x="15936" y="6198"/>
                  </a:lnTo>
                  <a:lnTo>
                    <a:pt x="12425" y="4625"/>
                  </a:lnTo>
                  <a:lnTo>
                    <a:pt x="11886" y="6304"/>
                  </a:lnTo>
                  <a:lnTo>
                    <a:pt x="5746" y="6916"/>
                  </a:lnTo>
                  <a:cubicBezTo>
                    <a:pt x="3989" y="7093"/>
                    <a:pt x="2497" y="8282"/>
                    <a:pt x="1936" y="9956"/>
                  </a:cubicBezTo>
                  <a:lnTo>
                    <a:pt x="0" y="15730"/>
                  </a:lnTo>
                  <a:lnTo>
                    <a:pt x="2806" y="22931"/>
                  </a:lnTo>
                  <a:cubicBezTo>
                    <a:pt x="7741" y="26450"/>
                    <a:pt x="13758" y="26586"/>
                    <a:pt x="14657" y="26586"/>
                  </a:cubicBezTo>
                  <a:cubicBezTo>
                    <a:pt x="14733" y="26586"/>
                    <a:pt x="14772" y="26585"/>
                    <a:pt x="14772" y="26585"/>
                  </a:cubicBezTo>
                  <a:lnTo>
                    <a:pt x="19768" y="14739"/>
                  </a:lnTo>
                  <a:cubicBezTo>
                    <a:pt x="19768" y="14739"/>
                    <a:pt x="20956" y="14582"/>
                    <a:pt x="23381" y="14582"/>
                  </a:cubicBezTo>
                  <a:cubicBezTo>
                    <a:pt x="24329" y="14582"/>
                    <a:pt x="25465" y="14606"/>
                    <a:pt x="26792" y="14673"/>
                  </a:cubicBezTo>
                  <a:cubicBezTo>
                    <a:pt x="27261" y="14697"/>
                    <a:pt x="27695" y="14707"/>
                    <a:pt x="28096" y="14707"/>
                  </a:cubicBezTo>
                  <a:cubicBezTo>
                    <a:pt x="29493" y="14707"/>
                    <a:pt x="30494" y="14576"/>
                    <a:pt x="31207" y="14403"/>
                  </a:cubicBezTo>
                  <a:cubicBezTo>
                    <a:pt x="32149" y="14175"/>
                    <a:pt x="32604" y="13102"/>
                    <a:pt x="32123" y="12261"/>
                  </a:cubicBezTo>
                  <a:lnTo>
                    <a:pt x="27813" y="4717"/>
                  </a:lnTo>
                  <a:cubicBezTo>
                    <a:pt x="27813" y="4717"/>
                    <a:pt x="28111" y="1700"/>
                    <a:pt x="27873" y="1144"/>
                  </a:cubicBezTo>
                  <a:cubicBezTo>
                    <a:pt x="27635" y="589"/>
                    <a:pt x="26682" y="528"/>
                    <a:pt x="26682" y="528"/>
                  </a:cubicBezTo>
                  <a:cubicBezTo>
                    <a:pt x="26172" y="171"/>
                    <a:pt x="25852" y="69"/>
                    <a:pt x="25652" y="69"/>
                  </a:cubicBezTo>
                  <a:cubicBezTo>
                    <a:pt x="25385" y="69"/>
                    <a:pt x="25333" y="251"/>
                    <a:pt x="25333" y="251"/>
                  </a:cubicBezTo>
                  <a:cubicBezTo>
                    <a:pt x="25117" y="89"/>
                    <a:pt x="24934" y="45"/>
                    <a:pt x="24799" y="45"/>
                  </a:cubicBezTo>
                  <a:cubicBezTo>
                    <a:pt x="24633" y="45"/>
                    <a:pt x="24537" y="111"/>
                    <a:pt x="24537" y="111"/>
                  </a:cubicBezTo>
                  <a:cubicBezTo>
                    <a:pt x="24377" y="34"/>
                    <a:pt x="24241" y="1"/>
                    <a:pt x="24126"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439;p36">
              <a:extLst>
                <a:ext uri="{FF2B5EF4-FFF2-40B4-BE49-F238E27FC236}">
                  <a16:creationId xmlns:a16="http://schemas.microsoft.com/office/drawing/2014/main" id="{5601C7FA-52CD-41B3-8F93-B0DD8561DA55}"/>
                </a:ext>
              </a:extLst>
            </p:cNvPr>
            <p:cNvSpPr/>
            <p:nvPr/>
          </p:nvSpPr>
          <p:spPr>
            <a:xfrm>
              <a:off x="8516550" y="657813"/>
              <a:ext cx="42400" cy="95875"/>
            </a:xfrm>
            <a:custGeom>
              <a:avLst/>
              <a:gdLst/>
              <a:ahLst/>
              <a:cxnLst/>
              <a:rect l="l" t="t" r="r" b="b"/>
              <a:pathLst>
                <a:path w="1696" h="3835" extrusionOk="0">
                  <a:moveTo>
                    <a:pt x="0" y="1"/>
                  </a:moveTo>
                  <a:lnTo>
                    <a:pt x="0" y="1"/>
                  </a:lnTo>
                  <a:cubicBezTo>
                    <a:pt x="489" y="1310"/>
                    <a:pt x="1056" y="2593"/>
                    <a:pt x="1695" y="3835"/>
                  </a:cubicBezTo>
                  <a:cubicBezTo>
                    <a:pt x="1206" y="2525"/>
                    <a:pt x="638" y="1245"/>
                    <a:pt x="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440;p36">
              <a:extLst>
                <a:ext uri="{FF2B5EF4-FFF2-40B4-BE49-F238E27FC236}">
                  <a16:creationId xmlns:a16="http://schemas.microsoft.com/office/drawing/2014/main" id="{1AEA0B3C-36C7-44DA-BA4D-CE3BD408947F}"/>
                </a:ext>
              </a:extLst>
            </p:cNvPr>
            <p:cNvSpPr/>
            <p:nvPr/>
          </p:nvSpPr>
          <p:spPr>
            <a:xfrm>
              <a:off x="8422550" y="474563"/>
              <a:ext cx="85350" cy="46275"/>
            </a:xfrm>
            <a:custGeom>
              <a:avLst/>
              <a:gdLst/>
              <a:ahLst/>
              <a:cxnLst/>
              <a:rect l="l" t="t" r="r" b="b"/>
              <a:pathLst>
                <a:path w="3414" h="1851" extrusionOk="0">
                  <a:moveTo>
                    <a:pt x="1" y="1"/>
                  </a:moveTo>
                  <a:cubicBezTo>
                    <a:pt x="18" y="211"/>
                    <a:pt x="94" y="1198"/>
                    <a:pt x="348" y="1198"/>
                  </a:cubicBezTo>
                  <a:cubicBezTo>
                    <a:pt x="348" y="1198"/>
                    <a:pt x="348" y="1198"/>
                    <a:pt x="348" y="1198"/>
                  </a:cubicBezTo>
                  <a:cubicBezTo>
                    <a:pt x="511" y="1195"/>
                    <a:pt x="641" y="803"/>
                    <a:pt x="716" y="541"/>
                  </a:cubicBezTo>
                  <a:lnTo>
                    <a:pt x="716" y="541"/>
                  </a:lnTo>
                  <a:cubicBezTo>
                    <a:pt x="727" y="601"/>
                    <a:pt x="738" y="661"/>
                    <a:pt x="750" y="720"/>
                  </a:cubicBezTo>
                  <a:cubicBezTo>
                    <a:pt x="801" y="967"/>
                    <a:pt x="858" y="1209"/>
                    <a:pt x="939" y="1449"/>
                  </a:cubicBezTo>
                  <a:cubicBezTo>
                    <a:pt x="972" y="1541"/>
                    <a:pt x="1007" y="1632"/>
                    <a:pt x="1058" y="1716"/>
                  </a:cubicBezTo>
                  <a:cubicBezTo>
                    <a:pt x="1103" y="1795"/>
                    <a:pt x="1167" y="1850"/>
                    <a:pt x="1234" y="1850"/>
                  </a:cubicBezTo>
                  <a:cubicBezTo>
                    <a:pt x="1278" y="1850"/>
                    <a:pt x="1323" y="1826"/>
                    <a:pt x="1364" y="1769"/>
                  </a:cubicBezTo>
                  <a:cubicBezTo>
                    <a:pt x="1440" y="1657"/>
                    <a:pt x="1471" y="1528"/>
                    <a:pt x="1503" y="1401"/>
                  </a:cubicBezTo>
                  <a:cubicBezTo>
                    <a:pt x="1550" y="1203"/>
                    <a:pt x="1583" y="1002"/>
                    <a:pt x="1608" y="801"/>
                  </a:cubicBezTo>
                  <a:lnTo>
                    <a:pt x="1608" y="801"/>
                  </a:lnTo>
                  <a:cubicBezTo>
                    <a:pt x="1669" y="1023"/>
                    <a:pt x="1806" y="1535"/>
                    <a:pt x="2008" y="1575"/>
                  </a:cubicBezTo>
                  <a:cubicBezTo>
                    <a:pt x="2016" y="1577"/>
                    <a:pt x="2025" y="1577"/>
                    <a:pt x="2033" y="1577"/>
                  </a:cubicBezTo>
                  <a:cubicBezTo>
                    <a:pt x="2151" y="1577"/>
                    <a:pt x="2214" y="1433"/>
                    <a:pt x="2249" y="1340"/>
                  </a:cubicBezTo>
                  <a:cubicBezTo>
                    <a:pt x="2306" y="1182"/>
                    <a:pt x="2342" y="1018"/>
                    <a:pt x="2370" y="854"/>
                  </a:cubicBezTo>
                  <a:lnTo>
                    <a:pt x="2370" y="854"/>
                  </a:lnTo>
                  <a:cubicBezTo>
                    <a:pt x="2371" y="861"/>
                    <a:pt x="2372" y="867"/>
                    <a:pt x="2373" y="874"/>
                  </a:cubicBezTo>
                  <a:cubicBezTo>
                    <a:pt x="2409" y="1124"/>
                    <a:pt x="2485" y="1274"/>
                    <a:pt x="2588" y="1274"/>
                  </a:cubicBezTo>
                  <a:cubicBezTo>
                    <a:pt x="2665" y="1274"/>
                    <a:pt x="2758" y="1190"/>
                    <a:pt x="2861" y="999"/>
                  </a:cubicBezTo>
                  <a:cubicBezTo>
                    <a:pt x="2923" y="887"/>
                    <a:pt x="2991" y="731"/>
                    <a:pt x="3027" y="633"/>
                  </a:cubicBezTo>
                  <a:cubicBezTo>
                    <a:pt x="3125" y="538"/>
                    <a:pt x="3318" y="347"/>
                    <a:pt x="3414" y="251"/>
                  </a:cubicBezTo>
                  <a:lnTo>
                    <a:pt x="3414" y="251"/>
                  </a:lnTo>
                  <a:cubicBezTo>
                    <a:pt x="3313" y="343"/>
                    <a:pt x="3103" y="521"/>
                    <a:pt x="3004" y="616"/>
                  </a:cubicBezTo>
                  <a:cubicBezTo>
                    <a:pt x="2932" y="762"/>
                    <a:pt x="2754" y="1168"/>
                    <a:pt x="2599" y="1209"/>
                  </a:cubicBezTo>
                  <a:cubicBezTo>
                    <a:pt x="2597" y="1209"/>
                    <a:pt x="2596" y="1209"/>
                    <a:pt x="2594" y="1209"/>
                  </a:cubicBezTo>
                  <a:cubicBezTo>
                    <a:pt x="2461" y="1209"/>
                    <a:pt x="2437" y="765"/>
                    <a:pt x="2430" y="663"/>
                  </a:cubicBezTo>
                  <a:cubicBezTo>
                    <a:pt x="2426" y="598"/>
                    <a:pt x="2424" y="530"/>
                    <a:pt x="2424" y="463"/>
                  </a:cubicBezTo>
                  <a:lnTo>
                    <a:pt x="2338" y="458"/>
                  </a:lnTo>
                  <a:cubicBezTo>
                    <a:pt x="2310" y="650"/>
                    <a:pt x="2278" y="842"/>
                    <a:pt x="2234" y="1029"/>
                  </a:cubicBezTo>
                  <a:cubicBezTo>
                    <a:pt x="2202" y="1148"/>
                    <a:pt x="2146" y="1401"/>
                    <a:pt x="2047" y="1466"/>
                  </a:cubicBezTo>
                  <a:cubicBezTo>
                    <a:pt x="2043" y="1468"/>
                    <a:pt x="2039" y="1469"/>
                    <a:pt x="2035" y="1469"/>
                  </a:cubicBezTo>
                  <a:cubicBezTo>
                    <a:pt x="1977" y="1469"/>
                    <a:pt x="1909" y="1325"/>
                    <a:pt x="1887" y="1280"/>
                  </a:cubicBezTo>
                  <a:cubicBezTo>
                    <a:pt x="1726" y="911"/>
                    <a:pt x="1651" y="479"/>
                    <a:pt x="1568" y="87"/>
                  </a:cubicBezTo>
                  <a:cubicBezTo>
                    <a:pt x="1545" y="305"/>
                    <a:pt x="1513" y="615"/>
                    <a:pt x="1485" y="828"/>
                  </a:cubicBezTo>
                  <a:cubicBezTo>
                    <a:pt x="1451" y="1070"/>
                    <a:pt x="1416" y="1318"/>
                    <a:pt x="1342" y="1550"/>
                  </a:cubicBezTo>
                  <a:cubicBezTo>
                    <a:pt x="1330" y="1586"/>
                    <a:pt x="1277" y="1737"/>
                    <a:pt x="1231" y="1737"/>
                  </a:cubicBezTo>
                  <a:cubicBezTo>
                    <a:pt x="1229" y="1737"/>
                    <a:pt x="1226" y="1737"/>
                    <a:pt x="1224" y="1736"/>
                  </a:cubicBezTo>
                  <a:cubicBezTo>
                    <a:pt x="1195" y="1720"/>
                    <a:pt x="1174" y="1690"/>
                    <a:pt x="1154" y="1659"/>
                  </a:cubicBezTo>
                  <a:cubicBezTo>
                    <a:pt x="1107" y="1582"/>
                    <a:pt x="1075" y="1500"/>
                    <a:pt x="1043" y="1415"/>
                  </a:cubicBezTo>
                  <a:cubicBezTo>
                    <a:pt x="899" y="1003"/>
                    <a:pt x="813" y="565"/>
                    <a:pt x="733" y="136"/>
                  </a:cubicBezTo>
                  <a:lnTo>
                    <a:pt x="686" y="335"/>
                  </a:lnTo>
                  <a:cubicBezTo>
                    <a:pt x="642" y="511"/>
                    <a:pt x="599" y="689"/>
                    <a:pt x="537" y="858"/>
                  </a:cubicBezTo>
                  <a:cubicBezTo>
                    <a:pt x="507" y="938"/>
                    <a:pt x="472" y="1024"/>
                    <a:pt x="418" y="1092"/>
                  </a:cubicBezTo>
                  <a:cubicBezTo>
                    <a:pt x="393" y="1125"/>
                    <a:pt x="370" y="1139"/>
                    <a:pt x="349" y="1139"/>
                  </a:cubicBezTo>
                  <a:cubicBezTo>
                    <a:pt x="314" y="1139"/>
                    <a:pt x="284" y="1104"/>
                    <a:pt x="255" y="1057"/>
                  </a:cubicBezTo>
                  <a:cubicBezTo>
                    <a:pt x="171" y="899"/>
                    <a:pt x="132" y="715"/>
                    <a:pt x="93" y="541"/>
                  </a:cubicBezTo>
                  <a:cubicBezTo>
                    <a:pt x="55" y="362"/>
                    <a:pt x="25" y="181"/>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441;p36">
              <a:extLst>
                <a:ext uri="{FF2B5EF4-FFF2-40B4-BE49-F238E27FC236}">
                  <a16:creationId xmlns:a16="http://schemas.microsoft.com/office/drawing/2014/main" id="{5880AB08-1D1F-45C8-BA3C-DBAD450719D9}"/>
                </a:ext>
              </a:extLst>
            </p:cNvPr>
            <p:cNvSpPr/>
            <p:nvPr/>
          </p:nvSpPr>
          <p:spPr>
            <a:xfrm>
              <a:off x="8472850" y="512213"/>
              <a:ext cx="6875" cy="28725"/>
            </a:xfrm>
            <a:custGeom>
              <a:avLst/>
              <a:gdLst/>
              <a:ahLst/>
              <a:cxnLst/>
              <a:rect l="l" t="t" r="r" b="b"/>
              <a:pathLst>
                <a:path w="275" h="1149" extrusionOk="0">
                  <a:moveTo>
                    <a:pt x="0" y="34"/>
                  </a:moveTo>
                  <a:cubicBezTo>
                    <a:pt x="0" y="34"/>
                    <a:pt x="0" y="34"/>
                    <a:pt x="1" y="34"/>
                  </a:cubicBezTo>
                  <a:lnTo>
                    <a:pt x="1" y="34"/>
                  </a:lnTo>
                  <a:cubicBezTo>
                    <a:pt x="1" y="34"/>
                    <a:pt x="0" y="34"/>
                    <a:pt x="0" y="34"/>
                  </a:cubicBezTo>
                  <a:close/>
                  <a:moveTo>
                    <a:pt x="49" y="0"/>
                  </a:moveTo>
                  <a:cubicBezTo>
                    <a:pt x="49" y="0"/>
                    <a:pt x="2" y="34"/>
                    <a:pt x="1" y="34"/>
                  </a:cubicBezTo>
                  <a:cubicBezTo>
                    <a:pt x="1" y="34"/>
                    <a:pt x="1" y="34"/>
                    <a:pt x="1" y="34"/>
                  </a:cubicBezTo>
                  <a:lnTo>
                    <a:pt x="1" y="34"/>
                  </a:lnTo>
                  <a:cubicBezTo>
                    <a:pt x="56" y="111"/>
                    <a:pt x="99" y="200"/>
                    <a:pt x="137" y="287"/>
                  </a:cubicBezTo>
                  <a:cubicBezTo>
                    <a:pt x="206" y="449"/>
                    <a:pt x="246" y="625"/>
                    <a:pt x="259" y="799"/>
                  </a:cubicBezTo>
                  <a:cubicBezTo>
                    <a:pt x="259" y="834"/>
                    <a:pt x="260" y="877"/>
                    <a:pt x="262" y="911"/>
                  </a:cubicBezTo>
                  <a:cubicBezTo>
                    <a:pt x="261" y="923"/>
                    <a:pt x="258" y="987"/>
                    <a:pt x="258" y="1002"/>
                  </a:cubicBezTo>
                  <a:cubicBezTo>
                    <a:pt x="256" y="1045"/>
                    <a:pt x="246" y="1103"/>
                    <a:pt x="241" y="1148"/>
                  </a:cubicBezTo>
                  <a:cubicBezTo>
                    <a:pt x="248" y="1103"/>
                    <a:pt x="262" y="1045"/>
                    <a:pt x="264" y="1002"/>
                  </a:cubicBezTo>
                  <a:cubicBezTo>
                    <a:pt x="266" y="987"/>
                    <a:pt x="271" y="923"/>
                    <a:pt x="274" y="911"/>
                  </a:cubicBezTo>
                  <a:cubicBezTo>
                    <a:pt x="274" y="877"/>
                    <a:pt x="275" y="834"/>
                    <a:pt x="275" y="799"/>
                  </a:cubicBezTo>
                  <a:cubicBezTo>
                    <a:pt x="268" y="520"/>
                    <a:pt x="194" y="240"/>
                    <a:pt x="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442;p36">
              <a:extLst>
                <a:ext uri="{FF2B5EF4-FFF2-40B4-BE49-F238E27FC236}">
                  <a16:creationId xmlns:a16="http://schemas.microsoft.com/office/drawing/2014/main" id="{AAB83D53-E85B-4E3A-9E82-A9C1238D6FC5}"/>
                </a:ext>
              </a:extLst>
            </p:cNvPr>
            <p:cNvSpPr/>
            <p:nvPr/>
          </p:nvSpPr>
          <p:spPr>
            <a:xfrm>
              <a:off x="8497375" y="489688"/>
              <a:ext cx="20250" cy="7575"/>
            </a:xfrm>
            <a:custGeom>
              <a:avLst/>
              <a:gdLst/>
              <a:ahLst/>
              <a:cxnLst/>
              <a:rect l="l" t="t" r="r" b="b"/>
              <a:pathLst>
                <a:path w="810" h="303" extrusionOk="0">
                  <a:moveTo>
                    <a:pt x="50" y="1"/>
                  </a:moveTo>
                  <a:cubicBezTo>
                    <a:pt x="50" y="1"/>
                    <a:pt x="1" y="35"/>
                    <a:pt x="3" y="35"/>
                  </a:cubicBezTo>
                  <a:cubicBezTo>
                    <a:pt x="50" y="94"/>
                    <a:pt x="112" y="139"/>
                    <a:pt x="176" y="178"/>
                  </a:cubicBezTo>
                  <a:cubicBezTo>
                    <a:pt x="303" y="254"/>
                    <a:pt x="447" y="293"/>
                    <a:pt x="594" y="300"/>
                  </a:cubicBezTo>
                  <a:cubicBezTo>
                    <a:pt x="609" y="302"/>
                    <a:pt x="631" y="302"/>
                    <a:pt x="648" y="302"/>
                  </a:cubicBezTo>
                  <a:cubicBezTo>
                    <a:pt x="652" y="303"/>
                    <a:pt x="657" y="303"/>
                    <a:pt x="662" y="303"/>
                  </a:cubicBezTo>
                  <a:cubicBezTo>
                    <a:pt x="710" y="303"/>
                    <a:pt x="763" y="297"/>
                    <a:pt x="810" y="293"/>
                  </a:cubicBezTo>
                  <a:cubicBezTo>
                    <a:pt x="789" y="293"/>
                    <a:pt x="767" y="293"/>
                    <a:pt x="745" y="293"/>
                  </a:cubicBezTo>
                  <a:cubicBezTo>
                    <a:pt x="712" y="293"/>
                    <a:pt x="679" y="293"/>
                    <a:pt x="648" y="291"/>
                  </a:cubicBezTo>
                  <a:cubicBezTo>
                    <a:pt x="632" y="289"/>
                    <a:pt x="611" y="288"/>
                    <a:pt x="595" y="285"/>
                  </a:cubicBezTo>
                  <a:cubicBezTo>
                    <a:pt x="389" y="259"/>
                    <a:pt x="177" y="168"/>
                    <a:pt x="5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443;p36">
              <a:extLst>
                <a:ext uri="{FF2B5EF4-FFF2-40B4-BE49-F238E27FC236}">
                  <a16:creationId xmlns:a16="http://schemas.microsoft.com/office/drawing/2014/main" id="{47BCA1F5-EB49-412D-8E12-BF195F1D10F4}"/>
                </a:ext>
              </a:extLst>
            </p:cNvPr>
            <p:cNvSpPr/>
            <p:nvPr/>
          </p:nvSpPr>
          <p:spPr>
            <a:xfrm>
              <a:off x="8500775" y="486188"/>
              <a:ext cx="23075" cy="3475"/>
            </a:xfrm>
            <a:custGeom>
              <a:avLst/>
              <a:gdLst/>
              <a:ahLst/>
              <a:cxnLst/>
              <a:rect l="l" t="t" r="r" b="b"/>
              <a:pathLst>
                <a:path w="923" h="139" extrusionOk="0">
                  <a:moveTo>
                    <a:pt x="923" y="1"/>
                  </a:moveTo>
                  <a:cubicBezTo>
                    <a:pt x="790" y="77"/>
                    <a:pt x="640" y="109"/>
                    <a:pt x="489" y="109"/>
                  </a:cubicBezTo>
                  <a:cubicBezTo>
                    <a:pt x="329" y="109"/>
                    <a:pt x="168" y="74"/>
                    <a:pt x="22" y="18"/>
                  </a:cubicBezTo>
                  <a:cubicBezTo>
                    <a:pt x="22" y="18"/>
                    <a:pt x="0" y="72"/>
                    <a:pt x="0" y="73"/>
                  </a:cubicBezTo>
                  <a:cubicBezTo>
                    <a:pt x="40" y="87"/>
                    <a:pt x="78" y="96"/>
                    <a:pt x="117" y="105"/>
                  </a:cubicBezTo>
                  <a:cubicBezTo>
                    <a:pt x="215" y="126"/>
                    <a:pt x="316" y="138"/>
                    <a:pt x="417" y="138"/>
                  </a:cubicBezTo>
                  <a:cubicBezTo>
                    <a:pt x="515" y="138"/>
                    <a:pt x="614" y="127"/>
                    <a:pt x="708" y="99"/>
                  </a:cubicBezTo>
                  <a:cubicBezTo>
                    <a:pt x="784" y="77"/>
                    <a:pt x="856" y="43"/>
                    <a:pt x="92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444;p36">
              <a:extLst>
                <a:ext uri="{FF2B5EF4-FFF2-40B4-BE49-F238E27FC236}">
                  <a16:creationId xmlns:a16="http://schemas.microsoft.com/office/drawing/2014/main" id="{1F064711-4F39-4119-8D44-58F6510CE16D}"/>
                </a:ext>
              </a:extLst>
            </p:cNvPr>
            <p:cNvSpPr/>
            <p:nvPr/>
          </p:nvSpPr>
          <p:spPr>
            <a:xfrm>
              <a:off x="8504400" y="478088"/>
              <a:ext cx="16475" cy="6750"/>
            </a:xfrm>
            <a:custGeom>
              <a:avLst/>
              <a:gdLst/>
              <a:ahLst/>
              <a:cxnLst/>
              <a:rect l="l" t="t" r="r" b="b"/>
              <a:pathLst>
                <a:path w="659" h="270" extrusionOk="0">
                  <a:moveTo>
                    <a:pt x="658" y="1"/>
                  </a:moveTo>
                  <a:cubicBezTo>
                    <a:pt x="513" y="156"/>
                    <a:pt x="294" y="214"/>
                    <a:pt x="86" y="214"/>
                  </a:cubicBezTo>
                  <a:cubicBezTo>
                    <a:pt x="59" y="214"/>
                    <a:pt x="32" y="213"/>
                    <a:pt x="5" y="211"/>
                  </a:cubicBezTo>
                  <a:lnTo>
                    <a:pt x="1" y="270"/>
                  </a:lnTo>
                  <a:cubicBezTo>
                    <a:pt x="184" y="267"/>
                    <a:pt x="372" y="225"/>
                    <a:pt x="525" y="124"/>
                  </a:cubicBezTo>
                  <a:cubicBezTo>
                    <a:pt x="577" y="90"/>
                    <a:pt x="621" y="48"/>
                    <a:pt x="658"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445;p36">
              <a:extLst>
                <a:ext uri="{FF2B5EF4-FFF2-40B4-BE49-F238E27FC236}">
                  <a16:creationId xmlns:a16="http://schemas.microsoft.com/office/drawing/2014/main" id="{CA0CE6F5-20AD-4AD3-8065-07BE554DD9E7}"/>
                </a:ext>
              </a:extLst>
            </p:cNvPr>
            <p:cNvSpPr/>
            <p:nvPr/>
          </p:nvSpPr>
          <p:spPr>
            <a:xfrm>
              <a:off x="8439650" y="453063"/>
              <a:ext cx="4300" cy="30225"/>
            </a:xfrm>
            <a:custGeom>
              <a:avLst/>
              <a:gdLst/>
              <a:ahLst/>
              <a:cxnLst/>
              <a:rect l="l" t="t" r="r" b="b"/>
              <a:pathLst>
                <a:path w="172" h="1209" extrusionOk="0">
                  <a:moveTo>
                    <a:pt x="172" y="0"/>
                  </a:moveTo>
                  <a:lnTo>
                    <a:pt x="1" y="1200"/>
                  </a:lnTo>
                  <a:lnTo>
                    <a:pt x="89" y="1209"/>
                  </a:lnTo>
                  <a:lnTo>
                    <a:pt x="172"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446;p36">
              <a:extLst>
                <a:ext uri="{FF2B5EF4-FFF2-40B4-BE49-F238E27FC236}">
                  <a16:creationId xmlns:a16="http://schemas.microsoft.com/office/drawing/2014/main" id="{FDF8B959-9A6D-4522-9AD2-20E4FC4B1D4A}"/>
                </a:ext>
              </a:extLst>
            </p:cNvPr>
            <p:cNvSpPr/>
            <p:nvPr/>
          </p:nvSpPr>
          <p:spPr>
            <a:xfrm>
              <a:off x="8461175" y="458013"/>
              <a:ext cx="2600" cy="28225"/>
            </a:xfrm>
            <a:custGeom>
              <a:avLst/>
              <a:gdLst/>
              <a:ahLst/>
              <a:cxnLst/>
              <a:rect l="l" t="t" r="r" b="b"/>
              <a:pathLst>
                <a:path w="104" h="1129" extrusionOk="0">
                  <a:moveTo>
                    <a:pt x="104" y="1"/>
                  </a:moveTo>
                  <a:lnTo>
                    <a:pt x="0" y="1124"/>
                  </a:lnTo>
                  <a:lnTo>
                    <a:pt x="89" y="1129"/>
                  </a:lnTo>
                  <a:lnTo>
                    <a:pt x="104" y="1"/>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447;p36">
              <a:extLst>
                <a:ext uri="{FF2B5EF4-FFF2-40B4-BE49-F238E27FC236}">
                  <a16:creationId xmlns:a16="http://schemas.microsoft.com/office/drawing/2014/main" id="{075EDD27-1B5B-4A97-A3D4-07816187DBB4}"/>
                </a:ext>
              </a:extLst>
            </p:cNvPr>
            <p:cNvSpPr/>
            <p:nvPr/>
          </p:nvSpPr>
          <p:spPr>
            <a:xfrm>
              <a:off x="8481150" y="463988"/>
              <a:ext cx="12250" cy="22725"/>
            </a:xfrm>
            <a:custGeom>
              <a:avLst/>
              <a:gdLst/>
              <a:ahLst/>
              <a:cxnLst/>
              <a:rect l="l" t="t" r="r" b="b"/>
              <a:pathLst>
                <a:path w="490" h="909" extrusionOk="0">
                  <a:moveTo>
                    <a:pt x="489" y="0"/>
                  </a:moveTo>
                  <a:lnTo>
                    <a:pt x="0" y="868"/>
                  </a:lnTo>
                  <a:lnTo>
                    <a:pt x="79" y="908"/>
                  </a:lnTo>
                  <a:lnTo>
                    <a:pt x="489"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448;p36">
              <a:extLst>
                <a:ext uri="{FF2B5EF4-FFF2-40B4-BE49-F238E27FC236}">
                  <a16:creationId xmlns:a16="http://schemas.microsoft.com/office/drawing/2014/main" id="{C7480176-819A-46C2-BD7B-CB8682263C74}"/>
                </a:ext>
              </a:extLst>
            </p:cNvPr>
            <p:cNvSpPr/>
            <p:nvPr/>
          </p:nvSpPr>
          <p:spPr>
            <a:xfrm>
              <a:off x="8431800" y="494988"/>
              <a:ext cx="12100" cy="21275"/>
            </a:xfrm>
            <a:custGeom>
              <a:avLst/>
              <a:gdLst/>
              <a:ahLst/>
              <a:cxnLst/>
              <a:rect l="l" t="t" r="r" b="b"/>
              <a:pathLst>
                <a:path w="484" h="851" extrusionOk="0">
                  <a:moveTo>
                    <a:pt x="483" y="1"/>
                  </a:moveTo>
                  <a:cubicBezTo>
                    <a:pt x="483" y="1"/>
                    <a:pt x="437" y="5"/>
                    <a:pt x="426" y="5"/>
                  </a:cubicBezTo>
                  <a:cubicBezTo>
                    <a:pt x="425" y="5"/>
                    <a:pt x="424" y="4"/>
                    <a:pt x="424" y="4"/>
                  </a:cubicBezTo>
                  <a:lnTo>
                    <a:pt x="424" y="4"/>
                  </a:lnTo>
                  <a:cubicBezTo>
                    <a:pt x="429" y="85"/>
                    <a:pt x="420" y="167"/>
                    <a:pt x="405" y="246"/>
                  </a:cubicBezTo>
                  <a:cubicBezTo>
                    <a:pt x="357" y="492"/>
                    <a:pt x="210" y="714"/>
                    <a:pt x="0" y="850"/>
                  </a:cubicBezTo>
                  <a:cubicBezTo>
                    <a:pt x="300" y="683"/>
                    <a:pt x="483" y="343"/>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449;p36">
              <a:extLst>
                <a:ext uri="{FF2B5EF4-FFF2-40B4-BE49-F238E27FC236}">
                  <a16:creationId xmlns:a16="http://schemas.microsoft.com/office/drawing/2014/main" id="{16B7CB46-67B8-4ED8-ABD6-175E6BEAE47A}"/>
                </a:ext>
              </a:extLst>
            </p:cNvPr>
            <p:cNvSpPr/>
            <p:nvPr/>
          </p:nvSpPr>
          <p:spPr>
            <a:xfrm>
              <a:off x="7851400" y="561013"/>
              <a:ext cx="610275" cy="574100"/>
            </a:xfrm>
            <a:custGeom>
              <a:avLst/>
              <a:gdLst/>
              <a:ahLst/>
              <a:cxnLst/>
              <a:rect l="l" t="t" r="r" b="b"/>
              <a:pathLst>
                <a:path w="24411" h="22964" extrusionOk="0">
                  <a:moveTo>
                    <a:pt x="11791" y="1"/>
                  </a:moveTo>
                  <a:lnTo>
                    <a:pt x="11251" y="1680"/>
                  </a:lnTo>
                  <a:lnTo>
                    <a:pt x="4713" y="2330"/>
                  </a:lnTo>
                  <a:cubicBezTo>
                    <a:pt x="3166" y="2484"/>
                    <a:pt x="1809" y="3430"/>
                    <a:pt x="1126" y="4826"/>
                  </a:cubicBezTo>
                  <a:lnTo>
                    <a:pt x="0" y="7132"/>
                  </a:lnTo>
                  <a:cubicBezTo>
                    <a:pt x="1218" y="9091"/>
                    <a:pt x="3719" y="9417"/>
                    <a:pt x="3719" y="9417"/>
                  </a:cubicBezTo>
                  <a:lnTo>
                    <a:pt x="3468" y="14068"/>
                  </a:lnTo>
                  <a:lnTo>
                    <a:pt x="7241" y="22963"/>
                  </a:lnTo>
                  <a:lnTo>
                    <a:pt x="14137" y="21958"/>
                  </a:lnTo>
                  <a:lnTo>
                    <a:pt x="19154" y="10614"/>
                  </a:lnTo>
                  <a:lnTo>
                    <a:pt x="22092" y="10614"/>
                  </a:lnTo>
                  <a:cubicBezTo>
                    <a:pt x="22251" y="8509"/>
                    <a:pt x="24411" y="4933"/>
                    <a:pt x="24411" y="4933"/>
                  </a:cubicBezTo>
                  <a:lnTo>
                    <a:pt x="15522" y="3227"/>
                  </a:lnTo>
                  <a:lnTo>
                    <a:pt x="15301" y="1573"/>
                  </a:lnTo>
                  <a:lnTo>
                    <a:pt x="117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450;p36">
              <a:extLst>
                <a:ext uri="{FF2B5EF4-FFF2-40B4-BE49-F238E27FC236}">
                  <a16:creationId xmlns:a16="http://schemas.microsoft.com/office/drawing/2014/main" id="{1B71DA97-7C8A-4AAF-B2C8-55065CDC9E39}"/>
                </a:ext>
              </a:extLst>
            </p:cNvPr>
            <p:cNvSpPr/>
            <p:nvPr/>
          </p:nvSpPr>
          <p:spPr>
            <a:xfrm>
              <a:off x="8384825" y="680763"/>
              <a:ext cx="76850" cy="145600"/>
            </a:xfrm>
            <a:custGeom>
              <a:avLst/>
              <a:gdLst/>
              <a:ahLst/>
              <a:cxnLst/>
              <a:rect l="l" t="t" r="r" b="b"/>
              <a:pathLst>
                <a:path w="3074" h="5824" extrusionOk="0">
                  <a:moveTo>
                    <a:pt x="2334" y="1"/>
                  </a:moveTo>
                  <a:cubicBezTo>
                    <a:pt x="2334" y="1"/>
                    <a:pt x="452" y="2621"/>
                    <a:pt x="1" y="5824"/>
                  </a:cubicBezTo>
                  <a:lnTo>
                    <a:pt x="755" y="5824"/>
                  </a:lnTo>
                  <a:cubicBezTo>
                    <a:pt x="914" y="3719"/>
                    <a:pt x="3074" y="143"/>
                    <a:pt x="3074" y="143"/>
                  </a:cubicBezTo>
                  <a:lnTo>
                    <a:pt x="23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451;p36">
              <a:extLst>
                <a:ext uri="{FF2B5EF4-FFF2-40B4-BE49-F238E27FC236}">
                  <a16:creationId xmlns:a16="http://schemas.microsoft.com/office/drawing/2014/main" id="{46BF9C56-9177-4924-B740-2E9F1E26BD55}"/>
                </a:ext>
              </a:extLst>
            </p:cNvPr>
            <p:cNvSpPr/>
            <p:nvPr/>
          </p:nvSpPr>
          <p:spPr>
            <a:xfrm>
              <a:off x="8239450" y="641688"/>
              <a:ext cx="309425" cy="89275"/>
            </a:xfrm>
            <a:custGeom>
              <a:avLst/>
              <a:gdLst/>
              <a:ahLst/>
              <a:cxnLst/>
              <a:rect l="l" t="t" r="r" b="b"/>
              <a:pathLst>
                <a:path w="12377" h="3571" extrusionOk="0">
                  <a:moveTo>
                    <a:pt x="1" y="1"/>
                  </a:moveTo>
                  <a:lnTo>
                    <a:pt x="12377" y="3571"/>
                  </a:lnTo>
                  <a:lnTo>
                    <a:pt x="11798" y="2264"/>
                  </a:lnTo>
                  <a:lnTo>
                    <a:pt x="1"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452;p36">
              <a:extLst>
                <a:ext uri="{FF2B5EF4-FFF2-40B4-BE49-F238E27FC236}">
                  <a16:creationId xmlns:a16="http://schemas.microsoft.com/office/drawing/2014/main" id="{28A422E9-19B0-4689-80F1-589EBF5C97D7}"/>
                </a:ext>
              </a:extLst>
            </p:cNvPr>
            <p:cNvSpPr/>
            <p:nvPr/>
          </p:nvSpPr>
          <p:spPr>
            <a:xfrm>
              <a:off x="7851350" y="721588"/>
              <a:ext cx="93700" cy="74850"/>
            </a:xfrm>
            <a:custGeom>
              <a:avLst/>
              <a:gdLst/>
              <a:ahLst/>
              <a:cxnLst/>
              <a:rect l="l" t="t" r="r" b="b"/>
              <a:pathLst>
                <a:path w="3748" h="2994" extrusionOk="0">
                  <a:moveTo>
                    <a:pt x="347" y="1"/>
                  </a:moveTo>
                  <a:lnTo>
                    <a:pt x="1" y="710"/>
                  </a:lnTo>
                  <a:cubicBezTo>
                    <a:pt x="1220" y="2669"/>
                    <a:pt x="3721" y="2994"/>
                    <a:pt x="3721" y="2994"/>
                  </a:cubicBezTo>
                  <a:lnTo>
                    <a:pt x="3748" y="2505"/>
                  </a:lnTo>
                  <a:cubicBezTo>
                    <a:pt x="1406" y="1971"/>
                    <a:pt x="347" y="1"/>
                    <a:pt x="3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453;p36">
              <a:extLst>
                <a:ext uri="{FF2B5EF4-FFF2-40B4-BE49-F238E27FC236}">
                  <a16:creationId xmlns:a16="http://schemas.microsoft.com/office/drawing/2014/main" id="{D0BE1DDE-4795-45A2-BCD1-6922059AA2C4}"/>
                </a:ext>
              </a:extLst>
            </p:cNvPr>
            <p:cNvSpPr/>
            <p:nvPr/>
          </p:nvSpPr>
          <p:spPr>
            <a:xfrm>
              <a:off x="8065550" y="561013"/>
              <a:ext cx="173925" cy="138125"/>
            </a:xfrm>
            <a:custGeom>
              <a:avLst/>
              <a:gdLst/>
              <a:ahLst/>
              <a:cxnLst/>
              <a:rect l="l" t="t" r="r" b="b"/>
              <a:pathLst>
                <a:path w="6957" h="5525" extrusionOk="0">
                  <a:moveTo>
                    <a:pt x="3226" y="1"/>
                  </a:moveTo>
                  <a:lnTo>
                    <a:pt x="2686" y="1680"/>
                  </a:lnTo>
                  <a:lnTo>
                    <a:pt x="1" y="1946"/>
                  </a:lnTo>
                  <a:cubicBezTo>
                    <a:pt x="1" y="1946"/>
                    <a:pt x="908" y="5055"/>
                    <a:pt x="3180" y="5479"/>
                  </a:cubicBezTo>
                  <a:cubicBezTo>
                    <a:pt x="3347" y="5510"/>
                    <a:pt x="3510" y="5525"/>
                    <a:pt x="3668" y="5525"/>
                  </a:cubicBezTo>
                  <a:cubicBezTo>
                    <a:pt x="5664" y="5525"/>
                    <a:pt x="6957" y="3228"/>
                    <a:pt x="6957" y="3228"/>
                  </a:cubicBezTo>
                  <a:lnTo>
                    <a:pt x="6736" y="1573"/>
                  </a:lnTo>
                  <a:lnTo>
                    <a:pt x="32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454;p36">
              <a:extLst>
                <a:ext uri="{FF2B5EF4-FFF2-40B4-BE49-F238E27FC236}">
                  <a16:creationId xmlns:a16="http://schemas.microsoft.com/office/drawing/2014/main" id="{FE9DED32-F573-4FF6-A25A-DD4F4286B6AA}"/>
                </a:ext>
              </a:extLst>
            </p:cNvPr>
            <p:cNvSpPr/>
            <p:nvPr/>
          </p:nvSpPr>
          <p:spPr>
            <a:xfrm>
              <a:off x="7938125" y="692338"/>
              <a:ext cx="11925" cy="220400"/>
            </a:xfrm>
            <a:custGeom>
              <a:avLst/>
              <a:gdLst/>
              <a:ahLst/>
              <a:cxnLst/>
              <a:rect l="l" t="t" r="r" b="b"/>
              <a:pathLst>
                <a:path w="477" h="8816" extrusionOk="0">
                  <a:moveTo>
                    <a:pt x="477" y="0"/>
                  </a:moveTo>
                  <a:cubicBezTo>
                    <a:pt x="237" y="2921"/>
                    <a:pt x="76" y="5885"/>
                    <a:pt x="0" y="8815"/>
                  </a:cubicBezTo>
                  <a:cubicBezTo>
                    <a:pt x="239" y="5896"/>
                    <a:pt x="398" y="2929"/>
                    <a:pt x="477"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455;p36">
              <a:extLst>
                <a:ext uri="{FF2B5EF4-FFF2-40B4-BE49-F238E27FC236}">
                  <a16:creationId xmlns:a16="http://schemas.microsoft.com/office/drawing/2014/main" id="{E429A133-D0D6-4383-AC3B-930966DE25BE}"/>
                </a:ext>
              </a:extLst>
            </p:cNvPr>
            <p:cNvSpPr/>
            <p:nvPr/>
          </p:nvSpPr>
          <p:spPr>
            <a:xfrm>
              <a:off x="8117350" y="426888"/>
              <a:ext cx="170725" cy="136400"/>
            </a:xfrm>
            <a:custGeom>
              <a:avLst/>
              <a:gdLst/>
              <a:ahLst/>
              <a:cxnLst/>
              <a:rect l="l" t="t" r="r" b="b"/>
              <a:pathLst>
                <a:path w="6829" h="5456" extrusionOk="0">
                  <a:moveTo>
                    <a:pt x="4276" y="1"/>
                  </a:moveTo>
                  <a:cubicBezTo>
                    <a:pt x="3471" y="1"/>
                    <a:pt x="2796" y="392"/>
                    <a:pt x="2796" y="392"/>
                  </a:cubicBezTo>
                  <a:cubicBezTo>
                    <a:pt x="2796" y="392"/>
                    <a:pt x="2478" y="181"/>
                    <a:pt x="2065" y="181"/>
                  </a:cubicBezTo>
                  <a:cubicBezTo>
                    <a:pt x="1647" y="181"/>
                    <a:pt x="1133" y="397"/>
                    <a:pt x="753" y="1266"/>
                  </a:cubicBezTo>
                  <a:cubicBezTo>
                    <a:pt x="0" y="2993"/>
                    <a:pt x="418" y="4153"/>
                    <a:pt x="418" y="4153"/>
                  </a:cubicBezTo>
                  <a:lnTo>
                    <a:pt x="1488" y="5455"/>
                  </a:lnTo>
                  <a:lnTo>
                    <a:pt x="3443" y="3747"/>
                  </a:lnTo>
                  <a:lnTo>
                    <a:pt x="5221" y="4085"/>
                  </a:lnTo>
                  <a:lnTo>
                    <a:pt x="6233" y="4657"/>
                  </a:lnTo>
                  <a:cubicBezTo>
                    <a:pt x="6233" y="4657"/>
                    <a:pt x="6829" y="3746"/>
                    <a:pt x="6591" y="2813"/>
                  </a:cubicBezTo>
                  <a:cubicBezTo>
                    <a:pt x="6591" y="2813"/>
                    <a:pt x="6650" y="1168"/>
                    <a:pt x="5457" y="352"/>
                  </a:cubicBezTo>
                  <a:cubicBezTo>
                    <a:pt x="5073" y="89"/>
                    <a:pt x="4660" y="1"/>
                    <a:pt x="4276"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456;p36">
              <a:extLst>
                <a:ext uri="{FF2B5EF4-FFF2-40B4-BE49-F238E27FC236}">
                  <a16:creationId xmlns:a16="http://schemas.microsoft.com/office/drawing/2014/main" id="{9D4DEE1C-7145-4013-BCD7-8B09ABB4D443}"/>
                </a:ext>
              </a:extLst>
            </p:cNvPr>
            <p:cNvSpPr/>
            <p:nvPr/>
          </p:nvSpPr>
          <p:spPr>
            <a:xfrm>
              <a:off x="8084100" y="560988"/>
              <a:ext cx="149850" cy="119300"/>
            </a:xfrm>
            <a:custGeom>
              <a:avLst/>
              <a:gdLst/>
              <a:ahLst/>
              <a:cxnLst/>
              <a:rect l="l" t="t" r="r" b="b"/>
              <a:pathLst>
                <a:path w="5994" h="4772" extrusionOk="0">
                  <a:moveTo>
                    <a:pt x="2483" y="0"/>
                  </a:moveTo>
                  <a:lnTo>
                    <a:pt x="1943" y="1679"/>
                  </a:lnTo>
                  <a:lnTo>
                    <a:pt x="0" y="1872"/>
                  </a:lnTo>
                  <a:cubicBezTo>
                    <a:pt x="0" y="1872"/>
                    <a:pt x="1190" y="4772"/>
                    <a:pt x="3146" y="4772"/>
                  </a:cubicBezTo>
                  <a:cubicBezTo>
                    <a:pt x="3900" y="4772"/>
                    <a:pt x="4768" y="4341"/>
                    <a:pt x="5726" y="3148"/>
                  </a:cubicBezTo>
                  <a:lnTo>
                    <a:pt x="5993" y="1573"/>
                  </a:lnTo>
                  <a:lnTo>
                    <a:pt x="2483" y="0"/>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457;p36">
              <a:extLst>
                <a:ext uri="{FF2B5EF4-FFF2-40B4-BE49-F238E27FC236}">
                  <a16:creationId xmlns:a16="http://schemas.microsoft.com/office/drawing/2014/main" id="{CA1EDA52-FE4C-44CD-84A9-B60EB69C07E6}"/>
                </a:ext>
              </a:extLst>
            </p:cNvPr>
            <p:cNvSpPr/>
            <p:nvPr/>
          </p:nvSpPr>
          <p:spPr>
            <a:xfrm>
              <a:off x="8136225" y="561013"/>
              <a:ext cx="97725" cy="96825"/>
            </a:xfrm>
            <a:custGeom>
              <a:avLst/>
              <a:gdLst/>
              <a:ahLst/>
              <a:cxnLst/>
              <a:rect l="l" t="t" r="r" b="b"/>
              <a:pathLst>
                <a:path w="3909" h="3873" extrusionOk="0">
                  <a:moveTo>
                    <a:pt x="398" y="1"/>
                  </a:moveTo>
                  <a:lnTo>
                    <a:pt x="1" y="1238"/>
                  </a:lnTo>
                  <a:cubicBezTo>
                    <a:pt x="1" y="1238"/>
                    <a:pt x="651" y="3872"/>
                    <a:pt x="2169" y="3872"/>
                  </a:cubicBezTo>
                  <a:cubicBezTo>
                    <a:pt x="2591" y="3872"/>
                    <a:pt x="3080" y="3669"/>
                    <a:pt x="3641" y="3148"/>
                  </a:cubicBezTo>
                  <a:lnTo>
                    <a:pt x="3908" y="1573"/>
                  </a:lnTo>
                  <a:lnTo>
                    <a:pt x="398"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458;p36">
              <a:extLst>
                <a:ext uri="{FF2B5EF4-FFF2-40B4-BE49-F238E27FC236}">
                  <a16:creationId xmlns:a16="http://schemas.microsoft.com/office/drawing/2014/main" id="{40F9B084-FC40-4A60-8576-F887481E6313}"/>
                </a:ext>
              </a:extLst>
            </p:cNvPr>
            <p:cNvSpPr/>
            <p:nvPr/>
          </p:nvSpPr>
          <p:spPr>
            <a:xfrm>
              <a:off x="8117600" y="486163"/>
              <a:ext cx="157300" cy="159025"/>
            </a:xfrm>
            <a:custGeom>
              <a:avLst/>
              <a:gdLst/>
              <a:ahLst/>
              <a:cxnLst/>
              <a:rect l="l" t="t" r="r" b="b"/>
              <a:pathLst>
                <a:path w="6292" h="6361" extrusionOk="0">
                  <a:moveTo>
                    <a:pt x="3007" y="1"/>
                  </a:moveTo>
                  <a:cubicBezTo>
                    <a:pt x="2761" y="1"/>
                    <a:pt x="2541" y="85"/>
                    <a:pt x="2396" y="315"/>
                  </a:cubicBezTo>
                  <a:cubicBezTo>
                    <a:pt x="2442" y="653"/>
                    <a:pt x="2425" y="1018"/>
                    <a:pt x="2470" y="1357"/>
                  </a:cubicBezTo>
                  <a:cubicBezTo>
                    <a:pt x="2015" y="1615"/>
                    <a:pt x="1646" y="2065"/>
                    <a:pt x="1449" y="2550"/>
                  </a:cubicBezTo>
                  <a:cubicBezTo>
                    <a:pt x="1341" y="2262"/>
                    <a:pt x="1331" y="1863"/>
                    <a:pt x="1137" y="1623"/>
                  </a:cubicBezTo>
                  <a:cubicBezTo>
                    <a:pt x="1030" y="1492"/>
                    <a:pt x="864" y="1429"/>
                    <a:pt x="696" y="1429"/>
                  </a:cubicBezTo>
                  <a:cubicBezTo>
                    <a:pt x="523" y="1429"/>
                    <a:pt x="348" y="1495"/>
                    <a:pt x="231" y="1623"/>
                  </a:cubicBezTo>
                  <a:cubicBezTo>
                    <a:pt x="1" y="1878"/>
                    <a:pt x="9" y="2298"/>
                    <a:pt x="216" y="2570"/>
                  </a:cubicBezTo>
                  <a:cubicBezTo>
                    <a:pt x="404" y="2816"/>
                    <a:pt x="729" y="3002"/>
                    <a:pt x="1039" y="3002"/>
                  </a:cubicBezTo>
                  <a:cubicBezTo>
                    <a:pt x="1074" y="3002"/>
                    <a:pt x="1108" y="2999"/>
                    <a:pt x="1143" y="2995"/>
                  </a:cubicBezTo>
                  <a:cubicBezTo>
                    <a:pt x="1162" y="3872"/>
                    <a:pt x="1332" y="4787"/>
                    <a:pt x="1870" y="5481"/>
                  </a:cubicBezTo>
                  <a:cubicBezTo>
                    <a:pt x="2274" y="6003"/>
                    <a:pt x="2930" y="6360"/>
                    <a:pt x="3574" y="6360"/>
                  </a:cubicBezTo>
                  <a:cubicBezTo>
                    <a:pt x="3787" y="6360"/>
                    <a:pt x="4000" y="6321"/>
                    <a:pt x="4201" y="6235"/>
                  </a:cubicBezTo>
                  <a:cubicBezTo>
                    <a:pt x="4783" y="5988"/>
                    <a:pt x="5165" y="5422"/>
                    <a:pt x="5445" y="4856"/>
                  </a:cubicBezTo>
                  <a:cubicBezTo>
                    <a:pt x="5994" y="3744"/>
                    <a:pt x="6286" y="2506"/>
                    <a:pt x="6292" y="1266"/>
                  </a:cubicBezTo>
                  <a:lnTo>
                    <a:pt x="6292" y="1266"/>
                  </a:lnTo>
                  <a:cubicBezTo>
                    <a:pt x="6206" y="1292"/>
                    <a:pt x="6113" y="1304"/>
                    <a:pt x="6016" y="1304"/>
                  </a:cubicBezTo>
                  <a:cubicBezTo>
                    <a:pt x="5600" y="1304"/>
                    <a:pt x="5112" y="1091"/>
                    <a:pt x="4789" y="877"/>
                  </a:cubicBezTo>
                  <a:cubicBezTo>
                    <a:pt x="4393" y="613"/>
                    <a:pt x="4031" y="283"/>
                    <a:pt x="3584" y="119"/>
                  </a:cubicBezTo>
                  <a:cubicBezTo>
                    <a:pt x="3391" y="49"/>
                    <a:pt x="3192" y="1"/>
                    <a:pt x="3007"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459;p36">
              <a:extLst>
                <a:ext uri="{FF2B5EF4-FFF2-40B4-BE49-F238E27FC236}">
                  <a16:creationId xmlns:a16="http://schemas.microsoft.com/office/drawing/2014/main" id="{9E18B10B-19C4-4571-B1B7-FE3F30A6B216}"/>
                </a:ext>
              </a:extLst>
            </p:cNvPr>
            <p:cNvSpPr/>
            <p:nvPr/>
          </p:nvSpPr>
          <p:spPr>
            <a:xfrm>
              <a:off x="8230950" y="566863"/>
              <a:ext cx="16400" cy="27400"/>
            </a:xfrm>
            <a:custGeom>
              <a:avLst/>
              <a:gdLst/>
              <a:ahLst/>
              <a:cxnLst/>
              <a:rect l="l" t="t" r="r" b="b"/>
              <a:pathLst>
                <a:path w="656" h="1096" extrusionOk="0">
                  <a:moveTo>
                    <a:pt x="483" y="1"/>
                  </a:moveTo>
                  <a:lnTo>
                    <a:pt x="483" y="1"/>
                  </a:lnTo>
                  <a:cubicBezTo>
                    <a:pt x="408" y="179"/>
                    <a:pt x="404" y="389"/>
                    <a:pt x="453" y="574"/>
                  </a:cubicBezTo>
                  <a:cubicBezTo>
                    <a:pt x="469" y="632"/>
                    <a:pt x="499" y="696"/>
                    <a:pt x="515" y="751"/>
                  </a:cubicBezTo>
                  <a:cubicBezTo>
                    <a:pt x="541" y="836"/>
                    <a:pt x="511" y="868"/>
                    <a:pt x="431" y="899"/>
                  </a:cubicBezTo>
                  <a:cubicBezTo>
                    <a:pt x="408" y="907"/>
                    <a:pt x="366" y="925"/>
                    <a:pt x="344" y="934"/>
                  </a:cubicBezTo>
                  <a:cubicBezTo>
                    <a:pt x="228" y="981"/>
                    <a:pt x="113" y="1032"/>
                    <a:pt x="1" y="1096"/>
                  </a:cubicBezTo>
                  <a:cubicBezTo>
                    <a:pt x="128" y="1079"/>
                    <a:pt x="252" y="1052"/>
                    <a:pt x="374" y="1022"/>
                  </a:cubicBezTo>
                  <a:cubicBezTo>
                    <a:pt x="443" y="1004"/>
                    <a:pt x="504" y="997"/>
                    <a:pt x="568" y="952"/>
                  </a:cubicBezTo>
                  <a:cubicBezTo>
                    <a:pt x="642" y="900"/>
                    <a:pt x="655" y="799"/>
                    <a:pt x="630" y="719"/>
                  </a:cubicBezTo>
                  <a:cubicBezTo>
                    <a:pt x="610" y="656"/>
                    <a:pt x="582" y="602"/>
                    <a:pt x="562" y="541"/>
                  </a:cubicBezTo>
                  <a:cubicBezTo>
                    <a:pt x="501" y="368"/>
                    <a:pt x="481" y="190"/>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460;p36">
              <a:extLst>
                <a:ext uri="{FF2B5EF4-FFF2-40B4-BE49-F238E27FC236}">
                  <a16:creationId xmlns:a16="http://schemas.microsoft.com/office/drawing/2014/main" id="{BA454EC3-A5D2-49B0-86F3-4F9FA19B214D}"/>
                </a:ext>
              </a:extLst>
            </p:cNvPr>
            <p:cNvSpPr/>
            <p:nvPr/>
          </p:nvSpPr>
          <p:spPr>
            <a:xfrm>
              <a:off x="8204125" y="591938"/>
              <a:ext cx="32750" cy="15600"/>
            </a:xfrm>
            <a:custGeom>
              <a:avLst/>
              <a:gdLst/>
              <a:ahLst/>
              <a:cxnLst/>
              <a:rect l="l" t="t" r="r" b="b"/>
              <a:pathLst>
                <a:path w="1310" h="624" extrusionOk="0">
                  <a:moveTo>
                    <a:pt x="1" y="1"/>
                  </a:moveTo>
                  <a:lnTo>
                    <a:pt x="1" y="1"/>
                  </a:lnTo>
                  <a:cubicBezTo>
                    <a:pt x="154" y="377"/>
                    <a:pt x="570" y="623"/>
                    <a:pt x="975" y="623"/>
                  </a:cubicBezTo>
                  <a:cubicBezTo>
                    <a:pt x="1089" y="623"/>
                    <a:pt x="1203" y="604"/>
                    <a:pt x="1309" y="562"/>
                  </a:cubicBezTo>
                  <a:cubicBezTo>
                    <a:pt x="1182" y="562"/>
                    <a:pt x="1058" y="553"/>
                    <a:pt x="940" y="530"/>
                  </a:cubicBezTo>
                  <a:cubicBezTo>
                    <a:pt x="576" y="462"/>
                    <a:pt x="252" y="273"/>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461;p36">
              <a:extLst>
                <a:ext uri="{FF2B5EF4-FFF2-40B4-BE49-F238E27FC236}">
                  <a16:creationId xmlns:a16="http://schemas.microsoft.com/office/drawing/2014/main" id="{46203E39-C63D-475A-BD91-4237A5366B75}"/>
                </a:ext>
              </a:extLst>
            </p:cNvPr>
            <p:cNvSpPr/>
            <p:nvPr/>
          </p:nvSpPr>
          <p:spPr>
            <a:xfrm>
              <a:off x="8207300" y="553213"/>
              <a:ext cx="25300" cy="7775"/>
            </a:xfrm>
            <a:custGeom>
              <a:avLst/>
              <a:gdLst/>
              <a:ahLst/>
              <a:cxnLst/>
              <a:rect l="l" t="t" r="r" b="b"/>
              <a:pathLst>
                <a:path w="1012" h="311" extrusionOk="0">
                  <a:moveTo>
                    <a:pt x="0" y="0"/>
                  </a:moveTo>
                  <a:lnTo>
                    <a:pt x="0" y="0"/>
                  </a:lnTo>
                  <a:cubicBezTo>
                    <a:pt x="133" y="199"/>
                    <a:pt x="383" y="310"/>
                    <a:pt x="628" y="310"/>
                  </a:cubicBezTo>
                  <a:cubicBezTo>
                    <a:pt x="764" y="310"/>
                    <a:pt x="900" y="275"/>
                    <a:pt x="1011" y="201"/>
                  </a:cubicBezTo>
                  <a:lnTo>
                    <a:pt x="1011" y="201"/>
                  </a:lnTo>
                  <a:cubicBezTo>
                    <a:pt x="944" y="206"/>
                    <a:pt x="880" y="210"/>
                    <a:pt x="817" y="210"/>
                  </a:cubicBezTo>
                  <a:cubicBezTo>
                    <a:pt x="793" y="210"/>
                    <a:pt x="769" y="209"/>
                    <a:pt x="745" y="208"/>
                  </a:cubicBezTo>
                  <a:cubicBezTo>
                    <a:pt x="481" y="200"/>
                    <a:pt x="235" y="122"/>
                    <a:pt x="0"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462;p36">
              <a:extLst>
                <a:ext uri="{FF2B5EF4-FFF2-40B4-BE49-F238E27FC236}">
                  <a16:creationId xmlns:a16="http://schemas.microsoft.com/office/drawing/2014/main" id="{4CE8F38B-A68A-452D-8D9B-D592A93B56CB}"/>
                </a:ext>
              </a:extLst>
            </p:cNvPr>
            <p:cNvSpPr/>
            <p:nvPr/>
          </p:nvSpPr>
          <p:spPr>
            <a:xfrm>
              <a:off x="8248550" y="563313"/>
              <a:ext cx="17700" cy="10775"/>
            </a:xfrm>
            <a:custGeom>
              <a:avLst/>
              <a:gdLst/>
              <a:ahLst/>
              <a:cxnLst/>
              <a:rect l="l" t="t" r="r" b="b"/>
              <a:pathLst>
                <a:path w="708" h="431" extrusionOk="0">
                  <a:moveTo>
                    <a:pt x="3" y="0"/>
                  </a:moveTo>
                  <a:cubicBezTo>
                    <a:pt x="0" y="161"/>
                    <a:pt x="112" y="309"/>
                    <a:pt x="253" y="379"/>
                  </a:cubicBezTo>
                  <a:cubicBezTo>
                    <a:pt x="318" y="412"/>
                    <a:pt x="393" y="430"/>
                    <a:pt x="467" y="430"/>
                  </a:cubicBezTo>
                  <a:cubicBezTo>
                    <a:pt x="554" y="430"/>
                    <a:pt x="639" y="406"/>
                    <a:pt x="707" y="353"/>
                  </a:cubicBezTo>
                  <a:lnTo>
                    <a:pt x="707" y="353"/>
                  </a:lnTo>
                  <a:cubicBezTo>
                    <a:pt x="700" y="353"/>
                    <a:pt x="692" y="353"/>
                    <a:pt x="685" y="353"/>
                  </a:cubicBezTo>
                  <a:cubicBezTo>
                    <a:pt x="616" y="353"/>
                    <a:pt x="554" y="348"/>
                    <a:pt x="494" y="337"/>
                  </a:cubicBezTo>
                  <a:cubicBezTo>
                    <a:pt x="285" y="301"/>
                    <a:pt x="123" y="175"/>
                    <a:pt x="3"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463;p36">
              <a:extLst>
                <a:ext uri="{FF2B5EF4-FFF2-40B4-BE49-F238E27FC236}">
                  <a16:creationId xmlns:a16="http://schemas.microsoft.com/office/drawing/2014/main" id="{4CE02DFD-304C-4712-945F-0CC61CB49874}"/>
                </a:ext>
              </a:extLst>
            </p:cNvPr>
            <p:cNvSpPr/>
            <p:nvPr/>
          </p:nvSpPr>
          <p:spPr>
            <a:xfrm>
              <a:off x="8202950" y="529188"/>
              <a:ext cx="28725" cy="7550"/>
            </a:xfrm>
            <a:custGeom>
              <a:avLst/>
              <a:gdLst/>
              <a:ahLst/>
              <a:cxnLst/>
              <a:rect l="l" t="t" r="r" b="b"/>
              <a:pathLst>
                <a:path w="1149" h="302" extrusionOk="0">
                  <a:moveTo>
                    <a:pt x="497" y="1"/>
                  </a:moveTo>
                  <a:cubicBezTo>
                    <a:pt x="317" y="1"/>
                    <a:pt x="138" y="54"/>
                    <a:pt x="1" y="170"/>
                  </a:cubicBezTo>
                  <a:cubicBezTo>
                    <a:pt x="139" y="134"/>
                    <a:pt x="280" y="115"/>
                    <a:pt x="420" y="115"/>
                  </a:cubicBezTo>
                  <a:cubicBezTo>
                    <a:pt x="571" y="115"/>
                    <a:pt x="723" y="137"/>
                    <a:pt x="870" y="184"/>
                  </a:cubicBezTo>
                  <a:cubicBezTo>
                    <a:pt x="965" y="213"/>
                    <a:pt x="1056" y="253"/>
                    <a:pt x="1149" y="302"/>
                  </a:cubicBezTo>
                  <a:cubicBezTo>
                    <a:pt x="1087" y="215"/>
                    <a:pt x="1002" y="149"/>
                    <a:pt x="908" y="98"/>
                  </a:cubicBezTo>
                  <a:cubicBezTo>
                    <a:pt x="784" y="34"/>
                    <a:pt x="640" y="1"/>
                    <a:pt x="4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464;p36">
              <a:extLst>
                <a:ext uri="{FF2B5EF4-FFF2-40B4-BE49-F238E27FC236}">
                  <a16:creationId xmlns:a16="http://schemas.microsoft.com/office/drawing/2014/main" id="{ACB40215-2DE7-43CE-AD4C-9FAB4C2D49BC}"/>
                </a:ext>
              </a:extLst>
            </p:cNvPr>
            <p:cNvSpPr/>
            <p:nvPr/>
          </p:nvSpPr>
          <p:spPr>
            <a:xfrm>
              <a:off x="8251800" y="542763"/>
              <a:ext cx="18025" cy="13250"/>
            </a:xfrm>
            <a:custGeom>
              <a:avLst/>
              <a:gdLst/>
              <a:ahLst/>
              <a:cxnLst/>
              <a:rect l="l" t="t" r="r" b="b"/>
              <a:pathLst>
                <a:path w="721" h="530" extrusionOk="0">
                  <a:moveTo>
                    <a:pt x="202" y="0"/>
                  </a:moveTo>
                  <a:cubicBezTo>
                    <a:pt x="132" y="0"/>
                    <a:pt x="63" y="16"/>
                    <a:pt x="0" y="50"/>
                  </a:cubicBezTo>
                  <a:cubicBezTo>
                    <a:pt x="157" y="63"/>
                    <a:pt x="297" y="101"/>
                    <a:pt x="425" y="187"/>
                  </a:cubicBezTo>
                  <a:cubicBezTo>
                    <a:pt x="550" y="273"/>
                    <a:pt x="639" y="390"/>
                    <a:pt x="709" y="530"/>
                  </a:cubicBezTo>
                  <a:cubicBezTo>
                    <a:pt x="721" y="447"/>
                    <a:pt x="700" y="361"/>
                    <a:pt x="662" y="283"/>
                  </a:cubicBezTo>
                  <a:cubicBezTo>
                    <a:pt x="580" y="114"/>
                    <a:pt x="389" y="0"/>
                    <a:pt x="202"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465;p36">
              <a:extLst>
                <a:ext uri="{FF2B5EF4-FFF2-40B4-BE49-F238E27FC236}">
                  <a16:creationId xmlns:a16="http://schemas.microsoft.com/office/drawing/2014/main" id="{0D859A7D-19BB-45C5-B6BA-164778340E61}"/>
                </a:ext>
              </a:extLst>
            </p:cNvPr>
            <p:cNvSpPr/>
            <p:nvPr/>
          </p:nvSpPr>
          <p:spPr>
            <a:xfrm>
              <a:off x="7607925" y="823388"/>
              <a:ext cx="979125" cy="679600"/>
            </a:xfrm>
            <a:custGeom>
              <a:avLst/>
              <a:gdLst/>
              <a:ahLst/>
              <a:cxnLst/>
              <a:rect l="l" t="t" r="r" b="b"/>
              <a:pathLst>
                <a:path w="39165" h="27184" extrusionOk="0">
                  <a:moveTo>
                    <a:pt x="5027" y="1"/>
                  </a:moveTo>
                  <a:lnTo>
                    <a:pt x="3598" y="995"/>
                  </a:lnTo>
                  <a:cubicBezTo>
                    <a:pt x="3598" y="995"/>
                    <a:pt x="0" y="26367"/>
                    <a:pt x="19510" y="27162"/>
                  </a:cubicBezTo>
                  <a:cubicBezTo>
                    <a:pt x="19857" y="27176"/>
                    <a:pt x="20198" y="27183"/>
                    <a:pt x="20533" y="27183"/>
                  </a:cubicBezTo>
                  <a:cubicBezTo>
                    <a:pt x="39024" y="27183"/>
                    <a:pt x="39165" y="6031"/>
                    <a:pt x="39165" y="6031"/>
                  </a:cubicBezTo>
                  <a:lnTo>
                    <a:pt x="37193" y="4924"/>
                  </a:lnTo>
                  <a:lnTo>
                    <a:pt x="29880" y="3574"/>
                  </a:lnTo>
                  <a:lnTo>
                    <a:pt x="23056" y="1"/>
                  </a:lnTo>
                  <a:lnTo>
                    <a:pt x="17340" y="1"/>
                  </a:lnTo>
                  <a:lnTo>
                    <a:pt x="10190" y="477"/>
                  </a:lnTo>
                  <a:lnTo>
                    <a:pt x="502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466;p36">
              <a:extLst>
                <a:ext uri="{FF2B5EF4-FFF2-40B4-BE49-F238E27FC236}">
                  <a16:creationId xmlns:a16="http://schemas.microsoft.com/office/drawing/2014/main" id="{14F8F4E8-8C65-4349-B5DD-3C2DF54DE7AB}"/>
                </a:ext>
              </a:extLst>
            </p:cNvPr>
            <p:cNvSpPr/>
            <p:nvPr/>
          </p:nvSpPr>
          <p:spPr>
            <a:xfrm>
              <a:off x="7815275" y="1055488"/>
              <a:ext cx="80775" cy="84950"/>
            </a:xfrm>
            <a:custGeom>
              <a:avLst/>
              <a:gdLst/>
              <a:ahLst/>
              <a:cxnLst/>
              <a:rect l="l" t="t" r="r" b="b"/>
              <a:pathLst>
                <a:path w="3231" h="3398" extrusionOk="0">
                  <a:moveTo>
                    <a:pt x="1997" y="1"/>
                  </a:moveTo>
                  <a:lnTo>
                    <a:pt x="1170" y="850"/>
                  </a:lnTo>
                  <a:lnTo>
                    <a:pt x="0" y="651"/>
                  </a:lnTo>
                  <a:lnTo>
                    <a:pt x="553" y="1699"/>
                  </a:lnTo>
                  <a:lnTo>
                    <a:pt x="0" y="2749"/>
                  </a:lnTo>
                  <a:lnTo>
                    <a:pt x="0" y="2749"/>
                  </a:lnTo>
                  <a:lnTo>
                    <a:pt x="1170" y="2548"/>
                  </a:lnTo>
                  <a:lnTo>
                    <a:pt x="1997" y="3398"/>
                  </a:lnTo>
                  <a:lnTo>
                    <a:pt x="2167" y="2225"/>
                  </a:lnTo>
                  <a:lnTo>
                    <a:pt x="3231" y="1699"/>
                  </a:lnTo>
                  <a:lnTo>
                    <a:pt x="2167" y="1175"/>
                  </a:lnTo>
                  <a:lnTo>
                    <a:pt x="19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467;p36">
              <a:extLst>
                <a:ext uri="{FF2B5EF4-FFF2-40B4-BE49-F238E27FC236}">
                  <a16:creationId xmlns:a16="http://schemas.microsoft.com/office/drawing/2014/main" id="{74CC34AD-8B4D-49A6-B0B4-85EF43E3C681}"/>
                </a:ext>
              </a:extLst>
            </p:cNvPr>
            <p:cNvSpPr/>
            <p:nvPr/>
          </p:nvSpPr>
          <p:spPr>
            <a:xfrm>
              <a:off x="7911025" y="894763"/>
              <a:ext cx="77975" cy="75600"/>
            </a:xfrm>
            <a:custGeom>
              <a:avLst/>
              <a:gdLst/>
              <a:ahLst/>
              <a:cxnLst/>
              <a:rect l="l" t="t" r="r" b="b"/>
              <a:pathLst>
                <a:path w="3119" h="3024" extrusionOk="0">
                  <a:moveTo>
                    <a:pt x="1494" y="1"/>
                  </a:moveTo>
                  <a:lnTo>
                    <a:pt x="1068" y="1006"/>
                  </a:lnTo>
                  <a:lnTo>
                    <a:pt x="1" y="1224"/>
                  </a:lnTo>
                  <a:lnTo>
                    <a:pt x="824" y="1940"/>
                  </a:lnTo>
                  <a:lnTo>
                    <a:pt x="702" y="3024"/>
                  </a:lnTo>
                  <a:lnTo>
                    <a:pt x="1636" y="2461"/>
                  </a:lnTo>
                  <a:lnTo>
                    <a:pt x="2630" y="2911"/>
                  </a:lnTo>
                  <a:lnTo>
                    <a:pt x="2383" y="1848"/>
                  </a:lnTo>
                  <a:lnTo>
                    <a:pt x="3119" y="1044"/>
                  </a:lnTo>
                  <a:lnTo>
                    <a:pt x="2032" y="949"/>
                  </a:lnTo>
                  <a:lnTo>
                    <a:pt x="14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468;p36">
              <a:extLst>
                <a:ext uri="{FF2B5EF4-FFF2-40B4-BE49-F238E27FC236}">
                  <a16:creationId xmlns:a16="http://schemas.microsoft.com/office/drawing/2014/main" id="{5E6A0BED-9622-4AD2-9AD7-09651AE00542}"/>
                </a:ext>
              </a:extLst>
            </p:cNvPr>
            <p:cNvSpPr/>
            <p:nvPr/>
          </p:nvSpPr>
          <p:spPr>
            <a:xfrm>
              <a:off x="8118650" y="995538"/>
              <a:ext cx="80800" cy="77625"/>
            </a:xfrm>
            <a:custGeom>
              <a:avLst/>
              <a:gdLst/>
              <a:ahLst/>
              <a:cxnLst/>
              <a:rect l="l" t="t" r="r" b="b"/>
              <a:pathLst>
                <a:path w="3232" h="3105" extrusionOk="0">
                  <a:moveTo>
                    <a:pt x="1579" y="0"/>
                  </a:moveTo>
                  <a:lnTo>
                    <a:pt x="1112" y="1027"/>
                  </a:lnTo>
                  <a:lnTo>
                    <a:pt x="0" y="1222"/>
                  </a:lnTo>
                  <a:lnTo>
                    <a:pt x="831" y="1986"/>
                  </a:lnTo>
                  <a:lnTo>
                    <a:pt x="675" y="3105"/>
                  </a:lnTo>
                  <a:lnTo>
                    <a:pt x="1657" y="2550"/>
                  </a:lnTo>
                  <a:lnTo>
                    <a:pt x="2672" y="3045"/>
                  </a:lnTo>
                  <a:lnTo>
                    <a:pt x="2448" y="1939"/>
                  </a:lnTo>
                  <a:lnTo>
                    <a:pt x="3232" y="1127"/>
                  </a:lnTo>
                  <a:lnTo>
                    <a:pt x="2111" y="997"/>
                  </a:lnTo>
                  <a:lnTo>
                    <a:pt x="15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469;p36">
              <a:extLst>
                <a:ext uri="{FF2B5EF4-FFF2-40B4-BE49-F238E27FC236}">
                  <a16:creationId xmlns:a16="http://schemas.microsoft.com/office/drawing/2014/main" id="{7E1D0430-1D1A-419F-A93D-4B51E4210CC5}"/>
                </a:ext>
              </a:extLst>
            </p:cNvPr>
            <p:cNvSpPr/>
            <p:nvPr/>
          </p:nvSpPr>
          <p:spPr>
            <a:xfrm>
              <a:off x="8058500" y="1176688"/>
              <a:ext cx="75550" cy="72200"/>
            </a:xfrm>
            <a:custGeom>
              <a:avLst/>
              <a:gdLst/>
              <a:ahLst/>
              <a:cxnLst/>
              <a:rect l="l" t="t" r="r" b="b"/>
              <a:pathLst>
                <a:path w="3022" h="2888" extrusionOk="0">
                  <a:moveTo>
                    <a:pt x="2418" y="0"/>
                  </a:moveTo>
                  <a:lnTo>
                    <a:pt x="1491" y="505"/>
                  </a:lnTo>
                  <a:lnTo>
                    <a:pt x="550" y="29"/>
                  </a:lnTo>
                  <a:lnTo>
                    <a:pt x="745" y="1066"/>
                  </a:lnTo>
                  <a:lnTo>
                    <a:pt x="1" y="1813"/>
                  </a:lnTo>
                  <a:lnTo>
                    <a:pt x="1046" y="1950"/>
                  </a:lnTo>
                  <a:lnTo>
                    <a:pt x="1528" y="2888"/>
                  </a:lnTo>
                  <a:lnTo>
                    <a:pt x="1980" y="1935"/>
                  </a:lnTo>
                  <a:lnTo>
                    <a:pt x="3021" y="1768"/>
                  </a:lnTo>
                  <a:lnTo>
                    <a:pt x="2256" y="1043"/>
                  </a:lnTo>
                  <a:lnTo>
                    <a:pt x="24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470;p36">
              <a:extLst>
                <a:ext uri="{FF2B5EF4-FFF2-40B4-BE49-F238E27FC236}">
                  <a16:creationId xmlns:a16="http://schemas.microsoft.com/office/drawing/2014/main" id="{81F0FE8D-2E06-4C97-8E8B-DBFFF9F469E7}"/>
                </a:ext>
              </a:extLst>
            </p:cNvPr>
            <p:cNvSpPr/>
            <p:nvPr/>
          </p:nvSpPr>
          <p:spPr>
            <a:xfrm>
              <a:off x="7824125" y="1239538"/>
              <a:ext cx="100400" cy="103250"/>
            </a:xfrm>
            <a:custGeom>
              <a:avLst/>
              <a:gdLst/>
              <a:ahLst/>
              <a:cxnLst/>
              <a:rect l="l" t="t" r="r" b="b"/>
              <a:pathLst>
                <a:path w="4016" h="4130" extrusionOk="0">
                  <a:moveTo>
                    <a:pt x="2653" y="1"/>
                  </a:moveTo>
                  <a:lnTo>
                    <a:pt x="1578" y="965"/>
                  </a:lnTo>
                  <a:lnTo>
                    <a:pt x="173" y="625"/>
                  </a:lnTo>
                  <a:lnTo>
                    <a:pt x="758" y="1946"/>
                  </a:lnTo>
                  <a:lnTo>
                    <a:pt x="1" y="3178"/>
                  </a:lnTo>
                  <a:lnTo>
                    <a:pt x="1" y="3178"/>
                  </a:lnTo>
                  <a:lnTo>
                    <a:pt x="1439" y="3029"/>
                  </a:lnTo>
                  <a:lnTo>
                    <a:pt x="2375" y="4130"/>
                  </a:lnTo>
                  <a:lnTo>
                    <a:pt x="2679" y="2718"/>
                  </a:lnTo>
                  <a:lnTo>
                    <a:pt x="4015" y="2166"/>
                  </a:lnTo>
                  <a:lnTo>
                    <a:pt x="2765" y="1441"/>
                  </a:lnTo>
                  <a:lnTo>
                    <a:pt x="2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471;p36">
              <a:extLst>
                <a:ext uri="{FF2B5EF4-FFF2-40B4-BE49-F238E27FC236}">
                  <a16:creationId xmlns:a16="http://schemas.microsoft.com/office/drawing/2014/main" id="{CCABECCC-8D33-4E6A-9612-2E0BBFD1FEAA}"/>
                </a:ext>
              </a:extLst>
            </p:cNvPr>
            <p:cNvSpPr/>
            <p:nvPr/>
          </p:nvSpPr>
          <p:spPr>
            <a:xfrm>
              <a:off x="7643650" y="884213"/>
              <a:ext cx="95350" cy="96700"/>
            </a:xfrm>
            <a:custGeom>
              <a:avLst/>
              <a:gdLst/>
              <a:ahLst/>
              <a:cxnLst/>
              <a:rect l="l" t="t" r="r" b="b"/>
              <a:pathLst>
                <a:path w="3814" h="3868" extrusionOk="0">
                  <a:moveTo>
                    <a:pt x="1625" y="0"/>
                  </a:moveTo>
                  <a:lnTo>
                    <a:pt x="1279" y="1314"/>
                  </a:lnTo>
                  <a:lnTo>
                    <a:pt x="0" y="1774"/>
                  </a:lnTo>
                  <a:lnTo>
                    <a:pt x="1142" y="2510"/>
                  </a:lnTo>
                  <a:lnTo>
                    <a:pt x="1185" y="3868"/>
                  </a:lnTo>
                  <a:lnTo>
                    <a:pt x="2238" y="3010"/>
                  </a:lnTo>
                  <a:lnTo>
                    <a:pt x="3542" y="3389"/>
                  </a:lnTo>
                  <a:lnTo>
                    <a:pt x="3049" y="2121"/>
                  </a:lnTo>
                  <a:lnTo>
                    <a:pt x="3814" y="998"/>
                  </a:lnTo>
                  <a:lnTo>
                    <a:pt x="2457" y="1076"/>
                  </a:lnTo>
                  <a:lnTo>
                    <a:pt x="1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472;p36">
              <a:extLst>
                <a:ext uri="{FF2B5EF4-FFF2-40B4-BE49-F238E27FC236}">
                  <a16:creationId xmlns:a16="http://schemas.microsoft.com/office/drawing/2014/main" id="{938B7594-5703-4E01-80D5-A3986585A6F7}"/>
                </a:ext>
              </a:extLst>
            </p:cNvPr>
            <p:cNvSpPr/>
            <p:nvPr/>
          </p:nvSpPr>
          <p:spPr>
            <a:xfrm>
              <a:off x="8287800" y="1083088"/>
              <a:ext cx="114500" cy="114700"/>
            </a:xfrm>
            <a:custGeom>
              <a:avLst/>
              <a:gdLst/>
              <a:ahLst/>
              <a:cxnLst/>
              <a:rect l="l" t="t" r="r" b="b"/>
              <a:pathLst>
                <a:path w="4580" h="4588" extrusionOk="0">
                  <a:moveTo>
                    <a:pt x="3262" y="1"/>
                  </a:moveTo>
                  <a:lnTo>
                    <a:pt x="1969" y="977"/>
                  </a:lnTo>
                  <a:lnTo>
                    <a:pt x="431" y="467"/>
                  </a:lnTo>
                  <a:lnTo>
                    <a:pt x="431" y="467"/>
                  </a:lnTo>
                  <a:lnTo>
                    <a:pt x="962" y="1998"/>
                  </a:lnTo>
                  <a:lnTo>
                    <a:pt x="0" y="3302"/>
                  </a:lnTo>
                  <a:lnTo>
                    <a:pt x="0" y="3302"/>
                  </a:lnTo>
                  <a:lnTo>
                    <a:pt x="1621" y="3271"/>
                  </a:lnTo>
                  <a:lnTo>
                    <a:pt x="2564" y="4588"/>
                  </a:lnTo>
                  <a:lnTo>
                    <a:pt x="3035" y="3037"/>
                  </a:lnTo>
                  <a:lnTo>
                    <a:pt x="4579" y="2546"/>
                  </a:lnTo>
                  <a:lnTo>
                    <a:pt x="3250" y="1620"/>
                  </a:lnTo>
                  <a:lnTo>
                    <a:pt x="32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473;p36">
              <a:extLst>
                <a:ext uri="{FF2B5EF4-FFF2-40B4-BE49-F238E27FC236}">
                  <a16:creationId xmlns:a16="http://schemas.microsoft.com/office/drawing/2014/main" id="{4D184B6D-B149-417E-AF0C-280D71A825B3}"/>
                </a:ext>
              </a:extLst>
            </p:cNvPr>
            <p:cNvSpPr/>
            <p:nvPr/>
          </p:nvSpPr>
          <p:spPr>
            <a:xfrm>
              <a:off x="8239375" y="1244088"/>
              <a:ext cx="60300" cy="62100"/>
            </a:xfrm>
            <a:custGeom>
              <a:avLst/>
              <a:gdLst/>
              <a:ahLst/>
              <a:cxnLst/>
              <a:rect l="l" t="t" r="r" b="b"/>
              <a:pathLst>
                <a:path w="2412" h="2484" extrusionOk="0">
                  <a:moveTo>
                    <a:pt x="1587" y="0"/>
                  </a:moveTo>
                  <a:lnTo>
                    <a:pt x="944" y="582"/>
                  </a:lnTo>
                  <a:lnTo>
                    <a:pt x="98" y="380"/>
                  </a:lnTo>
                  <a:lnTo>
                    <a:pt x="454" y="1173"/>
                  </a:lnTo>
                  <a:lnTo>
                    <a:pt x="0" y="1917"/>
                  </a:lnTo>
                  <a:lnTo>
                    <a:pt x="863" y="1824"/>
                  </a:lnTo>
                  <a:lnTo>
                    <a:pt x="1430" y="2483"/>
                  </a:lnTo>
                  <a:lnTo>
                    <a:pt x="1609" y="1634"/>
                  </a:lnTo>
                  <a:lnTo>
                    <a:pt x="2411" y="1299"/>
                  </a:lnTo>
                  <a:lnTo>
                    <a:pt x="1659" y="866"/>
                  </a:lnTo>
                  <a:lnTo>
                    <a:pt x="158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474;p36">
              <a:extLst>
                <a:ext uri="{FF2B5EF4-FFF2-40B4-BE49-F238E27FC236}">
                  <a16:creationId xmlns:a16="http://schemas.microsoft.com/office/drawing/2014/main" id="{8BDC2908-9334-435A-AE06-9BE8D3836333}"/>
                </a:ext>
              </a:extLst>
            </p:cNvPr>
            <p:cNvSpPr/>
            <p:nvPr/>
          </p:nvSpPr>
          <p:spPr>
            <a:xfrm>
              <a:off x="8414025" y="1248788"/>
              <a:ext cx="88450" cy="90625"/>
            </a:xfrm>
            <a:custGeom>
              <a:avLst/>
              <a:gdLst/>
              <a:ahLst/>
              <a:cxnLst/>
              <a:rect l="l" t="t" r="r" b="b"/>
              <a:pathLst>
                <a:path w="3538" h="3625" extrusionOk="0">
                  <a:moveTo>
                    <a:pt x="1462" y="0"/>
                  </a:moveTo>
                  <a:lnTo>
                    <a:pt x="1181" y="1237"/>
                  </a:lnTo>
                  <a:lnTo>
                    <a:pt x="1" y="1708"/>
                  </a:lnTo>
                  <a:lnTo>
                    <a:pt x="1091" y="2359"/>
                  </a:lnTo>
                  <a:lnTo>
                    <a:pt x="1175" y="3624"/>
                  </a:lnTo>
                  <a:lnTo>
                    <a:pt x="2130" y="2789"/>
                  </a:lnTo>
                  <a:lnTo>
                    <a:pt x="3360" y="3101"/>
                  </a:lnTo>
                  <a:lnTo>
                    <a:pt x="2861" y="1935"/>
                  </a:lnTo>
                  <a:lnTo>
                    <a:pt x="3538" y="861"/>
                  </a:lnTo>
                  <a:lnTo>
                    <a:pt x="2273" y="977"/>
                  </a:lnTo>
                  <a:lnTo>
                    <a:pt x="14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475;p36">
              <a:extLst>
                <a:ext uri="{FF2B5EF4-FFF2-40B4-BE49-F238E27FC236}">
                  <a16:creationId xmlns:a16="http://schemas.microsoft.com/office/drawing/2014/main" id="{13F95639-8D26-445F-9378-A8A7AB57B66F}"/>
                </a:ext>
              </a:extLst>
            </p:cNvPr>
            <p:cNvSpPr/>
            <p:nvPr/>
          </p:nvSpPr>
          <p:spPr>
            <a:xfrm>
              <a:off x="8485400" y="1058013"/>
              <a:ext cx="75975" cy="77100"/>
            </a:xfrm>
            <a:custGeom>
              <a:avLst/>
              <a:gdLst/>
              <a:ahLst/>
              <a:cxnLst/>
              <a:rect l="l" t="t" r="r" b="b"/>
              <a:pathLst>
                <a:path w="3039" h="3084" extrusionOk="0">
                  <a:moveTo>
                    <a:pt x="1744" y="1"/>
                  </a:moveTo>
                  <a:lnTo>
                    <a:pt x="1081" y="857"/>
                  </a:lnTo>
                  <a:lnTo>
                    <a:pt x="0" y="795"/>
                  </a:lnTo>
                  <a:lnTo>
                    <a:pt x="608" y="1690"/>
                  </a:lnTo>
                  <a:lnTo>
                    <a:pt x="215" y="2700"/>
                  </a:lnTo>
                  <a:lnTo>
                    <a:pt x="1254" y="2398"/>
                  </a:lnTo>
                  <a:lnTo>
                    <a:pt x="2094" y="3083"/>
                  </a:lnTo>
                  <a:lnTo>
                    <a:pt x="2127" y="2000"/>
                  </a:lnTo>
                  <a:lnTo>
                    <a:pt x="3039" y="1415"/>
                  </a:lnTo>
                  <a:lnTo>
                    <a:pt x="2020" y="1047"/>
                  </a:lnTo>
                  <a:lnTo>
                    <a:pt x="17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476;p36">
              <a:extLst>
                <a:ext uri="{FF2B5EF4-FFF2-40B4-BE49-F238E27FC236}">
                  <a16:creationId xmlns:a16="http://schemas.microsoft.com/office/drawing/2014/main" id="{8A1D8E8A-990F-4370-8BC7-130D2C57C110}"/>
                </a:ext>
              </a:extLst>
            </p:cNvPr>
            <p:cNvSpPr/>
            <p:nvPr/>
          </p:nvSpPr>
          <p:spPr>
            <a:xfrm>
              <a:off x="8360075" y="926713"/>
              <a:ext cx="62975" cy="64550"/>
            </a:xfrm>
            <a:custGeom>
              <a:avLst/>
              <a:gdLst/>
              <a:ahLst/>
              <a:cxnLst/>
              <a:rect l="l" t="t" r="r" b="b"/>
              <a:pathLst>
                <a:path w="2519" h="2582" extrusionOk="0">
                  <a:moveTo>
                    <a:pt x="836" y="0"/>
                  </a:moveTo>
                  <a:lnTo>
                    <a:pt x="776" y="903"/>
                  </a:lnTo>
                  <a:lnTo>
                    <a:pt x="0" y="1367"/>
                  </a:lnTo>
                  <a:lnTo>
                    <a:pt x="839" y="1701"/>
                  </a:lnTo>
                  <a:lnTo>
                    <a:pt x="1039" y="2581"/>
                  </a:lnTo>
                  <a:lnTo>
                    <a:pt x="1617" y="1887"/>
                  </a:lnTo>
                  <a:lnTo>
                    <a:pt x="2518" y="1969"/>
                  </a:lnTo>
                  <a:lnTo>
                    <a:pt x="2035" y="1204"/>
                  </a:lnTo>
                  <a:lnTo>
                    <a:pt x="2392" y="373"/>
                  </a:lnTo>
                  <a:lnTo>
                    <a:pt x="1515" y="596"/>
                  </a:lnTo>
                  <a:lnTo>
                    <a:pt x="83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477;p36">
              <a:extLst>
                <a:ext uri="{FF2B5EF4-FFF2-40B4-BE49-F238E27FC236}">
                  <a16:creationId xmlns:a16="http://schemas.microsoft.com/office/drawing/2014/main" id="{FC729AC7-BDA8-4FEE-80E2-53A93810782D}"/>
                </a:ext>
              </a:extLst>
            </p:cNvPr>
            <p:cNvSpPr/>
            <p:nvPr/>
          </p:nvSpPr>
          <p:spPr>
            <a:xfrm>
              <a:off x="8081525" y="810288"/>
              <a:ext cx="86800" cy="84975"/>
            </a:xfrm>
            <a:custGeom>
              <a:avLst/>
              <a:gdLst/>
              <a:ahLst/>
              <a:cxnLst/>
              <a:rect l="l" t="t" r="r" b="b"/>
              <a:pathLst>
                <a:path w="3472" h="3399" extrusionOk="0">
                  <a:moveTo>
                    <a:pt x="2622" y="0"/>
                  </a:moveTo>
                  <a:lnTo>
                    <a:pt x="1601" y="661"/>
                  </a:lnTo>
                  <a:lnTo>
                    <a:pt x="476" y="195"/>
                  </a:lnTo>
                  <a:lnTo>
                    <a:pt x="791" y="1370"/>
                  </a:lnTo>
                  <a:lnTo>
                    <a:pt x="0" y="2295"/>
                  </a:lnTo>
                  <a:lnTo>
                    <a:pt x="1215" y="2361"/>
                  </a:lnTo>
                  <a:lnTo>
                    <a:pt x="1851" y="3398"/>
                  </a:lnTo>
                  <a:lnTo>
                    <a:pt x="2288" y="2263"/>
                  </a:lnTo>
                  <a:lnTo>
                    <a:pt x="3472" y="1980"/>
                  </a:lnTo>
                  <a:lnTo>
                    <a:pt x="2527" y="1212"/>
                  </a:lnTo>
                  <a:lnTo>
                    <a:pt x="26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478;p36">
              <a:extLst>
                <a:ext uri="{FF2B5EF4-FFF2-40B4-BE49-F238E27FC236}">
                  <a16:creationId xmlns:a16="http://schemas.microsoft.com/office/drawing/2014/main" id="{F9575D51-4AEA-4C40-A36E-B8AD3DA0A774}"/>
                </a:ext>
              </a:extLst>
            </p:cNvPr>
            <p:cNvSpPr/>
            <p:nvPr/>
          </p:nvSpPr>
          <p:spPr>
            <a:xfrm>
              <a:off x="7810850" y="959013"/>
              <a:ext cx="8000" cy="7975"/>
            </a:xfrm>
            <a:custGeom>
              <a:avLst/>
              <a:gdLst/>
              <a:ahLst/>
              <a:cxnLst/>
              <a:rect l="l" t="t" r="r" b="b"/>
              <a:pathLst>
                <a:path w="320" h="319" extrusionOk="0">
                  <a:moveTo>
                    <a:pt x="160" y="0"/>
                  </a:moveTo>
                  <a:cubicBezTo>
                    <a:pt x="73" y="0"/>
                    <a:pt x="0" y="71"/>
                    <a:pt x="0" y="159"/>
                  </a:cubicBezTo>
                  <a:cubicBezTo>
                    <a:pt x="0" y="247"/>
                    <a:pt x="73" y="318"/>
                    <a:pt x="160" y="318"/>
                  </a:cubicBezTo>
                  <a:cubicBezTo>
                    <a:pt x="248" y="318"/>
                    <a:pt x="319" y="247"/>
                    <a:pt x="319" y="159"/>
                  </a:cubicBezTo>
                  <a:cubicBezTo>
                    <a:pt x="319" y="71"/>
                    <a:pt x="248" y="0"/>
                    <a:pt x="1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479;p36">
              <a:extLst>
                <a:ext uri="{FF2B5EF4-FFF2-40B4-BE49-F238E27FC236}">
                  <a16:creationId xmlns:a16="http://schemas.microsoft.com/office/drawing/2014/main" id="{97E3A58B-783A-418D-83E7-9A18A4A0252F}"/>
                </a:ext>
              </a:extLst>
            </p:cNvPr>
            <p:cNvSpPr/>
            <p:nvPr/>
          </p:nvSpPr>
          <p:spPr>
            <a:xfrm>
              <a:off x="7893975" y="997313"/>
              <a:ext cx="14550" cy="14575"/>
            </a:xfrm>
            <a:custGeom>
              <a:avLst/>
              <a:gdLst/>
              <a:ahLst/>
              <a:cxnLst/>
              <a:rect l="l" t="t" r="r" b="b"/>
              <a:pathLst>
                <a:path w="582" h="583" extrusionOk="0">
                  <a:moveTo>
                    <a:pt x="292" y="0"/>
                  </a:moveTo>
                  <a:cubicBezTo>
                    <a:pt x="130" y="0"/>
                    <a:pt x="0" y="130"/>
                    <a:pt x="0" y="291"/>
                  </a:cubicBezTo>
                  <a:cubicBezTo>
                    <a:pt x="0" y="451"/>
                    <a:pt x="130" y="582"/>
                    <a:pt x="292" y="582"/>
                  </a:cubicBezTo>
                  <a:cubicBezTo>
                    <a:pt x="452" y="582"/>
                    <a:pt x="582" y="451"/>
                    <a:pt x="582" y="291"/>
                  </a:cubicBezTo>
                  <a:cubicBezTo>
                    <a:pt x="582" y="130"/>
                    <a:pt x="452" y="0"/>
                    <a:pt x="2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480;p36">
              <a:extLst>
                <a:ext uri="{FF2B5EF4-FFF2-40B4-BE49-F238E27FC236}">
                  <a16:creationId xmlns:a16="http://schemas.microsoft.com/office/drawing/2014/main" id="{F7FEF47A-3D47-4F99-8AC9-5ABC2126FF63}"/>
                </a:ext>
              </a:extLst>
            </p:cNvPr>
            <p:cNvSpPr/>
            <p:nvPr/>
          </p:nvSpPr>
          <p:spPr>
            <a:xfrm>
              <a:off x="7731425" y="1044238"/>
              <a:ext cx="11275" cy="11275"/>
            </a:xfrm>
            <a:custGeom>
              <a:avLst/>
              <a:gdLst/>
              <a:ahLst/>
              <a:cxnLst/>
              <a:rect l="l" t="t" r="r" b="b"/>
              <a:pathLst>
                <a:path w="451" h="451" extrusionOk="0">
                  <a:moveTo>
                    <a:pt x="226" y="1"/>
                  </a:moveTo>
                  <a:cubicBezTo>
                    <a:pt x="101" y="1"/>
                    <a:pt x="1" y="101"/>
                    <a:pt x="1" y="226"/>
                  </a:cubicBezTo>
                  <a:cubicBezTo>
                    <a:pt x="1" y="351"/>
                    <a:pt x="101" y="451"/>
                    <a:pt x="226" y="451"/>
                  </a:cubicBezTo>
                  <a:cubicBezTo>
                    <a:pt x="351" y="451"/>
                    <a:pt x="451" y="351"/>
                    <a:pt x="451" y="226"/>
                  </a:cubicBezTo>
                  <a:cubicBezTo>
                    <a:pt x="451" y="101"/>
                    <a:pt x="351" y="1"/>
                    <a:pt x="2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481;p36">
              <a:extLst>
                <a:ext uri="{FF2B5EF4-FFF2-40B4-BE49-F238E27FC236}">
                  <a16:creationId xmlns:a16="http://schemas.microsoft.com/office/drawing/2014/main" id="{86280D99-B3B9-47FC-BDFC-98207B7DC692}"/>
                </a:ext>
              </a:extLst>
            </p:cNvPr>
            <p:cNvSpPr/>
            <p:nvPr/>
          </p:nvSpPr>
          <p:spPr>
            <a:xfrm>
              <a:off x="7797325" y="1163138"/>
              <a:ext cx="7725" cy="7675"/>
            </a:xfrm>
            <a:custGeom>
              <a:avLst/>
              <a:gdLst/>
              <a:ahLst/>
              <a:cxnLst/>
              <a:rect l="l" t="t" r="r" b="b"/>
              <a:pathLst>
                <a:path w="309" h="307" extrusionOk="0">
                  <a:moveTo>
                    <a:pt x="155" y="1"/>
                  </a:moveTo>
                  <a:cubicBezTo>
                    <a:pt x="70" y="1"/>
                    <a:pt x="1" y="69"/>
                    <a:pt x="1" y="153"/>
                  </a:cubicBezTo>
                  <a:cubicBezTo>
                    <a:pt x="1" y="238"/>
                    <a:pt x="70" y="307"/>
                    <a:pt x="155" y="307"/>
                  </a:cubicBezTo>
                  <a:cubicBezTo>
                    <a:pt x="240" y="307"/>
                    <a:pt x="308" y="238"/>
                    <a:pt x="308" y="153"/>
                  </a:cubicBezTo>
                  <a:cubicBezTo>
                    <a:pt x="308" y="69"/>
                    <a:pt x="240" y="1"/>
                    <a:pt x="1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482;p36">
              <a:extLst>
                <a:ext uri="{FF2B5EF4-FFF2-40B4-BE49-F238E27FC236}">
                  <a16:creationId xmlns:a16="http://schemas.microsoft.com/office/drawing/2014/main" id="{F484043B-6898-4AE2-AF92-80A62E4C731D}"/>
                </a:ext>
              </a:extLst>
            </p:cNvPr>
            <p:cNvSpPr/>
            <p:nvPr/>
          </p:nvSpPr>
          <p:spPr>
            <a:xfrm>
              <a:off x="7709650" y="1149213"/>
              <a:ext cx="10300" cy="10275"/>
            </a:xfrm>
            <a:custGeom>
              <a:avLst/>
              <a:gdLst/>
              <a:ahLst/>
              <a:cxnLst/>
              <a:rect l="l" t="t" r="r" b="b"/>
              <a:pathLst>
                <a:path w="412" h="411" extrusionOk="0">
                  <a:moveTo>
                    <a:pt x="206" y="1"/>
                  </a:moveTo>
                  <a:cubicBezTo>
                    <a:pt x="93" y="1"/>
                    <a:pt x="1" y="93"/>
                    <a:pt x="1" y="205"/>
                  </a:cubicBezTo>
                  <a:cubicBezTo>
                    <a:pt x="1" y="319"/>
                    <a:pt x="93" y="411"/>
                    <a:pt x="206" y="411"/>
                  </a:cubicBezTo>
                  <a:cubicBezTo>
                    <a:pt x="320" y="411"/>
                    <a:pt x="412" y="319"/>
                    <a:pt x="412" y="205"/>
                  </a:cubicBezTo>
                  <a:cubicBezTo>
                    <a:pt x="412" y="93"/>
                    <a:pt x="320" y="1"/>
                    <a:pt x="2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483;p36">
              <a:extLst>
                <a:ext uri="{FF2B5EF4-FFF2-40B4-BE49-F238E27FC236}">
                  <a16:creationId xmlns:a16="http://schemas.microsoft.com/office/drawing/2014/main" id="{F54EBC06-BF11-4D3F-A01C-F13536A69C65}"/>
                </a:ext>
              </a:extLst>
            </p:cNvPr>
            <p:cNvSpPr/>
            <p:nvPr/>
          </p:nvSpPr>
          <p:spPr>
            <a:xfrm>
              <a:off x="7771750" y="1275113"/>
              <a:ext cx="9400" cy="9450"/>
            </a:xfrm>
            <a:custGeom>
              <a:avLst/>
              <a:gdLst/>
              <a:ahLst/>
              <a:cxnLst/>
              <a:rect l="l" t="t" r="r" b="b"/>
              <a:pathLst>
                <a:path w="376" h="378" extrusionOk="0">
                  <a:moveTo>
                    <a:pt x="187" y="1"/>
                  </a:moveTo>
                  <a:cubicBezTo>
                    <a:pt x="84" y="1"/>
                    <a:pt x="0" y="86"/>
                    <a:pt x="0" y="189"/>
                  </a:cubicBezTo>
                  <a:cubicBezTo>
                    <a:pt x="0" y="292"/>
                    <a:pt x="83" y="377"/>
                    <a:pt x="187" y="377"/>
                  </a:cubicBezTo>
                  <a:cubicBezTo>
                    <a:pt x="292" y="377"/>
                    <a:pt x="376" y="293"/>
                    <a:pt x="376" y="189"/>
                  </a:cubicBezTo>
                  <a:cubicBezTo>
                    <a:pt x="376" y="84"/>
                    <a:pt x="292" y="1"/>
                    <a:pt x="18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484;p36">
              <a:extLst>
                <a:ext uri="{FF2B5EF4-FFF2-40B4-BE49-F238E27FC236}">
                  <a16:creationId xmlns:a16="http://schemas.microsoft.com/office/drawing/2014/main" id="{120D8A71-DF50-4A47-8AA1-9EF71D1A1CA0}"/>
                </a:ext>
              </a:extLst>
            </p:cNvPr>
            <p:cNvSpPr/>
            <p:nvPr/>
          </p:nvSpPr>
          <p:spPr>
            <a:xfrm>
              <a:off x="7898200" y="1197763"/>
              <a:ext cx="3075" cy="3050"/>
            </a:xfrm>
            <a:custGeom>
              <a:avLst/>
              <a:gdLst/>
              <a:ahLst/>
              <a:cxnLst/>
              <a:rect l="l" t="t" r="r" b="b"/>
              <a:pathLst>
                <a:path w="123" h="122" extrusionOk="0">
                  <a:moveTo>
                    <a:pt x="62" y="1"/>
                  </a:moveTo>
                  <a:cubicBezTo>
                    <a:pt x="28" y="1"/>
                    <a:pt x="1" y="28"/>
                    <a:pt x="1" y="62"/>
                  </a:cubicBezTo>
                  <a:cubicBezTo>
                    <a:pt x="1" y="94"/>
                    <a:pt x="28" y="121"/>
                    <a:pt x="62" y="121"/>
                  </a:cubicBezTo>
                  <a:cubicBezTo>
                    <a:pt x="95" y="121"/>
                    <a:pt x="123" y="94"/>
                    <a:pt x="123" y="62"/>
                  </a:cubicBezTo>
                  <a:cubicBezTo>
                    <a:pt x="123" y="28"/>
                    <a:pt x="95" y="1"/>
                    <a:pt x="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485;p36">
              <a:extLst>
                <a:ext uri="{FF2B5EF4-FFF2-40B4-BE49-F238E27FC236}">
                  <a16:creationId xmlns:a16="http://schemas.microsoft.com/office/drawing/2014/main" id="{4254E0AF-4AB9-49AA-B247-564D51D9392C}"/>
                </a:ext>
              </a:extLst>
            </p:cNvPr>
            <p:cNvSpPr/>
            <p:nvPr/>
          </p:nvSpPr>
          <p:spPr>
            <a:xfrm>
              <a:off x="7955275" y="1109563"/>
              <a:ext cx="6475" cy="6500"/>
            </a:xfrm>
            <a:custGeom>
              <a:avLst/>
              <a:gdLst/>
              <a:ahLst/>
              <a:cxnLst/>
              <a:rect l="l" t="t" r="r" b="b"/>
              <a:pathLst>
                <a:path w="259" h="260" extrusionOk="0">
                  <a:moveTo>
                    <a:pt x="130" y="1"/>
                  </a:moveTo>
                  <a:cubicBezTo>
                    <a:pt x="58" y="1"/>
                    <a:pt x="1" y="58"/>
                    <a:pt x="1" y="131"/>
                  </a:cubicBezTo>
                  <a:cubicBezTo>
                    <a:pt x="1" y="202"/>
                    <a:pt x="58" y="259"/>
                    <a:pt x="130" y="259"/>
                  </a:cubicBezTo>
                  <a:cubicBezTo>
                    <a:pt x="201" y="259"/>
                    <a:pt x="259" y="202"/>
                    <a:pt x="259" y="131"/>
                  </a:cubicBezTo>
                  <a:cubicBezTo>
                    <a:pt x="259" y="58"/>
                    <a:pt x="201" y="1"/>
                    <a:pt x="1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86;p36">
              <a:extLst>
                <a:ext uri="{FF2B5EF4-FFF2-40B4-BE49-F238E27FC236}">
                  <a16:creationId xmlns:a16="http://schemas.microsoft.com/office/drawing/2014/main" id="{13004FB6-9D47-4E5D-A760-F08A9D696897}"/>
                </a:ext>
              </a:extLst>
            </p:cNvPr>
            <p:cNvSpPr/>
            <p:nvPr/>
          </p:nvSpPr>
          <p:spPr>
            <a:xfrm>
              <a:off x="8016250" y="1030338"/>
              <a:ext cx="13925" cy="13925"/>
            </a:xfrm>
            <a:custGeom>
              <a:avLst/>
              <a:gdLst/>
              <a:ahLst/>
              <a:cxnLst/>
              <a:rect l="l" t="t" r="r" b="b"/>
              <a:pathLst>
                <a:path w="557" h="557" extrusionOk="0">
                  <a:moveTo>
                    <a:pt x="279" y="0"/>
                  </a:moveTo>
                  <a:cubicBezTo>
                    <a:pt x="125" y="0"/>
                    <a:pt x="0" y="125"/>
                    <a:pt x="0" y="278"/>
                  </a:cubicBezTo>
                  <a:cubicBezTo>
                    <a:pt x="0" y="432"/>
                    <a:pt x="125" y="557"/>
                    <a:pt x="279" y="557"/>
                  </a:cubicBezTo>
                  <a:cubicBezTo>
                    <a:pt x="433" y="557"/>
                    <a:pt x="557" y="432"/>
                    <a:pt x="557" y="278"/>
                  </a:cubicBezTo>
                  <a:cubicBezTo>
                    <a:pt x="557" y="125"/>
                    <a:pt x="433" y="0"/>
                    <a:pt x="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87;p36">
              <a:extLst>
                <a:ext uri="{FF2B5EF4-FFF2-40B4-BE49-F238E27FC236}">
                  <a16:creationId xmlns:a16="http://schemas.microsoft.com/office/drawing/2014/main" id="{0C18CAA6-E3CB-4894-A903-D9EEC52970E3}"/>
                </a:ext>
              </a:extLst>
            </p:cNvPr>
            <p:cNvSpPr/>
            <p:nvPr/>
          </p:nvSpPr>
          <p:spPr>
            <a:xfrm>
              <a:off x="7982300" y="1212813"/>
              <a:ext cx="11425" cy="11400"/>
            </a:xfrm>
            <a:custGeom>
              <a:avLst/>
              <a:gdLst/>
              <a:ahLst/>
              <a:cxnLst/>
              <a:rect l="l" t="t" r="r" b="b"/>
              <a:pathLst>
                <a:path w="457" h="456" extrusionOk="0">
                  <a:moveTo>
                    <a:pt x="228" y="0"/>
                  </a:moveTo>
                  <a:cubicBezTo>
                    <a:pt x="102" y="0"/>
                    <a:pt x="1" y="102"/>
                    <a:pt x="1" y="228"/>
                  </a:cubicBezTo>
                  <a:cubicBezTo>
                    <a:pt x="1" y="355"/>
                    <a:pt x="102" y="456"/>
                    <a:pt x="228" y="456"/>
                  </a:cubicBezTo>
                  <a:cubicBezTo>
                    <a:pt x="354" y="456"/>
                    <a:pt x="456" y="355"/>
                    <a:pt x="456" y="228"/>
                  </a:cubicBezTo>
                  <a:cubicBezTo>
                    <a:pt x="456" y="102"/>
                    <a:pt x="354" y="0"/>
                    <a:pt x="2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488;p36">
              <a:extLst>
                <a:ext uri="{FF2B5EF4-FFF2-40B4-BE49-F238E27FC236}">
                  <a16:creationId xmlns:a16="http://schemas.microsoft.com/office/drawing/2014/main" id="{28B87620-D5FB-48DB-A69A-79418B754278}"/>
                </a:ext>
              </a:extLst>
            </p:cNvPr>
            <p:cNvSpPr/>
            <p:nvPr/>
          </p:nvSpPr>
          <p:spPr>
            <a:xfrm>
              <a:off x="7976900" y="1284538"/>
              <a:ext cx="5425" cy="5375"/>
            </a:xfrm>
            <a:custGeom>
              <a:avLst/>
              <a:gdLst/>
              <a:ahLst/>
              <a:cxnLst/>
              <a:rect l="l" t="t" r="r" b="b"/>
              <a:pathLst>
                <a:path w="217" h="215" extrusionOk="0">
                  <a:moveTo>
                    <a:pt x="109" y="0"/>
                  </a:moveTo>
                  <a:cubicBezTo>
                    <a:pt x="50" y="0"/>
                    <a:pt x="1" y="47"/>
                    <a:pt x="1" y="108"/>
                  </a:cubicBezTo>
                  <a:cubicBezTo>
                    <a:pt x="1" y="167"/>
                    <a:pt x="50" y="215"/>
                    <a:pt x="109" y="215"/>
                  </a:cubicBezTo>
                  <a:cubicBezTo>
                    <a:pt x="167" y="215"/>
                    <a:pt x="217" y="168"/>
                    <a:pt x="217" y="108"/>
                  </a:cubicBezTo>
                  <a:cubicBezTo>
                    <a:pt x="217" y="48"/>
                    <a:pt x="167" y="0"/>
                    <a:pt x="1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489;p36">
              <a:extLst>
                <a:ext uri="{FF2B5EF4-FFF2-40B4-BE49-F238E27FC236}">
                  <a16:creationId xmlns:a16="http://schemas.microsoft.com/office/drawing/2014/main" id="{023EB224-EF26-43E2-90A5-282E4719B9E3}"/>
                </a:ext>
              </a:extLst>
            </p:cNvPr>
            <p:cNvSpPr/>
            <p:nvPr/>
          </p:nvSpPr>
          <p:spPr>
            <a:xfrm>
              <a:off x="8152525" y="1258863"/>
              <a:ext cx="15800" cy="15800"/>
            </a:xfrm>
            <a:custGeom>
              <a:avLst/>
              <a:gdLst/>
              <a:ahLst/>
              <a:cxnLst/>
              <a:rect l="l" t="t" r="r" b="b"/>
              <a:pathLst>
                <a:path w="632" h="632" extrusionOk="0">
                  <a:moveTo>
                    <a:pt x="316" y="0"/>
                  </a:moveTo>
                  <a:cubicBezTo>
                    <a:pt x="143" y="0"/>
                    <a:pt x="0" y="140"/>
                    <a:pt x="0" y="316"/>
                  </a:cubicBezTo>
                  <a:cubicBezTo>
                    <a:pt x="0" y="489"/>
                    <a:pt x="143" y="631"/>
                    <a:pt x="316" y="631"/>
                  </a:cubicBezTo>
                  <a:cubicBezTo>
                    <a:pt x="490" y="631"/>
                    <a:pt x="632" y="490"/>
                    <a:pt x="632" y="316"/>
                  </a:cubicBezTo>
                  <a:cubicBezTo>
                    <a:pt x="632" y="142"/>
                    <a:pt x="490" y="0"/>
                    <a:pt x="3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490;p36">
              <a:extLst>
                <a:ext uri="{FF2B5EF4-FFF2-40B4-BE49-F238E27FC236}">
                  <a16:creationId xmlns:a16="http://schemas.microsoft.com/office/drawing/2014/main" id="{8A85A4D5-1EAB-4D30-A8E7-1DF822B648B0}"/>
                </a:ext>
              </a:extLst>
            </p:cNvPr>
            <p:cNvSpPr/>
            <p:nvPr/>
          </p:nvSpPr>
          <p:spPr>
            <a:xfrm>
              <a:off x="8074625" y="1128938"/>
              <a:ext cx="11500" cy="11500"/>
            </a:xfrm>
            <a:custGeom>
              <a:avLst/>
              <a:gdLst/>
              <a:ahLst/>
              <a:cxnLst/>
              <a:rect l="l" t="t" r="r" b="b"/>
              <a:pathLst>
                <a:path w="460" h="460" extrusionOk="0">
                  <a:moveTo>
                    <a:pt x="230" y="1"/>
                  </a:moveTo>
                  <a:cubicBezTo>
                    <a:pt x="104" y="1"/>
                    <a:pt x="1" y="104"/>
                    <a:pt x="1" y="230"/>
                  </a:cubicBezTo>
                  <a:cubicBezTo>
                    <a:pt x="1" y="356"/>
                    <a:pt x="104" y="460"/>
                    <a:pt x="230" y="460"/>
                  </a:cubicBezTo>
                  <a:cubicBezTo>
                    <a:pt x="356" y="460"/>
                    <a:pt x="460" y="359"/>
                    <a:pt x="460" y="230"/>
                  </a:cubicBezTo>
                  <a:cubicBezTo>
                    <a:pt x="460" y="103"/>
                    <a:pt x="356" y="1"/>
                    <a:pt x="2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491;p36">
              <a:extLst>
                <a:ext uri="{FF2B5EF4-FFF2-40B4-BE49-F238E27FC236}">
                  <a16:creationId xmlns:a16="http://schemas.microsoft.com/office/drawing/2014/main" id="{99C12B93-8548-4725-B60B-EFEBBB4DE732}"/>
                </a:ext>
              </a:extLst>
            </p:cNvPr>
            <p:cNvSpPr/>
            <p:nvPr/>
          </p:nvSpPr>
          <p:spPr>
            <a:xfrm>
              <a:off x="8096250" y="970363"/>
              <a:ext cx="10600" cy="10550"/>
            </a:xfrm>
            <a:custGeom>
              <a:avLst/>
              <a:gdLst/>
              <a:ahLst/>
              <a:cxnLst/>
              <a:rect l="l" t="t" r="r" b="b"/>
              <a:pathLst>
                <a:path w="424" h="422" extrusionOk="0">
                  <a:moveTo>
                    <a:pt x="212" y="1"/>
                  </a:moveTo>
                  <a:cubicBezTo>
                    <a:pt x="95" y="1"/>
                    <a:pt x="1" y="95"/>
                    <a:pt x="1" y="212"/>
                  </a:cubicBezTo>
                  <a:cubicBezTo>
                    <a:pt x="1" y="328"/>
                    <a:pt x="95" y="422"/>
                    <a:pt x="212" y="422"/>
                  </a:cubicBezTo>
                  <a:cubicBezTo>
                    <a:pt x="328" y="422"/>
                    <a:pt x="423" y="328"/>
                    <a:pt x="423" y="212"/>
                  </a:cubicBezTo>
                  <a:cubicBezTo>
                    <a:pt x="423" y="95"/>
                    <a:pt x="328"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492;p36">
              <a:extLst>
                <a:ext uri="{FF2B5EF4-FFF2-40B4-BE49-F238E27FC236}">
                  <a16:creationId xmlns:a16="http://schemas.microsoft.com/office/drawing/2014/main" id="{6A09EDE7-637B-482D-8D98-CF83FBB3E6D5}"/>
                </a:ext>
              </a:extLst>
            </p:cNvPr>
            <p:cNvSpPr/>
            <p:nvPr/>
          </p:nvSpPr>
          <p:spPr>
            <a:xfrm>
              <a:off x="8030225" y="926763"/>
              <a:ext cx="5800" cy="5825"/>
            </a:xfrm>
            <a:custGeom>
              <a:avLst/>
              <a:gdLst/>
              <a:ahLst/>
              <a:cxnLst/>
              <a:rect l="l" t="t" r="r" b="b"/>
              <a:pathLst>
                <a:path w="232" h="233" extrusionOk="0">
                  <a:moveTo>
                    <a:pt x="120" y="0"/>
                  </a:moveTo>
                  <a:cubicBezTo>
                    <a:pt x="119" y="0"/>
                    <a:pt x="117" y="0"/>
                    <a:pt x="116" y="0"/>
                  </a:cubicBezTo>
                  <a:cubicBezTo>
                    <a:pt x="52" y="0"/>
                    <a:pt x="0" y="52"/>
                    <a:pt x="0" y="116"/>
                  </a:cubicBezTo>
                  <a:cubicBezTo>
                    <a:pt x="0" y="181"/>
                    <a:pt x="52" y="232"/>
                    <a:pt x="116" y="232"/>
                  </a:cubicBezTo>
                  <a:cubicBezTo>
                    <a:pt x="180" y="232"/>
                    <a:pt x="232" y="181"/>
                    <a:pt x="232" y="116"/>
                  </a:cubicBezTo>
                  <a:cubicBezTo>
                    <a:pt x="232" y="53"/>
                    <a:pt x="181" y="0"/>
                    <a:pt x="12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493;p36">
              <a:extLst>
                <a:ext uri="{FF2B5EF4-FFF2-40B4-BE49-F238E27FC236}">
                  <a16:creationId xmlns:a16="http://schemas.microsoft.com/office/drawing/2014/main" id="{766F0702-4715-470B-AED8-972C4946513C}"/>
                </a:ext>
              </a:extLst>
            </p:cNvPr>
            <p:cNvSpPr/>
            <p:nvPr/>
          </p:nvSpPr>
          <p:spPr>
            <a:xfrm>
              <a:off x="7761825" y="868838"/>
              <a:ext cx="12275" cy="12300"/>
            </a:xfrm>
            <a:custGeom>
              <a:avLst/>
              <a:gdLst/>
              <a:ahLst/>
              <a:cxnLst/>
              <a:rect l="l" t="t" r="r" b="b"/>
              <a:pathLst>
                <a:path w="491" h="492" extrusionOk="0">
                  <a:moveTo>
                    <a:pt x="245" y="0"/>
                  </a:moveTo>
                  <a:cubicBezTo>
                    <a:pt x="110" y="0"/>
                    <a:pt x="0" y="109"/>
                    <a:pt x="0" y="246"/>
                  </a:cubicBezTo>
                  <a:cubicBezTo>
                    <a:pt x="0" y="380"/>
                    <a:pt x="110" y="492"/>
                    <a:pt x="245" y="492"/>
                  </a:cubicBezTo>
                  <a:cubicBezTo>
                    <a:pt x="380" y="492"/>
                    <a:pt x="490" y="382"/>
                    <a:pt x="490" y="246"/>
                  </a:cubicBezTo>
                  <a:cubicBezTo>
                    <a:pt x="490" y="109"/>
                    <a:pt x="380" y="0"/>
                    <a:pt x="2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494;p36">
              <a:extLst>
                <a:ext uri="{FF2B5EF4-FFF2-40B4-BE49-F238E27FC236}">
                  <a16:creationId xmlns:a16="http://schemas.microsoft.com/office/drawing/2014/main" id="{95718604-5C04-491A-A0B9-968A8919F7F2}"/>
                </a:ext>
              </a:extLst>
            </p:cNvPr>
            <p:cNvSpPr/>
            <p:nvPr/>
          </p:nvSpPr>
          <p:spPr>
            <a:xfrm>
              <a:off x="7894000" y="884213"/>
              <a:ext cx="10575" cy="10575"/>
            </a:xfrm>
            <a:custGeom>
              <a:avLst/>
              <a:gdLst/>
              <a:ahLst/>
              <a:cxnLst/>
              <a:rect l="l" t="t" r="r" b="b"/>
              <a:pathLst>
                <a:path w="423" h="423" extrusionOk="0">
                  <a:moveTo>
                    <a:pt x="211" y="0"/>
                  </a:moveTo>
                  <a:cubicBezTo>
                    <a:pt x="94" y="0"/>
                    <a:pt x="0" y="96"/>
                    <a:pt x="0" y="212"/>
                  </a:cubicBezTo>
                  <a:cubicBezTo>
                    <a:pt x="0" y="328"/>
                    <a:pt x="94" y="423"/>
                    <a:pt x="211" y="423"/>
                  </a:cubicBezTo>
                  <a:cubicBezTo>
                    <a:pt x="327" y="423"/>
                    <a:pt x="423" y="328"/>
                    <a:pt x="423" y="212"/>
                  </a:cubicBezTo>
                  <a:cubicBezTo>
                    <a:pt x="423" y="96"/>
                    <a:pt x="327" y="0"/>
                    <a:pt x="2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495;p36">
              <a:extLst>
                <a:ext uri="{FF2B5EF4-FFF2-40B4-BE49-F238E27FC236}">
                  <a16:creationId xmlns:a16="http://schemas.microsoft.com/office/drawing/2014/main" id="{265CC730-3338-44EE-8A5B-DEDB0FD23354}"/>
                </a:ext>
              </a:extLst>
            </p:cNvPr>
            <p:cNvSpPr/>
            <p:nvPr/>
          </p:nvSpPr>
          <p:spPr>
            <a:xfrm>
              <a:off x="8118600" y="896638"/>
              <a:ext cx="6350" cy="6325"/>
            </a:xfrm>
            <a:custGeom>
              <a:avLst/>
              <a:gdLst/>
              <a:ahLst/>
              <a:cxnLst/>
              <a:rect l="l" t="t" r="r" b="b"/>
              <a:pathLst>
                <a:path w="254" h="253" extrusionOk="0">
                  <a:moveTo>
                    <a:pt x="127" y="0"/>
                  </a:moveTo>
                  <a:cubicBezTo>
                    <a:pt x="57" y="0"/>
                    <a:pt x="1" y="57"/>
                    <a:pt x="1" y="127"/>
                  </a:cubicBezTo>
                  <a:cubicBezTo>
                    <a:pt x="1" y="197"/>
                    <a:pt x="57" y="253"/>
                    <a:pt x="127" y="253"/>
                  </a:cubicBezTo>
                  <a:cubicBezTo>
                    <a:pt x="196" y="253"/>
                    <a:pt x="253" y="197"/>
                    <a:pt x="253" y="127"/>
                  </a:cubicBezTo>
                  <a:cubicBezTo>
                    <a:pt x="253" y="57"/>
                    <a:pt x="196" y="0"/>
                    <a:pt x="12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496;p36">
              <a:extLst>
                <a:ext uri="{FF2B5EF4-FFF2-40B4-BE49-F238E27FC236}">
                  <a16:creationId xmlns:a16="http://schemas.microsoft.com/office/drawing/2014/main" id="{EBC86A1B-5AFA-4EB4-9043-B0FF51AD681A}"/>
                </a:ext>
              </a:extLst>
            </p:cNvPr>
            <p:cNvSpPr/>
            <p:nvPr/>
          </p:nvSpPr>
          <p:spPr>
            <a:xfrm>
              <a:off x="8204125" y="932213"/>
              <a:ext cx="9800" cy="9775"/>
            </a:xfrm>
            <a:custGeom>
              <a:avLst/>
              <a:gdLst/>
              <a:ahLst/>
              <a:cxnLst/>
              <a:rect l="l" t="t" r="r" b="b"/>
              <a:pathLst>
                <a:path w="392" h="391" extrusionOk="0">
                  <a:moveTo>
                    <a:pt x="196" y="0"/>
                  </a:moveTo>
                  <a:cubicBezTo>
                    <a:pt x="88" y="0"/>
                    <a:pt x="1" y="88"/>
                    <a:pt x="1" y="196"/>
                  </a:cubicBezTo>
                  <a:cubicBezTo>
                    <a:pt x="1" y="303"/>
                    <a:pt x="88" y="391"/>
                    <a:pt x="196" y="391"/>
                  </a:cubicBezTo>
                  <a:cubicBezTo>
                    <a:pt x="304" y="391"/>
                    <a:pt x="391" y="303"/>
                    <a:pt x="391" y="196"/>
                  </a:cubicBezTo>
                  <a:cubicBezTo>
                    <a:pt x="391" y="88"/>
                    <a:pt x="304" y="0"/>
                    <a:pt x="1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497;p36">
              <a:extLst>
                <a:ext uri="{FF2B5EF4-FFF2-40B4-BE49-F238E27FC236}">
                  <a16:creationId xmlns:a16="http://schemas.microsoft.com/office/drawing/2014/main" id="{BC06F52A-BB4B-4679-99F9-2A029F36A066}"/>
                </a:ext>
              </a:extLst>
            </p:cNvPr>
            <p:cNvSpPr/>
            <p:nvPr/>
          </p:nvSpPr>
          <p:spPr>
            <a:xfrm>
              <a:off x="8269500" y="889038"/>
              <a:ext cx="13925" cy="13925"/>
            </a:xfrm>
            <a:custGeom>
              <a:avLst/>
              <a:gdLst/>
              <a:ahLst/>
              <a:cxnLst/>
              <a:rect l="l" t="t" r="r" b="b"/>
              <a:pathLst>
                <a:path w="557" h="557" extrusionOk="0">
                  <a:moveTo>
                    <a:pt x="278" y="0"/>
                  </a:moveTo>
                  <a:cubicBezTo>
                    <a:pt x="124" y="0"/>
                    <a:pt x="0" y="124"/>
                    <a:pt x="0" y="278"/>
                  </a:cubicBezTo>
                  <a:cubicBezTo>
                    <a:pt x="0" y="432"/>
                    <a:pt x="124" y="557"/>
                    <a:pt x="278" y="557"/>
                  </a:cubicBezTo>
                  <a:cubicBezTo>
                    <a:pt x="432" y="557"/>
                    <a:pt x="557" y="432"/>
                    <a:pt x="557" y="278"/>
                  </a:cubicBezTo>
                  <a:cubicBezTo>
                    <a:pt x="557" y="125"/>
                    <a:pt x="432" y="0"/>
                    <a:pt x="2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498;p36">
              <a:extLst>
                <a:ext uri="{FF2B5EF4-FFF2-40B4-BE49-F238E27FC236}">
                  <a16:creationId xmlns:a16="http://schemas.microsoft.com/office/drawing/2014/main" id="{C0D7E9A0-5ABF-49E2-B65E-304EE69D9500}"/>
                </a:ext>
              </a:extLst>
            </p:cNvPr>
            <p:cNvSpPr/>
            <p:nvPr/>
          </p:nvSpPr>
          <p:spPr>
            <a:xfrm>
              <a:off x="8239425" y="1027738"/>
              <a:ext cx="6625" cy="6625"/>
            </a:xfrm>
            <a:custGeom>
              <a:avLst/>
              <a:gdLst/>
              <a:ahLst/>
              <a:cxnLst/>
              <a:rect l="l" t="t" r="r" b="b"/>
              <a:pathLst>
                <a:path w="265" h="265" extrusionOk="0">
                  <a:moveTo>
                    <a:pt x="132" y="1"/>
                  </a:moveTo>
                  <a:cubicBezTo>
                    <a:pt x="59" y="1"/>
                    <a:pt x="1" y="60"/>
                    <a:pt x="1" y="133"/>
                  </a:cubicBezTo>
                  <a:cubicBezTo>
                    <a:pt x="1" y="205"/>
                    <a:pt x="59" y="265"/>
                    <a:pt x="132" y="265"/>
                  </a:cubicBezTo>
                  <a:cubicBezTo>
                    <a:pt x="206" y="265"/>
                    <a:pt x="264" y="205"/>
                    <a:pt x="264" y="133"/>
                  </a:cubicBezTo>
                  <a:cubicBezTo>
                    <a:pt x="264" y="61"/>
                    <a:pt x="206" y="2"/>
                    <a:pt x="1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499;p36">
              <a:extLst>
                <a:ext uri="{FF2B5EF4-FFF2-40B4-BE49-F238E27FC236}">
                  <a16:creationId xmlns:a16="http://schemas.microsoft.com/office/drawing/2014/main" id="{C75C1250-D2E9-488E-90C7-55B0A5AA54C8}"/>
                </a:ext>
              </a:extLst>
            </p:cNvPr>
            <p:cNvSpPr/>
            <p:nvPr/>
          </p:nvSpPr>
          <p:spPr>
            <a:xfrm>
              <a:off x="8213925" y="1116088"/>
              <a:ext cx="12875" cy="12850"/>
            </a:xfrm>
            <a:custGeom>
              <a:avLst/>
              <a:gdLst/>
              <a:ahLst/>
              <a:cxnLst/>
              <a:rect l="l" t="t" r="r" b="b"/>
              <a:pathLst>
                <a:path w="515" h="514" extrusionOk="0">
                  <a:moveTo>
                    <a:pt x="261" y="0"/>
                  </a:moveTo>
                  <a:cubicBezTo>
                    <a:pt x="260" y="0"/>
                    <a:pt x="259" y="0"/>
                    <a:pt x="257" y="0"/>
                  </a:cubicBezTo>
                  <a:cubicBezTo>
                    <a:pt x="115" y="0"/>
                    <a:pt x="0" y="115"/>
                    <a:pt x="0" y="256"/>
                  </a:cubicBezTo>
                  <a:cubicBezTo>
                    <a:pt x="0" y="399"/>
                    <a:pt x="115" y="513"/>
                    <a:pt x="257" y="513"/>
                  </a:cubicBezTo>
                  <a:cubicBezTo>
                    <a:pt x="400" y="513"/>
                    <a:pt x="514" y="399"/>
                    <a:pt x="514" y="256"/>
                  </a:cubicBezTo>
                  <a:cubicBezTo>
                    <a:pt x="514" y="117"/>
                    <a:pt x="402" y="0"/>
                    <a:pt x="26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500;p36">
              <a:extLst>
                <a:ext uri="{FF2B5EF4-FFF2-40B4-BE49-F238E27FC236}">
                  <a16:creationId xmlns:a16="http://schemas.microsoft.com/office/drawing/2014/main" id="{8F206FAF-ADD9-4201-95BF-C3AFD557D351}"/>
                </a:ext>
              </a:extLst>
            </p:cNvPr>
            <p:cNvSpPr/>
            <p:nvPr/>
          </p:nvSpPr>
          <p:spPr>
            <a:xfrm>
              <a:off x="8231050" y="1200788"/>
              <a:ext cx="5825" cy="5850"/>
            </a:xfrm>
            <a:custGeom>
              <a:avLst/>
              <a:gdLst/>
              <a:ahLst/>
              <a:cxnLst/>
              <a:rect l="l" t="t" r="r" b="b"/>
              <a:pathLst>
                <a:path w="233" h="234" extrusionOk="0">
                  <a:moveTo>
                    <a:pt x="116" y="0"/>
                  </a:moveTo>
                  <a:cubicBezTo>
                    <a:pt x="52" y="0"/>
                    <a:pt x="0" y="52"/>
                    <a:pt x="0" y="116"/>
                  </a:cubicBezTo>
                  <a:cubicBezTo>
                    <a:pt x="0" y="182"/>
                    <a:pt x="52" y="233"/>
                    <a:pt x="116" y="233"/>
                  </a:cubicBezTo>
                  <a:cubicBezTo>
                    <a:pt x="181" y="233"/>
                    <a:pt x="232" y="182"/>
                    <a:pt x="232" y="116"/>
                  </a:cubicBezTo>
                  <a:cubicBezTo>
                    <a:pt x="232" y="53"/>
                    <a:pt x="181" y="0"/>
                    <a:pt x="1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501;p36">
              <a:extLst>
                <a:ext uri="{FF2B5EF4-FFF2-40B4-BE49-F238E27FC236}">
                  <a16:creationId xmlns:a16="http://schemas.microsoft.com/office/drawing/2014/main" id="{E183BE92-5A2A-4255-8428-14AB3C4C6328}"/>
                </a:ext>
              </a:extLst>
            </p:cNvPr>
            <p:cNvSpPr/>
            <p:nvPr/>
          </p:nvSpPr>
          <p:spPr>
            <a:xfrm>
              <a:off x="8358550" y="1248788"/>
              <a:ext cx="10150" cy="10125"/>
            </a:xfrm>
            <a:custGeom>
              <a:avLst/>
              <a:gdLst/>
              <a:ahLst/>
              <a:cxnLst/>
              <a:rect l="l" t="t" r="r" b="b"/>
              <a:pathLst>
                <a:path w="406" h="405" extrusionOk="0">
                  <a:moveTo>
                    <a:pt x="204" y="0"/>
                  </a:moveTo>
                  <a:cubicBezTo>
                    <a:pt x="91" y="0"/>
                    <a:pt x="0" y="90"/>
                    <a:pt x="0" y="202"/>
                  </a:cubicBezTo>
                  <a:cubicBezTo>
                    <a:pt x="0" y="314"/>
                    <a:pt x="91" y="404"/>
                    <a:pt x="204" y="404"/>
                  </a:cubicBezTo>
                  <a:cubicBezTo>
                    <a:pt x="315" y="404"/>
                    <a:pt x="406" y="314"/>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502;p36">
              <a:extLst>
                <a:ext uri="{FF2B5EF4-FFF2-40B4-BE49-F238E27FC236}">
                  <a16:creationId xmlns:a16="http://schemas.microsoft.com/office/drawing/2014/main" id="{9134799E-E242-48BA-BFBA-D6D4055FD276}"/>
                </a:ext>
              </a:extLst>
            </p:cNvPr>
            <p:cNvSpPr/>
            <p:nvPr/>
          </p:nvSpPr>
          <p:spPr>
            <a:xfrm>
              <a:off x="8442575" y="1191388"/>
              <a:ext cx="6425" cy="6400"/>
            </a:xfrm>
            <a:custGeom>
              <a:avLst/>
              <a:gdLst/>
              <a:ahLst/>
              <a:cxnLst/>
              <a:rect l="l" t="t" r="r" b="b"/>
              <a:pathLst>
                <a:path w="257" h="256" extrusionOk="0">
                  <a:moveTo>
                    <a:pt x="133" y="1"/>
                  </a:moveTo>
                  <a:cubicBezTo>
                    <a:pt x="132" y="1"/>
                    <a:pt x="131" y="1"/>
                    <a:pt x="129" y="1"/>
                  </a:cubicBezTo>
                  <a:cubicBezTo>
                    <a:pt x="58" y="1"/>
                    <a:pt x="1" y="58"/>
                    <a:pt x="1" y="128"/>
                  </a:cubicBezTo>
                  <a:cubicBezTo>
                    <a:pt x="1" y="198"/>
                    <a:pt x="58" y="256"/>
                    <a:pt x="129" y="256"/>
                  </a:cubicBezTo>
                  <a:cubicBezTo>
                    <a:pt x="199" y="256"/>
                    <a:pt x="257" y="198"/>
                    <a:pt x="257" y="128"/>
                  </a:cubicBezTo>
                  <a:cubicBezTo>
                    <a:pt x="257" y="57"/>
                    <a:pt x="201" y="1"/>
                    <a:pt x="1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503;p36">
              <a:extLst>
                <a:ext uri="{FF2B5EF4-FFF2-40B4-BE49-F238E27FC236}">
                  <a16:creationId xmlns:a16="http://schemas.microsoft.com/office/drawing/2014/main" id="{E89A9022-D545-45EF-9F0E-C55B6C283CC3}"/>
                </a:ext>
              </a:extLst>
            </p:cNvPr>
            <p:cNvSpPr/>
            <p:nvPr/>
          </p:nvSpPr>
          <p:spPr>
            <a:xfrm>
              <a:off x="8402250" y="1323988"/>
              <a:ext cx="7900" cy="7900"/>
            </a:xfrm>
            <a:custGeom>
              <a:avLst/>
              <a:gdLst/>
              <a:ahLst/>
              <a:cxnLst/>
              <a:rect l="l" t="t" r="r" b="b"/>
              <a:pathLst>
                <a:path w="316" h="316" extrusionOk="0">
                  <a:moveTo>
                    <a:pt x="159" y="0"/>
                  </a:moveTo>
                  <a:cubicBezTo>
                    <a:pt x="70" y="0"/>
                    <a:pt x="0" y="70"/>
                    <a:pt x="0" y="157"/>
                  </a:cubicBezTo>
                  <a:cubicBezTo>
                    <a:pt x="0" y="246"/>
                    <a:pt x="70" y="316"/>
                    <a:pt x="159" y="316"/>
                  </a:cubicBezTo>
                  <a:cubicBezTo>
                    <a:pt x="246" y="316"/>
                    <a:pt x="316" y="246"/>
                    <a:pt x="316" y="157"/>
                  </a:cubicBezTo>
                  <a:cubicBezTo>
                    <a:pt x="316" y="70"/>
                    <a:pt x="246" y="0"/>
                    <a:pt x="1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504;p36">
              <a:extLst>
                <a:ext uri="{FF2B5EF4-FFF2-40B4-BE49-F238E27FC236}">
                  <a16:creationId xmlns:a16="http://schemas.microsoft.com/office/drawing/2014/main" id="{8451D709-FAD3-49A6-B85E-BA4578BB6E5E}"/>
                </a:ext>
              </a:extLst>
            </p:cNvPr>
            <p:cNvSpPr/>
            <p:nvPr/>
          </p:nvSpPr>
          <p:spPr>
            <a:xfrm>
              <a:off x="8502400" y="1218463"/>
              <a:ext cx="5775" cy="5750"/>
            </a:xfrm>
            <a:custGeom>
              <a:avLst/>
              <a:gdLst/>
              <a:ahLst/>
              <a:cxnLst/>
              <a:rect l="l" t="t" r="r" b="b"/>
              <a:pathLst>
                <a:path w="231" h="230" extrusionOk="0">
                  <a:moveTo>
                    <a:pt x="115" y="0"/>
                  </a:moveTo>
                  <a:cubicBezTo>
                    <a:pt x="52" y="0"/>
                    <a:pt x="1" y="52"/>
                    <a:pt x="1" y="115"/>
                  </a:cubicBezTo>
                  <a:cubicBezTo>
                    <a:pt x="1" y="178"/>
                    <a:pt x="52" y="230"/>
                    <a:pt x="115" y="230"/>
                  </a:cubicBezTo>
                  <a:cubicBezTo>
                    <a:pt x="178" y="230"/>
                    <a:pt x="230" y="178"/>
                    <a:pt x="230" y="115"/>
                  </a:cubicBezTo>
                  <a:cubicBezTo>
                    <a:pt x="230" y="52"/>
                    <a:pt x="178" y="0"/>
                    <a:pt x="1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505;p36">
              <a:extLst>
                <a:ext uri="{FF2B5EF4-FFF2-40B4-BE49-F238E27FC236}">
                  <a16:creationId xmlns:a16="http://schemas.microsoft.com/office/drawing/2014/main" id="{8DB6050B-F79F-43B3-94F7-C85737A5D6E7}"/>
                </a:ext>
              </a:extLst>
            </p:cNvPr>
            <p:cNvSpPr/>
            <p:nvPr/>
          </p:nvSpPr>
          <p:spPr>
            <a:xfrm>
              <a:off x="8410125" y="1083088"/>
              <a:ext cx="9150" cy="9125"/>
            </a:xfrm>
            <a:custGeom>
              <a:avLst/>
              <a:gdLst/>
              <a:ahLst/>
              <a:cxnLst/>
              <a:rect l="l" t="t" r="r" b="b"/>
              <a:pathLst>
                <a:path w="366" h="365" extrusionOk="0">
                  <a:moveTo>
                    <a:pt x="183" y="1"/>
                  </a:moveTo>
                  <a:cubicBezTo>
                    <a:pt x="82" y="1"/>
                    <a:pt x="1" y="82"/>
                    <a:pt x="1" y="182"/>
                  </a:cubicBezTo>
                  <a:cubicBezTo>
                    <a:pt x="1" y="283"/>
                    <a:pt x="82" y="365"/>
                    <a:pt x="183" y="365"/>
                  </a:cubicBezTo>
                  <a:cubicBezTo>
                    <a:pt x="283" y="365"/>
                    <a:pt x="366" y="283"/>
                    <a:pt x="366" y="182"/>
                  </a:cubicBezTo>
                  <a:cubicBezTo>
                    <a:pt x="366" y="82"/>
                    <a:pt x="283" y="1"/>
                    <a:pt x="1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506;p36">
              <a:extLst>
                <a:ext uri="{FF2B5EF4-FFF2-40B4-BE49-F238E27FC236}">
                  <a16:creationId xmlns:a16="http://schemas.microsoft.com/office/drawing/2014/main" id="{4A15F193-6D32-4636-A7E2-996DD2184ED7}"/>
                </a:ext>
              </a:extLst>
            </p:cNvPr>
            <p:cNvSpPr/>
            <p:nvPr/>
          </p:nvSpPr>
          <p:spPr>
            <a:xfrm>
              <a:off x="8454425" y="1017438"/>
              <a:ext cx="7250" cy="7300"/>
            </a:xfrm>
            <a:custGeom>
              <a:avLst/>
              <a:gdLst/>
              <a:ahLst/>
              <a:cxnLst/>
              <a:rect l="l" t="t" r="r" b="b"/>
              <a:pathLst>
                <a:path w="290" h="292" extrusionOk="0">
                  <a:moveTo>
                    <a:pt x="145" y="1"/>
                  </a:moveTo>
                  <a:cubicBezTo>
                    <a:pt x="65" y="1"/>
                    <a:pt x="1" y="65"/>
                    <a:pt x="1" y="146"/>
                  </a:cubicBezTo>
                  <a:cubicBezTo>
                    <a:pt x="1" y="226"/>
                    <a:pt x="65" y="291"/>
                    <a:pt x="145" y="291"/>
                  </a:cubicBezTo>
                  <a:cubicBezTo>
                    <a:pt x="226" y="291"/>
                    <a:pt x="290" y="226"/>
                    <a:pt x="290" y="146"/>
                  </a:cubicBezTo>
                  <a:cubicBezTo>
                    <a:pt x="290" y="65"/>
                    <a:pt x="226" y="1"/>
                    <a:pt x="1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507;p36">
              <a:extLst>
                <a:ext uri="{FF2B5EF4-FFF2-40B4-BE49-F238E27FC236}">
                  <a16:creationId xmlns:a16="http://schemas.microsoft.com/office/drawing/2014/main" id="{77371C41-65C3-4CB7-AC02-235E42C068FE}"/>
                </a:ext>
              </a:extLst>
            </p:cNvPr>
            <p:cNvSpPr/>
            <p:nvPr/>
          </p:nvSpPr>
          <p:spPr>
            <a:xfrm>
              <a:off x="8327100" y="1037238"/>
              <a:ext cx="12650" cy="12650"/>
            </a:xfrm>
            <a:custGeom>
              <a:avLst/>
              <a:gdLst/>
              <a:ahLst/>
              <a:cxnLst/>
              <a:rect l="l" t="t" r="r" b="b"/>
              <a:pathLst>
                <a:path w="506" h="506" extrusionOk="0">
                  <a:moveTo>
                    <a:pt x="253" y="1"/>
                  </a:moveTo>
                  <a:cubicBezTo>
                    <a:pt x="114" y="1"/>
                    <a:pt x="1" y="114"/>
                    <a:pt x="1" y="253"/>
                  </a:cubicBezTo>
                  <a:cubicBezTo>
                    <a:pt x="1" y="392"/>
                    <a:pt x="114" y="506"/>
                    <a:pt x="253" y="506"/>
                  </a:cubicBezTo>
                  <a:cubicBezTo>
                    <a:pt x="393" y="506"/>
                    <a:pt x="506" y="392"/>
                    <a:pt x="506" y="253"/>
                  </a:cubicBezTo>
                  <a:cubicBezTo>
                    <a:pt x="506" y="114"/>
                    <a:pt x="394" y="2"/>
                    <a:pt x="25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508;p36">
              <a:extLst>
                <a:ext uri="{FF2B5EF4-FFF2-40B4-BE49-F238E27FC236}">
                  <a16:creationId xmlns:a16="http://schemas.microsoft.com/office/drawing/2014/main" id="{8D9F601F-2A53-4033-AF0A-44E2BE2E6EB5}"/>
                </a:ext>
              </a:extLst>
            </p:cNvPr>
            <p:cNvSpPr/>
            <p:nvPr/>
          </p:nvSpPr>
          <p:spPr>
            <a:xfrm>
              <a:off x="8551900" y="1021063"/>
              <a:ext cx="7050" cy="7050"/>
            </a:xfrm>
            <a:custGeom>
              <a:avLst/>
              <a:gdLst/>
              <a:ahLst/>
              <a:cxnLst/>
              <a:rect l="l" t="t" r="r" b="b"/>
              <a:pathLst>
                <a:path w="282" h="282" extrusionOk="0">
                  <a:moveTo>
                    <a:pt x="141" y="1"/>
                  </a:moveTo>
                  <a:cubicBezTo>
                    <a:pt x="63" y="1"/>
                    <a:pt x="0" y="64"/>
                    <a:pt x="0" y="142"/>
                  </a:cubicBezTo>
                  <a:cubicBezTo>
                    <a:pt x="0" y="219"/>
                    <a:pt x="63" y="282"/>
                    <a:pt x="141" y="282"/>
                  </a:cubicBezTo>
                  <a:cubicBezTo>
                    <a:pt x="218" y="282"/>
                    <a:pt x="281" y="219"/>
                    <a:pt x="281" y="142"/>
                  </a:cubicBezTo>
                  <a:cubicBezTo>
                    <a:pt x="281" y="64"/>
                    <a:pt x="218" y="1"/>
                    <a:pt x="1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509;p36">
              <a:extLst>
                <a:ext uri="{FF2B5EF4-FFF2-40B4-BE49-F238E27FC236}">
                  <a16:creationId xmlns:a16="http://schemas.microsoft.com/office/drawing/2014/main" id="{53EFB3E4-ACFE-4B8E-A7FD-A7CFADF0D275}"/>
                </a:ext>
              </a:extLst>
            </p:cNvPr>
            <p:cNvSpPr/>
            <p:nvPr/>
          </p:nvSpPr>
          <p:spPr>
            <a:xfrm>
              <a:off x="8505300" y="970363"/>
              <a:ext cx="10575" cy="10550"/>
            </a:xfrm>
            <a:custGeom>
              <a:avLst/>
              <a:gdLst/>
              <a:ahLst/>
              <a:cxnLst/>
              <a:rect l="l" t="t" r="r" b="b"/>
              <a:pathLst>
                <a:path w="423" h="422" extrusionOk="0">
                  <a:moveTo>
                    <a:pt x="212" y="1"/>
                  </a:moveTo>
                  <a:cubicBezTo>
                    <a:pt x="96" y="1"/>
                    <a:pt x="0" y="95"/>
                    <a:pt x="0" y="212"/>
                  </a:cubicBezTo>
                  <a:cubicBezTo>
                    <a:pt x="0" y="328"/>
                    <a:pt x="96" y="422"/>
                    <a:pt x="212" y="422"/>
                  </a:cubicBezTo>
                  <a:cubicBezTo>
                    <a:pt x="329" y="422"/>
                    <a:pt x="423" y="328"/>
                    <a:pt x="423" y="212"/>
                  </a:cubicBezTo>
                  <a:cubicBezTo>
                    <a:pt x="423" y="95"/>
                    <a:pt x="329"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510;p36">
              <a:extLst>
                <a:ext uri="{FF2B5EF4-FFF2-40B4-BE49-F238E27FC236}">
                  <a16:creationId xmlns:a16="http://schemas.microsoft.com/office/drawing/2014/main" id="{F880CF58-20ED-42A4-ABFC-A2BA6EC7B77C}"/>
                </a:ext>
              </a:extLst>
            </p:cNvPr>
            <p:cNvSpPr/>
            <p:nvPr/>
          </p:nvSpPr>
          <p:spPr>
            <a:xfrm>
              <a:off x="8545850" y="1159463"/>
              <a:ext cx="11350" cy="11350"/>
            </a:xfrm>
            <a:custGeom>
              <a:avLst/>
              <a:gdLst/>
              <a:ahLst/>
              <a:cxnLst/>
              <a:rect l="l" t="t" r="r" b="b"/>
              <a:pathLst>
                <a:path w="454" h="454" extrusionOk="0">
                  <a:moveTo>
                    <a:pt x="227" y="1"/>
                  </a:moveTo>
                  <a:cubicBezTo>
                    <a:pt x="102" y="1"/>
                    <a:pt x="0" y="103"/>
                    <a:pt x="0" y="228"/>
                  </a:cubicBezTo>
                  <a:cubicBezTo>
                    <a:pt x="0" y="352"/>
                    <a:pt x="102" y="454"/>
                    <a:pt x="227" y="454"/>
                  </a:cubicBezTo>
                  <a:cubicBezTo>
                    <a:pt x="351" y="454"/>
                    <a:pt x="453" y="352"/>
                    <a:pt x="453" y="228"/>
                  </a:cubicBezTo>
                  <a:cubicBezTo>
                    <a:pt x="453" y="103"/>
                    <a:pt x="351" y="1"/>
                    <a:pt x="2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511;p36">
              <a:extLst>
                <a:ext uri="{FF2B5EF4-FFF2-40B4-BE49-F238E27FC236}">
                  <a16:creationId xmlns:a16="http://schemas.microsoft.com/office/drawing/2014/main" id="{FD30EC6C-E55A-4FA5-BE65-E9FEC1A939C5}"/>
                </a:ext>
              </a:extLst>
            </p:cNvPr>
            <p:cNvSpPr/>
            <p:nvPr/>
          </p:nvSpPr>
          <p:spPr>
            <a:xfrm>
              <a:off x="8402275" y="1393838"/>
              <a:ext cx="11775" cy="11800"/>
            </a:xfrm>
            <a:custGeom>
              <a:avLst/>
              <a:gdLst/>
              <a:ahLst/>
              <a:cxnLst/>
              <a:rect l="l" t="t" r="r" b="b"/>
              <a:pathLst>
                <a:path w="471" h="472" extrusionOk="0">
                  <a:moveTo>
                    <a:pt x="236" y="1"/>
                  </a:moveTo>
                  <a:cubicBezTo>
                    <a:pt x="106" y="1"/>
                    <a:pt x="0" y="106"/>
                    <a:pt x="0" y="236"/>
                  </a:cubicBezTo>
                  <a:cubicBezTo>
                    <a:pt x="0" y="365"/>
                    <a:pt x="106" y="471"/>
                    <a:pt x="236" y="471"/>
                  </a:cubicBezTo>
                  <a:cubicBezTo>
                    <a:pt x="365" y="471"/>
                    <a:pt x="471" y="365"/>
                    <a:pt x="471" y="236"/>
                  </a:cubicBezTo>
                  <a:cubicBezTo>
                    <a:pt x="471" y="106"/>
                    <a:pt x="365" y="1"/>
                    <a:pt x="2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512;p36">
              <a:extLst>
                <a:ext uri="{FF2B5EF4-FFF2-40B4-BE49-F238E27FC236}">
                  <a16:creationId xmlns:a16="http://schemas.microsoft.com/office/drawing/2014/main" id="{9DF391EE-2088-413A-AF4F-46167669A18D}"/>
                </a:ext>
              </a:extLst>
            </p:cNvPr>
            <p:cNvSpPr/>
            <p:nvPr/>
          </p:nvSpPr>
          <p:spPr>
            <a:xfrm>
              <a:off x="7864175" y="1372588"/>
              <a:ext cx="10150" cy="10125"/>
            </a:xfrm>
            <a:custGeom>
              <a:avLst/>
              <a:gdLst/>
              <a:ahLst/>
              <a:cxnLst/>
              <a:rect l="l" t="t" r="r" b="b"/>
              <a:pathLst>
                <a:path w="406" h="405" extrusionOk="0">
                  <a:moveTo>
                    <a:pt x="204" y="0"/>
                  </a:moveTo>
                  <a:cubicBezTo>
                    <a:pt x="92" y="0"/>
                    <a:pt x="1" y="90"/>
                    <a:pt x="1" y="202"/>
                  </a:cubicBezTo>
                  <a:cubicBezTo>
                    <a:pt x="1" y="313"/>
                    <a:pt x="92" y="404"/>
                    <a:pt x="204" y="404"/>
                  </a:cubicBezTo>
                  <a:cubicBezTo>
                    <a:pt x="315" y="404"/>
                    <a:pt x="406" y="313"/>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513;p36">
              <a:extLst>
                <a:ext uri="{FF2B5EF4-FFF2-40B4-BE49-F238E27FC236}">
                  <a16:creationId xmlns:a16="http://schemas.microsoft.com/office/drawing/2014/main" id="{CE3F668A-2908-4646-8258-0A21E0AA090F}"/>
                </a:ext>
              </a:extLst>
            </p:cNvPr>
            <p:cNvSpPr/>
            <p:nvPr/>
          </p:nvSpPr>
          <p:spPr>
            <a:xfrm>
              <a:off x="7697875" y="784188"/>
              <a:ext cx="889175" cy="193875"/>
            </a:xfrm>
            <a:custGeom>
              <a:avLst/>
              <a:gdLst/>
              <a:ahLst/>
              <a:cxnLst/>
              <a:rect l="l" t="t" r="r" b="b"/>
              <a:pathLst>
                <a:path w="35567" h="7755" extrusionOk="0">
                  <a:moveTo>
                    <a:pt x="16383" y="0"/>
                  </a:moveTo>
                  <a:cubicBezTo>
                    <a:pt x="14411" y="0"/>
                    <a:pt x="12394" y="333"/>
                    <a:pt x="10442" y="654"/>
                  </a:cubicBezTo>
                  <a:cubicBezTo>
                    <a:pt x="8567" y="962"/>
                    <a:pt x="6702" y="1290"/>
                    <a:pt x="4884" y="1290"/>
                  </a:cubicBezTo>
                  <a:cubicBezTo>
                    <a:pt x="3313" y="1290"/>
                    <a:pt x="1776" y="1045"/>
                    <a:pt x="299" y="327"/>
                  </a:cubicBezTo>
                  <a:lnTo>
                    <a:pt x="0" y="2563"/>
                  </a:lnTo>
                  <a:cubicBezTo>
                    <a:pt x="1597" y="3339"/>
                    <a:pt x="3337" y="3604"/>
                    <a:pt x="5116" y="3604"/>
                  </a:cubicBezTo>
                  <a:cubicBezTo>
                    <a:pt x="6887" y="3604"/>
                    <a:pt x="8697" y="3341"/>
                    <a:pt x="10442" y="3055"/>
                  </a:cubicBezTo>
                  <a:cubicBezTo>
                    <a:pt x="12394" y="2734"/>
                    <a:pt x="14412" y="2401"/>
                    <a:pt x="16385" y="2401"/>
                  </a:cubicBezTo>
                  <a:cubicBezTo>
                    <a:pt x="17945" y="2401"/>
                    <a:pt x="19478" y="2610"/>
                    <a:pt x="20928" y="3197"/>
                  </a:cubicBezTo>
                  <a:cubicBezTo>
                    <a:pt x="22528" y="3844"/>
                    <a:pt x="23915" y="4916"/>
                    <a:pt x="25428" y="5745"/>
                  </a:cubicBezTo>
                  <a:cubicBezTo>
                    <a:pt x="27836" y="7064"/>
                    <a:pt x="30580" y="7754"/>
                    <a:pt x="33323" y="7754"/>
                  </a:cubicBezTo>
                  <a:cubicBezTo>
                    <a:pt x="34073" y="7754"/>
                    <a:pt x="34824" y="7703"/>
                    <a:pt x="35567" y="7598"/>
                  </a:cubicBezTo>
                  <a:lnTo>
                    <a:pt x="35567" y="5197"/>
                  </a:lnTo>
                  <a:cubicBezTo>
                    <a:pt x="34825" y="5301"/>
                    <a:pt x="34075" y="5353"/>
                    <a:pt x="33326" y="5353"/>
                  </a:cubicBezTo>
                  <a:cubicBezTo>
                    <a:pt x="30581" y="5353"/>
                    <a:pt x="27835" y="4663"/>
                    <a:pt x="25428" y="3344"/>
                  </a:cubicBezTo>
                  <a:cubicBezTo>
                    <a:pt x="23915" y="2514"/>
                    <a:pt x="22528" y="1442"/>
                    <a:pt x="20928" y="796"/>
                  </a:cubicBezTo>
                  <a:cubicBezTo>
                    <a:pt x="19478" y="209"/>
                    <a:pt x="17944" y="0"/>
                    <a:pt x="163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514;p36">
              <a:extLst>
                <a:ext uri="{FF2B5EF4-FFF2-40B4-BE49-F238E27FC236}">
                  <a16:creationId xmlns:a16="http://schemas.microsoft.com/office/drawing/2014/main" id="{5D0583B0-A49A-42E8-8E29-620F73C09A0A}"/>
                </a:ext>
              </a:extLst>
            </p:cNvPr>
            <p:cNvSpPr/>
            <p:nvPr/>
          </p:nvSpPr>
          <p:spPr>
            <a:xfrm>
              <a:off x="7713250" y="358913"/>
              <a:ext cx="258125" cy="261975"/>
            </a:xfrm>
            <a:custGeom>
              <a:avLst/>
              <a:gdLst/>
              <a:ahLst/>
              <a:cxnLst/>
              <a:rect l="l" t="t" r="r" b="b"/>
              <a:pathLst>
                <a:path w="10325" h="10479" extrusionOk="0">
                  <a:moveTo>
                    <a:pt x="5963" y="0"/>
                  </a:moveTo>
                  <a:cubicBezTo>
                    <a:pt x="5235" y="0"/>
                    <a:pt x="4497" y="153"/>
                    <a:pt x="3792" y="474"/>
                  </a:cubicBezTo>
                  <a:cubicBezTo>
                    <a:pt x="1159" y="1675"/>
                    <a:pt x="0" y="4784"/>
                    <a:pt x="1202" y="7416"/>
                  </a:cubicBezTo>
                  <a:cubicBezTo>
                    <a:pt x="2082" y="9341"/>
                    <a:pt x="3984" y="10479"/>
                    <a:pt x="5972" y="10479"/>
                  </a:cubicBezTo>
                  <a:cubicBezTo>
                    <a:pt x="6700" y="10479"/>
                    <a:pt x="7439" y="10326"/>
                    <a:pt x="8144" y="10005"/>
                  </a:cubicBezTo>
                  <a:cubicBezTo>
                    <a:pt x="9063" y="9585"/>
                    <a:pt x="9802" y="8932"/>
                    <a:pt x="10324" y="8148"/>
                  </a:cubicBezTo>
                  <a:lnTo>
                    <a:pt x="10324" y="8148"/>
                  </a:lnTo>
                  <a:cubicBezTo>
                    <a:pt x="10219" y="8209"/>
                    <a:pt x="10110" y="8266"/>
                    <a:pt x="9996" y="8318"/>
                  </a:cubicBezTo>
                  <a:cubicBezTo>
                    <a:pt x="9394" y="8593"/>
                    <a:pt x="8762" y="8723"/>
                    <a:pt x="8141" y="8723"/>
                  </a:cubicBezTo>
                  <a:cubicBezTo>
                    <a:pt x="6443" y="8723"/>
                    <a:pt x="4821" y="7752"/>
                    <a:pt x="4070" y="6107"/>
                  </a:cubicBezTo>
                  <a:cubicBezTo>
                    <a:pt x="3044" y="3860"/>
                    <a:pt x="4033" y="1207"/>
                    <a:pt x="6280" y="181"/>
                  </a:cubicBezTo>
                  <a:cubicBezTo>
                    <a:pt x="6394" y="129"/>
                    <a:pt x="6508" y="83"/>
                    <a:pt x="6623" y="42"/>
                  </a:cubicBezTo>
                  <a:cubicBezTo>
                    <a:pt x="6405" y="14"/>
                    <a:pt x="6184" y="0"/>
                    <a:pt x="5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515;p36">
              <a:extLst>
                <a:ext uri="{FF2B5EF4-FFF2-40B4-BE49-F238E27FC236}">
                  <a16:creationId xmlns:a16="http://schemas.microsoft.com/office/drawing/2014/main" id="{41C2008A-F31A-4337-A3C2-9D68DC1DAEF8}"/>
                </a:ext>
              </a:extLst>
            </p:cNvPr>
            <p:cNvSpPr/>
            <p:nvPr/>
          </p:nvSpPr>
          <p:spPr>
            <a:xfrm>
              <a:off x="7930725" y="438013"/>
              <a:ext cx="67125" cy="78175"/>
            </a:xfrm>
            <a:custGeom>
              <a:avLst/>
              <a:gdLst/>
              <a:ahLst/>
              <a:cxnLst/>
              <a:rect l="l" t="t" r="r" b="b"/>
              <a:pathLst>
                <a:path w="2685" h="3127" extrusionOk="0">
                  <a:moveTo>
                    <a:pt x="2140" y="1"/>
                  </a:moveTo>
                  <a:lnTo>
                    <a:pt x="0" y="394"/>
                  </a:lnTo>
                  <a:lnTo>
                    <a:pt x="58" y="704"/>
                  </a:lnTo>
                  <a:lnTo>
                    <a:pt x="1738" y="396"/>
                  </a:lnTo>
                  <a:lnTo>
                    <a:pt x="408" y="2846"/>
                  </a:lnTo>
                  <a:lnTo>
                    <a:pt x="459" y="3127"/>
                  </a:lnTo>
                  <a:lnTo>
                    <a:pt x="2684" y="2717"/>
                  </a:lnTo>
                  <a:lnTo>
                    <a:pt x="2627" y="2407"/>
                  </a:lnTo>
                  <a:lnTo>
                    <a:pt x="862" y="2732"/>
                  </a:lnTo>
                  <a:lnTo>
                    <a:pt x="862" y="2732"/>
                  </a:lnTo>
                  <a:lnTo>
                    <a:pt x="2192" y="282"/>
                  </a:lnTo>
                  <a:lnTo>
                    <a:pt x="214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516;p36">
              <a:extLst>
                <a:ext uri="{FF2B5EF4-FFF2-40B4-BE49-F238E27FC236}">
                  <a16:creationId xmlns:a16="http://schemas.microsoft.com/office/drawing/2014/main" id="{251518DB-277F-4C20-9B02-29C600FC99ED}"/>
                </a:ext>
              </a:extLst>
            </p:cNvPr>
            <p:cNvSpPr/>
            <p:nvPr/>
          </p:nvSpPr>
          <p:spPr>
            <a:xfrm>
              <a:off x="7991500" y="470463"/>
              <a:ext cx="51200" cy="59625"/>
            </a:xfrm>
            <a:custGeom>
              <a:avLst/>
              <a:gdLst/>
              <a:ahLst/>
              <a:cxnLst/>
              <a:rect l="l" t="t" r="r" b="b"/>
              <a:pathLst>
                <a:path w="2048" h="2385" extrusionOk="0">
                  <a:moveTo>
                    <a:pt x="1633" y="1"/>
                  </a:moveTo>
                  <a:lnTo>
                    <a:pt x="1" y="300"/>
                  </a:lnTo>
                  <a:lnTo>
                    <a:pt x="45" y="538"/>
                  </a:lnTo>
                  <a:lnTo>
                    <a:pt x="1325" y="301"/>
                  </a:lnTo>
                  <a:lnTo>
                    <a:pt x="312" y="2170"/>
                  </a:lnTo>
                  <a:lnTo>
                    <a:pt x="351" y="2384"/>
                  </a:lnTo>
                  <a:lnTo>
                    <a:pt x="2047" y="2072"/>
                  </a:lnTo>
                  <a:lnTo>
                    <a:pt x="2004" y="1836"/>
                  </a:lnTo>
                  <a:lnTo>
                    <a:pt x="659" y="2084"/>
                  </a:lnTo>
                  <a:lnTo>
                    <a:pt x="1672" y="214"/>
                  </a:lnTo>
                  <a:lnTo>
                    <a:pt x="16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517;p36">
              <a:extLst>
                <a:ext uri="{FF2B5EF4-FFF2-40B4-BE49-F238E27FC236}">
                  <a16:creationId xmlns:a16="http://schemas.microsoft.com/office/drawing/2014/main" id="{FA9B0059-2699-48E1-9DF9-AAB9200CF789}"/>
                </a:ext>
              </a:extLst>
            </p:cNvPr>
            <p:cNvSpPr/>
            <p:nvPr/>
          </p:nvSpPr>
          <p:spPr>
            <a:xfrm>
              <a:off x="8037850" y="508088"/>
              <a:ext cx="36025" cy="41925"/>
            </a:xfrm>
            <a:custGeom>
              <a:avLst/>
              <a:gdLst/>
              <a:ahLst/>
              <a:cxnLst/>
              <a:rect l="l" t="t" r="r" b="b"/>
              <a:pathLst>
                <a:path w="1441" h="1677" extrusionOk="0">
                  <a:moveTo>
                    <a:pt x="1149" y="0"/>
                  </a:moveTo>
                  <a:lnTo>
                    <a:pt x="0" y="211"/>
                  </a:lnTo>
                  <a:lnTo>
                    <a:pt x="31" y="378"/>
                  </a:lnTo>
                  <a:lnTo>
                    <a:pt x="932" y="211"/>
                  </a:lnTo>
                  <a:lnTo>
                    <a:pt x="218" y="1527"/>
                  </a:lnTo>
                  <a:lnTo>
                    <a:pt x="247" y="1677"/>
                  </a:lnTo>
                  <a:lnTo>
                    <a:pt x="1441" y="1458"/>
                  </a:lnTo>
                  <a:lnTo>
                    <a:pt x="1410" y="1291"/>
                  </a:lnTo>
                  <a:lnTo>
                    <a:pt x="463" y="1466"/>
                  </a:lnTo>
                  <a:lnTo>
                    <a:pt x="1177" y="151"/>
                  </a:lnTo>
                  <a:lnTo>
                    <a:pt x="114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518;p36">
              <a:extLst>
                <a:ext uri="{FF2B5EF4-FFF2-40B4-BE49-F238E27FC236}">
                  <a16:creationId xmlns:a16="http://schemas.microsoft.com/office/drawing/2014/main" id="{B4F55BEE-B90A-46CB-B11A-C8D0F7BD47E9}"/>
                </a:ext>
              </a:extLst>
            </p:cNvPr>
            <p:cNvSpPr/>
            <p:nvPr/>
          </p:nvSpPr>
          <p:spPr>
            <a:xfrm>
              <a:off x="8077150" y="554038"/>
              <a:ext cx="25200" cy="29325"/>
            </a:xfrm>
            <a:custGeom>
              <a:avLst/>
              <a:gdLst/>
              <a:ahLst/>
              <a:cxnLst/>
              <a:rect l="l" t="t" r="r" b="b"/>
              <a:pathLst>
                <a:path w="1008" h="1173" extrusionOk="0">
                  <a:moveTo>
                    <a:pt x="804" y="1"/>
                  </a:moveTo>
                  <a:lnTo>
                    <a:pt x="1" y="149"/>
                  </a:lnTo>
                  <a:lnTo>
                    <a:pt x="22" y="265"/>
                  </a:lnTo>
                  <a:lnTo>
                    <a:pt x="652" y="149"/>
                  </a:lnTo>
                  <a:lnTo>
                    <a:pt x="153" y="1068"/>
                  </a:lnTo>
                  <a:lnTo>
                    <a:pt x="173" y="1172"/>
                  </a:lnTo>
                  <a:lnTo>
                    <a:pt x="1007" y="1020"/>
                  </a:lnTo>
                  <a:lnTo>
                    <a:pt x="985" y="903"/>
                  </a:lnTo>
                  <a:lnTo>
                    <a:pt x="324" y="1024"/>
                  </a:lnTo>
                  <a:lnTo>
                    <a:pt x="822" y="106"/>
                  </a:lnTo>
                  <a:lnTo>
                    <a:pt x="80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28"/>
        <p:cNvGrpSpPr/>
        <p:nvPr/>
      </p:nvGrpSpPr>
      <p:grpSpPr>
        <a:xfrm>
          <a:off x="0" y="0"/>
          <a:ext cx="0" cy="0"/>
          <a:chOff x="0" y="0"/>
          <a:chExt cx="0" cy="0"/>
        </a:xfrm>
      </p:grpSpPr>
      <p:sp>
        <p:nvSpPr>
          <p:cNvPr id="1632" name="Google Shape;1632;p39"/>
          <p:cNvSpPr txBox="1">
            <a:spLocks noGrp="1"/>
          </p:cNvSpPr>
          <p:nvPr>
            <p:ph type="title" idx="6"/>
          </p:nvPr>
        </p:nvSpPr>
        <p:spPr>
          <a:xfrm>
            <a:off x="720000" y="284025"/>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Statistics of sleep hygiene </a:t>
            </a:r>
          </a:p>
        </p:txBody>
      </p:sp>
      <p:sp>
        <p:nvSpPr>
          <p:cNvPr id="1634" name="Google Shape;1634;p39"/>
          <p:cNvSpPr txBox="1">
            <a:spLocks noGrp="1"/>
          </p:cNvSpPr>
          <p:nvPr>
            <p:ph type="subTitle" idx="1"/>
          </p:nvPr>
        </p:nvSpPr>
        <p:spPr>
          <a:xfrm>
            <a:off x="185738" y="1015734"/>
            <a:ext cx="8772524" cy="640200"/>
          </a:xfrm>
          <a:prstGeom prst="rect">
            <a:avLst/>
          </a:prstGeom>
        </p:spPr>
        <p:txBody>
          <a:bodyPr spcFirstLastPara="1" wrap="square" lIns="91425" tIns="0" rIns="91425" bIns="0" anchor="t" anchorCtr="0">
            <a:noAutofit/>
          </a:bodyPr>
          <a:lstStyle/>
          <a:p>
            <a:pPr marL="285750" lvl="0" indent="-285750" algn="just" rtl="0">
              <a:spcBef>
                <a:spcPts val="0"/>
              </a:spcBef>
              <a:spcAft>
                <a:spcPts val="0"/>
              </a:spcAft>
              <a:buFont typeface="Arial" panose="020B0604020202020204" pitchFamily="34" charset="0"/>
              <a:buChar char="•"/>
            </a:pPr>
            <a:r>
              <a:rPr lang="en-US" sz="2000" dirty="0"/>
              <a:t>Sleep deprivation is a critical public health issue for UK adults aged 25–40.</a:t>
            </a:r>
          </a:p>
          <a:p>
            <a:pPr marL="285750" lvl="0" indent="-285750" algn="just" rtl="0">
              <a:spcBef>
                <a:spcPts val="0"/>
              </a:spcBef>
              <a:spcAft>
                <a:spcPts val="0"/>
              </a:spcAft>
              <a:buFont typeface="Arial" panose="020B0604020202020204" pitchFamily="34" charset="0"/>
              <a:buChar char="•"/>
            </a:pPr>
            <a:r>
              <a:rPr lang="en-US" sz="2000" dirty="0"/>
              <a:t>Young adults got the least sleep, with almost 50% only getting 5-6 hours per night and only 33% getting the recommended 7-8 hours (Meredith, 2022)</a:t>
            </a:r>
          </a:p>
          <a:p>
            <a:pPr marL="285750" lvl="0" indent="-285750" algn="just" rtl="0">
              <a:spcBef>
                <a:spcPts val="0"/>
              </a:spcBef>
              <a:spcAft>
                <a:spcPts val="0"/>
              </a:spcAft>
              <a:buFont typeface="Arial" panose="020B0604020202020204" pitchFamily="34" charset="0"/>
              <a:buChar char="•"/>
            </a:pPr>
            <a:r>
              <a:rPr lang="en-US" sz="2000" dirty="0"/>
              <a:t>Urban working professionals are known for being the most affected demographic.</a:t>
            </a:r>
          </a:p>
          <a:p>
            <a:pPr marL="285750" lvl="0" indent="-285750" algn="just" rtl="0">
              <a:spcBef>
                <a:spcPts val="0"/>
              </a:spcBef>
              <a:spcAft>
                <a:spcPts val="0"/>
              </a:spcAft>
              <a:buFont typeface="Arial" panose="020B0604020202020204" pitchFamily="34" charset="0"/>
              <a:buChar char="•"/>
            </a:pPr>
            <a:r>
              <a:rPr lang="en-US" sz="2000" dirty="0"/>
              <a:t>Stewart (2025) reveals that in 2017, on average, 51% of people in the UK did not get good quality sleep.</a:t>
            </a:r>
          </a:p>
          <a:p>
            <a:pPr marL="285750" lvl="0" indent="-285750" algn="just" rtl="0">
              <a:spcBef>
                <a:spcPts val="0"/>
              </a:spcBef>
              <a:spcAft>
                <a:spcPts val="0"/>
              </a:spcAft>
              <a:buFont typeface="Arial" panose="020B0604020202020204" pitchFamily="34" charset="0"/>
              <a:buChar char="•"/>
            </a:pPr>
            <a:r>
              <a:rPr lang="en-US" sz="2000" dirty="0"/>
              <a:t>The majority of the populace often has disrupted sleep due to excessive digital device usage (Stewart, 2025; McMahon, 2025).</a:t>
            </a:r>
          </a:p>
          <a:p>
            <a:pPr marL="285750" lvl="0" indent="-285750" algn="just" rtl="0">
              <a:spcBef>
                <a:spcPts val="0"/>
              </a:spcBef>
              <a:spcAft>
                <a:spcPts val="0"/>
              </a:spcAft>
              <a:buFont typeface="Arial" panose="020B0604020202020204" pitchFamily="34" charset="0"/>
              <a:buChar char="•"/>
            </a:pPr>
            <a:r>
              <a:rPr lang="en-US" sz="2000" dirty="0"/>
              <a:t>Globally, sleep deprivation is a concerning health issue associated with an increased risk of cardiovascular diseases (CVDs) (Pan et al., 2023).</a:t>
            </a:r>
          </a:p>
        </p:txBody>
      </p:sp>
      <p:grpSp>
        <p:nvGrpSpPr>
          <p:cNvPr id="5" name="Google Shape;2384;p56">
            <a:extLst>
              <a:ext uri="{FF2B5EF4-FFF2-40B4-BE49-F238E27FC236}">
                <a16:creationId xmlns:a16="http://schemas.microsoft.com/office/drawing/2014/main" id="{43464735-E0DC-422B-8CB5-4464F869CBB0}"/>
              </a:ext>
            </a:extLst>
          </p:cNvPr>
          <p:cNvGrpSpPr/>
          <p:nvPr/>
        </p:nvGrpSpPr>
        <p:grpSpPr>
          <a:xfrm>
            <a:off x="6718487" y="502861"/>
            <a:ext cx="545251" cy="512873"/>
            <a:chOff x="720008" y="1781251"/>
            <a:chExt cx="354566" cy="329928"/>
          </a:xfrm>
        </p:grpSpPr>
        <p:sp>
          <p:nvSpPr>
            <p:cNvPr id="6" name="Google Shape;2385;p56">
              <a:extLst>
                <a:ext uri="{FF2B5EF4-FFF2-40B4-BE49-F238E27FC236}">
                  <a16:creationId xmlns:a16="http://schemas.microsoft.com/office/drawing/2014/main" id="{993884FB-0AB6-454C-AA1E-0D77453C251C}"/>
                </a:ext>
              </a:extLst>
            </p:cNvPr>
            <p:cNvSpPr/>
            <p:nvPr/>
          </p:nvSpPr>
          <p:spPr>
            <a:xfrm>
              <a:off x="879156" y="1782966"/>
              <a:ext cx="173667" cy="182356"/>
            </a:xfrm>
            <a:custGeom>
              <a:avLst/>
              <a:gdLst/>
              <a:ahLst/>
              <a:cxnLst/>
              <a:rect l="l" t="t" r="r" b="b"/>
              <a:pathLst>
                <a:path w="6076" h="6380" extrusionOk="0">
                  <a:moveTo>
                    <a:pt x="2233" y="0"/>
                  </a:moveTo>
                  <a:cubicBezTo>
                    <a:pt x="2212" y="0"/>
                    <a:pt x="2190" y="4"/>
                    <a:pt x="2169" y="11"/>
                  </a:cubicBezTo>
                  <a:cubicBezTo>
                    <a:pt x="872" y="477"/>
                    <a:pt x="0" y="1718"/>
                    <a:pt x="0" y="3098"/>
                  </a:cubicBezTo>
                  <a:cubicBezTo>
                    <a:pt x="0" y="4906"/>
                    <a:pt x="1472" y="6379"/>
                    <a:pt x="3281" y="6379"/>
                  </a:cubicBezTo>
                  <a:cubicBezTo>
                    <a:pt x="4395" y="6379"/>
                    <a:pt x="5423" y="5821"/>
                    <a:pt x="6032" y="4885"/>
                  </a:cubicBezTo>
                  <a:cubicBezTo>
                    <a:pt x="6075" y="4812"/>
                    <a:pt x="6069" y="4722"/>
                    <a:pt x="6019" y="4656"/>
                  </a:cubicBezTo>
                  <a:cubicBezTo>
                    <a:pt x="5981" y="4609"/>
                    <a:pt x="5926" y="4583"/>
                    <a:pt x="5869" y="4583"/>
                  </a:cubicBezTo>
                  <a:cubicBezTo>
                    <a:pt x="5847" y="4583"/>
                    <a:pt x="5824" y="4587"/>
                    <a:pt x="5803" y="4595"/>
                  </a:cubicBezTo>
                  <a:cubicBezTo>
                    <a:pt x="5489" y="4708"/>
                    <a:pt x="5160" y="4766"/>
                    <a:pt x="4822" y="4766"/>
                  </a:cubicBezTo>
                  <a:cubicBezTo>
                    <a:pt x="3227" y="4766"/>
                    <a:pt x="1928" y="3467"/>
                    <a:pt x="1928" y="1872"/>
                  </a:cubicBezTo>
                  <a:cubicBezTo>
                    <a:pt x="1928" y="1310"/>
                    <a:pt x="2091" y="765"/>
                    <a:pt x="2396" y="297"/>
                  </a:cubicBezTo>
                  <a:cubicBezTo>
                    <a:pt x="2440" y="227"/>
                    <a:pt x="2437" y="133"/>
                    <a:pt x="2382" y="71"/>
                  </a:cubicBezTo>
                  <a:cubicBezTo>
                    <a:pt x="2344" y="25"/>
                    <a:pt x="2289" y="0"/>
                    <a:pt x="2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386;p56">
              <a:extLst>
                <a:ext uri="{FF2B5EF4-FFF2-40B4-BE49-F238E27FC236}">
                  <a16:creationId xmlns:a16="http://schemas.microsoft.com/office/drawing/2014/main" id="{5A07781F-F865-446C-95EB-1BD8AB368E52}"/>
                </a:ext>
              </a:extLst>
            </p:cNvPr>
            <p:cNvSpPr/>
            <p:nvPr/>
          </p:nvSpPr>
          <p:spPr>
            <a:xfrm>
              <a:off x="720008" y="1857566"/>
              <a:ext cx="303403" cy="242637"/>
            </a:xfrm>
            <a:custGeom>
              <a:avLst/>
              <a:gdLst/>
              <a:ahLst/>
              <a:cxnLst/>
              <a:rect l="l" t="t" r="r" b="b"/>
              <a:pathLst>
                <a:path w="10615" h="8489" extrusionOk="0">
                  <a:moveTo>
                    <a:pt x="4827" y="0"/>
                  </a:moveTo>
                  <a:cubicBezTo>
                    <a:pt x="4131" y="0"/>
                    <a:pt x="3458" y="252"/>
                    <a:pt x="2932" y="707"/>
                  </a:cubicBezTo>
                  <a:cubicBezTo>
                    <a:pt x="2449" y="1125"/>
                    <a:pt x="2119" y="1689"/>
                    <a:pt x="1990" y="2308"/>
                  </a:cubicBezTo>
                  <a:cubicBezTo>
                    <a:pt x="1467" y="2382"/>
                    <a:pt x="985" y="2632"/>
                    <a:pt x="621" y="3022"/>
                  </a:cubicBezTo>
                  <a:cubicBezTo>
                    <a:pt x="222" y="3452"/>
                    <a:pt x="0" y="4012"/>
                    <a:pt x="0" y="4599"/>
                  </a:cubicBezTo>
                  <a:cubicBezTo>
                    <a:pt x="0" y="5852"/>
                    <a:pt x="1000" y="6876"/>
                    <a:pt x="2243" y="6913"/>
                  </a:cubicBezTo>
                  <a:cubicBezTo>
                    <a:pt x="2558" y="7849"/>
                    <a:pt x="3439" y="8489"/>
                    <a:pt x="4437" y="8489"/>
                  </a:cubicBezTo>
                  <a:cubicBezTo>
                    <a:pt x="5129" y="8489"/>
                    <a:pt x="5784" y="8178"/>
                    <a:pt x="6223" y="7648"/>
                  </a:cubicBezTo>
                  <a:cubicBezTo>
                    <a:pt x="6498" y="7819"/>
                    <a:pt x="6810" y="7910"/>
                    <a:pt x="7141" y="7910"/>
                  </a:cubicBezTo>
                  <a:cubicBezTo>
                    <a:pt x="7822" y="7910"/>
                    <a:pt x="8429" y="7520"/>
                    <a:pt x="8713" y="6909"/>
                  </a:cubicBezTo>
                  <a:cubicBezTo>
                    <a:pt x="9804" y="6711"/>
                    <a:pt x="10612" y="5750"/>
                    <a:pt x="10612" y="4629"/>
                  </a:cubicBezTo>
                  <a:cubicBezTo>
                    <a:pt x="10615" y="3357"/>
                    <a:pt x="9576" y="2318"/>
                    <a:pt x="8298" y="2318"/>
                  </a:cubicBezTo>
                  <a:cubicBezTo>
                    <a:pt x="8087" y="2318"/>
                    <a:pt x="7879" y="2345"/>
                    <a:pt x="7678" y="2402"/>
                  </a:cubicBezTo>
                  <a:cubicBezTo>
                    <a:pt x="7569" y="1777"/>
                    <a:pt x="7260" y="1203"/>
                    <a:pt x="6787" y="767"/>
                  </a:cubicBezTo>
                  <a:cubicBezTo>
                    <a:pt x="6251" y="274"/>
                    <a:pt x="5556" y="0"/>
                    <a:pt x="482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387;p56">
              <a:extLst>
                <a:ext uri="{FF2B5EF4-FFF2-40B4-BE49-F238E27FC236}">
                  <a16:creationId xmlns:a16="http://schemas.microsoft.com/office/drawing/2014/main" id="{D3A8AD88-89B2-4FEB-BED6-4B7DA3C81CD4}"/>
                </a:ext>
              </a:extLst>
            </p:cNvPr>
            <p:cNvSpPr/>
            <p:nvPr/>
          </p:nvSpPr>
          <p:spPr>
            <a:xfrm>
              <a:off x="969076" y="1981700"/>
              <a:ext cx="54335" cy="73400"/>
            </a:xfrm>
            <a:custGeom>
              <a:avLst/>
              <a:gdLst/>
              <a:ahLst/>
              <a:cxnLst/>
              <a:rect l="l" t="t" r="r" b="b"/>
              <a:pathLst>
                <a:path w="1901" h="2568" extrusionOk="0">
                  <a:moveTo>
                    <a:pt x="1882" y="0"/>
                  </a:moveTo>
                  <a:cubicBezTo>
                    <a:pt x="1763" y="948"/>
                    <a:pt x="1068" y="1720"/>
                    <a:pt x="160" y="1953"/>
                  </a:cubicBezTo>
                  <a:cubicBezTo>
                    <a:pt x="145" y="2171"/>
                    <a:pt x="89" y="2380"/>
                    <a:pt x="1" y="2567"/>
                  </a:cubicBezTo>
                  <a:cubicBezTo>
                    <a:pt x="1080" y="2374"/>
                    <a:pt x="1901" y="1424"/>
                    <a:pt x="1901" y="291"/>
                  </a:cubicBezTo>
                  <a:cubicBezTo>
                    <a:pt x="1901" y="192"/>
                    <a:pt x="1895" y="96"/>
                    <a:pt x="1882"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388;p56">
              <a:extLst>
                <a:ext uri="{FF2B5EF4-FFF2-40B4-BE49-F238E27FC236}">
                  <a16:creationId xmlns:a16="http://schemas.microsoft.com/office/drawing/2014/main" id="{4D460514-A641-4344-8F2B-DAAF0D1310BC}"/>
                </a:ext>
              </a:extLst>
            </p:cNvPr>
            <p:cNvSpPr/>
            <p:nvPr/>
          </p:nvSpPr>
          <p:spPr>
            <a:xfrm>
              <a:off x="720037" y="1934967"/>
              <a:ext cx="181213" cy="165293"/>
            </a:xfrm>
            <a:custGeom>
              <a:avLst/>
              <a:gdLst/>
              <a:ahLst/>
              <a:cxnLst/>
              <a:rect l="l" t="t" r="r" b="b"/>
              <a:pathLst>
                <a:path w="6340" h="5783" extrusionOk="0">
                  <a:moveTo>
                    <a:pt x="987" y="0"/>
                  </a:moveTo>
                  <a:cubicBezTo>
                    <a:pt x="392" y="421"/>
                    <a:pt x="1" y="1113"/>
                    <a:pt x="1" y="1894"/>
                  </a:cubicBezTo>
                  <a:cubicBezTo>
                    <a:pt x="1" y="3147"/>
                    <a:pt x="1002" y="4171"/>
                    <a:pt x="2245" y="4208"/>
                  </a:cubicBezTo>
                  <a:cubicBezTo>
                    <a:pt x="2553" y="5123"/>
                    <a:pt x="3420" y="5782"/>
                    <a:pt x="4439" y="5782"/>
                  </a:cubicBezTo>
                  <a:cubicBezTo>
                    <a:pt x="5225" y="5782"/>
                    <a:pt x="5921" y="5388"/>
                    <a:pt x="6339" y="4790"/>
                  </a:cubicBezTo>
                  <a:lnTo>
                    <a:pt x="6339" y="4790"/>
                  </a:lnTo>
                  <a:cubicBezTo>
                    <a:pt x="5966" y="5052"/>
                    <a:pt x="5510" y="5206"/>
                    <a:pt x="5018" y="5206"/>
                  </a:cubicBezTo>
                  <a:cubicBezTo>
                    <a:pt x="4182" y="5206"/>
                    <a:pt x="3450" y="4760"/>
                    <a:pt x="3042" y="4093"/>
                  </a:cubicBezTo>
                  <a:cubicBezTo>
                    <a:pt x="2956" y="3955"/>
                    <a:pt x="2886" y="3803"/>
                    <a:pt x="2829" y="3646"/>
                  </a:cubicBezTo>
                  <a:cubicBezTo>
                    <a:pt x="2584" y="3640"/>
                    <a:pt x="2346" y="3595"/>
                    <a:pt x="2126" y="3519"/>
                  </a:cubicBezTo>
                  <a:cubicBezTo>
                    <a:pt x="1218" y="3205"/>
                    <a:pt x="565" y="2342"/>
                    <a:pt x="565" y="1330"/>
                  </a:cubicBezTo>
                  <a:cubicBezTo>
                    <a:pt x="565" y="835"/>
                    <a:pt x="721" y="377"/>
                    <a:pt x="987"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89;p56">
              <a:extLst>
                <a:ext uri="{FF2B5EF4-FFF2-40B4-BE49-F238E27FC236}">
                  <a16:creationId xmlns:a16="http://schemas.microsoft.com/office/drawing/2014/main" id="{54B00B15-146F-4C53-8F04-D0835FFDFC37}"/>
                </a:ext>
              </a:extLst>
            </p:cNvPr>
            <p:cNvSpPr/>
            <p:nvPr/>
          </p:nvSpPr>
          <p:spPr>
            <a:xfrm>
              <a:off x="897848" y="2059787"/>
              <a:ext cx="67569" cy="23952"/>
            </a:xfrm>
            <a:custGeom>
              <a:avLst/>
              <a:gdLst/>
              <a:ahLst/>
              <a:cxnLst/>
              <a:rect l="l" t="t" r="r" b="b"/>
              <a:pathLst>
                <a:path w="2364" h="838" extrusionOk="0">
                  <a:moveTo>
                    <a:pt x="350" y="0"/>
                  </a:moveTo>
                  <a:cubicBezTo>
                    <a:pt x="261" y="209"/>
                    <a:pt x="145" y="402"/>
                    <a:pt x="1" y="575"/>
                  </a:cubicBezTo>
                  <a:cubicBezTo>
                    <a:pt x="267" y="741"/>
                    <a:pt x="581" y="838"/>
                    <a:pt x="919" y="838"/>
                  </a:cubicBezTo>
                  <a:cubicBezTo>
                    <a:pt x="1521" y="838"/>
                    <a:pt x="2051" y="528"/>
                    <a:pt x="2363" y="64"/>
                  </a:cubicBezTo>
                  <a:lnTo>
                    <a:pt x="2363" y="64"/>
                  </a:lnTo>
                  <a:cubicBezTo>
                    <a:pt x="2090" y="250"/>
                    <a:pt x="1759" y="356"/>
                    <a:pt x="1402" y="356"/>
                  </a:cubicBezTo>
                  <a:cubicBezTo>
                    <a:pt x="1007" y="356"/>
                    <a:pt x="643" y="223"/>
                    <a:pt x="350"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390;p56">
              <a:extLst>
                <a:ext uri="{FF2B5EF4-FFF2-40B4-BE49-F238E27FC236}">
                  <a16:creationId xmlns:a16="http://schemas.microsoft.com/office/drawing/2014/main" id="{DAA7AF1A-883E-4369-B8CD-C1A3FE875414}"/>
                </a:ext>
              </a:extLst>
            </p:cNvPr>
            <p:cNvSpPr/>
            <p:nvPr/>
          </p:nvSpPr>
          <p:spPr>
            <a:xfrm>
              <a:off x="904794" y="1923849"/>
              <a:ext cx="41445" cy="14577"/>
            </a:xfrm>
            <a:custGeom>
              <a:avLst/>
              <a:gdLst/>
              <a:ahLst/>
              <a:cxnLst/>
              <a:rect l="l" t="t" r="r" b="b"/>
              <a:pathLst>
                <a:path w="1450" h="510" extrusionOk="0">
                  <a:moveTo>
                    <a:pt x="1063" y="1"/>
                  </a:moveTo>
                  <a:cubicBezTo>
                    <a:pt x="680" y="1"/>
                    <a:pt x="319" y="93"/>
                    <a:pt x="0" y="260"/>
                  </a:cubicBezTo>
                  <a:cubicBezTo>
                    <a:pt x="137" y="330"/>
                    <a:pt x="267" y="416"/>
                    <a:pt x="387" y="510"/>
                  </a:cubicBezTo>
                  <a:cubicBezTo>
                    <a:pt x="691" y="267"/>
                    <a:pt x="1052" y="99"/>
                    <a:pt x="1449" y="32"/>
                  </a:cubicBezTo>
                  <a:cubicBezTo>
                    <a:pt x="1323" y="11"/>
                    <a:pt x="1194" y="1"/>
                    <a:pt x="1063" y="1"/>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391;p56">
              <a:extLst>
                <a:ext uri="{FF2B5EF4-FFF2-40B4-BE49-F238E27FC236}">
                  <a16:creationId xmlns:a16="http://schemas.microsoft.com/office/drawing/2014/main" id="{0B7BBD43-536A-46DA-80CF-EADDA8E0B8F0}"/>
                </a:ext>
              </a:extLst>
            </p:cNvPr>
            <p:cNvSpPr/>
            <p:nvPr/>
          </p:nvSpPr>
          <p:spPr>
            <a:xfrm>
              <a:off x="776916" y="1857680"/>
              <a:ext cx="92036" cy="66511"/>
            </a:xfrm>
            <a:custGeom>
              <a:avLst/>
              <a:gdLst/>
              <a:ahLst/>
              <a:cxnLst/>
              <a:rect l="l" t="t" r="r" b="b"/>
              <a:pathLst>
                <a:path w="3220" h="2327" extrusionOk="0">
                  <a:moveTo>
                    <a:pt x="2835" y="1"/>
                  </a:moveTo>
                  <a:cubicBezTo>
                    <a:pt x="1440" y="1"/>
                    <a:pt x="272" y="992"/>
                    <a:pt x="0" y="2309"/>
                  </a:cubicBezTo>
                  <a:cubicBezTo>
                    <a:pt x="107" y="2294"/>
                    <a:pt x="216" y="2286"/>
                    <a:pt x="326" y="2286"/>
                  </a:cubicBezTo>
                  <a:cubicBezTo>
                    <a:pt x="333" y="2286"/>
                    <a:pt x="340" y="2286"/>
                    <a:pt x="347" y="2286"/>
                  </a:cubicBezTo>
                  <a:cubicBezTo>
                    <a:pt x="493" y="2286"/>
                    <a:pt x="633" y="2301"/>
                    <a:pt x="769" y="2326"/>
                  </a:cubicBezTo>
                  <a:cubicBezTo>
                    <a:pt x="1009" y="1126"/>
                    <a:pt x="1994" y="190"/>
                    <a:pt x="3220" y="26"/>
                  </a:cubicBezTo>
                  <a:cubicBezTo>
                    <a:pt x="3093" y="10"/>
                    <a:pt x="2966" y="1"/>
                    <a:pt x="2835" y="1"/>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392;p56">
              <a:extLst>
                <a:ext uri="{FF2B5EF4-FFF2-40B4-BE49-F238E27FC236}">
                  <a16:creationId xmlns:a16="http://schemas.microsoft.com/office/drawing/2014/main" id="{C535D0E9-ADD9-4CA0-B325-7A67F9A93A55}"/>
                </a:ext>
              </a:extLst>
            </p:cNvPr>
            <p:cNvSpPr/>
            <p:nvPr/>
          </p:nvSpPr>
          <p:spPr>
            <a:xfrm>
              <a:off x="1003947" y="1781251"/>
              <a:ext cx="70627" cy="65368"/>
            </a:xfrm>
            <a:custGeom>
              <a:avLst/>
              <a:gdLst/>
              <a:ahLst/>
              <a:cxnLst/>
              <a:rect l="l" t="t" r="r" b="b"/>
              <a:pathLst>
                <a:path w="2471" h="2287" extrusionOk="0">
                  <a:moveTo>
                    <a:pt x="1799" y="0"/>
                  </a:moveTo>
                  <a:cubicBezTo>
                    <a:pt x="1767" y="0"/>
                    <a:pt x="1735" y="8"/>
                    <a:pt x="1705" y="26"/>
                  </a:cubicBezTo>
                  <a:lnTo>
                    <a:pt x="1196" y="319"/>
                  </a:lnTo>
                  <a:lnTo>
                    <a:pt x="663" y="67"/>
                  </a:lnTo>
                  <a:cubicBezTo>
                    <a:pt x="637" y="54"/>
                    <a:pt x="609" y="48"/>
                    <a:pt x="583" y="48"/>
                  </a:cubicBezTo>
                  <a:cubicBezTo>
                    <a:pt x="467" y="48"/>
                    <a:pt x="364" y="156"/>
                    <a:pt x="392" y="281"/>
                  </a:cubicBezTo>
                  <a:lnTo>
                    <a:pt x="514" y="857"/>
                  </a:lnTo>
                  <a:lnTo>
                    <a:pt x="110" y="1285"/>
                  </a:lnTo>
                  <a:cubicBezTo>
                    <a:pt x="1" y="1398"/>
                    <a:pt x="74" y="1592"/>
                    <a:pt x="230" y="1608"/>
                  </a:cubicBezTo>
                  <a:lnTo>
                    <a:pt x="816" y="1670"/>
                  </a:lnTo>
                  <a:lnTo>
                    <a:pt x="1098" y="2187"/>
                  </a:lnTo>
                  <a:cubicBezTo>
                    <a:pt x="1133" y="2253"/>
                    <a:pt x="1200" y="2286"/>
                    <a:pt x="1267" y="2286"/>
                  </a:cubicBezTo>
                  <a:cubicBezTo>
                    <a:pt x="1339" y="2286"/>
                    <a:pt x="1410" y="2248"/>
                    <a:pt x="1443" y="2173"/>
                  </a:cubicBezTo>
                  <a:lnTo>
                    <a:pt x="1682" y="1636"/>
                  </a:lnTo>
                  <a:lnTo>
                    <a:pt x="2261" y="1529"/>
                  </a:lnTo>
                  <a:cubicBezTo>
                    <a:pt x="2416" y="1501"/>
                    <a:pt x="2471" y="1300"/>
                    <a:pt x="2353" y="1196"/>
                  </a:cubicBezTo>
                  <a:lnTo>
                    <a:pt x="1917" y="802"/>
                  </a:lnTo>
                  <a:lnTo>
                    <a:pt x="1993" y="217"/>
                  </a:lnTo>
                  <a:cubicBezTo>
                    <a:pt x="2009" y="98"/>
                    <a:pt x="1908" y="0"/>
                    <a:pt x="179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393;p56">
              <a:extLst>
                <a:ext uri="{FF2B5EF4-FFF2-40B4-BE49-F238E27FC236}">
                  <a16:creationId xmlns:a16="http://schemas.microsoft.com/office/drawing/2014/main" id="{A8BABEB0-DE80-42CF-8FDF-9BA6223F64A2}"/>
                </a:ext>
              </a:extLst>
            </p:cNvPr>
            <p:cNvSpPr/>
            <p:nvPr/>
          </p:nvSpPr>
          <p:spPr>
            <a:xfrm>
              <a:off x="742503" y="1802545"/>
              <a:ext cx="66769" cy="67483"/>
            </a:xfrm>
            <a:custGeom>
              <a:avLst/>
              <a:gdLst/>
              <a:ahLst/>
              <a:cxnLst/>
              <a:rect l="l" t="t" r="r" b="b"/>
              <a:pathLst>
                <a:path w="2336" h="2361" extrusionOk="0">
                  <a:moveTo>
                    <a:pt x="956" y="0"/>
                  </a:moveTo>
                  <a:cubicBezTo>
                    <a:pt x="866" y="0"/>
                    <a:pt x="777" y="62"/>
                    <a:pt x="762" y="162"/>
                  </a:cubicBezTo>
                  <a:lnTo>
                    <a:pt x="673" y="744"/>
                  </a:lnTo>
                  <a:lnTo>
                    <a:pt x="143" y="1000"/>
                  </a:lnTo>
                  <a:cubicBezTo>
                    <a:pt x="2" y="1068"/>
                    <a:pt x="0" y="1275"/>
                    <a:pt x="139" y="1345"/>
                  </a:cubicBezTo>
                  <a:lnTo>
                    <a:pt x="664" y="1611"/>
                  </a:lnTo>
                  <a:lnTo>
                    <a:pt x="744" y="2195"/>
                  </a:lnTo>
                  <a:cubicBezTo>
                    <a:pt x="757" y="2296"/>
                    <a:pt x="847" y="2360"/>
                    <a:pt x="939" y="2360"/>
                  </a:cubicBezTo>
                  <a:cubicBezTo>
                    <a:pt x="986" y="2360"/>
                    <a:pt x="1034" y="2343"/>
                    <a:pt x="1072" y="2305"/>
                  </a:cubicBezTo>
                  <a:lnTo>
                    <a:pt x="1485" y="1887"/>
                  </a:lnTo>
                  <a:lnTo>
                    <a:pt x="2064" y="1991"/>
                  </a:lnTo>
                  <a:cubicBezTo>
                    <a:pt x="2076" y="1993"/>
                    <a:pt x="2087" y="1994"/>
                    <a:pt x="2099" y="1994"/>
                  </a:cubicBezTo>
                  <a:cubicBezTo>
                    <a:pt x="2236" y="1994"/>
                    <a:pt x="2336" y="1842"/>
                    <a:pt x="2271" y="1711"/>
                  </a:cubicBezTo>
                  <a:lnTo>
                    <a:pt x="2002" y="1189"/>
                  </a:lnTo>
                  <a:lnTo>
                    <a:pt x="2280" y="670"/>
                  </a:lnTo>
                  <a:cubicBezTo>
                    <a:pt x="2316" y="607"/>
                    <a:pt x="2310" y="527"/>
                    <a:pt x="2267" y="467"/>
                  </a:cubicBezTo>
                  <a:cubicBezTo>
                    <a:pt x="2231" y="417"/>
                    <a:pt x="2174" y="387"/>
                    <a:pt x="2113" y="387"/>
                  </a:cubicBezTo>
                  <a:cubicBezTo>
                    <a:pt x="2102" y="387"/>
                    <a:pt x="2090" y="388"/>
                    <a:pt x="2079" y="390"/>
                  </a:cubicBezTo>
                  <a:lnTo>
                    <a:pt x="1499" y="484"/>
                  </a:lnTo>
                  <a:lnTo>
                    <a:pt x="1091" y="58"/>
                  </a:lnTo>
                  <a:cubicBezTo>
                    <a:pt x="1053" y="18"/>
                    <a:pt x="1004" y="0"/>
                    <a:pt x="9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394;p56">
              <a:extLst>
                <a:ext uri="{FF2B5EF4-FFF2-40B4-BE49-F238E27FC236}">
                  <a16:creationId xmlns:a16="http://schemas.microsoft.com/office/drawing/2014/main" id="{0BED2D1E-21EB-4D64-923F-76CED4E1551D}"/>
                </a:ext>
              </a:extLst>
            </p:cNvPr>
            <p:cNvSpPr/>
            <p:nvPr/>
          </p:nvSpPr>
          <p:spPr>
            <a:xfrm>
              <a:off x="988827" y="2045210"/>
              <a:ext cx="69170" cy="65968"/>
            </a:xfrm>
            <a:custGeom>
              <a:avLst/>
              <a:gdLst/>
              <a:ahLst/>
              <a:cxnLst/>
              <a:rect l="l" t="t" r="r" b="b"/>
              <a:pathLst>
                <a:path w="2420" h="2308" extrusionOk="0">
                  <a:moveTo>
                    <a:pt x="1165" y="0"/>
                  </a:moveTo>
                  <a:cubicBezTo>
                    <a:pt x="1090" y="0"/>
                    <a:pt x="1015" y="42"/>
                    <a:pt x="984" y="122"/>
                  </a:cubicBezTo>
                  <a:lnTo>
                    <a:pt x="773" y="671"/>
                  </a:lnTo>
                  <a:lnTo>
                    <a:pt x="200" y="808"/>
                  </a:lnTo>
                  <a:cubicBezTo>
                    <a:pt x="46" y="845"/>
                    <a:pt x="0" y="1046"/>
                    <a:pt x="124" y="1144"/>
                  </a:cubicBezTo>
                  <a:lnTo>
                    <a:pt x="581" y="1515"/>
                  </a:lnTo>
                  <a:lnTo>
                    <a:pt x="534" y="2101"/>
                  </a:lnTo>
                  <a:cubicBezTo>
                    <a:pt x="524" y="2219"/>
                    <a:pt x="624" y="2308"/>
                    <a:pt x="730" y="2308"/>
                  </a:cubicBezTo>
                  <a:cubicBezTo>
                    <a:pt x="764" y="2308"/>
                    <a:pt x="800" y="2299"/>
                    <a:pt x="832" y="2278"/>
                  </a:cubicBezTo>
                  <a:lnTo>
                    <a:pt x="1326" y="1958"/>
                  </a:lnTo>
                  <a:lnTo>
                    <a:pt x="1869" y="2183"/>
                  </a:lnTo>
                  <a:cubicBezTo>
                    <a:pt x="1893" y="2192"/>
                    <a:pt x="1917" y="2197"/>
                    <a:pt x="1941" y="2197"/>
                  </a:cubicBezTo>
                  <a:cubicBezTo>
                    <a:pt x="2061" y="2197"/>
                    <a:pt x="2164" y="2081"/>
                    <a:pt x="2129" y="1953"/>
                  </a:cubicBezTo>
                  <a:lnTo>
                    <a:pt x="1978" y="1385"/>
                  </a:lnTo>
                  <a:lnTo>
                    <a:pt x="2360" y="936"/>
                  </a:lnTo>
                  <a:cubicBezTo>
                    <a:pt x="2408" y="888"/>
                    <a:pt x="2420" y="809"/>
                    <a:pt x="2390" y="741"/>
                  </a:cubicBezTo>
                  <a:cubicBezTo>
                    <a:pt x="2360" y="674"/>
                    <a:pt x="2298" y="628"/>
                    <a:pt x="2223" y="623"/>
                  </a:cubicBezTo>
                  <a:lnTo>
                    <a:pt x="1635" y="592"/>
                  </a:lnTo>
                  <a:lnTo>
                    <a:pt x="1329" y="91"/>
                  </a:lnTo>
                  <a:cubicBezTo>
                    <a:pt x="1292" y="30"/>
                    <a:pt x="1228" y="0"/>
                    <a:pt x="11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28"/>
        <p:cNvGrpSpPr/>
        <p:nvPr/>
      </p:nvGrpSpPr>
      <p:grpSpPr>
        <a:xfrm>
          <a:off x="0" y="0"/>
          <a:ext cx="0" cy="0"/>
          <a:chOff x="0" y="0"/>
          <a:chExt cx="0" cy="0"/>
        </a:xfrm>
      </p:grpSpPr>
      <p:sp>
        <p:nvSpPr>
          <p:cNvPr id="1632" name="Google Shape;1632;p39"/>
          <p:cNvSpPr txBox="1">
            <a:spLocks noGrp="1"/>
          </p:cNvSpPr>
          <p:nvPr>
            <p:ph type="title" idx="6"/>
          </p:nvPr>
        </p:nvSpPr>
        <p:spPr>
          <a:xfrm>
            <a:off x="720000" y="284025"/>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Short term and long term consequences</a:t>
            </a:r>
            <a:br>
              <a:rPr lang="en-US" dirty="0"/>
            </a:br>
            <a:endParaRPr lang="en-US" dirty="0"/>
          </a:p>
        </p:txBody>
      </p:sp>
      <p:sp>
        <p:nvSpPr>
          <p:cNvPr id="1634" name="Google Shape;1634;p39"/>
          <p:cNvSpPr txBox="1">
            <a:spLocks noGrp="1"/>
          </p:cNvSpPr>
          <p:nvPr>
            <p:ph type="subTitle" idx="1"/>
          </p:nvPr>
        </p:nvSpPr>
        <p:spPr>
          <a:xfrm>
            <a:off x="185738" y="857238"/>
            <a:ext cx="8772524" cy="640200"/>
          </a:xfrm>
          <a:prstGeom prst="rect">
            <a:avLst/>
          </a:prstGeom>
        </p:spPr>
        <p:txBody>
          <a:bodyPr spcFirstLastPara="1" wrap="square" lIns="91425" tIns="0" rIns="91425" bIns="0" anchor="t" anchorCtr="0">
            <a:noAutofit/>
          </a:bodyPr>
          <a:lstStyle/>
          <a:p>
            <a:pPr marL="285750" lvl="0" indent="-285750" algn="just" rtl="0">
              <a:spcBef>
                <a:spcPts val="0"/>
              </a:spcBef>
              <a:spcAft>
                <a:spcPts val="0"/>
              </a:spcAft>
              <a:buFont typeface="Arial" panose="020B0604020202020204" pitchFamily="34" charset="0"/>
              <a:buChar char="•"/>
            </a:pPr>
            <a:r>
              <a:rPr lang="en-US" sz="1800" dirty="0"/>
              <a:t>Individuals lacking sufficient sleep are also known to experience elevated levels of cortisol, a stress hormone, and increased sympathetic activity (Pan et al., 2023).</a:t>
            </a:r>
          </a:p>
          <a:p>
            <a:pPr marL="285750" lvl="0" indent="-285750" algn="just" rtl="0">
              <a:spcBef>
                <a:spcPts val="0"/>
              </a:spcBef>
              <a:spcAft>
                <a:spcPts val="0"/>
              </a:spcAft>
              <a:buFont typeface="Arial" panose="020B0604020202020204" pitchFamily="34" charset="0"/>
              <a:buChar char="•"/>
            </a:pPr>
            <a:r>
              <a:rPr lang="en-US" sz="1800" dirty="0"/>
              <a:t>It contributes to obesity, which is caused due to disrupting ghrelin and leptin regulation (van </a:t>
            </a:r>
            <a:r>
              <a:rPr lang="en-US" sz="1800" dirty="0" err="1"/>
              <a:t>Egmond</a:t>
            </a:r>
            <a:r>
              <a:rPr lang="en-US" sz="1800" dirty="0"/>
              <a:t> et al., 2022).</a:t>
            </a:r>
          </a:p>
          <a:p>
            <a:pPr marL="285750" lvl="0" indent="-285750" algn="just" rtl="0">
              <a:spcBef>
                <a:spcPts val="0"/>
              </a:spcBef>
              <a:spcAft>
                <a:spcPts val="0"/>
              </a:spcAft>
              <a:buFont typeface="Arial" panose="020B0604020202020204" pitchFamily="34" charset="0"/>
              <a:buChar char="•"/>
            </a:pPr>
            <a:r>
              <a:rPr lang="en-US" sz="1800" dirty="0"/>
              <a:t>Sleep disturbances, whether in the form of insomnia or hypersomnia, often precede or accompany episodes of depression (MAC, 2025).</a:t>
            </a:r>
          </a:p>
          <a:p>
            <a:pPr marL="285750" lvl="0" indent="-285750" algn="just" rtl="0">
              <a:spcBef>
                <a:spcPts val="0"/>
              </a:spcBef>
              <a:spcAft>
                <a:spcPts val="0"/>
              </a:spcAft>
              <a:buFont typeface="Arial" panose="020B0604020202020204" pitchFamily="34" charset="0"/>
              <a:buChar char="•"/>
            </a:pPr>
            <a:r>
              <a:rPr lang="en-US" sz="1800" dirty="0"/>
              <a:t>These factors are known for contributing to preventable lifestyle risk factors for non-communicable diseases (NCDs).</a:t>
            </a:r>
          </a:p>
          <a:p>
            <a:pPr marL="285750" lvl="0" indent="-285750" algn="just" rtl="0">
              <a:spcBef>
                <a:spcPts val="0"/>
              </a:spcBef>
              <a:spcAft>
                <a:spcPts val="0"/>
              </a:spcAft>
              <a:buFont typeface="Arial" panose="020B0604020202020204" pitchFamily="34" charset="0"/>
              <a:buChar char="•"/>
            </a:pPr>
            <a:r>
              <a:rPr lang="en-US" sz="1800" dirty="0"/>
              <a:t>The campaign</a:t>
            </a:r>
            <a:r>
              <a:rPr lang="en-US" sz="1800" b="1" dirty="0"/>
              <a:t>, “Reset &amp; Rhythm”, </a:t>
            </a:r>
            <a:r>
              <a:rPr lang="en-US" sz="1800" dirty="0"/>
              <a:t>will be connected to the learning objectives on social determinants of health, </a:t>
            </a:r>
            <a:r>
              <a:rPr lang="en-US" sz="1800" dirty="0" err="1"/>
              <a:t>emphasising</a:t>
            </a:r>
            <a:r>
              <a:rPr lang="en-US" sz="1800" dirty="0"/>
              <a:t> employment conditions.</a:t>
            </a:r>
          </a:p>
          <a:p>
            <a:pPr marL="285750" lvl="0" indent="-285750" algn="just" rtl="0">
              <a:spcBef>
                <a:spcPts val="0"/>
              </a:spcBef>
              <a:spcAft>
                <a:spcPts val="0"/>
              </a:spcAft>
              <a:buFont typeface="Arial" panose="020B0604020202020204" pitchFamily="34" charset="0"/>
              <a:buChar char="•"/>
            </a:pPr>
            <a:r>
              <a:rPr lang="en-US" sz="1800" dirty="0"/>
              <a:t>It will focus on population-level risk stratification and </a:t>
            </a:r>
            <a:r>
              <a:rPr lang="en-US" sz="1800" dirty="0" err="1"/>
              <a:t>prioritise</a:t>
            </a:r>
            <a:r>
              <a:rPr lang="en-US" sz="1800" dirty="0"/>
              <a:t> modifiable </a:t>
            </a:r>
            <a:r>
              <a:rPr lang="en-US" sz="1800" dirty="0" err="1"/>
              <a:t>behaviours</a:t>
            </a:r>
            <a:r>
              <a:rPr lang="en-US" sz="1800" dirty="0"/>
              <a:t> to decrease the burden of NCDs.</a:t>
            </a:r>
          </a:p>
        </p:txBody>
      </p:sp>
    </p:spTree>
    <p:extLst>
      <p:ext uri="{BB962C8B-B14F-4D97-AF65-F5344CB8AC3E}">
        <p14:creationId xmlns:p14="http://schemas.microsoft.com/office/powerpoint/2010/main" val="28049786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44"/>
        <p:cNvGrpSpPr/>
        <p:nvPr/>
      </p:nvGrpSpPr>
      <p:grpSpPr>
        <a:xfrm>
          <a:off x="0" y="0"/>
          <a:ext cx="0" cy="0"/>
          <a:chOff x="0" y="0"/>
          <a:chExt cx="0" cy="0"/>
        </a:xfrm>
      </p:grpSpPr>
      <p:sp>
        <p:nvSpPr>
          <p:cNvPr id="1750" name="Google Shape;1750;p41"/>
          <p:cNvSpPr txBox="1">
            <a:spLocks noGrp="1"/>
          </p:cNvSpPr>
          <p:nvPr>
            <p:ph type="subTitle" idx="1"/>
          </p:nvPr>
        </p:nvSpPr>
        <p:spPr>
          <a:xfrm>
            <a:off x="587381" y="1134773"/>
            <a:ext cx="6356569" cy="484800"/>
          </a:xfrm>
          <a:prstGeom prst="rect">
            <a:avLst/>
          </a:prstGeom>
        </p:spPr>
        <p:txBody>
          <a:bodyPr spcFirstLastPara="1" wrap="square" lIns="0" tIns="0" rIns="0" bIns="0" anchor="t" anchorCtr="0">
            <a:noAutofit/>
          </a:bodyPr>
          <a:lstStyle/>
          <a:p>
            <a:pPr marL="285750" lvl="0" indent="-285750" algn="just" rtl="0">
              <a:spcBef>
                <a:spcPts val="0"/>
              </a:spcBef>
              <a:spcAft>
                <a:spcPts val="0"/>
              </a:spcAft>
              <a:buFont typeface="Arial" panose="020B0604020202020204" pitchFamily="34" charset="0"/>
              <a:buChar char="•"/>
            </a:pPr>
            <a:r>
              <a:rPr lang="en-US" dirty="0"/>
              <a:t>Sleep is considered crucial for mental and physical well-being; however, it is often overlooked in public health agendas (Lim et al., 2023).</a:t>
            </a:r>
          </a:p>
          <a:p>
            <a:pPr marL="285750" lvl="0" indent="-285750" algn="just" rtl="0">
              <a:spcBef>
                <a:spcPts val="0"/>
              </a:spcBef>
              <a:spcAft>
                <a:spcPts val="0"/>
              </a:spcAft>
              <a:buFont typeface="Arial" panose="020B0604020202020204" pitchFamily="34" charset="0"/>
              <a:buChar char="•"/>
            </a:pPr>
            <a:r>
              <a:rPr lang="en-US" dirty="0"/>
              <a:t>The National Health Service (NHS) classifies sleep as a key </a:t>
            </a:r>
            <a:r>
              <a:rPr lang="en-US" dirty="0" err="1"/>
              <a:t>behavioural</a:t>
            </a:r>
            <a:r>
              <a:rPr lang="en-US" dirty="0"/>
              <a:t> determinant of health (NHS, 2021).</a:t>
            </a:r>
          </a:p>
          <a:p>
            <a:pPr marL="285750" lvl="0" indent="-285750" algn="just" rtl="0">
              <a:spcBef>
                <a:spcPts val="0"/>
              </a:spcBef>
              <a:spcAft>
                <a:spcPts val="0"/>
              </a:spcAft>
              <a:buFont typeface="Arial" panose="020B0604020202020204" pitchFamily="34" charset="0"/>
              <a:buChar char="•"/>
            </a:pPr>
            <a:r>
              <a:rPr lang="en-US" dirty="0"/>
              <a:t>Results from a survey of 2,000 UK adults in 2025 indicate that four in ten (38%) stated poor sleep negatively affects their mental health at least once a week (Mental Health, 2025).</a:t>
            </a:r>
          </a:p>
          <a:p>
            <a:pPr marL="285750" lvl="0" indent="-285750" algn="just" rtl="0">
              <a:spcBef>
                <a:spcPts val="0"/>
              </a:spcBef>
              <a:spcAft>
                <a:spcPts val="0"/>
              </a:spcAft>
              <a:buFont typeface="Arial" panose="020B0604020202020204" pitchFamily="34" charset="0"/>
              <a:buChar char="•"/>
            </a:pPr>
            <a:r>
              <a:rPr lang="en-US" dirty="0"/>
              <a:t>One in seven adults (14%) stated they do not get the sleep they need to function well on any day in a typical week (Mental Health, 2025).</a:t>
            </a:r>
          </a:p>
          <a:p>
            <a:pPr marL="285750" lvl="0" indent="-285750" algn="just" rtl="0">
              <a:spcBef>
                <a:spcPts val="0"/>
              </a:spcBef>
              <a:spcAft>
                <a:spcPts val="0"/>
              </a:spcAft>
              <a:buFont typeface="Arial" panose="020B0604020202020204" pitchFamily="34" charset="0"/>
              <a:buChar char="•"/>
            </a:pPr>
            <a:r>
              <a:rPr lang="en-US" dirty="0"/>
              <a:t>The campaign will align with Sustainable Development Goal (SDG) 3: Good Health and Well-being.</a:t>
            </a:r>
          </a:p>
          <a:p>
            <a:pPr marL="285750" lvl="0" indent="-285750" algn="just" rtl="0">
              <a:spcBef>
                <a:spcPts val="0"/>
              </a:spcBef>
              <a:spcAft>
                <a:spcPts val="0"/>
              </a:spcAft>
              <a:buFont typeface="Arial" panose="020B0604020202020204" pitchFamily="34" charset="0"/>
              <a:buChar char="•"/>
            </a:pPr>
            <a:r>
              <a:rPr lang="en-US" dirty="0"/>
              <a:t>It will target upstream factors for improving overall health.</a:t>
            </a:r>
          </a:p>
          <a:p>
            <a:pPr marL="285750" lvl="0" indent="-285750" algn="just" rtl="0">
              <a:spcBef>
                <a:spcPts val="0"/>
              </a:spcBef>
              <a:spcAft>
                <a:spcPts val="0"/>
              </a:spcAft>
              <a:buFont typeface="Arial" panose="020B0604020202020204" pitchFamily="34" charset="0"/>
              <a:buChar char="•"/>
            </a:pPr>
            <a:r>
              <a:rPr lang="en-US" dirty="0"/>
              <a:t>It will </a:t>
            </a:r>
            <a:r>
              <a:rPr lang="en-US" dirty="0" err="1"/>
              <a:t>emphasise</a:t>
            </a:r>
            <a:r>
              <a:rPr lang="en-US" dirty="0"/>
              <a:t> the importance of sleep hygiene against stress.</a:t>
            </a:r>
          </a:p>
          <a:p>
            <a:pPr marL="285750" lvl="0" indent="-285750" algn="just" rtl="0">
              <a:spcBef>
                <a:spcPts val="0"/>
              </a:spcBef>
              <a:spcAft>
                <a:spcPts val="0"/>
              </a:spcAft>
              <a:buFont typeface="Arial" panose="020B0604020202020204" pitchFamily="34" charset="0"/>
              <a:buChar char="•"/>
            </a:pPr>
            <a:r>
              <a:rPr lang="en-US" dirty="0"/>
              <a:t>It will enhance cognitive function in overworked young adults.</a:t>
            </a:r>
          </a:p>
        </p:txBody>
      </p:sp>
      <p:sp>
        <p:nvSpPr>
          <p:cNvPr id="1753" name="Google Shape;1753;p41"/>
          <p:cNvSpPr txBox="1">
            <a:spLocks noGrp="1"/>
          </p:cNvSpPr>
          <p:nvPr>
            <p:ph type="title" idx="8"/>
          </p:nvPr>
        </p:nvSpPr>
        <p:spPr>
          <a:xfrm>
            <a:off x="-186088" y="5256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Public Health Importance</a:t>
            </a:r>
          </a:p>
        </p:txBody>
      </p:sp>
      <p:grpSp>
        <p:nvGrpSpPr>
          <p:cNvPr id="2" name="Google Shape;1425;p36">
            <a:extLst>
              <a:ext uri="{FF2B5EF4-FFF2-40B4-BE49-F238E27FC236}">
                <a16:creationId xmlns:a16="http://schemas.microsoft.com/office/drawing/2014/main" id="{CF632B91-EF86-CD58-E5DC-F77F6AD2D8D0}"/>
              </a:ext>
            </a:extLst>
          </p:cNvPr>
          <p:cNvGrpSpPr/>
          <p:nvPr/>
        </p:nvGrpSpPr>
        <p:grpSpPr>
          <a:xfrm>
            <a:off x="6919853" y="1458622"/>
            <a:ext cx="2224147" cy="2550105"/>
            <a:chOff x="7607925" y="280463"/>
            <a:chExt cx="1042650" cy="1222525"/>
          </a:xfrm>
        </p:grpSpPr>
        <p:sp>
          <p:nvSpPr>
            <p:cNvPr id="3" name="Google Shape;1426;p36">
              <a:extLst>
                <a:ext uri="{FF2B5EF4-FFF2-40B4-BE49-F238E27FC236}">
                  <a16:creationId xmlns:a16="http://schemas.microsoft.com/office/drawing/2014/main" id="{6B46489E-D60E-F689-2348-29A8D22E510F}"/>
                </a:ext>
              </a:extLst>
            </p:cNvPr>
            <p:cNvSpPr/>
            <p:nvPr/>
          </p:nvSpPr>
          <p:spPr>
            <a:xfrm>
              <a:off x="7705275" y="280463"/>
              <a:ext cx="881750" cy="890400"/>
            </a:xfrm>
            <a:custGeom>
              <a:avLst/>
              <a:gdLst/>
              <a:ahLst/>
              <a:cxnLst/>
              <a:rect l="l" t="t" r="r" b="b"/>
              <a:pathLst>
                <a:path w="35270" h="35616" extrusionOk="0">
                  <a:moveTo>
                    <a:pt x="16776" y="0"/>
                  </a:moveTo>
                  <a:cubicBezTo>
                    <a:pt x="16436" y="0"/>
                    <a:pt x="16090" y="11"/>
                    <a:pt x="15739" y="34"/>
                  </a:cubicBezTo>
                  <a:cubicBezTo>
                    <a:pt x="2470" y="909"/>
                    <a:pt x="0" y="20476"/>
                    <a:pt x="0" y="20476"/>
                  </a:cubicBezTo>
                  <a:lnTo>
                    <a:pt x="7631" y="27196"/>
                  </a:lnTo>
                  <a:lnTo>
                    <a:pt x="22096" y="35615"/>
                  </a:lnTo>
                  <a:lnTo>
                    <a:pt x="35270" y="25347"/>
                  </a:lnTo>
                  <a:cubicBezTo>
                    <a:pt x="35270" y="23178"/>
                    <a:pt x="34145" y="15215"/>
                    <a:pt x="34145" y="15215"/>
                  </a:cubicBezTo>
                  <a:cubicBezTo>
                    <a:pt x="34145" y="15215"/>
                    <a:pt x="29277" y="0"/>
                    <a:pt x="167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427;p36">
              <a:extLst>
                <a:ext uri="{FF2B5EF4-FFF2-40B4-BE49-F238E27FC236}">
                  <a16:creationId xmlns:a16="http://schemas.microsoft.com/office/drawing/2014/main" id="{8DC1F1F2-6F1F-A94F-6849-8E0C0582EE6E}"/>
                </a:ext>
              </a:extLst>
            </p:cNvPr>
            <p:cNvSpPr/>
            <p:nvPr/>
          </p:nvSpPr>
          <p:spPr>
            <a:xfrm>
              <a:off x="7893200" y="319038"/>
              <a:ext cx="728975" cy="341825"/>
            </a:xfrm>
            <a:custGeom>
              <a:avLst/>
              <a:gdLst/>
              <a:ahLst/>
              <a:cxnLst/>
              <a:rect l="l" t="t" r="r" b="b"/>
              <a:pathLst>
                <a:path w="29159" h="13673" extrusionOk="0">
                  <a:moveTo>
                    <a:pt x="15513" y="0"/>
                  </a:moveTo>
                  <a:cubicBezTo>
                    <a:pt x="10911" y="0"/>
                    <a:pt x="6309" y="760"/>
                    <a:pt x="1961" y="2272"/>
                  </a:cubicBezTo>
                  <a:cubicBezTo>
                    <a:pt x="1603" y="1834"/>
                    <a:pt x="1030" y="1450"/>
                    <a:pt x="464" y="1400"/>
                  </a:cubicBezTo>
                  <a:lnTo>
                    <a:pt x="464" y="1400"/>
                  </a:lnTo>
                  <a:cubicBezTo>
                    <a:pt x="74" y="2126"/>
                    <a:pt x="340" y="3292"/>
                    <a:pt x="1010" y="3769"/>
                  </a:cubicBezTo>
                  <a:cubicBezTo>
                    <a:pt x="312" y="4831"/>
                    <a:pt x="0" y="6143"/>
                    <a:pt x="148" y="7405"/>
                  </a:cubicBezTo>
                  <a:cubicBezTo>
                    <a:pt x="296" y="8667"/>
                    <a:pt x="872" y="9875"/>
                    <a:pt x="1800" y="10746"/>
                  </a:cubicBezTo>
                  <a:cubicBezTo>
                    <a:pt x="1748" y="10735"/>
                    <a:pt x="1694" y="10730"/>
                    <a:pt x="1639" y="10730"/>
                  </a:cubicBezTo>
                  <a:cubicBezTo>
                    <a:pt x="1347" y="10730"/>
                    <a:pt x="1043" y="10881"/>
                    <a:pt x="987" y="11160"/>
                  </a:cubicBezTo>
                  <a:cubicBezTo>
                    <a:pt x="922" y="11485"/>
                    <a:pt x="1240" y="11784"/>
                    <a:pt x="1567" y="11828"/>
                  </a:cubicBezTo>
                  <a:cubicBezTo>
                    <a:pt x="1619" y="11835"/>
                    <a:pt x="1675" y="11838"/>
                    <a:pt x="1734" y="11838"/>
                  </a:cubicBezTo>
                  <a:cubicBezTo>
                    <a:pt x="2043" y="11838"/>
                    <a:pt x="2422" y="11750"/>
                    <a:pt x="2676" y="11639"/>
                  </a:cubicBezTo>
                  <a:cubicBezTo>
                    <a:pt x="7692" y="12997"/>
                    <a:pt x="12922" y="13672"/>
                    <a:pt x="18144" y="13672"/>
                  </a:cubicBezTo>
                  <a:cubicBezTo>
                    <a:pt x="21241" y="13672"/>
                    <a:pt x="24336" y="13435"/>
                    <a:pt x="27381" y="12962"/>
                  </a:cubicBezTo>
                  <a:cubicBezTo>
                    <a:pt x="27609" y="13116"/>
                    <a:pt x="27844" y="13272"/>
                    <a:pt x="28109" y="13338"/>
                  </a:cubicBezTo>
                  <a:cubicBezTo>
                    <a:pt x="28187" y="13358"/>
                    <a:pt x="28270" y="13369"/>
                    <a:pt x="28351" y="13369"/>
                  </a:cubicBezTo>
                  <a:cubicBezTo>
                    <a:pt x="28548" y="13369"/>
                    <a:pt x="28742" y="13308"/>
                    <a:pt x="28876" y="13168"/>
                  </a:cubicBezTo>
                  <a:cubicBezTo>
                    <a:pt x="29159" y="12878"/>
                    <a:pt x="29061" y="12365"/>
                    <a:pt x="28779" y="12075"/>
                  </a:cubicBezTo>
                  <a:cubicBezTo>
                    <a:pt x="28497" y="11784"/>
                    <a:pt x="28161" y="11578"/>
                    <a:pt x="27774" y="11464"/>
                  </a:cubicBezTo>
                  <a:cubicBezTo>
                    <a:pt x="28617" y="8498"/>
                    <a:pt x="28474" y="5208"/>
                    <a:pt x="27430" y="2306"/>
                  </a:cubicBezTo>
                  <a:cubicBezTo>
                    <a:pt x="27636" y="2248"/>
                    <a:pt x="27844" y="2188"/>
                    <a:pt x="28018" y="2067"/>
                  </a:cubicBezTo>
                  <a:cubicBezTo>
                    <a:pt x="28194" y="1947"/>
                    <a:pt x="28332" y="1753"/>
                    <a:pt x="28332" y="1541"/>
                  </a:cubicBezTo>
                  <a:cubicBezTo>
                    <a:pt x="28331" y="1198"/>
                    <a:pt x="27967" y="959"/>
                    <a:pt x="27621" y="959"/>
                  </a:cubicBezTo>
                  <a:cubicBezTo>
                    <a:pt x="27593" y="959"/>
                    <a:pt x="27566" y="960"/>
                    <a:pt x="27538" y="963"/>
                  </a:cubicBezTo>
                  <a:cubicBezTo>
                    <a:pt x="27171" y="1007"/>
                    <a:pt x="26706" y="1231"/>
                    <a:pt x="26419" y="1463"/>
                  </a:cubicBezTo>
                  <a:cubicBezTo>
                    <a:pt x="22871" y="486"/>
                    <a:pt x="19192" y="0"/>
                    <a:pt x="155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428;p36">
              <a:extLst>
                <a:ext uri="{FF2B5EF4-FFF2-40B4-BE49-F238E27FC236}">
                  <a16:creationId xmlns:a16="http://schemas.microsoft.com/office/drawing/2014/main" id="{E1F014F1-7F09-ADC7-2486-77BDA9974C17}"/>
                </a:ext>
              </a:extLst>
            </p:cNvPr>
            <p:cNvSpPr/>
            <p:nvPr/>
          </p:nvSpPr>
          <p:spPr>
            <a:xfrm>
              <a:off x="8418275" y="545313"/>
              <a:ext cx="48950" cy="57750"/>
            </a:xfrm>
            <a:custGeom>
              <a:avLst/>
              <a:gdLst/>
              <a:ahLst/>
              <a:cxnLst/>
              <a:rect l="l" t="t" r="r" b="b"/>
              <a:pathLst>
                <a:path w="1958" h="2310" extrusionOk="0">
                  <a:moveTo>
                    <a:pt x="1855" y="1"/>
                  </a:moveTo>
                  <a:cubicBezTo>
                    <a:pt x="949" y="471"/>
                    <a:pt x="259" y="1329"/>
                    <a:pt x="1" y="2310"/>
                  </a:cubicBezTo>
                  <a:cubicBezTo>
                    <a:pt x="326" y="1379"/>
                    <a:pt x="1055" y="596"/>
                    <a:pt x="1957" y="215"/>
                  </a:cubicBezTo>
                  <a:cubicBezTo>
                    <a:pt x="1957" y="215"/>
                    <a:pt x="1855" y="2"/>
                    <a:pt x="1855"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429;p36">
              <a:extLst>
                <a:ext uri="{FF2B5EF4-FFF2-40B4-BE49-F238E27FC236}">
                  <a16:creationId xmlns:a16="http://schemas.microsoft.com/office/drawing/2014/main" id="{D62EEC64-C162-077B-E8AB-51B00BD13797}"/>
                </a:ext>
              </a:extLst>
            </p:cNvPr>
            <p:cNvSpPr/>
            <p:nvPr/>
          </p:nvSpPr>
          <p:spPr>
            <a:xfrm>
              <a:off x="8499875" y="534038"/>
              <a:ext cx="75675" cy="33325"/>
            </a:xfrm>
            <a:custGeom>
              <a:avLst/>
              <a:gdLst/>
              <a:ahLst/>
              <a:cxnLst/>
              <a:rect l="l" t="t" r="r" b="b"/>
              <a:pathLst>
                <a:path w="3027" h="1333" extrusionOk="0">
                  <a:moveTo>
                    <a:pt x="1" y="1"/>
                  </a:moveTo>
                  <a:cubicBezTo>
                    <a:pt x="1" y="1"/>
                    <a:pt x="4" y="238"/>
                    <a:pt x="6" y="240"/>
                  </a:cubicBezTo>
                  <a:cubicBezTo>
                    <a:pt x="84" y="235"/>
                    <a:pt x="163" y="232"/>
                    <a:pt x="241" y="232"/>
                  </a:cubicBezTo>
                  <a:cubicBezTo>
                    <a:pt x="705" y="232"/>
                    <a:pt x="1173" y="316"/>
                    <a:pt x="1615" y="476"/>
                  </a:cubicBezTo>
                  <a:cubicBezTo>
                    <a:pt x="2133" y="661"/>
                    <a:pt x="2618" y="952"/>
                    <a:pt x="3027" y="1332"/>
                  </a:cubicBezTo>
                  <a:cubicBezTo>
                    <a:pt x="2257" y="505"/>
                    <a:pt x="1138" y="15"/>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430;p36">
              <a:extLst>
                <a:ext uri="{FF2B5EF4-FFF2-40B4-BE49-F238E27FC236}">
                  <a16:creationId xmlns:a16="http://schemas.microsoft.com/office/drawing/2014/main" id="{BB3FC55E-8D8B-BED7-FA0F-D0C74CA595D6}"/>
                </a:ext>
              </a:extLst>
            </p:cNvPr>
            <p:cNvSpPr/>
            <p:nvPr/>
          </p:nvSpPr>
          <p:spPr>
            <a:xfrm>
              <a:off x="8384825" y="418363"/>
              <a:ext cx="68550" cy="75875"/>
            </a:xfrm>
            <a:custGeom>
              <a:avLst/>
              <a:gdLst/>
              <a:ahLst/>
              <a:cxnLst/>
              <a:rect l="l" t="t" r="r" b="b"/>
              <a:pathLst>
                <a:path w="2742" h="3035" extrusionOk="0">
                  <a:moveTo>
                    <a:pt x="1" y="1"/>
                  </a:moveTo>
                  <a:lnTo>
                    <a:pt x="1" y="1"/>
                  </a:lnTo>
                  <a:cubicBezTo>
                    <a:pt x="1117" y="749"/>
                    <a:pt x="2004" y="1820"/>
                    <a:pt x="2527" y="3035"/>
                  </a:cubicBezTo>
                  <a:lnTo>
                    <a:pt x="2741" y="2935"/>
                  </a:lnTo>
                  <a:cubicBezTo>
                    <a:pt x="2127" y="1712"/>
                    <a:pt x="1161" y="682"/>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431;p36">
              <a:extLst>
                <a:ext uri="{FF2B5EF4-FFF2-40B4-BE49-F238E27FC236}">
                  <a16:creationId xmlns:a16="http://schemas.microsoft.com/office/drawing/2014/main" id="{3D803A2E-1C44-C33A-3857-668F64A6FD6B}"/>
                </a:ext>
              </a:extLst>
            </p:cNvPr>
            <p:cNvSpPr/>
            <p:nvPr/>
          </p:nvSpPr>
          <p:spPr>
            <a:xfrm>
              <a:off x="8482800" y="447263"/>
              <a:ext cx="78725" cy="36825"/>
            </a:xfrm>
            <a:custGeom>
              <a:avLst/>
              <a:gdLst/>
              <a:ahLst/>
              <a:cxnLst/>
              <a:rect l="l" t="t" r="r" b="b"/>
              <a:pathLst>
                <a:path w="3149" h="1473" extrusionOk="0">
                  <a:moveTo>
                    <a:pt x="3149" y="0"/>
                  </a:moveTo>
                  <a:cubicBezTo>
                    <a:pt x="2010" y="83"/>
                    <a:pt x="888" y="539"/>
                    <a:pt x="1" y="1297"/>
                  </a:cubicBezTo>
                  <a:lnTo>
                    <a:pt x="159" y="1473"/>
                  </a:lnTo>
                  <a:cubicBezTo>
                    <a:pt x="956" y="689"/>
                    <a:pt x="2018" y="160"/>
                    <a:pt x="31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432;p36">
              <a:extLst>
                <a:ext uri="{FF2B5EF4-FFF2-40B4-BE49-F238E27FC236}">
                  <a16:creationId xmlns:a16="http://schemas.microsoft.com/office/drawing/2014/main" id="{723692F9-BBA8-68F4-2B37-2CF7CB9D85AE}"/>
                </a:ext>
              </a:extLst>
            </p:cNvPr>
            <p:cNvSpPr/>
            <p:nvPr/>
          </p:nvSpPr>
          <p:spPr>
            <a:xfrm>
              <a:off x="8255900" y="458313"/>
              <a:ext cx="99025" cy="77775"/>
            </a:xfrm>
            <a:custGeom>
              <a:avLst/>
              <a:gdLst/>
              <a:ahLst/>
              <a:cxnLst/>
              <a:rect l="l" t="t" r="r" b="b"/>
              <a:pathLst>
                <a:path w="3961" h="3111" extrusionOk="0">
                  <a:moveTo>
                    <a:pt x="3961" y="0"/>
                  </a:moveTo>
                  <a:lnTo>
                    <a:pt x="3961" y="0"/>
                  </a:lnTo>
                  <a:cubicBezTo>
                    <a:pt x="2258" y="281"/>
                    <a:pt x="731" y="1450"/>
                    <a:pt x="0" y="3015"/>
                  </a:cubicBezTo>
                  <a:cubicBezTo>
                    <a:pt x="0" y="3015"/>
                    <a:pt x="217" y="3109"/>
                    <a:pt x="217" y="3110"/>
                  </a:cubicBezTo>
                  <a:lnTo>
                    <a:pt x="217" y="3110"/>
                  </a:lnTo>
                  <a:cubicBezTo>
                    <a:pt x="376" y="2726"/>
                    <a:pt x="584" y="2361"/>
                    <a:pt x="835" y="2025"/>
                  </a:cubicBezTo>
                  <a:cubicBezTo>
                    <a:pt x="1591" y="1009"/>
                    <a:pt x="2719" y="266"/>
                    <a:pt x="3961" y="0"/>
                  </a:cubicBezTo>
                  <a:close/>
                  <a:moveTo>
                    <a:pt x="217" y="3110"/>
                  </a:moveTo>
                  <a:cubicBezTo>
                    <a:pt x="217" y="3110"/>
                    <a:pt x="217" y="3110"/>
                    <a:pt x="217" y="3110"/>
                  </a:cubicBezTo>
                  <a:cubicBezTo>
                    <a:pt x="217" y="3110"/>
                    <a:pt x="217" y="3110"/>
                    <a:pt x="217" y="311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433;p36">
              <a:extLst>
                <a:ext uri="{FF2B5EF4-FFF2-40B4-BE49-F238E27FC236}">
                  <a16:creationId xmlns:a16="http://schemas.microsoft.com/office/drawing/2014/main" id="{AF090B5C-06F0-3A95-80E1-CCCB54ECA406}"/>
                </a:ext>
              </a:extLst>
            </p:cNvPr>
            <p:cNvSpPr/>
            <p:nvPr/>
          </p:nvSpPr>
          <p:spPr>
            <a:xfrm>
              <a:off x="8114950" y="390663"/>
              <a:ext cx="60525" cy="110075"/>
            </a:xfrm>
            <a:custGeom>
              <a:avLst/>
              <a:gdLst/>
              <a:ahLst/>
              <a:cxnLst/>
              <a:rect l="l" t="t" r="r" b="b"/>
              <a:pathLst>
                <a:path w="2421" h="4403" extrusionOk="0">
                  <a:moveTo>
                    <a:pt x="0" y="0"/>
                  </a:moveTo>
                  <a:lnTo>
                    <a:pt x="0" y="0"/>
                  </a:lnTo>
                  <a:cubicBezTo>
                    <a:pt x="1483" y="852"/>
                    <a:pt x="2253" y="2711"/>
                    <a:pt x="1794" y="4346"/>
                  </a:cubicBezTo>
                  <a:cubicBezTo>
                    <a:pt x="1794" y="4346"/>
                    <a:pt x="2022" y="4402"/>
                    <a:pt x="2023" y="4402"/>
                  </a:cubicBezTo>
                  <a:lnTo>
                    <a:pt x="2023" y="4402"/>
                  </a:lnTo>
                  <a:cubicBezTo>
                    <a:pt x="2420" y="2685"/>
                    <a:pt x="1557" y="801"/>
                    <a:pt x="0" y="0"/>
                  </a:cubicBezTo>
                  <a:close/>
                  <a:moveTo>
                    <a:pt x="2023" y="4402"/>
                  </a:moveTo>
                  <a:lnTo>
                    <a:pt x="2023" y="4402"/>
                  </a:lnTo>
                  <a:cubicBezTo>
                    <a:pt x="2023" y="4402"/>
                    <a:pt x="2023" y="4402"/>
                    <a:pt x="2023" y="4402"/>
                  </a:cubicBezTo>
                  <a:cubicBezTo>
                    <a:pt x="2023" y="4402"/>
                    <a:pt x="2023" y="4402"/>
                    <a:pt x="2023" y="4402"/>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434;p36">
              <a:extLst>
                <a:ext uri="{FF2B5EF4-FFF2-40B4-BE49-F238E27FC236}">
                  <a16:creationId xmlns:a16="http://schemas.microsoft.com/office/drawing/2014/main" id="{552B9FC3-4B29-E494-E2CB-F527C22B787C}"/>
                </a:ext>
              </a:extLst>
            </p:cNvPr>
            <p:cNvSpPr/>
            <p:nvPr/>
          </p:nvSpPr>
          <p:spPr>
            <a:xfrm>
              <a:off x="8041375" y="488638"/>
              <a:ext cx="111000" cy="63275"/>
            </a:xfrm>
            <a:custGeom>
              <a:avLst/>
              <a:gdLst/>
              <a:ahLst/>
              <a:cxnLst/>
              <a:rect l="l" t="t" r="r" b="b"/>
              <a:pathLst>
                <a:path w="4440" h="2531" extrusionOk="0">
                  <a:moveTo>
                    <a:pt x="1" y="0"/>
                  </a:moveTo>
                  <a:lnTo>
                    <a:pt x="1" y="0"/>
                  </a:lnTo>
                  <a:cubicBezTo>
                    <a:pt x="430" y="38"/>
                    <a:pt x="852" y="128"/>
                    <a:pt x="1257" y="262"/>
                  </a:cubicBezTo>
                  <a:cubicBezTo>
                    <a:pt x="2466" y="662"/>
                    <a:pt x="3544" y="1466"/>
                    <a:pt x="4244" y="2531"/>
                  </a:cubicBezTo>
                  <a:lnTo>
                    <a:pt x="4440" y="2395"/>
                  </a:lnTo>
                  <a:cubicBezTo>
                    <a:pt x="4181" y="2039"/>
                    <a:pt x="3882" y="1717"/>
                    <a:pt x="3551" y="1431"/>
                  </a:cubicBezTo>
                  <a:cubicBezTo>
                    <a:pt x="2893" y="863"/>
                    <a:pt x="2110" y="442"/>
                    <a:pt x="1274" y="207"/>
                  </a:cubicBezTo>
                  <a:cubicBezTo>
                    <a:pt x="859" y="89"/>
                    <a:pt x="431" y="18"/>
                    <a:pt x="1"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435;p36">
              <a:extLst>
                <a:ext uri="{FF2B5EF4-FFF2-40B4-BE49-F238E27FC236}">
                  <a16:creationId xmlns:a16="http://schemas.microsoft.com/office/drawing/2014/main" id="{F86CC559-C585-6654-005A-87C330D8F634}"/>
                </a:ext>
              </a:extLst>
            </p:cNvPr>
            <p:cNvSpPr/>
            <p:nvPr/>
          </p:nvSpPr>
          <p:spPr>
            <a:xfrm>
              <a:off x="8235500" y="537563"/>
              <a:ext cx="161250" cy="59250"/>
            </a:xfrm>
            <a:custGeom>
              <a:avLst/>
              <a:gdLst/>
              <a:ahLst/>
              <a:cxnLst/>
              <a:rect l="l" t="t" r="r" b="b"/>
              <a:pathLst>
                <a:path w="6450" h="2370" extrusionOk="0">
                  <a:moveTo>
                    <a:pt x="5397" y="1"/>
                  </a:moveTo>
                  <a:cubicBezTo>
                    <a:pt x="3406" y="1"/>
                    <a:pt x="1417" y="800"/>
                    <a:pt x="0" y="2204"/>
                  </a:cubicBezTo>
                  <a:lnTo>
                    <a:pt x="169" y="2370"/>
                  </a:lnTo>
                  <a:cubicBezTo>
                    <a:pt x="1572" y="886"/>
                    <a:pt x="3607" y="32"/>
                    <a:pt x="5647" y="32"/>
                  </a:cubicBezTo>
                  <a:cubicBezTo>
                    <a:pt x="5915" y="32"/>
                    <a:pt x="6183" y="47"/>
                    <a:pt x="6450" y="77"/>
                  </a:cubicBezTo>
                  <a:cubicBezTo>
                    <a:pt x="6101" y="26"/>
                    <a:pt x="5749" y="1"/>
                    <a:pt x="53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436;p36">
              <a:extLst>
                <a:ext uri="{FF2B5EF4-FFF2-40B4-BE49-F238E27FC236}">
                  <a16:creationId xmlns:a16="http://schemas.microsoft.com/office/drawing/2014/main" id="{438AE272-80D0-4641-D993-8C2A3979E7BC}"/>
                </a:ext>
              </a:extLst>
            </p:cNvPr>
            <p:cNvSpPr/>
            <p:nvPr/>
          </p:nvSpPr>
          <p:spPr>
            <a:xfrm>
              <a:off x="7847350" y="438713"/>
              <a:ext cx="732350" cy="688100"/>
            </a:xfrm>
            <a:custGeom>
              <a:avLst/>
              <a:gdLst/>
              <a:ahLst/>
              <a:cxnLst/>
              <a:rect l="l" t="t" r="r" b="b"/>
              <a:pathLst>
                <a:path w="29294" h="27524" extrusionOk="0">
                  <a:moveTo>
                    <a:pt x="15549" y="1"/>
                  </a:moveTo>
                  <a:cubicBezTo>
                    <a:pt x="14744" y="1"/>
                    <a:pt x="14070" y="393"/>
                    <a:pt x="14070" y="393"/>
                  </a:cubicBezTo>
                  <a:cubicBezTo>
                    <a:pt x="14070" y="393"/>
                    <a:pt x="13751" y="182"/>
                    <a:pt x="13338" y="182"/>
                  </a:cubicBezTo>
                  <a:cubicBezTo>
                    <a:pt x="12920" y="182"/>
                    <a:pt x="12406" y="398"/>
                    <a:pt x="12027" y="1266"/>
                  </a:cubicBezTo>
                  <a:cubicBezTo>
                    <a:pt x="11479" y="2520"/>
                    <a:pt x="11551" y="3473"/>
                    <a:pt x="11630" y="3901"/>
                  </a:cubicBezTo>
                  <a:cubicBezTo>
                    <a:pt x="11588" y="3927"/>
                    <a:pt x="11550" y="3957"/>
                    <a:pt x="11515" y="3995"/>
                  </a:cubicBezTo>
                  <a:cubicBezTo>
                    <a:pt x="11284" y="4248"/>
                    <a:pt x="11293" y="4669"/>
                    <a:pt x="11500" y="4942"/>
                  </a:cubicBezTo>
                  <a:cubicBezTo>
                    <a:pt x="11687" y="5187"/>
                    <a:pt x="12013" y="5374"/>
                    <a:pt x="12322" y="5374"/>
                  </a:cubicBezTo>
                  <a:cubicBezTo>
                    <a:pt x="12357" y="5374"/>
                    <a:pt x="12391" y="5371"/>
                    <a:pt x="12425" y="5367"/>
                  </a:cubicBezTo>
                  <a:lnTo>
                    <a:pt x="12425" y="5367"/>
                  </a:lnTo>
                  <a:lnTo>
                    <a:pt x="11886" y="7044"/>
                  </a:lnTo>
                  <a:lnTo>
                    <a:pt x="9944" y="7238"/>
                  </a:lnTo>
                  <a:lnTo>
                    <a:pt x="5746" y="7657"/>
                  </a:lnTo>
                  <a:lnTo>
                    <a:pt x="5349" y="7697"/>
                  </a:lnTo>
                  <a:cubicBezTo>
                    <a:pt x="3801" y="7852"/>
                    <a:pt x="2445" y="8796"/>
                    <a:pt x="1762" y="10193"/>
                  </a:cubicBezTo>
                  <a:lnTo>
                    <a:pt x="983" y="11789"/>
                  </a:lnTo>
                  <a:lnTo>
                    <a:pt x="635" y="12499"/>
                  </a:lnTo>
                  <a:cubicBezTo>
                    <a:pt x="781" y="12732"/>
                    <a:pt x="944" y="12942"/>
                    <a:pt x="1120" y="13131"/>
                  </a:cubicBezTo>
                  <a:lnTo>
                    <a:pt x="0" y="16470"/>
                  </a:lnTo>
                  <a:lnTo>
                    <a:pt x="1592" y="20553"/>
                  </a:lnTo>
                  <a:lnTo>
                    <a:pt x="1948" y="20866"/>
                  </a:lnTo>
                  <a:lnTo>
                    <a:pt x="13389" y="27524"/>
                  </a:lnTo>
                  <a:lnTo>
                    <a:pt x="14772" y="27322"/>
                  </a:lnTo>
                  <a:lnTo>
                    <a:pt x="19789" y="15977"/>
                  </a:lnTo>
                  <a:lnTo>
                    <a:pt x="22726" y="15977"/>
                  </a:lnTo>
                  <a:cubicBezTo>
                    <a:pt x="22726" y="15977"/>
                    <a:pt x="22735" y="15978"/>
                    <a:pt x="22750" y="15978"/>
                  </a:cubicBezTo>
                  <a:cubicBezTo>
                    <a:pt x="22885" y="15978"/>
                    <a:pt x="23561" y="15946"/>
                    <a:pt x="24032" y="15320"/>
                  </a:cubicBezTo>
                  <a:cubicBezTo>
                    <a:pt x="24836" y="15329"/>
                    <a:pt x="25755" y="15357"/>
                    <a:pt x="26791" y="15408"/>
                  </a:cubicBezTo>
                  <a:cubicBezTo>
                    <a:pt x="27255" y="15431"/>
                    <a:pt x="27683" y="15442"/>
                    <a:pt x="28080" y="15442"/>
                  </a:cubicBezTo>
                  <a:cubicBezTo>
                    <a:pt x="28523" y="15442"/>
                    <a:pt x="28926" y="15429"/>
                    <a:pt x="29293" y="15406"/>
                  </a:cubicBezTo>
                  <a:cubicBezTo>
                    <a:pt x="28961" y="12409"/>
                    <a:pt x="28463" y="8885"/>
                    <a:pt x="28463" y="8885"/>
                  </a:cubicBezTo>
                  <a:cubicBezTo>
                    <a:pt x="28463" y="8885"/>
                    <a:pt x="27129" y="4716"/>
                    <a:pt x="24066" y="744"/>
                  </a:cubicBezTo>
                  <a:cubicBezTo>
                    <a:pt x="23443" y="811"/>
                    <a:pt x="23483" y="1909"/>
                    <a:pt x="23483" y="1909"/>
                  </a:cubicBezTo>
                  <a:lnTo>
                    <a:pt x="23138" y="2914"/>
                  </a:lnTo>
                  <a:lnTo>
                    <a:pt x="23827" y="4291"/>
                  </a:lnTo>
                  <a:lnTo>
                    <a:pt x="25734" y="5827"/>
                  </a:lnTo>
                  <a:lnTo>
                    <a:pt x="27957" y="10856"/>
                  </a:lnTo>
                  <a:lnTo>
                    <a:pt x="25048" y="10298"/>
                  </a:lnTo>
                  <a:lnTo>
                    <a:pt x="16159" y="8592"/>
                  </a:lnTo>
                  <a:lnTo>
                    <a:pt x="16102" y="8168"/>
                  </a:lnTo>
                  <a:cubicBezTo>
                    <a:pt x="16361" y="7898"/>
                    <a:pt x="16563" y="7564"/>
                    <a:pt x="16729" y="7227"/>
                  </a:cubicBezTo>
                  <a:cubicBezTo>
                    <a:pt x="17128" y="6420"/>
                    <a:pt x="17389" y="5547"/>
                    <a:pt x="17506" y="4656"/>
                  </a:cubicBezTo>
                  <a:lnTo>
                    <a:pt x="17507" y="4657"/>
                  </a:lnTo>
                  <a:cubicBezTo>
                    <a:pt x="17507" y="4657"/>
                    <a:pt x="18103" y="3746"/>
                    <a:pt x="17864" y="2814"/>
                  </a:cubicBezTo>
                  <a:cubicBezTo>
                    <a:pt x="17864" y="2814"/>
                    <a:pt x="17923" y="1167"/>
                    <a:pt x="16731" y="353"/>
                  </a:cubicBezTo>
                  <a:cubicBezTo>
                    <a:pt x="16346" y="90"/>
                    <a:pt x="15933" y="1"/>
                    <a:pt x="1554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37;p36">
              <a:extLst>
                <a:ext uri="{FF2B5EF4-FFF2-40B4-BE49-F238E27FC236}">
                  <a16:creationId xmlns:a16="http://schemas.microsoft.com/office/drawing/2014/main" id="{BCDB382C-98B9-9556-8681-9A3E81DEEFCC}"/>
                </a:ext>
              </a:extLst>
            </p:cNvPr>
            <p:cNvSpPr/>
            <p:nvPr/>
          </p:nvSpPr>
          <p:spPr>
            <a:xfrm>
              <a:off x="8358575" y="684338"/>
              <a:ext cx="103100" cy="142050"/>
            </a:xfrm>
            <a:custGeom>
              <a:avLst/>
              <a:gdLst/>
              <a:ahLst/>
              <a:cxnLst/>
              <a:rect l="l" t="t" r="r" b="b"/>
              <a:pathLst>
                <a:path w="4124" h="5682" extrusionOk="0">
                  <a:moveTo>
                    <a:pt x="4124" y="0"/>
                  </a:moveTo>
                  <a:lnTo>
                    <a:pt x="680" y="2174"/>
                  </a:lnTo>
                  <a:lnTo>
                    <a:pt x="1" y="4728"/>
                  </a:lnTo>
                  <a:lnTo>
                    <a:pt x="1805" y="5681"/>
                  </a:lnTo>
                  <a:cubicBezTo>
                    <a:pt x="1805" y="5681"/>
                    <a:pt x="1813" y="5681"/>
                    <a:pt x="1828" y="5681"/>
                  </a:cubicBezTo>
                  <a:cubicBezTo>
                    <a:pt x="2004" y="5681"/>
                    <a:pt x="3119" y="5626"/>
                    <a:pt x="3473" y="4237"/>
                  </a:cubicBezTo>
                  <a:cubicBezTo>
                    <a:pt x="3858" y="2728"/>
                    <a:pt x="4124" y="0"/>
                    <a:pt x="4124" y="0"/>
                  </a:cubicBezTo>
                  <a:close/>
                </a:path>
              </a:pathLst>
            </a:custGeom>
            <a:solidFill>
              <a:srgbClr val="AF3E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438;p36">
              <a:extLst>
                <a:ext uri="{FF2B5EF4-FFF2-40B4-BE49-F238E27FC236}">
                  <a16:creationId xmlns:a16="http://schemas.microsoft.com/office/drawing/2014/main" id="{7DAB0445-D5F1-D8F4-1A81-90AEDF09E15C}"/>
                </a:ext>
              </a:extLst>
            </p:cNvPr>
            <p:cNvSpPr/>
            <p:nvPr/>
          </p:nvSpPr>
          <p:spPr>
            <a:xfrm>
              <a:off x="7835475" y="445363"/>
              <a:ext cx="815100" cy="664650"/>
            </a:xfrm>
            <a:custGeom>
              <a:avLst/>
              <a:gdLst/>
              <a:ahLst/>
              <a:cxnLst/>
              <a:rect l="l" t="t" r="r" b="b"/>
              <a:pathLst>
                <a:path w="32604" h="26586" extrusionOk="0">
                  <a:moveTo>
                    <a:pt x="24126" y="1"/>
                  </a:moveTo>
                  <a:cubicBezTo>
                    <a:pt x="23440" y="1"/>
                    <a:pt x="23485" y="1170"/>
                    <a:pt x="23485" y="1170"/>
                  </a:cubicBezTo>
                  <a:lnTo>
                    <a:pt x="23141" y="2175"/>
                  </a:lnTo>
                  <a:lnTo>
                    <a:pt x="23829" y="3552"/>
                  </a:lnTo>
                  <a:lnTo>
                    <a:pt x="25735" y="5087"/>
                  </a:lnTo>
                  <a:lnTo>
                    <a:pt x="27959" y="10117"/>
                  </a:lnTo>
                  <a:lnTo>
                    <a:pt x="16160" y="7854"/>
                  </a:lnTo>
                  <a:lnTo>
                    <a:pt x="15936" y="6198"/>
                  </a:lnTo>
                  <a:lnTo>
                    <a:pt x="12425" y="4625"/>
                  </a:lnTo>
                  <a:lnTo>
                    <a:pt x="11886" y="6304"/>
                  </a:lnTo>
                  <a:lnTo>
                    <a:pt x="5746" y="6916"/>
                  </a:lnTo>
                  <a:cubicBezTo>
                    <a:pt x="3989" y="7093"/>
                    <a:pt x="2497" y="8282"/>
                    <a:pt x="1936" y="9956"/>
                  </a:cubicBezTo>
                  <a:lnTo>
                    <a:pt x="0" y="15730"/>
                  </a:lnTo>
                  <a:lnTo>
                    <a:pt x="2806" y="22931"/>
                  </a:lnTo>
                  <a:cubicBezTo>
                    <a:pt x="7741" y="26450"/>
                    <a:pt x="13758" y="26586"/>
                    <a:pt x="14657" y="26586"/>
                  </a:cubicBezTo>
                  <a:cubicBezTo>
                    <a:pt x="14733" y="26586"/>
                    <a:pt x="14772" y="26585"/>
                    <a:pt x="14772" y="26585"/>
                  </a:cubicBezTo>
                  <a:lnTo>
                    <a:pt x="19768" y="14739"/>
                  </a:lnTo>
                  <a:cubicBezTo>
                    <a:pt x="19768" y="14739"/>
                    <a:pt x="20956" y="14582"/>
                    <a:pt x="23381" y="14582"/>
                  </a:cubicBezTo>
                  <a:cubicBezTo>
                    <a:pt x="24329" y="14582"/>
                    <a:pt x="25465" y="14606"/>
                    <a:pt x="26792" y="14673"/>
                  </a:cubicBezTo>
                  <a:cubicBezTo>
                    <a:pt x="27261" y="14697"/>
                    <a:pt x="27695" y="14707"/>
                    <a:pt x="28096" y="14707"/>
                  </a:cubicBezTo>
                  <a:cubicBezTo>
                    <a:pt x="29493" y="14707"/>
                    <a:pt x="30494" y="14576"/>
                    <a:pt x="31207" y="14403"/>
                  </a:cubicBezTo>
                  <a:cubicBezTo>
                    <a:pt x="32149" y="14175"/>
                    <a:pt x="32604" y="13102"/>
                    <a:pt x="32123" y="12261"/>
                  </a:cubicBezTo>
                  <a:lnTo>
                    <a:pt x="27813" y="4717"/>
                  </a:lnTo>
                  <a:cubicBezTo>
                    <a:pt x="27813" y="4717"/>
                    <a:pt x="28111" y="1700"/>
                    <a:pt x="27873" y="1144"/>
                  </a:cubicBezTo>
                  <a:cubicBezTo>
                    <a:pt x="27635" y="589"/>
                    <a:pt x="26682" y="528"/>
                    <a:pt x="26682" y="528"/>
                  </a:cubicBezTo>
                  <a:cubicBezTo>
                    <a:pt x="26172" y="171"/>
                    <a:pt x="25852" y="69"/>
                    <a:pt x="25652" y="69"/>
                  </a:cubicBezTo>
                  <a:cubicBezTo>
                    <a:pt x="25385" y="69"/>
                    <a:pt x="25333" y="251"/>
                    <a:pt x="25333" y="251"/>
                  </a:cubicBezTo>
                  <a:cubicBezTo>
                    <a:pt x="25117" y="89"/>
                    <a:pt x="24934" y="45"/>
                    <a:pt x="24799" y="45"/>
                  </a:cubicBezTo>
                  <a:cubicBezTo>
                    <a:pt x="24633" y="45"/>
                    <a:pt x="24537" y="111"/>
                    <a:pt x="24537" y="111"/>
                  </a:cubicBezTo>
                  <a:cubicBezTo>
                    <a:pt x="24377" y="34"/>
                    <a:pt x="24241" y="1"/>
                    <a:pt x="24126"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439;p36">
              <a:extLst>
                <a:ext uri="{FF2B5EF4-FFF2-40B4-BE49-F238E27FC236}">
                  <a16:creationId xmlns:a16="http://schemas.microsoft.com/office/drawing/2014/main" id="{23F150B6-C63D-13BE-C999-E7E175B3046B}"/>
                </a:ext>
              </a:extLst>
            </p:cNvPr>
            <p:cNvSpPr/>
            <p:nvPr/>
          </p:nvSpPr>
          <p:spPr>
            <a:xfrm>
              <a:off x="8516550" y="657813"/>
              <a:ext cx="42400" cy="95875"/>
            </a:xfrm>
            <a:custGeom>
              <a:avLst/>
              <a:gdLst/>
              <a:ahLst/>
              <a:cxnLst/>
              <a:rect l="l" t="t" r="r" b="b"/>
              <a:pathLst>
                <a:path w="1696" h="3835" extrusionOk="0">
                  <a:moveTo>
                    <a:pt x="0" y="1"/>
                  </a:moveTo>
                  <a:lnTo>
                    <a:pt x="0" y="1"/>
                  </a:lnTo>
                  <a:cubicBezTo>
                    <a:pt x="489" y="1310"/>
                    <a:pt x="1056" y="2593"/>
                    <a:pt x="1695" y="3835"/>
                  </a:cubicBezTo>
                  <a:cubicBezTo>
                    <a:pt x="1206" y="2525"/>
                    <a:pt x="638" y="1245"/>
                    <a:pt x="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440;p36">
              <a:extLst>
                <a:ext uri="{FF2B5EF4-FFF2-40B4-BE49-F238E27FC236}">
                  <a16:creationId xmlns:a16="http://schemas.microsoft.com/office/drawing/2014/main" id="{7BD7B163-C0C8-96BE-28DD-EBEFC024F445}"/>
                </a:ext>
              </a:extLst>
            </p:cNvPr>
            <p:cNvSpPr/>
            <p:nvPr/>
          </p:nvSpPr>
          <p:spPr>
            <a:xfrm>
              <a:off x="8422550" y="474563"/>
              <a:ext cx="85350" cy="46275"/>
            </a:xfrm>
            <a:custGeom>
              <a:avLst/>
              <a:gdLst/>
              <a:ahLst/>
              <a:cxnLst/>
              <a:rect l="l" t="t" r="r" b="b"/>
              <a:pathLst>
                <a:path w="3414" h="1851" extrusionOk="0">
                  <a:moveTo>
                    <a:pt x="1" y="1"/>
                  </a:moveTo>
                  <a:cubicBezTo>
                    <a:pt x="18" y="211"/>
                    <a:pt x="94" y="1198"/>
                    <a:pt x="348" y="1198"/>
                  </a:cubicBezTo>
                  <a:cubicBezTo>
                    <a:pt x="348" y="1198"/>
                    <a:pt x="348" y="1198"/>
                    <a:pt x="348" y="1198"/>
                  </a:cubicBezTo>
                  <a:cubicBezTo>
                    <a:pt x="511" y="1195"/>
                    <a:pt x="641" y="803"/>
                    <a:pt x="716" y="541"/>
                  </a:cubicBezTo>
                  <a:lnTo>
                    <a:pt x="716" y="541"/>
                  </a:lnTo>
                  <a:cubicBezTo>
                    <a:pt x="727" y="601"/>
                    <a:pt x="738" y="661"/>
                    <a:pt x="750" y="720"/>
                  </a:cubicBezTo>
                  <a:cubicBezTo>
                    <a:pt x="801" y="967"/>
                    <a:pt x="858" y="1209"/>
                    <a:pt x="939" y="1449"/>
                  </a:cubicBezTo>
                  <a:cubicBezTo>
                    <a:pt x="972" y="1541"/>
                    <a:pt x="1007" y="1632"/>
                    <a:pt x="1058" y="1716"/>
                  </a:cubicBezTo>
                  <a:cubicBezTo>
                    <a:pt x="1103" y="1795"/>
                    <a:pt x="1167" y="1850"/>
                    <a:pt x="1234" y="1850"/>
                  </a:cubicBezTo>
                  <a:cubicBezTo>
                    <a:pt x="1278" y="1850"/>
                    <a:pt x="1323" y="1826"/>
                    <a:pt x="1364" y="1769"/>
                  </a:cubicBezTo>
                  <a:cubicBezTo>
                    <a:pt x="1440" y="1657"/>
                    <a:pt x="1471" y="1528"/>
                    <a:pt x="1503" y="1401"/>
                  </a:cubicBezTo>
                  <a:cubicBezTo>
                    <a:pt x="1550" y="1203"/>
                    <a:pt x="1583" y="1002"/>
                    <a:pt x="1608" y="801"/>
                  </a:cubicBezTo>
                  <a:lnTo>
                    <a:pt x="1608" y="801"/>
                  </a:lnTo>
                  <a:cubicBezTo>
                    <a:pt x="1669" y="1023"/>
                    <a:pt x="1806" y="1535"/>
                    <a:pt x="2008" y="1575"/>
                  </a:cubicBezTo>
                  <a:cubicBezTo>
                    <a:pt x="2016" y="1577"/>
                    <a:pt x="2025" y="1577"/>
                    <a:pt x="2033" y="1577"/>
                  </a:cubicBezTo>
                  <a:cubicBezTo>
                    <a:pt x="2151" y="1577"/>
                    <a:pt x="2214" y="1433"/>
                    <a:pt x="2249" y="1340"/>
                  </a:cubicBezTo>
                  <a:cubicBezTo>
                    <a:pt x="2306" y="1182"/>
                    <a:pt x="2342" y="1018"/>
                    <a:pt x="2370" y="854"/>
                  </a:cubicBezTo>
                  <a:lnTo>
                    <a:pt x="2370" y="854"/>
                  </a:lnTo>
                  <a:cubicBezTo>
                    <a:pt x="2371" y="861"/>
                    <a:pt x="2372" y="867"/>
                    <a:pt x="2373" y="874"/>
                  </a:cubicBezTo>
                  <a:cubicBezTo>
                    <a:pt x="2409" y="1124"/>
                    <a:pt x="2485" y="1274"/>
                    <a:pt x="2588" y="1274"/>
                  </a:cubicBezTo>
                  <a:cubicBezTo>
                    <a:pt x="2665" y="1274"/>
                    <a:pt x="2758" y="1190"/>
                    <a:pt x="2861" y="999"/>
                  </a:cubicBezTo>
                  <a:cubicBezTo>
                    <a:pt x="2923" y="887"/>
                    <a:pt x="2991" y="731"/>
                    <a:pt x="3027" y="633"/>
                  </a:cubicBezTo>
                  <a:cubicBezTo>
                    <a:pt x="3125" y="538"/>
                    <a:pt x="3318" y="347"/>
                    <a:pt x="3414" y="251"/>
                  </a:cubicBezTo>
                  <a:lnTo>
                    <a:pt x="3414" y="251"/>
                  </a:lnTo>
                  <a:cubicBezTo>
                    <a:pt x="3313" y="343"/>
                    <a:pt x="3103" y="521"/>
                    <a:pt x="3004" y="616"/>
                  </a:cubicBezTo>
                  <a:cubicBezTo>
                    <a:pt x="2932" y="762"/>
                    <a:pt x="2754" y="1168"/>
                    <a:pt x="2599" y="1209"/>
                  </a:cubicBezTo>
                  <a:cubicBezTo>
                    <a:pt x="2597" y="1209"/>
                    <a:pt x="2596" y="1209"/>
                    <a:pt x="2594" y="1209"/>
                  </a:cubicBezTo>
                  <a:cubicBezTo>
                    <a:pt x="2461" y="1209"/>
                    <a:pt x="2437" y="765"/>
                    <a:pt x="2430" y="663"/>
                  </a:cubicBezTo>
                  <a:cubicBezTo>
                    <a:pt x="2426" y="598"/>
                    <a:pt x="2424" y="530"/>
                    <a:pt x="2424" y="463"/>
                  </a:cubicBezTo>
                  <a:lnTo>
                    <a:pt x="2338" y="458"/>
                  </a:lnTo>
                  <a:cubicBezTo>
                    <a:pt x="2310" y="650"/>
                    <a:pt x="2278" y="842"/>
                    <a:pt x="2234" y="1029"/>
                  </a:cubicBezTo>
                  <a:cubicBezTo>
                    <a:pt x="2202" y="1148"/>
                    <a:pt x="2146" y="1401"/>
                    <a:pt x="2047" y="1466"/>
                  </a:cubicBezTo>
                  <a:cubicBezTo>
                    <a:pt x="2043" y="1468"/>
                    <a:pt x="2039" y="1469"/>
                    <a:pt x="2035" y="1469"/>
                  </a:cubicBezTo>
                  <a:cubicBezTo>
                    <a:pt x="1977" y="1469"/>
                    <a:pt x="1909" y="1325"/>
                    <a:pt x="1887" y="1280"/>
                  </a:cubicBezTo>
                  <a:cubicBezTo>
                    <a:pt x="1726" y="911"/>
                    <a:pt x="1651" y="479"/>
                    <a:pt x="1568" y="87"/>
                  </a:cubicBezTo>
                  <a:cubicBezTo>
                    <a:pt x="1545" y="305"/>
                    <a:pt x="1513" y="615"/>
                    <a:pt x="1485" y="828"/>
                  </a:cubicBezTo>
                  <a:cubicBezTo>
                    <a:pt x="1451" y="1070"/>
                    <a:pt x="1416" y="1318"/>
                    <a:pt x="1342" y="1550"/>
                  </a:cubicBezTo>
                  <a:cubicBezTo>
                    <a:pt x="1330" y="1586"/>
                    <a:pt x="1277" y="1737"/>
                    <a:pt x="1231" y="1737"/>
                  </a:cubicBezTo>
                  <a:cubicBezTo>
                    <a:pt x="1229" y="1737"/>
                    <a:pt x="1226" y="1737"/>
                    <a:pt x="1224" y="1736"/>
                  </a:cubicBezTo>
                  <a:cubicBezTo>
                    <a:pt x="1195" y="1720"/>
                    <a:pt x="1174" y="1690"/>
                    <a:pt x="1154" y="1659"/>
                  </a:cubicBezTo>
                  <a:cubicBezTo>
                    <a:pt x="1107" y="1582"/>
                    <a:pt x="1075" y="1500"/>
                    <a:pt x="1043" y="1415"/>
                  </a:cubicBezTo>
                  <a:cubicBezTo>
                    <a:pt x="899" y="1003"/>
                    <a:pt x="813" y="565"/>
                    <a:pt x="733" y="136"/>
                  </a:cubicBezTo>
                  <a:lnTo>
                    <a:pt x="686" y="335"/>
                  </a:lnTo>
                  <a:cubicBezTo>
                    <a:pt x="642" y="511"/>
                    <a:pt x="599" y="689"/>
                    <a:pt x="537" y="858"/>
                  </a:cubicBezTo>
                  <a:cubicBezTo>
                    <a:pt x="507" y="938"/>
                    <a:pt x="472" y="1024"/>
                    <a:pt x="418" y="1092"/>
                  </a:cubicBezTo>
                  <a:cubicBezTo>
                    <a:pt x="393" y="1125"/>
                    <a:pt x="370" y="1139"/>
                    <a:pt x="349" y="1139"/>
                  </a:cubicBezTo>
                  <a:cubicBezTo>
                    <a:pt x="314" y="1139"/>
                    <a:pt x="284" y="1104"/>
                    <a:pt x="255" y="1057"/>
                  </a:cubicBezTo>
                  <a:cubicBezTo>
                    <a:pt x="171" y="899"/>
                    <a:pt x="132" y="715"/>
                    <a:pt x="93" y="541"/>
                  </a:cubicBezTo>
                  <a:cubicBezTo>
                    <a:pt x="55" y="362"/>
                    <a:pt x="25" y="181"/>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441;p36">
              <a:extLst>
                <a:ext uri="{FF2B5EF4-FFF2-40B4-BE49-F238E27FC236}">
                  <a16:creationId xmlns:a16="http://schemas.microsoft.com/office/drawing/2014/main" id="{875BF623-AC5C-55F5-899B-C566406BA896}"/>
                </a:ext>
              </a:extLst>
            </p:cNvPr>
            <p:cNvSpPr/>
            <p:nvPr/>
          </p:nvSpPr>
          <p:spPr>
            <a:xfrm>
              <a:off x="8472850" y="512213"/>
              <a:ext cx="6875" cy="28725"/>
            </a:xfrm>
            <a:custGeom>
              <a:avLst/>
              <a:gdLst/>
              <a:ahLst/>
              <a:cxnLst/>
              <a:rect l="l" t="t" r="r" b="b"/>
              <a:pathLst>
                <a:path w="275" h="1149" extrusionOk="0">
                  <a:moveTo>
                    <a:pt x="0" y="34"/>
                  </a:moveTo>
                  <a:cubicBezTo>
                    <a:pt x="0" y="34"/>
                    <a:pt x="0" y="34"/>
                    <a:pt x="1" y="34"/>
                  </a:cubicBezTo>
                  <a:lnTo>
                    <a:pt x="1" y="34"/>
                  </a:lnTo>
                  <a:cubicBezTo>
                    <a:pt x="1" y="34"/>
                    <a:pt x="0" y="34"/>
                    <a:pt x="0" y="34"/>
                  </a:cubicBezTo>
                  <a:close/>
                  <a:moveTo>
                    <a:pt x="49" y="0"/>
                  </a:moveTo>
                  <a:cubicBezTo>
                    <a:pt x="49" y="0"/>
                    <a:pt x="2" y="34"/>
                    <a:pt x="1" y="34"/>
                  </a:cubicBezTo>
                  <a:cubicBezTo>
                    <a:pt x="1" y="34"/>
                    <a:pt x="1" y="34"/>
                    <a:pt x="1" y="34"/>
                  </a:cubicBezTo>
                  <a:lnTo>
                    <a:pt x="1" y="34"/>
                  </a:lnTo>
                  <a:cubicBezTo>
                    <a:pt x="56" y="111"/>
                    <a:pt x="99" y="200"/>
                    <a:pt x="137" y="287"/>
                  </a:cubicBezTo>
                  <a:cubicBezTo>
                    <a:pt x="206" y="449"/>
                    <a:pt x="246" y="625"/>
                    <a:pt x="259" y="799"/>
                  </a:cubicBezTo>
                  <a:cubicBezTo>
                    <a:pt x="259" y="834"/>
                    <a:pt x="260" y="877"/>
                    <a:pt x="262" y="911"/>
                  </a:cubicBezTo>
                  <a:cubicBezTo>
                    <a:pt x="261" y="923"/>
                    <a:pt x="258" y="987"/>
                    <a:pt x="258" y="1002"/>
                  </a:cubicBezTo>
                  <a:cubicBezTo>
                    <a:pt x="256" y="1045"/>
                    <a:pt x="246" y="1103"/>
                    <a:pt x="241" y="1148"/>
                  </a:cubicBezTo>
                  <a:cubicBezTo>
                    <a:pt x="248" y="1103"/>
                    <a:pt x="262" y="1045"/>
                    <a:pt x="264" y="1002"/>
                  </a:cubicBezTo>
                  <a:cubicBezTo>
                    <a:pt x="266" y="987"/>
                    <a:pt x="271" y="923"/>
                    <a:pt x="274" y="911"/>
                  </a:cubicBezTo>
                  <a:cubicBezTo>
                    <a:pt x="274" y="877"/>
                    <a:pt x="275" y="834"/>
                    <a:pt x="275" y="799"/>
                  </a:cubicBezTo>
                  <a:cubicBezTo>
                    <a:pt x="268" y="520"/>
                    <a:pt x="194" y="240"/>
                    <a:pt x="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442;p36">
              <a:extLst>
                <a:ext uri="{FF2B5EF4-FFF2-40B4-BE49-F238E27FC236}">
                  <a16:creationId xmlns:a16="http://schemas.microsoft.com/office/drawing/2014/main" id="{F3E6AED3-C569-1128-C9B1-704E8C1671E3}"/>
                </a:ext>
              </a:extLst>
            </p:cNvPr>
            <p:cNvSpPr/>
            <p:nvPr/>
          </p:nvSpPr>
          <p:spPr>
            <a:xfrm>
              <a:off x="8497375" y="489688"/>
              <a:ext cx="20250" cy="7575"/>
            </a:xfrm>
            <a:custGeom>
              <a:avLst/>
              <a:gdLst/>
              <a:ahLst/>
              <a:cxnLst/>
              <a:rect l="l" t="t" r="r" b="b"/>
              <a:pathLst>
                <a:path w="810" h="303" extrusionOk="0">
                  <a:moveTo>
                    <a:pt x="50" y="1"/>
                  </a:moveTo>
                  <a:cubicBezTo>
                    <a:pt x="50" y="1"/>
                    <a:pt x="1" y="35"/>
                    <a:pt x="3" y="35"/>
                  </a:cubicBezTo>
                  <a:cubicBezTo>
                    <a:pt x="50" y="94"/>
                    <a:pt x="112" y="139"/>
                    <a:pt x="176" y="178"/>
                  </a:cubicBezTo>
                  <a:cubicBezTo>
                    <a:pt x="303" y="254"/>
                    <a:pt x="447" y="293"/>
                    <a:pt x="594" y="300"/>
                  </a:cubicBezTo>
                  <a:cubicBezTo>
                    <a:pt x="609" y="302"/>
                    <a:pt x="631" y="302"/>
                    <a:pt x="648" y="302"/>
                  </a:cubicBezTo>
                  <a:cubicBezTo>
                    <a:pt x="652" y="303"/>
                    <a:pt x="657" y="303"/>
                    <a:pt x="662" y="303"/>
                  </a:cubicBezTo>
                  <a:cubicBezTo>
                    <a:pt x="710" y="303"/>
                    <a:pt x="763" y="297"/>
                    <a:pt x="810" y="293"/>
                  </a:cubicBezTo>
                  <a:cubicBezTo>
                    <a:pt x="789" y="293"/>
                    <a:pt x="767" y="293"/>
                    <a:pt x="745" y="293"/>
                  </a:cubicBezTo>
                  <a:cubicBezTo>
                    <a:pt x="712" y="293"/>
                    <a:pt x="679" y="293"/>
                    <a:pt x="648" y="291"/>
                  </a:cubicBezTo>
                  <a:cubicBezTo>
                    <a:pt x="632" y="289"/>
                    <a:pt x="611" y="288"/>
                    <a:pt x="595" y="285"/>
                  </a:cubicBezTo>
                  <a:cubicBezTo>
                    <a:pt x="389" y="259"/>
                    <a:pt x="177" y="168"/>
                    <a:pt x="5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443;p36">
              <a:extLst>
                <a:ext uri="{FF2B5EF4-FFF2-40B4-BE49-F238E27FC236}">
                  <a16:creationId xmlns:a16="http://schemas.microsoft.com/office/drawing/2014/main" id="{DDD19637-AF4B-E288-FCB2-C60BA58D7688}"/>
                </a:ext>
              </a:extLst>
            </p:cNvPr>
            <p:cNvSpPr/>
            <p:nvPr/>
          </p:nvSpPr>
          <p:spPr>
            <a:xfrm>
              <a:off x="8500775" y="486188"/>
              <a:ext cx="23075" cy="3475"/>
            </a:xfrm>
            <a:custGeom>
              <a:avLst/>
              <a:gdLst/>
              <a:ahLst/>
              <a:cxnLst/>
              <a:rect l="l" t="t" r="r" b="b"/>
              <a:pathLst>
                <a:path w="923" h="139" extrusionOk="0">
                  <a:moveTo>
                    <a:pt x="923" y="1"/>
                  </a:moveTo>
                  <a:cubicBezTo>
                    <a:pt x="790" y="77"/>
                    <a:pt x="640" y="109"/>
                    <a:pt x="489" y="109"/>
                  </a:cubicBezTo>
                  <a:cubicBezTo>
                    <a:pt x="329" y="109"/>
                    <a:pt x="168" y="74"/>
                    <a:pt x="22" y="18"/>
                  </a:cubicBezTo>
                  <a:cubicBezTo>
                    <a:pt x="22" y="18"/>
                    <a:pt x="0" y="72"/>
                    <a:pt x="0" y="73"/>
                  </a:cubicBezTo>
                  <a:cubicBezTo>
                    <a:pt x="40" y="87"/>
                    <a:pt x="78" y="96"/>
                    <a:pt x="117" y="105"/>
                  </a:cubicBezTo>
                  <a:cubicBezTo>
                    <a:pt x="215" y="126"/>
                    <a:pt x="316" y="138"/>
                    <a:pt x="417" y="138"/>
                  </a:cubicBezTo>
                  <a:cubicBezTo>
                    <a:pt x="515" y="138"/>
                    <a:pt x="614" y="127"/>
                    <a:pt x="708" y="99"/>
                  </a:cubicBezTo>
                  <a:cubicBezTo>
                    <a:pt x="784" y="77"/>
                    <a:pt x="856" y="43"/>
                    <a:pt x="92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444;p36">
              <a:extLst>
                <a:ext uri="{FF2B5EF4-FFF2-40B4-BE49-F238E27FC236}">
                  <a16:creationId xmlns:a16="http://schemas.microsoft.com/office/drawing/2014/main" id="{C2ED2A5C-EFF6-939E-CBE3-6521C679BE0E}"/>
                </a:ext>
              </a:extLst>
            </p:cNvPr>
            <p:cNvSpPr/>
            <p:nvPr/>
          </p:nvSpPr>
          <p:spPr>
            <a:xfrm>
              <a:off x="8504400" y="478088"/>
              <a:ext cx="16475" cy="6750"/>
            </a:xfrm>
            <a:custGeom>
              <a:avLst/>
              <a:gdLst/>
              <a:ahLst/>
              <a:cxnLst/>
              <a:rect l="l" t="t" r="r" b="b"/>
              <a:pathLst>
                <a:path w="659" h="270" extrusionOk="0">
                  <a:moveTo>
                    <a:pt x="658" y="1"/>
                  </a:moveTo>
                  <a:cubicBezTo>
                    <a:pt x="513" y="156"/>
                    <a:pt x="294" y="214"/>
                    <a:pt x="86" y="214"/>
                  </a:cubicBezTo>
                  <a:cubicBezTo>
                    <a:pt x="59" y="214"/>
                    <a:pt x="32" y="213"/>
                    <a:pt x="5" y="211"/>
                  </a:cubicBezTo>
                  <a:lnTo>
                    <a:pt x="1" y="270"/>
                  </a:lnTo>
                  <a:cubicBezTo>
                    <a:pt x="184" y="267"/>
                    <a:pt x="372" y="225"/>
                    <a:pt x="525" y="124"/>
                  </a:cubicBezTo>
                  <a:cubicBezTo>
                    <a:pt x="577" y="90"/>
                    <a:pt x="621" y="48"/>
                    <a:pt x="658"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445;p36">
              <a:extLst>
                <a:ext uri="{FF2B5EF4-FFF2-40B4-BE49-F238E27FC236}">
                  <a16:creationId xmlns:a16="http://schemas.microsoft.com/office/drawing/2014/main" id="{6D465BD8-B640-5ED8-F5DD-54464022A34F}"/>
                </a:ext>
              </a:extLst>
            </p:cNvPr>
            <p:cNvSpPr/>
            <p:nvPr/>
          </p:nvSpPr>
          <p:spPr>
            <a:xfrm>
              <a:off x="8439650" y="453063"/>
              <a:ext cx="4300" cy="30225"/>
            </a:xfrm>
            <a:custGeom>
              <a:avLst/>
              <a:gdLst/>
              <a:ahLst/>
              <a:cxnLst/>
              <a:rect l="l" t="t" r="r" b="b"/>
              <a:pathLst>
                <a:path w="172" h="1209" extrusionOk="0">
                  <a:moveTo>
                    <a:pt x="172" y="0"/>
                  </a:moveTo>
                  <a:lnTo>
                    <a:pt x="1" y="1200"/>
                  </a:lnTo>
                  <a:lnTo>
                    <a:pt x="89" y="1209"/>
                  </a:lnTo>
                  <a:lnTo>
                    <a:pt x="172"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446;p36">
              <a:extLst>
                <a:ext uri="{FF2B5EF4-FFF2-40B4-BE49-F238E27FC236}">
                  <a16:creationId xmlns:a16="http://schemas.microsoft.com/office/drawing/2014/main" id="{DE5B6852-79AE-266F-3B85-8D2320A90E54}"/>
                </a:ext>
              </a:extLst>
            </p:cNvPr>
            <p:cNvSpPr/>
            <p:nvPr/>
          </p:nvSpPr>
          <p:spPr>
            <a:xfrm>
              <a:off x="8461175" y="458013"/>
              <a:ext cx="2600" cy="28225"/>
            </a:xfrm>
            <a:custGeom>
              <a:avLst/>
              <a:gdLst/>
              <a:ahLst/>
              <a:cxnLst/>
              <a:rect l="l" t="t" r="r" b="b"/>
              <a:pathLst>
                <a:path w="104" h="1129" extrusionOk="0">
                  <a:moveTo>
                    <a:pt x="104" y="1"/>
                  </a:moveTo>
                  <a:lnTo>
                    <a:pt x="0" y="1124"/>
                  </a:lnTo>
                  <a:lnTo>
                    <a:pt x="89" y="1129"/>
                  </a:lnTo>
                  <a:lnTo>
                    <a:pt x="104" y="1"/>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447;p36">
              <a:extLst>
                <a:ext uri="{FF2B5EF4-FFF2-40B4-BE49-F238E27FC236}">
                  <a16:creationId xmlns:a16="http://schemas.microsoft.com/office/drawing/2014/main" id="{2A81A15F-871B-85DB-A01A-3D738AE67D30}"/>
                </a:ext>
              </a:extLst>
            </p:cNvPr>
            <p:cNvSpPr/>
            <p:nvPr/>
          </p:nvSpPr>
          <p:spPr>
            <a:xfrm>
              <a:off x="8481150" y="463988"/>
              <a:ext cx="12250" cy="22725"/>
            </a:xfrm>
            <a:custGeom>
              <a:avLst/>
              <a:gdLst/>
              <a:ahLst/>
              <a:cxnLst/>
              <a:rect l="l" t="t" r="r" b="b"/>
              <a:pathLst>
                <a:path w="490" h="909" extrusionOk="0">
                  <a:moveTo>
                    <a:pt x="489" y="0"/>
                  </a:moveTo>
                  <a:lnTo>
                    <a:pt x="0" y="868"/>
                  </a:lnTo>
                  <a:lnTo>
                    <a:pt x="79" y="908"/>
                  </a:lnTo>
                  <a:lnTo>
                    <a:pt x="489"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448;p36">
              <a:extLst>
                <a:ext uri="{FF2B5EF4-FFF2-40B4-BE49-F238E27FC236}">
                  <a16:creationId xmlns:a16="http://schemas.microsoft.com/office/drawing/2014/main" id="{89D0ED78-E133-5A06-5F00-DD18409A0CB1}"/>
                </a:ext>
              </a:extLst>
            </p:cNvPr>
            <p:cNvSpPr/>
            <p:nvPr/>
          </p:nvSpPr>
          <p:spPr>
            <a:xfrm>
              <a:off x="8431800" y="494988"/>
              <a:ext cx="12100" cy="21275"/>
            </a:xfrm>
            <a:custGeom>
              <a:avLst/>
              <a:gdLst/>
              <a:ahLst/>
              <a:cxnLst/>
              <a:rect l="l" t="t" r="r" b="b"/>
              <a:pathLst>
                <a:path w="484" h="851" extrusionOk="0">
                  <a:moveTo>
                    <a:pt x="483" y="1"/>
                  </a:moveTo>
                  <a:cubicBezTo>
                    <a:pt x="483" y="1"/>
                    <a:pt x="437" y="5"/>
                    <a:pt x="426" y="5"/>
                  </a:cubicBezTo>
                  <a:cubicBezTo>
                    <a:pt x="425" y="5"/>
                    <a:pt x="424" y="4"/>
                    <a:pt x="424" y="4"/>
                  </a:cubicBezTo>
                  <a:lnTo>
                    <a:pt x="424" y="4"/>
                  </a:lnTo>
                  <a:cubicBezTo>
                    <a:pt x="429" y="85"/>
                    <a:pt x="420" y="167"/>
                    <a:pt x="405" y="246"/>
                  </a:cubicBezTo>
                  <a:cubicBezTo>
                    <a:pt x="357" y="492"/>
                    <a:pt x="210" y="714"/>
                    <a:pt x="0" y="850"/>
                  </a:cubicBezTo>
                  <a:cubicBezTo>
                    <a:pt x="300" y="683"/>
                    <a:pt x="483" y="343"/>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449;p36">
              <a:extLst>
                <a:ext uri="{FF2B5EF4-FFF2-40B4-BE49-F238E27FC236}">
                  <a16:creationId xmlns:a16="http://schemas.microsoft.com/office/drawing/2014/main" id="{5716A7B1-7988-3403-ABDA-BCC0406B32C2}"/>
                </a:ext>
              </a:extLst>
            </p:cNvPr>
            <p:cNvSpPr/>
            <p:nvPr/>
          </p:nvSpPr>
          <p:spPr>
            <a:xfrm>
              <a:off x="7851400" y="561013"/>
              <a:ext cx="610275" cy="574100"/>
            </a:xfrm>
            <a:custGeom>
              <a:avLst/>
              <a:gdLst/>
              <a:ahLst/>
              <a:cxnLst/>
              <a:rect l="l" t="t" r="r" b="b"/>
              <a:pathLst>
                <a:path w="24411" h="22964" extrusionOk="0">
                  <a:moveTo>
                    <a:pt x="11791" y="1"/>
                  </a:moveTo>
                  <a:lnTo>
                    <a:pt x="11251" y="1680"/>
                  </a:lnTo>
                  <a:lnTo>
                    <a:pt x="4713" y="2330"/>
                  </a:lnTo>
                  <a:cubicBezTo>
                    <a:pt x="3166" y="2484"/>
                    <a:pt x="1809" y="3430"/>
                    <a:pt x="1126" y="4826"/>
                  </a:cubicBezTo>
                  <a:lnTo>
                    <a:pt x="0" y="7132"/>
                  </a:lnTo>
                  <a:cubicBezTo>
                    <a:pt x="1218" y="9091"/>
                    <a:pt x="3719" y="9417"/>
                    <a:pt x="3719" y="9417"/>
                  </a:cubicBezTo>
                  <a:lnTo>
                    <a:pt x="3468" y="14068"/>
                  </a:lnTo>
                  <a:lnTo>
                    <a:pt x="7241" y="22963"/>
                  </a:lnTo>
                  <a:lnTo>
                    <a:pt x="14137" y="21958"/>
                  </a:lnTo>
                  <a:lnTo>
                    <a:pt x="19154" y="10614"/>
                  </a:lnTo>
                  <a:lnTo>
                    <a:pt x="22092" y="10614"/>
                  </a:lnTo>
                  <a:cubicBezTo>
                    <a:pt x="22251" y="8509"/>
                    <a:pt x="24411" y="4933"/>
                    <a:pt x="24411" y="4933"/>
                  </a:cubicBezTo>
                  <a:lnTo>
                    <a:pt x="15522" y="3227"/>
                  </a:lnTo>
                  <a:lnTo>
                    <a:pt x="15301" y="1573"/>
                  </a:lnTo>
                  <a:lnTo>
                    <a:pt x="117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450;p36">
              <a:extLst>
                <a:ext uri="{FF2B5EF4-FFF2-40B4-BE49-F238E27FC236}">
                  <a16:creationId xmlns:a16="http://schemas.microsoft.com/office/drawing/2014/main" id="{A329E340-D20D-616D-319B-D806E4973B1D}"/>
                </a:ext>
              </a:extLst>
            </p:cNvPr>
            <p:cNvSpPr/>
            <p:nvPr/>
          </p:nvSpPr>
          <p:spPr>
            <a:xfrm>
              <a:off x="8384825" y="680763"/>
              <a:ext cx="76850" cy="145600"/>
            </a:xfrm>
            <a:custGeom>
              <a:avLst/>
              <a:gdLst/>
              <a:ahLst/>
              <a:cxnLst/>
              <a:rect l="l" t="t" r="r" b="b"/>
              <a:pathLst>
                <a:path w="3074" h="5824" extrusionOk="0">
                  <a:moveTo>
                    <a:pt x="2334" y="1"/>
                  </a:moveTo>
                  <a:cubicBezTo>
                    <a:pt x="2334" y="1"/>
                    <a:pt x="452" y="2621"/>
                    <a:pt x="1" y="5824"/>
                  </a:cubicBezTo>
                  <a:lnTo>
                    <a:pt x="755" y="5824"/>
                  </a:lnTo>
                  <a:cubicBezTo>
                    <a:pt x="914" y="3719"/>
                    <a:pt x="3074" y="143"/>
                    <a:pt x="3074" y="143"/>
                  </a:cubicBezTo>
                  <a:lnTo>
                    <a:pt x="23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451;p36">
              <a:extLst>
                <a:ext uri="{FF2B5EF4-FFF2-40B4-BE49-F238E27FC236}">
                  <a16:creationId xmlns:a16="http://schemas.microsoft.com/office/drawing/2014/main" id="{96ED0E07-7225-EF18-34D6-E0AB2CDC06EF}"/>
                </a:ext>
              </a:extLst>
            </p:cNvPr>
            <p:cNvSpPr/>
            <p:nvPr/>
          </p:nvSpPr>
          <p:spPr>
            <a:xfrm>
              <a:off x="8239450" y="641688"/>
              <a:ext cx="309425" cy="89275"/>
            </a:xfrm>
            <a:custGeom>
              <a:avLst/>
              <a:gdLst/>
              <a:ahLst/>
              <a:cxnLst/>
              <a:rect l="l" t="t" r="r" b="b"/>
              <a:pathLst>
                <a:path w="12377" h="3571" extrusionOk="0">
                  <a:moveTo>
                    <a:pt x="1" y="1"/>
                  </a:moveTo>
                  <a:lnTo>
                    <a:pt x="12377" y="3571"/>
                  </a:lnTo>
                  <a:lnTo>
                    <a:pt x="11798" y="2264"/>
                  </a:lnTo>
                  <a:lnTo>
                    <a:pt x="1"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452;p36">
              <a:extLst>
                <a:ext uri="{FF2B5EF4-FFF2-40B4-BE49-F238E27FC236}">
                  <a16:creationId xmlns:a16="http://schemas.microsoft.com/office/drawing/2014/main" id="{EA6BB3AF-5546-AC5B-C8A2-55FEF32C7977}"/>
                </a:ext>
              </a:extLst>
            </p:cNvPr>
            <p:cNvSpPr/>
            <p:nvPr/>
          </p:nvSpPr>
          <p:spPr>
            <a:xfrm>
              <a:off x="7851350" y="721588"/>
              <a:ext cx="93700" cy="74850"/>
            </a:xfrm>
            <a:custGeom>
              <a:avLst/>
              <a:gdLst/>
              <a:ahLst/>
              <a:cxnLst/>
              <a:rect l="l" t="t" r="r" b="b"/>
              <a:pathLst>
                <a:path w="3748" h="2994" extrusionOk="0">
                  <a:moveTo>
                    <a:pt x="347" y="1"/>
                  </a:moveTo>
                  <a:lnTo>
                    <a:pt x="1" y="710"/>
                  </a:lnTo>
                  <a:cubicBezTo>
                    <a:pt x="1220" y="2669"/>
                    <a:pt x="3721" y="2994"/>
                    <a:pt x="3721" y="2994"/>
                  </a:cubicBezTo>
                  <a:lnTo>
                    <a:pt x="3748" y="2505"/>
                  </a:lnTo>
                  <a:cubicBezTo>
                    <a:pt x="1406" y="1971"/>
                    <a:pt x="347" y="1"/>
                    <a:pt x="3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453;p36">
              <a:extLst>
                <a:ext uri="{FF2B5EF4-FFF2-40B4-BE49-F238E27FC236}">
                  <a16:creationId xmlns:a16="http://schemas.microsoft.com/office/drawing/2014/main" id="{CFFFF09B-F72F-9491-1064-A7ADE609483D}"/>
                </a:ext>
              </a:extLst>
            </p:cNvPr>
            <p:cNvSpPr/>
            <p:nvPr/>
          </p:nvSpPr>
          <p:spPr>
            <a:xfrm>
              <a:off x="8065550" y="561013"/>
              <a:ext cx="173925" cy="138125"/>
            </a:xfrm>
            <a:custGeom>
              <a:avLst/>
              <a:gdLst/>
              <a:ahLst/>
              <a:cxnLst/>
              <a:rect l="l" t="t" r="r" b="b"/>
              <a:pathLst>
                <a:path w="6957" h="5525" extrusionOk="0">
                  <a:moveTo>
                    <a:pt x="3226" y="1"/>
                  </a:moveTo>
                  <a:lnTo>
                    <a:pt x="2686" y="1680"/>
                  </a:lnTo>
                  <a:lnTo>
                    <a:pt x="1" y="1946"/>
                  </a:lnTo>
                  <a:cubicBezTo>
                    <a:pt x="1" y="1946"/>
                    <a:pt x="908" y="5055"/>
                    <a:pt x="3180" y="5479"/>
                  </a:cubicBezTo>
                  <a:cubicBezTo>
                    <a:pt x="3347" y="5510"/>
                    <a:pt x="3510" y="5525"/>
                    <a:pt x="3668" y="5525"/>
                  </a:cubicBezTo>
                  <a:cubicBezTo>
                    <a:pt x="5664" y="5525"/>
                    <a:pt x="6957" y="3228"/>
                    <a:pt x="6957" y="3228"/>
                  </a:cubicBezTo>
                  <a:lnTo>
                    <a:pt x="6736" y="1573"/>
                  </a:lnTo>
                  <a:lnTo>
                    <a:pt x="32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454;p36">
              <a:extLst>
                <a:ext uri="{FF2B5EF4-FFF2-40B4-BE49-F238E27FC236}">
                  <a16:creationId xmlns:a16="http://schemas.microsoft.com/office/drawing/2014/main" id="{462BA19C-B906-C459-2AE1-88C2F054A355}"/>
                </a:ext>
              </a:extLst>
            </p:cNvPr>
            <p:cNvSpPr/>
            <p:nvPr/>
          </p:nvSpPr>
          <p:spPr>
            <a:xfrm>
              <a:off x="7938125" y="692338"/>
              <a:ext cx="11925" cy="220400"/>
            </a:xfrm>
            <a:custGeom>
              <a:avLst/>
              <a:gdLst/>
              <a:ahLst/>
              <a:cxnLst/>
              <a:rect l="l" t="t" r="r" b="b"/>
              <a:pathLst>
                <a:path w="477" h="8816" extrusionOk="0">
                  <a:moveTo>
                    <a:pt x="477" y="0"/>
                  </a:moveTo>
                  <a:cubicBezTo>
                    <a:pt x="237" y="2921"/>
                    <a:pt x="76" y="5885"/>
                    <a:pt x="0" y="8815"/>
                  </a:cubicBezTo>
                  <a:cubicBezTo>
                    <a:pt x="239" y="5896"/>
                    <a:pt x="398" y="2929"/>
                    <a:pt x="477"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455;p36">
              <a:extLst>
                <a:ext uri="{FF2B5EF4-FFF2-40B4-BE49-F238E27FC236}">
                  <a16:creationId xmlns:a16="http://schemas.microsoft.com/office/drawing/2014/main" id="{C762495D-972D-12E1-3E0A-409C3D350DDA}"/>
                </a:ext>
              </a:extLst>
            </p:cNvPr>
            <p:cNvSpPr/>
            <p:nvPr/>
          </p:nvSpPr>
          <p:spPr>
            <a:xfrm>
              <a:off x="8117350" y="426888"/>
              <a:ext cx="170725" cy="136400"/>
            </a:xfrm>
            <a:custGeom>
              <a:avLst/>
              <a:gdLst/>
              <a:ahLst/>
              <a:cxnLst/>
              <a:rect l="l" t="t" r="r" b="b"/>
              <a:pathLst>
                <a:path w="6829" h="5456" extrusionOk="0">
                  <a:moveTo>
                    <a:pt x="4276" y="1"/>
                  </a:moveTo>
                  <a:cubicBezTo>
                    <a:pt x="3471" y="1"/>
                    <a:pt x="2796" y="392"/>
                    <a:pt x="2796" y="392"/>
                  </a:cubicBezTo>
                  <a:cubicBezTo>
                    <a:pt x="2796" y="392"/>
                    <a:pt x="2478" y="181"/>
                    <a:pt x="2065" y="181"/>
                  </a:cubicBezTo>
                  <a:cubicBezTo>
                    <a:pt x="1647" y="181"/>
                    <a:pt x="1133" y="397"/>
                    <a:pt x="753" y="1266"/>
                  </a:cubicBezTo>
                  <a:cubicBezTo>
                    <a:pt x="0" y="2993"/>
                    <a:pt x="418" y="4153"/>
                    <a:pt x="418" y="4153"/>
                  </a:cubicBezTo>
                  <a:lnTo>
                    <a:pt x="1488" y="5455"/>
                  </a:lnTo>
                  <a:lnTo>
                    <a:pt x="3443" y="3747"/>
                  </a:lnTo>
                  <a:lnTo>
                    <a:pt x="5221" y="4085"/>
                  </a:lnTo>
                  <a:lnTo>
                    <a:pt x="6233" y="4657"/>
                  </a:lnTo>
                  <a:cubicBezTo>
                    <a:pt x="6233" y="4657"/>
                    <a:pt x="6829" y="3746"/>
                    <a:pt x="6591" y="2813"/>
                  </a:cubicBezTo>
                  <a:cubicBezTo>
                    <a:pt x="6591" y="2813"/>
                    <a:pt x="6650" y="1168"/>
                    <a:pt x="5457" y="352"/>
                  </a:cubicBezTo>
                  <a:cubicBezTo>
                    <a:pt x="5073" y="89"/>
                    <a:pt x="4660" y="1"/>
                    <a:pt x="4276"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456;p36">
              <a:extLst>
                <a:ext uri="{FF2B5EF4-FFF2-40B4-BE49-F238E27FC236}">
                  <a16:creationId xmlns:a16="http://schemas.microsoft.com/office/drawing/2014/main" id="{B49F8D60-1D63-564F-1E05-30BAFBC688EB}"/>
                </a:ext>
              </a:extLst>
            </p:cNvPr>
            <p:cNvSpPr/>
            <p:nvPr/>
          </p:nvSpPr>
          <p:spPr>
            <a:xfrm>
              <a:off x="8084100" y="560988"/>
              <a:ext cx="149850" cy="119300"/>
            </a:xfrm>
            <a:custGeom>
              <a:avLst/>
              <a:gdLst/>
              <a:ahLst/>
              <a:cxnLst/>
              <a:rect l="l" t="t" r="r" b="b"/>
              <a:pathLst>
                <a:path w="5994" h="4772" extrusionOk="0">
                  <a:moveTo>
                    <a:pt x="2483" y="0"/>
                  </a:moveTo>
                  <a:lnTo>
                    <a:pt x="1943" y="1679"/>
                  </a:lnTo>
                  <a:lnTo>
                    <a:pt x="0" y="1872"/>
                  </a:lnTo>
                  <a:cubicBezTo>
                    <a:pt x="0" y="1872"/>
                    <a:pt x="1190" y="4772"/>
                    <a:pt x="3146" y="4772"/>
                  </a:cubicBezTo>
                  <a:cubicBezTo>
                    <a:pt x="3900" y="4772"/>
                    <a:pt x="4768" y="4341"/>
                    <a:pt x="5726" y="3148"/>
                  </a:cubicBezTo>
                  <a:lnTo>
                    <a:pt x="5993" y="1573"/>
                  </a:lnTo>
                  <a:lnTo>
                    <a:pt x="2483" y="0"/>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457;p36">
              <a:extLst>
                <a:ext uri="{FF2B5EF4-FFF2-40B4-BE49-F238E27FC236}">
                  <a16:creationId xmlns:a16="http://schemas.microsoft.com/office/drawing/2014/main" id="{B6AFCD0A-4017-A10C-382D-093F2BC0F4EF}"/>
                </a:ext>
              </a:extLst>
            </p:cNvPr>
            <p:cNvSpPr/>
            <p:nvPr/>
          </p:nvSpPr>
          <p:spPr>
            <a:xfrm>
              <a:off x="8136225" y="561013"/>
              <a:ext cx="97725" cy="96825"/>
            </a:xfrm>
            <a:custGeom>
              <a:avLst/>
              <a:gdLst/>
              <a:ahLst/>
              <a:cxnLst/>
              <a:rect l="l" t="t" r="r" b="b"/>
              <a:pathLst>
                <a:path w="3909" h="3873" extrusionOk="0">
                  <a:moveTo>
                    <a:pt x="398" y="1"/>
                  </a:moveTo>
                  <a:lnTo>
                    <a:pt x="1" y="1238"/>
                  </a:lnTo>
                  <a:cubicBezTo>
                    <a:pt x="1" y="1238"/>
                    <a:pt x="651" y="3872"/>
                    <a:pt x="2169" y="3872"/>
                  </a:cubicBezTo>
                  <a:cubicBezTo>
                    <a:pt x="2591" y="3872"/>
                    <a:pt x="3080" y="3669"/>
                    <a:pt x="3641" y="3148"/>
                  </a:cubicBezTo>
                  <a:lnTo>
                    <a:pt x="3908" y="1573"/>
                  </a:lnTo>
                  <a:lnTo>
                    <a:pt x="398"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458;p36">
              <a:extLst>
                <a:ext uri="{FF2B5EF4-FFF2-40B4-BE49-F238E27FC236}">
                  <a16:creationId xmlns:a16="http://schemas.microsoft.com/office/drawing/2014/main" id="{6B343427-808D-749C-F48A-EE9231F5968E}"/>
                </a:ext>
              </a:extLst>
            </p:cNvPr>
            <p:cNvSpPr/>
            <p:nvPr/>
          </p:nvSpPr>
          <p:spPr>
            <a:xfrm>
              <a:off x="8117600" y="486163"/>
              <a:ext cx="157300" cy="159025"/>
            </a:xfrm>
            <a:custGeom>
              <a:avLst/>
              <a:gdLst/>
              <a:ahLst/>
              <a:cxnLst/>
              <a:rect l="l" t="t" r="r" b="b"/>
              <a:pathLst>
                <a:path w="6292" h="6361" extrusionOk="0">
                  <a:moveTo>
                    <a:pt x="3007" y="1"/>
                  </a:moveTo>
                  <a:cubicBezTo>
                    <a:pt x="2761" y="1"/>
                    <a:pt x="2541" y="85"/>
                    <a:pt x="2396" y="315"/>
                  </a:cubicBezTo>
                  <a:cubicBezTo>
                    <a:pt x="2442" y="653"/>
                    <a:pt x="2425" y="1018"/>
                    <a:pt x="2470" y="1357"/>
                  </a:cubicBezTo>
                  <a:cubicBezTo>
                    <a:pt x="2015" y="1615"/>
                    <a:pt x="1646" y="2065"/>
                    <a:pt x="1449" y="2550"/>
                  </a:cubicBezTo>
                  <a:cubicBezTo>
                    <a:pt x="1341" y="2262"/>
                    <a:pt x="1331" y="1863"/>
                    <a:pt x="1137" y="1623"/>
                  </a:cubicBezTo>
                  <a:cubicBezTo>
                    <a:pt x="1030" y="1492"/>
                    <a:pt x="864" y="1429"/>
                    <a:pt x="696" y="1429"/>
                  </a:cubicBezTo>
                  <a:cubicBezTo>
                    <a:pt x="523" y="1429"/>
                    <a:pt x="348" y="1495"/>
                    <a:pt x="231" y="1623"/>
                  </a:cubicBezTo>
                  <a:cubicBezTo>
                    <a:pt x="1" y="1878"/>
                    <a:pt x="9" y="2298"/>
                    <a:pt x="216" y="2570"/>
                  </a:cubicBezTo>
                  <a:cubicBezTo>
                    <a:pt x="404" y="2816"/>
                    <a:pt x="729" y="3002"/>
                    <a:pt x="1039" y="3002"/>
                  </a:cubicBezTo>
                  <a:cubicBezTo>
                    <a:pt x="1074" y="3002"/>
                    <a:pt x="1108" y="2999"/>
                    <a:pt x="1143" y="2995"/>
                  </a:cubicBezTo>
                  <a:cubicBezTo>
                    <a:pt x="1162" y="3872"/>
                    <a:pt x="1332" y="4787"/>
                    <a:pt x="1870" y="5481"/>
                  </a:cubicBezTo>
                  <a:cubicBezTo>
                    <a:pt x="2274" y="6003"/>
                    <a:pt x="2930" y="6360"/>
                    <a:pt x="3574" y="6360"/>
                  </a:cubicBezTo>
                  <a:cubicBezTo>
                    <a:pt x="3787" y="6360"/>
                    <a:pt x="4000" y="6321"/>
                    <a:pt x="4201" y="6235"/>
                  </a:cubicBezTo>
                  <a:cubicBezTo>
                    <a:pt x="4783" y="5988"/>
                    <a:pt x="5165" y="5422"/>
                    <a:pt x="5445" y="4856"/>
                  </a:cubicBezTo>
                  <a:cubicBezTo>
                    <a:pt x="5994" y="3744"/>
                    <a:pt x="6286" y="2506"/>
                    <a:pt x="6292" y="1266"/>
                  </a:cubicBezTo>
                  <a:lnTo>
                    <a:pt x="6292" y="1266"/>
                  </a:lnTo>
                  <a:cubicBezTo>
                    <a:pt x="6206" y="1292"/>
                    <a:pt x="6113" y="1304"/>
                    <a:pt x="6016" y="1304"/>
                  </a:cubicBezTo>
                  <a:cubicBezTo>
                    <a:pt x="5600" y="1304"/>
                    <a:pt x="5112" y="1091"/>
                    <a:pt x="4789" y="877"/>
                  </a:cubicBezTo>
                  <a:cubicBezTo>
                    <a:pt x="4393" y="613"/>
                    <a:pt x="4031" y="283"/>
                    <a:pt x="3584" y="119"/>
                  </a:cubicBezTo>
                  <a:cubicBezTo>
                    <a:pt x="3391" y="49"/>
                    <a:pt x="3192" y="1"/>
                    <a:pt x="3007"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459;p36">
              <a:extLst>
                <a:ext uri="{FF2B5EF4-FFF2-40B4-BE49-F238E27FC236}">
                  <a16:creationId xmlns:a16="http://schemas.microsoft.com/office/drawing/2014/main" id="{8D79F676-6864-72F0-B6D2-70E065C45E03}"/>
                </a:ext>
              </a:extLst>
            </p:cNvPr>
            <p:cNvSpPr/>
            <p:nvPr/>
          </p:nvSpPr>
          <p:spPr>
            <a:xfrm>
              <a:off x="8230950" y="566863"/>
              <a:ext cx="16400" cy="27400"/>
            </a:xfrm>
            <a:custGeom>
              <a:avLst/>
              <a:gdLst/>
              <a:ahLst/>
              <a:cxnLst/>
              <a:rect l="l" t="t" r="r" b="b"/>
              <a:pathLst>
                <a:path w="656" h="1096" extrusionOk="0">
                  <a:moveTo>
                    <a:pt x="483" y="1"/>
                  </a:moveTo>
                  <a:lnTo>
                    <a:pt x="483" y="1"/>
                  </a:lnTo>
                  <a:cubicBezTo>
                    <a:pt x="408" y="179"/>
                    <a:pt x="404" y="389"/>
                    <a:pt x="453" y="574"/>
                  </a:cubicBezTo>
                  <a:cubicBezTo>
                    <a:pt x="469" y="632"/>
                    <a:pt x="499" y="696"/>
                    <a:pt x="515" y="751"/>
                  </a:cubicBezTo>
                  <a:cubicBezTo>
                    <a:pt x="541" y="836"/>
                    <a:pt x="511" y="868"/>
                    <a:pt x="431" y="899"/>
                  </a:cubicBezTo>
                  <a:cubicBezTo>
                    <a:pt x="408" y="907"/>
                    <a:pt x="366" y="925"/>
                    <a:pt x="344" y="934"/>
                  </a:cubicBezTo>
                  <a:cubicBezTo>
                    <a:pt x="228" y="981"/>
                    <a:pt x="113" y="1032"/>
                    <a:pt x="1" y="1096"/>
                  </a:cubicBezTo>
                  <a:cubicBezTo>
                    <a:pt x="128" y="1079"/>
                    <a:pt x="252" y="1052"/>
                    <a:pt x="374" y="1022"/>
                  </a:cubicBezTo>
                  <a:cubicBezTo>
                    <a:pt x="443" y="1004"/>
                    <a:pt x="504" y="997"/>
                    <a:pt x="568" y="952"/>
                  </a:cubicBezTo>
                  <a:cubicBezTo>
                    <a:pt x="642" y="900"/>
                    <a:pt x="655" y="799"/>
                    <a:pt x="630" y="719"/>
                  </a:cubicBezTo>
                  <a:cubicBezTo>
                    <a:pt x="610" y="656"/>
                    <a:pt x="582" y="602"/>
                    <a:pt x="562" y="541"/>
                  </a:cubicBezTo>
                  <a:cubicBezTo>
                    <a:pt x="501" y="368"/>
                    <a:pt x="481" y="190"/>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460;p36">
              <a:extLst>
                <a:ext uri="{FF2B5EF4-FFF2-40B4-BE49-F238E27FC236}">
                  <a16:creationId xmlns:a16="http://schemas.microsoft.com/office/drawing/2014/main" id="{D20121AD-0684-B787-1555-461151F113EF}"/>
                </a:ext>
              </a:extLst>
            </p:cNvPr>
            <p:cNvSpPr/>
            <p:nvPr/>
          </p:nvSpPr>
          <p:spPr>
            <a:xfrm>
              <a:off x="8204125" y="591938"/>
              <a:ext cx="32750" cy="15600"/>
            </a:xfrm>
            <a:custGeom>
              <a:avLst/>
              <a:gdLst/>
              <a:ahLst/>
              <a:cxnLst/>
              <a:rect l="l" t="t" r="r" b="b"/>
              <a:pathLst>
                <a:path w="1310" h="624" extrusionOk="0">
                  <a:moveTo>
                    <a:pt x="1" y="1"/>
                  </a:moveTo>
                  <a:lnTo>
                    <a:pt x="1" y="1"/>
                  </a:lnTo>
                  <a:cubicBezTo>
                    <a:pt x="154" y="377"/>
                    <a:pt x="570" y="623"/>
                    <a:pt x="975" y="623"/>
                  </a:cubicBezTo>
                  <a:cubicBezTo>
                    <a:pt x="1089" y="623"/>
                    <a:pt x="1203" y="604"/>
                    <a:pt x="1309" y="562"/>
                  </a:cubicBezTo>
                  <a:cubicBezTo>
                    <a:pt x="1182" y="562"/>
                    <a:pt x="1058" y="553"/>
                    <a:pt x="940" y="530"/>
                  </a:cubicBezTo>
                  <a:cubicBezTo>
                    <a:pt x="576" y="462"/>
                    <a:pt x="252" y="273"/>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461;p36">
              <a:extLst>
                <a:ext uri="{FF2B5EF4-FFF2-40B4-BE49-F238E27FC236}">
                  <a16:creationId xmlns:a16="http://schemas.microsoft.com/office/drawing/2014/main" id="{3AF5527A-66CB-C8F4-B4C0-E7BC1C2B9711}"/>
                </a:ext>
              </a:extLst>
            </p:cNvPr>
            <p:cNvSpPr/>
            <p:nvPr/>
          </p:nvSpPr>
          <p:spPr>
            <a:xfrm>
              <a:off x="8207300" y="553213"/>
              <a:ext cx="25300" cy="7775"/>
            </a:xfrm>
            <a:custGeom>
              <a:avLst/>
              <a:gdLst/>
              <a:ahLst/>
              <a:cxnLst/>
              <a:rect l="l" t="t" r="r" b="b"/>
              <a:pathLst>
                <a:path w="1012" h="311" extrusionOk="0">
                  <a:moveTo>
                    <a:pt x="0" y="0"/>
                  </a:moveTo>
                  <a:lnTo>
                    <a:pt x="0" y="0"/>
                  </a:lnTo>
                  <a:cubicBezTo>
                    <a:pt x="133" y="199"/>
                    <a:pt x="383" y="310"/>
                    <a:pt x="628" y="310"/>
                  </a:cubicBezTo>
                  <a:cubicBezTo>
                    <a:pt x="764" y="310"/>
                    <a:pt x="900" y="275"/>
                    <a:pt x="1011" y="201"/>
                  </a:cubicBezTo>
                  <a:lnTo>
                    <a:pt x="1011" y="201"/>
                  </a:lnTo>
                  <a:cubicBezTo>
                    <a:pt x="944" y="206"/>
                    <a:pt x="880" y="210"/>
                    <a:pt x="817" y="210"/>
                  </a:cubicBezTo>
                  <a:cubicBezTo>
                    <a:pt x="793" y="210"/>
                    <a:pt x="769" y="209"/>
                    <a:pt x="745" y="208"/>
                  </a:cubicBezTo>
                  <a:cubicBezTo>
                    <a:pt x="481" y="200"/>
                    <a:pt x="235" y="122"/>
                    <a:pt x="0"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462;p36">
              <a:extLst>
                <a:ext uri="{FF2B5EF4-FFF2-40B4-BE49-F238E27FC236}">
                  <a16:creationId xmlns:a16="http://schemas.microsoft.com/office/drawing/2014/main" id="{AF2711C6-32A6-0BDE-D14F-E3A654B68691}"/>
                </a:ext>
              </a:extLst>
            </p:cNvPr>
            <p:cNvSpPr/>
            <p:nvPr/>
          </p:nvSpPr>
          <p:spPr>
            <a:xfrm>
              <a:off x="8248550" y="563313"/>
              <a:ext cx="17700" cy="10775"/>
            </a:xfrm>
            <a:custGeom>
              <a:avLst/>
              <a:gdLst/>
              <a:ahLst/>
              <a:cxnLst/>
              <a:rect l="l" t="t" r="r" b="b"/>
              <a:pathLst>
                <a:path w="708" h="431" extrusionOk="0">
                  <a:moveTo>
                    <a:pt x="3" y="0"/>
                  </a:moveTo>
                  <a:cubicBezTo>
                    <a:pt x="0" y="161"/>
                    <a:pt x="112" y="309"/>
                    <a:pt x="253" y="379"/>
                  </a:cubicBezTo>
                  <a:cubicBezTo>
                    <a:pt x="318" y="412"/>
                    <a:pt x="393" y="430"/>
                    <a:pt x="467" y="430"/>
                  </a:cubicBezTo>
                  <a:cubicBezTo>
                    <a:pt x="554" y="430"/>
                    <a:pt x="639" y="406"/>
                    <a:pt x="707" y="353"/>
                  </a:cubicBezTo>
                  <a:lnTo>
                    <a:pt x="707" y="353"/>
                  </a:lnTo>
                  <a:cubicBezTo>
                    <a:pt x="700" y="353"/>
                    <a:pt x="692" y="353"/>
                    <a:pt x="685" y="353"/>
                  </a:cubicBezTo>
                  <a:cubicBezTo>
                    <a:pt x="616" y="353"/>
                    <a:pt x="554" y="348"/>
                    <a:pt x="494" y="337"/>
                  </a:cubicBezTo>
                  <a:cubicBezTo>
                    <a:pt x="285" y="301"/>
                    <a:pt x="123" y="175"/>
                    <a:pt x="3"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463;p36">
              <a:extLst>
                <a:ext uri="{FF2B5EF4-FFF2-40B4-BE49-F238E27FC236}">
                  <a16:creationId xmlns:a16="http://schemas.microsoft.com/office/drawing/2014/main" id="{40CEF8C2-7446-FC30-6E9C-075C5B142BFC}"/>
                </a:ext>
              </a:extLst>
            </p:cNvPr>
            <p:cNvSpPr/>
            <p:nvPr/>
          </p:nvSpPr>
          <p:spPr>
            <a:xfrm>
              <a:off x="8202950" y="529188"/>
              <a:ext cx="28725" cy="7550"/>
            </a:xfrm>
            <a:custGeom>
              <a:avLst/>
              <a:gdLst/>
              <a:ahLst/>
              <a:cxnLst/>
              <a:rect l="l" t="t" r="r" b="b"/>
              <a:pathLst>
                <a:path w="1149" h="302" extrusionOk="0">
                  <a:moveTo>
                    <a:pt x="497" y="1"/>
                  </a:moveTo>
                  <a:cubicBezTo>
                    <a:pt x="317" y="1"/>
                    <a:pt x="138" y="54"/>
                    <a:pt x="1" y="170"/>
                  </a:cubicBezTo>
                  <a:cubicBezTo>
                    <a:pt x="139" y="134"/>
                    <a:pt x="280" y="115"/>
                    <a:pt x="420" y="115"/>
                  </a:cubicBezTo>
                  <a:cubicBezTo>
                    <a:pt x="571" y="115"/>
                    <a:pt x="723" y="137"/>
                    <a:pt x="870" y="184"/>
                  </a:cubicBezTo>
                  <a:cubicBezTo>
                    <a:pt x="965" y="213"/>
                    <a:pt x="1056" y="253"/>
                    <a:pt x="1149" y="302"/>
                  </a:cubicBezTo>
                  <a:cubicBezTo>
                    <a:pt x="1087" y="215"/>
                    <a:pt x="1002" y="149"/>
                    <a:pt x="908" y="98"/>
                  </a:cubicBezTo>
                  <a:cubicBezTo>
                    <a:pt x="784" y="34"/>
                    <a:pt x="640" y="1"/>
                    <a:pt x="4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464;p36">
              <a:extLst>
                <a:ext uri="{FF2B5EF4-FFF2-40B4-BE49-F238E27FC236}">
                  <a16:creationId xmlns:a16="http://schemas.microsoft.com/office/drawing/2014/main" id="{AFA86173-28C9-4392-1858-CB2F2744ABA6}"/>
                </a:ext>
              </a:extLst>
            </p:cNvPr>
            <p:cNvSpPr/>
            <p:nvPr/>
          </p:nvSpPr>
          <p:spPr>
            <a:xfrm>
              <a:off x="8251800" y="542763"/>
              <a:ext cx="18025" cy="13250"/>
            </a:xfrm>
            <a:custGeom>
              <a:avLst/>
              <a:gdLst/>
              <a:ahLst/>
              <a:cxnLst/>
              <a:rect l="l" t="t" r="r" b="b"/>
              <a:pathLst>
                <a:path w="721" h="530" extrusionOk="0">
                  <a:moveTo>
                    <a:pt x="202" y="0"/>
                  </a:moveTo>
                  <a:cubicBezTo>
                    <a:pt x="132" y="0"/>
                    <a:pt x="63" y="16"/>
                    <a:pt x="0" y="50"/>
                  </a:cubicBezTo>
                  <a:cubicBezTo>
                    <a:pt x="157" y="63"/>
                    <a:pt x="297" y="101"/>
                    <a:pt x="425" y="187"/>
                  </a:cubicBezTo>
                  <a:cubicBezTo>
                    <a:pt x="550" y="273"/>
                    <a:pt x="639" y="390"/>
                    <a:pt x="709" y="530"/>
                  </a:cubicBezTo>
                  <a:cubicBezTo>
                    <a:pt x="721" y="447"/>
                    <a:pt x="700" y="361"/>
                    <a:pt x="662" y="283"/>
                  </a:cubicBezTo>
                  <a:cubicBezTo>
                    <a:pt x="580" y="114"/>
                    <a:pt x="389" y="0"/>
                    <a:pt x="202"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465;p36">
              <a:extLst>
                <a:ext uri="{FF2B5EF4-FFF2-40B4-BE49-F238E27FC236}">
                  <a16:creationId xmlns:a16="http://schemas.microsoft.com/office/drawing/2014/main" id="{1E5F4762-B611-6CBE-CAA4-39FDCF97A583}"/>
                </a:ext>
              </a:extLst>
            </p:cNvPr>
            <p:cNvSpPr/>
            <p:nvPr/>
          </p:nvSpPr>
          <p:spPr>
            <a:xfrm>
              <a:off x="7607925" y="823388"/>
              <a:ext cx="979125" cy="679600"/>
            </a:xfrm>
            <a:custGeom>
              <a:avLst/>
              <a:gdLst/>
              <a:ahLst/>
              <a:cxnLst/>
              <a:rect l="l" t="t" r="r" b="b"/>
              <a:pathLst>
                <a:path w="39165" h="27184" extrusionOk="0">
                  <a:moveTo>
                    <a:pt x="5027" y="1"/>
                  </a:moveTo>
                  <a:lnTo>
                    <a:pt x="3598" y="995"/>
                  </a:lnTo>
                  <a:cubicBezTo>
                    <a:pt x="3598" y="995"/>
                    <a:pt x="0" y="26367"/>
                    <a:pt x="19510" y="27162"/>
                  </a:cubicBezTo>
                  <a:cubicBezTo>
                    <a:pt x="19857" y="27176"/>
                    <a:pt x="20198" y="27183"/>
                    <a:pt x="20533" y="27183"/>
                  </a:cubicBezTo>
                  <a:cubicBezTo>
                    <a:pt x="39024" y="27183"/>
                    <a:pt x="39165" y="6031"/>
                    <a:pt x="39165" y="6031"/>
                  </a:cubicBezTo>
                  <a:lnTo>
                    <a:pt x="37193" y="4924"/>
                  </a:lnTo>
                  <a:lnTo>
                    <a:pt x="29880" y="3574"/>
                  </a:lnTo>
                  <a:lnTo>
                    <a:pt x="23056" y="1"/>
                  </a:lnTo>
                  <a:lnTo>
                    <a:pt x="17340" y="1"/>
                  </a:lnTo>
                  <a:lnTo>
                    <a:pt x="10190" y="477"/>
                  </a:lnTo>
                  <a:lnTo>
                    <a:pt x="502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466;p36">
              <a:extLst>
                <a:ext uri="{FF2B5EF4-FFF2-40B4-BE49-F238E27FC236}">
                  <a16:creationId xmlns:a16="http://schemas.microsoft.com/office/drawing/2014/main" id="{173ADFF1-A691-14E4-8096-5101BC29EBC5}"/>
                </a:ext>
              </a:extLst>
            </p:cNvPr>
            <p:cNvSpPr/>
            <p:nvPr/>
          </p:nvSpPr>
          <p:spPr>
            <a:xfrm>
              <a:off x="7815275" y="1055488"/>
              <a:ext cx="80775" cy="84950"/>
            </a:xfrm>
            <a:custGeom>
              <a:avLst/>
              <a:gdLst/>
              <a:ahLst/>
              <a:cxnLst/>
              <a:rect l="l" t="t" r="r" b="b"/>
              <a:pathLst>
                <a:path w="3231" h="3398" extrusionOk="0">
                  <a:moveTo>
                    <a:pt x="1997" y="1"/>
                  </a:moveTo>
                  <a:lnTo>
                    <a:pt x="1170" y="850"/>
                  </a:lnTo>
                  <a:lnTo>
                    <a:pt x="0" y="651"/>
                  </a:lnTo>
                  <a:lnTo>
                    <a:pt x="553" y="1699"/>
                  </a:lnTo>
                  <a:lnTo>
                    <a:pt x="0" y="2749"/>
                  </a:lnTo>
                  <a:lnTo>
                    <a:pt x="0" y="2749"/>
                  </a:lnTo>
                  <a:lnTo>
                    <a:pt x="1170" y="2548"/>
                  </a:lnTo>
                  <a:lnTo>
                    <a:pt x="1997" y="3398"/>
                  </a:lnTo>
                  <a:lnTo>
                    <a:pt x="2167" y="2225"/>
                  </a:lnTo>
                  <a:lnTo>
                    <a:pt x="3231" y="1699"/>
                  </a:lnTo>
                  <a:lnTo>
                    <a:pt x="2167" y="1175"/>
                  </a:lnTo>
                  <a:lnTo>
                    <a:pt x="19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467;p36">
              <a:extLst>
                <a:ext uri="{FF2B5EF4-FFF2-40B4-BE49-F238E27FC236}">
                  <a16:creationId xmlns:a16="http://schemas.microsoft.com/office/drawing/2014/main" id="{C13AB286-1395-EBC0-24A4-130ED22FC307}"/>
                </a:ext>
              </a:extLst>
            </p:cNvPr>
            <p:cNvSpPr/>
            <p:nvPr/>
          </p:nvSpPr>
          <p:spPr>
            <a:xfrm>
              <a:off x="7911025" y="894763"/>
              <a:ext cx="77975" cy="75600"/>
            </a:xfrm>
            <a:custGeom>
              <a:avLst/>
              <a:gdLst/>
              <a:ahLst/>
              <a:cxnLst/>
              <a:rect l="l" t="t" r="r" b="b"/>
              <a:pathLst>
                <a:path w="3119" h="3024" extrusionOk="0">
                  <a:moveTo>
                    <a:pt x="1494" y="1"/>
                  </a:moveTo>
                  <a:lnTo>
                    <a:pt x="1068" y="1006"/>
                  </a:lnTo>
                  <a:lnTo>
                    <a:pt x="1" y="1224"/>
                  </a:lnTo>
                  <a:lnTo>
                    <a:pt x="824" y="1940"/>
                  </a:lnTo>
                  <a:lnTo>
                    <a:pt x="702" y="3024"/>
                  </a:lnTo>
                  <a:lnTo>
                    <a:pt x="1636" y="2461"/>
                  </a:lnTo>
                  <a:lnTo>
                    <a:pt x="2630" y="2911"/>
                  </a:lnTo>
                  <a:lnTo>
                    <a:pt x="2383" y="1848"/>
                  </a:lnTo>
                  <a:lnTo>
                    <a:pt x="3119" y="1044"/>
                  </a:lnTo>
                  <a:lnTo>
                    <a:pt x="2032" y="949"/>
                  </a:lnTo>
                  <a:lnTo>
                    <a:pt x="14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468;p36">
              <a:extLst>
                <a:ext uri="{FF2B5EF4-FFF2-40B4-BE49-F238E27FC236}">
                  <a16:creationId xmlns:a16="http://schemas.microsoft.com/office/drawing/2014/main" id="{8A2A5D1D-3FE1-F30A-7C82-D65D3C578A92}"/>
                </a:ext>
              </a:extLst>
            </p:cNvPr>
            <p:cNvSpPr/>
            <p:nvPr/>
          </p:nvSpPr>
          <p:spPr>
            <a:xfrm>
              <a:off x="8118650" y="995538"/>
              <a:ext cx="80800" cy="77625"/>
            </a:xfrm>
            <a:custGeom>
              <a:avLst/>
              <a:gdLst/>
              <a:ahLst/>
              <a:cxnLst/>
              <a:rect l="l" t="t" r="r" b="b"/>
              <a:pathLst>
                <a:path w="3232" h="3105" extrusionOk="0">
                  <a:moveTo>
                    <a:pt x="1579" y="0"/>
                  </a:moveTo>
                  <a:lnTo>
                    <a:pt x="1112" y="1027"/>
                  </a:lnTo>
                  <a:lnTo>
                    <a:pt x="0" y="1222"/>
                  </a:lnTo>
                  <a:lnTo>
                    <a:pt x="831" y="1986"/>
                  </a:lnTo>
                  <a:lnTo>
                    <a:pt x="675" y="3105"/>
                  </a:lnTo>
                  <a:lnTo>
                    <a:pt x="1657" y="2550"/>
                  </a:lnTo>
                  <a:lnTo>
                    <a:pt x="2672" y="3045"/>
                  </a:lnTo>
                  <a:lnTo>
                    <a:pt x="2448" y="1939"/>
                  </a:lnTo>
                  <a:lnTo>
                    <a:pt x="3232" y="1127"/>
                  </a:lnTo>
                  <a:lnTo>
                    <a:pt x="2111" y="997"/>
                  </a:lnTo>
                  <a:lnTo>
                    <a:pt x="15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469;p36">
              <a:extLst>
                <a:ext uri="{FF2B5EF4-FFF2-40B4-BE49-F238E27FC236}">
                  <a16:creationId xmlns:a16="http://schemas.microsoft.com/office/drawing/2014/main" id="{19F52BB4-88A3-4385-23DF-D08E04FEC9EF}"/>
                </a:ext>
              </a:extLst>
            </p:cNvPr>
            <p:cNvSpPr/>
            <p:nvPr/>
          </p:nvSpPr>
          <p:spPr>
            <a:xfrm>
              <a:off x="8058500" y="1176688"/>
              <a:ext cx="75550" cy="72200"/>
            </a:xfrm>
            <a:custGeom>
              <a:avLst/>
              <a:gdLst/>
              <a:ahLst/>
              <a:cxnLst/>
              <a:rect l="l" t="t" r="r" b="b"/>
              <a:pathLst>
                <a:path w="3022" h="2888" extrusionOk="0">
                  <a:moveTo>
                    <a:pt x="2418" y="0"/>
                  </a:moveTo>
                  <a:lnTo>
                    <a:pt x="1491" y="505"/>
                  </a:lnTo>
                  <a:lnTo>
                    <a:pt x="550" y="29"/>
                  </a:lnTo>
                  <a:lnTo>
                    <a:pt x="745" y="1066"/>
                  </a:lnTo>
                  <a:lnTo>
                    <a:pt x="1" y="1813"/>
                  </a:lnTo>
                  <a:lnTo>
                    <a:pt x="1046" y="1950"/>
                  </a:lnTo>
                  <a:lnTo>
                    <a:pt x="1528" y="2888"/>
                  </a:lnTo>
                  <a:lnTo>
                    <a:pt x="1980" y="1935"/>
                  </a:lnTo>
                  <a:lnTo>
                    <a:pt x="3021" y="1768"/>
                  </a:lnTo>
                  <a:lnTo>
                    <a:pt x="2256" y="1043"/>
                  </a:lnTo>
                  <a:lnTo>
                    <a:pt x="24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470;p36">
              <a:extLst>
                <a:ext uri="{FF2B5EF4-FFF2-40B4-BE49-F238E27FC236}">
                  <a16:creationId xmlns:a16="http://schemas.microsoft.com/office/drawing/2014/main" id="{13F2210D-08E5-15E3-EE2D-CB24F693D5AF}"/>
                </a:ext>
              </a:extLst>
            </p:cNvPr>
            <p:cNvSpPr/>
            <p:nvPr/>
          </p:nvSpPr>
          <p:spPr>
            <a:xfrm>
              <a:off x="7824125" y="1239538"/>
              <a:ext cx="100400" cy="103250"/>
            </a:xfrm>
            <a:custGeom>
              <a:avLst/>
              <a:gdLst/>
              <a:ahLst/>
              <a:cxnLst/>
              <a:rect l="l" t="t" r="r" b="b"/>
              <a:pathLst>
                <a:path w="4016" h="4130" extrusionOk="0">
                  <a:moveTo>
                    <a:pt x="2653" y="1"/>
                  </a:moveTo>
                  <a:lnTo>
                    <a:pt x="1578" y="965"/>
                  </a:lnTo>
                  <a:lnTo>
                    <a:pt x="173" y="625"/>
                  </a:lnTo>
                  <a:lnTo>
                    <a:pt x="758" y="1946"/>
                  </a:lnTo>
                  <a:lnTo>
                    <a:pt x="1" y="3178"/>
                  </a:lnTo>
                  <a:lnTo>
                    <a:pt x="1" y="3178"/>
                  </a:lnTo>
                  <a:lnTo>
                    <a:pt x="1439" y="3029"/>
                  </a:lnTo>
                  <a:lnTo>
                    <a:pt x="2375" y="4130"/>
                  </a:lnTo>
                  <a:lnTo>
                    <a:pt x="2679" y="2718"/>
                  </a:lnTo>
                  <a:lnTo>
                    <a:pt x="4015" y="2166"/>
                  </a:lnTo>
                  <a:lnTo>
                    <a:pt x="2765" y="1441"/>
                  </a:lnTo>
                  <a:lnTo>
                    <a:pt x="2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471;p36">
              <a:extLst>
                <a:ext uri="{FF2B5EF4-FFF2-40B4-BE49-F238E27FC236}">
                  <a16:creationId xmlns:a16="http://schemas.microsoft.com/office/drawing/2014/main" id="{27041A4B-CE86-CFAD-A2E7-2B89B3E00880}"/>
                </a:ext>
              </a:extLst>
            </p:cNvPr>
            <p:cNvSpPr/>
            <p:nvPr/>
          </p:nvSpPr>
          <p:spPr>
            <a:xfrm>
              <a:off x="7643650" y="884213"/>
              <a:ext cx="95350" cy="96700"/>
            </a:xfrm>
            <a:custGeom>
              <a:avLst/>
              <a:gdLst/>
              <a:ahLst/>
              <a:cxnLst/>
              <a:rect l="l" t="t" r="r" b="b"/>
              <a:pathLst>
                <a:path w="3814" h="3868" extrusionOk="0">
                  <a:moveTo>
                    <a:pt x="1625" y="0"/>
                  </a:moveTo>
                  <a:lnTo>
                    <a:pt x="1279" y="1314"/>
                  </a:lnTo>
                  <a:lnTo>
                    <a:pt x="0" y="1774"/>
                  </a:lnTo>
                  <a:lnTo>
                    <a:pt x="1142" y="2510"/>
                  </a:lnTo>
                  <a:lnTo>
                    <a:pt x="1185" y="3868"/>
                  </a:lnTo>
                  <a:lnTo>
                    <a:pt x="2238" y="3010"/>
                  </a:lnTo>
                  <a:lnTo>
                    <a:pt x="3542" y="3389"/>
                  </a:lnTo>
                  <a:lnTo>
                    <a:pt x="3049" y="2121"/>
                  </a:lnTo>
                  <a:lnTo>
                    <a:pt x="3814" y="998"/>
                  </a:lnTo>
                  <a:lnTo>
                    <a:pt x="2457" y="1076"/>
                  </a:lnTo>
                  <a:lnTo>
                    <a:pt x="1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472;p36">
              <a:extLst>
                <a:ext uri="{FF2B5EF4-FFF2-40B4-BE49-F238E27FC236}">
                  <a16:creationId xmlns:a16="http://schemas.microsoft.com/office/drawing/2014/main" id="{B2DDD96F-8A11-C8A5-E8EC-0E9786FECAEC}"/>
                </a:ext>
              </a:extLst>
            </p:cNvPr>
            <p:cNvSpPr/>
            <p:nvPr/>
          </p:nvSpPr>
          <p:spPr>
            <a:xfrm>
              <a:off x="8287800" y="1083088"/>
              <a:ext cx="114500" cy="114700"/>
            </a:xfrm>
            <a:custGeom>
              <a:avLst/>
              <a:gdLst/>
              <a:ahLst/>
              <a:cxnLst/>
              <a:rect l="l" t="t" r="r" b="b"/>
              <a:pathLst>
                <a:path w="4580" h="4588" extrusionOk="0">
                  <a:moveTo>
                    <a:pt x="3262" y="1"/>
                  </a:moveTo>
                  <a:lnTo>
                    <a:pt x="1969" y="977"/>
                  </a:lnTo>
                  <a:lnTo>
                    <a:pt x="431" y="467"/>
                  </a:lnTo>
                  <a:lnTo>
                    <a:pt x="431" y="467"/>
                  </a:lnTo>
                  <a:lnTo>
                    <a:pt x="962" y="1998"/>
                  </a:lnTo>
                  <a:lnTo>
                    <a:pt x="0" y="3302"/>
                  </a:lnTo>
                  <a:lnTo>
                    <a:pt x="0" y="3302"/>
                  </a:lnTo>
                  <a:lnTo>
                    <a:pt x="1621" y="3271"/>
                  </a:lnTo>
                  <a:lnTo>
                    <a:pt x="2564" y="4588"/>
                  </a:lnTo>
                  <a:lnTo>
                    <a:pt x="3035" y="3037"/>
                  </a:lnTo>
                  <a:lnTo>
                    <a:pt x="4579" y="2546"/>
                  </a:lnTo>
                  <a:lnTo>
                    <a:pt x="3250" y="1620"/>
                  </a:lnTo>
                  <a:lnTo>
                    <a:pt x="32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473;p36">
              <a:extLst>
                <a:ext uri="{FF2B5EF4-FFF2-40B4-BE49-F238E27FC236}">
                  <a16:creationId xmlns:a16="http://schemas.microsoft.com/office/drawing/2014/main" id="{0F4FBF9A-97BF-58E6-065C-8F5D23A777C5}"/>
                </a:ext>
              </a:extLst>
            </p:cNvPr>
            <p:cNvSpPr/>
            <p:nvPr/>
          </p:nvSpPr>
          <p:spPr>
            <a:xfrm>
              <a:off x="8239375" y="1244088"/>
              <a:ext cx="60300" cy="62100"/>
            </a:xfrm>
            <a:custGeom>
              <a:avLst/>
              <a:gdLst/>
              <a:ahLst/>
              <a:cxnLst/>
              <a:rect l="l" t="t" r="r" b="b"/>
              <a:pathLst>
                <a:path w="2412" h="2484" extrusionOk="0">
                  <a:moveTo>
                    <a:pt x="1587" y="0"/>
                  </a:moveTo>
                  <a:lnTo>
                    <a:pt x="944" y="582"/>
                  </a:lnTo>
                  <a:lnTo>
                    <a:pt x="98" y="380"/>
                  </a:lnTo>
                  <a:lnTo>
                    <a:pt x="454" y="1173"/>
                  </a:lnTo>
                  <a:lnTo>
                    <a:pt x="0" y="1917"/>
                  </a:lnTo>
                  <a:lnTo>
                    <a:pt x="863" y="1824"/>
                  </a:lnTo>
                  <a:lnTo>
                    <a:pt x="1430" y="2483"/>
                  </a:lnTo>
                  <a:lnTo>
                    <a:pt x="1609" y="1634"/>
                  </a:lnTo>
                  <a:lnTo>
                    <a:pt x="2411" y="1299"/>
                  </a:lnTo>
                  <a:lnTo>
                    <a:pt x="1659" y="866"/>
                  </a:lnTo>
                  <a:lnTo>
                    <a:pt x="158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474;p36">
              <a:extLst>
                <a:ext uri="{FF2B5EF4-FFF2-40B4-BE49-F238E27FC236}">
                  <a16:creationId xmlns:a16="http://schemas.microsoft.com/office/drawing/2014/main" id="{70305B8B-D871-0223-1EED-B8125FFCB5F7}"/>
                </a:ext>
              </a:extLst>
            </p:cNvPr>
            <p:cNvSpPr/>
            <p:nvPr/>
          </p:nvSpPr>
          <p:spPr>
            <a:xfrm>
              <a:off x="8414025" y="1248788"/>
              <a:ext cx="88450" cy="90625"/>
            </a:xfrm>
            <a:custGeom>
              <a:avLst/>
              <a:gdLst/>
              <a:ahLst/>
              <a:cxnLst/>
              <a:rect l="l" t="t" r="r" b="b"/>
              <a:pathLst>
                <a:path w="3538" h="3625" extrusionOk="0">
                  <a:moveTo>
                    <a:pt x="1462" y="0"/>
                  </a:moveTo>
                  <a:lnTo>
                    <a:pt x="1181" y="1237"/>
                  </a:lnTo>
                  <a:lnTo>
                    <a:pt x="1" y="1708"/>
                  </a:lnTo>
                  <a:lnTo>
                    <a:pt x="1091" y="2359"/>
                  </a:lnTo>
                  <a:lnTo>
                    <a:pt x="1175" y="3624"/>
                  </a:lnTo>
                  <a:lnTo>
                    <a:pt x="2130" y="2789"/>
                  </a:lnTo>
                  <a:lnTo>
                    <a:pt x="3360" y="3101"/>
                  </a:lnTo>
                  <a:lnTo>
                    <a:pt x="2861" y="1935"/>
                  </a:lnTo>
                  <a:lnTo>
                    <a:pt x="3538" y="861"/>
                  </a:lnTo>
                  <a:lnTo>
                    <a:pt x="2273" y="977"/>
                  </a:lnTo>
                  <a:lnTo>
                    <a:pt x="14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475;p36">
              <a:extLst>
                <a:ext uri="{FF2B5EF4-FFF2-40B4-BE49-F238E27FC236}">
                  <a16:creationId xmlns:a16="http://schemas.microsoft.com/office/drawing/2014/main" id="{E8CBA33F-9C4A-826B-4593-B51C6F433ACD}"/>
                </a:ext>
              </a:extLst>
            </p:cNvPr>
            <p:cNvSpPr/>
            <p:nvPr/>
          </p:nvSpPr>
          <p:spPr>
            <a:xfrm>
              <a:off x="8485400" y="1058013"/>
              <a:ext cx="75975" cy="77100"/>
            </a:xfrm>
            <a:custGeom>
              <a:avLst/>
              <a:gdLst/>
              <a:ahLst/>
              <a:cxnLst/>
              <a:rect l="l" t="t" r="r" b="b"/>
              <a:pathLst>
                <a:path w="3039" h="3084" extrusionOk="0">
                  <a:moveTo>
                    <a:pt x="1744" y="1"/>
                  </a:moveTo>
                  <a:lnTo>
                    <a:pt x="1081" y="857"/>
                  </a:lnTo>
                  <a:lnTo>
                    <a:pt x="0" y="795"/>
                  </a:lnTo>
                  <a:lnTo>
                    <a:pt x="608" y="1690"/>
                  </a:lnTo>
                  <a:lnTo>
                    <a:pt x="215" y="2700"/>
                  </a:lnTo>
                  <a:lnTo>
                    <a:pt x="1254" y="2398"/>
                  </a:lnTo>
                  <a:lnTo>
                    <a:pt x="2094" y="3083"/>
                  </a:lnTo>
                  <a:lnTo>
                    <a:pt x="2127" y="2000"/>
                  </a:lnTo>
                  <a:lnTo>
                    <a:pt x="3039" y="1415"/>
                  </a:lnTo>
                  <a:lnTo>
                    <a:pt x="2020" y="1047"/>
                  </a:lnTo>
                  <a:lnTo>
                    <a:pt x="17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476;p36">
              <a:extLst>
                <a:ext uri="{FF2B5EF4-FFF2-40B4-BE49-F238E27FC236}">
                  <a16:creationId xmlns:a16="http://schemas.microsoft.com/office/drawing/2014/main" id="{732A684A-817D-C17A-A0EC-E01C017C3C21}"/>
                </a:ext>
              </a:extLst>
            </p:cNvPr>
            <p:cNvSpPr/>
            <p:nvPr/>
          </p:nvSpPr>
          <p:spPr>
            <a:xfrm>
              <a:off x="8360075" y="926713"/>
              <a:ext cx="62975" cy="64550"/>
            </a:xfrm>
            <a:custGeom>
              <a:avLst/>
              <a:gdLst/>
              <a:ahLst/>
              <a:cxnLst/>
              <a:rect l="l" t="t" r="r" b="b"/>
              <a:pathLst>
                <a:path w="2519" h="2582" extrusionOk="0">
                  <a:moveTo>
                    <a:pt x="836" y="0"/>
                  </a:moveTo>
                  <a:lnTo>
                    <a:pt x="776" y="903"/>
                  </a:lnTo>
                  <a:lnTo>
                    <a:pt x="0" y="1367"/>
                  </a:lnTo>
                  <a:lnTo>
                    <a:pt x="839" y="1701"/>
                  </a:lnTo>
                  <a:lnTo>
                    <a:pt x="1039" y="2581"/>
                  </a:lnTo>
                  <a:lnTo>
                    <a:pt x="1617" y="1887"/>
                  </a:lnTo>
                  <a:lnTo>
                    <a:pt x="2518" y="1969"/>
                  </a:lnTo>
                  <a:lnTo>
                    <a:pt x="2035" y="1204"/>
                  </a:lnTo>
                  <a:lnTo>
                    <a:pt x="2392" y="373"/>
                  </a:lnTo>
                  <a:lnTo>
                    <a:pt x="1515" y="596"/>
                  </a:lnTo>
                  <a:lnTo>
                    <a:pt x="83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477;p36">
              <a:extLst>
                <a:ext uri="{FF2B5EF4-FFF2-40B4-BE49-F238E27FC236}">
                  <a16:creationId xmlns:a16="http://schemas.microsoft.com/office/drawing/2014/main" id="{C45C413A-8BEC-E977-1628-63526417BAC7}"/>
                </a:ext>
              </a:extLst>
            </p:cNvPr>
            <p:cNvSpPr/>
            <p:nvPr/>
          </p:nvSpPr>
          <p:spPr>
            <a:xfrm>
              <a:off x="8081525" y="810288"/>
              <a:ext cx="86800" cy="84975"/>
            </a:xfrm>
            <a:custGeom>
              <a:avLst/>
              <a:gdLst/>
              <a:ahLst/>
              <a:cxnLst/>
              <a:rect l="l" t="t" r="r" b="b"/>
              <a:pathLst>
                <a:path w="3472" h="3399" extrusionOk="0">
                  <a:moveTo>
                    <a:pt x="2622" y="0"/>
                  </a:moveTo>
                  <a:lnTo>
                    <a:pt x="1601" y="661"/>
                  </a:lnTo>
                  <a:lnTo>
                    <a:pt x="476" y="195"/>
                  </a:lnTo>
                  <a:lnTo>
                    <a:pt x="791" y="1370"/>
                  </a:lnTo>
                  <a:lnTo>
                    <a:pt x="0" y="2295"/>
                  </a:lnTo>
                  <a:lnTo>
                    <a:pt x="1215" y="2361"/>
                  </a:lnTo>
                  <a:lnTo>
                    <a:pt x="1851" y="3398"/>
                  </a:lnTo>
                  <a:lnTo>
                    <a:pt x="2288" y="2263"/>
                  </a:lnTo>
                  <a:lnTo>
                    <a:pt x="3472" y="1980"/>
                  </a:lnTo>
                  <a:lnTo>
                    <a:pt x="2527" y="1212"/>
                  </a:lnTo>
                  <a:lnTo>
                    <a:pt x="26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478;p36">
              <a:extLst>
                <a:ext uri="{FF2B5EF4-FFF2-40B4-BE49-F238E27FC236}">
                  <a16:creationId xmlns:a16="http://schemas.microsoft.com/office/drawing/2014/main" id="{E8738A2F-26FE-CD22-82A1-35554C44453E}"/>
                </a:ext>
              </a:extLst>
            </p:cNvPr>
            <p:cNvSpPr/>
            <p:nvPr/>
          </p:nvSpPr>
          <p:spPr>
            <a:xfrm>
              <a:off x="7810850" y="959013"/>
              <a:ext cx="8000" cy="7975"/>
            </a:xfrm>
            <a:custGeom>
              <a:avLst/>
              <a:gdLst/>
              <a:ahLst/>
              <a:cxnLst/>
              <a:rect l="l" t="t" r="r" b="b"/>
              <a:pathLst>
                <a:path w="320" h="319" extrusionOk="0">
                  <a:moveTo>
                    <a:pt x="160" y="0"/>
                  </a:moveTo>
                  <a:cubicBezTo>
                    <a:pt x="73" y="0"/>
                    <a:pt x="0" y="71"/>
                    <a:pt x="0" y="159"/>
                  </a:cubicBezTo>
                  <a:cubicBezTo>
                    <a:pt x="0" y="247"/>
                    <a:pt x="73" y="318"/>
                    <a:pt x="160" y="318"/>
                  </a:cubicBezTo>
                  <a:cubicBezTo>
                    <a:pt x="248" y="318"/>
                    <a:pt x="319" y="247"/>
                    <a:pt x="319" y="159"/>
                  </a:cubicBezTo>
                  <a:cubicBezTo>
                    <a:pt x="319" y="71"/>
                    <a:pt x="248" y="0"/>
                    <a:pt x="1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479;p36">
              <a:extLst>
                <a:ext uri="{FF2B5EF4-FFF2-40B4-BE49-F238E27FC236}">
                  <a16:creationId xmlns:a16="http://schemas.microsoft.com/office/drawing/2014/main" id="{A00BEC79-0139-6DA5-E713-80C3473248BA}"/>
                </a:ext>
              </a:extLst>
            </p:cNvPr>
            <p:cNvSpPr/>
            <p:nvPr/>
          </p:nvSpPr>
          <p:spPr>
            <a:xfrm>
              <a:off x="7893975" y="997313"/>
              <a:ext cx="14550" cy="14575"/>
            </a:xfrm>
            <a:custGeom>
              <a:avLst/>
              <a:gdLst/>
              <a:ahLst/>
              <a:cxnLst/>
              <a:rect l="l" t="t" r="r" b="b"/>
              <a:pathLst>
                <a:path w="582" h="583" extrusionOk="0">
                  <a:moveTo>
                    <a:pt x="292" y="0"/>
                  </a:moveTo>
                  <a:cubicBezTo>
                    <a:pt x="130" y="0"/>
                    <a:pt x="0" y="130"/>
                    <a:pt x="0" y="291"/>
                  </a:cubicBezTo>
                  <a:cubicBezTo>
                    <a:pt x="0" y="451"/>
                    <a:pt x="130" y="582"/>
                    <a:pt x="292" y="582"/>
                  </a:cubicBezTo>
                  <a:cubicBezTo>
                    <a:pt x="452" y="582"/>
                    <a:pt x="582" y="451"/>
                    <a:pt x="582" y="291"/>
                  </a:cubicBezTo>
                  <a:cubicBezTo>
                    <a:pt x="582" y="130"/>
                    <a:pt x="452" y="0"/>
                    <a:pt x="2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480;p36">
              <a:extLst>
                <a:ext uri="{FF2B5EF4-FFF2-40B4-BE49-F238E27FC236}">
                  <a16:creationId xmlns:a16="http://schemas.microsoft.com/office/drawing/2014/main" id="{88791AFE-AA7B-1D32-74FF-C3CBD7F73DA4}"/>
                </a:ext>
              </a:extLst>
            </p:cNvPr>
            <p:cNvSpPr/>
            <p:nvPr/>
          </p:nvSpPr>
          <p:spPr>
            <a:xfrm>
              <a:off x="7731425" y="1044238"/>
              <a:ext cx="11275" cy="11275"/>
            </a:xfrm>
            <a:custGeom>
              <a:avLst/>
              <a:gdLst/>
              <a:ahLst/>
              <a:cxnLst/>
              <a:rect l="l" t="t" r="r" b="b"/>
              <a:pathLst>
                <a:path w="451" h="451" extrusionOk="0">
                  <a:moveTo>
                    <a:pt x="226" y="1"/>
                  </a:moveTo>
                  <a:cubicBezTo>
                    <a:pt x="101" y="1"/>
                    <a:pt x="1" y="101"/>
                    <a:pt x="1" y="226"/>
                  </a:cubicBezTo>
                  <a:cubicBezTo>
                    <a:pt x="1" y="351"/>
                    <a:pt x="101" y="451"/>
                    <a:pt x="226" y="451"/>
                  </a:cubicBezTo>
                  <a:cubicBezTo>
                    <a:pt x="351" y="451"/>
                    <a:pt x="451" y="351"/>
                    <a:pt x="451" y="226"/>
                  </a:cubicBezTo>
                  <a:cubicBezTo>
                    <a:pt x="451" y="101"/>
                    <a:pt x="351" y="1"/>
                    <a:pt x="2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481;p36">
              <a:extLst>
                <a:ext uri="{FF2B5EF4-FFF2-40B4-BE49-F238E27FC236}">
                  <a16:creationId xmlns:a16="http://schemas.microsoft.com/office/drawing/2014/main" id="{B0A3BB9C-CB30-4A99-FF5F-C93996201202}"/>
                </a:ext>
              </a:extLst>
            </p:cNvPr>
            <p:cNvSpPr/>
            <p:nvPr/>
          </p:nvSpPr>
          <p:spPr>
            <a:xfrm>
              <a:off x="7797325" y="1163138"/>
              <a:ext cx="7725" cy="7675"/>
            </a:xfrm>
            <a:custGeom>
              <a:avLst/>
              <a:gdLst/>
              <a:ahLst/>
              <a:cxnLst/>
              <a:rect l="l" t="t" r="r" b="b"/>
              <a:pathLst>
                <a:path w="309" h="307" extrusionOk="0">
                  <a:moveTo>
                    <a:pt x="155" y="1"/>
                  </a:moveTo>
                  <a:cubicBezTo>
                    <a:pt x="70" y="1"/>
                    <a:pt x="1" y="69"/>
                    <a:pt x="1" y="153"/>
                  </a:cubicBezTo>
                  <a:cubicBezTo>
                    <a:pt x="1" y="238"/>
                    <a:pt x="70" y="307"/>
                    <a:pt x="155" y="307"/>
                  </a:cubicBezTo>
                  <a:cubicBezTo>
                    <a:pt x="240" y="307"/>
                    <a:pt x="308" y="238"/>
                    <a:pt x="308" y="153"/>
                  </a:cubicBezTo>
                  <a:cubicBezTo>
                    <a:pt x="308" y="69"/>
                    <a:pt x="240" y="1"/>
                    <a:pt x="1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482;p36">
              <a:extLst>
                <a:ext uri="{FF2B5EF4-FFF2-40B4-BE49-F238E27FC236}">
                  <a16:creationId xmlns:a16="http://schemas.microsoft.com/office/drawing/2014/main" id="{D53A237F-C0EC-B958-E0CA-E1758576BD90}"/>
                </a:ext>
              </a:extLst>
            </p:cNvPr>
            <p:cNvSpPr/>
            <p:nvPr/>
          </p:nvSpPr>
          <p:spPr>
            <a:xfrm>
              <a:off x="7709650" y="1149213"/>
              <a:ext cx="10300" cy="10275"/>
            </a:xfrm>
            <a:custGeom>
              <a:avLst/>
              <a:gdLst/>
              <a:ahLst/>
              <a:cxnLst/>
              <a:rect l="l" t="t" r="r" b="b"/>
              <a:pathLst>
                <a:path w="412" h="411" extrusionOk="0">
                  <a:moveTo>
                    <a:pt x="206" y="1"/>
                  </a:moveTo>
                  <a:cubicBezTo>
                    <a:pt x="93" y="1"/>
                    <a:pt x="1" y="93"/>
                    <a:pt x="1" y="205"/>
                  </a:cubicBezTo>
                  <a:cubicBezTo>
                    <a:pt x="1" y="319"/>
                    <a:pt x="93" y="411"/>
                    <a:pt x="206" y="411"/>
                  </a:cubicBezTo>
                  <a:cubicBezTo>
                    <a:pt x="320" y="411"/>
                    <a:pt x="412" y="319"/>
                    <a:pt x="412" y="205"/>
                  </a:cubicBezTo>
                  <a:cubicBezTo>
                    <a:pt x="412" y="93"/>
                    <a:pt x="320" y="1"/>
                    <a:pt x="2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483;p36">
              <a:extLst>
                <a:ext uri="{FF2B5EF4-FFF2-40B4-BE49-F238E27FC236}">
                  <a16:creationId xmlns:a16="http://schemas.microsoft.com/office/drawing/2014/main" id="{2A388411-2AFF-7D00-A966-4D7E2C4EB552}"/>
                </a:ext>
              </a:extLst>
            </p:cNvPr>
            <p:cNvSpPr/>
            <p:nvPr/>
          </p:nvSpPr>
          <p:spPr>
            <a:xfrm>
              <a:off x="7771750" y="1275113"/>
              <a:ext cx="9400" cy="9450"/>
            </a:xfrm>
            <a:custGeom>
              <a:avLst/>
              <a:gdLst/>
              <a:ahLst/>
              <a:cxnLst/>
              <a:rect l="l" t="t" r="r" b="b"/>
              <a:pathLst>
                <a:path w="376" h="378" extrusionOk="0">
                  <a:moveTo>
                    <a:pt x="187" y="1"/>
                  </a:moveTo>
                  <a:cubicBezTo>
                    <a:pt x="84" y="1"/>
                    <a:pt x="0" y="86"/>
                    <a:pt x="0" y="189"/>
                  </a:cubicBezTo>
                  <a:cubicBezTo>
                    <a:pt x="0" y="292"/>
                    <a:pt x="83" y="377"/>
                    <a:pt x="187" y="377"/>
                  </a:cubicBezTo>
                  <a:cubicBezTo>
                    <a:pt x="292" y="377"/>
                    <a:pt x="376" y="293"/>
                    <a:pt x="376" y="189"/>
                  </a:cubicBezTo>
                  <a:cubicBezTo>
                    <a:pt x="376" y="84"/>
                    <a:pt x="292" y="1"/>
                    <a:pt x="18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484;p36">
              <a:extLst>
                <a:ext uri="{FF2B5EF4-FFF2-40B4-BE49-F238E27FC236}">
                  <a16:creationId xmlns:a16="http://schemas.microsoft.com/office/drawing/2014/main" id="{9EB972AC-E4D6-5BB3-65FF-603F01143A0B}"/>
                </a:ext>
              </a:extLst>
            </p:cNvPr>
            <p:cNvSpPr/>
            <p:nvPr/>
          </p:nvSpPr>
          <p:spPr>
            <a:xfrm>
              <a:off x="7898200" y="1197763"/>
              <a:ext cx="3075" cy="3050"/>
            </a:xfrm>
            <a:custGeom>
              <a:avLst/>
              <a:gdLst/>
              <a:ahLst/>
              <a:cxnLst/>
              <a:rect l="l" t="t" r="r" b="b"/>
              <a:pathLst>
                <a:path w="123" h="122" extrusionOk="0">
                  <a:moveTo>
                    <a:pt x="62" y="1"/>
                  </a:moveTo>
                  <a:cubicBezTo>
                    <a:pt x="28" y="1"/>
                    <a:pt x="1" y="28"/>
                    <a:pt x="1" y="62"/>
                  </a:cubicBezTo>
                  <a:cubicBezTo>
                    <a:pt x="1" y="94"/>
                    <a:pt x="28" y="121"/>
                    <a:pt x="62" y="121"/>
                  </a:cubicBezTo>
                  <a:cubicBezTo>
                    <a:pt x="95" y="121"/>
                    <a:pt x="123" y="94"/>
                    <a:pt x="123" y="62"/>
                  </a:cubicBezTo>
                  <a:cubicBezTo>
                    <a:pt x="123" y="28"/>
                    <a:pt x="95" y="1"/>
                    <a:pt x="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485;p36">
              <a:extLst>
                <a:ext uri="{FF2B5EF4-FFF2-40B4-BE49-F238E27FC236}">
                  <a16:creationId xmlns:a16="http://schemas.microsoft.com/office/drawing/2014/main" id="{8EF68BAF-8112-B038-91AC-BC64A82DF7BB}"/>
                </a:ext>
              </a:extLst>
            </p:cNvPr>
            <p:cNvSpPr/>
            <p:nvPr/>
          </p:nvSpPr>
          <p:spPr>
            <a:xfrm>
              <a:off x="7955275" y="1109563"/>
              <a:ext cx="6475" cy="6500"/>
            </a:xfrm>
            <a:custGeom>
              <a:avLst/>
              <a:gdLst/>
              <a:ahLst/>
              <a:cxnLst/>
              <a:rect l="l" t="t" r="r" b="b"/>
              <a:pathLst>
                <a:path w="259" h="260" extrusionOk="0">
                  <a:moveTo>
                    <a:pt x="130" y="1"/>
                  </a:moveTo>
                  <a:cubicBezTo>
                    <a:pt x="58" y="1"/>
                    <a:pt x="1" y="58"/>
                    <a:pt x="1" y="131"/>
                  </a:cubicBezTo>
                  <a:cubicBezTo>
                    <a:pt x="1" y="202"/>
                    <a:pt x="58" y="259"/>
                    <a:pt x="130" y="259"/>
                  </a:cubicBezTo>
                  <a:cubicBezTo>
                    <a:pt x="201" y="259"/>
                    <a:pt x="259" y="202"/>
                    <a:pt x="259" y="131"/>
                  </a:cubicBezTo>
                  <a:cubicBezTo>
                    <a:pt x="259" y="58"/>
                    <a:pt x="201" y="1"/>
                    <a:pt x="1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486;p36">
              <a:extLst>
                <a:ext uri="{FF2B5EF4-FFF2-40B4-BE49-F238E27FC236}">
                  <a16:creationId xmlns:a16="http://schemas.microsoft.com/office/drawing/2014/main" id="{CEE160B2-4B53-9BA0-1AF8-C36B98489FFD}"/>
                </a:ext>
              </a:extLst>
            </p:cNvPr>
            <p:cNvSpPr/>
            <p:nvPr/>
          </p:nvSpPr>
          <p:spPr>
            <a:xfrm>
              <a:off x="8016250" y="1030338"/>
              <a:ext cx="13925" cy="13925"/>
            </a:xfrm>
            <a:custGeom>
              <a:avLst/>
              <a:gdLst/>
              <a:ahLst/>
              <a:cxnLst/>
              <a:rect l="l" t="t" r="r" b="b"/>
              <a:pathLst>
                <a:path w="557" h="557" extrusionOk="0">
                  <a:moveTo>
                    <a:pt x="279" y="0"/>
                  </a:moveTo>
                  <a:cubicBezTo>
                    <a:pt x="125" y="0"/>
                    <a:pt x="0" y="125"/>
                    <a:pt x="0" y="278"/>
                  </a:cubicBezTo>
                  <a:cubicBezTo>
                    <a:pt x="0" y="432"/>
                    <a:pt x="125" y="557"/>
                    <a:pt x="279" y="557"/>
                  </a:cubicBezTo>
                  <a:cubicBezTo>
                    <a:pt x="433" y="557"/>
                    <a:pt x="557" y="432"/>
                    <a:pt x="557" y="278"/>
                  </a:cubicBezTo>
                  <a:cubicBezTo>
                    <a:pt x="557" y="125"/>
                    <a:pt x="433" y="0"/>
                    <a:pt x="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487;p36">
              <a:extLst>
                <a:ext uri="{FF2B5EF4-FFF2-40B4-BE49-F238E27FC236}">
                  <a16:creationId xmlns:a16="http://schemas.microsoft.com/office/drawing/2014/main" id="{64557E6B-7706-2EE0-DA8D-E524F7B6CDA1}"/>
                </a:ext>
              </a:extLst>
            </p:cNvPr>
            <p:cNvSpPr/>
            <p:nvPr/>
          </p:nvSpPr>
          <p:spPr>
            <a:xfrm>
              <a:off x="7982300" y="1212813"/>
              <a:ext cx="11425" cy="11400"/>
            </a:xfrm>
            <a:custGeom>
              <a:avLst/>
              <a:gdLst/>
              <a:ahLst/>
              <a:cxnLst/>
              <a:rect l="l" t="t" r="r" b="b"/>
              <a:pathLst>
                <a:path w="457" h="456" extrusionOk="0">
                  <a:moveTo>
                    <a:pt x="228" y="0"/>
                  </a:moveTo>
                  <a:cubicBezTo>
                    <a:pt x="102" y="0"/>
                    <a:pt x="1" y="102"/>
                    <a:pt x="1" y="228"/>
                  </a:cubicBezTo>
                  <a:cubicBezTo>
                    <a:pt x="1" y="355"/>
                    <a:pt x="102" y="456"/>
                    <a:pt x="228" y="456"/>
                  </a:cubicBezTo>
                  <a:cubicBezTo>
                    <a:pt x="354" y="456"/>
                    <a:pt x="456" y="355"/>
                    <a:pt x="456" y="228"/>
                  </a:cubicBezTo>
                  <a:cubicBezTo>
                    <a:pt x="456" y="102"/>
                    <a:pt x="354" y="0"/>
                    <a:pt x="2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488;p36">
              <a:extLst>
                <a:ext uri="{FF2B5EF4-FFF2-40B4-BE49-F238E27FC236}">
                  <a16:creationId xmlns:a16="http://schemas.microsoft.com/office/drawing/2014/main" id="{D428459A-01D2-33E1-EF3E-DC88A8701362}"/>
                </a:ext>
              </a:extLst>
            </p:cNvPr>
            <p:cNvSpPr/>
            <p:nvPr/>
          </p:nvSpPr>
          <p:spPr>
            <a:xfrm>
              <a:off x="7976900" y="1284538"/>
              <a:ext cx="5425" cy="5375"/>
            </a:xfrm>
            <a:custGeom>
              <a:avLst/>
              <a:gdLst/>
              <a:ahLst/>
              <a:cxnLst/>
              <a:rect l="l" t="t" r="r" b="b"/>
              <a:pathLst>
                <a:path w="217" h="215" extrusionOk="0">
                  <a:moveTo>
                    <a:pt x="109" y="0"/>
                  </a:moveTo>
                  <a:cubicBezTo>
                    <a:pt x="50" y="0"/>
                    <a:pt x="1" y="47"/>
                    <a:pt x="1" y="108"/>
                  </a:cubicBezTo>
                  <a:cubicBezTo>
                    <a:pt x="1" y="167"/>
                    <a:pt x="50" y="215"/>
                    <a:pt x="109" y="215"/>
                  </a:cubicBezTo>
                  <a:cubicBezTo>
                    <a:pt x="167" y="215"/>
                    <a:pt x="217" y="168"/>
                    <a:pt x="217" y="108"/>
                  </a:cubicBezTo>
                  <a:cubicBezTo>
                    <a:pt x="217" y="48"/>
                    <a:pt x="167" y="0"/>
                    <a:pt x="1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489;p36">
              <a:extLst>
                <a:ext uri="{FF2B5EF4-FFF2-40B4-BE49-F238E27FC236}">
                  <a16:creationId xmlns:a16="http://schemas.microsoft.com/office/drawing/2014/main" id="{88E2B0F7-E443-2785-89FD-2C25A68C91BF}"/>
                </a:ext>
              </a:extLst>
            </p:cNvPr>
            <p:cNvSpPr/>
            <p:nvPr/>
          </p:nvSpPr>
          <p:spPr>
            <a:xfrm>
              <a:off x="8152525" y="1258863"/>
              <a:ext cx="15800" cy="15800"/>
            </a:xfrm>
            <a:custGeom>
              <a:avLst/>
              <a:gdLst/>
              <a:ahLst/>
              <a:cxnLst/>
              <a:rect l="l" t="t" r="r" b="b"/>
              <a:pathLst>
                <a:path w="632" h="632" extrusionOk="0">
                  <a:moveTo>
                    <a:pt x="316" y="0"/>
                  </a:moveTo>
                  <a:cubicBezTo>
                    <a:pt x="143" y="0"/>
                    <a:pt x="0" y="140"/>
                    <a:pt x="0" y="316"/>
                  </a:cubicBezTo>
                  <a:cubicBezTo>
                    <a:pt x="0" y="489"/>
                    <a:pt x="143" y="631"/>
                    <a:pt x="316" y="631"/>
                  </a:cubicBezTo>
                  <a:cubicBezTo>
                    <a:pt x="490" y="631"/>
                    <a:pt x="632" y="490"/>
                    <a:pt x="632" y="316"/>
                  </a:cubicBezTo>
                  <a:cubicBezTo>
                    <a:pt x="632" y="142"/>
                    <a:pt x="490" y="0"/>
                    <a:pt x="3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490;p36">
              <a:extLst>
                <a:ext uri="{FF2B5EF4-FFF2-40B4-BE49-F238E27FC236}">
                  <a16:creationId xmlns:a16="http://schemas.microsoft.com/office/drawing/2014/main" id="{DC128C96-FCDD-0C58-2965-F84D261E09C7}"/>
                </a:ext>
              </a:extLst>
            </p:cNvPr>
            <p:cNvSpPr/>
            <p:nvPr/>
          </p:nvSpPr>
          <p:spPr>
            <a:xfrm>
              <a:off x="8074625" y="1128938"/>
              <a:ext cx="11500" cy="11500"/>
            </a:xfrm>
            <a:custGeom>
              <a:avLst/>
              <a:gdLst/>
              <a:ahLst/>
              <a:cxnLst/>
              <a:rect l="l" t="t" r="r" b="b"/>
              <a:pathLst>
                <a:path w="460" h="460" extrusionOk="0">
                  <a:moveTo>
                    <a:pt x="230" y="1"/>
                  </a:moveTo>
                  <a:cubicBezTo>
                    <a:pt x="104" y="1"/>
                    <a:pt x="1" y="104"/>
                    <a:pt x="1" y="230"/>
                  </a:cubicBezTo>
                  <a:cubicBezTo>
                    <a:pt x="1" y="356"/>
                    <a:pt x="104" y="460"/>
                    <a:pt x="230" y="460"/>
                  </a:cubicBezTo>
                  <a:cubicBezTo>
                    <a:pt x="356" y="460"/>
                    <a:pt x="460" y="359"/>
                    <a:pt x="460" y="230"/>
                  </a:cubicBezTo>
                  <a:cubicBezTo>
                    <a:pt x="460" y="103"/>
                    <a:pt x="356" y="1"/>
                    <a:pt x="2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491;p36">
              <a:extLst>
                <a:ext uri="{FF2B5EF4-FFF2-40B4-BE49-F238E27FC236}">
                  <a16:creationId xmlns:a16="http://schemas.microsoft.com/office/drawing/2014/main" id="{04A338C5-A7CD-7C52-1D1E-A2FDD3626F13}"/>
                </a:ext>
              </a:extLst>
            </p:cNvPr>
            <p:cNvSpPr/>
            <p:nvPr/>
          </p:nvSpPr>
          <p:spPr>
            <a:xfrm>
              <a:off x="8096250" y="970363"/>
              <a:ext cx="10600" cy="10550"/>
            </a:xfrm>
            <a:custGeom>
              <a:avLst/>
              <a:gdLst/>
              <a:ahLst/>
              <a:cxnLst/>
              <a:rect l="l" t="t" r="r" b="b"/>
              <a:pathLst>
                <a:path w="424" h="422" extrusionOk="0">
                  <a:moveTo>
                    <a:pt x="212" y="1"/>
                  </a:moveTo>
                  <a:cubicBezTo>
                    <a:pt x="95" y="1"/>
                    <a:pt x="1" y="95"/>
                    <a:pt x="1" y="212"/>
                  </a:cubicBezTo>
                  <a:cubicBezTo>
                    <a:pt x="1" y="328"/>
                    <a:pt x="95" y="422"/>
                    <a:pt x="212" y="422"/>
                  </a:cubicBezTo>
                  <a:cubicBezTo>
                    <a:pt x="328" y="422"/>
                    <a:pt x="423" y="328"/>
                    <a:pt x="423" y="212"/>
                  </a:cubicBezTo>
                  <a:cubicBezTo>
                    <a:pt x="423" y="95"/>
                    <a:pt x="328"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492;p36">
              <a:extLst>
                <a:ext uri="{FF2B5EF4-FFF2-40B4-BE49-F238E27FC236}">
                  <a16:creationId xmlns:a16="http://schemas.microsoft.com/office/drawing/2014/main" id="{3A8D768F-0F8C-9542-20FE-BF553A086CAB}"/>
                </a:ext>
              </a:extLst>
            </p:cNvPr>
            <p:cNvSpPr/>
            <p:nvPr/>
          </p:nvSpPr>
          <p:spPr>
            <a:xfrm>
              <a:off x="8030225" y="926763"/>
              <a:ext cx="5800" cy="5825"/>
            </a:xfrm>
            <a:custGeom>
              <a:avLst/>
              <a:gdLst/>
              <a:ahLst/>
              <a:cxnLst/>
              <a:rect l="l" t="t" r="r" b="b"/>
              <a:pathLst>
                <a:path w="232" h="233" extrusionOk="0">
                  <a:moveTo>
                    <a:pt x="120" y="0"/>
                  </a:moveTo>
                  <a:cubicBezTo>
                    <a:pt x="119" y="0"/>
                    <a:pt x="117" y="0"/>
                    <a:pt x="116" y="0"/>
                  </a:cubicBezTo>
                  <a:cubicBezTo>
                    <a:pt x="52" y="0"/>
                    <a:pt x="0" y="52"/>
                    <a:pt x="0" y="116"/>
                  </a:cubicBezTo>
                  <a:cubicBezTo>
                    <a:pt x="0" y="181"/>
                    <a:pt x="52" y="232"/>
                    <a:pt x="116" y="232"/>
                  </a:cubicBezTo>
                  <a:cubicBezTo>
                    <a:pt x="180" y="232"/>
                    <a:pt x="232" y="181"/>
                    <a:pt x="232" y="116"/>
                  </a:cubicBezTo>
                  <a:cubicBezTo>
                    <a:pt x="232" y="53"/>
                    <a:pt x="181" y="0"/>
                    <a:pt x="12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493;p36">
              <a:extLst>
                <a:ext uri="{FF2B5EF4-FFF2-40B4-BE49-F238E27FC236}">
                  <a16:creationId xmlns:a16="http://schemas.microsoft.com/office/drawing/2014/main" id="{4E639799-8494-1797-8545-D4B974131014}"/>
                </a:ext>
              </a:extLst>
            </p:cNvPr>
            <p:cNvSpPr/>
            <p:nvPr/>
          </p:nvSpPr>
          <p:spPr>
            <a:xfrm>
              <a:off x="7761825" y="868838"/>
              <a:ext cx="12275" cy="12300"/>
            </a:xfrm>
            <a:custGeom>
              <a:avLst/>
              <a:gdLst/>
              <a:ahLst/>
              <a:cxnLst/>
              <a:rect l="l" t="t" r="r" b="b"/>
              <a:pathLst>
                <a:path w="491" h="492" extrusionOk="0">
                  <a:moveTo>
                    <a:pt x="245" y="0"/>
                  </a:moveTo>
                  <a:cubicBezTo>
                    <a:pt x="110" y="0"/>
                    <a:pt x="0" y="109"/>
                    <a:pt x="0" y="246"/>
                  </a:cubicBezTo>
                  <a:cubicBezTo>
                    <a:pt x="0" y="380"/>
                    <a:pt x="110" y="492"/>
                    <a:pt x="245" y="492"/>
                  </a:cubicBezTo>
                  <a:cubicBezTo>
                    <a:pt x="380" y="492"/>
                    <a:pt x="490" y="382"/>
                    <a:pt x="490" y="246"/>
                  </a:cubicBezTo>
                  <a:cubicBezTo>
                    <a:pt x="490" y="109"/>
                    <a:pt x="380" y="0"/>
                    <a:pt x="2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494;p36">
              <a:extLst>
                <a:ext uri="{FF2B5EF4-FFF2-40B4-BE49-F238E27FC236}">
                  <a16:creationId xmlns:a16="http://schemas.microsoft.com/office/drawing/2014/main" id="{287622C9-B159-24B5-F0EE-08BA25DE6AF3}"/>
                </a:ext>
              </a:extLst>
            </p:cNvPr>
            <p:cNvSpPr/>
            <p:nvPr/>
          </p:nvSpPr>
          <p:spPr>
            <a:xfrm>
              <a:off x="7894000" y="884213"/>
              <a:ext cx="10575" cy="10575"/>
            </a:xfrm>
            <a:custGeom>
              <a:avLst/>
              <a:gdLst/>
              <a:ahLst/>
              <a:cxnLst/>
              <a:rect l="l" t="t" r="r" b="b"/>
              <a:pathLst>
                <a:path w="423" h="423" extrusionOk="0">
                  <a:moveTo>
                    <a:pt x="211" y="0"/>
                  </a:moveTo>
                  <a:cubicBezTo>
                    <a:pt x="94" y="0"/>
                    <a:pt x="0" y="96"/>
                    <a:pt x="0" y="212"/>
                  </a:cubicBezTo>
                  <a:cubicBezTo>
                    <a:pt x="0" y="328"/>
                    <a:pt x="94" y="423"/>
                    <a:pt x="211" y="423"/>
                  </a:cubicBezTo>
                  <a:cubicBezTo>
                    <a:pt x="327" y="423"/>
                    <a:pt x="423" y="328"/>
                    <a:pt x="423" y="212"/>
                  </a:cubicBezTo>
                  <a:cubicBezTo>
                    <a:pt x="423" y="96"/>
                    <a:pt x="327" y="0"/>
                    <a:pt x="2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495;p36">
              <a:extLst>
                <a:ext uri="{FF2B5EF4-FFF2-40B4-BE49-F238E27FC236}">
                  <a16:creationId xmlns:a16="http://schemas.microsoft.com/office/drawing/2014/main" id="{86E2EA74-5368-A89B-E4C4-DD166B3AEAD3}"/>
                </a:ext>
              </a:extLst>
            </p:cNvPr>
            <p:cNvSpPr/>
            <p:nvPr/>
          </p:nvSpPr>
          <p:spPr>
            <a:xfrm>
              <a:off x="8118600" y="896638"/>
              <a:ext cx="6350" cy="6325"/>
            </a:xfrm>
            <a:custGeom>
              <a:avLst/>
              <a:gdLst/>
              <a:ahLst/>
              <a:cxnLst/>
              <a:rect l="l" t="t" r="r" b="b"/>
              <a:pathLst>
                <a:path w="254" h="253" extrusionOk="0">
                  <a:moveTo>
                    <a:pt x="127" y="0"/>
                  </a:moveTo>
                  <a:cubicBezTo>
                    <a:pt x="57" y="0"/>
                    <a:pt x="1" y="57"/>
                    <a:pt x="1" y="127"/>
                  </a:cubicBezTo>
                  <a:cubicBezTo>
                    <a:pt x="1" y="197"/>
                    <a:pt x="57" y="253"/>
                    <a:pt x="127" y="253"/>
                  </a:cubicBezTo>
                  <a:cubicBezTo>
                    <a:pt x="196" y="253"/>
                    <a:pt x="253" y="197"/>
                    <a:pt x="253" y="127"/>
                  </a:cubicBezTo>
                  <a:cubicBezTo>
                    <a:pt x="253" y="57"/>
                    <a:pt x="196" y="0"/>
                    <a:pt x="12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496;p36">
              <a:extLst>
                <a:ext uri="{FF2B5EF4-FFF2-40B4-BE49-F238E27FC236}">
                  <a16:creationId xmlns:a16="http://schemas.microsoft.com/office/drawing/2014/main" id="{D10EB92B-738A-EDAF-6371-C9777CAD2344}"/>
                </a:ext>
              </a:extLst>
            </p:cNvPr>
            <p:cNvSpPr/>
            <p:nvPr/>
          </p:nvSpPr>
          <p:spPr>
            <a:xfrm>
              <a:off x="8204125" y="932213"/>
              <a:ext cx="9800" cy="9775"/>
            </a:xfrm>
            <a:custGeom>
              <a:avLst/>
              <a:gdLst/>
              <a:ahLst/>
              <a:cxnLst/>
              <a:rect l="l" t="t" r="r" b="b"/>
              <a:pathLst>
                <a:path w="392" h="391" extrusionOk="0">
                  <a:moveTo>
                    <a:pt x="196" y="0"/>
                  </a:moveTo>
                  <a:cubicBezTo>
                    <a:pt x="88" y="0"/>
                    <a:pt x="1" y="88"/>
                    <a:pt x="1" y="196"/>
                  </a:cubicBezTo>
                  <a:cubicBezTo>
                    <a:pt x="1" y="303"/>
                    <a:pt x="88" y="391"/>
                    <a:pt x="196" y="391"/>
                  </a:cubicBezTo>
                  <a:cubicBezTo>
                    <a:pt x="304" y="391"/>
                    <a:pt x="391" y="303"/>
                    <a:pt x="391" y="196"/>
                  </a:cubicBezTo>
                  <a:cubicBezTo>
                    <a:pt x="391" y="88"/>
                    <a:pt x="304" y="0"/>
                    <a:pt x="1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497;p36">
              <a:extLst>
                <a:ext uri="{FF2B5EF4-FFF2-40B4-BE49-F238E27FC236}">
                  <a16:creationId xmlns:a16="http://schemas.microsoft.com/office/drawing/2014/main" id="{A4795378-E823-C125-C292-3120867DC9FD}"/>
                </a:ext>
              </a:extLst>
            </p:cNvPr>
            <p:cNvSpPr/>
            <p:nvPr/>
          </p:nvSpPr>
          <p:spPr>
            <a:xfrm>
              <a:off x="8269500" y="889038"/>
              <a:ext cx="13925" cy="13925"/>
            </a:xfrm>
            <a:custGeom>
              <a:avLst/>
              <a:gdLst/>
              <a:ahLst/>
              <a:cxnLst/>
              <a:rect l="l" t="t" r="r" b="b"/>
              <a:pathLst>
                <a:path w="557" h="557" extrusionOk="0">
                  <a:moveTo>
                    <a:pt x="278" y="0"/>
                  </a:moveTo>
                  <a:cubicBezTo>
                    <a:pt x="124" y="0"/>
                    <a:pt x="0" y="124"/>
                    <a:pt x="0" y="278"/>
                  </a:cubicBezTo>
                  <a:cubicBezTo>
                    <a:pt x="0" y="432"/>
                    <a:pt x="124" y="557"/>
                    <a:pt x="278" y="557"/>
                  </a:cubicBezTo>
                  <a:cubicBezTo>
                    <a:pt x="432" y="557"/>
                    <a:pt x="557" y="432"/>
                    <a:pt x="557" y="278"/>
                  </a:cubicBezTo>
                  <a:cubicBezTo>
                    <a:pt x="557" y="125"/>
                    <a:pt x="432" y="0"/>
                    <a:pt x="2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498;p36">
              <a:extLst>
                <a:ext uri="{FF2B5EF4-FFF2-40B4-BE49-F238E27FC236}">
                  <a16:creationId xmlns:a16="http://schemas.microsoft.com/office/drawing/2014/main" id="{FAB48076-6E8B-327A-456D-111A957E4586}"/>
                </a:ext>
              </a:extLst>
            </p:cNvPr>
            <p:cNvSpPr/>
            <p:nvPr/>
          </p:nvSpPr>
          <p:spPr>
            <a:xfrm>
              <a:off x="8239425" y="1027738"/>
              <a:ext cx="6625" cy="6625"/>
            </a:xfrm>
            <a:custGeom>
              <a:avLst/>
              <a:gdLst/>
              <a:ahLst/>
              <a:cxnLst/>
              <a:rect l="l" t="t" r="r" b="b"/>
              <a:pathLst>
                <a:path w="265" h="265" extrusionOk="0">
                  <a:moveTo>
                    <a:pt x="132" y="1"/>
                  </a:moveTo>
                  <a:cubicBezTo>
                    <a:pt x="59" y="1"/>
                    <a:pt x="1" y="60"/>
                    <a:pt x="1" y="133"/>
                  </a:cubicBezTo>
                  <a:cubicBezTo>
                    <a:pt x="1" y="205"/>
                    <a:pt x="59" y="265"/>
                    <a:pt x="132" y="265"/>
                  </a:cubicBezTo>
                  <a:cubicBezTo>
                    <a:pt x="206" y="265"/>
                    <a:pt x="264" y="205"/>
                    <a:pt x="264" y="133"/>
                  </a:cubicBezTo>
                  <a:cubicBezTo>
                    <a:pt x="264" y="61"/>
                    <a:pt x="206" y="2"/>
                    <a:pt x="1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499;p36">
              <a:extLst>
                <a:ext uri="{FF2B5EF4-FFF2-40B4-BE49-F238E27FC236}">
                  <a16:creationId xmlns:a16="http://schemas.microsoft.com/office/drawing/2014/main" id="{B7DAD6EB-FC63-44F9-D3CB-41E6419BC1BD}"/>
                </a:ext>
              </a:extLst>
            </p:cNvPr>
            <p:cNvSpPr/>
            <p:nvPr/>
          </p:nvSpPr>
          <p:spPr>
            <a:xfrm>
              <a:off x="8213925" y="1116088"/>
              <a:ext cx="12875" cy="12850"/>
            </a:xfrm>
            <a:custGeom>
              <a:avLst/>
              <a:gdLst/>
              <a:ahLst/>
              <a:cxnLst/>
              <a:rect l="l" t="t" r="r" b="b"/>
              <a:pathLst>
                <a:path w="515" h="514" extrusionOk="0">
                  <a:moveTo>
                    <a:pt x="261" y="0"/>
                  </a:moveTo>
                  <a:cubicBezTo>
                    <a:pt x="260" y="0"/>
                    <a:pt x="259" y="0"/>
                    <a:pt x="257" y="0"/>
                  </a:cubicBezTo>
                  <a:cubicBezTo>
                    <a:pt x="115" y="0"/>
                    <a:pt x="0" y="115"/>
                    <a:pt x="0" y="256"/>
                  </a:cubicBezTo>
                  <a:cubicBezTo>
                    <a:pt x="0" y="399"/>
                    <a:pt x="115" y="513"/>
                    <a:pt x="257" y="513"/>
                  </a:cubicBezTo>
                  <a:cubicBezTo>
                    <a:pt x="400" y="513"/>
                    <a:pt x="514" y="399"/>
                    <a:pt x="514" y="256"/>
                  </a:cubicBezTo>
                  <a:cubicBezTo>
                    <a:pt x="514" y="117"/>
                    <a:pt x="402" y="0"/>
                    <a:pt x="26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500;p36">
              <a:extLst>
                <a:ext uri="{FF2B5EF4-FFF2-40B4-BE49-F238E27FC236}">
                  <a16:creationId xmlns:a16="http://schemas.microsoft.com/office/drawing/2014/main" id="{A74E3ABB-324F-040A-128F-9021652FDB3A}"/>
                </a:ext>
              </a:extLst>
            </p:cNvPr>
            <p:cNvSpPr/>
            <p:nvPr/>
          </p:nvSpPr>
          <p:spPr>
            <a:xfrm>
              <a:off x="8231050" y="1200788"/>
              <a:ext cx="5825" cy="5850"/>
            </a:xfrm>
            <a:custGeom>
              <a:avLst/>
              <a:gdLst/>
              <a:ahLst/>
              <a:cxnLst/>
              <a:rect l="l" t="t" r="r" b="b"/>
              <a:pathLst>
                <a:path w="233" h="234" extrusionOk="0">
                  <a:moveTo>
                    <a:pt x="116" y="0"/>
                  </a:moveTo>
                  <a:cubicBezTo>
                    <a:pt x="52" y="0"/>
                    <a:pt x="0" y="52"/>
                    <a:pt x="0" y="116"/>
                  </a:cubicBezTo>
                  <a:cubicBezTo>
                    <a:pt x="0" y="182"/>
                    <a:pt x="52" y="233"/>
                    <a:pt x="116" y="233"/>
                  </a:cubicBezTo>
                  <a:cubicBezTo>
                    <a:pt x="181" y="233"/>
                    <a:pt x="232" y="182"/>
                    <a:pt x="232" y="116"/>
                  </a:cubicBezTo>
                  <a:cubicBezTo>
                    <a:pt x="232" y="53"/>
                    <a:pt x="181" y="0"/>
                    <a:pt x="1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501;p36">
              <a:extLst>
                <a:ext uri="{FF2B5EF4-FFF2-40B4-BE49-F238E27FC236}">
                  <a16:creationId xmlns:a16="http://schemas.microsoft.com/office/drawing/2014/main" id="{3EE0DDA8-798B-6455-D30A-ED09A83210A1}"/>
                </a:ext>
              </a:extLst>
            </p:cNvPr>
            <p:cNvSpPr/>
            <p:nvPr/>
          </p:nvSpPr>
          <p:spPr>
            <a:xfrm>
              <a:off x="8358550" y="1248788"/>
              <a:ext cx="10150" cy="10125"/>
            </a:xfrm>
            <a:custGeom>
              <a:avLst/>
              <a:gdLst/>
              <a:ahLst/>
              <a:cxnLst/>
              <a:rect l="l" t="t" r="r" b="b"/>
              <a:pathLst>
                <a:path w="406" h="405" extrusionOk="0">
                  <a:moveTo>
                    <a:pt x="204" y="0"/>
                  </a:moveTo>
                  <a:cubicBezTo>
                    <a:pt x="91" y="0"/>
                    <a:pt x="0" y="90"/>
                    <a:pt x="0" y="202"/>
                  </a:cubicBezTo>
                  <a:cubicBezTo>
                    <a:pt x="0" y="314"/>
                    <a:pt x="91" y="404"/>
                    <a:pt x="204" y="404"/>
                  </a:cubicBezTo>
                  <a:cubicBezTo>
                    <a:pt x="315" y="404"/>
                    <a:pt x="406" y="314"/>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502;p36">
              <a:extLst>
                <a:ext uri="{FF2B5EF4-FFF2-40B4-BE49-F238E27FC236}">
                  <a16:creationId xmlns:a16="http://schemas.microsoft.com/office/drawing/2014/main" id="{DB982A97-5A2E-1973-1870-0F07A47EB2C2}"/>
                </a:ext>
              </a:extLst>
            </p:cNvPr>
            <p:cNvSpPr/>
            <p:nvPr/>
          </p:nvSpPr>
          <p:spPr>
            <a:xfrm>
              <a:off x="8442575" y="1191388"/>
              <a:ext cx="6425" cy="6400"/>
            </a:xfrm>
            <a:custGeom>
              <a:avLst/>
              <a:gdLst/>
              <a:ahLst/>
              <a:cxnLst/>
              <a:rect l="l" t="t" r="r" b="b"/>
              <a:pathLst>
                <a:path w="257" h="256" extrusionOk="0">
                  <a:moveTo>
                    <a:pt x="133" y="1"/>
                  </a:moveTo>
                  <a:cubicBezTo>
                    <a:pt x="132" y="1"/>
                    <a:pt x="131" y="1"/>
                    <a:pt x="129" y="1"/>
                  </a:cubicBezTo>
                  <a:cubicBezTo>
                    <a:pt x="58" y="1"/>
                    <a:pt x="1" y="58"/>
                    <a:pt x="1" y="128"/>
                  </a:cubicBezTo>
                  <a:cubicBezTo>
                    <a:pt x="1" y="198"/>
                    <a:pt x="58" y="256"/>
                    <a:pt x="129" y="256"/>
                  </a:cubicBezTo>
                  <a:cubicBezTo>
                    <a:pt x="199" y="256"/>
                    <a:pt x="257" y="198"/>
                    <a:pt x="257" y="128"/>
                  </a:cubicBezTo>
                  <a:cubicBezTo>
                    <a:pt x="257" y="57"/>
                    <a:pt x="201" y="1"/>
                    <a:pt x="1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503;p36">
              <a:extLst>
                <a:ext uri="{FF2B5EF4-FFF2-40B4-BE49-F238E27FC236}">
                  <a16:creationId xmlns:a16="http://schemas.microsoft.com/office/drawing/2014/main" id="{7771350E-D096-4256-317B-3C34114938AC}"/>
                </a:ext>
              </a:extLst>
            </p:cNvPr>
            <p:cNvSpPr/>
            <p:nvPr/>
          </p:nvSpPr>
          <p:spPr>
            <a:xfrm>
              <a:off x="8402250" y="1323988"/>
              <a:ext cx="7900" cy="7900"/>
            </a:xfrm>
            <a:custGeom>
              <a:avLst/>
              <a:gdLst/>
              <a:ahLst/>
              <a:cxnLst/>
              <a:rect l="l" t="t" r="r" b="b"/>
              <a:pathLst>
                <a:path w="316" h="316" extrusionOk="0">
                  <a:moveTo>
                    <a:pt x="159" y="0"/>
                  </a:moveTo>
                  <a:cubicBezTo>
                    <a:pt x="70" y="0"/>
                    <a:pt x="0" y="70"/>
                    <a:pt x="0" y="157"/>
                  </a:cubicBezTo>
                  <a:cubicBezTo>
                    <a:pt x="0" y="246"/>
                    <a:pt x="70" y="316"/>
                    <a:pt x="159" y="316"/>
                  </a:cubicBezTo>
                  <a:cubicBezTo>
                    <a:pt x="246" y="316"/>
                    <a:pt x="316" y="246"/>
                    <a:pt x="316" y="157"/>
                  </a:cubicBezTo>
                  <a:cubicBezTo>
                    <a:pt x="316" y="70"/>
                    <a:pt x="246" y="0"/>
                    <a:pt x="1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504;p36">
              <a:extLst>
                <a:ext uri="{FF2B5EF4-FFF2-40B4-BE49-F238E27FC236}">
                  <a16:creationId xmlns:a16="http://schemas.microsoft.com/office/drawing/2014/main" id="{59971558-5FED-3CC1-28A7-01F35A060F60}"/>
                </a:ext>
              </a:extLst>
            </p:cNvPr>
            <p:cNvSpPr/>
            <p:nvPr/>
          </p:nvSpPr>
          <p:spPr>
            <a:xfrm>
              <a:off x="8502400" y="1218463"/>
              <a:ext cx="5775" cy="5750"/>
            </a:xfrm>
            <a:custGeom>
              <a:avLst/>
              <a:gdLst/>
              <a:ahLst/>
              <a:cxnLst/>
              <a:rect l="l" t="t" r="r" b="b"/>
              <a:pathLst>
                <a:path w="231" h="230" extrusionOk="0">
                  <a:moveTo>
                    <a:pt x="115" y="0"/>
                  </a:moveTo>
                  <a:cubicBezTo>
                    <a:pt x="52" y="0"/>
                    <a:pt x="1" y="52"/>
                    <a:pt x="1" y="115"/>
                  </a:cubicBezTo>
                  <a:cubicBezTo>
                    <a:pt x="1" y="178"/>
                    <a:pt x="52" y="230"/>
                    <a:pt x="115" y="230"/>
                  </a:cubicBezTo>
                  <a:cubicBezTo>
                    <a:pt x="178" y="230"/>
                    <a:pt x="230" y="178"/>
                    <a:pt x="230" y="115"/>
                  </a:cubicBezTo>
                  <a:cubicBezTo>
                    <a:pt x="230" y="52"/>
                    <a:pt x="178" y="0"/>
                    <a:pt x="1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505;p36">
              <a:extLst>
                <a:ext uri="{FF2B5EF4-FFF2-40B4-BE49-F238E27FC236}">
                  <a16:creationId xmlns:a16="http://schemas.microsoft.com/office/drawing/2014/main" id="{429D4060-DCF0-A8E5-0ADA-501D8C4C61DF}"/>
                </a:ext>
              </a:extLst>
            </p:cNvPr>
            <p:cNvSpPr/>
            <p:nvPr/>
          </p:nvSpPr>
          <p:spPr>
            <a:xfrm>
              <a:off x="8410125" y="1083088"/>
              <a:ext cx="9150" cy="9125"/>
            </a:xfrm>
            <a:custGeom>
              <a:avLst/>
              <a:gdLst/>
              <a:ahLst/>
              <a:cxnLst/>
              <a:rect l="l" t="t" r="r" b="b"/>
              <a:pathLst>
                <a:path w="366" h="365" extrusionOk="0">
                  <a:moveTo>
                    <a:pt x="183" y="1"/>
                  </a:moveTo>
                  <a:cubicBezTo>
                    <a:pt x="82" y="1"/>
                    <a:pt x="1" y="82"/>
                    <a:pt x="1" y="182"/>
                  </a:cubicBezTo>
                  <a:cubicBezTo>
                    <a:pt x="1" y="283"/>
                    <a:pt x="82" y="365"/>
                    <a:pt x="183" y="365"/>
                  </a:cubicBezTo>
                  <a:cubicBezTo>
                    <a:pt x="283" y="365"/>
                    <a:pt x="366" y="283"/>
                    <a:pt x="366" y="182"/>
                  </a:cubicBezTo>
                  <a:cubicBezTo>
                    <a:pt x="366" y="82"/>
                    <a:pt x="283" y="1"/>
                    <a:pt x="1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506;p36">
              <a:extLst>
                <a:ext uri="{FF2B5EF4-FFF2-40B4-BE49-F238E27FC236}">
                  <a16:creationId xmlns:a16="http://schemas.microsoft.com/office/drawing/2014/main" id="{86414B13-8776-77F5-31FE-8C93FC6E9240}"/>
                </a:ext>
              </a:extLst>
            </p:cNvPr>
            <p:cNvSpPr/>
            <p:nvPr/>
          </p:nvSpPr>
          <p:spPr>
            <a:xfrm>
              <a:off x="8454425" y="1017438"/>
              <a:ext cx="7250" cy="7300"/>
            </a:xfrm>
            <a:custGeom>
              <a:avLst/>
              <a:gdLst/>
              <a:ahLst/>
              <a:cxnLst/>
              <a:rect l="l" t="t" r="r" b="b"/>
              <a:pathLst>
                <a:path w="290" h="292" extrusionOk="0">
                  <a:moveTo>
                    <a:pt x="145" y="1"/>
                  </a:moveTo>
                  <a:cubicBezTo>
                    <a:pt x="65" y="1"/>
                    <a:pt x="1" y="65"/>
                    <a:pt x="1" y="146"/>
                  </a:cubicBezTo>
                  <a:cubicBezTo>
                    <a:pt x="1" y="226"/>
                    <a:pt x="65" y="291"/>
                    <a:pt x="145" y="291"/>
                  </a:cubicBezTo>
                  <a:cubicBezTo>
                    <a:pt x="226" y="291"/>
                    <a:pt x="290" y="226"/>
                    <a:pt x="290" y="146"/>
                  </a:cubicBezTo>
                  <a:cubicBezTo>
                    <a:pt x="290" y="65"/>
                    <a:pt x="226" y="1"/>
                    <a:pt x="1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507;p36">
              <a:extLst>
                <a:ext uri="{FF2B5EF4-FFF2-40B4-BE49-F238E27FC236}">
                  <a16:creationId xmlns:a16="http://schemas.microsoft.com/office/drawing/2014/main" id="{E36D84CF-496C-5EBD-9F09-7BEB6FE62879}"/>
                </a:ext>
              </a:extLst>
            </p:cNvPr>
            <p:cNvSpPr/>
            <p:nvPr/>
          </p:nvSpPr>
          <p:spPr>
            <a:xfrm>
              <a:off x="8327100" y="1037238"/>
              <a:ext cx="12650" cy="12650"/>
            </a:xfrm>
            <a:custGeom>
              <a:avLst/>
              <a:gdLst/>
              <a:ahLst/>
              <a:cxnLst/>
              <a:rect l="l" t="t" r="r" b="b"/>
              <a:pathLst>
                <a:path w="506" h="506" extrusionOk="0">
                  <a:moveTo>
                    <a:pt x="253" y="1"/>
                  </a:moveTo>
                  <a:cubicBezTo>
                    <a:pt x="114" y="1"/>
                    <a:pt x="1" y="114"/>
                    <a:pt x="1" y="253"/>
                  </a:cubicBezTo>
                  <a:cubicBezTo>
                    <a:pt x="1" y="392"/>
                    <a:pt x="114" y="506"/>
                    <a:pt x="253" y="506"/>
                  </a:cubicBezTo>
                  <a:cubicBezTo>
                    <a:pt x="393" y="506"/>
                    <a:pt x="506" y="392"/>
                    <a:pt x="506" y="253"/>
                  </a:cubicBezTo>
                  <a:cubicBezTo>
                    <a:pt x="506" y="114"/>
                    <a:pt x="394" y="2"/>
                    <a:pt x="25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508;p36">
              <a:extLst>
                <a:ext uri="{FF2B5EF4-FFF2-40B4-BE49-F238E27FC236}">
                  <a16:creationId xmlns:a16="http://schemas.microsoft.com/office/drawing/2014/main" id="{E7A925A0-EE87-18B5-99CF-C26F7DC52DC5}"/>
                </a:ext>
              </a:extLst>
            </p:cNvPr>
            <p:cNvSpPr/>
            <p:nvPr/>
          </p:nvSpPr>
          <p:spPr>
            <a:xfrm>
              <a:off x="8551900" y="1021063"/>
              <a:ext cx="7050" cy="7050"/>
            </a:xfrm>
            <a:custGeom>
              <a:avLst/>
              <a:gdLst/>
              <a:ahLst/>
              <a:cxnLst/>
              <a:rect l="l" t="t" r="r" b="b"/>
              <a:pathLst>
                <a:path w="282" h="282" extrusionOk="0">
                  <a:moveTo>
                    <a:pt x="141" y="1"/>
                  </a:moveTo>
                  <a:cubicBezTo>
                    <a:pt x="63" y="1"/>
                    <a:pt x="0" y="64"/>
                    <a:pt x="0" y="142"/>
                  </a:cubicBezTo>
                  <a:cubicBezTo>
                    <a:pt x="0" y="219"/>
                    <a:pt x="63" y="282"/>
                    <a:pt x="141" y="282"/>
                  </a:cubicBezTo>
                  <a:cubicBezTo>
                    <a:pt x="218" y="282"/>
                    <a:pt x="281" y="219"/>
                    <a:pt x="281" y="142"/>
                  </a:cubicBezTo>
                  <a:cubicBezTo>
                    <a:pt x="281" y="64"/>
                    <a:pt x="218" y="1"/>
                    <a:pt x="1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509;p36">
              <a:extLst>
                <a:ext uri="{FF2B5EF4-FFF2-40B4-BE49-F238E27FC236}">
                  <a16:creationId xmlns:a16="http://schemas.microsoft.com/office/drawing/2014/main" id="{C7810697-92EE-6AC1-37EE-CEA943EC17D8}"/>
                </a:ext>
              </a:extLst>
            </p:cNvPr>
            <p:cNvSpPr/>
            <p:nvPr/>
          </p:nvSpPr>
          <p:spPr>
            <a:xfrm>
              <a:off x="8505300" y="970363"/>
              <a:ext cx="10575" cy="10550"/>
            </a:xfrm>
            <a:custGeom>
              <a:avLst/>
              <a:gdLst/>
              <a:ahLst/>
              <a:cxnLst/>
              <a:rect l="l" t="t" r="r" b="b"/>
              <a:pathLst>
                <a:path w="423" h="422" extrusionOk="0">
                  <a:moveTo>
                    <a:pt x="212" y="1"/>
                  </a:moveTo>
                  <a:cubicBezTo>
                    <a:pt x="96" y="1"/>
                    <a:pt x="0" y="95"/>
                    <a:pt x="0" y="212"/>
                  </a:cubicBezTo>
                  <a:cubicBezTo>
                    <a:pt x="0" y="328"/>
                    <a:pt x="96" y="422"/>
                    <a:pt x="212" y="422"/>
                  </a:cubicBezTo>
                  <a:cubicBezTo>
                    <a:pt x="329" y="422"/>
                    <a:pt x="423" y="328"/>
                    <a:pt x="423" y="212"/>
                  </a:cubicBezTo>
                  <a:cubicBezTo>
                    <a:pt x="423" y="95"/>
                    <a:pt x="329"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510;p36">
              <a:extLst>
                <a:ext uri="{FF2B5EF4-FFF2-40B4-BE49-F238E27FC236}">
                  <a16:creationId xmlns:a16="http://schemas.microsoft.com/office/drawing/2014/main" id="{58205DCA-7AED-73FB-8A14-AFA335DA6E7C}"/>
                </a:ext>
              </a:extLst>
            </p:cNvPr>
            <p:cNvSpPr/>
            <p:nvPr/>
          </p:nvSpPr>
          <p:spPr>
            <a:xfrm>
              <a:off x="8545850" y="1159463"/>
              <a:ext cx="11350" cy="11350"/>
            </a:xfrm>
            <a:custGeom>
              <a:avLst/>
              <a:gdLst/>
              <a:ahLst/>
              <a:cxnLst/>
              <a:rect l="l" t="t" r="r" b="b"/>
              <a:pathLst>
                <a:path w="454" h="454" extrusionOk="0">
                  <a:moveTo>
                    <a:pt x="227" y="1"/>
                  </a:moveTo>
                  <a:cubicBezTo>
                    <a:pt x="102" y="1"/>
                    <a:pt x="0" y="103"/>
                    <a:pt x="0" y="228"/>
                  </a:cubicBezTo>
                  <a:cubicBezTo>
                    <a:pt x="0" y="352"/>
                    <a:pt x="102" y="454"/>
                    <a:pt x="227" y="454"/>
                  </a:cubicBezTo>
                  <a:cubicBezTo>
                    <a:pt x="351" y="454"/>
                    <a:pt x="453" y="352"/>
                    <a:pt x="453" y="228"/>
                  </a:cubicBezTo>
                  <a:cubicBezTo>
                    <a:pt x="453" y="103"/>
                    <a:pt x="351" y="1"/>
                    <a:pt x="2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511;p36">
              <a:extLst>
                <a:ext uri="{FF2B5EF4-FFF2-40B4-BE49-F238E27FC236}">
                  <a16:creationId xmlns:a16="http://schemas.microsoft.com/office/drawing/2014/main" id="{87807106-47A9-0896-8F28-D5CD77D703AA}"/>
                </a:ext>
              </a:extLst>
            </p:cNvPr>
            <p:cNvSpPr/>
            <p:nvPr/>
          </p:nvSpPr>
          <p:spPr>
            <a:xfrm>
              <a:off x="8402275" y="1393838"/>
              <a:ext cx="11775" cy="11800"/>
            </a:xfrm>
            <a:custGeom>
              <a:avLst/>
              <a:gdLst/>
              <a:ahLst/>
              <a:cxnLst/>
              <a:rect l="l" t="t" r="r" b="b"/>
              <a:pathLst>
                <a:path w="471" h="472" extrusionOk="0">
                  <a:moveTo>
                    <a:pt x="236" y="1"/>
                  </a:moveTo>
                  <a:cubicBezTo>
                    <a:pt x="106" y="1"/>
                    <a:pt x="0" y="106"/>
                    <a:pt x="0" y="236"/>
                  </a:cubicBezTo>
                  <a:cubicBezTo>
                    <a:pt x="0" y="365"/>
                    <a:pt x="106" y="471"/>
                    <a:pt x="236" y="471"/>
                  </a:cubicBezTo>
                  <a:cubicBezTo>
                    <a:pt x="365" y="471"/>
                    <a:pt x="471" y="365"/>
                    <a:pt x="471" y="236"/>
                  </a:cubicBezTo>
                  <a:cubicBezTo>
                    <a:pt x="471" y="106"/>
                    <a:pt x="365" y="1"/>
                    <a:pt x="2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512;p36">
              <a:extLst>
                <a:ext uri="{FF2B5EF4-FFF2-40B4-BE49-F238E27FC236}">
                  <a16:creationId xmlns:a16="http://schemas.microsoft.com/office/drawing/2014/main" id="{EB61FE1D-CA31-C781-1A4A-3F9C3AB57E25}"/>
                </a:ext>
              </a:extLst>
            </p:cNvPr>
            <p:cNvSpPr/>
            <p:nvPr/>
          </p:nvSpPr>
          <p:spPr>
            <a:xfrm>
              <a:off x="7864175" y="1372588"/>
              <a:ext cx="10150" cy="10125"/>
            </a:xfrm>
            <a:custGeom>
              <a:avLst/>
              <a:gdLst/>
              <a:ahLst/>
              <a:cxnLst/>
              <a:rect l="l" t="t" r="r" b="b"/>
              <a:pathLst>
                <a:path w="406" h="405" extrusionOk="0">
                  <a:moveTo>
                    <a:pt x="204" y="0"/>
                  </a:moveTo>
                  <a:cubicBezTo>
                    <a:pt x="92" y="0"/>
                    <a:pt x="1" y="90"/>
                    <a:pt x="1" y="202"/>
                  </a:cubicBezTo>
                  <a:cubicBezTo>
                    <a:pt x="1" y="313"/>
                    <a:pt x="92" y="404"/>
                    <a:pt x="204" y="404"/>
                  </a:cubicBezTo>
                  <a:cubicBezTo>
                    <a:pt x="315" y="404"/>
                    <a:pt x="406" y="313"/>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513;p36">
              <a:extLst>
                <a:ext uri="{FF2B5EF4-FFF2-40B4-BE49-F238E27FC236}">
                  <a16:creationId xmlns:a16="http://schemas.microsoft.com/office/drawing/2014/main" id="{AA95173C-0062-B58D-E5D3-400D2EA466FE}"/>
                </a:ext>
              </a:extLst>
            </p:cNvPr>
            <p:cNvSpPr/>
            <p:nvPr/>
          </p:nvSpPr>
          <p:spPr>
            <a:xfrm>
              <a:off x="7697875" y="784188"/>
              <a:ext cx="889175" cy="193875"/>
            </a:xfrm>
            <a:custGeom>
              <a:avLst/>
              <a:gdLst/>
              <a:ahLst/>
              <a:cxnLst/>
              <a:rect l="l" t="t" r="r" b="b"/>
              <a:pathLst>
                <a:path w="35567" h="7755" extrusionOk="0">
                  <a:moveTo>
                    <a:pt x="16383" y="0"/>
                  </a:moveTo>
                  <a:cubicBezTo>
                    <a:pt x="14411" y="0"/>
                    <a:pt x="12394" y="333"/>
                    <a:pt x="10442" y="654"/>
                  </a:cubicBezTo>
                  <a:cubicBezTo>
                    <a:pt x="8567" y="962"/>
                    <a:pt x="6702" y="1290"/>
                    <a:pt x="4884" y="1290"/>
                  </a:cubicBezTo>
                  <a:cubicBezTo>
                    <a:pt x="3313" y="1290"/>
                    <a:pt x="1776" y="1045"/>
                    <a:pt x="299" y="327"/>
                  </a:cubicBezTo>
                  <a:lnTo>
                    <a:pt x="0" y="2563"/>
                  </a:lnTo>
                  <a:cubicBezTo>
                    <a:pt x="1597" y="3339"/>
                    <a:pt x="3337" y="3604"/>
                    <a:pt x="5116" y="3604"/>
                  </a:cubicBezTo>
                  <a:cubicBezTo>
                    <a:pt x="6887" y="3604"/>
                    <a:pt x="8697" y="3341"/>
                    <a:pt x="10442" y="3055"/>
                  </a:cubicBezTo>
                  <a:cubicBezTo>
                    <a:pt x="12394" y="2734"/>
                    <a:pt x="14412" y="2401"/>
                    <a:pt x="16385" y="2401"/>
                  </a:cubicBezTo>
                  <a:cubicBezTo>
                    <a:pt x="17945" y="2401"/>
                    <a:pt x="19478" y="2610"/>
                    <a:pt x="20928" y="3197"/>
                  </a:cubicBezTo>
                  <a:cubicBezTo>
                    <a:pt x="22528" y="3844"/>
                    <a:pt x="23915" y="4916"/>
                    <a:pt x="25428" y="5745"/>
                  </a:cubicBezTo>
                  <a:cubicBezTo>
                    <a:pt x="27836" y="7064"/>
                    <a:pt x="30580" y="7754"/>
                    <a:pt x="33323" y="7754"/>
                  </a:cubicBezTo>
                  <a:cubicBezTo>
                    <a:pt x="34073" y="7754"/>
                    <a:pt x="34824" y="7703"/>
                    <a:pt x="35567" y="7598"/>
                  </a:cubicBezTo>
                  <a:lnTo>
                    <a:pt x="35567" y="5197"/>
                  </a:lnTo>
                  <a:cubicBezTo>
                    <a:pt x="34825" y="5301"/>
                    <a:pt x="34075" y="5353"/>
                    <a:pt x="33326" y="5353"/>
                  </a:cubicBezTo>
                  <a:cubicBezTo>
                    <a:pt x="30581" y="5353"/>
                    <a:pt x="27835" y="4663"/>
                    <a:pt x="25428" y="3344"/>
                  </a:cubicBezTo>
                  <a:cubicBezTo>
                    <a:pt x="23915" y="2514"/>
                    <a:pt x="22528" y="1442"/>
                    <a:pt x="20928" y="796"/>
                  </a:cubicBezTo>
                  <a:cubicBezTo>
                    <a:pt x="19478" y="209"/>
                    <a:pt x="17944" y="0"/>
                    <a:pt x="163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514;p36">
              <a:extLst>
                <a:ext uri="{FF2B5EF4-FFF2-40B4-BE49-F238E27FC236}">
                  <a16:creationId xmlns:a16="http://schemas.microsoft.com/office/drawing/2014/main" id="{2B765B3A-F74D-942F-123B-96E6D442F6D9}"/>
                </a:ext>
              </a:extLst>
            </p:cNvPr>
            <p:cNvSpPr/>
            <p:nvPr/>
          </p:nvSpPr>
          <p:spPr>
            <a:xfrm>
              <a:off x="7713250" y="358913"/>
              <a:ext cx="258125" cy="261975"/>
            </a:xfrm>
            <a:custGeom>
              <a:avLst/>
              <a:gdLst/>
              <a:ahLst/>
              <a:cxnLst/>
              <a:rect l="l" t="t" r="r" b="b"/>
              <a:pathLst>
                <a:path w="10325" h="10479" extrusionOk="0">
                  <a:moveTo>
                    <a:pt x="5963" y="0"/>
                  </a:moveTo>
                  <a:cubicBezTo>
                    <a:pt x="5235" y="0"/>
                    <a:pt x="4497" y="153"/>
                    <a:pt x="3792" y="474"/>
                  </a:cubicBezTo>
                  <a:cubicBezTo>
                    <a:pt x="1159" y="1675"/>
                    <a:pt x="0" y="4784"/>
                    <a:pt x="1202" y="7416"/>
                  </a:cubicBezTo>
                  <a:cubicBezTo>
                    <a:pt x="2082" y="9341"/>
                    <a:pt x="3984" y="10479"/>
                    <a:pt x="5972" y="10479"/>
                  </a:cubicBezTo>
                  <a:cubicBezTo>
                    <a:pt x="6700" y="10479"/>
                    <a:pt x="7439" y="10326"/>
                    <a:pt x="8144" y="10005"/>
                  </a:cubicBezTo>
                  <a:cubicBezTo>
                    <a:pt x="9063" y="9585"/>
                    <a:pt x="9802" y="8932"/>
                    <a:pt x="10324" y="8148"/>
                  </a:cubicBezTo>
                  <a:lnTo>
                    <a:pt x="10324" y="8148"/>
                  </a:lnTo>
                  <a:cubicBezTo>
                    <a:pt x="10219" y="8209"/>
                    <a:pt x="10110" y="8266"/>
                    <a:pt x="9996" y="8318"/>
                  </a:cubicBezTo>
                  <a:cubicBezTo>
                    <a:pt x="9394" y="8593"/>
                    <a:pt x="8762" y="8723"/>
                    <a:pt x="8141" y="8723"/>
                  </a:cubicBezTo>
                  <a:cubicBezTo>
                    <a:pt x="6443" y="8723"/>
                    <a:pt x="4821" y="7752"/>
                    <a:pt x="4070" y="6107"/>
                  </a:cubicBezTo>
                  <a:cubicBezTo>
                    <a:pt x="3044" y="3860"/>
                    <a:pt x="4033" y="1207"/>
                    <a:pt x="6280" y="181"/>
                  </a:cubicBezTo>
                  <a:cubicBezTo>
                    <a:pt x="6394" y="129"/>
                    <a:pt x="6508" y="83"/>
                    <a:pt x="6623" y="42"/>
                  </a:cubicBezTo>
                  <a:cubicBezTo>
                    <a:pt x="6405" y="14"/>
                    <a:pt x="6184" y="0"/>
                    <a:pt x="5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515;p36">
              <a:extLst>
                <a:ext uri="{FF2B5EF4-FFF2-40B4-BE49-F238E27FC236}">
                  <a16:creationId xmlns:a16="http://schemas.microsoft.com/office/drawing/2014/main" id="{A95BDAA7-0478-C4FD-732A-5F4B64FAE4EA}"/>
                </a:ext>
              </a:extLst>
            </p:cNvPr>
            <p:cNvSpPr/>
            <p:nvPr/>
          </p:nvSpPr>
          <p:spPr>
            <a:xfrm>
              <a:off x="7930725" y="438013"/>
              <a:ext cx="67125" cy="78175"/>
            </a:xfrm>
            <a:custGeom>
              <a:avLst/>
              <a:gdLst/>
              <a:ahLst/>
              <a:cxnLst/>
              <a:rect l="l" t="t" r="r" b="b"/>
              <a:pathLst>
                <a:path w="2685" h="3127" extrusionOk="0">
                  <a:moveTo>
                    <a:pt x="2140" y="1"/>
                  </a:moveTo>
                  <a:lnTo>
                    <a:pt x="0" y="394"/>
                  </a:lnTo>
                  <a:lnTo>
                    <a:pt x="58" y="704"/>
                  </a:lnTo>
                  <a:lnTo>
                    <a:pt x="1738" y="396"/>
                  </a:lnTo>
                  <a:lnTo>
                    <a:pt x="408" y="2846"/>
                  </a:lnTo>
                  <a:lnTo>
                    <a:pt x="459" y="3127"/>
                  </a:lnTo>
                  <a:lnTo>
                    <a:pt x="2684" y="2717"/>
                  </a:lnTo>
                  <a:lnTo>
                    <a:pt x="2627" y="2407"/>
                  </a:lnTo>
                  <a:lnTo>
                    <a:pt x="862" y="2732"/>
                  </a:lnTo>
                  <a:lnTo>
                    <a:pt x="862" y="2732"/>
                  </a:lnTo>
                  <a:lnTo>
                    <a:pt x="2192" y="282"/>
                  </a:lnTo>
                  <a:lnTo>
                    <a:pt x="214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516;p36">
              <a:extLst>
                <a:ext uri="{FF2B5EF4-FFF2-40B4-BE49-F238E27FC236}">
                  <a16:creationId xmlns:a16="http://schemas.microsoft.com/office/drawing/2014/main" id="{848B4AC3-B952-6C45-21E6-713AF7E70FCF}"/>
                </a:ext>
              </a:extLst>
            </p:cNvPr>
            <p:cNvSpPr/>
            <p:nvPr/>
          </p:nvSpPr>
          <p:spPr>
            <a:xfrm>
              <a:off x="7991500" y="470463"/>
              <a:ext cx="51200" cy="59625"/>
            </a:xfrm>
            <a:custGeom>
              <a:avLst/>
              <a:gdLst/>
              <a:ahLst/>
              <a:cxnLst/>
              <a:rect l="l" t="t" r="r" b="b"/>
              <a:pathLst>
                <a:path w="2048" h="2385" extrusionOk="0">
                  <a:moveTo>
                    <a:pt x="1633" y="1"/>
                  </a:moveTo>
                  <a:lnTo>
                    <a:pt x="1" y="300"/>
                  </a:lnTo>
                  <a:lnTo>
                    <a:pt x="45" y="538"/>
                  </a:lnTo>
                  <a:lnTo>
                    <a:pt x="1325" y="301"/>
                  </a:lnTo>
                  <a:lnTo>
                    <a:pt x="312" y="2170"/>
                  </a:lnTo>
                  <a:lnTo>
                    <a:pt x="351" y="2384"/>
                  </a:lnTo>
                  <a:lnTo>
                    <a:pt x="2047" y="2072"/>
                  </a:lnTo>
                  <a:lnTo>
                    <a:pt x="2004" y="1836"/>
                  </a:lnTo>
                  <a:lnTo>
                    <a:pt x="659" y="2084"/>
                  </a:lnTo>
                  <a:lnTo>
                    <a:pt x="1672" y="214"/>
                  </a:lnTo>
                  <a:lnTo>
                    <a:pt x="16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517;p36">
              <a:extLst>
                <a:ext uri="{FF2B5EF4-FFF2-40B4-BE49-F238E27FC236}">
                  <a16:creationId xmlns:a16="http://schemas.microsoft.com/office/drawing/2014/main" id="{B77C65BD-C4F3-8435-8ECE-EDC7023BD240}"/>
                </a:ext>
              </a:extLst>
            </p:cNvPr>
            <p:cNvSpPr/>
            <p:nvPr/>
          </p:nvSpPr>
          <p:spPr>
            <a:xfrm>
              <a:off x="8037850" y="508088"/>
              <a:ext cx="36025" cy="41925"/>
            </a:xfrm>
            <a:custGeom>
              <a:avLst/>
              <a:gdLst/>
              <a:ahLst/>
              <a:cxnLst/>
              <a:rect l="l" t="t" r="r" b="b"/>
              <a:pathLst>
                <a:path w="1441" h="1677" extrusionOk="0">
                  <a:moveTo>
                    <a:pt x="1149" y="0"/>
                  </a:moveTo>
                  <a:lnTo>
                    <a:pt x="0" y="211"/>
                  </a:lnTo>
                  <a:lnTo>
                    <a:pt x="31" y="378"/>
                  </a:lnTo>
                  <a:lnTo>
                    <a:pt x="932" y="211"/>
                  </a:lnTo>
                  <a:lnTo>
                    <a:pt x="218" y="1527"/>
                  </a:lnTo>
                  <a:lnTo>
                    <a:pt x="247" y="1677"/>
                  </a:lnTo>
                  <a:lnTo>
                    <a:pt x="1441" y="1458"/>
                  </a:lnTo>
                  <a:lnTo>
                    <a:pt x="1410" y="1291"/>
                  </a:lnTo>
                  <a:lnTo>
                    <a:pt x="463" y="1466"/>
                  </a:lnTo>
                  <a:lnTo>
                    <a:pt x="1177" y="151"/>
                  </a:lnTo>
                  <a:lnTo>
                    <a:pt x="114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518;p36">
              <a:extLst>
                <a:ext uri="{FF2B5EF4-FFF2-40B4-BE49-F238E27FC236}">
                  <a16:creationId xmlns:a16="http://schemas.microsoft.com/office/drawing/2014/main" id="{28F2910B-9DE4-5B5F-CCBC-A4D5FBB45901}"/>
                </a:ext>
              </a:extLst>
            </p:cNvPr>
            <p:cNvSpPr/>
            <p:nvPr/>
          </p:nvSpPr>
          <p:spPr>
            <a:xfrm>
              <a:off x="8077150" y="554038"/>
              <a:ext cx="25200" cy="29325"/>
            </a:xfrm>
            <a:custGeom>
              <a:avLst/>
              <a:gdLst/>
              <a:ahLst/>
              <a:cxnLst/>
              <a:rect l="l" t="t" r="r" b="b"/>
              <a:pathLst>
                <a:path w="1008" h="1173" extrusionOk="0">
                  <a:moveTo>
                    <a:pt x="804" y="1"/>
                  </a:moveTo>
                  <a:lnTo>
                    <a:pt x="1" y="149"/>
                  </a:lnTo>
                  <a:lnTo>
                    <a:pt x="22" y="265"/>
                  </a:lnTo>
                  <a:lnTo>
                    <a:pt x="652" y="149"/>
                  </a:lnTo>
                  <a:lnTo>
                    <a:pt x="153" y="1068"/>
                  </a:lnTo>
                  <a:lnTo>
                    <a:pt x="173" y="1172"/>
                  </a:lnTo>
                  <a:lnTo>
                    <a:pt x="1007" y="1020"/>
                  </a:lnTo>
                  <a:lnTo>
                    <a:pt x="985" y="903"/>
                  </a:lnTo>
                  <a:lnTo>
                    <a:pt x="324" y="1024"/>
                  </a:lnTo>
                  <a:lnTo>
                    <a:pt x="822" y="106"/>
                  </a:lnTo>
                  <a:lnTo>
                    <a:pt x="80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422152" y="352709"/>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Health Needs Assessment (HNA)</a:t>
            </a:r>
          </a:p>
        </p:txBody>
      </p:sp>
      <p:sp>
        <p:nvSpPr>
          <p:cNvPr id="2004" name="Google Shape;2004;p45"/>
          <p:cNvSpPr txBox="1">
            <a:spLocks noGrp="1"/>
          </p:cNvSpPr>
          <p:nvPr>
            <p:ph type="subTitle" idx="3"/>
          </p:nvPr>
        </p:nvSpPr>
        <p:spPr>
          <a:xfrm>
            <a:off x="653280" y="933662"/>
            <a:ext cx="4940774" cy="1008000"/>
          </a:xfrm>
          <a:prstGeom prst="rect">
            <a:avLst/>
          </a:prstGeom>
        </p:spPr>
        <p:txBody>
          <a:bodyPr spcFirstLastPara="1" wrap="square" lIns="91425" tIns="91425" rIns="91425" bIns="91425" anchor="t" anchorCtr="0">
            <a:noAutofit/>
          </a:bodyPr>
          <a:lstStyle/>
          <a:p>
            <a:pPr marL="285750" lvl="0" indent="-285750" algn="just" rtl="0">
              <a:spcBef>
                <a:spcPts val="0"/>
              </a:spcBef>
              <a:spcAft>
                <a:spcPts val="0"/>
              </a:spcAft>
              <a:buFont typeface="Arial" panose="020B0604020202020204" pitchFamily="34" charset="0"/>
              <a:buChar char="•"/>
            </a:pPr>
            <a:r>
              <a:rPr lang="en-US" dirty="0"/>
              <a:t>The HNA is a systematic method of identifying unmet health and healthcare needs of a population and making changes to meet these unmet needs (HSE, 2024). </a:t>
            </a:r>
          </a:p>
          <a:p>
            <a:pPr marL="285750" lvl="0" indent="-285750" algn="just" rtl="0">
              <a:spcBef>
                <a:spcPts val="0"/>
              </a:spcBef>
              <a:spcAft>
                <a:spcPts val="0"/>
              </a:spcAft>
              <a:buFont typeface="Arial" panose="020B0604020202020204" pitchFamily="34" charset="0"/>
              <a:buChar char="•"/>
            </a:pPr>
            <a:r>
              <a:rPr lang="en-US" dirty="0"/>
              <a:t>According to a survey by </a:t>
            </a:r>
            <a:r>
              <a:rPr lang="en-US" dirty="0" err="1"/>
              <a:t>Dinic</a:t>
            </a:r>
            <a:r>
              <a:rPr lang="en-US" dirty="0"/>
              <a:t> (2022), About half of Britons (48%) go to sleep from around 10 pm to around 11 pm, while one in eight (12%) go to bed at around 9.30 pm or earlier.</a:t>
            </a:r>
          </a:p>
          <a:p>
            <a:pPr marL="285750" lvl="0" indent="-285750" algn="just" rtl="0">
              <a:spcBef>
                <a:spcPts val="0"/>
              </a:spcBef>
              <a:spcAft>
                <a:spcPts val="0"/>
              </a:spcAft>
              <a:buFont typeface="Arial" panose="020B0604020202020204" pitchFamily="34" charset="0"/>
              <a:buChar char="•"/>
            </a:pPr>
            <a:r>
              <a:rPr lang="en-US" dirty="0"/>
              <a:t>A survey by McMahon (2025) also indicates that excessive screen time was another factor behind sleep deprivation, and 69% said they used social media as well as other screen-based activities (McMahon, 2025).</a:t>
            </a:r>
          </a:p>
          <a:p>
            <a:pPr marL="285750" lvl="0" indent="-285750" algn="just" rtl="0">
              <a:spcBef>
                <a:spcPts val="0"/>
              </a:spcBef>
              <a:spcAft>
                <a:spcPts val="0"/>
              </a:spcAft>
              <a:buFont typeface="Arial" panose="020B0604020202020204" pitchFamily="34" charset="0"/>
              <a:buChar char="•"/>
            </a:pPr>
            <a:r>
              <a:rPr lang="en-US" dirty="0"/>
              <a:t>A survey by Dreams (2024) of 15,000 adults across the UK similarly indicates that before sleep in 2024, the major activities included browsing social media.</a:t>
            </a:r>
          </a:p>
          <a:p>
            <a:pPr marL="285750" lvl="0" indent="-285750" algn="just" rtl="0">
              <a:spcBef>
                <a:spcPts val="0"/>
              </a:spcBef>
              <a:spcAft>
                <a:spcPts val="0"/>
              </a:spcAft>
              <a:buFont typeface="Arial" panose="020B0604020202020204" pitchFamily="34" charset="0"/>
              <a:buChar char="•"/>
            </a:pPr>
            <a:r>
              <a:rPr lang="en-US" dirty="0"/>
              <a:t>It is essential to note that sleep health promotion is an </a:t>
            </a:r>
            <a:r>
              <a:rPr lang="en-US" dirty="0" err="1"/>
              <a:t>underrecognised</a:t>
            </a:r>
            <a:r>
              <a:rPr lang="en-US" dirty="0"/>
              <a:t> public health opportunity with implications for a wide range of critical health outcomes (Hale, Troxel and </a:t>
            </a:r>
            <a:r>
              <a:rPr lang="en-US" dirty="0" err="1"/>
              <a:t>Buysse</a:t>
            </a:r>
            <a:r>
              <a:rPr lang="en-US" dirty="0"/>
              <a:t>, 2020).</a:t>
            </a:r>
          </a:p>
        </p:txBody>
      </p:sp>
      <p:grpSp>
        <p:nvGrpSpPr>
          <p:cNvPr id="4" name="Google Shape;2277;p55">
            <a:extLst>
              <a:ext uri="{FF2B5EF4-FFF2-40B4-BE49-F238E27FC236}">
                <a16:creationId xmlns:a16="http://schemas.microsoft.com/office/drawing/2014/main" id="{396D4F76-CDD8-484A-BE0C-2BD76C869517}"/>
              </a:ext>
            </a:extLst>
          </p:cNvPr>
          <p:cNvGrpSpPr/>
          <p:nvPr/>
        </p:nvGrpSpPr>
        <p:grpSpPr>
          <a:xfrm>
            <a:off x="5747859" y="1249749"/>
            <a:ext cx="2855446" cy="3089086"/>
            <a:chOff x="5113370" y="971564"/>
            <a:chExt cx="3285143" cy="3553942"/>
          </a:xfrm>
        </p:grpSpPr>
        <p:grpSp>
          <p:nvGrpSpPr>
            <p:cNvPr id="5" name="Google Shape;2278;p55">
              <a:extLst>
                <a:ext uri="{FF2B5EF4-FFF2-40B4-BE49-F238E27FC236}">
                  <a16:creationId xmlns:a16="http://schemas.microsoft.com/office/drawing/2014/main" id="{A4E736DF-AACC-4362-B048-76E423D601C3}"/>
                </a:ext>
              </a:extLst>
            </p:cNvPr>
            <p:cNvGrpSpPr/>
            <p:nvPr/>
          </p:nvGrpSpPr>
          <p:grpSpPr>
            <a:xfrm>
              <a:off x="5113370" y="971564"/>
              <a:ext cx="3285049" cy="3200367"/>
              <a:chOff x="4516875" y="2676050"/>
              <a:chExt cx="1314020" cy="1267472"/>
            </a:xfrm>
          </p:grpSpPr>
          <p:sp>
            <p:nvSpPr>
              <p:cNvPr id="7" name="Google Shape;2279;p55">
                <a:extLst>
                  <a:ext uri="{FF2B5EF4-FFF2-40B4-BE49-F238E27FC236}">
                    <a16:creationId xmlns:a16="http://schemas.microsoft.com/office/drawing/2014/main" id="{253543BC-E94A-445E-873F-F5187A38C61E}"/>
                  </a:ext>
                </a:extLst>
              </p:cNvPr>
              <p:cNvSpPr/>
              <p:nvPr/>
            </p:nvSpPr>
            <p:spPr>
              <a:xfrm>
                <a:off x="5715200" y="2890900"/>
                <a:ext cx="93175" cy="94700"/>
              </a:xfrm>
              <a:custGeom>
                <a:avLst/>
                <a:gdLst/>
                <a:ahLst/>
                <a:cxnLst/>
                <a:rect l="l" t="t" r="r" b="b"/>
                <a:pathLst>
                  <a:path w="3727" h="3788" extrusionOk="0">
                    <a:moveTo>
                      <a:pt x="2226" y="1"/>
                    </a:moveTo>
                    <a:cubicBezTo>
                      <a:pt x="2176" y="1"/>
                      <a:pt x="2125" y="20"/>
                      <a:pt x="2086" y="63"/>
                    </a:cubicBezTo>
                    <a:lnTo>
                      <a:pt x="1414" y="781"/>
                    </a:lnTo>
                    <a:cubicBezTo>
                      <a:pt x="1378" y="820"/>
                      <a:pt x="1327" y="842"/>
                      <a:pt x="1275" y="842"/>
                    </a:cubicBezTo>
                    <a:cubicBezTo>
                      <a:pt x="1265" y="842"/>
                      <a:pt x="1255" y="842"/>
                      <a:pt x="1245" y="840"/>
                    </a:cubicBezTo>
                    <a:lnTo>
                      <a:pt x="271" y="694"/>
                    </a:lnTo>
                    <a:cubicBezTo>
                      <a:pt x="262" y="693"/>
                      <a:pt x="252" y="692"/>
                      <a:pt x="242" y="692"/>
                    </a:cubicBezTo>
                    <a:cubicBezTo>
                      <a:pt x="100" y="692"/>
                      <a:pt x="1" y="848"/>
                      <a:pt x="74" y="980"/>
                    </a:cubicBezTo>
                    <a:lnTo>
                      <a:pt x="548" y="1841"/>
                    </a:lnTo>
                    <a:cubicBezTo>
                      <a:pt x="580" y="1896"/>
                      <a:pt x="581" y="1963"/>
                      <a:pt x="553" y="2021"/>
                    </a:cubicBezTo>
                    <a:lnTo>
                      <a:pt x="112" y="2900"/>
                    </a:lnTo>
                    <a:cubicBezTo>
                      <a:pt x="46" y="3032"/>
                      <a:pt x="145" y="3181"/>
                      <a:pt x="284" y="3181"/>
                    </a:cubicBezTo>
                    <a:cubicBezTo>
                      <a:pt x="297" y="3181"/>
                      <a:pt x="309" y="3180"/>
                      <a:pt x="322" y="3178"/>
                    </a:cubicBezTo>
                    <a:lnTo>
                      <a:pt x="1287" y="2991"/>
                    </a:lnTo>
                    <a:cubicBezTo>
                      <a:pt x="1299" y="2988"/>
                      <a:pt x="1312" y="2987"/>
                      <a:pt x="1324" y="2987"/>
                    </a:cubicBezTo>
                    <a:cubicBezTo>
                      <a:pt x="1374" y="2987"/>
                      <a:pt x="1422" y="3006"/>
                      <a:pt x="1459" y="3042"/>
                    </a:cubicBezTo>
                    <a:lnTo>
                      <a:pt x="2159" y="3732"/>
                    </a:lnTo>
                    <a:cubicBezTo>
                      <a:pt x="2198" y="3770"/>
                      <a:pt x="2247" y="3788"/>
                      <a:pt x="2294" y="3788"/>
                    </a:cubicBezTo>
                    <a:cubicBezTo>
                      <a:pt x="2386" y="3788"/>
                      <a:pt x="2475" y="3722"/>
                      <a:pt x="2487" y="3617"/>
                    </a:cubicBezTo>
                    <a:lnTo>
                      <a:pt x="2610" y="2642"/>
                    </a:lnTo>
                    <a:cubicBezTo>
                      <a:pt x="2618" y="2579"/>
                      <a:pt x="2657" y="2523"/>
                      <a:pt x="2714" y="2495"/>
                    </a:cubicBezTo>
                    <a:lnTo>
                      <a:pt x="3586" y="2041"/>
                    </a:lnTo>
                    <a:cubicBezTo>
                      <a:pt x="3727" y="1968"/>
                      <a:pt x="3723" y="1761"/>
                      <a:pt x="3578" y="1694"/>
                    </a:cubicBezTo>
                    <a:lnTo>
                      <a:pt x="2687" y="1276"/>
                    </a:lnTo>
                    <a:cubicBezTo>
                      <a:pt x="2630" y="1250"/>
                      <a:pt x="2588" y="1196"/>
                      <a:pt x="2578" y="1133"/>
                    </a:cubicBezTo>
                    <a:lnTo>
                      <a:pt x="2417" y="163"/>
                    </a:lnTo>
                    <a:cubicBezTo>
                      <a:pt x="2401" y="62"/>
                      <a:pt x="2315" y="1"/>
                      <a:pt x="22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280;p55">
                <a:extLst>
                  <a:ext uri="{FF2B5EF4-FFF2-40B4-BE49-F238E27FC236}">
                    <a16:creationId xmlns:a16="http://schemas.microsoft.com/office/drawing/2014/main" id="{19CECD23-6BC2-40EB-8A8A-9BDCF879D791}"/>
                  </a:ext>
                </a:extLst>
              </p:cNvPr>
              <p:cNvSpPr/>
              <p:nvPr/>
            </p:nvSpPr>
            <p:spPr>
              <a:xfrm>
                <a:off x="5707700" y="3640025"/>
                <a:ext cx="58850" cy="59725"/>
              </a:xfrm>
              <a:custGeom>
                <a:avLst/>
                <a:gdLst/>
                <a:ahLst/>
                <a:cxnLst/>
                <a:rect l="l" t="t" r="r" b="b"/>
                <a:pathLst>
                  <a:path w="2354" h="2389" extrusionOk="0">
                    <a:moveTo>
                      <a:pt x="1404" y="1"/>
                    </a:moveTo>
                    <a:cubicBezTo>
                      <a:pt x="1372" y="1"/>
                      <a:pt x="1341" y="13"/>
                      <a:pt x="1316" y="39"/>
                    </a:cubicBezTo>
                    <a:lnTo>
                      <a:pt x="893" y="493"/>
                    </a:lnTo>
                    <a:cubicBezTo>
                      <a:pt x="869" y="517"/>
                      <a:pt x="837" y="531"/>
                      <a:pt x="803" y="531"/>
                    </a:cubicBezTo>
                    <a:cubicBezTo>
                      <a:pt x="797" y="531"/>
                      <a:pt x="791" y="530"/>
                      <a:pt x="785" y="529"/>
                    </a:cubicBezTo>
                    <a:lnTo>
                      <a:pt x="171" y="437"/>
                    </a:lnTo>
                    <a:cubicBezTo>
                      <a:pt x="164" y="436"/>
                      <a:pt x="158" y="436"/>
                      <a:pt x="152" y="436"/>
                    </a:cubicBezTo>
                    <a:cubicBezTo>
                      <a:pt x="62" y="436"/>
                      <a:pt x="1" y="534"/>
                      <a:pt x="47" y="618"/>
                    </a:cubicBezTo>
                    <a:lnTo>
                      <a:pt x="346" y="1159"/>
                    </a:lnTo>
                    <a:cubicBezTo>
                      <a:pt x="366" y="1194"/>
                      <a:pt x="368" y="1237"/>
                      <a:pt x="349" y="1273"/>
                    </a:cubicBezTo>
                    <a:lnTo>
                      <a:pt x="72" y="1828"/>
                    </a:lnTo>
                    <a:cubicBezTo>
                      <a:pt x="30" y="1911"/>
                      <a:pt x="94" y="2005"/>
                      <a:pt x="181" y="2005"/>
                    </a:cubicBezTo>
                    <a:cubicBezTo>
                      <a:pt x="189" y="2005"/>
                      <a:pt x="196" y="2004"/>
                      <a:pt x="204" y="2003"/>
                    </a:cubicBezTo>
                    <a:lnTo>
                      <a:pt x="814" y="1886"/>
                    </a:lnTo>
                    <a:cubicBezTo>
                      <a:pt x="822" y="1884"/>
                      <a:pt x="830" y="1883"/>
                      <a:pt x="839" y="1883"/>
                    </a:cubicBezTo>
                    <a:cubicBezTo>
                      <a:pt x="870" y="1883"/>
                      <a:pt x="900" y="1895"/>
                      <a:pt x="923" y="1918"/>
                    </a:cubicBezTo>
                    <a:lnTo>
                      <a:pt x="1364" y="2353"/>
                    </a:lnTo>
                    <a:cubicBezTo>
                      <a:pt x="1389" y="2378"/>
                      <a:pt x="1420" y="2389"/>
                      <a:pt x="1450" y="2389"/>
                    </a:cubicBezTo>
                    <a:cubicBezTo>
                      <a:pt x="1507" y="2389"/>
                      <a:pt x="1563" y="2347"/>
                      <a:pt x="1571" y="2282"/>
                    </a:cubicBezTo>
                    <a:lnTo>
                      <a:pt x="1648" y="1665"/>
                    </a:lnTo>
                    <a:cubicBezTo>
                      <a:pt x="1651" y="1625"/>
                      <a:pt x="1677" y="1591"/>
                      <a:pt x="1712" y="1572"/>
                    </a:cubicBezTo>
                    <a:lnTo>
                      <a:pt x="2263" y="1287"/>
                    </a:lnTo>
                    <a:cubicBezTo>
                      <a:pt x="2354" y="1240"/>
                      <a:pt x="2350" y="1111"/>
                      <a:pt x="2258" y="1067"/>
                    </a:cubicBezTo>
                    <a:lnTo>
                      <a:pt x="1696" y="805"/>
                    </a:lnTo>
                    <a:cubicBezTo>
                      <a:pt x="1660" y="787"/>
                      <a:pt x="1634" y="755"/>
                      <a:pt x="1627" y="715"/>
                    </a:cubicBezTo>
                    <a:lnTo>
                      <a:pt x="1525" y="103"/>
                    </a:lnTo>
                    <a:cubicBezTo>
                      <a:pt x="1514" y="39"/>
                      <a:pt x="1460" y="1"/>
                      <a:pt x="1404" y="1"/>
                    </a:cubicBezTo>
                    <a:close/>
                  </a:path>
                </a:pathLst>
              </a:custGeom>
              <a:solidFill>
                <a:srgbClr val="FCCC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281;p55">
                <a:extLst>
                  <a:ext uri="{FF2B5EF4-FFF2-40B4-BE49-F238E27FC236}">
                    <a16:creationId xmlns:a16="http://schemas.microsoft.com/office/drawing/2014/main" id="{C7588188-5B5A-421C-BF59-B340E5981213}"/>
                  </a:ext>
                </a:extLst>
              </p:cNvPr>
              <p:cNvSpPr/>
              <p:nvPr/>
            </p:nvSpPr>
            <p:spPr>
              <a:xfrm>
                <a:off x="5701325" y="2681600"/>
                <a:ext cx="59350" cy="59675"/>
              </a:xfrm>
              <a:custGeom>
                <a:avLst/>
                <a:gdLst/>
                <a:ahLst/>
                <a:cxnLst/>
                <a:rect l="l" t="t" r="r" b="b"/>
                <a:pathLst>
                  <a:path w="2374" h="2387" extrusionOk="0">
                    <a:moveTo>
                      <a:pt x="985" y="1"/>
                    </a:moveTo>
                    <a:cubicBezTo>
                      <a:pt x="931" y="1"/>
                      <a:pt x="877" y="37"/>
                      <a:pt x="863" y="99"/>
                    </a:cubicBezTo>
                    <a:lnTo>
                      <a:pt x="741" y="707"/>
                    </a:lnTo>
                    <a:cubicBezTo>
                      <a:pt x="733" y="746"/>
                      <a:pt x="707" y="779"/>
                      <a:pt x="670" y="794"/>
                    </a:cubicBezTo>
                    <a:lnTo>
                      <a:pt x="99" y="1039"/>
                    </a:lnTo>
                    <a:cubicBezTo>
                      <a:pt x="6" y="1078"/>
                      <a:pt x="0" y="1206"/>
                      <a:pt x="87" y="1257"/>
                    </a:cubicBezTo>
                    <a:lnTo>
                      <a:pt x="628" y="1561"/>
                    </a:lnTo>
                    <a:cubicBezTo>
                      <a:pt x="662" y="1580"/>
                      <a:pt x="685" y="1617"/>
                      <a:pt x="690" y="1657"/>
                    </a:cubicBezTo>
                    <a:lnTo>
                      <a:pt x="746" y="2275"/>
                    </a:lnTo>
                    <a:cubicBezTo>
                      <a:pt x="751" y="2343"/>
                      <a:pt x="808" y="2386"/>
                      <a:pt x="867" y="2386"/>
                    </a:cubicBezTo>
                    <a:cubicBezTo>
                      <a:pt x="896" y="2386"/>
                      <a:pt x="925" y="2376"/>
                      <a:pt x="949" y="2354"/>
                    </a:cubicBezTo>
                    <a:lnTo>
                      <a:pt x="1406" y="1934"/>
                    </a:lnTo>
                    <a:cubicBezTo>
                      <a:pt x="1429" y="1913"/>
                      <a:pt x="1458" y="1902"/>
                      <a:pt x="1488" y="1902"/>
                    </a:cubicBezTo>
                    <a:cubicBezTo>
                      <a:pt x="1497" y="1902"/>
                      <a:pt x="1507" y="1903"/>
                      <a:pt x="1516" y="1905"/>
                    </a:cubicBezTo>
                    <a:lnTo>
                      <a:pt x="2120" y="2043"/>
                    </a:lnTo>
                    <a:cubicBezTo>
                      <a:pt x="2129" y="2045"/>
                      <a:pt x="2139" y="2046"/>
                      <a:pt x="2148" y="2046"/>
                    </a:cubicBezTo>
                    <a:cubicBezTo>
                      <a:pt x="2233" y="2046"/>
                      <a:pt x="2296" y="1956"/>
                      <a:pt x="2257" y="1873"/>
                    </a:cubicBezTo>
                    <a:lnTo>
                      <a:pt x="1999" y="1309"/>
                    </a:lnTo>
                    <a:cubicBezTo>
                      <a:pt x="1982" y="1274"/>
                      <a:pt x="1985" y="1230"/>
                      <a:pt x="2005" y="1196"/>
                    </a:cubicBezTo>
                    <a:lnTo>
                      <a:pt x="2324" y="664"/>
                    </a:lnTo>
                    <a:cubicBezTo>
                      <a:pt x="2373" y="583"/>
                      <a:pt x="2312" y="480"/>
                      <a:pt x="2219" y="480"/>
                    </a:cubicBezTo>
                    <a:cubicBezTo>
                      <a:pt x="2215" y="480"/>
                      <a:pt x="2210" y="480"/>
                      <a:pt x="2205" y="481"/>
                    </a:cubicBezTo>
                    <a:lnTo>
                      <a:pt x="1590" y="552"/>
                    </a:lnTo>
                    <a:cubicBezTo>
                      <a:pt x="1585" y="552"/>
                      <a:pt x="1580" y="553"/>
                      <a:pt x="1576" y="553"/>
                    </a:cubicBezTo>
                    <a:cubicBezTo>
                      <a:pt x="1540" y="553"/>
                      <a:pt x="1506" y="537"/>
                      <a:pt x="1484" y="511"/>
                    </a:cubicBezTo>
                    <a:lnTo>
                      <a:pt x="1077" y="42"/>
                    </a:lnTo>
                    <a:cubicBezTo>
                      <a:pt x="1052" y="14"/>
                      <a:pt x="1018" y="1"/>
                      <a:pt x="9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282;p55">
                <a:extLst>
                  <a:ext uri="{FF2B5EF4-FFF2-40B4-BE49-F238E27FC236}">
                    <a16:creationId xmlns:a16="http://schemas.microsoft.com/office/drawing/2014/main" id="{B6E2718D-A026-4820-9D21-B805F8145595}"/>
                  </a:ext>
                </a:extLst>
              </p:cNvPr>
              <p:cNvSpPr/>
              <p:nvPr/>
            </p:nvSpPr>
            <p:spPr>
              <a:xfrm>
                <a:off x="4589400" y="3494875"/>
                <a:ext cx="59350" cy="59650"/>
              </a:xfrm>
              <a:custGeom>
                <a:avLst/>
                <a:gdLst/>
                <a:ahLst/>
                <a:cxnLst/>
                <a:rect l="l" t="t" r="r" b="b"/>
                <a:pathLst>
                  <a:path w="2374" h="2386" extrusionOk="0">
                    <a:moveTo>
                      <a:pt x="984" y="1"/>
                    </a:moveTo>
                    <a:cubicBezTo>
                      <a:pt x="929" y="1"/>
                      <a:pt x="876" y="37"/>
                      <a:pt x="863" y="98"/>
                    </a:cubicBezTo>
                    <a:lnTo>
                      <a:pt x="742" y="706"/>
                    </a:lnTo>
                    <a:cubicBezTo>
                      <a:pt x="732" y="745"/>
                      <a:pt x="707" y="779"/>
                      <a:pt x="670" y="795"/>
                    </a:cubicBezTo>
                    <a:lnTo>
                      <a:pt x="99" y="1038"/>
                    </a:lnTo>
                    <a:cubicBezTo>
                      <a:pt x="6" y="1077"/>
                      <a:pt x="0" y="1205"/>
                      <a:pt x="87" y="1256"/>
                    </a:cubicBezTo>
                    <a:lnTo>
                      <a:pt x="628" y="1560"/>
                    </a:lnTo>
                    <a:cubicBezTo>
                      <a:pt x="662" y="1581"/>
                      <a:pt x="685" y="1616"/>
                      <a:pt x="690" y="1656"/>
                    </a:cubicBezTo>
                    <a:lnTo>
                      <a:pt x="746" y="2275"/>
                    </a:lnTo>
                    <a:cubicBezTo>
                      <a:pt x="752" y="2342"/>
                      <a:pt x="808" y="2386"/>
                      <a:pt x="867" y="2386"/>
                    </a:cubicBezTo>
                    <a:cubicBezTo>
                      <a:pt x="896" y="2386"/>
                      <a:pt x="925" y="2375"/>
                      <a:pt x="949" y="2353"/>
                    </a:cubicBezTo>
                    <a:lnTo>
                      <a:pt x="1406" y="1933"/>
                    </a:lnTo>
                    <a:cubicBezTo>
                      <a:pt x="1429" y="1912"/>
                      <a:pt x="1459" y="1902"/>
                      <a:pt x="1489" y="1902"/>
                    </a:cubicBezTo>
                    <a:cubicBezTo>
                      <a:pt x="1498" y="1902"/>
                      <a:pt x="1507" y="1902"/>
                      <a:pt x="1516" y="1904"/>
                    </a:cubicBezTo>
                    <a:lnTo>
                      <a:pt x="2120" y="2042"/>
                    </a:lnTo>
                    <a:cubicBezTo>
                      <a:pt x="2129" y="2044"/>
                      <a:pt x="2139" y="2045"/>
                      <a:pt x="2148" y="2045"/>
                    </a:cubicBezTo>
                    <a:cubicBezTo>
                      <a:pt x="2232" y="2045"/>
                      <a:pt x="2295" y="1956"/>
                      <a:pt x="2258" y="1873"/>
                    </a:cubicBezTo>
                    <a:lnTo>
                      <a:pt x="1999" y="1309"/>
                    </a:lnTo>
                    <a:cubicBezTo>
                      <a:pt x="1982" y="1273"/>
                      <a:pt x="1986" y="1231"/>
                      <a:pt x="2005" y="1196"/>
                    </a:cubicBezTo>
                    <a:lnTo>
                      <a:pt x="2324" y="664"/>
                    </a:lnTo>
                    <a:cubicBezTo>
                      <a:pt x="2373" y="582"/>
                      <a:pt x="2311" y="479"/>
                      <a:pt x="2219" y="479"/>
                    </a:cubicBezTo>
                    <a:cubicBezTo>
                      <a:pt x="2215" y="479"/>
                      <a:pt x="2210" y="480"/>
                      <a:pt x="2205" y="480"/>
                    </a:cubicBezTo>
                    <a:lnTo>
                      <a:pt x="1590" y="551"/>
                    </a:lnTo>
                    <a:cubicBezTo>
                      <a:pt x="1585" y="552"/>
                      <a:pt x="1581" y="552"/>
                      <a:pt x="1576" y="552"/>
                    </a:cubicBezTo>
                    <a:cubicBezTo>
                      <a:pt x="1541" y="552"/>
                      <a:pt x="1506" y="536"/>
                      <a:pt x="1483" y="510"/>
                    </a:cubicBezTo>
                    <a:lnTo>
                      <a:pt x="1076" y="43"/>
                    </a:lnTo>
                    <a:cubicBezTo>
                      <a:pt x="1050" y="14"/>
                      <a:pt x="1017" y="1"/>
                      <a:pt x="9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283;p55">
                <a:extLst>
                  <a:ext uri="{FF2B5EF4-FFF2-40B4-BE49-F238E27FC236}">
                    <a16:creationId xmlns:a16="http://schemas.microsoft.com/office/drawing/2014/main" id="{C69ED329-437C-4718-B484-6DEE142D9D1A}"/>
                  </a:ext>
                </a:extLst>
              </p:cNvPr>
              <p:cNvSpPr/>
              <p:nvPr/>
            </p:nvSpPr>
            <p:spPr>
              <a:xfrm>
                <a:off x="4716775" y="2696250"/>
                <a:ext cx="59350" cy="59650"/>
              </a:xfrm>
              <a:custGeom>
                <a:avLst/>
                <a:gdLst/>
                <a:ahLst/>
                <a:cxnLst/>
                <a:rect l="l" t="t" r="r" b="b"/>
                <a:pathLst>
                  <a:path w="2374" h="2386" extrusionOk="0">
                    <a:moveTo>
                      <a:pt x="986" y="0"/>
                    </a:moveTo>
                    <a:cubicBezTo>
                      <a:pt x="931" y="0"/>
                      <a:pt x="877" y="36"/>
                      <a:pt x="864" y="98"/>
                    </a:cubicBezTo>
                    <a:lnTo>
                      <a:pt x="742" y="706"/>
                    </a:lnTo>
                    <a:cubicBezTo>
                      <a:pt x="734" y="745"/>
                      <a:pt x="708" y="778"/>
                      <a:pt x="671" y="793"/>
                    </a:cubicBezTo>
                    <a:lnTo>
                      <a:pt x="99" y="1038"/>
                    </a:lnTo>
                    <a:cubicBezTo>
                      <a:pt x="6" y="1077"/>
                      <a:pt x="1" y="1205"/>
                      <a:pt x="88" y="1256"/>
                    </a:cubicBezTo>
                    <a:lnTo>
                      <a:pt x="628" y="1560"/>
                    </a:lnTo>
                    <a:cubicBezTo>
                      <a:pt x="663" y="1580"/>
                      <a:pt x="686" y="1616"/>
                      <a:pt x="690" y="1656"/>
                    </a:cubicBezTo>
                    <a:lnTo>
                      <a:pt x="747" y="2274"/>
                    </a:lnTo>
                    <a:cubicBezTo>
                      <a:pt x="752" y="2342"/>
                      <a:pt x="809" y="2386"/>
                      <a:pt x="868" y="2386"/>
                    </a:cubicBezTo>
                    <a:cubicBezTo>
                      <a:pt x="896" y="2386"/>
                      <a:pt x="925" y="2375"/>
                      <a:pt x="950" y="2353"/>
                    </a:cubicBezTo>
                    <a:lnTo>
                      <a:pt x="1406" y="1933"/>
                    </a:lnTo>
                    <a:cubicBezTo>
                      <a:pt x="1429" y="1912"/>
                      <a:pt x="1459" y="1901"/>
                      <a:pt x="1488" y="1901"/>
                    </a:cubicBezTo>
                    <a:cubicBezTo>
                      <a:pt x="1498" y="1901"/>
                      <a:pt x="1507" y="1902"/>
                      <a:pt x="1517" y="1904"/>
                    </a:cubicBezTo>
                    <a:lnTo>
                      <a:pt x="2120" y="2042"/>
                    </a:lnTo>
                    <a:cubicBezTo>
                      <a:pt x="2130" y="2044"/>
                      <a:pt x="2139" y="2045"/>
                      <a:pt x="2148" y="2045"/>
                    </a:cubicBezTo>
                    <a:cubicBezTo>
                      <a:pt x="2233" y="2045"/>
                      <a:pt x="2295" y="1955"/>
                      <a:pt x="2258" y="1872"/>
                    </a:cubicBezTo>
                    <a:lnTo>
                      <a:pt x="2000" y="1309"/>
                    </a:lnTo>
                    <a:cubicBezTo>
                      <a:pt x="1983" y="1273"/>
                      <a:pt x="1986" y="1229"/>
                      <a:pt x="2006" y="1195"/>
                    </a:cubicBezTo>
                    <a:lnTo>
                      <a:pt x="2325" y="664"/>
                    </a:lnTo>
                    <a:cubicBezTo>
                      <a:pt x="2374" y="582"/>
                      <a:pt x="2312" y="479"/>
                      <a:pt x="2220" y="479"/>
                    </a:cubicBezTo>
                    <a:cubicBezTo>
                      <a:pt x="2215" y="479"/>
                      <a:pt x="2210" y="480"/>
                      <a:pt x="2205" y="480"/>
                    </a:cubicBezTo>
                    <a:lnTo>
                      <a:pt x="1590" y="551"/>
                    </a:lnTo>
                    <a:cubicBezTo>
                      <a:pt x="1586" y="552"/>
                      <a:pt x="1581" y="552"/>
                      <a:pt x="1576" y="552"/>
                    </a:cubicBezTo>
                    <a:cubicBezTo>
                      <a:pt x="1541" y="552"/>
                      <a:pt x="1507" y="536"/>
                      <a:pt x="1483" y="510"/>
                    </a:cubicBezTo>
                    <a:lnTo>
                      <a:pt x="1076" y="42"/>
                    </a:lnTo>
                    <a:cubicBezTo>
                      <a:pt x="1051" y="13"/>
                      <a:pt x="1018" y="0"/>
                      <a:pt x="9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284;p55">
                <a:extLst>
                  <a:ext uri="{FF2B5EF4-FFF2-40B4-BE49-F238E27FC236}">
                    <a16:creationId xmlns:a16="http://schemas.microsoft.com/office/drawing/2014/main" id="{C63CDA3A-0448-44CC-ACA2-5A1F2C134463}"/>
                  </a:ext>
                </a:extLst>
              </p:cNvPr>
              <p:cNvSpPr/>
              <p:nvPr/>
            </p:nvSpPr>
            <p:spPr>
              <a:xfrm>
                <a:off x="4569850" y="2765200"/>
                <a:ext cx="91550" cy="86825"/>
              </a:xfrm>
              <a:custGeom>
                <a:avLst/>
                <a:gdLst/>
                <a:ahLst/>
                <a:cxnLst/>
                <a:rect l="l" t="t" r="r" b="b"/>
                <a:pathLst>
                  <a:path w="3662" h="3473" extrusionOk="0">
                    <a:moveTo>
                      <a:pt x="1913" y="0"/>
                    </a:moveTo>
                    <a:cubicBezTo>
                      <a:pt x="1852" y="0"/>
                      <a:pt x="1792" y="30"/>
                      <a:pt x="1759" y="92"/>
                    </a:cubicBezTo>
                    <a:lnTo>
                      <a:pt x="1292" y="891"/>
                    </a:lnTo>
                    <a:cubicBezTo>
                      <a:pt x="1261" y="943"/>
                      <a:pt x="1208" y="977"/>
                      <a:pt x="1148" y="981"/>
                    </a:cubicBezTo>
                    <a:lnTo>
                      <a:pt x="224" y="1048"/>
                    </a:lnTo>
                    <a:cubicBezTo>
                      <a:pt x="73" y="1058"/>
                      <a:pt x="1" y="1237"/>
                      <a:pt x="101" y="1351"/>
                    </a:cubicBezTo>
                    <a:lnTo>
                      <a:pt x="716" y="2043"/>
                    </a:lnTo>
                    <a:cubicBezTo>
                      <a:pt x="755" y="2086"/>
                      <a:pt x="771" y="2148"/>
                      <a:pt x="756" y="2207"/>
                    </a:cubicBezTo>
                    <a:lnTo>
                      <a:pt x="535" y="3107"/>
                    </a:lnTo>
                    <a:cubicBezTo>
                      <a:pt x="504" y="3229"/>
                      <a:pt x="599" y="3333"/>
                      <a:pt x="711" y="3333"/>
                    </a:cubicBezTo>
                    <a:cubicBezTo>
                      <a:pt x="735" y="3333"/>
                      <a:pt x="760" y="3328"/>
                      <a:pt x="785" y="3318"/>
                    </a:cubicBezTo>
                    <a:lnTo>
                      <a:pt x="1633" y="2946"/>
                    </a:lnTo>
                    <a:cubicBezTo>
                      <a:pt x="1656" y="2936"/>
                      <a:pt x="1681" y="2931"/>
                      <a:pt x="1706" y="2931"/>
                    </a:cubicBezTo>
                    <a:cubicBezTo>
                      <a:pt x="1740" y="2931"/>
                      <a:pt x="1773" y="2940"/>
                      <a:pt x="1802" y="2958"/>
                    </a:cubicBezTo>
                    <a:lnTo>
                      <a:pt x="2590" y="3445"/>
                    </a:lnTo>
                    <a:cubicBezTo>
                      <a:pt x="2620" y="3464"/>
                      <a:pt x="2653" y="3473"/>
                      <a:pt x="2685" y="3473"/>
                    </a:cubicBezTo>
                    <a:cubicBezTo>
                      <a:pt x="2787" y="3473"/>
                      <a:pt x="2879" y="3386"/>
                      <a:pt x="2867" y="3272"/>
                    </a:cubicBezTo>
                    <a:lnTo>
                      <a:pt x="2776" y="2350"/>
                    </a:lnTo>
                    <a:cubicBezTo>
                      <a:pt x="2769" y="2291"/>
                      <a:pt x="2793" y="2232"/>
                      <a:pt x="2839" y="2193"/>
                    </a:cubicBezTo>
                    <a:lnTo>
                      <a:pt x="3547" y="1595"/>
                    </a:lnTo>
                    <a:cubicBezTo>
                      <a:pt x="3662" y="1498"/>
                      <a:pt x="3616" y="1311"/>
                      <a:pt x="3468" y="1277"/>
                    </a:cubicBezTo>
                    <a:lnTo>
                      <a:pt x="2562" y="1080"/>
                    </a:lnTo>
                    <a:cubicBezTo>
                      <a:pt x="2504" y="1067"/>
                      <a:pt x="2454" y="1027"/>
                      <a:pt x="2431" y="971"/>
                    </a:cubicBezTo>
                    <a:lnTo>
                      <a:pt x="2081" y="113"/>
                    </a:lnTo>
                    <a:cubicBezTo>
                      <a:pt x="2051" y="39"/>
                      <a:pt x="1982" y="0"/>
                      <a:pt x="19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285;p55">
                <a:extLst>
                  <a:ext uri="{FF2B5EF4-FFF2-40B4-BE49-F238E27FC236}">
                    <a16:creationId xmlns:a16="http://schemas.microsoft.com/office/drawing/2014/main" id="{51E08561-792F-487F-9337-895F0339B0C0}"/>
                  </a:ext>
                </a:extLst>
              </p:cNvPr>
              <p:cNvSpPr/>
              <p:nvPr/>
            </p:nvSpPr>
            <p:spPr>
              <a:xfrm>
                <a:off x="4516875" y="2676050"/>
                <a:ext cx="1308900" cy="1164825"/>
              </a:xfrm>
              <a:custGeom>
                <a:avLst/>
                <a:gdLst/>
                <a:ahLst/>
                <a:cxnLst/>
                <a:rect l="l" t="t" r="r" b="b"/>
                <a:pathLst>
                  <a:path w="52356" h="46593" extrusionOk="0">
                    <a:moveTo>
                      <a:pt x="34263" y="1"/>
                    </a:moveTo>
                    <a:cubicBezTo>
                      <a:pt x="33780" y="1"/>
                      <a:pt x="33404" y="23"/>
                      <a:pt x="33174" y="37"/>
                    </a:cubicBezTo>
                    <a:cubicBezTo>
                      <a:pt x="30835" y="176"/>
                      <a:pt x="30994" y="780"/>
                      <a:pt x="27542" y="1288"/>
                    </a:cubicBezTo>
                    <a:cubicBezTo>
                      <a:pt x="26292" y="1472"/>
                      <a:pt x="25372" y="1526"/>
                      <a:pt x="24632" y="1526"/>
                    </a:cubicBezTo>
                    <a:cubicBezTo>
                      <a:pt x="23572" y="1526"/>
                      <a:pt x="22878" y="1415"/>
                      <a:pt x="22105" y="1415"/>
                    </a:cubicBezTo>
                    <a:cubicBezTo>
                      <a:pt x="21517" y="1415"/>
                      <a:pt x="20883" y="1479"/>
                      <a:pt x="20006" y="1705"/>
                    </a:cubicBezTo>
                    <a:cubicBezTo>
                      <a:pt x="18957" y="1977"/>
                      <a:pt x="14426" y="3144"/>
                      <a:pt x="12620" y="6708"/>
                    </a:cubicBezTo>
                    <a:cubicBezTo>
                      <a:pt x="11951" y="8030"/>
                      <a:pt x="12059" y="8885"/>
                      <a:pt x="11011" y="9867"/>
                    </a:cubicBezTo>
                    <a:cubicBezTo>
                      <a:pt x="9713" y="11083"/>
                      <a:pt x="8627" y="10682"/>
                      <a:pt x="6723" y="11474"/>
                    </a:cubicBezTo>
                    <a:cubicBezTo>
                      <a:pt x="4191" y="12529"/>
                      <a:pt x="2871" y="14802"/>
                      <a:pt x="1898" y="16478"/>
                    </a:cubicBezTo>
                    <a:cubicBezTo>
                      <a:pt x="1101" y="17850"/>
                      <a:pt x="0" y="19747"/>
                      <a:pt x="22" y="22376"/>
                    </a:cubicBezTo>
                    <a:cubicBezTo>
                      <a:pt x="47" y="25475"/>
                      <a:pt x="1619" y="27746"/>
                      <a:pt x="2077" y="28362"/>
                    </a:cubicBezTo>
                    <a:cubicBezTo>
                      <a:pt x="3172" y="29836"/>
                      <a:pt x="3974" y="30053"/>
                      <a:pt x="6992" y="33365"/>
                    </a:cubicBezTo>
                    <a:cubicBezTo>
                      <a:pt x="7787" y="34238"/>
                      <a:pt x="8267" y="34811"/>
                      <a:pt x="8422" y="35688"/>
                    </a:cubicBezTo>
                    <a:cubicBezTo>
                      <a:pt x="8647" y="36969"/>
                      <a:pt x="7950" y="37610"/>
                      <a:pt x="7976" y="39260"/>
                    </a:cubicBezTo>
                    <a:cubicBezTo>
                      <a:pt x="7976" y="39260"/>
                      <a:pt x="7997" y="40569"/>
                      <a:pt x="8601" y="41852"/>
                    </a:cubicBezTo>
                    <a:cubicBezTo>
                      <a:pt x="9606" y="43982"/>
                      <a:pt x="11900" y="44844"/>
                      <a:pt x="13517" y="45425"/>
                    </a:cubicBezTo>
                    <a:cubicBezTo>
                      <a:pt x="14054" y="45618"/>
                      <a:pt x="16758" y="46592"/>
                      <a:pt x="19686" y="46592"/>
                    </a:cubicBezTo>
                    <a:cubicBezTo>
                      <a:pt x="21584" y="46592"/>
                      <a:pt x="23575" y="46183"/>
                      <a:pt x="25132" y="44888"/>
                    </a:cubicBezTo>
                    <a:cubicBezTo>
                      <a:pt x="26611" y="43658"/>
                      <a:pt x="26275" y="42810"/>
                      <a:pt x="28171" y="41493"/>
                    </a:cubicBezTo>
                    <a:cubicBezTo>
                      <a:pt x="30268" y="40034"/>
                      <a:pt x="32608" y="39736"/>
                      <a:pt x="33619" y="39616"/>
                    </a:cubicBezTo>
                    <a:cubicBezTo>
                      <a:pt x="34059" y="39565"/>
                      <a:pt x="34386" y="39547"/>
                      <a:pt x="34683" y="39547"/>
                    </a:cubicBezTo>
                    <a:cubicBezTo>
                      <a:pt x="35306" y="39547"/>
                      <a:pt x="35797" y="39624"/>
                      <a:pt x="36918" y="39624"/>
                    </a:cubicBezTo>
                    <a:cubicBezTo>
                      <a:pt x="37110" y="39624"/>
                      <a:pt x="37320" y="39621"/>
                      <a:pt x="37552" y="39616"/>
                    </a:cubicBezTo>
                    <a:cubicBezTo>
                      <a:pt x="39217" y="39579"/>
                      <a:pt x="41313" y="39532"/>
                      <a:pt x="43181" y="38991"/>
                    </a:cubicBezTo>
                    <a:cubicBezTo>
                      <a:pt x="47223" y="37820"/>
                      <a:pt x="49513" y="34538"/>
                      <a:pt x="49703" y="34256"/>
                    </a:cubicBezTo>
                    <a:cubicBezTo>
                      <a:pt x="51722" y="31275"/>
                      <a:pt x="52355" y="27319"/>
                      <a:pt x="51223" y="24160"/>
                    </a:cubicBezTo>
                    <a:cubicBezTo>
                      <a:pt x="50777" y="22921"/>
                      <a:pt x="50620" y="23358"/>
                      <a:pt x="48542" y="19602"/>
                    </a:cubicBezTo>
                    <a:cubicBezTo>
                      <a:pt x="46971" y="16764"/>
                      <a:pt x="46186" y="15343"/>
                      <a:pt x="45861" y="13884"/>
                    </a:cubicBezTo>
                    <a:cubicBezTo>
                      <a:pt x="45224" y="11018"/>
                      <a:pt x="46214" y="10385"/>
                      <a:pt x="45503" y="7809"/>
                    </a:cubicBezTo>
                    <a:cubicBezTo>
                      <a:pt x="44779" y="5188"/>
                      <a:pt x="43108" y="3503"/>
                      <a:pt x="42556" y="2984"/>
                    </a:cubicBezTo>
                    <a:cubicBezTo>
                      <a:pt x="39751" y="353"/>
                      <a:pt x="36172" y="1"/>
                      <a:pt x="342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286;p55">
                <a:extLst>
                  <a:ext uri="{FF2B5EF4-FFF2-40B4-BE49-F238E27FC236}">
                    <a16:creationId xmlns:a16="http://schemas.microsoft.com/office/drawing/2014/main" id="{1B45C7F5-22B0-4A90-A387-CF6651D44D34}"/>
                  </a:ext>
                </a:extLst>
              </p:cNvPr>
              <p:cNvSpPr/>
              <p:nvPr/>
            </p:nvSpPr>
            <p:spPr>
              <a:xfrm>
                <a:off x="4663175" y="2817075"/>
                <a:ext cx="918675" cy="563025"/>
              </a:xfrm>
              <a:custGeom>
                <a:avLst/>
                <a:gdLst/>
                <a:ahLst/>
                <a:cxnLst/>
                <a:rect l="l" t="t" r="r" b="b"/>
                <a:pathLst>
                  <a:path w="36747" h="22521" extrusionOk="0">
                    <a:moveTo>
                      <a:pt x="33659" y="1"/>
                    </a:moveTo>
                    <a:cubicBezTo>
                      <a:pt x="33261" y="1"/>
                      <a:pt x="32811" y="502"/>
                      <a:pt x="32750" y="568"/>
                    </a:cubicBezTo>
                    <a:cubicBezTo>
                      <a:pt x="32314" y="1052"/>
                      <a:pt x="32230" y="1638"/>
                      <a:pt x="32213" y="1938"/>
                    </a:cubicBezTo>
                    <a:cubicBezTo>
                      <a:pt x="30175" y="1512"/>
                      <a:pt x="27278" y="1065"/>
                      <a:pt x="23791" y="1065"/>
                    </a:cubicBezTo>
                    <a:cubicBezTo>
                      <a:pt x="21124" y="1065"/>
                      <a:pt x="18113" y="1327"/>
                      <a:pt x="14879" y="2058"/>
                    </a:cubicBezTo>
                    <a:cubicBezTo>
                      <a:pt x="9322" y="3314"/>
                      <a:pt x="5073" y="5512"/>
                      <a:pt x="2310" y="7240"/>
                    </a:cubicBezTo>
                    <a:cubicBezTo>
                      <a:pt x="2166" y="7154"/>
                      <a:pt x="1124" y="6538"/>
                      <a:pt x="537" y="6538"/>
                    </a:cubicBezTo>
                    <a:cubicBezTo>
                      <a:pt x="404" y="6538"/>
                      <a:pt x="295" y="6569"/>
                      <a:pt x="225" y="6645"/>
                    </a:cubicBezTo>
                    <a:cubicBezTo>
                      <a:pt x="1" y="6883"/>
                      <a:pt x="190" y="7536"/>
                      <a:pt x="583" y="7896"/>
                    </a:cubicBezTo>
                    <a:cubicBezTo>
                      <a:pt x="822" y="8115"/>
                      <a:pt x="1139" y="8231"/>
                      <a:pt x="1471" y="8231"/>
                    </a:cubicBezTo>
                    <a:cubicBezTo>
                      <a:pt x="1691" y="8231"/>
                      <a:pt x="1918" y="8180"/>
                      <a:pt x="2132" y="8076"/>
                    </a:cubicBezTo>
                    <a:lnTo>
                      <a:pt x="2132" y="8076"/>
                    </a:lnTo>
                    <a:cubicBezTo>
                      <a:pt x="2065" y="9158"/>
                      <a:pt x="2103" y="10432"/>
                      <a:pt x="2371" y="11828"/>
                    </a:cubicBezTo>
                    <a:cubicBezTo>
                      <a:pt x="3267" y="16507"/>
                      <a:pt x="6187" y="19535"/>
                      <a:pt x="7613" y="20822"/>
                    </a:cubicBezTo>
                    <a:cubicBezTo>
                      <a:pt x="7200" y="21132"/>
                      <a:pt x="7086" y="21681"/>
                      <a:pt x="7315" y="22073"/>
                    </a:cubicBezTo>
                    <a:cubicBezTo>
                      <a:pt x="7484" y="22367"/>
                      <a:pt x="7812" y="22520"/>
                      <a:pt x="8110" y="22520"/>
                    </a:cubicBezTo>
                    <a:cubicBezTo>
                      <a:pt x="8185" y="22520"/>
                      <a:pt x="8258" y="22511"/>
                      <a:pt x="8327" y="22491"/>
                    </a:cubicBezTo>
                    <a:cubicBezTo>
                      <a:pt x="8819" y="22349"/>
                      <a:pt x="9171" y="21667"/>
                      <a:pt x="8922" y="20942"/>
                    </a:cubicBezTo>
                    <a:lnTo>
                      <a:pt x="8922" y="20942"/>
                    </a:lnTo>
                    <a:cubicBezTo>
                      <a:pt x="10455" y="21255"/>
                      <a:pt x="12793" y="21626"/>
                      <a:pt x="15631" y="21626"/>
                    </a:cubicBezTo>
                    <a:cubicBezTo>
                      <a:pt x="18966" y="21626"/>
                      <a:pt x="22992" y="21114"/>
                      <a:pt x="27210" y="19392"/>
                    </a:cubicBezTo>
                    <a:cubicBezTo>
                      <a:pt x="30452" y="18069"/>
                      <a:pt x="32981" y="16368"/>
                      <a:pt x="34834" y="14865"/>
                    </a:cubicBezTo>
                    <a:cubicBezTo>
                      <a:pt x="35001" y="15246"/>
                      <a:pt x="35346" y="15501"/>
                      <a:pt x="35727" y="15520"/>
                    </a:cubicBezTo>
                    <a:cubicBezTo>
                      <a:pt x="35745" y="15521"/>
                      <a:pt x="35763" y="15522"/>
                      <a:pt x="35781" y="15522"/>
                    </a:cubicBezTo>
                    <a:cubicBezTo>
                      <a:pt x="36164" y="15522"/>
                      <a:pt x="36614" y="15301"/>
                      <a:pt x="36680" y="14925"/>
                    </a:cubicBezTo>
                    <a:cubicBezTo>
                      <a:pt x="36746" y="14545"/>
                      <a:pt x="36378" y="14222"/>
                      <a:pt x="36144" y="14092"/>
                    </a:cubicBezTo>
                    <a:cubicBezTo>
                      <a:pt x="35961" y="13989"/>
                      <a:pt x="35775" y="13958"/>
                      <a:pt x="35617" y="13958"/>
                    </a:cubicBezTo>
                    <a:cubicBezTo>
                      <a:pt x="35401" y="13958"/>
                      <a:pt x="35234" y="14016"/>
                      <a:pt x="35191" y="14032"/>
                    </a:cubicBezTo>
                    <a:cubicBezTo>
                      <a:pt x="35087" y="12282"/>
                      <a:pt x="34900" y="10388"/>
                      <a:pt x="34596" y="8372"/>
                    </a:cubicBezTo>
                    <a:cubicBezTo>
                      <a:pt x="34256" y="6117"/>
                      <a:pt x="33820" y="4045"/>
                      <a:pt x="33345" y="2177"/>
                    </a:cubicBezTo>
                    <a:cubicBezTo>
                      <a:pt x="33425" y="2116"/>
                      <a:pt x="34310" y="1443"/>
                      <a:pt x="34179" y="628"/>
                    </a:cubicBezTo>
                    <a:cubicBezTo>
                      <a:pt x="34168" y="553"/>
                      <a:pt x="34101" y="149"/>
                      <a:pt x="33821" y="32"/>
                    </a:cubicBezTo>
                    <a:cubicBezTo>
                      <a:pt x="33769" y="10"/>
                      <a:pt x="33715" y="1"/>
                      <a:pt x="3365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287;p55">
                <a:extLst>
                  <a:ext uri="{FF2B5EF4-FFF2-40B4-BE49-F238E27FC236}">
                    <a16:creationId xmlns:a16="http://schemas.microsoft.com/office/drawing/2014/main" id="{FC092A84-F425-4C1B-A925-41864DB46F6E}"/>
                  </a:ext>
                </a:extLst>
              </p:cNvPr>
              <p:cNvSpPr/>
              <p:nvPr/>
            </p:nvSpPr>
            <p:spPr>
              <a:xfrm>
                <a:off x="4664700" y="2992150"/>
                <a:ext cx="935250" cy="394150"/>
              </a:xfrm>
              <a:custGeom>
                <a:avLst/>
                <a:gdLst/>
                <a:ahLst/>
                <a:cxnLst/>
                <a:rect l="l" t="t" r="r" b="b"/>
                <a:pathLst>
                  <a:path w="37410" h="15766" extrusionOk="0">
                    <a:moveTo>
                      <a:pt x="1" y="1"/>
                    </a:moveTo>
                    <a:cubicBezTo>
                      <a:pt x="101" y="5242"/>
                      <a:pt x="200" y="10484"/>
                      <a:pt x="299" y="15726"/>
                    </a:cubicBezTo>
                    <a:lnTo>
                      <a:pt x="7924" y="15726"/>
                    </a:lnTo>
                    <a:cubicBezTo>
                      <a:pt x="8746" y="15751"/>
                      <a:pt x="9591" y="15765"/>
                      <a:pt x="10456" y="15765"/>
                    </a:cubicBezTo>
                    <a:cubicBezTo>
                      <a:pt x="16149" y="15765"/>
                      <a:pt x="22737" y="15164"/>
                      <a:pt x="29844" y="13344"/>
                    </a:cubicBezTo>
                    <a:cubicBezTo>
                      <a:pt x="32009" y="12791"/>
                      <a:pt x="34055" y="12167"/>
                      <a:pt x="35980" y="11498"/>
                    </a:cubicBezTo>
                    <a:cubicBezTo>
                      <a:pt x="36457" y="9989"/>
                      <a:pt x="36933" y="8479"/>
                      <a:pt x="37409" y="6970"/>
                    </a:cubicBezTo>
                    <a:lnTo>
                      <a:pt x="37409" y="6970"/>
                    </a:lnTo>
                    <a:cubicBezTo>
                      <a:pt x="29898" y="9046"/>
                      <a:pt x="23037" y="10098"/>
                      <a:pt x="17428" y="10098"/>
                    </a:cubicBezTo>
                    <a:cubicBezTo>
                      <a:pt x="10298" y="10098"/>
                      <a:pt x="5191" y="8399"/>
                      <a:pt x="3337" y="4945"/>
                    </a:cubicBezTo>
                    <a:cubicBezTo>
                      <a:pt x="2797" y="3943"/>
                      <a:pt x="2451" y="2636"/>
                      <a:pt x="2562" y="894"/>
                    </a:cubicBezTo>
                    <a:cubicBezTo>
                      <a:pt x="2164" y="839"/>
                      <a:pt x="1672" y="735"/>
                      <a:pt x="1132" y="537"/>
                    </a:cubicBezTo>
                    <a:cubicBezTo>
                      <a:pt x="684" y="373"/>
                      <a:pt x="305" y="180"/>
                      <a:pt x="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288;p55">
                <a:extLst>
                  <a:ext uri="{FF2B5EF4-FFF2-40B4-BE49-F238E27FC236}">
                    <a16:creationId xmlns:a16="http://schemas.microsoft.com/office/drawing/2014/main" id="{09F253DF-8796-44DF-9272-7E474D92DC24}"/>
                  </a:ext>
                </a:extLst>
              </p:cNvPr>
              <p:cNvSpPr/>
              <p:nvPr/>
            </p:nvSpPr>
            <p:spPr>
              <a:xfrm>
                <a:off x="4746625" y="2786250"/>
                <a:ext cx="780375" cy="197000"/>
              </a:xfrm>
              <a:custGeom>
                <a:avLst/>
                <a:gdLst/>
                <a:ahLst/>
                <a:cxnLst/>
                <a:rect l="l" t="t" r="r" b="b"/>
                <a:pathLst>
                  <a:path w="31215" h="7880" extrusionOk="0">
                    <a:moveTo>
                      <a:pt x="22781" y="1"/>
                    </a:moveTo>
                    <a:cubicBezTo>
                      <a:pt x="18156" y="1"/>
                      <a:pt x="12541" y="788"/>
                      <a:pt x="6850" y="3532"/>
                    </a:cubicBezTo>
                    <a:cubicBezTo>
                      <a:pt x="4127" y="4845"/>
                      <a:pt x="1856" y="6378"/>
                      <a:pt x="0" y="7880"/>
                    </a:cubicBezTo>
                    <a:cubicBezTo>
                      <a:pt x="3262" y="6431"/>
                      <a:pt x="7603" y="4876"/>
                      <a:pt x="12866" y="3947"/>
                    </a:cubicBezTo>
                    <a:cubicBezTo>
                      <a:pt x="16359" y="3331"/>
                      <a:pt x="19593" y="3109"/>
                      <a:pt x="22467" y="3109"/>
                    </a:cubicBezTo>
                    <a:cubicBezTo>
                      <a:pt x="25067" y="3109"/>
                      <a:pt x="27372" y="3291"/>
                      <a:pt x="29307" y="3531"/>
                    </a:cubicBezTo>
                    <a:cubicBezTo>
                      <a:pt x="29318" y="3239"/>
                      <a:pt x="29380" y="2744"/>
                      <a:pt x="29665" y="2219"/>
                    </a:cubicBezTo>
                    <a:cubicBezTo>
                      <a:pt x="30149" y="1327"/>
                      <a:pt x="30950" y="958"/>
                      <a:pt x="31214" y="851"/>
                    </a:cubicBezTo>
                    <a:cubicBezTo>
                      <a:pt x="29241" y="455"/>
                      <a:pt x="26296" y="1"/>
                      <a:pt x="22781" y="1"/>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289;p55">
                <a:extLst>
                  <a:ext uri="{FF2B5EF4-FFF2-40B4-BE49-F238E27FC236}">
                    <a16:creationId xmlns:a16="http://schemas.microsoft.com/office/drawing/2014/main" id="{BA9E3299-BAE5-4309-9972-409F18DA34AE}"/>
                  </a:ext>
                </a:extLst>
              </p:cNvPr>
              <p:cNvSpPr/>
              <p:nvPr/>
            </p:nvSpPr>
            <p:spPr>
              <a:xfrm>
                <a:off x="4798250" y="2928450"/>
                <a:ext cx="632725" cy="395025"/>
              </a:xfrm>
              <a:custGeom>
                <a:avLst/>
                <a:gdLst/>
                <a:ahLst/>
                <a:cxnLst/>
                <a:rect l="l" t="t" r="r" b="b"/>
                <a:pathLst>
                  <a:path w="25309" h="15801" extrusionOk="0">
                    <a:moveTo>
                      <a:pt x="18448" y="1"/>
                    </a:moveTo>
                    <a:cubicBezTo>
                      <a:pt x="17917" y="1"/>
                      <a:pt x="17218" y="160"/>
                      <a:pt x="16328" y="700"/>
                    </a:cubicBezTo>
                    <a:cubicBezTo>
                      <a:pt x="15960" y="567"/>
                      <a:pt x="15029" y="261"/>
                      <a:pt x="13912" y="261"/>
                    </a:cubicBezTo>
                    <a:cubicBezTo>
                      <a:pt x="13127" y="261"/>
                      <a:pt x="12251" y="412"/>
                      <a:pt x="11414" y="879"/>
                    </a:cubicBezTo>
                    <a:cubicBezTo>
                      <a:pt x="11185" y="1007"/>
                      <a:pt x="10446" y="1443"/>
                      <a:pt x="9538" y="2711"/>
                    </a:cubicBezTo>
                    <a:cubicBezTo>
                      <a:pt x="8851" y="3667"/>
                      <a:pt x="7649" y="5677"/>
                      <a:pt x="7393" y="8877"/>
                    </a:cubicBezTo>
                    <a:cubicBezTo>
                      <a:pt x="6949" y="8785"/>
                      <a:pt x="6506" y="8740"/>
                      <a:pt x="6070" y="8740"/>
                    </a:cubicBezTo>
                    <a:cubicBezTo>
                      <a:pt x="4058" y="8740"/>
                      <a:pt x="2212" y="9693"/>
                      <a:pt x="1228" y="11289"/>
                    </a:cubicBezTo>
                    <a:cubicBezTo>
                      <a:pt x="1" y="13278"/>
                      <a:pt x="623" y="15433"/>
                      <a:pt x="735" y="15800"/>
                    </a:cubicBezTo>
                    <a:cubicBezTo>
                      <a:pt x="6469" y="14089"/>
                      <a:pt x="12201" y="12377"/>
                      <a:pt x="17935" y="10664"/>
                    </a:cubicBezTo>
                    <a:cubicBezTo>
                      <a:pt x="20393" y="10694"/>
                      <a:pt x="22850" y="10725"/>
                      <a:pt x="25308" y="10751"/>
                    </a:cubicBezTo>
                    <a:cubicBezTo>
                      <a:pt x="25021" y="10176"/>
                      <a:pt x="24601" y="9327"/>
                      <a:pt x="24102" y="8294"/>
                    </a:cubicBezTo>
                    <a:cubicBezTo>
                      <a:pt x="21256" y="2399"/>
                      <a:pt x="20677" y="480"/>
                      <a:pt x="19054" y="75"/>
                    </a:cubicBezTo>
                    <a:cubicBezTo>
                      <a:pt x="18883" y="32"/>
                      <a:pt x="18682" y="1"/>
                      <a:pt x="18448" y="1"/>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290;p55">
                <a:extLst>
                  <a:ext uri="{FF2B5EF4-FFF2-40B4-BE49-F238E27FC236}">
                    <a16:creationId xmlns:a16="http://schemas.microsoft.com/office/drawing/2014/main" id="{4046A8CC-DE7B-485F-8B0A-FC0C75423F03}"/>
                  </a:ext>
                </a:extLst>
              </p:cNvPr>
              <p:cNvSpPr/>
              <p:nvPr/>
            </p:nvSpPr>
            <p:spPr>
              <a:xfrm>
                <a:off x="4667325" y="2902450"/>
                <a:ext cx="1008700" cy="627000"/>
              </a:xfrm>
              <a:custGeom>
                <a:avLst/>
                <a:gdLst/>
                <a:ahLst/>
                <a:cxnLst/>
                <a:rect l="l" t="t" r="r" b="b"/>
                <a:pathLst>
                  <a:path w="40348" h="25080" extrusionOk="0">
                    <a:moveTo>
                      <a:pt x="23442" y="1"/>
                    </a:moveTo>
                    <a:cubicBezTo>
                      <a:pt x="22115" y="1"/>
                      <a:pt x="21055" y="640"/>
                      <a:pt x="20773" y="819"/>
                    </a:cubicBezTo>
                    <a:cubicBezTo>
                      <a:pt x="20400" y="598"/>
                      <a:pt x="19783" y="303"/>
                      <a:pt x="18986" y="238"/>
                    </a:cubicBezTo>
                    <a:cubicBezTo>
                      <a:pt x="18878" y="229"/>
                      <a:pt x="18772" y="225"/>
                      <a:pt x="18667" y="225"/>
                    </a:cubicBezTo>
                    <a:cubicBezTo>
                      <a:pt x="17158" y="225"/>
                      <a:pt x="16034" y="1099"/>
                      <a:pt x="15590" y="1444"/>
                    </a:cubicBezTo>
                    <a:cubicBezTo>
                      <a:pt x="13291" y="3233"/>
                      <a:pt x="12743" y="6288"/>
                      <a:pt x="12418" y="8100"/>
                    </a:cubicBezTo>
                    <a:cubicBezTo>
                      <a:pt x="12352" y="8478"/>
                      <a:pt x="12309" y="8789"/>
                      <a:pt x="12285" y="8994"/>
                    </a:cubicBezTo>
                    <a:cubicBezTo>
                      <a:pt x="11859" y="8923"/>
                      <a:pt x="11437" y="8889"/>
                      <a:pt x="11025" y="8889"/>
                    </a:cubicBezTo>
                    <a:cubicBezTo>
                      <a:pt x="8689" y="8889"/>
                      <a:pt x="6649" y="9990"/>
                      <a:pt x="5749" y="11750"/>
                    </a:cubicBezTo>
                    <a:cubicBezTo>
                      <a:pt x="4993" y="13222"/>
                      <a:pt x="5257" y="14723"/>
                      <a:pt x="5405" y="15339"/>
                    </a:cubicBezTo>
                    <a:cubicBezTo>
                      <a:pt x="4744" y="14895"/>
                      <a:pt x="4029" y="14700"/>
                      <a:pt x="3358" y="14700"/>
                    </a:cubicBezTo>
                    <a:cubicBezTo>
                      <a:pt x="2250" y="14700"/>
                      <a:pt x="1262" y="15230"/>
                      <a:pt x="833" y="16039"/>
                    </a:cubicBezTo>
                    <a:cubicBezTo>
                      <a:pt x="349" y="16954"/>
                      <a:pt x="574" y="18239"/>
                      <a:pt x="1384" y="19226"/>
                    </a:cubicBezTo>
                    <a:cubicBezTo>
                      <a:pt x="243" y="19928"/>
                      <a:pt x="0" y="21434"/>
                      <a:pt x="715" y="22354"/>
                    </a:cubicBezTo>
                    <a:cubicBezTo>
                      <a:pt x="1095" y="22843"/>
                      <a:pt x="1707" y="23118"/>
                      <a:pt x="2348" y="23118"/>
                    </a:cubicBezTo>
                    <a:cubicBezTo>
                      <a:pt x="2764" y="23118"/>
                      <a:pt x="3191" y="23003"/>
                      <a:pt x="3574" y="22755"/>
                    </a:cubicBezTo>
                    <a:cubicBezTo>
                      <a:pt x="3676" y="23043"/>
                      <a:pt x="4073" y="24062"/>
                      <a:pt x="5123" y="24587"/>
                    </a:cubicBezTo>
                    <a:cubicBezTo>
                      <a:pt x="5538" y="24794"/>
                      <a:pt x="5996" y="24896"/>
                      <a:pt x="6464" y="24896"/>
                    </a:cubicBezTo>
                    <a:cubicBezTo>
                      <a:pt x="7356" y="24896"/>
                      <a:pt x="8285" y="24529"/>
                      <a:pt x="9025" y="23828"/>
                    </a:cubicBezTo>
                    <a:cubicBezTo>
                      <a:pt x="9629" y="24620"/>
                      <a:pt x="10529" y="25079"/>
                      <a:pt x="11440" y="25079"/>
                    </a:cubicBezTo>
                    <a:cubicBezTo>
                      <a:pt x="11603" y="25079"/>
                      <a:pt x="11766" y="25065"/>
                      <a:pt x="11928" y="25034"/>
                    </a:cubicBezTo>
                    <a:cubicBezTo>
                      <a:pt x="12975" y="24839"/>
                      <a:pt x="13568" y="24076"/>
                      <a:pt x="13715" y="23873"/>
                    </a:cubicBezTo>
                    <a:cubicBezTo>
                      <a:pt x="15187" y="24178"/>
                      <a:pt x="16940" y="24409"/>
                      <a:pt x="18913" y="24409"/>
                    </a:cubicBezTo>
                    <a:cubicBezTo>
                      <a:pt x="18923" y="24409"/>
                      <a:pt x="18933" y="24409"/>
                      <a:pt x="18943" y="24409"/>
                    </a:cubicBezTo>
                    <a:cubicBezTo>
                      <a:pt x="23578" y="24406"/>
                      <a:pt x="27285" y="23133"/>
                      <a:pt x="29620" y="22087"/>
                    </a:cubicBezTo>
                    <a:cubicBezTo>
                      <a:pt x="29951" y="22270"/>
                      <a:pt x="30314" y="22361"/>
                      <a:pt x="30672" y="22361"/>
                    </a:cubicBezTo>
                    <a:cubicBezTo>
                      <a:pt x="31058" y="22361"/>
                      <a:pt x="31438" y="22255"/>
                      <a:pt x="31765" y="22043"/>
                    </a:cubicBezTo>
                    <a:cubicBezTo>
                      <a:pt x="32506" y="21559"/>
                      <a:pt x="32638" y="20745"/>
                      <a:pt x="32659" y="20613"/>
                    </a:cubicBezTo>
                    <a:cubicBezTo>
                      <a:pt x="32980" y="21353"/>
                      <a:pt x="33698" y="21842"/>
                      <a:pt x="34491" y="21864"/>
                    </a:cubicBezTo>
                    <a:cubicBezTo>
                      <a:pt x="34509" y="21864"/>
                      <a:pt x="34527" y="21864"/>
                      <a:pt x="34545" y="21864"/>
                    </a:cubicBezTo>
                    <a:cubicBezTo>
                      <a:pt x="35373" y="21864"/>
                      <a:pt x="36134" y="21353"/>
                      <a:pt x="36455" y="20568"/>
                    </a:cubicBezTo>
                    <a:cubicBezTo>
                      <a:pt x="36947" y="20897"/>
                      <a:pt x="37479" y="21038"/>
                      <a:pt x="37976" y="21038"/>
                    </a:cubicBezTo>
                    <a:cubicBezTo>
                      <a:pt x="38810" y="21038"/>
                      <a:pt x="39549" y="20643"/>
                      <a:pt x="39851" y="20076"/>
                    </a:cubicBezTo>
                    <a:cubicBezTo>
                      <a:pt x="40348" y="19144"/>
                      <a:pt x="39792" y="17493"/>
                      <a:pt x="38243" y="16948"/>
                    </a:cubicBezTo>
                    <a:cubicBezTo>
                      <a:pt x="39437" y="16488"/>
                      <a:pt x="40100" y="15435"/>
                      <a:pt x="39939" y="14670"/>
                    </a:cubicBezTo>
                    <a:cubicBezTo>
                      <a:pt x="39791" y="13963"/>
                      <a:pt x="38894" y="13295"/>
                      <a:pt x="37754" y="13295"/>
                    </a:cubicBezTo>
                    <a:cubicBezTo>
                      <a:pt x="37399" y="13295"/>
                      <a:pt x="37020" y="13360"/>
                      <a:pt x="36633" y="13509"/>
                    </a:cubicBezTo>
                    <a:cubicBezTo>
                      <a:pt x="36767" y="11931"/>
                      <a:pt x="35893" y="10476"/>
                      <a:pt x="34533" y="9935"/>
                    </a:cubicBezTo>
                    <a:cubicBezTo>
                      <a:pt x="34140" y="9779"/>
                      <a:pt x="33755" y="9718"/>
                      <a:pt x="33395" y="9718"/>
                    </a:cubicBezTo>
                    <a:cubicBezTo>
                      <a:pt x="32210" y="9718"/>
                      <a:pt x="31294" y="10376"/>
                      <a:pt x="31227" y="10428"/>
                    </a:cubicBezTo>
                    <a:cubicBezTo>
                      <a:pt x="30631" y="10010"/>
                      <a:pt x="30037" y="9593"/>
                      <a:pt x="29439" y="9177"/>
                    </a:cubicBezTo>
                    <a:cubicBezTo>
                      <a:pt x="29231" y="8638"/>
                      <a:pt x="28944" y="7809"/>
                      <a:pt x="28725" y="6763"/>
                    </a:cubicBezTo>
                    <a:cubicBezTo>
                      <a:pt x="28422" y="5328"/>
                      <a:pt x="28552" y="4948"/>
                      <a:pt x="28189" y="3949"/>
                    </a:cubicBezTo>
                    <a:cubicBezTo>
                      <a:pt x="27708" y="2624"/>
                      <a:pt x="26939" y="1809"/>
                      <a:pt x="26713" y="1581"/>
                    </a:cubicBezTo>
                    <a:cubicBezTo>
                      <a:pt x="26298" y="1157"/>
                      <a:pt x="25607" y="457"/>
                      <a:pt x="24525" y="151"/>
                    </a:cubicBezTo>
                    <a:cubicBezTo>
                      <a:pt x="24152" y="44"/>
                      <a:pt x="23788" y="1"/>
                      <a:pt x="2344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291;p55">
                <a:extLst>
                  <a:ext uri="{FF2B5EF4-FFF2-40B4-BE49-F238E27FC236}">
                    <a16:creationId xmlns:a16="http://schemas.microsoft.com/office/drawing/2014/main" id="{934BFDB8-74A6-4EAE-80C0-252C1DE2C612}"/>
                  </a:ext>
                </a:extLst>
              </p:cNvPr>
              <p:cNvSpPr/>
              <p:nvPr/>
            </p:nvSpPr>
            <p:spPr>
              <a:xfrm>
                <a:off x="5152050" y="3330900"/>
                <a:ext cx="81150" cy="80025"/>
              </a:xfrm>
              <a:custGeom>
                <a:avLst/>
                <a:gdLst/>
                <a:ahLst/>
                <a:cxnLst/>
                <a:rect l="l" t="t" r="r" b="b"/>
                <a:pathLst>
                  <a:path w="3246" h="3201" extrusionOk="0">
                    <a:moveTo>
                      <a:pt x="3246" y="1"/>
                    </a:moveTo>
                    <a:lnTo>
                      <a:pt x="3246" y="1"/>
                    </a:lnTo>
                    <a:cubicBezTo>
                      <a:pt x="2164" y="51"/>
                      <a:pt x="1082" y="102"/>
                      <a:pt x="0" y="150"/>
                    </a:cubicBezTo>
                    <a:cubicBezTo>
                      <a:pt x="30" y="884"/>
                      <a:pt x="61" y="1619"/>
                      <a:pt x="90" y="2353"/>
                    </a:cubicBezTo>
                    <a:cubicBezTo>
                      <a:pt x="420" y="2888"/>
                      <a:pt x="991" y="3200"/>
                      <a:pt x="1573" y="3200"/>
                    </a:cubicBezTo>
                    <a:cubicBezTo>
                      <a:pt x="1694" y="3200"/>
                      <a:pt x="1815" y="3187"/>
                      <a:pt x="1935" y="3159"/>
                    </a:cubicBezTo>
                    <a:cubicBezTo>
                      <a:pt x="2837" y="2948"/>
                      <a:pt x="3142" y="2041"/>
                      <a:pt x="3156" y="1997"/>
                    </a:cubicBezTo>
                    <a:cubicBezTo>
                      <a:pt x="3186" y="1331"/>
                      <a:pt x="3217" y="666"/>
                      <a:pt x="3246"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292;p55">
                <a:extLst>
                  <a:ext uri="{FF2B5EF4-FFF2-40B4-BE49-F238E27FC236}">
                    <a16:creationId xmlns:a16="http://schemas.microsoft.com/office/drawing/2014/main" id="{1D540C2E-2CA9-4EBF-9B89-320A15BA5940}"/>
                  </a:ext>
                </a:extLst>
              </p:cNvPr>
              <p:cNvSpPr/>
              <p:nvPr/>
            </p:nvSpPr>
            <p:spPr>
              <a:xfrm>
                <a:off x="5314825" y="3109750"/>
                <a:ext cx="88075" cy="120650"/>
              </a:xfrm>
              <a:custGeom>
                <a:avLst/>
                <a:gdLst/>
                <a:ahLst/>
                <a:cxnLst/>
                <a:rect l="l" t="t" r="r" b="b"/>
                <a:pathLst>
                  <a:path w="3523" h="4826" extrusionOk="0">
                    <a:moveTo>
                      <a:pt x="2107" y="0"/>
                    </a:moveTo>
                    <a:cubicBezTo>
                      <a:pt x="1510" y="0"/>
                      <a:pt x="847" y="458"/>
                      <a:pt x="494" y="1253"/>
                    </a:cubicBezTo>
                    <a:cubicBezTo>
                      <a:pt x="329" y="2445"/>
                      <a:pt x="166" y="3635"/>
                      <a:pt x="1" y="4826"/>
                    </a:cubicBezTo>
                    <a:cubicBezTo>
                      <a:pt x="1867" y="4686"/>
                      <a:pt x="3231" y="3600"/>
                      <a:pt x="3414" y="2325"/>
                    </a:cubicBezTo>
                    <a:cubicBezTo>
                      <a:pt x="3523" y="1565"/>
                      <a:pt x="3272" y="305"/>
                      <a:pt x="2427" y="47"/>
                    </a:cubicBezTo>
                    <a:cubicBezTo>
                      <a:pt x="2324" y="15"/>
                      <a:pt x="2217" y="0"/>
                      <a:pt x="2107"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293;p55">
                <a:extLst>
                  <a:ext uri="{FF2B5EF4-FFF2-40B4-BE49-F238E27FC236}">
                    <a16:creationId xmlns:a16="http://schemas.microsoft.com/office/drawing/2014/main" id="{9D783313-79F1-4E8C-BFED-52CA15395B9F}"/>
                  </a:ext>
                </a:extLst>
              </p:cNvPr>
              <p:cNvSpPr/>
              <p:nvPr/>
            </p:nvSpPr>
            <p:spPr>
              <a:xfrm>
                <a:off x="5011750" y="2964200"/>
                <a:ext cx="332975" cy="385150"/>
              </a:xfrm>
              <a:custGeom>
                <a:avLst/>
                <a:gdLst/>
                <a:ahLst/>
                <a:cxnLst/>
                <a:rect l="l" t="t" r="r" b="b"/>
                <a:pathLst>
                  <a:path w="13319" h="15406" extrusionOk="0">
                    <a:moveTo>
                      <a:pt x="8017" y="1"/>
                    </a:moveTo>
                    <a:cubicBezTo>
                      <a:pt x="7581" y="1"/>
                      <a:pt x="7159" y="47"/>
                      <a:pt x="6730" y="93"/>
                    </a:cubicBezTo>
                    <a:cubicBezTo>
                      <a:pt x="6146" y="156"/>
                      <a:pt x="5532" y="224"/>
                      <a:pt x="4764" y="495"/>
                    </a:cubicBezTo>
                    <a:cubicBezTo>
                      <a:pt x="3712" y="866"/>
                      <a:pt x="3014" y="1395"/>
                      <a:pt x="2799" y="1566"/>
                    </a:cubicBezTo>
                    <a:cubicBezTo>
                      <a:pt x="2628" y="1701"/>
                      <a:pt x="2359" y="1913"/>
                      <a:pt x="2098" y="2208"/>
                    </a:cubicBezTo>
                    <a:cubicBezTo>
                      <a:pt x="1726" y="2625"/>
                      <a:pt x="1274" y="3317"/>
                      <a:pt x="1026" y="4633"/>
                    </a:cubicBezTo>
                    <a:cubicBezTo>
                      <a:pt x="687" y="6438"/>
                      <a:pt x="0" y="10082"/>
                      <a:pt x="2306" y="13005"/>
                    </a:cubicBezTo>
                    <a:cubicBezTo>
                      <a:pt x="2713" y="13521"/>
                      <a:pt x="3343" y="14302"/>
                      <a:pt x="4451" y="14838"/>
                    </a:cubicBezTo>
                    <a:cubicBezTo>
                      <a:pt x="5249" y="15223"/>
                      <a:pt x="6138" y="15406"/>
                      <a:pt x="7033" y="15406"/>
                    </a:cubicBezTo>
                    <a:cubicBezTo>
                      <a:pt x="8847" y="15406"/>
                      <a:pt x="10689" y="14657"/>
                      <a:pt x="11867" y="13334"/>
                    </a:cubicBezTo>
                    <a:cubicBezTo>
                      <a:pt x="12182" y="12978"/>
                      <a:pt x="13113" y="11934"/>
                      <a:pt x="13251" y="10459"/>
                    </a:cubicBezTo>
                    <a:cubicBezTo>
                      <a:pt x="13318" y="9750"/>
                      <a:pt x="13145" y="9476"/>
                      <a:pt x="13117" y="8091"/>
                    </a:cubicBezTo>
                    <a:cubicBezTo>
                      <a:pt x="13090" y="6715"/>
                      <a:pt x="13231" y="6564"/>
                      <a:pt x="13207" y="5722"/>
                    </a:cubicBezTo>
                    <a:cubicBezTo>
                      <a:pt x="13181" y="4836"/>
                      <a:pt x="13130" y="3086"/>
                      <a:pt x="11911" y="1701"/>
                    </a:cubicBezTo>
                    <a:cubicBezTo>
                      <a:pt x="10746" y="379"/>
                      <a:pt x="9142" y="104"/>
                      <a:pt x="8739" y="48"/>
                    </a:cubicBezTo>
                    <a:cubicBezTo>
                      <a:pt x="8492" y="14"/>
                      <a:pt x="8253" y="1"/>
                      <a:pt x="8017"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94;p55">
                <a:extLst>
                  <a:ext uri="{FF2B5EF4-FFF2-40B4-BE49-F238E27FC236}">
                    <a16:creationId xmlns:a16="http://schemas.microsoft.com/office/drawing/2014/main" id="{BF242678-4B81-41E3-AEDA-5796E9DC8567}"/>
                  </a:ext>
                </a:extLst>
              </p:cNvPr>
              <p:cNvSpPr/>
              <p:nvPr/>
            </p:nvSpPr>
            <p:spPr>
              <a:xfrm>
                <a:off x="5041850" y="3146200"/>
                <a:ext cx="306775" cy="70050"/>
              </a:xfrm>
              <a:custGeom>
                <a:avLst/>
                <a:gdLst/>
                <a:ahLst/>
                <a:cxnLst/>
                <a:rect l="l" t="t" r="r" b="b"/>
                <a:pathLst>
                  <a:path w="12271" h="2802" extrusionOk="0">
                    <a:moveTo>
                      <a:pt x="6233" y="1"/>
                    </a:moveTo>
                    <a:cubicBezTo>
                      <a:pt x="3980" y="1"/>
                      <a:pt x="1945" y="176"/>
                      <a:pt x="179" y="422"/>
                    </a:cubicBezTo>
                    <a:cubicBezTo>
                      <a:pt x="119" y="789"/>
                      <a:pt x="60" y="1156"/>
                      <a:pt x="0" y="1523"/>
                    </a:cubicBezTo>
                    <a:cubicBezTo>
                      <a:pt x="578" y="2171"/>
                      <a:pt x="1164" y="2457"/>
                      <a:pt x="1549" y="2595"/>
                    </a:cubicBezTo>
                    <a:cubicBezTo>
                      <a:pt x="1939" y="2734"/>
                      <a:pt x="2350" y="2801"/>
                      <a:pt x="2772" y="2801"/>
                    </a:cubicBezTo>
                    <a:cubicBezTo>
                      <a:pt x="4197" y="2801"/>
                      <a:pt x="5742" y="2036"/>
                      <a:pt x="6970" y="689"/>
                    </a:cubicBezTo>
                    <a:cubicBezTo>
                      <a:pt x="7266" y="977"/>
                      <a:pt x="7936" y="1553"/>
                      <a:pt x="8965" y="1791"/>
                    </a:cubicBezTo>
                    <a:cubicBezTo>
                      <a:pt x="9283" y="1864"/>
                      <a:pt x="9588" y="1894"/>
                      <a:pt x="9875" y="1894"/>
                    </a:cubicBezTo>
                    <a:cubicBezTo>
                      <a:pt x="11008" y="1894"/>
                      <a:pt x="11856" y="1424"/>
                      <a:pt x="12092" y="1283"/>
                    </a:cubicBezTo>
                    <a:cubicBezTo>
                      <a:pt x="12152" y="995"/>
                      <a:pt x="12212" y="709"/>
                      <a:pt x="12270" y="422"/>
                    </a:cubicBezTo>
                    <a:cubicBezTo>
                      <a:pt x="10640" y="193"/>
                      <a:pt x="8791" y="28"/>
                      <a:pt x="6761" y="4"/>
                    </a:cubicBezTo>
                    <a:cubicBezTo>
                      <a:pt x="6584" y="2"/>
                      <a:pt x="6408" y="1"/>
                      <a:pt x="623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295;p55">
                <a:extLst>
                  <a:ext uri="{FF2B5EF4-FFF2-40B4-BE49-F238E27FC236}">
                    <a16:creationId xmlns:a16="http://schemas.microsoft.com/office/drawing/2014/main" id="{C0FC1A91-A306-4398-9EF6-CD682813DDD7}"/>
                  </a:ext>
                </a:extLst>
              </p:cNvPr>
              <p:cNvSpPr/>
              <p:nvPr/>
            </p:nvSpPr>
            <p:spPr>
              <a:xfrm>
                <a:off x="4962550" y="3135050"/>
                <a:ext cx="95700" cy="120675"/>
              </a:xfrm>
              <a:custGeom>
                <a:avLst/>
                <a:gdLst/>
                <a:ahLst/>
                <a:cxnLst/>
                <a:rect l="l" t="t" r="r" b="b"/>
                <a:pathLst>
                  <a:path w="3828" h="4827" extrusionOk="0">
                    <a:moveTo>
                      <a:pt x="1536" y="1"/>
                    </a:moveTo>
                    <a:cubicBezTo>
                      <a:pt x="1418" y="1"/>
                      <a:pt x="1302" y="16"/>
                      <a:pt x="1191" y="47"/>
                    </a:cubicBezTo>
                    <a:cubicBezTo>
                      <a:pt x="270" y="305"/>
                      <a:pt x="0" y="1567"/>
                      <a:pt x="119" y="2325"/>
                    </a:cubicBezTo>
                    <a:cubicBezTo>
                      <a:pt x="317" y="3600"/>
                      <a:pt x="1801" y="4687"/>
                      <a:pt x="3827" y="4827"/>
                    </a:cubicBezTo>
                    <a:cubicBezTo>
                      <a:pt x="3648" y="3637"/>
                      <a:pt x="3470" y="2444"/>
                      <a:pt x="3291" y="1253"/>
                    </a:cubicBezTo>
                    <a:cubicBezTo>
                      <a:pt x="2908" y="459"/>
                      <a:pt x="2186" y="1"/>
                      <a:pt x="1536"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296;p55">
                <a:extLst>
                  <a:ext uri="{FF2B5EF4-FFF2-40B4-BE49-F238E27FC236}">
                    <a16:creationId xmlns:a16="http://schemas.microsoft.com/office/drawing/2014/main" id="{8EF81334-7BF2-4FA9-A6D4-F74DE85C0DED}"/>
                  </a:ext>
                </a:extLst>
              </p:cNvPr>
              <p:cNvSpPr/>
              <p:nvPr/>
            </p:nvSpPr>
            <p:spPr>
              <a:xfrm>
                <a:off x="5214450" y="3142500"/>
                <a:ext cx="26925" cy="80950"/>
              </a:xfrm>
              <a:custGeom>
                <a:avLst/>
                <a:gdLst/>
                <a:ahLst/>
                <a:cxnLst/>
                <a:rect l="l" t="t" r="r" b="b"/>
                <a:pathLst>
                  <a:path w="1077" h="3238" extrusionOk="0">
                    <a:moveTo>
                      <a:pt x="356" y="0"/>
                    </a:moveTo>
                    <a:lnTo>
                      <a:pt x="356" y="0"/>
                    </a:lnTo>
                    <a:cubicBezTo>
                      <a:pt x="281" y="201"/>
                      <a:pt x="227" y="408"/>
                      <a:pt x="177" y="614"/>
                    </a:cubicBezTo>
                    <a:cubicBezTo>
                      <a:pt x="130" y="822"/>
                      <a:pt x="93" y="1033"/>
                      <a:pt x="64" y="1246"/>
                    </a:cubicBezTo>
                    <a:cubicBezTo>
                      <a:pt x="40" y="1458"/>
                      <a:pt x="16" y="1671"/>
                      <a:pt x="10" y="1885"/>
                    </a:cubicBezTo>
                    <a:cubicBezTo>
                      <a:pt x="1" y="2098"/>
                      <a:pt x="0" y="2314"/>
                      <a:pt x="9" y="2527"/>
                    </a:cubicBezTo>
                    <a:lnTo>
                      <a:pt x="17" y="2732"/>
                    </a:lnTo>
                    <a:lnTo>
                      <a:pt x="195" y="2646"/>
                    </a:lnTo>
                    <a:cubicBezTo>
                      <a:pt x="390" y="2550"/>
                      <a:pt x="483" y="2400"/>
                      <a:pt x="592" y="2350"/>
                    </a:cubicBezTo>
                    <a:cubicBezTo>
                      <a:pt x="635" y="2329"/>
                      <a:pt x="672" y="2318"/>
                      <a:pt x="704" y="2318"/>
                    </a:cubicBezTo>
                    <a:cubicBezTo>
                      <a:pt x="762" y="2318"/>
                      <a:pt x="806" y="2353"/>
                      <a:pt x="842" y="2436"/>
                    </a:cubicBezTo>
                    <a:cubicBezTo>
                      <a:pt x="867" y="2496"/>
                      <a:pt x="881" y="2571"/>
                      <a:pt x="881" y="2642"/>
                    </a:cubicBezTo>
                    <a:cubicBezTo>
                      <a:pt x="881" y="2716"/>
                      <a:pt x="868" y="2789"/>
                      <a:pt x="845" y="2861"/>
                    </a:cubicBezTo>
                    <a:cubicBezTo>
                      <a:pt x="797" y="3007"/>
                      <a:pt x="704" y="3141"/>
                      <a:pt x="567" y="3238"/>
                    </a:cubicBezTo>
                    <a:cubicBezTo>
                      <a:pt x="728" y="3187"/>
                      <a:pt x="867" y="3065"/>
                      <a:pt x="953" y="2910"/>
                    </a:cubicBezTo>
                    <a:cubicBezTo>
                      <a:pt x="1039" y="2752"/>
                      <a:pt x="1077" y="2562"/>
                      <a:pt x="1026" y="2373"/>
                    </a:cubicBezTo>
                    <a:cubicBezTo>
                      <a:pt x="1012" y="2325"/>
                      <a:pt x="993" y="2276"/>
                      <a:pt x="960" y="2230"/>
                    </a:cubicBezTo>
                    <a:cubicBezTo>
                      <a:pt x="929" y="2184"/>
                      <a:pt x="881" y="2143"/>
                      <a:pt x="824" y="2118"/>
                    </a:cubicBezTo>
                    <a:cubicBezTo>
                      <a:pt x="779" y="2097"/>
                      <a:pt x="730" y="2088"/>
                      <a:pt x="684" y="2088"/>
                    </a:cubicBezTo>
                    <a:cubicBezTo>
                      <a:pt x="671" y="2088"/>
                      <a:pt x="659" y="2089"/>
                      <a:pt x="647" y="2090"/>
                    </a:cubicBezTo>
                    <a:cubicBezTo>
                      <a:pt x="591" y="2095"/>
                      <a:pt x="540" y="2111"/>
                      <a:pt x="492" y="2130"/>
                    </a:cubicBezTo>
                    <a:cubicBezTo>
                      <a:pt x="447" y="2151"/>
                      <a:pt x="402" y="2176"/>
                      <a:pt x="363" y="2205"/>
                    </a:cubicBezTo>
                    <a:cubicBezTo>
                      <a:pt x="331" y="2229"/>
                      <a:pt x="301" y="2253"/>
                      <a:pt x="273" y="2275"/>
                    </a:cubicBezTo>
                    <a:lnTo>
                      <a:pt x="273" y="2275"/>
                    </a:lnTo>
                    <a:cubicBezTo>
                      <a:pt x="272" y="2148"/>
                      <a:pt x="271" y="2021"/>
                      <a:pt x="273" y="1894"/>
                    </a:cubicBezTo>
                    <a:cubicBezTo>
                      <a:pt x="279" y="1684"/>
                      <a:pt x="279" y="1475"/>
                      <a:pt x="290" y="1265"/>
                    </a:cubicBezTo>
                    <a:cubicBezTo>
                      <a:pt x="297" y="1056"/>
                      <a:pt x="309" y="846"/>
                      <a:pt x="320" y="636"/>
                    </a:cubicBezTo>
                    <a:cubicBezTo>
                      <a:pt x="332" y="425"/>
                      <a:pt x="348" y="214"/>
                      <a:pt x="3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297;p55">
                <a:extLst>
                  <a:ext uri="{FF2B5EF4-FFF2-40B4-BE49-F238E27FC236}">
                    <a16:creationId xmlns:a16="http://schemas.microsoft.com/office/drawing/2014/main" id="{2146F15F-087C-40A0-81BA-99C3B38F1DA7}"/>
                  </a:ext>
                </a:extLst>
              </p:cNvPr>
              <p:cNvSpPr/>
              <p:nvPr/>
            </p:nvSpPr>
            <p:spPr>
              <a:xfrm>
                <a:off x="5165275" y="3235875"/>
                <a:ext cx="92075" cy="26675"/>
              </a:xfrm>
              <a:custGeom>
                <a:avLst/>
                <a:gdLst/>
                <a:ahLst/>
                <a:cxnLst/>
                <a:rect l="l" t="t" r="r" b="b"/>
                <a:pathLst>
                  <a:path w="3683" h="1067" extrusionOk="0">
                    <a:moveTo>
                      <a:pt x="3683" y="1"/>
                    </a:moveTo>
                    <a:lnTo>
                      <a:pt x="3683" y="1"/>
                    </a:lnTo>
                    <a:cubicBezTo>
                      <a:pt x="3409" y="196"/>
                      <a:pt x="3127" y="362"/>
                      <a:pt x="2834" y="491"/>
                    </a:cubicBezTo>
                    <a:cubicBezTo>
                      <a:pt x="2539" y="619"/>
                      <a:pt x="2232" y="712"/>
                      <a:pt x="1919" y="764"/>
                    </a:cubicBezTo>
                    <a:cubicBezTo>
                      <a:pt x="1717" y="797"/>
                      <a:pt x="1513" y="813"/>
                      <a:pt x="1307" y="813"/>
                    </a:cubicBezTo>
                    <a:cubicBezTo>
                      <a:pt x="1193" y="813"/>
                      <a:pt x="1078" y="808"/>
                      <a:pt x="963" y="798"/>
                    </a:cubicBezTo>
                    <a:cubicBezTo>
                      <a:pt x="642" y="769"/>
                      <a:pt x="321" y="701"/>
                      <a:pt x="0" y="603"/>
                    </a:cubicBezTo>
                    <a:lnTo>
                      <a:pt x="0" y="603"/>
                    </a:lnTo>
                    <a:cubicBezTo>
                      <a:pt x="273" y="803"/>
                      <a:pt x="596" y="935"/>
                      <a:pt x="932" y="1005"/>
                    </a:cubicBezTo>
                    <a:cubicBezTo>
                      <a:pt x="1120" y="1046"/>
                      <a:pt x="1314" y="1066"/>
                      <a:pt x="1507" y="1066"/>
                    </a:cubicBezTo>
                    <a:cubicBezTo>
                      <a:pt x="1659" y="1066"/>
                      <a:pt x="1811" y="1054"/>
                      <a:pt x="1961" y="1029"/>
                    </a:cubicBezTo>
                    <a:cubicBezTo>
                      <a:pt x="2305" y="973"/>
                      <a:pt x="2634" y="855"/>
                      <a:pt x="2930" y="678"/>
                    </a:cubicBezTo>
                    <a:cubicBezTo>
                      <a:pt x="3224" y="505"/>
                      <a:pt x="3488" y="276"/>
                      <a:pt x="368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298;p55">
                <a:extLst>
                  <a:ext uri="{FF2B5EF4-FFF2-40B4-BE49-F238E27FC236}">
                    <a16:creationId xmlns:a16="http://schemas.microsoft.com/office/drawing/2014/main" id="{E7D92924-5E86-4A5F-B617-91B99C95C8C0}"/>
                  </a:ext>
                </a:extLst>
              </p:cNvPr>
              <p:cNvSpPr/>
              <p:nvPr/>
            </p:nvSpPr>
            <p:spPr>
              <a:xfrm>
                <a:off x="5059300" y="3226275"/>
                <a:ext cx="68700" cy="40225"/>
              </a:xfrm>
              <a:custGeom>
                <a:avLst/>
                <a:gdLst/>
                <a:ahLst/>
                <a:cxnLst/>
                <a:rect l="l" t="t" r="r" b="b"/>
                <a:pathLst>
                  <a:path w="2748" h="1609" extrusionOk="0">
                    <a:moveTo>
                      <a:pt x="1573" y="1"/>
                    </a:moveTo>
                    <a:cubicBezTo>
                      <a:pt x="1472" y="1"/>
                      <a:pt x="1367" y="8"/>
                      <a:pt x="1260" y="23"/>
                    </a:cubicBezTo>
                    <a:cubicBezTo>
                      <a:pt x="536" y="128"/>
                      <a:pt x="1" y="563"/>
                      <a:pt x="62" y="994"/>
                    </a:cubicBezTo>
                    <a:cubicBezTo>
                      <a:pt x="115" y="1362"/>
                      <a:pt x="586" y="1608"/>
                      <a:pt x="1173" y="1608"/>
                    </a:cubicBezTo>
                    <a:cubicBezTo>
                      <a:pt x="1275" y="1608"/>
                      <a:pt x="1380" y="1601"/>
                      <a:pt x="1487" y="1585"/>
                    </a:cubicBezTo>
                    <a:cubicBezTo>
                      <a:pt x="2211" y="1481"/>
                      <a:pt x="2747" y="1046"/>
                      <a:pt x="2684" y="614"/>
                    </a:cubicBezTo>
                    <a:cubicBezTo>
                      <a:pt x="2630" y="247"/>
                      <a:pt x="2160" y="1"/>
                      <a:pt x="1573" y="1"/>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299;p55">
                <a:extLst>
                  <a:ext uri="{FF2B5EF4-FFF2-40B4-BE49-F238E27FC236}">
                    <a16:creationId xmlns:a16="http://schemas.microsoft.com/office/drawing/2014/main" id="{84939805-D150-45C8-8CCA-CCB951B93812}"/>
                  </a:ext>
                </a:extLst>
              </p:cNvPr>
              <p:cNvSpPr/>
              <p:nvPr/>
            </p:nvSpPr>
            <p:spPr>
              <a:xfrm>
                <a:off x="5270075" y="3204800"/>
                <a:ext cx="60300" cy="37000"/>
              </a:xfrm>
              <a:custGeom>
                <a:avLst/>
                <a:gdLst/>
                <a:ahLst/>
                <a:cxnLst/>
                <a:rect l="l" t="t" r="r" b="b"/>
                <a:pathLst>
                  <a:path w="2412" h="1480" extrusionOk="0">
                    <a:moveTo>
                      <a:pt x="1354" y="0"/>
                    </a:moveTo>
                    <a:cubicBezTo>
                      <a:pt x="1274" y="0"/>
                      <a:pt x="1191" y="6"/>
                      <a:pt x="1108" y="17"/>
                    </a:cubicBezTo>
                    <a:cubicBezTo>
                      <a:pt x="472" y="103"/>
                      <a:pt x="0" y="498"/>
                      <a:pt x="54" y="896"/>
                    </a:cubicBezTo>
                    <a:cubicBezTo>
                      <a:pt x="102" y="1243"/>
                      <a:pt x="530" y="1480"/>
                      <a:pt x="1058" y="1480"/>
                    </a:cubicBezTo>
                    <a:cubicBezTo>
                      <a:pt x="1138" y="1480"/>
                      <a:pt x="1220" y="1474"/>
                      <a:pt x="1304" y="1463"/>
                    </a:cubicBezTo>
                    <a:cubicBezTo>
                      <a:pt x="1940" y="1377"/>
                      <a:pt x="2411" y="982"/>
                      <a:pt x="2358" y="584"/>
                    </a:cubicBezTo>
                    <a:cubicBezTo>
                      <a:pt x="2310" y="237"/>
                      <a:pt x="1882" y="0"/>
                      <a:pt x="1354"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300;p55">
                <a:extLst>
                  <a:ext uri="{FF2B5EF4-FFF2-40B4-BE49-F238E27FC236}">
                    <a16:creationId xmlns:a16="http://schemas.microsoft.com/office/drawing/2014/main" id="{98C6E77D-74BD-4961-A7FE-A95529E6C4F9}"/>
                  </a:ext>
                </a:extLst>
              </p:cNvPr>
              <p:cNvSpPr/>
              <p:nvPr/>
            </p:nvSpPr>
            <p:spPr>
              <a:xfrm>
                <a:off x="5333050" y="3135400"/>
                <a:ext cx="57025" cy="63725"/>
              </a:xfrm>
              <a:custGeom>
                <a:avLst/>
                <a:gdLst/>
                <a:ahLst/>
                <a:cxnLst/>
                <a:rect l="l" t="t" r="r" b="b"/>
                <a:pathLst>
                  <a:path w="2281" h="2549" extrusionOk="0">
                    <a:moveTo>
                      <a:pt x="1733" y="0"/>
                    </a:moveTo>
                    <a:cubicBezTo>
                      <a:pt x="1689" y="0"/>
                      <a:pt x="1645" y="3"/>
                      <a:pt x="1600" y="8"/>
                    </a:cubicBezTo>
                    <a:cubicBezTo>
                      <a:pt x="1481" y="22"/>
                      <a:pt x="1360" y="59"/>
                      <a:pt x="1252" y="117"/>
                    </a:cubicBezTo>
                    <a:cubicBezTo>
                      <a:pt x="1145" y="174"/>
                      <a:pt x="1049" y="247"/>
                      <a:pt x="960" y="320"/>
                    </a:cubicBezTo>
                    <a:cubicBezTo>
                      <a:pt x="871" y="395"/>
                      <a:pt x="789" y="470"/>
                      <a:pt x="705" y="547"/>
                    </a:cubicBezTo>
                    <a:cubicBezTo>
                      <a:pt x="620" y="624"/>
                      <a:pt x="536" y="703"/>
                      <a:pt x="459" y="791"/>
                    </a:cubicBezTo>
                    <a:cubicBezTo>
                      <a:pt x="303" y="963"/>
                      <a:pt x="158" y="1162"/>
                      <a:pt x="74" y="1396"/>
                    </a:cubicBezTo>
                    <a:lnTo>
                      <a:pt x="0" y="1597"/>
                    </a:lnTo>
                    <a:lnTo>
                      <a:pt x="209" y="1575"/>
                    </a:lnTo>
                    <a:cubicBezTo>
                      <a:pt x="302" y="1566"/>
                      <a:pt x="393" y="1558"/>
                      <a:pt x="481" y="1558"/>
                    </a:cubicBezTo>
                    <a:cubicBezTo>
                      <a:pt x="558" y="1558"/>
                      <a:pt x="632" y="1564"/>
                      <a:pt x="702" y="1580"/>
                    </a:cubicBezTo>
                    <a:cubicBezTo>
                      <a:pt x="846" y="1614"/>
                      <a:pt x="960" y="1704"/>
                      <a:pt x="1000" y="1847"/>
                    </a:cubicBezTo>
                    <a:cubicBezTo>
                      <a:pt x="1018" y="1919"/>
                      <a:pt x="1024" y="1997"/>
                      <a:pt x="1009" y="2074"/>
                    </a:cubicBezTo>
                    <a:cubicBezTo>
                      <a:pt x="995" y="2149"/>
                      <a:pt x="960" y="2220"/>
                      <a:pt x="912" y="2287"/>
                    </a:cubicBezTo>
                    <a:cubicBezTo>
                      <a:pt x="811" y="2416"/>
                      <a:pt x="651" y="2508"/>
                      <a:pt x="475" y="2548"/>
                    </a:cubicBezTo>
                    <a:cubicBezTo>
                      <a:pt x="490" y="2548"/>
                      <a:pt x="505" y="2549"/>
                      <a:pt x="520" y="2549"/>
                    </a:cubicBezTo>
                    <a:cubicBezTo>
                      <a:pt x="687" y="2549"/>
                      <a:pt x="863" y="2490"/>
                      <a:pt x="999" y="2368"/>
                    </a:cubicBezTo>
                    <a:cubicBezTo>
                      <a:pt x="1148" y="2237"/>
                      <a:pt x="1229" y="2017"/>
                      <a:pt x="1190" y="1806"/>
                    </a:cubicBezTo>
                    <a:cubicBezTo>
                      <a:pt x="1172" y="1702"/>
                      <a:pt x="1125" y="1594"/>
                      <a:pt x="1046" y="1514"/>
                    </a:cubicBezTo>
                    <a:cubicBezTo>
                      <a:pt x="970" y="1432"/>
                      <a:pt x="868" y="1379"/>
                      <a:pt x="768" y="1347"/>
                    </a:cubicBezTo>
                    <a:cubicBezTo>
                      <a:pt x="649" y="1311"/>
                      <a:pt x="532" y="1300"/>
                      <a:pt x="419" y="1300"/>
                    </a:cubicBezTo>
                    <a:cubicBezTo>
                      <a:pt x="417" y="1300"/>
                      <a:pt x="415" y="1300"/>
                      <a:pt x="413" y="1300"/>
                    </a:cubicBezTo>
                    <a:lnTo>
                      <a:pt x="413" y="1300"/>
                    </a:lnTo>
                    <a:cubicBezTo>
                      <a:pt x="480" y="1182"/>
                      <a:pt x="562" y="1070"/>
                      <a:pt x="655" y="963"/>
                    </a:cubicBezTo>
                    <a:cubicBezTo>
                      <a:pt x="795" y="802"/>
                      <a:pt x="954" y="640"/>
                      <a:pt x="1109" y="484"/>
                    </a:cubicBezTo>
                    <a:cubicBezTo>
                      <a:pt x="1263" y="328"/>
                      <a:pt x="1423" y="199"/>
                      <a:pt x="1627" y="144"/>
                    </a:cubicBezTo>
                    <a:cubicBezTo>
                      <a:pt x="1749" y="111"/>
                      <a:pt x="1879" y="98"/>
                      <a:pt x="2011" y="98"/>
                    </a:cubicBezTo>
                    <a:cubicBezTo>
                      <a:pt x="2100" y="98"/>
                      <a:pt x="2190" y="104"/>
                      <a:pt x="2281" y="112"/>
                    </a:cubicBezTo>
                    <a:cubicBezTo>
                      <a:pt x="2110" y="46"/>
                      <a:pt x="1925" y="0"/>
                      <a:pt x="173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301;p55">
                <a:extLst>
                  <a:ext uri="{FF2B5EF4-FFF2-40B4-BE49-F238E27FC236}">
                    <a16:creationId xmlns:a16="http://schemas.microsoft.com/office/drawing/2014/main" id="{2EF21040-74AE-4EE5-B953-223DB9B2E088}"/>
                  </a:ext>
                </a:extLst>
              </p:cNvPr>
              <p:cNvSpPr/>
              <p:nvPr/>
            </p:nvSpPr>
            <p:spPr>
              <a:xfrm>
                <a:off x="4977850" y="3158825"/>
                <a:ext cx="57050" cy="63775"/>
              </a:xfrm>
              <a:custGeom>
                <a:avLst/>
                <a:gdLst/>
                <a:ahLst/>
                <a:cxnLst/>
                <a:rect l="l" t="t" r="r" b="b"/>
                <a:pathLst>
                  <a:path w="2282" h="2551" extrusionOk="0">
                    <a:moveTo>
                      <a:pt x="549" y="1"/>
                    </a:moveTo>
                    <a:cubicBezTo>
                      <a:pt x="357" y="1"/>
                      <a:pt x="173" y="47"/>
                      <a:pt x="1" y="113"/>
                    </a:cubicBezTo>
                    <a:cubicBezTo>
                      <a:pt x="91" y="105"/>
                      <a:pt x="182" y="100"/>
                      <a:pt x="271" y="100"/>
                    </a:cubicBezTo>
                    <a:cubicBezTo>
                      <a:pt x="404" y="100"/>
                      <a:pt x="534" y="112"/>
                      <a:pt x="655" y="146"/>
                    </a:cubicBezTo>
                    <a:cubicBezTo>
                      <a:pt x="858" y="201"/>
                      <a:pt x="1019" y="330"/>
                      <a:pt x="1173" y="485"/>
                    </a:cubicBezTo>
                    <a:cubicBezTo>
                      <a:pt x="1328" y="641"/>
                      <a:pt x="1487" y="804"/>
                      <a:pt x="1627" y="964"/>
                    </a:cubicBezTo>
                    <a:cubicBezTo>
                      <a:pt x="1720" y="1072"/>
                      <a:pt x="1802" y="1184"/>
                      <a:pt x="1869" y="1301"/>
                    </a:cubicBezTo>
                    <a:lnTo>
                      <a:pt x="1869" y="1301"/>
                    </a:lnTo>
                    <a:cubicBezTo>
                      <a:pt x="1868" y="1301"/>
                      <a:pt x="1866" y="1301"/>
                      <a:pt x="1865" y="1301"/>
                    </a:cubicBezTo>
                    <a:cubicBezTo>
                      <a:pt x="1751" y="1301"/>
                      <a:pt x="1634" y="1312"/>
                      <a:pt x="1513" y="1349"/>
                    </a:cubicBezTo>
                    <a:cubicBezTo>
                      <a:pt x="1414" y="1380"/>
                      <a:pt x="1311" y="1433"/>
                      <a:pt x="1236" y="1515"/>
                    </a:cubicBezTo>
                    <a:cubicBezTo>
                      <a:pt x="1157" y="1596"/>
                      <a:pt x="1109" y="1702"/>
                      <a:pt x="1091" y="1808"/>
                    </a:cubicBezTo>
                    <a:cubicBezTo>
                      <a:pt x="1052" y="2018"/>
                      <a:pt x="1134" y="2238"/>
                      <a:pt x="1283" y="2370"/>
                    </a:cubicBezTo>
                    <a:cubicBezTo>
                      <a:pt x="1419" y="2491"/>
                      <a:pt x="1594" y="2551"/>
                      <a:pt x="1762" y="2551"/>
                    </a:cubicBezTo>
                    <a:cubicBezTo>
                      <a:pt x="1777" y="2551"/>
                      <a:pt x="1791" y="2550"/>
                      <a:pt x="1806" y="2549"/>
                    </a:cubicBezTo>
                    <a:cubicBezTo>
                      <a:pt x="1631" y="2510"/>
                      <a:pt x="1471" y="2417"/>
                      <a:pt x="1370" y="2288"/>
                    </a:cubicBezTo>
                    <a:cubicBezTo>
                      <a:pt x="1322" y="2222"/>
                      <a:pt x="1286" y="2150"/>
                      <a:pt x="1272" y="2074"/>
                    </a:cubicBezTo>
                    <a:cubicBezTo>
                      <a:pt x="1258" y="1998"/>
                      <a:pt x="1263" y="1919"/>
                      <a:pt x="1282" y="1849"/>
                    </a:cubicBezTo>
                    <a:cubicBezTo>
                      <a:pt x="1322" y="1706"/>
                      <a:pt x="1435" y="1615"/>
                      <a:pt x="1580" y="1581"/>
                    </a:cubicBezTo>
                    <a:cubicBezTo>
                      <a:pt x="1649" y="1565"/>
                      <a:pt x="1723" y="1558"/>
                      <a:pt x="1801" y="1558"/>
                    </a:cubicBezTo>
                    <a:cubicBezTo>
                      <a:pt x="1888" y="1558"/>
                      <a:pt x="1980" y="1566"/>
                      <a:pt x="2072" y="1576"/>
                    </a:cubicBezTo>
                    <a:lnTo>
                      <a:pt x="2281" y="1598"/>
                    </a:lnTo>
                    <a:lnTo>
                      <a:pt x="2281" y="1598"/>
                    </a:lnTo>
                    <a:lnTo>
                      <a:pt x="2209" y="1397"/>
                    </a:lnTo>
                    <a:cubicBezTo>
                      <a:pt x="2124" y="1163"/>
                      <a:pt x="1979" y="964"/>
                      <a:pt x="1822" y="792"/>
                    </a:cubicBezTo>
                    <a:cubicBezTo>
                      <a:pt x="1745" y="704"/>
                      <a:pt x="1662" y="626"/>
                      <a:pt x="1578" y="548"/>
                    </a:cubicBezTo>
                    <a:cubicBezTo>
                      <a:pt x="1493" y="472"/>
                      <a:pt x="1410" y="396"/>
                      <a:pt x="1322" y="322"/>
                    </a:cubicBezTo>
                    <a:cubicBezTo>
                      <a:pt x="1233" y="248"/>
                      <a:pt x="1137" y="175"/>
                      <a:pt x="1029" y="117"/>
                    </a:cubicBezTo>
                    <a:cubicBezTo>
                      <a:pt x="921" y="60"/>
                      <a:pt x="801" y="23"/>
                      <a:pt x="683" y="8"/>
                    </a:cubicBezTo>
                    <a:cubicBezTo>
                      <a:pt x="638" y="3"/>
                      <a:pt x="593" y="1"/>
                      <a:pt x="5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302;p55">
                <a:extLst>
                  <a:ext uri="{FF2B5EF4-FFF2-40B4-BE49-F238E27FC236}">
                    <a16:creationId xmlns:a16="http://schemas.microsoft.com/office/drawing/2014/main" id="{CA863625-686A-4B1F-BF2A-18A4AAF32664}"/>
                  </a:ext>
                </a:extLst>
              </p:cNvPr>
              <p:cNvSpPr/>
              <p:nvPr/>
            </p:nvSpPr>
            <p:spPr>
              <a:xfrm>
                <a:off x="4966650" y="3376425"/>
                <a:ext cx="459050" cy="194300"/>
              </a:xfrm>
              <a:custGeom>
                <a:avLst/>
                <a:gdLst/>
                <a:ahLst/>
                <a:cxnLst/>
                <a:rect l="l" t="t" r="r" b="b"/>
                <a:pathLst>
                  <a:path w="18362" h="7772" extrusionOk="0">
                    <a:moveTo>
                      <a:pt x="9800" y="0"/>
                    </a:moveTo>
                    <a:cubicBezTo>
                      <a:pt x="7787" y="0"/>
                      <a:pt x="5792" y="612"/>
                      <a:pt x="4169" y="1696"/>
                    </a:cubicBezTo>
                    <a:cubicBezTo>
                      <a:pt x="1131" y="3726"/>
                      <a:pt x="226" y="6860"/>
                      <a:pt x="0" y="7772"/>
                    </a:cubicBezTo>
                    <a:cubicBezTo>
                      <a:pt x="6120" y="7116"/>
                      <a:pt x="12241" y="6460"/>
                      <a:pt x="18362" y="5806"/>
                    </a:cubicBezTo>
                    <a:cubicBezTo>
                      <a:pt x="17978" y="4886"/>
                      <a:pt x="16918" y="2707"/>
                      <a:pt x="14535" y="1278"/>
                    </a:cubicBezTo>
                    <a:cubicBezTo>
                      <a:pt x="13070" y="401"/>
                      <a:pt x="11429" y="0"/>
                      <a:pt x="9800" y="0"/>
                    </a:cubicBezTo>
                    <a:close/>
                  </a:path>
                </a:pathLst>
              </a:custGeom>
              <a:solidFill>
                <a:srgbClr val="634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303;p55">
                <a:extLst>
                  <a:ext uri="{FF2B5EF4-FFF2-40B4-BE49-F238E27FC236}">
                    <a16:creationId xmlns:a16="http://schemas.microsoft.com/office/drawing/2014/main" id="{A8FC8030-52B3-451D-B0A4-6CB7D2407210}"/>
                  </a:ext>
                </a:extLst>
              </p:cNvPr>
              <p:cNvSpPr/>
              <p:nvPr/>
            </p:nvSpPr>
            <p:spPr>
              <a:xfrm>
                <a:off x="5108000" y="3379300"/>
                <a:ext cx="172125" cy="78600"/>
              </a:xfrm>
              <a:custGeom>
                <a:avLst/>
                <a:gdLst/>
                <a:ahLst/>
                <a:cxnLst/>
                <a:rect l="l" t="t" r="r" b="b"/>
                <a:pathLst>
                  <a:path w="6885" h="3144" extrusionOk="0">
                    <a:moveTo>
                      <a:pt x="6863" y="1"/>
                    </a:moveTo>
                    <a:lnTo>
                      <a:pt x="6863" y="1"/>
                    </a:lnTo>
                    <a:cubicBezTo>
                      <a:pt x="4699" y="81"/>
                      <a:pt x="2534" y="161"/>
                      <a:pt x="369" y="240"/>
                    </a:cubicBezTo>
                    <a:cubicBezTo>
                      <a:pt x="281" y="372"/>
                      <a:pt x="0" y="825"/>
                      <a:pt x="70" y="1431"/>
                    </a:cubicBezTo>
                    <a:cubicBezTo>
                      <a:pt x="149" y="2099"/>
                      <a:pt x="598" y="2487"/>
                      <a:pt x="757" y="2621"/>
                    </a:cubicBezTo>
                    <a:cubicBezTo>
                      <a:pt x="875" y="2722"/>
                      <a:pt x="1363" y="3144"/>
                      <a:pt x="2070" y="3144"/>
                    </a:cubicBezTo>
                    <a:cubicBezTo>
                      <a:pt x="2146" y="3144"/>
                      <a:pt x="2225" y="3139"/>
                      <a:pt x="2306" y="3128"/>
                    </a:cubicBezTo>
                    <a:cubicBezTo>
                      <a:pt x="3106" y="3021"/>
                      <a:pt x="3542" y="2428"/>
                      <a:pt x="3617" y="2322"/>
                    </a:cubicBezTo>
                    <a:cubicBezTo>
                      <a:pt x="3696" y="2449"/>
                      <a:pt x="3959" y="2825"/>
                      <a:pt x="4451" y="2979"/>
                    </a:cubicBezTo>
                    <a:cubicBezTo>
                      <a:pt x="4451" y="2979"/>
                      <a:pt x="4611" y="3028"/>
                      <a:pt x="4856" y="3028"/>
                    </a:cubicBezTo>
                    <a:cubicBezTo>
                      <a:pt x="5048" y="3028"/>
                      <a:pt x="5293" y="2998"/>
                      <a:pt x="5553" y="2889"/>
                    </a:cubicBezTo>
                    <a:cubicBezTo>
                      <a:pt x="6373" y="2545"/>
                      <a:pt x="6885" y="1393"/>
                      <a:pt x="6863" y="1"/>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304;p55">
                <a:extLst>
                  <a:ext uri="{FF2B5EF4-FFF2-40B4-BE49-F238E27FC236}">
                    <a16:creationId xmlns:a16="http://schemas.microsoft.com/office/drawing/2014/main" id="{BFECC7A7-D820-40D5-BB57-F71D269150F5}"/>
                  </a:ext>
                </a:extLst>
              </p:cNvPr>
              <p:cNvSpPr/>
              <p:nvPr/>
            </p:nvSpPr>
            <p:spPr>
              <a:xfrm>
                <a:off x="5107450" y="3370425"/>
                <a:ext cx="172150" cy="78575"/>
              </a:xfrm>
              <a:custGeom>
                <a:avLst/>
                <a:gdLst/>
                <a:ahLst/>
                <a:cxnLst/>
                <a:rect l="l" t="t" r="r" b="b"/>
                <a:pathLst>
                  <a:path w="6886" h="3143" extrusionOk="0">
                    <a:moveTo>
                      <a:pt x="6863" y="0"/>
                    </a:moveTo>
                    <a:cubicBezTo>
                      <a:pt x="4698" y="78"/>
                      <a:pt x="2535" y="158"/>
                      <a:pt x="370" y="238"/>
                    </a:cubicBezTo>
                    <a:cubicBezTo>
                      <a:pt x="281" y="370"/>
                      <a:pt x="1" y="823"/>
                      <a:pt x="72" y="1429"/>
                    </a:cubicBezTo>
                    <a:cubicBezTo>
                      <a:pt x="149" y="2097"/>
                      <a:pt x="600" y="2485"/>
                      <a:pt x="757" y="2620"/>
                    </a:cubicBezTo>
                    <a:cubicBezTo>
                      <a:pt x="875" y="2722"/>
                      <a:pt x="1363" y="3143"/>
                      <a:pt x="2070" y="3143"/>
                    </a:cubicBezTo>
                    <a:cubicBezTo>
                      <a:pt x="2146" y="3143"/>
                      <a:pt x="2225" y="3138"/>
                      <a:pt x="2306" y="3127"/>
                    </a:cubicBezTo>
                    <a:cubicBezTo>
                      <a:pt x="3107" y="3021"/>
                      <a:pt x="3543" y="2427"/>
                      <a:pt x="3618" y="2322"/>
                    </a:cubicBezTo>
                    <a:cubicBezTo>
                      <a:pt x="3696" y="2448"/>
                      <a:pt x="3959" y="2824"/>
                      <a:pt x="4451" y="2978"/>
                    </a:cubicBezTo>
                    <a:cubicBezTo>
                      <a:pt x="4451" y="2978"/>
                      <a:pt x="4611" y="3027"/>
                      <a:pt x="4856" y="3027"/>
                    </a:cubicBezTo>
                    <a:cubicBezTo>
                      <a:pt x="5049" y="3027"/>
                      <a:pt x="5293" y="2997"/>
                      <a:pt x="5553" y="2889"/>
                    </a:cubicBezTo>
                    <a:cubicBezTo>
                      <a:pt x="6373" y="2544"/>
                      <a:pt x="6885" y="1392"/>
                      <a:pt x="6863" y="0"/>
                    </a:cubicBezTo>
                    <a:close/>
                  </a:path>
                </a:pathLst>
              </a:custGeom>
              <a:solidFill>
                <a:srgbClr val="EAD7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305;p55">
                <a:extLst>
                  <a:ext uri="{FF2B5EF4-FFF2-40B4-BE49-F238E27FC236}">
                    <a16:creationId xmlns:a16="http://schemas.microsoft.com/office/drawing/2014/main" id="{783D783A-D9A7-40AE-9977-575D8B0A65EA}"/>
                  </a:ext>
                </a:extLst>
              </p:cNvPr>
              <p:cNvSpPr/>
              <p:nvPr/>
            </p:nvSpPr>
            <p:spPr>
              <a:xfrm>
                <a:off x="5141600" y="3354000"/>
                <a:ext cx="107275" cy="69250"/>
              </a:xfrm>
              <a:custGeom>
                <a:avLst/>
                <a:gdLst/>
                <a:ahLst/>
                <a:cxnLst/>
                <a:rect l="l" t="t" r="r" b="b"/>
                <a:pathLst>
                  <a:path w="4291" h="2770" extrusionOk="0">
                    <a:moveTo>
                      <a:pt x="2145" y="1"/>
                    </a:moveTo>
                    <a:cubicBezTo>
                      <a:pt x="961" y="1"/>
                      <a:pt x="0" y="620"/>
                      <a:pt x="0" y="1386"/>
                    </a:cubicBezTo>
                    <a:cubicBezTo>
                      <a:pt x="0" y="2150"/>
                      <a:pt x="961" y="2770"/>
                      <a:pt x="2145" y="2770"/>
                    </a:cubicBezTo>
                    <a:cubicBezTo>
                      <a:pt x="3330" y="2770"/>
                      <a:pt x="4290" y="2150"/>
                      <a:pt x="4290" y="1386"/>
                    </a:cubicBezTo>
                    <a:cubicBezTo>
                      <a:pt x="4290" y="620"/>
                      <a:pt x="3330" y="1"/>
                      <a:pt x="2145"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306;p55">
                <a:extLst>
                  <a:ext uri="{FF2B5EF4-FFF2-40B4-BE49-F238E27FC236}">
                    <a16:creationId xmlns:a16="http://schemas.microsoft.com/office/drawing/2014/main" id="{F1C2205A-F204-44CA-88F8-792AFF7536A6}"/>
                  </a:ext>
                </a:extLst>
              </p:cNvPr>
              <p:cNvSpPr/>
              <p:nvPr/>
            </p:nvSpPr>
            <p:spPr>
              <a:xfrm>
                <a:off x="5229650" y="3410950"/>
                <a:ext cx="25" cy="25"/>
              </a:xfrm>
              <a:custGeom>
                <a:avLst/>
                <a:gdLst/>
                <a:ahLst/>
                <a:cxnLst/>
                <a:rect l="l" t="t" r="r" b="b"/>
                <a:pathLst>
                  <a:path w="1" h="1" extrusionOk="0">
                    <a:moveTo>
                      <a:pt x="0" y="1"/>
                    </a:move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307;p55">
                <a:extLst>
                  <a:ext uri="{FF2B5EF4-FFF2-40B4-BE49-F238E27FC236}">
                    <a16:creationId xmlns:a16="http://schemas.microsoft.com/office/drawing/2014/main" id="{45623C90-5DA2-4B17-B1A1-4D9DB5A66449}"/>
                  </a:ext>
                </a:extLst>
              </p:cNvPr>
              <p:cNvSpPr/>
              <p:nvPr/>
            </p:nvSpPr>
            <p:spPr>
              <a:xfrm>
                <a:off x="5051650" y="3484125"/>
                <a:ext cx="19875" cy="66400"/>
              </a:xfrm>
              <a:custGeom>
                <a:avLst/>
                <a:gdLst/>
                <a:ahLst/>
                <a:cxnLst/>
                <a:rect l="l" t="t" r="r" b="b"/>
                <a:pathLst>
                  <a:path w="795" h="2656" extrusionOk="0">
                    <a:moveTo>
                      <a:pt x="577" y="0"/>
                    </a:moveTo>
                    <a:lnTo>
                      <a:pt x="577" y="0"/>
                    </a:lnTo>
                    <a:cubicBezTo>
                      <a:pt x="440" y="342"/>
                      <a:pt x="305" y="748"/>
                      <a:pt x="199" y="1212"/>
                    </a:cubicBezTo>
                    <a:cubicBezTo>
                      <a:pt x="75" y="1754"/>
                      <a:pt x="21" y="2244"/>
                      <a:pt x="1" y="2656"/>
                    </a:cubicBezTo>
                    <a:lnTo>
                      <a:pt x="795" y="2528"/>
                    </a:lnTo>
                    <a:cubicBezTo>
                      <a:pt x="710" y="2169"/>
                      <a:pt x="636" y="1750"/>
                      <a:pt x="595" y="1280"/>
                    </a:cubicBezTo>
                    <a:cubicBezTo>
                      <a:pt x="554" y="802"/>
                      <a:pt x="555" y="372"/>
                      <a:pt x="577" y="0"/>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308;p55">
                <a:extLst>
                  <a:ext uri="{FF2B5EF4-FFF2-40B4-BE49-F238E27FC236}">
                    <a16:creationId xmlns:a16="http://schemas.microsoft.com/office/drawing/2014/main" id="{A1494B14-3271-4B3E-8614-A42A82F961A7}"/>
                  </a:ext>
                </a:extLst>
              </p:cNvPr>
              <p:cNvSpPr/>
              <p:nvPr/>
            </p:nvSpPr>
            <p:spPr>
              <a:xfrm>
                <a:off x="5316375" y="3469600"/>
                <a:ext cx="19850" cy="66400"/>
              </a:xfrm>
              <a:custGeom>
                <a:avLst/>
                <a:gdLst/>
                <a:ahLst/>
                <a:cxnLst/>
                <a:rect l="l" t="t" r="r" b="b"/>
                <a:pathLst>
                  <a:path w="794" h="2656" extrusionOk="0">
                    <a:moveTo>
                      <a:pt x="219" y="0"/>
                    </a:moveTo>
                    <a:lnTo>
                      <a:pt x="219" y="0"/>
                    </a:lnTo>
                    <a:cubicBezTo>
                      <a:pt x="239" y="372"/>
                      <a:pt x="242" y="803"/>
                      <a:pt x="199" y="1280"/>
                    </a:cubicBezTo>
                    <a:cubicBezTo>
                      <a:pt x="158" y="1750"/>
                      <a:pt x="84" y="2169"/>
                      <a:pt x="1" y="2527"/>
                    </a:cubicBezTo>
                    <a:lnTo>
                      <a:pt x="794" y="2656"/>
                    </a:lnTo>
                    <a:cubicBezTo>
                      <a:pt x="773" y="2244"/>
                      <a:pt x="719" y="1754"/>
                      <a:pt x="595" y="1212"/>
                    </a:cubicBezTo>
                    <a:cubicBezTo>
                      <a:pt x="489" y="747"/>
                      <a:pt x="354" y="342"/>
                      <a:pt x="219" y="0"/>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309;p55">
                <a:extLst>
                  <a:ext uri="{FF2B5EF4-FFF2-40B4-BE49-F238E27FC236}">
                    <a16:creationId xmlns:a16="http://schemas.microsoft.com/office/drawing/2014/main" id="{E726746E-6BF1-47F4-879C-536E09E88E32}"/>
                  </a:ext>
                </a:extLst>
              </p:cNvPr>
              <p:cNvSpPr/>
              <p:nvPr/>
            </p:nvSpPr>
            <p:spPr>
              <a:xfrm>
                <a:off x="4972225" y="3475200"/>
                <a:ext cx="452375" cy="82675"/>
              </a:xfrm>
              <a:custGeom>
                <a:avLst/>
                <a:gdLst/>
                <a:ahLst/>
                <a:cxnLst/>
                <a:rect l="l" t="t" r="r" b="b"/>
                <a:pathLst>
                  <a:path w="18095" h="3307" extrusionOk="0">
                    <a:moveTo>
                      <a:pt x="17938" y="0"/>
                    </a:moveTo>
                    <a:cubicBezTo>
                      <a:pt x="14135" y="1419"/>
                      <a:pt x="11776" y="1818"/>
                      <a:pt x="10259" y="1818"/>
                    </a:cubicBezTo>
                    <a:cubicBezTo>
                      <a:pt x="9919" y="1818"/>
                      <a:pt x="9622" y="1798"/>
                      <a:pt x="9360" y="1765"/>
                    </a:cubicBezTo>
                    <a:cubicBezTo>
                      <a:pt x="9168" y="1740"/>
                      <a:pt x="8524" y="1648"/>
                      <a:pt x="7617" y="1585"/>
                    </a:cubicBezTo>
                    <a:cubicBezTo>
                      <a:pt x="6957" y="1539"/>
                      <a:pt x="6333" y="1520"/>
                      <a:pt x="5748" y="1520"/>
                    </a:cubicBezTo>
                    <a:cubicBezTo>
                      <a:pt x="4944" y="1520"/>
                      <a:pt x="4215" y="1556"/>
                      <a:pt x="3573" y="1608"/>
                    </a:cubicBezTo>
                    <a:cubicBezTo>
                      <a:pt x="2557" y="1692"/>
                      <a:pt x="1347" y="1849"/>
                      <a:pt x="1" y="2145"/>
                    </a:cubicBezTo>
                    <a:cubicBezTo>
                      <a:pt x="30" y="2532"/>
                      <a:pt x="60" y="2920"/>
                      <a:pt x="89" y="3306"/>
                    </a:cubicBezTo>
                    <a:lnTo>
                      <a:pt x="18094" y="3306"/>
                    </a:lnTo>
                    <a:cubicBezTo>
                      <a:pt x="18043" y="2204"/>
                      <a:pt x="17990" y="1102"/>
                      <a:pt x="179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310;p55">
                <a:extLst>
                  <a:ext uri="{FF2B5EF4-FFF2-40B4-BE49-F238E27FC236}">
                    <a16:creationId xmlns:a16="http://schemas.microsoft.com/office/drawing/2014/main" id="{19C3BC99-4474-4516-AA93-FC4FADEE4643}"/>
                  </a:ext>
                </a:extLst>
              </p:cNvPr>
              <p:cNvSpPr/>
              <p:nvPr/>
            </p:nvSpPr>
            <p:spPr>
              <a:xfrm>
                <a:off x="5005600" y="2940550"/>
                <a:ext cx="352600" cy="190100"/>
              </a:xfrm>
              <a:custGeom>
                <a:avLst/>
                <a:gdLst/>
                <a:ahLst/>
                <a:cxnLst/>
                <a:rect l="l" t="t" r="r" b="b"/>
                <a:pathLst>
                  <a:path w="14104" h="7604" extrusionOk="0">
                    <a:moveTo>
                      <a:pt x="7183" y="0"/>
                    </a:moveTo>
                    <a:cubicBezTo>
                      <a:pt x="5687" y="0"/>
                      <a:pt x="3466" y="176"/>
                      <a:pt x="1927" y="1972"/>
                    </a:cubicBezTo>
                    <a:cubicBezTo>
                      <a:pt x="1" y="4222"/>
                      <a:pt x="674" y="7226"/>
                      <a:pt x="766" y="7603"/>
                    </a:cubicBezTo>
                    <a:cubicBezTo>
                      <a:pt x="1295" y="7484"/>
                      <a:pt x="1851" y="7314"/>
                      <a:pt x="2419" y="7067"/>
                    </a:cubicBezTo>
                    <a:cubicBezTo>
                      <a:pt x="5691" y="5652"/>
                      <a:pt x="7287" y="2690"/>
                      <a:pt x="7913" y="1303"/>
                    </a:cubicBezTo>
                    <a:cubicBezTo>
                      <a:pt x="8135" y="1985"/>
                      <a:pt x="9182" y="4963"/>
                      <a:pt x="12024" y="6083"/>
                    </a:cubicBezTo>
                    <a:cubicBezTo>
                      <a:pt x="12655" y="6331"/>
                      <a:pt x="13265" y="6445"/>
                      <a:pt x="13811" y="6484"/>
                    </a:cubicBezTo>
                    <a:cubicBezTo>
                      <a:pt x="13906" y="6193"/>
                      <a:pt x="14015" y="5761"/>
                      <a:pt x="14035" y="5233"/>
                    </a:cubicBezTo>
                    <a:cubicBezTo>
                      <a:pt x="14104" y="3346"/>
                      <a:pt x="12961" y="1998"/>
                      <a:pt x="12739" y="1749"/>
                    </a:cubicBezTo>
                    <a:cubicBezTo>
                      <a:pt x="11247" y="65"/>
                      <a:pt x="8989" y="28"/>
                      <a:pt x="7736" y="6"/>
                    </a:cubicBezTo>
                    <a:cubicBezTo>
                      <a:pt x="7566" y="3"/>
                      <a:pt x="7381" y="0"/>
                      <a:pt x="71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311;p55">
                <a:extLst>
                  <a:ext uri="{FF2B5EF4-FFF2-40B4-BE49-F238E27FC236}">
                    <a16:creationId xmlns:a16="http://schemas.microsoft.com/office/drawing/2014/main" id="{3CEDCA14-4634-4CF0-8B23-CDAB1530738A}"/>
                  </a:ext>
                </a:extLst>
              </p:cNvPr>
              <p:cNvSpPr/>
              <p:nvPr/>
            </p:nvSpPr>
            <p:spPr>
              <a:xfrm>
                <a:off x="5398050" y="3012200"/>
                <a:ext cx="213300" cy="210275"/>
              </a:xfrm>
              <a:custGeom>
                <a:avLst/>
                <a:gdLst/>
                <a:ahLst/>
                <a:cxnLst/>
                <a:rect l="l" t="t" r="r" b="b"/>
                <a:pathLst>
                  <a:path w="8532" h="8411" extrusionOk="0">
                    <a:moveTo>
                      <a:pt x="6186" y="0"/>
                    </a:moveTo>
                    <a:cubicBezTo>
                      <a:pt x="6127" y="0"/>
                      <a:pt x="6072" y="49"/>
                      <a:pt x="6079" y="118"/>
                    </a:cubicBezTo>
                    <a:cubicBezTo>
                      <a:pt x="6151" y="847"/>
                      <a:pt x="6153" y="2115"/>
                      <a:pt x="5513" y="3459"/>
                    </a:cubicBezTo>
                    <a:cubicBezTo>
                      <a:pt x="4667" y="5232"/>
                      <a:pt x="3219" y="6057"/>
                      <a:pt x="2576" y="6413"/>
                    </a:cubicBezTo>
                    <a:cubicBezTo>
                      <a:pt x="1637" y="6930"/>
                      <a:pt x="756" y="7153"/>
                      <a:pt x="125" y="7256"/>
                    </a:cubicBezTo>
                    <a:cubicBezTo>
                      <a:pt x="28" y="7272"/>
                      <a:pt x="1" y="7399"/>
                      <a:pt x="82" y="7453"/>
                    </a:cubicBezTo>
                    <a:cubicBezTo>
                      <a:pt x="1080" y="8114"/>
                      <a:pt x="2178" y="8410"/>
                      <a:pt x="3230" y="8410"/>
                    </a:cubicBezTo>
                    <a:cubicBezTo>
                      <a:pt x="5080" y="8410"/>
                      <a:pt x="6790" y="7496"/>
                      <a:pt x="7571" y="6042"/>
                    </a:cubicBezTo>
                    <a:cubicBezTo>
                      <a:pt x="8531" y="4256"/>
                      <a:pt x="8062" y="1712"/>
                      <a:pt x="6260" y="30"/>
                    </a:cubicBezTo>
                    <a:cubicBezTo>
                      <a:pt x="6238" y="9"/>
                      <a:pt x="6212" y="0"/>
                      <a:pt x="61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312;p55">
                <a:extLst>
                  <a:ext uri="{FF2B5EF4-FFF2-40B4-BE49-F238E27FC236}">
                    <a16:creationId xmlns:a16="http://schemas.microsoft.com/office/drawing/2014/main" id="{921721CB-AAC4-40E2-BC92-F48F4B4849E7}"/>
                  </a:ext>
                </a:extLst>
              </p:cNvPr>
              <p:cNvSpPr/>
              <p:nvPr/>
            </p:nvSpPr>
            <p:spPr>
              <a:xfrm>
                <a:off x="5022725" y="3074750"/>
                <a:ext cx="340925" cy="134475"/>
              </a:xfrm>
              <a:custGeom>
                <a:avLst/>
                <a:gdLst/>
                <a:ahLst/>
                <a:cxnLst/>
                <a:rect l="l" t="t" r="r" b="b"/>
                <a:pathLst>
                  <a:path w="13637" h="5379" extrusionOk="0">
                    <a:moveTo>
                      <a:pt x="10917" y="0"/>
                    </a:moveTo>
                    <a:cubicBezTo>
                      <a:pt x="10402" y="0"/>
                      <a:pt x="9811" y="61"/>
                      <a:pt x="9133" y="121"/>
                    </a:cubicBezTo>
                    <a:cubicBezTo>
                      <a:pt x="2594" y="704"/>
                      <a:pt x="1317" y="141"/>
                      <a:pt x="616" y="1313"/>
                    </a:cubicBezTo>
                    <a:cubicBezTo>
                      <a:pt x="1" y="2343"/>
                      <a:pt x="278" y="3961"/>
                      <a:pt x="1151" y="4767"/>
                    </a:cubicBezTo>
                    <a:cubicBezTo>
                      <a:pt x="1658" y="5235"/>
                      <a:pt x="2310" y="5379"/>
                      <a:pt x="2936" y="5379"/>
                    </a:cubicBezTo>
                    <a:cubicBezTo>
                      <a:pt x="3633" y="5379"/>
                      <a:pt x="4298" y="5201"/>
                      <a:pt x="4696" y="5094"/>
                    </a:cubicBezTo>
                    <a:cubicBezTo>
                      <a:pt x="6345" y="4653"/>
                      <a:pt x="7354" y="3589"/>
                      <a:pt x="7764" y="3098"/>
                    </a:cubicBezTo>
                    <a:cubicBezTo>
                      <a:pt x="7961" y="3344"/>
                      <a:pt x="8811" y="4345"/>
                      <a:pt x="10235" y="4500"/>
                    </a:cubicBezTo>
                    <a:cubicBezTo>
                      <a:pt x="10299" y="4506"/>
                      <a:pt x="10480" y="4526"/>
                      <a:pt x="10725" y="4526"/>
                    </a:cubicBezTo>
                    <a:cubicBezTo>
                      <a:pt x="11403" y="4526"/>
                      <a:pt x="12573" y="4377"/>
                      <a:pt x="13125" y="3398"/>
                    </a:cubicBezTo>
                    <a:cubicBezTo>
                      <a:pt x="13637" y="2488"/>
                      <a:pt x="13391" y="1262"/>
                      <a:pt x="12737" y="598"/>
                    </a:cubicBezTo>
                    <a:cubicBezTo>
                      <a:pt x="12282" y="134"/>
                      <a:pt x="11685" y="0"/>
                      <a:pt x="109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313;p55">
                <a:extLst>
                  <a:ext uri="{FF2B5EF4-FFF2-40B4-BE49-F238E27FC236}">
                    <a16:creationId xmlns:a16="http://schemas.microsoft.com/office/drawing/2014/main" id="{EE274CE7-6236-4897-8E3D-30A48958755E}"/>
                  </a:ext>
                </a:extLst>
              </p:cNvPr>
              <p:cNvSpPr/>
              <p:nvPr/>
            </p:nvSpPr>
            <p:spPr>
              <a:xfrm>
                <a:off x="5089900" y="3135825"/>
                <a:ext cx="83950" cy="41150"/>
              </a:xfrm>
              <a:custGeom>
                <a:avLst/>
                <a:gdLst/>
                <a:ahLst/>
                <a:cxnLst/>
                <a:rect l="l" t="t" r="r" b="b"/>
                <a:pathLst>
                  <a:path w="3358" h="1646" extrusionOk="0">
                    <a:moveTo>
                      <a:pt x="0" y="0"/>
                    </a:moveTo>
                    <a:cubicBezTo>
                      <a:pt x="30" y="204"/>
                      <a:pt x="80" y="402"/>
                      <a:pt x="152" y="599"/>
                    </a:cubicBezTo>
                    <a:cubicBezTo>
                      <a:pt x="226" y="792"/>
                      <a:pt x="330" y="986"/>
                      <a:pt x="482" y="1153"/>
                    </a:cubicBezTo>
                    <a:cubicBezTo>
                      <a:pt x="632" y="1322"/>
                      <a:pt x="848" y="1455"/>
                      <a:pt x="1063" y="1519"/>
                    </a:cubicBezTo>
                    <a:cubicBezTo>
                      <a:pt x="1171" y="1554"/>
                      <a:pt x="1271" y="1576"/>
                      <a:pt x="1376" y="1597"/>
                    </a:cubicBezTo>
                    <a:cubicBezTo>
                      <a:pt x="1481" y="1615"/>
                      <a:pt x="1586" y="1630"/>
                      <a:pt x="1694" y="1639"/>
                    </a:cubicBezTo>
                    <a:cubicBezTo>
                      <a:pt x="1755" y="1643"/>
                      <a:pt x="1817" y="1646"/>
                      <a:pt x="1879" y="1646"/>
                    </a:cubicBezTo>
                    <a:cubicBezTo>
                      <a:pt x="2036" y="1646"/>
                      <a:pt x="2194" y="1630"/>
                      <a:pt x="2353" y="1589"/>
                    </a:cubicBezTo>
                    <a:cubicBezTo>
                      <a:pt x="2462" y="1561"/>
                      <a:pt x="2572" y="1524"/>
                      <a:pt x="2674" y="1468"/>
                    </a:cubicBezTo>
                    <a:cubicBezTo>
                      <a:pt x="2775" y="1415"/>
                      <a:pt x="2873" y="1346"/>
                      <a:pt x="2957" y="1265"/>
                    </a:cubicBezTo>
                    <a:cubicBezTo>
                      <a:pt x="3125" y="1102"/>
                      <a:pt x="3233" y="894"/>
                      <a:pt x="3288" y="687"/>
                    </a:cubicBezTo>
                    <a:cubicBezTo>
                      <a:pt x="3341" y="480"/>
                      <a:pt x="3357" y="272"/>
                      <a:pt x="3333" y="67"/>
                    </a:cubicBezTo>
                    <a:lnTo>
                      <a:pt x="3333" y="67"/>
                    </a:lnTo>
                    <a:cubicBezTo>
                      <a:pt x="3260" y="257"/>
                      <a:pt x="3187" y="444"/>
                      <a:pt x="3087" y="606"/>
                    </a:cubicBezTo>
                    <a:cubicBezTo>
                      <a:pt x="2990" y="768"/>
                      <a:pt x="2874" y="904"/>
                      <a:pt x="2733" y="997"/>
                    </a:cubicBezTo>
                    <a:cubicBezTo>
                      <a:pt x="2510" y="1150"/>
                      <a:pt x="2232" y="1202"/>
                      <a:pt x="1941" y="1202"/>
                    </a:cubicBezTo>
                    <a:cubicBezTo>
                      <a:pt x="1871" y="1202"/>
                      <a:pt x="1800" y="1199"/>
                      <a:pt x="1729" y="1194"/>
                    </a:cubicBezTo>
                    <a:cubicBezTo>
                      <a:pt x="1637" y="1188"/>
                      <a:pt x="1545" y="1176"/>
                      <a:pt x="1452" y="1163"/>
                    </a:cubicBezTo>
                    <a:cubicBezTo>
                      <a:pt x="1359" y="1150"/>
                      <a:pt x="1264" y="1133"/>
                      <a:pt x="1179" y="1112"/>
                    </a:cubicBezTo>
                    <a:cubicBezTo>
                      <a:pt x="1007" y="1073"/>
                      <a:pt x="866" y="1006"/>
                      <a:pt x="724" y="899"/>
                    </a:cubicBezTo>
                    <a:cubicBezTo>
                      <a:pt x="444" y="683"/>
                      <a:pt x="236" y="333"/>
                      <a:pt x="0"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314;p55">
                <a:extLst>
                  <a:ext uri="{FF2B5EF4-FFF2-40B4-BE49-F238E27FC236}">
                    <a16:creationId xmlns:a16="http://schemas.microsoft.com/office/drawing/2014/main" id="{F9B754C0-45EE-4172-9DBB-494CF8667134}"/>
                  </a:ext>
                </a:extLst>
              </p:cNvPr>
              <p:cNvSpPr/>
              <p:nvPr/>
            </p:nvSpPr>
            <p:spPr>
              <a:xfrm>
                <a:off x="5118925" y="3169300"/>
                <a:ext cx="5050" cy="15575"/>
              </a:xfrm>
              <a:custGeom>
                <a:avLst/>
                <a:gdLst/>
                <a:ahLst/>
                <a:cxnLst/>
                <a:rect l="l" t="t" r="r" b="b"/>
                <a:pathLst>
                  <a:path w="202" h="623" extrusionOk="0">
                    <a:moveTo>
                      <a:pt x="156" y="0"/>
                    </a:moveTo>
                    <a:cubicBezTo>
                      <a:pt x="110" y="46"/>
                      <a:pt x="83" y="94"/>
                      <a:pt x="60" y="144"/>
                    </a:cubicBezTo>
                    <a:cubicBezTo>
                      <a:pt x="39" y="192"/>
                      <a:pt x="23" y="244"/>
                      <a:pt x="14" y="295"/>
                    </a:cubicBezTo>
                    <a:cubicBezTo>
                      <a:pt x="4" y="347"/>
                      <a:pt x="1" y="400"/>
                      <a:pt x="5" y="455"/>
                    </a:cubicBezTo>
                    <a:cubicBezTo>
                      <a:pt x="10" y="509"/>
                      <a:pt x="20" y="564"/>
                      <a:pt x="47" y="622"/>
                    </a:cubicBezTo>
                    <a:cubicBezTo>
                      <a:pt x="93" y="576"/>
                      <a:pt x="120" y="528"/>
                      <a:pt x="143" y="479"/>
                    </a:cubicBezTo>
                    <a:cubicBezTo>
                      <a:pt x="165" y="431"/>
                      <a:pt x="180" y="379"/>
                      <a:pt x="189" y="327"/>
                    </a:cubicBezTo>
                    <a:cubicBezTo>
                      <a:pt x="199" y="276"/>
                      <a:pt x="202" y="222"/>
                      <a:pt x="198" y="168"/>
                    </a:cubicBezTo>
                    <a:cubicBezTo>
                      <a:pt x="194" y="113"/>
                      <a:pt x="183" y="59"/>
                      <a:pt x="156"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315;p55">
                <a:extLst>
                  <a:ext uri="{FF2B5EF4-FFF2-40B4-BE49-F238E27FC236}">
                    <a16:creationId xmlns:a16="http://schemas.microsoft.com/office/drawing/2014/main" id="{F07265FE-E4A9-40A9-AB9B-102B8828AD21}"/>
                  </a:ext>
                </a:extLst>
              </p:cNvPr>
              <p:cNvSpPr/>
              <p:nvPr/>
            </p:nvSpPr>
            <p:spPr>
              <a:xfrm>
                <a:off x="5141975" y="3170375"/>
                <a:ext cx="4600" cy="15150"/>
              </a:xfrm>
              <a:custGeom>
                <a:avLst/>
                <a:gdLst/>
                <a:ahLst/>
                <a:cxnLst/>
                <a:rect l="l" t="t" r="r" b="b"/>
                <a:pathLst>
                  <a:path w="184" h="606" extrusionOk="0">
                    <a:moveTo>
                      <a:pt x="91" y="1"/>
                    </a:moveTo>
                    <a:cubicBezTo>
                      <a:pt x="51" y="50"/>
                      <a:pt x="30" y="102"/>
                      <a:pt x="17" y="154"/>
                    </a:cubicBezTo>
                    <a:cubicBezTo>
                      <a:pt x="5" y="205"/>
                      <a:pt x="0" y="258"/>
                      <a:pt x="3" y="310"/>
                    </a:cubicBezTo>
                    <a:cubicBezTo>
                      <a:pt x="6" y="361"/>
                      <a:pt x="17" y="413"/>
                      <a:pt x="36" y="463"/>
                    </a:cubicBezTo>
                    <a:cubicBezTo>
                      <a:pt x="56" y="514"/>
                      <a:pt x="82" y="562"/>
                      <a:pt x="128" y="606"/>
                    </a:cubicBezTo>
                    <a:cubicBezTo>
                      <a:pt x="156" y="549"/>
                      <a:pt x="167" y="498"/>
                      <a:pt x="175" y="447"/>
                    </a:cubicBezTo>
                    <a:cubicBezTo>
                      <a:pt x="183" y="397"/>
                      <a:pt x="184" y="349"/>
                      <a:pt x="180" y="299"/>
                    </a:cubicBezTo>
                    <a:cubicBezTo>
                      <a:pt x="177" y="251"/>
                      <a:pt x="169" y="202"/>
                      <a:pt x="156" y="154"/>
                    </a:cubicBezTo>
                    <a:cubicBezTo>
                      <a:pt x="143" y="103"/>
                      <a:pt x="124" y="55"/>
                      <a:pt x="91" y="1"/>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316;p55">
                <a:extLst>
                  <a:ext uri="{FF2B5EF4-FFF2-40B4-BE49-F238E27FC236}">
                    <a16:creationId xmlns:a16="http://schemas.microsoft.com/office/drawing/2014/main" id="{5B5200C7-EF2C-46FF-9E2A-DF7A3FE7EBCD}"/>
                  </a:ext>
                </a:extLst>
              </p:cNvPr>
              <p:cNvSpPr/>
              <p:nvPr/>
            </p:nvSpPr>
            <p:spPr>
              <a:xfrm>
                <a:off x="5160350" y="3162725"/>
                <a:ext cx="8725" cy="10975"/>
              </a:xfrm>
              <a:custGeom>
                <a:avLst/>
                <a:gdLst/>
                <a:ahLst/>
                <a:cxnLst/>
                <a:rect l="l" t="t" r="r" b="b"/>
                <a:pathLst>
                  <a:path w="349" h="439" extrusionOk="0">
                    <a:moveTo>
                      <a:pt x="1" y="0"/>
                    </a:moveTo>
                    <a:cubicBezTo>
                      <a:pt x="1" y="60"/>
                      <a:pt x="16" y="108"/>
                      <a:pt x="33" y="154"/>
                    </a:cubicBezTo>
                    <a:cubicBezTo>
                      <a:pt x="51" y="198"/>
                      <a:pt x="75" y="238"/>
                      <a:pt x="104" y="276"/>
                    </a:cubicBezTo>
                    <a:cubicBezTo>
                      <a:pt x="133" y="311"/>
                      <a:pt x="167" y="345"/>
                      <a:pt x="206" y="373"/>
                    </a:cubicBezTo>
                    <a:cubicBezTo>
                      <a:pt x="246" y="401"/>
                      <a:pt x="289" y="426"/>
                      <a:pt x="349" y="439"/>
                    </a:cubicBezTo>
                    <a:cubicBezTo>
                      <a:pt x="349" y="379"/>
                      <a:pt x="334" y="332"/>
                      <a:pt x="316" y="286"/>
                    </a:cubicBezTo>
                    <a:cubicBezTo>
                      <a:pt x="298" y="241"/>
                      <a:pt x="274" y="200"/>
                      <a:pt x="245" y="163"/>
                    </a:cubicBezTo>
                    <a:cubicBezTo>
                      <a:pt x="217" y="128"/>
                      <a:pt x="181" y="95"/>
                      <a:pt x="143" y="66"/>
                    </a:cubicBezTo>
                    <a:cubicBezTo>
                      <a:pt x="103" y="40"/>
                      <a:pt x="58" y="13"/>
                      <a:pt x="1"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2317;p55">
                <a:extLst>
                  <a:ext uri="{FF2B5EF4-FFF2-40B4-BE49-F238E27FC236}">
                    <a16:creationId xmlns:a16="http://schemas.microsoft.com/office/drawing/2014/main" id="{7477E2EF-B410-45C8-BFB3-92D017917728}"/>
                  </a:ext>
                </a:extLst>
              </p:cNvPr>
              <p:cNvSpPr/>
              <p:nvPr/>
            </p:nvSpPr>
            <p:spPr>
              <a:xfrm>
                <a:off x="5098825" y="3164700"/>
                <a:ext cx="8650" cy="15025"/>
              </a:xfrm>
              <a:custGeom>
                <a:avLst/>
                <a:gdLst/>
                <a:ahLst/>
                <a:cxnLst/>
                <a:rect l="l" t="t" r="r" b="b"/>
                <a:pathLst>
                  <a:path w="346" h="601" extrusionOk="0">
                    <a:moveTo>
                      <a:pt x="342" y="1"/>
                    </a:moveTo>
                    <a:cubicBezTo>
                      <a:pt x="280" y="32"/>
                      <a:pt x="237" y="73"/>
                      <a:pt x="196" y="117"/>
                    </a:cubicBezTo>
                    <a:cubicBezTo>
                      <a:pt x="156" y="159"/>
                      <a:pt x="124" y="207"/>
                      <a:pt x="95" y="257"/>
                    </a:cubicBezTo>
                    <a:cubicBezTo>
                      <a:pt x="67" y="307"/>
                      <a:pt x="45" y="360"/>
                      <a:pt x="28" y="416"/>
                    </a:cubicBezTo>
                    <a:cubicBezTo>
                      <a:pt x="12" y="473"/>
                      <a:pt x="0" y="532"/>
                      <a:pt x="5" y="601"/>
                    </a:cubicBezTo>
                    <a:cubicBezTo>
                      <a:pt x="67" y="570"/>
                      <a:pt x="110" y="529"/>
                      <a:pt x="151" y="485"/>
                    </a:cubicBezTo>
                    <a:cubicBezTo>
                      <a:pt x="190" y="442"/>
                      <a:pt x="223" y="394"/>
                      <a:pt x="252" y="345"/>
                    </a:cubicBezTo>
                    <a:cubicBezTo>
                      <a:pt x="279" y="294"/>
                      <a:pt x="302" y="242"/>
                      <a:pt x="319" y="185"/>
                    </a:cubicBezTo>
                    <a:cubicBezTo>
                      <a:pt x="334" y="128"/>
                      <a:pt x="346" y="70"/>
                      <a:pt x="342" y="1"/>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318;p55">
                <a:extLst>
                  <a:ext uri="{FF2B5EF4-FFF2-40B4-BE49-F238E27FC236}">
                    <a16:creationId xmlns:a16="http://schemas.microsoft.com/office/drawing/2014/main" id="{BC2A0974-86AC-455D-A47B-160709AA1FAF}"/>
                  </a:ext>
                </a:extLst>
              </p:cNvPr>
              <p:cNvSpPr/>
              <p:nvPr/>
            </p:nvSpPr>
            <p:spPr>
              <a:xfrm>
                <a:off x="5253700" y="3126300"/>
                <a:ext cx="72525" cy="38525"/>
              </a:xfrm>
              <a:custGeom>
                <a:avLst/>
                <a:gdLst/>
                <a:ahLst/>
                <a:cxnLst/>
                <a:rect l="l" t="t" r="r" b="b"/>
                <a:pathLst>
                  <a:path w="2901" h="1541" extrusionOk="0">
                    <a:moveTo>
                      <a:pt x="2785" y="0"/>
                    </a:moveTo>
                    <a:cubicBezTo>
                      <a:pt x="2712" y="347"/>
                      <a:pt x="2556" y="639"/>
                      <a:pt x="2333" y="832"/>
                    </a:cubicBezTo>
                    <a:cubicBezTo>
                      <a:pt x="2223" y="926"/>
                      <a:pt x="2097" y="1001"/>
                      <a:pt x="1965" y="1045"/>
                    </a:cubicBezTo>
                    <a:cubicBezTo>
                      <a:pt x="1898" y="1067"/>
                      <a:pt x="1832" y="1082"/>
                      <a:pt x="1764" y="1090"/>
                    </a:cubicBezTo>
                    <a:cubicBezTo>
                      <a:pt x="1728" y="1094"/>
                      <a:pt x="1692" y="1096"/>
                      <a:pt x="1655" y="1096"/>
                    </a:cubicBezTo>
                    <a:cubicBezTo>
                      <a:pt x="1623" y="1096"/>
                      <a:pt x="1591" y="1095"/>
                      <a:pt x="1557" y="1091"/>
                    </a:cubicBezTo>
                    <a:cubicBezTo>
                      <a:pt x="1262" y="1063"/>
                      <a:pt x="959" y="970"/>
                      <a:pt x="691" y="811"/>
                    </a:cubicBezTo>
                    <a:cubicBezTo>
                      <a:pt x="421" y="654"/>
                      <a:pt x="180" y="436"/>
                      <a:pt x="4" y="127"/>
                    </a:cubicBezTo>
                    <a:lnTo>
                      <a:pt x="4" y="127"/>
                    </a:lnTo>
                    <a:cubicBezTo>
                      <a:pt x="0" y="306"/>
                      <a:pt x="53" y="488"/>
                      <a:pt x="137" y="654"/>
                    </a:cubicBezTo>
                    <a:cubicBezTo>
                      <a:pt x="222" y="818"/>
                      <a:pt x="342" y="967"/>
                      <a:pt x="484" y="1093"/>
                    </a:cubicBezTo>
                    <a:cubicBezTo>
                      <a:pt x="768" y="1344"/>
                      <a:pt x="1133" y="1499"/>
                      <a:pt x="1520" y="1536"/>
                    </a:cubicBezTo>
                    <a:cubicBezTo>
                      <a:pt x="1556" y="1539"/>
                      <a:pt x="1593" y="1541"/>
                      <a:pt x="1631" y="1541"/>
                    </a:cubicBezTo>
                    <a:cubicBezTo>
                      <a:pt x="1696" y="1541"/>
                      <a:pt x="1762" y="1536"/>
                      <a:pt x="1827" y="1526"/>
                    </a:cubicBezTo>
                    <a:cubicBezTo>
                      <a:pt x="1929" y="1507"/>
                      <a:pt x="2029" y="1478"/>
                      <a:pt x="2122" y="1437"/>
                    </a:cubicBezTo>
                    <a:cubicBezTo>
                      <a:pt x="2309" y="1354"/>
                      <a:pt x="2471" y="1226"/>
                      <a:pt x="2593" y="1068"/>
                    </a:cubicBezTo>
                    <a:cubicBezTo>
                      <a:pt x="2838" y="753"/>
                      <a:pt x="2900" y="336"/>
                      <a:pt x="2785"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2319;p55">
                <a:extLst>
                  <a:ext uri="{FF2B5EF4-FFF2-40B4-BE49-F238E27FC236}">
                    <a16:creationId xmlns:a16="http://schemas.microsoft.com/office/drawing/2014/main" id="{68D8E819-DF1D-4EE9-BBB9-513476948742}"/>
                  </a:ext>
                </a:extLst>
              </p:cNvPr>
              <p:cNvSpPr/>
              <p:nvPr/>
            </p:nvSpPr>
            <p:spPr>
              <a:xfrm>
                <a:off x="5312100" y="3153575"/>
                <a:ext cx="5500" cy="8925"/>
              </a:xfrm>
              <a:custGeom>
                <a:avLst/>
                <a:gdLst/>
                <a:ahLst/>
                <a:cxnLst/>
                <a:rect l="l" t="t" r="r" b="b"/>
                <a:pathLst>
                  <a:path w="220" h="357" extrusionOk="0">
                    <a:moveTo>
                      <a:pt x="20" y="0"/>
                    </a:moveTo>
                    <a:cubicBezTo>
                      <a:pt x="2" y="46"/>
                      <a:pt x="1" y="85"/>
                      <a:pt x="2" y="121"/>
                    </a:cubicBezTo>
                    <a:cubicBezTo>
                      <a:pt x="4" y="156"/>
                      <a:pt x="14" y="189"/>
                      <a:pt x="29" y="218"/>
                    </a:cubicBezTo>
                    <a:cubicBezTo>
                      <a:pt x="43" y="248"/>
                      <a:pt x="64" y="275"/>
                      <a:pt x="90" y="299"/>
                    </a:cubicBezTo>
                    <a:cubicBezTo>
                      <a:pt x="118" y="322"/>
                      <a:pt x="150" y="344"/>
                      <a:pt x="198" y="356"/>
                    </a:cubicBezTo>
                    <a:cubicBezTo>
                      <a:pt x="218" y="310"/>
                      <a:pt x="220" y="271"/>
                      <a:pt x="218" y="236"/>
                    </a:cubicBezTo>
                    <a:cubicBezTo>
                      <a:pt x="214" y="200"/>
                      <a:pt x="204" y="168"/>
                      <a:pt x="190" y="138"/>
                    </a:cubicBezTo>
                    <a:cubicBezTo>
                      <a:pt x="175" y="108"/>
                      <a:pt x="156" y="82"/>
                      <a:pt x="128" y="58"/>
                    </a:cubicBezTo>
                    <a:cubicBezTo>
                      <a:pt x="100" y="35"/>
                      <a:pt x="69" y="13"/>
                      <a:pt x="20"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320;p55">
                <a:extLst>
                  <a:ext uri="{FF2B5EF4-FFF2-40B4-BE49-F238E27FC236}">
                    <a16:creationId xmlns:a16="http://schemas.microsoft.com/office/drawing/2014/main" id="{D78BD3DD-60DA-489A-A26E-B9CA1965471E}"/>
                  </a:ext>
                </a:extLst>
              </p:cNvPr>
              <p:cNvSpPr/>
              <p:nvPr/>
            </p:nvSpPr>
            <p:spPr>
              <a:xfrm>
                <a:off x="5294800" y="3159200"/>
                <a:ext cx="4625" cy="12300"/>
              </a:xfrm>
              <a:custGeom>
                <a:avLst/>
                <a:gdLst/>
                <a:ahLst/>
                <a:cxnLst/>
                <a:rect l="l" t="t" r="r" b="b"/>
                <a:pathLst>
                  <a:path w="185" h="492" extrusionOk="0">
                    <a:moveTo>
                      <a:pt x="77" y="0"/>
                    </a:moveTo>
                    <a:cubicBezTo>
                      <a:pt x="41" y="44"/>
                      <a:pt x="26" y="86"/>
                      <a:pt x="16" y="127"/>
                    </a:cubicBezTo>
                    <a:cubicBezTo>
                      <a:pt x="5" y="169"/>
                      <a:pt x="1" y="209"/>
                      <a:pt x="4" y="251"/>
                    </a:cubicBezTo>
                    <a:cubicBezTo>
                      <a:pt x="5" y="292"/>
                      <a:pt x="14" y="332"/>
                      <a:pt x="29" y="372"/>
                    </a:cubicBezTo>
                    <a:cubicBezTo>
                      <a:pt x="46" y="412"/>
                      <a:pt x="67" y="452"/>
                      <a:pt x="107" y="492"/>
                    </a:cubicBezTo>
                    <a:cubicBezTo>
                      <a:pt x="143" y="448"/>
                      <a:pt x="159" y="407"/>
                      <a:pt x="170" y="365"/>
                    </a:cubicBezTo>
                    <a:cubicBezTo>
                      <a:pt x="180" y="324"/>
                      <a:pt x="184" y="284"/>
                      <a:pt x="182" y="241"/>
                    </a:cubicBezTo>
                    <a:cubicBezTo>
                      <a:pt x="178" y="200"/>
                      <a:pt x="170" y="160"/>
                      <a:pt x="154" y="120"/>
                    </a:cubicBezTo>
                    <a:cubicBezTo>
                      <a:pt x="137" y="80"/>
                      <a:pt x="118" y="39"/>
                      <a:pt x="77"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2321;p55">
                <a:extLst>
                  <a:ext uri="{FF2B5EF4-FFF2-40B4-BE49-F238E27FC236}">
                    <a16:creationId xmlns:a16="http://schemas.microsoft.com/office/drawing/2014/main" id="{67F42C5C-FB9F-4C2D-BCDB-17B5754B0A47}"/>
                  </a:ext>
                </a:extLst>
              </p:cNvPr>
              <p:cNvSpPr/>
              <p:nvPr/>
            </p:nvSpPr>
            <p:spPr>
              <a:xfrm>
                <a:off x="5277525" y="3156975"/>
                <a:ext cx="4975" cy="11675"/>
              </a:xfrm>
              <a:custGeom>
                <a:avLst/>
                <a:gdLst/>
                <a:ahLst/>
                <a:cxnLst/>
                <a:rect l="l" t="t" r="r" b="b"/>
                <a:pathLst>
                  <a:path w="199" h="467" extrusionOk="0">
                    <a:moveTo>
                      <a:pt x="151" y="1"/>
                    </a:moveTo>
                    <a:cubicBezTo>
                      <a:pt x="106" y="32"/>
                      <a:pt x="80" y="66"/>
                      <a:pt x="57" y="103"/>
                    </a:cubicBezTo>
                    <a:cubicBezTo>
                      <a:pt x="35" y="139"/>
                      <a:pt x="20" y="175"/>
                      <a:pt x="12" y="214"/>
                    </a:cubicBezTo>
                    <a:cubicBezTo>
                      <a:pt x="3" y="253"/>
                      <a:pt x="1" y="294"/>
                      <a:pt x="5" y="335"/>
                    </a:cubicBezTo>
                    <a:cubicBezTo>
                      <a:pt x="10" y="376"/>
                      <a:pt x="19" y="420"/>
                      <a:pt x="48" y="467"/>
                    </a:cubicBezTo>
                    <a:cubicBezTo>
                      <a:pt x="94" y="436"/>
                      <a:pt x="120" y="401"/>
                      <a:pt x="143" y="365"/>
                    </a:cubicBezTo>
                    <a:cubicBezTo>
                      <a:pt x="164" y="329"/>
                      <a:pt x="179" y="292"/>
                      <a:pt x="187" y="253"/>
                    </a:cubicBezTo>
                    <a:cubicBezTo>
                      <a:pt x="196" y="214"/>
                      <a:pt x="198" y="174"/>
                      <a:pt x="195" y="133"/>
                    </a:cubicBezTo>
                    <a:cubicBezTo>
                      <a:pt x="189" y="89"/>
                      <a:pt x="179" y="48"/>
                      <a:pt x="151" y="1"/>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322;p55">
                <a:extLst>
                  <a:ext uri="{FF2B5EF4-FFF2-40B4-BE49-F238E27FC236}">
                    <a16:creationId xmlns:a16="http://schemas.microsoft.com/office/drawing/2014/main" id="{576D5931-FA4C-4BFA-B862-EA0F4387BC2C}"/>
                  </a:ext>
                </a:extLst>
              </p:cNvPr>
              <p:cNvSpPr/>
              <p:nvPr/>
            </p:nvSpPr>
            <p:spPr>
              <a:xfrm>
                <a:off x="5261100" y="3151850"/>
                <a:ext cx="7450" cy="12475"/>
              </a:xfrm>
              <a:custGeom>
                <a:avLst/>
                <a:gdLst/>
                <a:ahLst/>
                <a:cxnLst/>
                <a:rect l="l" t="t" r="r" b="b"/>
                <a:pathLst>
                  <a:path w="298" h="499" extrusionOk="0">
                    <a:moveTo>
                      <a:pt x="284" y="1"/>
                    </a:moveTo>
                    <a:cubicBezTo>
                      <a:pt x="230" y="29"/>
                      <a:pt x="193" y="63"/>
                      <a:pt x="160" y="97"/>
                    </a:cubicBezTo>
                    <a:cubicBezTo>
                      <a:pt x="126" y="133"/>
                      <a:pt x="100" y="172"/>
                      <a:pt x="77" y="212"/>
                    </a:cubicBezTo>
                    <a:cubicBezTo>
                      <a:pt x="53" y="252"/>
                      <a:pt x="35" y="294"/>
                      <a:pt x="22" y="343"/>
                    </a:cubicBezTo>
                    <a:cubicBezTo>
                      <a:pt x="9" y="390"/>
                      <a:pt x="0" y="438"/>
                      <a:pt x="5" y="499"/>
                    </a:cubicBezTo>
                    <a:cubicBezTo>
                      <a:pt x="62" y="480"/>
                      <a:pt x="103" y="449"/>
                      <a:pt x="141" y="415"/>
                    </a:cubicBezTo>
                    <a:cubicBezTo>
                      <a:pt x="178" y="380"/>
                      <a:pt x="208" y="343"/>
                      <a:pt x="232" y="299"/>
                    </a:cubicBezTo>
                    <a:cubicBezTo>
                      <a:pt x="256" y="256"/>
                      <a:pt x="273" y="211"/>
                      <a:pt x="284" y="161"/>
                    </a:cubicBezTo>
                    <a:cubicBezTo>
                      <a:pt x="293" y="111"/>
                      <a:pt x="297" y="59"/>
                      <a:pt x="284" y="1"/>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2323;p55">
                <a:extLst>
                  <a:ext uri="{FF2B5EF4-FFF2-40B4-BE49-F238E27FC236}">
                    <a16:creationId xmlns:a16="http://schemas.microsoft.com/office/drawing/2014/main" id="{770B561E-1D1C-4E79-B526-4A7A489CE6AF}"/>
                  </a:ext>
                </a:extLst>
              </p:cNvPr>
              <p:cNvSpPr/>
              <p:nvPr/>
            </p:nvSpPr>
            <p:spPr>
              <a:xfrm>
                <a:off x="4806975" y="3270250"/>
                <a:ext cx="225175" cy="152925"/>
              </a:xfrm>
              <a:custGeom>
                <a:avLst/>
                <a:gdLst/>
                <a:ahLst/>
                <a:cxnLst/>
                <a:rect l="l" t="t" r="r" b="b"/>
                <a:pathLst>
                  <a:path w="9007" h="6117" extrusionOk="0">
                    <a:moveTo>
                      <a:pt x="7156" y="0"/>
                    </a:moveTo>
                    <a:cubicBezTo>
                      <a:pt x="6846" y="0"/>
                      <a:pt x="6535" y="81"/>
                      <a:pt x="6261" y="227"/>
                    </a:cubicBezTo>
                    <a:cubicBezTo>
                      <a:pt x="5939" y="395"/>
                      <a:pt x="5656" y="655"/>
                      <a:pt x="5472" y="977"/>
                    </a:cubicBezTo>
                    <a:lnTo>
                      <a:pt x="5472" y="977"/>
                    </a:lnTo>
                    <a:cubicBezTo>
                      <a:pt x="5455" y="947"/>
                      <a:pt x="5437" y="918"/>
                      <a:pt x="5417" y="889"/>
                    </a:cubicBezTo>
                    <a:cubicBezTo>
                      <a:pt x="5349" y="791"/>
                      <a:pt x="5265" y="705"/>
                      <a:pt x="5174" y="630"/>
                    </a:cubicBezTo>
                    <a:cubicBezTo>
                      <a:pt x="5082" y="555"/>
                      <a:pt x="4983" y="493"/>
                      <a:pt x="4876" y="441"/>
                    </a:cubicBezTo>
                    <a:cubicBezTo>
                      <a:pt x="4770" y="392"/>
                      <a:pt x="4657" y="354"/>
                      <a:pt x="4542" y="329"/>
                    </a:cubicBezTo>
                    <a:cubicBezTo>
                      <a:pt x="4436" y="308"/>
                      <a:pt x="4328" y="298"/>
                      <a:pt x="4220" y="298"/>
                    </a:cubicBezTo>
                    <a:cubicBezTo>
                      <a:pt x="4209" y="298"/>
                      <a:pt x="4198" y="298"/>
                      <a:pt x="4187" y="298"/>
                    </a:cubicBezTo>
                    <a:cubicBezTo>
                      <a:pt x="4067" y="306"/>
                      <a:pt x="3951" y="327"/>
                      <a:pt x="3837" y="359"/>
                    </a:cubicBezTo>
                    <a:cubicBezTo>
                      <a:pt x="3725" y="393"/>
                      <a:pt x="3617" y="439"/>
                      <a:pt x="3514" y="495"/>
                    </a:cubicBezTo>
                    <a:cubicBezTo>
                      <a:pt x="3410" y="550"/>
                      <a:pt x="3315" y="618"/>
                      <a:pt x="3226" y="693"/>
                    </a:cubicBezTo>
                    <a:cubicBezTo>
                      <a:pt x="3048" y="843"/>
                      <a:pt x="2898" y="1026"/>
                      <a:pt x="2785" y="1228"/>
                    </a:cubicBezTo>
                    <a:cubicBezTo>
                      <a:pt x="2729" y="1330"/>
                      <a:pt x="2682" y="1438"/>
                      <a:pt x="2644" y="1547"/>
                    </a:cubicBezTo>
                    <a:cubicBezTo>
                      <a:pt x="2607" y="1657"/>
                      <a:pt x="2581" y="1769"/>
                      <a:pt x="2561" y="1882"/>
                    </a:cubicBezTo>
                    <a:cubicBezTo>
                      <a:pt x="2501" y="2251"/>
                      <a:pt x="2532" y="2627"/>
                      <a:pt x="2629" y="2981"/>
                    </a:cubicBezTo>
                    <a:lnTo>
                      <a:pt x="2629" y="2981"/>
                    </a:lnTo>
                    <a:cubicBezTo>
                      <a:pt x="2424" y="2927"/>
                      <a:pt x="2214" y="2899"/>
                      <a:pt x="2003" y="2899"/>
                    </a:cubicBezTo>
                    <a:cubicBezTo>
                      <a:pt x="1981" y="2899"/>
                      <a:pt x="1959" y="2899"/>
                      <a:pt x="1937" y="2900"/>
                    </a:cubicBezTo>
                    <a:cubicBezTo>
                      <a:pt x="1929" y="2899"/>
                      <a:pt x="1921" y="2899"/>
                      <a:pt x="1914" y="2899"/>
                    </a:cubicBezTo>
                    <a:cubicBezTo>
                      <a:pt x="1842" y="2899"/>
                      <a:pt x="1770" y="2908"/>
                      <a:pt x="1699" y="2913"/>
                    </a:cubicBezTo>
                    <a:cubicBezTo>
                      <a:pt x="1621" y="2926"/>
                      <a:pt x="1541" y="2934"/>
                      <a:pt x="1464" y="2954"/>
                    </a:cubicBezTo>
                    <a:cubicBezTo>
                      <a:pt x="1307" y="2986"/>
                      <a:pt x="1155" y="3040"/>
                      <a:pt x="1008" y="3106"/>
                    </a:cubicBezTo>
                    <a:cubicBezTo>
                      <a:pt x="861" y="3170"/>
                      <a:pt x="726" y="3262"/>
                      <a:pt x="600" y="3361"/>
                    </a:cubicBezTo>
                    <a:cubicBezTo>
                      <a:pt x="475" y="3463"/>
                      <a:pt x="368" y="3585"/>
                      <a:pt x="273" y="3718"/>
                    </a:cubicBezTo>
                    <a:cubicBezTo>
                      <a:pt x="96" y="3992"/>
                      <a:pt x="3" y="4312"/>
                      <a:pt x="2" y="4633"/>
                    </a:cubicBezTo>
                    <a:cubicBezTo>
                      <a:pt x="1" y="4670"/>
                      <a:pt x="1" y="4711"/>
                      <a:pt x="4" y="4751"/>
                    </a:cubicBezTo>
                    <a:cubicBezTo>
                      <a:pt x="8" y="4791"/>
                      <a:pt x="9" y="4830"/>
                      <a:pt x="14" y="4870"/>
                    </a:cubicBezTo>
                    <a:cubicBezTo>
                      <a:pt x="29" y="4948"/>
                      <a:pt x="39" y="5028"/>
                      <a:pt x="64" y="5104"/>
                    </a:cubicBezTo>
                    <a:cubicBezTo>
                      <a:pt x="82" y="5181"/>
                      <a:pt x="115" y="5255"/>
                      <a:pt x="144" y="5329"/>
                    </a:cubicBezTo>
                    <a:cubicBezTo>
                      <a:pt x="161" y="5365"/>
                      <a:pt x="181" y="5399"/>
                      <a:pt x="199" y="5436"/>
                    </a:cubicBezTo>
                    <a:cubicBezTo>
                      <a:pt x="216" y="5471"/>
                      <a:pt x="238" y="5505"/>
                      <a:pt x="262" y="5537"/>
                    </a:cubicBezTo>
                    <a:cubicBezTo>
                      <a:pt x="438" y="5809"/>
                      <a:pt x="731" y="5995"/>
                      <a:pt x="1035" y="6064"/>
                    </a:cubicBezTo>
                    <a:cubicBezTo>
                      <a:pt x="1194" y="6103"/>
                      <a:pt x="1356" y="6116"/>
                      <a:pt x="1516" y="6116"/>
                    </a:cubicBezTo>
                    <a:cubicBezTo>
                      <a:pt x="1664" y="6116"/>
                      <a:pt x="1810" y="6105"/>
                      <a:pt x="1954" y="6090"/>
                    </a:cubicBezTo>
                    <a:cubicBezTo>
                      <a:pt x="2257" y="6058"/>
                      <a:pt x="2555" y="6005"/>
                      <a:pt x="2858" y="5988"/>
                    </a:cubicBezTo>
                    <a:cubicBezTo>
                      <a:pt x="2832" y="5987"/>
                      <a:pt x="2807" y="5987"/>
                      <a:pt x="2781" y="5987"/>
                    </a:cubicBezTo>
                    <a:cubicBezTo>
                      <a:pt x="2503" y="5987"/>
                      <a:pt x="2226" y="6014"/>
                      <a:pt x="1954" y="6035"/>
                    </a:cubicBezTo>
                    <a:cubicBezTo>
                      <a:pt x="1865" y="6040"/>
                      <a:pt x="1776" y="6043"/>
                      <a:pt x="1687" y="6043"/>
                    </a:cubicBezTo>
                    <a:cubicBezTo>
                      <a:pt x="1476" y="6043"/>
                      <a:pt x="1266" y="6024"/>
                      <a:pt x="1068" y="5964"/>
                    </a:cubicBezTo>
                    <a:cubicBezTo>
                      <a:pt x="930" y="5920"/>
                      <a:pt x="794" y="5862"/>
                      <a:pt x="681" y="5772"/>
                    </a:cubicBezTo>
                    <a:cubicBezTo>
                      <a:pt x="569" y="5688"/>
                      <a:pt x="467" y="5583"/>
                      <a:pt x="394" y="5460"/>
                    </a:cubicBezTo>
                    <a:cubicBezTo>
                      <a:pt x="375" y="5430"/>
                      <a:pt x="356" y="5399"/>
                      <a:pt x="342" y="5367"/>
                    </a:cubicBezTo>
                    <a:cubicBezTo>
                      <a:pt x="325" y="5335"/>
                      <a:pt x="311" y="5304"/>
                      <a:pt x="296" y="5271"/>
                    </a:cubicBezTo>
                    <a:cubicBezTo>
                      <a:pt x="273" y="5202"/>
                      <a:pt x="245" y="5135"/>
                      <a:pt x="233" y="5065"/>
                    </a:cubicBezTo>
                    <a:cubicBezTo>
                      <a:pt x="213" y="4996"/>
                      <a:pt x="207" y="4925"/>
                      <a:pt x="197" y="4854"/>
                    </a:cubicBezTo>
                    <a:cubicBezTo>
                      <a:pt x="194" y="4818"/>
                      <a:pt x="194" y="4783"/>
                      <a:pt x="192" y="4747"/>
                    </a:cubicBezTo>
                    <a:cubicBezTo>
                      <a:pt x="190" y="4711"/>
                      <a:pt x="190" y="4675"/>
                      <a:pt x="192" y="4639"/>
                    </a:cubicBezTo>
                    <a:cubicBezTo>
                      <a:pt x="203" y="4353"/>
                      <a:pt x="295" y="4071"/>
                      <a:pt x="452" y="3841"/>
                    </a:cubicBezTo>
                    <a:cubicBezTo>
                      <a:pt x="618" y="3617"/>
                      <a:pt x="851" y="3436"/>
                      <a:pt x="1110" y="3321"/>
                    </a:cubicBezTo>
                    <a:cubicBezTo>
                      <a:pt x="1374" y="3205"/>
                      <a:pt x="1662" y="3150"/>
                      <a:pt x="1951" y="3150"/>
                    </a:cubicBezTo>
                    <a:cubicBezTo>
                      <a:pt x="2236" y="3150"/>
                      <a:pt x="2522" y="3203"/>
                      <a:pt x="2787" y="3302"/>
                    </a:cubicBezTo>
                    <a:lnTo>
                      <a:pt x="3051" y="3401"/>
                    </a:lnTo>
                    <a:lnTo>
                      <a:pt x="2956" y="3136"/>
                    </a:lnTo>
                    <a:cubicBezTo>
                      <a:pt x="2814" y="2748"/>
                      <a:pt x="2761" y="2327"/>
                      <a:pt x="2827" y="1926"/>
                    </a:cubicBezTo>
                    <a:cubicBezTo>
                      <a:pt x="2862" y="1727"/>
                      <a:pt x="2925" y="1532"/>
                      <a:pt x="3020" y="1357"/>
                    </a:cubicBezTo>
                    <a:cubicBezTo>
                      <a:pt x="3116" y="1180"/>
                      <a:pt x="3244" y="1023"/>
                      <a:pt x="3395" y="892"/>
                    </a:cubicBezTo>
                    <a:cubicBezTo>
                      <a:pt x="3640" y="680"/>
                      <a:pt x="3952" y="550"/>
                      <a:pt x="4267" y="550"/>
                    </a:cubicBezTo>
                    <a:cubicBezTo>
                      <a:pt x="4342" y="550"/>
                      <a:pt x="4417" y="558"/>
                      <a:pt x="4491" y="573"/>
                    </a:cubicBezTo>
                    <a:cubicBezTo>
                      <a:pt x="4876" y="647"/>
                      <a:pt x="5237" y="914"/>
                      <a:pt x="5362" y="1281"/>
                    </a:cubicBezTo>
                    <a:lnTo>
                      <a:pt x="5467" y="1591"/>
                    </a:lnTo>
                    <a:lnTo>
                      <a:pt x="5578" y="1285"/>
                    </a:lnTo>
                    <a:cubicBezTo>
                      <a:pt x="5711" y="911"/>
                      <a:pt x="5999" y="594"/>
                      <a:pt x="6353" y="396"/>
                    </a:cubicBezTo>
                    <a:cubicBezTo>
                      <a:pt x="6618" y="247"/>
                      <a:pt x="6922" y="160"/>
                      <a:pt x="7228" y="160"/>
                    </a:cubicBezTo>
                    <a:cubicBezTo>
                      <a:pt x="7329" y="160"/>
                      <a:pt x="7430" y="169"/>
                      <a:pt x="7529" y="189"/>
                    </a:cubicBezTo>
                    <a:cubicBezTo>
                      <a:pt x="7928" y="268"/>
                      <a:pt x="8298" y="508"/>
                      <a:pt x="8556" y="836"/>
                    </a:cubicBezTo>
                    <a:cubicBezTo>
                      <a:pt x="8814" y="1164"/>
                      <a:pt x="8970" y="1582"/>
                      <a:pt x="8956" y="2011"/>
                    </a:cubicBezTo>
                    <a:cubicBezTo>
                      <a:pt x="9006" y="1586"/>
                      <a:pt x="8873" y="1144"/>
                      <a:pt x="8622" y="789"/>
                    </a:cubicBezTo>
                    <a:cubicBezTo>
                      <a:pt x="8373" y="435"/>
                      <a:pt x="8000" y="151"/>
                      <a:pt x="7561" y="48"/>
                    </a:cubicBezTo>
                    <a:cubicBezTo>
                      <a:pt x="7428" y="16"/>
                      <a:pt x="7292" y="0"/>
                      <a:pt x="7156" y="0"/>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324;p55">
                <a:extLst>
                  <a:ext uri="{FF2B5EF4-FFF2-40B4-BE49-F238E27FC236}">
                    <a16:creationId xmlns:a16="http://schemas.microsoft.com/office/drawing/2014/main" id="{9F0D097A-CA6D-48AB-A415-75FDC8E83342}"/>
                  </a:ext>
                </a:extLst>
              </p:cNvPr>
              <p:cNvSpPr/>
              <p:nvPr/>
            </p:nvSpPr>
            <p:spPr>
              <a:xfrm>
                <a:off x="5378675" y="3177375"/>
                <a:ext cx="205975" cy="104200"/>
              </a:xfrm>
              <a:custGeom>
                <a:avLst/>
                <a:gdLst/>
                <a:ahLst/>
                <a:cxnLst/>
                <a:rect l="l" t="t" r="r" b="b"/>
                <a:pathLst>
                  <a:path w="8239" h="4168" extrusionOk="0">
                    <a:moveTo>
                      <a:pt x="3567" y="1"/>
                    </a:moveTo>
                    <a:cubicBezTo>
                      <a:pt x="3274" y="1"/>
                      <a:pt x="2981" y="75"/>
                      <a:pt x="2721" y="212"/>
                    </a:cubicBezTo>
                    <a:cubicBezTo>
                      <a:pt x="2570" y="289"/>
                      <a:pt x="2433" y="398"/>
                      <a:pt x="2314" y="521"/>
                    </a:cubicBezTo>
                    <a:lnTo>
                      <a:pt x="2229" y="616"/>
                    </a:lnTo>
                    <a:cubicBezTo>
                      <a:pt x="2203" y="649"/>
                      <a:pt x="2181" y="681"/>
                      <a:pt x="2159" y="707"/>
                    </a:cubicBezTo>
                    <a:cubicBezTo>
                      <a:pt x="2113" y="762"/>
                      <a:pt x="2076" y="792"/>
                      <a:pt x="2027" y="799"/>
                    </a:cubicBezTo>
                    <a:cubicBezTo>
                      <a:pt x="2014" y="801"/>
                      <a:pt x="1999" y="802"/>
                      <a:pt x="1983" y="802"/>
                    </a:cubicBezTo>
                    <a:cubicBezTo>
                      <a:pt x="1938" y="802"/>
                      <a:pt x="1883" y="793"/>
                      <a:pt x="1824" y="782"/>
                    </a:cubicBezTo>
                    <a:cubicBezTo>
                      <a:pt x="1764" y="773"/>
                      <a:pt x="1701" y="767"/>
                      <a:pt x="1638" y="767"/>
                    </a:cubicBezTo>
                    <a:cubicBezTo>
                      <a:pt x="1613" y="767"/>
                      <a:pt x="1588" y="768"/>
                      <a:pt x="1563" y="770"/>
                    </a:cubicBezTo>
                    <a:cubicBezTo>
                      <a:pt x="1477" y="774"/>
                      <a:pt x="1391" y="792"/>
                      <a:pt x="1311" y="816"/>
                    </a:cubicBezTo>
                    <a:cubicBezTo>
                      <a:pt x="1229" y="840"/>
                      <a:pt x="1150" y="872"/>
                      <a:pt x="1075" y="911"/>
                    </a:cubicBezTo>
                    <a:cubicBezTo>
                      <a:pt x="926" y="988"/>
                      <a:pt x="792" y="1089"/>
                      <a:pt x="677" y="1206"/>
                    </a:cubicBezTo>
                    <a:cubicBezTo>
                      <a:pt x="561" y="1324"/>
                      <a:pt x="465" y="1457"/>
                      <a:pt x="381" y="1595"/>
                    </a:cubicBezTo>
                    <a:cubicBezTo>
                      <a:pt x="215" y="1873"/>
                      <a:pt x="106" y="2174"/>
                      <a:pt x="0" y="2474"/>
                    </a:cubicBezTo>
                    <a:cubicBezTo>
                      <a:pt x="94" y="2279"/>
                      <a:pt x="192" y="2085"/>
                      <a:pt x="300" y="1899"/>
                    </a:cubicBezTo>
                    <a:lnTo>
                      <a:pt x="300" y="1899"/>
                    </a:lnTo>
                    <a:cubicBezTo>
                      <a:pt x="257" y="2071"/>
                      <a:pt x="298" y="2267"/>
                      <a:pt x="476" y="2398"/>
                    </a:cubicBezTo>
                    <a:cubicBezTo>
                      <a:pt x="1350" y="3040"/>
                      <a:pt x="2674" y="2919"/>
                      <a:pt x="3700" y="3038"/>
                    </a:cubicBezTo>
                    <a:cubicBezTo>
                      <a:pt x="4993" y="3189"/>
                      <a:pt x="6276" y="3352"/>
                      <a:pt x="7426" y="4010"/>
                    </a:cubicBezTo>
                    <a:cubicBezTo>
                      <a:pt x="7490" y="4046"/>
                      <a:pt x="7561" y="4062"/>
                      <a:pt x="7632" y="4062"/>
                    </a:cubicBezTo>
                    <a:cubicBezTo>
                      <a:pt x="7825" y="4062"/>
                      <a:pt x="8020" y="3940"/>
                      <a:pt x="8085" y="3765"/>
                    </a:cubicBezTo>
                    <a:cubicBezTo>
                      <a:pt x="8101" y="3898"/>
                      <a:pt x="8103" y="4034"/>
                      <a:pt x="8090" y="4168"/>
                    </a:cubicBezTo>
                    <a:cubicBezTo>
                      <a:pt x="8239" y="3495"/>
                      <a:pt x="7969" y="2732"/>
                      <a:pt x="7402" y="2286"/>
                    </a:cubicBezTo>
                    <a:cubicBezTo>
                      <a:pt x="7121" y="2061"/>
                      <a:pt x="6771" y="1928"/>
                      <a:pt x="6412" y="1884"/>
                    </a:cubicBezTo>
                    <a:cubicBezTo>
                      <a:pt x="6333" y="1874"/>
                      <a:pt x="6253" y="1870"/>
                      <a:pt x="6173" y="1870"/>
                    </a:cubicBezTo>
                    <a:cubicBezTo>
                      <a:pt x="5940" y="1870"/>
                      <a:pt x="5705" y="1911"/>
                      <a:pt x="5485" y="1992"/>
                    </a:cubicBezTo>
                    <a:cubicBezTo>
                      <a:pt x="5418" y="1727"/>
                      <a:pt x="5343" y="1460"/>
                      <a:pt x="5233" y="1200"/>
                    </a:cubicBezTo>
                    <a:cubicBezTo>
                      <a:pt x="5104" y="897"/>
                      <a:pt x="4924" y="598"/>
                      <a:pt x="4656" y="377"/>
                    </a:cubicBezTo>
                    <a:cubicBezTo>
                      <a:pt x="4524" y="263"/>
                      <a:pt x="4369" y="180"/>
                      <a:pt x="4208" y="117"/>
                    </a:cubicBezTo>
                    <a:cubicBezTo>
                      <a:pt x="4048" y="53"/>
                      <a:pt x="3879" y="22"/>
                      <a:pt x="3708" y="7"/>
                    </a:cubicBezTo>
                    <a:cubicBezTo>
                      <a:pt x="3661" y="3"/>
                      <a:pt x="3614" y="1"/>
                      <a:pt x="356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325;p55">
                <a:extLst>
                  <a:ext uri="{FF2B5EF4-FFF2-40B4-BE49-F238E27FC236}">
                    <a16:creationId xmlns:a16="http://schemas.microsoft.com/office/drawing/2014/main" id="{71B77A1D-F62A-4F0F-8D51-75094877F4E5}"/>
                  </a:ext>
                </a:extLst>
              </p:cNvPr>
              <p:cNvSpPr/>
              <p:nvPr/>
            </p:nvSpPr>
            <p:spPr>
              <a:xfrm>
                <a:off x="5379500" y="3177025"/>
                <a:ext cx="205950" cy="104250"/>
              </a:xfrm>
              <a:custGeom>
                <a:avLst/>
                <a:gdLst/>
                <a:ahLst/>
                <a:cxnLst/>
                <a:rect l="l" t="t" r="r" b="b"/>
                <a:pathLst>
                  <a:path w="8238" h="4170" extrusionOk="0">
                    <a:moveTo>
                      <a:pt x="3571" y="0"/>
                    </a:moveTo>
                    <a:cubicBezTo>
                      <a:pt x="3276" y="0"/>
                      <a:pt x="2981" y="73"/>
                      <a:pt x="2721" y="211"/>
                    </a:cubicBezTo>
                    <a:cubicBezTo>
                      <a:pt x="2569" y="287"/>
                      <a:pt x="2433" y="398"/>
                      <a:pt x="2314" y="520"/>
                    </a:cubicBezTo>
                    <a:lnTo>
                      <a:pt x="2229" y="616"/>
                    </a:lnTo>
                    <a:cubicBezTo>
                      <a:pt x="2204" y="648"/>
                      <a:pt x="2182" y="679"/>
                      <a:pt x="2159" y="706"/>
                    </a:cubicBezTo>
                    <a:cubicBezTo>
                      <a:pt x="2113" y="761"/>
                      <a:pt x="2075" y="790"/>
                      <a:pt x="2027" y="798"/>
                    </a:cubicBezTo>
                    <a:cubicBezTo>
                      <a:pt x="2013" y="800"/>
                      <a:pt x="1998" y="802"/>
                      <a:pt x="1981" y="802"/>
                    </a:cubicBezTo>
                    <a:cubicBezTo>
                      <a:pt x="1936" y="802"/>
                      <a:pt x="1881" y="793"/>
                      <a:pt x="1823" y="783"/>
                    </a:cubicBezTo>
                    <a:cubicBezTo>
                      <a:pt x="1761" y="773"/>
                      <a:pt x="1697" y="766"/>
                      <a:pt x="1633" y="766"/>
                    </a:cubicBezTo>
                    <a:cubicBezTo>
                      <a:pt x="1610" y="766"/>
                      <a:pt x="1586" y="767"/>
                      <a:pt x="1563" y="769"/>
                    </a:cubicBezTo>
                    <a:cubicBezTo>
                      <a:pt x="1477" y="773"/>
                      <a:pt x="1392" y="791"/>
                      <a:pt x="1311" y="815"/>
                    </a:cubicBezTo>
                    <a:cubicBezTo>
                      <a:pt x="1229" y="838"/>
                      <a:pt x="1150" y="871"/>
                      <a:pt x="1076" y="910"/>
                    </a:cubicBezTo>
                    <a:cubicBezTo>
                      <a:pt x="926" y="987"/>
                      <a:pt x="793" y="1088"/>
                      <a:pt x="677" y="1205"/>
                    </a:cubicBezTo>
                    <a:cubicBezTo>
                      <a:pt x="560" y="1323"/>
                      <a:pt x="465" y="1455"/>
                      <a:pt x="381" y="1594"/>
                    </a:cubicBezTo>
                    <a:cubicBezTo>
                      <a:pt x="216" y="1873"/>
                      <a:pt x="106" y="2174"/>
                      <a:pt x="0" y="2474"/>
                    </a:cubicBezTo>
                    <a:cubicBezTo>
                      <a:pt x="139" y="2188"/>
                      <a:pt x="278" y="1900"/>
                      <a:pt x="456" y="1646"/>
                    </a:cubicBezTo>
                    <a:cubicBezTo>
                      <a:pt x="634" y="1391"/>
                      <a:pt x="866" y="1175"/>
                      <a:pt x="1141" y="1054"/>
                    </a:cubicBezTo>
                    <a:cubicBezTo>
                      <a:pt x="1278" y="992"/>
                      <a:pt x="1425" y="956"/>
                      <a:pt x="1569" y="955"/>
                    </a:cubicBezTo>
                    <a:cubicBezTo>
                      <a:pt x="1580" y="954"/>
                      <a:pt x="1590" y="954"/>
                      <a:pt x="1600" y="954"/>
                    </a:cubicBezTo>
                    <a:cubicBezTo>
                      <a:pt x="1662" y="954"/>
                      <a:pt x="1722" y="963"/>
                      <a:pt x="1784" y="974"/>
                    </a:cubicBezTo>
                    <a:cubicBezTo>
                      <a:pt x="1844" y="986"/>
                      <a:pt x="1912" y="1005"/>
                      <a:pt x="1993" y="1005"/>
                    </a:cubicBezTo>
                    <a:cubicBezTo>
                      <a:pt x="2012" y="1005"/>
                      <a:pt x="2032" y="1004"/>
                      <a:pt x="2052" y="1002"/>
                    </a:cubicBezTo>
                    <a:cubicBezTo>
                      <a:pt x="2105" y="995"/>
                      <a:pt x="2161" y="973"/>
                      <a:pt x="2206" y="944"/>
                    </a:cubicBezTo>
                    <a:cubicBezTo>
                      <a:pt x="2252" y="916"/>
                      <a:pt x="2286" y="881"/>
                      <a:pt x="2316" y="848"/>
                    </a:cubicBezTo>
                    <a:cubicBezTo>
                      <a:pt x="2346" y="815"/>
                      <a:pt x="2372" y="784"/>
                      <a:pt x="2397" y="755"/>
                    </a:cubicBezTo>
                    <a:lnTo>
                      <a:pt x="2472" y="676"/>
                    </a:lnTo>
                    <a:cubicBezTo>
                      <a:pt x="2578" y="576"/>
                      <a:pt x="2695" y="484"/>
                      <a:pt x="2829" y="422"/>
                    </a:cubicBezTo>
                    <a:cubicBezTo>
                      <a:pt x="3049" y="313"/>
                      <a:pt x="3298" y="258"/>
                      <a:pt x="3545" y="258"/>
                    </a:cubicBezTo>
                    <a:cubicBezTo>
                      <a:pt x="3888" y="258"/>
                      <a:pt x="4227" y="364"/>
                      <a:pt x="4484" y="581"/>
                    </a:cubicBezTo>
                    <a:cubicBezTo>
                      <a:pt x="4708" y="765"/>
                      <a:pt x="4871" y="1023"/>
                      <a:pt x="4991" y="1301"/>
                    </a:cubicBezTo>
                    <a:cubicBezTo>
                      <a:pt x="5114" y="1583"/>
                      <a:pt x="5196" y="1884"/>
                      <a:pt x="5278" y="2190"/>
                    </a:cubicBezTo>
                    <a:lnTo>
                      <a:pt x="5318" y="2335"/>
                    </a:lnTo>
                    <a:lnTo>
                      <a:pt x="5450" y="2270"/>
                    </a:lnTo>
                    <a:cubicBezTo>
                      <a:pt x="5693" y="2149"/>
                      <a:pt x="5969" y="2093"/>
                      <a:pt x="6244" y="2093"/>
                    </a:cubicBezTo>
                    <a:cubicBezTo>
                      <a:pt x="6293" y="2093"/>
                      <a:pt x="6341" y="2094"/>
                      <a:pt x="6389" y="2098"/>
                    </a:cubicBezTo>
                    <a:cubicBezTo>
                      <a:pt x="6713" y="2122"/>
                      <a:pt x="7032" y="2232"/>
                      <a:pt x="7300" y="2419"/>
                    </a:cubicBezTo>
                    <a:cubicBezTo>
                      <a:pt x="7568" y="2607"/>
                      <a:pt x="7782" y="2875"/>
                      <a:pt x="7921" y="3179"/>
                    </a:cubicBezTo>
                    <a:cubicBezTo>
                      <a:pt x="8060" y="3483"/>
                      <a:pt x="8124" y="3826"/>
                      <a:pt x="8090" y="4169"/>
                    </a:cubicBezTo>
                    <a:cubicBezTo>
                      <a:pt x="8238" y="3494"/>
                      <a:pt x="7968" y="2731"/>
                      <a:pt x="7401" y="2286"/>
                    </a:cubicBezTo>
                    <a:cubicBezTo>
                      <a:pt x="7119" y="2060"/>
                      <a:pt x="6770" y="1927"/>
                      <a:pt x="6412" y="1884"/>
                    </a:cubicBezTo>
                    <a:cubicBezTo>
                      <a:pt x="6333" y="1875"/>
                      <a:pt x="6252" y="1870"/>
                      <a:pt x="6172" y="1870"/>
                    </a:cubicBezTo>
                    <a:cubicBezTo>
                      <a:pt x="5939" y="1870"/>
                      <a:pt x="5705" y="1911"/>
                      <a:pt x="5484" y="1992"/>
                    </a:cubicBezTo>
                    <a:lnTo>
                      <a:pt x="5484" y="1992"/>
                    </a:lnTo>
                    <a:cubicBezTo>
                      <a:pt x="5418" y="1727"/>
                      <a:pt x="5343" y="1460"/>
                      <a:pt x="5232" y="1199"/>
                    </a:cubicBezTo>
                    <a:cubicBezTo>
                      <a:pt x="5105" y="897"/>
                      <a:pt x="4925" y="597"/>
                      <a:pt x="4656" y="376"/>
                    </a:cubicBezTo>
                    <a:cubicBezTo>
                      <a:pt x="4524" y="262"/>
                      <a:pt x="4369" y="178"/>
                      <a:pt x="4209" y="117"/>
                    </a:cubicBezTo>
                    <a:cubicBezTo>
                      <a:pt x="4048" y="52"/>
                      <a:pt x="3877" y="21"/>
                      <a:pt x="3708" y="6"/>
                    </a:cubicBezTo>
                    <a:cubicBezTo>
                      <a:pt x="3663" y="2"/>
                      <a:pt x="3617" y="0"/>
                      <a:pt x="3571" y="0"/>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326;p55">
                <a:extLst>
                  <a:ext uri="{FF2B5EF4-FFF2-40B4-BE49-F238E27FC236}">
                    <a16:creationId xmlns:a16="http://schemas.microsoft.com/office/drawing/2014/main" id="{093DC353-301F-4935-8139-865E57BCAB8F}"/>
                  </a:ext>
                </a:extLst>
              </p:cNvPr>
              <p:cNvSpPr/>
              <p:nvPr/>
            </p:nvSpPr>
            <p:spPr>
              <a:xfrm>
                <a:off x="4907850" y="3349475"/>
                <a:ext cx="66600" cy="63875"/>
              </a:xfrm>
              <a:custGeom>
                <a:avLst/>
                <a:gdLst/>
                <a:ahLst/>
                <a:cxnLst/>
                <a:rect l="l" t="t" r="r" b="b"/>
                <a:pathLst>
                  <a:path w="2664" h="2555" extrusionOk="0">
                    <a:moveTo>
                      <a:pt x="1238" y="0"/>
                    </a:moveTo>
                    <a:cubicBezTo>
                      <a:pt x="1186" y="0"/>
                      <a:pt x="1134" y="31"/>
                      <a:pt x="1114" y="89"/>
                    </a:cubicBezTo>
                    <a:lnTo>
                      <a:pt x="883" y="724"/>
                    </a:lnTo>
                    <a:cubicBezTo>
                      <a:pt x="867" y="766"/>
                      <a:pt x="834" y="796"/>
                      <a:pt x="791" y="807"/>
                    </a:cubicBezTo>
                    <a:lnTo>
                      <a:pt x="137" y="977"/>
                    </a:lnTo>
                    <a:cubicBezTo>
                      <a:pt x="29" y="1004"/>
                      <a:pt x="1" y="1143"/>
                      <a:pt x="88" y="1211"/>
                    </a:cubicBezTo>
                    <a:lnTo>
                      <a:pt x="620" y="1626"/>
                    </a:lnTo>
                    <a:cubicBezTo>
                      <a:pt x="656" y="1654"/>
                      <a:pt x="674" y="1696"/>
                      <a:pt x="672" y="1740"/>
                    </a:cubicBezTo>
                    <a:lnTo>
                      <a:pt x="632" y="2414"/>
                    </a:lnTo>
                    <a:cubicBezTo>
                      <a:pt x="627" y="2495"/>
                      <a:pt x="693" y="2555"/>
                      <a:pt x="765" y="2555"/>
                    </a:cubicBezTo>
                    <a:cubicBezTo>
                      <a:pt x="789" y="2555"/>
                      <a:pt x="815" y="2548"/>
                      <a:pt x="838" y="2532"/>
                    </a:cubicBezTo>
                    <a:lnTo>
                      <a:pt x="1397" y="2153"/>
                    </a:lnTo>
                    <a:cubicBezTo>
                      <a:pt x="1420" y="2139"/>
                      <a:pt x="1446" y="2131"/>
                      <a:pt x="1472" y="2131"/>
                    </a:cubicBezTo>
                    <a:cubicBezTo>
                      <a:pt x="1489" y="2131"/>
                      <a:pt x="1506" y="2134"/>
                      <a:pt x="1521" y="2141"/>
                    </a:cubicBezTo>
                    <a:lnTo>
                      <a:pt x="2149" y="2387"/>
                    </a:lnTo>
                    <a:cubicBezTo>
                      <a:pt x="2166" y="2394"/>
                      <a:pt x="2182" y="2397"/>
                      <a:pt x="2198" y="2397"/>
                    </a:cubicBezTo>
                    <a:cubicBezTo>
                      <a:pt x="2282" y="2397"/>
                      <a:pt x="2351" y="2315"/>
                      <a:pt x="2326" y="2227"/>
                    </a:cubicBezTo>
                    <a:lnTo>
                      <a:pt x="2140" y="1578"/>
                    </a:lnTo>
                    <a:cubicBezTo>
                      <a:pt x="2126" y="1535"/>
                      <a:pt x="2136" y="1490"/>
                      <a:pt x="2164" y="1455"/>
                    </a:cubicBezTo>
                    <a:lnTo>
                      <a:pt x="2593" y="933"/>
                    </a:lnTo>
                    <a:cubicBezTo>
                      <a:pt x="2663" y="847"/>
                      <a:pt x="2606" y="720"/>
                      <a:pt x="2496" y="715"/>
                    </a:cubicBezTo>
                    <a:lnTo>
                      <a:pt x="1820" y="692"/>
                    </a:lnTo>
                    <a:cubicBezTo>
                      <a:pt x="1775" y="691"/>
                      <a:pt x="1735" y="668"/>
                      <a:pt x="1712" y="631"/>
                    </a:cubicBezTo>
                    <a:lnTo>
                      <a:pt x="1349" y="61"/>
                    </a:lnTo>
                    <a:cubicBezTo>
                      <a:pt x="1323" y="20"/>
                      <a:pt x="1280" y="0"/>
                      <a:pt x="123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2327;p55">
                <a:extLst>
                  <a:ext uri="{FF2B5EF4-FFF2-40B4-BE49-F238E27FC236}">
                    <a16:creationId xmlns:a16="http://schemas.microsoft.com/office/drawing/2014/main" id="{B5DBF68E-E63C-4AF6-BEA1-3DF09731650D}"/>
                  </a:ext>
                </a:extLst>
              </p:cNvPr>
              <p:cNvSpPr/>
              <p:nvPr/>
            </p:nvSpPr>
            <p:spPr>
              <a:xfrm>
                <a:off x="5372725" y="3245000"/>
                <a:ext cx="44550" cy="45275"/>
              </a:xfrm>
              <a:custGeom>
                <a:avLst/>
                <a:gdLst/>
                <a:ahLst/>
                <a:cxnLst/>
                <a:rect l="l" t="t" r="r" b="b"/>
                <a:pathLst>
                  <a:path w="1782" h="1811" extrusionOk="0">
                    <a:moveTo>
                      <a:pt x="1064" y="1"/>
                    </a:moveTo>
                    <a:cubicBezTo>
                      <a:pt x="1040" y="1"/>
                      <a:pt x="1016" y="10"/>
                      <a:pt x="998" y="31"/>
                    </a:cubicBezTo>
                    <a:lnTo>
                      <a:pt x="676" y="373"/>
                    </a:lnTo>
                    <a:cubicBezTo>
                      <a:pt x="659" y="392"/>
                      <a:pt x="634" y="402"/>
                      <a:pt x="609" y="402"/>
                    </a:cubicBezTo>
                    <a:cubicBezTo>
                      <a:pt x="604" y="402"/>
                      <a:pt x="600" y="402"/>
                      <a:pt x="595" y="401"/>
                    </a:cubicBezTo>
                    <a:lnTo>
                      <a:pt x="130" y="331"/>
                    </a:lnTo>
                    <a:cubicBezTo>
                      <a:pt x="125" y="331"/>
                      <a:pt x="120" y="330"/>
                      <a:pt x="116" y="330"/>
                    </a:cubicBezTo>
                    <a:cubicBezTo>
                      <a:pt x="48" y="330"/>
                      <a:pt x="1" y="405"/>
                      <a:pt x="36" y="468"/>
                    </a:cubicBezTo>
                    <a:lnTo>
                      <a:pt x="262" y="880"/>
                    </a:lnTo>
                    <a:cubicBezTo>
                      <a:pt x="277" y="906"/>
                      <a:pt x="278" y="938"/>
                      <a:pt x="263" y="966"/>
                    </a:cubicBezTo>
                    <a:lnTo>
                      <a:pt x="54" y="1386"/>
                    </a:lnTo>
                    <a:cubicBezTo>
                      <a:pt x="23" y="1449"/>
                      <a:pt x="71" y="1520"/>
                      <a:pt x="137" y="1520"/>
                    </a:cubicBezTo>
                    <a:cubicBezTo>
                      <a:pt x="143" y="1520"/>
                      <a:pt x="148" y="1519"/>
                      <a:pt x="154" y="1518"/>
                    </a:cubicBezTo>
                    <a:lnTo>
                      <a:pt x="617" y="1428"/>
                    </a:lnTo>
                    <a:cubicBezTo>
                      <a:pt x="622" y="1427"/>
                      <a:pt x="628" y="1427"/>
                      <a:pt x="634" y="1427"/>
                    </a:cubicBezTo>
                    <a:cubicBezTo>
                      <a:pt x="657" y="1427"/>
                      <a:pt x="681" y="1436"/>
                      <a:pt x="698" y="1454"/>
                    </a:cubicBezTo>
                    <a:lnTo>
                      <a:pt x="1032" y="1783"/>
                    </a:lnTo>
                    <a:cubicBezTo>
                      <a:pt x="1051" y="1802"/>
                      <a:pt x="1074" y="1810"/>
                      <a:pt x="1097" y="1810"/>
                    </a:cubicBezTo>
                    <a:cubicBezTo>
                      <a:pt x="1141" y="1810"/>
                      <a:pt x="1183" y="1779"/>
                      <a:pt x="1189" y="1729"/>
                    </a:cubicBezTo>
                    <a:lnTo>
                      <a:pt x="1247" y="1262"/>
                    </a:lnTo>
                    <a:cubicBezTo>
                      <a:pt x="1249" y="1232"/>
                      <a:pt x="1267" y="1207"/>
                      <a:pt x="1295" y="1192"/>
                    </a:cubicBezTo>
                    <a:lnTo>
                      <a:pt x="1713" y="975"/>
                    </a:lnTo>
                    <a:cubicBezTo>
                      <a:pt x="1782" y="940"/>
                      <a:pt x="1778" y="842"/>
                      <a:pt x="1709" y="809"/>
                    </a:cubicBezTo>
                    <a:lnTo>
                      <a:pt x="1284" y="610"/>
                    </a:lnTo>
                    <a:cubicBezTo>
                      <a:pt x="1256" y="596"/>
                      <a:pt x="1236" y="571"/>
                      <a:pt x="1232" y="541"/>
                    </a:cubicBezTo>
                    <a:lnTo>
                      <a:pt x="1155" y="78"/>
                    </a:lnTo>
                    <a:cubicBezTo>
                      <a:pt x="1146" y="30"/>
                      <a:pt x="1105" y="1"/>
                      <a:pt x="10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2328;p55">
                <a:extLst>
                  <a:ext uri="{FF2B5EF4-FFF2-40B4-BE49-F238E27FC236}">
                    <a16:creationId xmlns:a16="http://schemas.microsoft.com/office/drawing/2014/main" id="{4306F640-79FB-4D85-8C0E-E85ECB3CCF48}"/>
                  </a:ext>
                </a:extLst>
              </p:cNvPr>
              <p:cNvSpPr/>
              <p:nvPr/>
            </p:nvSpPr>
            <p:spPr>
              <a:xfrm>
                <a:off x="5547025" y="3330425"/>
                <a:ext cx="44550" cy="45275"/>
              </a:xfrm>
              <a:custGeom>
                <a:avLst/>
                <a:gdLst/>
                <a:ahLst/>
                <a:cxnLst/>
                <a:rect l="l" t="t" r="r" b="b"/>
                <a:pathLst>
                  <a:path w="1782" h="1811" extrusionOk="0">
                    <a:moveTo>
                      <a:pt x="1064" y="1"/>
                    </a:moveTo>
                    <a:cubicBezTo>
                      <a:pt x="1040" y="1"/>
                      <a:pt x="1016" y="10"/>
                      <a:pt x="998" y="30"/>
                    </a:cubicBezTo>
                    <a:lnTo>
                      <a:pt x="676" y="373"/>
                    </a:lnTo>
                    <a:cubicBezTo>
                      <a:pt x="659" y="393"/>
                      <a:pt x="634" y="403"/>
                      <a:pt x="609" y="403"/>
                    </a:cubicBezTo>
                    <a:cubicBezTo>
                      <a:pt x="604" y="403"/>
                      <a:pt x="599" y="403"/>
                      <a:pt x="595" y="402"/>
                    </a:cubicBezTo>
                    <a:lnTo>
                      <a:pt x="130" y="332"/>
                    </a:lnTo>
                    <a:cubicBezTo>
                      <a:pt x="125" y="331"/>
                      <a:pt x="120" y="331"/>
                      <a:pt x="115" y="331"/>
                    </a:cubicBezTo>
                    <a:cubicBezTo>
                      <a:pt x="47" y="331"/>
                      <a:pt x="0" y="405"/>
                      <a:pt x="36" y="467"/>
                    </a:cubicBezTo>
                    <a:lnTo>
                      <a:pt x="262" y="879"/>
                    </a:lnTo>
                    <a:cubicBezTo>
                      <a:pt x="277" y="907"/>
                      <a:pt x="277" y="938"/>
                      <a:pt x="263" y="965"/>
                    </a:cubicBezTo>
                    <a:lnTo>
                      <a:pt x="54" y="1385"/>
                    </a:lnTo>
                    <a:cubicBezTo>
                      <a:pt x="23" y="1449"/>
                      <a:pt x="69" y="1519"/>
                      <a:pt x="135" y="1519"/>
                    </a:cubicBezTo>
                    <a:cubicBezTo>
                      <a:pt x="141" y="1519"/>
                      <a:pt x="148" y="1519"/>
                      <a:pt x="154" y="1517"/>
                    </a:cubicBezTo>
                    <a:lnTo>
                      <a:pt x="617" y="1429"/>
                    </a:lnTo>
                    <a:cubicBezTo>
                      <a:pt x="623" y="1428"/>
                      <a:pt x="629" y="1427"/>
                      <a:pt x="635" y="1427"/>
                    </a:cubicBezTo>
                    <a:cubicBezTo>
                      <a:pt x="658" y="1427"/>
                      <a:pt x="681" y="1436"/>
                      <a:pt x="698" y="1453"/>
                    </a:cubicBezTo>
                    <a:lnTo>
                      <a:pt x="1032" y="1784"/>
                    </a:lnTo>
                    <a:cubicBezTo>
                      <a:pt x="1051" y="1802"/>
                      <a:pt x="1073" y="1810"/>
                      <a:pt x="1096" y="1810"/>
                    </a:cubicBezTo>
                    <a:cubicBezTo>
                      <a:pt x="1140" y="1810"/>
                      <a:pt x="1182" y="1779"/>
                      <a:pt x="1189" y="1729"/>
                    </a:cubicBezTo>
                    <a:lnTo>
                      <a:pt x="1247" y="1263"/>
                    </a:lnTo>
                    <a:cubicBezTo>
                      <a:pt x="1249" y="1233"/>
                      <a:pt x="1267" y="1206"/>
                      <a:pt x="1295" y="1193"/>
                    </a:cubicBezTo>
                    <a:lnTo>
                      <a:pt x="1713" y="976"/>
                    </a:lnTo>
                    <a:cubicBezTo>
                      <a:pt x="1781" y="940"/>
                      <a:pt x="1778" y="843"/>
                      <a:pt x="1709" y="809"/>
                    </a:cubicBezTo>
                    <a:lnTo>
                      <a:pt x="1283" y="610"/>
                    </a:lnTo>
                    <a:cubicBezTo>
                      <a:pt x="1256" y="597"/>
                      <a:pt x="1236" y="571"/>
                      <a:pt x="1232" y="541"/>
                    </a:cubicBezTo>
                    <a:lnTo>
                      <a:pt x="1155" y="77"/>
                    </a:lnTo>
                    <a:cubicBezTo>
                      <a:pt x="1147" y="30"/>
                      <a:pt x="1106" y="1"/>
                      <a:pt x="10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2329;p55">
                <a:extLst>
                  <a:ext uri="{FF2B5EF4-FFF2-40B4-BE49-F238E27FC236}">
                    <a16:creationId xmlns:a16="http://schemas.microsoft.com/office/drawing/2014/main" id="{1A9D4DEA-43F6-4156-B658-70BFCA078DB3}"/>
                  </a:ext>
                </a:extLst>
              </p:cNvPr>
              <p:cNvSpPr/>
              <p:nvPr/>
            </p:nvSpPr>
            <p:spPr>
              <a:xfrm>
                <a:off x="5353125" y="3345375"/>
                <a:ext cx="70400" cy="71575"/>
              </a:xfrm>
              <a:custGeom>
                <a:avLst/>
                <a:gdLst/>
                <a:ahLst/>
                <a:cxnLst/>
                <a:rect l="l" t="t" r="r" b="b"/>
                <a:pathLst>
                  <a:path w="2816" h="2863" extrusionOk="0">
                    <a:moveTo>
                      <a:pt x="1685" y="1"/>
                    </a:moveTo>
                    <a:cubicBezTo>
                      <a:pt x="1646" y="1"/>
                      <a:pt x="1606" y="16"/>
                      <a:pt x="1575" y="51"/>
                    </a:cubicBezTo>
                    <a:lnTo>
                      <a:pt x="1068" y="592"/>
                    </a:lnTo>
                    <a:cubicBezTo>
                      <a:pt x="1040" y="622"/>
                      <a:pt x="999" y="639"/>
                      <a:pt x="959" y="639"/>
                    </a:cubicBezTo>
                    <a:cubicBezTo>
                      <a:pt x="952" y="639"/>
                      <a:pt x="945" y="638"/>
                      <a:pt x="938" y="637"/>
                    </a:cubicBezTo>
                    <a:lnTo>
                      <a:pt x="204" y="527"/>
                    </a:lnTo>
                    <a:cubicBezTo>
                      <a:pt x="196" y="526"/>
                      <a:pt x="188" y="525"/>
                      <a:pt x="180" y="525"/>
                    </a:cubicBezTo>
                    <a:cubicBezTo>
                      <a:pt x="73" y="525"/>
                      <a:pt x="0" y="643"/>
                      <a:pt x="55" y="742"/>
                    </a:cubicBezTo>
                    <a:lnTo>
                      <a:pt x="414" y="1392"/>
                    </a:lnTo>
                    <a:cubicBezTo>
                      <a:pt x="437" y="1434"/>
                      <a:pt x="438" y="1485"/>
                      <a:pt x="416" y="1528"/>
                    </a:cubicBezTo>
                    <a:lnTo>
                      <a:pt x="83" y="2192"/>
                    </a:lnTo>
                    <a:cubicBezTo>
                      <a:pt x="35" y="2292"/>
                      <a:pt x="109" y="2405"/>
                      <a:pt x="214" y="2405"/>
                    </a:cubicBezTo>
                    <a:cubicBezTo>
                      <a:pt x="223" y="2405"/>
                      <a:pt x="233" y="2404"/>
                      <a:pt x="243" y="2402"/>
                    </a:cubicBezTo>
                    <a:lnTo>
                      <a:pt x="972" y="2261"/>
                    </a:lnTo>
                    <a:cubicBezTo>
                      <a:pt x="981" y="2259"/>
                      <a:pt x="991" y="2258"/>
                      <a:pt x="1001" y="2258"/>
                    </a:cubicBezTo>
                    <a:cubicBezTo>
                      <a:pt x="1039" y="2258"/>
                      <a:pt x="1075" y="2273"/>
                      <a:pt x="1102" y="2300"/>
                    </a:cubicBezTo>
                    <a:lnTo>
                      <a:pt x="1631" y="2821"/>
                    </a:lnTo>
                    <a:cubicBezTo>
                      <a:pt x="1661" y="2850"/>
                      <a:pt x="1698" y="2863"/>
                      <a:pt x="1734" y="2863"/>
                    </a:cubicBezTo>
                    <a:cubicBezTo>
                      <a:pt x="1803" y="2863"/>
                      <a:pt x="1870" y="2814"/>
                      <a:pt x="1879" y="2735"/>
                    </a:cubicBezTo>
                    <a:lnTo>
                      <a:pt x="1971" y="1997"/>
                    </a:lnTo>
                    <a:cubicBezTo>
                      <a:pt x="1977" y="1950"/>
                      <a:pt x="2006" y="1906"/>
                      <a:pt x="2049" y="1886"/>
                    </a:cubicBezTo>
                    <a:lnTo>
                      <a:pt x="2709" y="1543"/>
                    </a:lnTo>
                    <a:cubicBezTo>
                      <a:pt x="2816" y="1486"/>
                      <a:pt x="2813" y="1331"/>
                      <a:pt x="2703" y="1280"/>
                    </a:cubicBezTo>
                    <a:lnTo>
                      <a:pt x="2031" y="964"/>
                    </a:lnTo>
                    <a:cubicBezTo>
                      <a:pt x="1987" y="942"/>
                      <a:pt x="1957" y="902"/>
                      <a:pt x="1948" y="855"/>
                    </a:cubicBezTo>
                    <a:lnTo>
                      <a:pt x="1827" y="122"/>
                    </a:lnTo>
                    <a:cubicBezTo>
                      <a:pt x="1814" y="46"/>
                      <a:pt x="1751" y="1"/>
                      <a:pt x="16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2330;p55">
                <a:extLst>
                  <a:ext uri="{FF2B5EF4-FFF2-40B4-BE49-F238E27FC236}">
                    <a16:creationId xmlns:a16="http://schemas.microsoft.com/office/drawing/2014/main" id="{69B2E23C-AE9B-48F2-B10E-D1B38945F471}"/>
                  </a:ext>
                </a:extLst>
              </p:cNvPr>
              <p:cNvSpPr/>
              <p:nvPr/>
            </p:nvSpPr>
            <p:spPr>
              <a:xfrm>
                <a:off x="4868800" y="3187575"/>
                <a:ext cx="39975" cy="37250"/>
              </a:xfrm>
              <a:custGeom>
                <a:avLst/>
                <a:gdLst/>
                <a:ahLst/>
                <a:cxnLst/>
                <a:rect l="l" t="t" r="r" b="b"/>
                <a:pathLst>
                  <a:path w="1599" h="1490" extrusionOk="0">
                    <a:moveTo>
                      <a:pt x="377" y="1"/>
                    </a:moveTo>
                    <a:cubicBezTo>
                      <a:pt x="332" y="1"/>
                      <a:pt x="291" y="42"/>
                      <a:pt x="297" y="93"/>
                    </a:cubicBezTo>
                    <a:lnTo>
                      <a:pt x="362" y="491"/>
                    </a:lnTo>
                    <a:cubicBezTo>
                      <a:pt x="366" y="517"/>
                      <a:pt x="358" y="543"/>
                      <a:pt x="339" y="562"/>
                    </a:cubicBezTo>
                    <a:lnTo>
                      <a:pt x="48" y="839"/>
                    </a:lnTo>
                    <a:cubicBezTo>
                      <a:pt x="1" y="885"/>
                      <a:pt x="26" y="965"/>
                      <a:pt x="90" y="976"/>
                    </a:cubicBezTo>
                    <a:lnTo>
                      <a:pt x="489" y="1038"/>
                    </a:lnTo>
                    <a:cubicBezTo>
                      <a:pt x="514" y="1042"/>
                      <a:pt x="536" y="1060"/>
                      <a:pt x="547" y="1083"/>
                    </a:cubicBezTo>
                    <a:lnTo>
                      <a:pt x="722" y="1445"/>
                    </a:lnTo>
                    <a:cubicBezTo>
                      <a:pt x="736" y="1475"/>
                      <a:pt x="765" y="1490"/>
                      <a:pt x="793" y="1490"/>
                    </a:cubicBezTo>
                    <a:cubicBezTo>
                      <a:pt x="821" y="1490"/>
                      <a:pt x="849" y="1475"/>
                      <a:pt x="864" y="1446"/>
                    </a:cubicBezTo>
                    <a:lnTo>
                      <a:pt x="1046" y="1086"/>
                    </a:lnTo>
                    <a:cubicBezTo>
                      <a:pt x="1058" y="1063"/>
                      <a:pt x="1081" y="1046"/>
                      <a:pt x="1106" y="1043"/>
                    </a:cubicBezTo>
                    <a:lnTo>
                      <a:pt x="1505" y="988"/>
                    </a:lnTo>
                    <a:cubicBezTo>
                      <a:pt x="1571" y="980"/>
                      <a:pt x="1598" y="900"/>
                      <a:pt x="1551" y="854"/>
                    </a:cubicBezTo>
                    <a:lnTo>
                      <a:pt x="1265" y="570"/>
                    </a:lnTo>
                    <a:cubicBezTo>
                      <a:pt x="1248" y="551"/>
                      <a:pt x="1240" y="526"/>
                      <a:pt x="1244" y="500"/>
                    </a:cubicBezTo>
                    <a:lnTo>
                      <a:pt x="1316" y="104"/>
                    </a:lnTo>
                    <a:cubicBezTo>
                      <a:pt x="1325" y="52"/>
                      <a:pt x="1284" y="10"/>
                      <a:pt x="1237" y="10"/>
                    </a:cubicBezTo>
                    <a:cubicBezTo>
                      <a:pt x="1225" y="10"/>
                      <a:pt x="1213" y="13"/>
                      <a:pt x="1201" y="19"/>
                    </a:cubicBezTo>
                    <a:lnTo>
                      <a:pt x="842" y="202"/>
                    </a:lnTo>
                    <a:cubicBezTo>
                      <a:pt x="831" y="208"/>
                      <a:pt x="819" y="211"/>
                      <a:pt x="807" y="211"/>
                    </a:cubicBezTo>
                    <a:cubicBezTo>
                      <a:pt x="794" y="211"/>
                      <a:pt x="781" y="208"/>
                      <a:pt x="770" y="201"/>
                    </a:cubicBezTo>
                    <a:lnTo>
                      <a:pt x="415" y="11"/>
                    </a:lnTo>
                    <a:cubicBezTo>
                      <a:pt x="403" y="4"/>
                      <a:pt x="390" y="1"/>
                      <a:pt x="3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2331;p55">
                <a:extLst>
                  <a:ext uri="{FF2B5EF4-FFF2-40B4-BE49-F238E27FC236}">
                    <a16:creationId xmlns:a16="http://schemas.microsoft.com/office/drawing/2014/main" id="{748B2AE2-C18A-49DD-AF8C-73C7ABC7ECAA}"/>
                  </a:ext>
                </a:extLst>
              </p:cNvPr>
              <p:cNvSpPr/>
              <p:nvPr/>
            </p:nvSpPr>
            <p:spPr>
              <a:xfrm>
                <a:off x="4660297" y="3469797"/>
                <a:ext cx="1170598" cy="473725"/>
              </a:xfrm>
              <a:custGeom>
                <a:avLst/>
                <a:gdLst/>
                <a:ahLst/>
                <a:cxnLst/>
                <a:rect l="l" t="t" r="r" b="b"/>
                <a:pathLst>
                  <a:path w="46642" h="18949" extrusionOk="0">
                    <a:moveTo>
                      <a:pt x="35306" y="0"/>
                    </a:moveTo>
                    <a:cubicBezTo>
                      <a:pt x="31708" y="0"/>
                      <a:pt x="29600" y="426"/>
                      <a:pt x="28325" y="989"/>
                    </a:cubicBezTo>
                    <a:cubicBezTo>
                      <a:pt x="27928" y="1163"/>
                      <a:pt x="26320" y="1922"/>
                      <a:pt x="24036" y="2239"/>
                    </a:cubicBezTo>
                    <a:cubicBezTo>
                      <a:pt x="23325" y="2338"/>
                      <a:pt x="22690" y="2375"/>
                      <a:pt x="22111" y="2375"/>
                    </a:cubicBezTo>
                    <a:cubicBezTo>
                      <a:pt x="20974" y="2375"/>
                      <a:pt x="20056" y="2234"/>
                      <a:pt x="19211" y="2150"/>
                    </a:cubicBezTo>
                    <a:cubicBezTo>
                      <a:pt x="18630" y="2092"/>
                      <a:pt x="18119" y="2065"/>
                      <a:pt x="17635" y="2065"/>
                    </a:cubicBezTo>
                    <a:cubicBezTo>
                      <a:pt x="14939" y="2065"/>
                      <a:pt x="13132" y="2903"/>
                      <a:pt x="5183" y="3938"/>
                    </a:cubicBezTo>
                    <a:cubicBezTo>
                      <a:pt x="3202" y="4196"/>
                      <a:pt x="1581" y="4369"/>
                      <a:pt x="536" y="4474"/>
                    </a:cubicBezTo>
                    <a:cubicBezTo>
                      <a:pt x="357" y="9298"/>
                      <a:pt x="178" y="14124"/>
                      <a:pt x="0" y="18949"/>
                    </a:cubicBezTo>
                    <a:cubicBezTo>
                      <a:pt x="15547" y="18412"/>
                      <a:pt x="31095" y="17877"/>
                      <a:pt x="46642" y="17340"/>
                    </a:cubicBezTo>
                    <a:lnTo>
                      <a:pt x="46642" y="899"/>
                    </a:lnTo>
                    <a:cubicBezTo>
                      <a:pt x="41768" y="255"/>
                      <a:pt x="38091" y="0"/>
                      <a:pt x="3530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332;p55">
                <a:extLst>
                  <a:ext uri="{FF2B5EF4-FFF2-40B4-BE49-F238E27FC236}">
                    <a16:creationId xmlns:a16="http://schemas.microsoft.com/office/drawing/2014/main" id="{5B282D93-DA75-48D2-8B74-DF8853E28B3D}"/>
                  </a:ext>
                </a:extLst>
              </p:cNvPr>
              <p:cNvSpPr/>
              <p:nvPr/>
            </p:nvSpPr>
            <p:spPr>
              <a:xfrm>
                <a:off x="4951525" y="3511750"/>
                <a:ext cx="139450" cy="111350"/>
              </a:xfrm>
              <a:custGeom>
                <a:avLst/>
                <a:gdLst/>
                <a:ahLst/>
                <a:cxnLst/>
                <a:rect l="l" t="t" r="r" b="b"/>
                <a:pathLst>
                  <a:path w="5578" h="4454" extrusionOk="0">
                    <a:moveTo>
                      <a:pt x="3517" y="1"/>
                    </a:moveTo>
                    <a:cubicBezTo>
                      <a:pt x="3489" y="1"/>
                      <a:pt x="3461" y="1"/>
                      <a:pt x="3434" y="1"/>
                    </a:cubicBezTo>
                    <a:cubicBezTo>
                      <a:pt x="2625" y="12"/>
                      <a:pt x="2019" y="19"/>
                      <a:pt x="1395" y="418"/>
                    </a:cubicBezTo>
                    <a:cubicBezTo>
                      <a:pt x="439" y="1027"/>
                      <a:pt x="0" y="2194"/>
                      <a:pt x="106" y="3122"/>
                    </a:cubicBezTo>
                    <a:cubicBezTo>
                      <a:pt x="158" y="3590"/>
                      <a:pt x="368" y="4162"/>
                      <a:pt x="558" y="4162"/>
                    </a:cubicBezTo>
                    <a:cubicBezTo>
                      <a:pt x="560" y="4162"/>
                      <a:pt x="561" y="4162"/>
                      <a:pt x="563" y="4161"/>
                    </a:cubicBezTo>
                    <a:cubicBezTo>
                      <a:pt x="804" y="4151"/>
                      <a:pt x="940" y="3226"/>
                      <a:pt x="959" y="3100"/>
                    </a:cubicBezTo>
                    <a:cubicBezTo>
                      <a:pt x="982" y="3234"/>
                      <a:pt x="1028" y="3430"/>
                      <a:pt x="1125" y="3651"/>
                    </a:cubicBezTo>
                    <a:cubicBezTo>
                      <a:pt x="1251" y="3937"/>
                      <a:pt x="1545" y="4454"/>
                      <a:pt x="1751" y="4454"/>
                    </a:cubicBezTo>
                    <a:cubicBezTo>
                      <a:pt x="1758" y="4454"/>
                      <a:pt x="1764" y="4453"/>
                      <a:pt x="1771" y="4452"/>
                    </a:cubicBezTo>
                    <a:cubicBezTo>
                      <a:pt x="1850" y="4438"/>
                      <a:pt x="2006" y="4323"/>
                      <a:pt x="2057" y="3406"/>
                    </a:cubicBezTo>
                    <a:lnTo>
                      <a:pt x="2057" y="3406"/>
                    </a:lnTo>
                    <a:cubicBezTo>
                      <a:pt x="2083" y="3621"/>
                      <a:pt x="2164" y="3867"/>
                      <a:pt x="2374" y="4047"/>
                    </a:cubicBezTo>
                    <a:cubicBezTo>
                      <a:pt x="2403" y="4071"/>
                      <a:pt x="2610" y="4245"/>
                      <a:pt x="2787" y="4245"/>
                    </a:cubicBezTo>
                    <a:cubicBezTo>
                      <a:pt x="2821" y="4245"/>
                      <a:pt x="2853" y="4238"/>
                      <a:pt x="2883" y="4223"/>
                    </a:cubicBezTo>
                    <a:cubicBezTo>
                      <a:pt x="3059" y="4136"/>
                      <a:pt x="3102" y="3778"/>
                      <a:pt x="3011" y="3284"/>
                    </a:cubicBezTo>
                    <a:lnTo>
                      <a:pt x="3011" y="3284"/>
                    </a:lnTo>
                    <a:cubicBezTo>
                      <a:pt x="3086" y="3511"/>
                      <a:pt x="3233" y="3789"/>
                      <a:pt x="3506" y="3891"/>
                    </a:cubicBezTo>
                    <a:cubicBezTo>
                      <a:pt x="3556" y="3908"/>
                      <a:pt x="3616" y="3931"/>
                      <a:pt x="3677" y="3931"/>
                    </a:cubicBezTo>
                    <a:cubicBezTo>
                      <a:pt x="3708" y="3931"/>
                      <a:pt x="3738" y="3925"/>
                      <a:pt x="3767" y="3911"/>
                    </a:cubicBezTo>
                    <a:cubicBezTo>
                      <a:pt x="4071" y="3764"/>
                      <a:pt x="3924" y="2845"/>
                      <a:pt x="3901" y="2705"/>
                    </a:cubicBezTo>
                    <a:cubicBezTo>
                      <a:pt x="3825" y="2232"/>
                      <a:pt x="3687" y="1968"/>
                      <a:pt x="3808" y="1582"/>
                    </a:cubicBezTo>
                    <a:cubicBezTo>
                      <a:pt x="3838" y="1489"/>
                      <a:pt x="3862" y="1409"/>
                      <a:pt x="3933" y="1333"/>
                    </a:cubicBezTo>
                    <a:cubicBezTo>
                      <a:pt x="4147" y="1093"/>
                      <a:pt x="4461" y="1203"/>
                      <a:pt x="4848" y="1082"/>
                    </a:cubicBezTo>
                    <a:cubicBezTo>
                      <a:pt x="5180" y="980"/>
                      <a:pt x="5578" y="703"/>
                      <a:pt x="5555" y="501"/>
                    </a:cubicBezTo>
                    <a:cubicBezTo>
                      <a:pt x="5519" y="174"/>
                      <a:pt x="4387" y="1"/>
                      <a:pt x="35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333;p55">
                <a:extLst>
                  <a:ext uri="{FF2B5EF4-FFF2-40B4-BE49-F238E27FC236}">
                    <a16:creationId xmlns:a16="http://schemas.microsoft.com/office/drawing/2014/main" id="{B14D3195-0979-4EBD-8324-3DCA821DE2A0}"/>
                  </a:ext>
                </a:extLst>
              </p:cNvPr>
              <p:cNvSpPr/>
              <p:nvPr/>
            </p:nvSpPr>
            <p:spPr>
              <a:xfrm>
                <a:off x="5301550" y="3493700"/>
                <a:ext cx="139450" cy="111350"/>
              </a:xfrm>
              <a:custGeom>
                <a:avLst/>
                <a:gdLst/>
                <a:ahLst/>
                <a:cxnLst/>
                <a:rect l="l" t="t" r="r" b="b"/>
                <a:pathLst>
                  <a:path w="5578" h="4454" extrusionOk="0">
                    <a:moveTo>
                      <a:pt x="2063" y="1"/>
                    </a:moveTo>
                    <a:cubicBezTo>
                      <a:pt x="1193" y="1"/>
                      <a:pt x="60" y="175"/>
                      <a:pt x="23" y="501"/>
                    </a:cubicBezTo>
                    <a:cubicBezTo>
                      <a:pt x="0" y="705"/>
                      <a:pt x="400" y="982"/>
                      <a:pt x="730" y="1084"/>
                    </a:cubicBezTo>
                    <a:cubicBezTo>
                      <a:pt x="1118" y="1204"/>
                      <a:pt x="1433" y="1093"/>
                      <a:pt x="1646" y="1333"/>
                    </a:cubicBezTo>
                    <a:cubicBezTo>
                      <a:pt x="1716" y="1411"/>
                      <a:pt x="1740" y="1489"/>
                      <a:pt x="1771" y="1583"/>
                    </a:cubicBezTo>
                    <a:cubicBezTo>
                      <a:pt x="1893" y="1969"/>
                      <a:pt x="1754" y="2232"/>
                      <a:pt x="1677" y="2705"/>
                    </a:cubicBezTo>
                    <a:cubicBezTo>
                      <a:pt x="1654" y="2845"/>
                      <a:pt x="1508" y="3765"/>
                      <a:pt x="1812" y="3913"/>
                    </a:cubicBezTo>
                    <a:cubicBezTo>
                      <a:pt x="1841" y="3926"/>
                      <a:pt x="1871" y="3931"/>
                      <a:pt x="1901" y="3931"/>
                    </a:cubicBezTo>
                    <a:cubicBezTo>
                      <a:pt x="1962" y="3931"/>
                      <a:pt x="2022" y="3909"/>
                      <a:pt x="2072" y="3891"/>
                    </a:cubicBezTo>
                    <a:cubicBezTo>
                      <a:pt x="2347" y="3788"/>
                      <a:pt x="2494" y="3509"/>
                      <a:pt x="2569" y="3280"/>
                    </a:cubicBezTo>
                    <a:lnTo>
                      <a:pt x="2569" y="3280"/>
                    </a:lnTo>
                    <a:cubicBezTo>
                      <a:pt x="2477" y="3777"/>
                      <a:pt x="2519" y="4137"/>
                      <a:pt x="2696" y="4224"/>
                    </a:cubicBezTo>
                    <a:cubicBezTo>
                      <a:pt x="2726" y="4239"/>
                      <a:pt x="2758" y="4245"/>
                      <a:pt x="2792" y="4245"/>
                    </a:cubicBezTo>
                    <a:cubicBezTo>
                      <a:pt x="2968" y="4245"/>
                      <a:pt x="3177" y="4072"/>
                      <a:pt x="3206" y="4047"/>
                    </a:cubicBezTo>
                    <a:cubicBezTo>
                      <a:pt x="3415" y="3868"/>
                      <a:pt x="3496" y="3622"/>
                      <a:pt x="3521" y="3407"/>
                    </a:cubicBezTo>
                    <a:lnTo>
                      <a:pt x="3521" y="3407"/>
                    </a:lnTo>
                    <a:cubicBezTo>
                      <a:pt x="3573" y="4323"/>
                      <a:pt x="3729" y="4438"/>
                      <a:pt x="3808" y="4452"/>
                    </a:cubicBezTo>
                    <a:cubicBezTo>
                      <a:pt x="3815" y="4453"/>
                      <a:pt x="3822" y="4454"/>
                      <a:pt x="3829" y="4454"/>
                    </a:cubicBezTo>
                    <a:cubicBezTo>
                      <a:pt x="4035" y="4454"/>
                      <a:pt x="4329" y="3937"/>
                      <a:pt x="4453" y="3651"/>
                    </a:cubicBezTo>
                    <a:cubicBezTo>
                      <a:pt x="4551" y="3431"/>
                      <a:pt x="4596" y="3236"/>
                      <a:pt x="4619" y="3100"/>
                    </a:cubicBezTo>
                    <a:cubicBezTo>
                      <a:pt x="4639" y="3226"/>
                      <a:pt x="4774" y="4152"/>
                      <a:pt x="5015" y="4162"/>
                    </a:cubicBezTo>
                    <a:cubicBezTo>
                      <a:pt x="5017" y="4162"/>
                      <a:pt x="5018" y="4162"/>
                      <a:pt x="5020" y="4162"/>
                    </a:cubicBezTo>
                    <a:cubicBezTo>
                      <a:pt x="5211" y="4162"/>
                      <a:pt x="5421" y="3590"/>
                      <a:pt x="5473" y="3122"/>
                    </a:cubicBezTo>
                    <a:cubicBezTo>
                      <a:pt x="5578" y="2195"/>
                      <a:pt x="5140" y="1027"/>
                      <a:pt x="4183" y="418"/>
                    </a:cubicBezTo>
                    <a:cubicBezTo>
                      <a:pt x="3560" y="21"/>
                      <a:pt x="2954" y="12"/>
                      <a:pt x="2145" y="2"/>
                    </a:cubicBezTo>
                    <a:cubicBezTo>
                      <a:pt x="2118" y="1"/>
                      <a:pt x="2090" y="1"/>
                      <a:pt x="20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334;p55">
                <a:extLst>
                  <a:ext uri="{FF2B5EF4-FFF2-40B4-BE49-F238E27FC236}">
                    <a16:creationId xmlns:a16="http://schemas.microsoft.com/office/drawing/2014/main" id="{FCA53E40-FE8E-4C42-8A99-9A13A017AF3D}"/>
                  </a:ext>
                </a:extLst>
              </p:cNvPr>
              <p:cNvSpPr/>
              <p:nvPr/>
            </p:nvSpPr>
            <p:spPr>
              <a:xfrm>
                <a:off x="5302200" y="3483975"/>
                <a:ext cx="147650" cy="105175"/>
              </a:xfrm>
              <a:custGeom>
                <a:avLst/>
                <a:gdLst/>
                <a:ahLst/>
                <a:cxnLst/>
                <a:rect l="l" t="t" r="r" b="b"/>
                <a:pathLst>
                  <a:path w="5906" h="4207" extrusionOk="0">
                    <a:moveTo>
                      <a:pt x="3187" y="1"/>
                    </a:moveTo>
                    <a:cubicBezTo>
                      <a:pt x="2826" y="1"/>
                      <a:pt x="2452" y="66"/>
                      <a:pt x="2019" y="143"/>
                    </a:cubicBezTo>
                    <a:cubicBezTo>
                      <a:pt x="1153" y="295"/>
                      <a:pt x="1" y="691"/>
                      <a:pt x="26" y="1027"/>
                    </a:cubicBezTo>
                    <a:cubicBezTo>
                      <a:pt x="42" y="1232"/>
                      <a:pt x="484" y="1429"/>
                      <a:pt x="829" y="1467"/>
                    </a:cubicBezTo>
                    <a:cubicBezTo>
                      <a:pt x="882" y="1473"/>
                      <a:pt x="933" y="1475"/>
                      <a:pt x="982" y="1475"/>
                    </a:cubicBezTo>
                    <a:cubicBezTo>
                      <a:pt x="1161" y="1475"/>
                      <a:pt x="1316" y="1444"/>
                      <a:pt x="1456" y="1444"/>
                    </a:cubicBezTo>
                    <a:cubicBezTo>
                      <a:pt x="1571" y="1444"/>
                      <a:pt x="1676" y="1465"/>
                      <a:pt x="1775" y="1542"/>
                    </a:cubicBezTo>
                    <a:cubicBezTo>
                      <a:pt x="1858" y="1606"/>
                      <a:pt x="1898" y="1678"/>
                      <a:pt x="1944" y="1764"/>
                    </a:cubicBezTo>
                    <a:cubicBezTo>
                      <a:pt x="2135" y="2121"/>
                      <a:pt x="2048" y="2407"/>
                      <a:pt x="2061" y="2885"/>
                    </a:cubicBezTo>
                    <a:cubicBezTo>
                      <a:pt x="2064" y="3025"/>
                      <a:pt x="2090" y="3957"/>
                      <a:pt x="2418" y="4046"/>
                    </a:cubicBezTo>
                    <a:cubicBezTo>
                      <a:pt x="2435" y="4050"/>
                      <a:pt x="2452" y="4053"/>
                      <a:pt x="2468" y="4053"/>
                    </a:cubicBezTo>
                    <a:cubicBezTo>
                      <a:pt x="2543" y="4053"/>
                      <a:pt x="2613" y="4010"/>
                      <a:pt x="2669" y="3977"/>
                    </a:cubicBezTo>
                    <a:cubicBezTo>
                      <a:pt x="2920" y="3826"/>
                      <a:pt x="3012" y="3525"/>
                      <a:pt x="3044" y="3287"/>
                    </a:cubicBezTo>
                    <a:lnTo>
                      <a:pt x="3044" y="3287"/>
                    </a:lnTo>
                    <a:cubicBezTo>
                      <a:pt x="3046" y="3790"/>
                      <a:pt x="3154" y="4136"/>
                      <a:pt x="3344" y="4188"/>
                    </a:cubicBezTo>
                    <a:cubicBezTo>
                      <a:pt x="3361" y="4193"/>
                      <a:pt x="3379" y="4195"/>
                      <a:pt x="3398" y="4195"/>
                    </a:cubicBezTo>
                    <a:cubicBezTo>
                      <a:pt x="3585" y="4195"/>
                      <a:pt x="3786" y="3953"/>
                      <a:pt x="3812" y="3919"/>
                    </a:cubicBezTo>
                    <a:cubicBezTo>
                      <a:pt x="3986" y="3704"/>
                      <a:pt x="4019" y="3445"/>
                      <a:pt x="4004" y="3228"/>
                    </a:cubicBezTo>
                    <a:lnTo>
                      <a:pt x="4004" y="3228"/>
                    </a:lnTo>
                    <a:cubicBezTo>
                      <a:pt x="4223" y="4114"/>
                      <a:pt x="4396" y="4206"/>
                      <a:pt x="4477" y="4206"/>
                    </a:cubicBezTo>
                    <a:cubicBezTo>
                      <a:pt x="4478" y="4206"/>
                      <a:pt x="4479" y="4206"/>
                      <a:pt x="4480" y="4206"/>
                    </a:cubicBezTo>
                    <a:cubicBezTo>
                      <a:pt x="4690" y="4205"/>
                      <a:pt x="4893" y="3614"/>
                      <a:pt x="4965" y="3300"/>
                    </a:cubicBezTo>
                    <a:cubicBezTo>
                      <a:pt x="5019" y="3064"/>
                      <a:pt x="5028" y="2864"/>
                      <a:pt x="5027" y="2728"/>
                    </a:cubicBezTo>
                    <a:lnTo>
                      <a:pt x="5027" y="2728"/>
                    </a:lnTo>
                    <a:cubicBezTo>
                      <a:pt x="5067" y="2846"/>
                      <a:pt x="5361" y="3699"/>
                      <a:pt x="5599" y="3699"/>
                    </a:cubicBezTo>
                    <a:cubicBezTo>
                      <a:pt x="5603" y="3699"/>
                      <a:pt x="5608" y="3699"/>
                      <a:pt x="5613" y="3698"/>
                    </a:cubicBezTo>
                    <a:cubicBezTo>
                      <a:pt x="5803" y="3669"/>
                      <a:pt x="5905" y="3063"/>
                      <a:pt x="5868" y="2591"/>
                    </a:cubicBezTo>
                    <a:cubicBezTo>
                      <a:pt x="5798" y="1661"/>
                      <a:pt x="5153" y="595"/>
                      <a:pt x="4099" y="172"/>
                    </a:cubicBezTo>
                    <a:cubicBezTo>
                      <a:pt x="3785" y="47"/>
                      <a:pt x="3491" y="1"/>
                      <a:pt x="3187"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335;p55">
                <a:extLst>
                  <a:ext uri="{FF2B5EF4-FFF2-40B4-BE49-F238E27FC236}">
                    <a16:creationId xmlns:a16="http://schemas.microsoft.com/office/drawing/2014/main" id="{A4D5894D-52F6-4B7B-97DA-11D50730433D}"/>
                  </a:ext>
                </a:extLst>
              </p:cNvPr>
              <p:cNvSpPr/>
              <p:nvPr/>
            </p:nvSpPr>
            <p:spPr>
              <a:xfrm>
                <a:off x="5423975" y="3524125"/>
                <a:ext cx="6850" cy="41000"/>
              </a:xfrm>
              <a:custGeom>
                <a:avLst/>
                <a:gdLst/>
                <a:ahLst/>
                <a:cxnLst/>
                <a:rect l="l" t="t" r="r" b="b"/>
                <a:pathLst>
                  <a:path w="274" h="1640" extrusionOk="0">
                    <a:moveTo>
                      <a:pt x="0" y="1"/>
                    </a:moveTo>
                    <a:cubicBezTo>
                      <a:pt x="0" y="144"/>
                      <a:pt x="12" y="281"/>
                      <a:pt x="24" y="419"/>
                    </a:cubicBezTo>
                    <a:cubicBezTo>
                      <a:pt x="38" y="555"/>
                      <a:pt x="53" y="692"/>
                      <a:pt x="71" y="826"/>
                    </a:cubicBezTo>
                    <a:cubicBezTo>
                      <a:pt x="89" y="962"/>
                      <a:pt x="110" y="1096"/>
                      <a:pt x="132" y="1231"/>
                    </a:cubicBezTo>
                    <a:cubicBezTo>
                      <a:pt x="153" y="1367"/>
                      <a:pt x="178" y="1502"/>
                      <a:pt x="216" y="1640"/>
                    </a:cubicBezTo>
                    <a:cubicBezTo>
                      <a:pt x="253" y="1502"/>
                      <a:pt x="266" y="1361"/>
                      <a:pt x="271" y="1221"/>
                    </a:cubicBezTo>
                    <a:cubicBezTo>
                      <a:pt x="273" y="1080"/>
                      <a:pt x="268" y="941"/>
                      <a:pt x="249" y="802"/>
                    </a:cubicBezTo>
                    <a:cubicBezTo>
                      <a:pt x="232" y="663"/>
                      <a:pt x="202" y="527"/>
                      <a:pt x="162" y="391"/>
                    </a:cubicBezTo>
                    <a:cubicBezTo>
                      <a:pt x="122" y="257"/>
                      <a:pt x="71" y="126"/>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336;p55">
                <a:extLst>
                  <a:ext uri="{FF2B5EF4-FFF2-40B4-BE49-F238E27FC236}">
                    <a16:creationId xmlns:a16="http://schemas.microsoft.com/office/drawing/2014/main" id="{2F511145-BBD0-45A7-B63E-31D2B7B7FD5F}"/>
                  </a:ext>
                </a:extLst>
              </p:cNvPr>
              <p:cNvSpPr/>
              <p:nvPr/>
            </p:nvSpPr>
            <p:spPr>
              <a:xfrm>
                <a:off x="5400750" y="3524650"/>
                <a:ext cx="6975" cy="55000"/>
              </a:xfrm>
              <a:custGeom>
                <a:avLst/>
                <a:gdLst/>
                <a:ahLst/>
                <a:cxnLst/>
                <a:rect l="l" t="t" r="r" b="b"/>
                <a:pathLst>
                  <a:path w="279" h="2200" extrusionOk="0">
                    <a:moveTo>
                      <a:pt x="110" y="1"/>
                    </a:moveTo>
                    <a:cubicBezTo>
                      <a:pt x="105" y="189"/>
                      <a:pt x="107" y="372"/>
                      <a:pt x="106" y="556"/>
                    </a:cubicBezTo>
                    <a:cubicBezTo>
                      <a:pt x="105" y="737"/>
                      <a:pt x="99" y="920"/>
                      <a:pt x="90" y="1102"/>
                    </a:cubicBezTo>
                    <a:cubicBezTo>
                      <a:pt x="82" y="1283"/>
                      <a:pt x="70" y="1465"/>
                      <a:pt x="54" y="1647"/>
                    </a:cubicBezTo>
                    <a:cubicBezTo>
                      <a:pt x="35" y="1830"/>
                      <a:pt x="15" y="2011"/>
                      <a:pt x="1" y="2199"/>
                    </a:cubicBezTo>
                    <a:cubicBezTo>
                      <a:pt x="87" y="2032"/>
                      <a:pt x="146" y="1853"/>
                      <a:pt x="190" y="1669"/>
                    </a:cubicBezTo>
                    <a:cubicBezTo>
                      <a:pt x="233" y="1486"/>
                      <a:pt x="260" y="1299"/>
                      <a:pt x="269" y="1110"/>
                    </a:cubicBezTo>
                    <a:cubicBezTo>
                      <a:pt x="278" y="923"/>
                      <a:pt x="270" y="734"/>
                      <a:pt x="245" y="547"/>
                    </a:cubicBezTo>
                    <a:cubicBezTo>
                      <a:pt x="221" y="361"/>
                      <a:pt x="179" y="177"/>
                      <a:pt x="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337;p55">
                <a:extLst>
                  <a:ext uri="{FF2B5EF4-FFF2-40B4-BE49-F238E27FC236}">
                    <a16:creationId xmlns:a16="http://schemas.microsoft.com/office/drawing/2014/main" id="{9393E40B-75E4-4707-B296-C07453FF45EE}"/>
                  </a:ext>
                </a:extLst>
              </p:cNvPr>
              <p:cNvSpPr/>
              <p:nvPr/>
            </p:nvSpPr>
            <p:spPr>
              <a:xfrm>
                <a:off x="5374475" y="3528050"/>
                <a:ext cx="7775" cy="53500"/>
              </a:xfrm>
              <a:custGeom>
                <a:avLst/>
                <a:gdLst/>
                <a:ahLst/>
                <a:cxnLst/>
                <a:rect l="l" t="t" r="r" b="b"/>
                <a:pathLst>
                  <a:path w="311" h="2140" extrusionOk="0">
                    <a:moveTo>
                      <a:pt x="199" y="0"/>
                    </a:moveTo>
                    <a:cubicBezTo>
                      <a:pt x="181" y="183"/>
                      <a:pt x="169" y="362"/>
                      <a:pt x="157" y="541"/>
                    </a:cubicBezTo>
                    <a:cubicBezTo>
                      <a:pt x="144" y="717"/>
                      <a:pt x="129" y="894"/>
                      <a:pt x="112" y="1071"/>
                    </a:cubicBezTo>
                    <a:cubicBezTo>
                      <a:pt x="95" y="1248"/>
                      <a:pt x="77" y="1424"/>
                      <a:pt x="56" y="1602"/>
                    </a:cubicBezTo>
                    <a:cubicBezTo>
                      <a:pt x="37" y="1778"/>
                      <a:pt x="14" y="1956"/>
                      <a:pt x="1" y="2139"/>
                    </a:cubicBezTo>
                    <a:cubicBezTo>
                      <a:pt x="87" y="1977"/>
                      <a:pt x="147" y="1804"/>
                      <a:pt x="196" y="1627"/>
                    </a:cubicBezTo>
                    <a:cubicBezTo>
                      <a:pt x="243" y="1451"/>
                      <a:pt x="276" y="1270"/>
                      <a:pt x="291" y="1088"/>
                    </a:cubicBezTo>
                    <a:cubicBezTo>
                      <a:pt x="308" y="906"/>
                      <a:pt x="310" y="722"/>
                      <a:pt x="297" y="541"/>
                    </a:cubicBezTo>
                    <a:cubicBezTo>
                      <a:pt x="284" y="358"/>
                      <a:pt x="255" y="176"/>
                      <a:pt x="1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338;p55">
                <a:extLst>
                  <a:ext uri="{FF2B5EF4-FFF2-40B4-BE49-F238E27FC236}">
                    <a16:creationId xmlns:a16="http://schemas.microsoft.com/office/drawing/2014/main" id="{BC9847B2-4338-408E-ACFC-6ADCB4333B7A}"/>
                  </a:ext>
                </a:extLst>
              </p:cNvPr>
              <p:cNvSpPr/>
              <p:nvPr/>
            </p:nvSpPr>
            <p:spPr>
              <a:xfrm>
                <a:off x="4948900" y="3505475"/>
                <a:ext cx="139475" cy="111350"/>
              </a:xfrm>
              <a:custGeom>
                <a:avLst/>
                <a:gdLst/>
                <a:ahLst/>
                <a:cxnLst/>
                <a:rect l="l" t="t" r="r" b="b"/>
                <a:pathLst>
                  <a:path w="5579" h="4454" extrusionOk="0">
                    <a:moveTo>
                      <a:pt x="3516" y="1"/>
                    </a:moveTo>
                    <a:cubicBezTo>
                      <a:pt x="3488" y="1"/>
                      <a:pt x="3461" y="1"/>
                      <a:pt x="3433" y="1"/>
                    </a:cubicBezTo>
                    <a:cubicBezTo>
                      <a:pt x="2624" y="11"/>
                      <a:pt x="2020" y="18"/>
                      <a:pt x="1395" y="418"/>
                    </a:cubicBezTo>
                    <a:cubicBezTo>
                      <a:pt x="438" y="1027"/>
                      <a:pt x="1" y="2194"/>
                      <a:pt x="105" y="3121"/>
                    </a:cubicBezTo>
                    <a:cubicBezTo>
                      <a:pt x="159" y="3589"/>
                      <a:pt x="368" y="4161"/>
                      <a:pt x="559" y="4161"/>
                    </a:cubicBezTo>
                    <a:cubicBezTo>
                      <a:pt x="560" y="4161"/>
                      <a:pt x="562" y="4161"/>
                      <a:pt x="563" y="4161"/>
                    </a:cubicBezTo>
                    <a:cubicBezTo>
                      <a:pt x="804" y="4152"/>
                      <a:pt x="941" y="3226"/>
                      <a:pt x="959" y="3100"/>
                    </a:cubicBezTo>
                    <a:cubicBezTo>
                      <a:pt x="982" y="3235"/>
                      <a:pt x="1028" y="3430"/>
                      <a:pt x="1126" y="3650"/>
                    </a:cubicBezTo>
                    <a:cubicBezTo>
                      <a:pt x="1251" y="3937"/>
                      <a:pt x="1545" y="4453"/>
                      <a:pt x="1751" y="4453"/>
                    </a:cubicBezTo>
                    <a:cubicBezTo>
                      <a:pt x="1758" y="4453"/>
                      <a:pt x="1765" y="4453"/>
                      <a:pt x="1772" y="4451"/>
                    </a:cubicBezTo>
                    <a:cubicBezTo>
                      <a:pt x="1850" y="4438"/>
                      <a:pt x="2006" y="4322"/>
                      <a:pt x="2057" y="3406"/>
                    </a:cubicBezTo>
                    <a:lnTo>
                      <a:pt x="2057" y="3406"/>
                    </a:lnTo>
                    <a:cubicBezTo>
                      <a:pt x="2083" y="3621"/>
                      <a:pt x="2164" y="3868"/>
                      <a:pt x="2374" y="4046"/>
                    </a:cubicBezTo>
                    <a:cubicBezTo>
                      <a:pt x="2403" y="4070"/>
                      <a:pt x="2611" y="4244"/>
                      <a:pt x="2787" y="4244"/>
                    </a:cubicBezTo>
                    <a:cubicBezTo>
                      <a:pt x="2820" y="4244"/>
                      <a:pt x="2853" y="4238"/>
                      <a:pt x="2883" y="4223"/>
                    </a:cubicBezTo>
                    <a:cubicBezTo>
                      <a:pt x="3060" y="4137"/>
                      <a:pt x="3103" y="3777"/>
                      <a:pt x="3010" y="3280"/>
                    </a:cubicBezTo>
                    <a:lnTo>
                      <a:pt x="3010" y="3280"/>
                    </a:lnTo>
                    <a:cubicBezTo>
                      <a:pt x="3085" y="3508"/>
                      <a:pt x="3232" y="3788"/>
                      <a:pt x="3507" y="3890"/>
                    </a:cubicBezTo>
                    <a:cubicBezTo>
                      <a:pt x="3556" y="3909"/>
                      <a:pt x="3617" y="3931"/>
                      <a:pt x="3678" y="3931"/>
                    </a:cubicBezTo>
                    <a:cubicBezTo>
                      <a:pt x="3708" y="3931"/>
                      <a:pt x="3738" y="3926"/>
                      <a:pt x="3766" y="3912"/>
                    </a:cubicBezTo>
                    <a:cubicBezTo>
                      <a:pt x="4070" y="3764"/>
                      <a:pt x="3925" y="2845"/>
                      <a:pt x="3902" y="2705"/>
                    </a:cubicBezTo>
                    <a:cubicBezTo>
                      <a:pt x="3826" y="2232"/>
                      <a:pt x="3686" y="1968"/>
                      <a:pt x="3809" y="1582"/>
                    </a:cubicBezTo>
                    <a:cubicBezTo>
                      <a:pt x="3839" y="1488"/>
                      <a:pt x="3863" y="1410"/>
                      <a:pt x="3933" y="1332"/>
                    </a:cubicBezTo>
                    <a:cubicBezTo>
                      <a:pt x="4147" y="1092"/>
                      <a:pt x="4461" y="1204"/>
                      <a:pt x="4848" y="1083"/>
                    </a:cubicBezTo>
                    <a:cubicBezTo>
                      <a:pt x="5180" y="981"/>
                      <a:pt x="5578" y="705"/>
                      <a:pt x="5555" y="500"/>
                    </a:cubicBezTo>
                    <a:cubicBezTo>
                      <a:pt x="5520" y="174"/>
                      <a:pt x="4387" y="1"/>
                      <a:pt x="3516"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339;p55">
                <a:extLst>
                  <a:ext uri="{FF2B5EF4-FFF2-40B4-BE49-F238E27FC236}">
                    <a16:creationId xmlns:a16="http://schemas.microsoft.com/office/drawing/2014/main" id="{B8552847-463E-4A61-BDA1-44DA6E0C4FEE}"/>
                  </a:ext>
                </a:extLst>
              </p:cNvPr>
              <p:cNvSpPr/>
              <p:nvPr/>
            </p:nvSpPr>
            <p:spPr>
              <a:xfrm>
                <a:off x="4968875" y="3554750"/>
                <a:ext cx="5200" cy="41250"/>
              </a:xfrm>
              <a:custGeom>
                <a:avLst/>
                <a:gdLst/>
                <a:ahLst/>
                <a:cxnLst/>
                <a:rect l="l" t="t" r="r" b="b"/>
                <a:pathLst>
                  <a:path w="208" h="1650" extrusionOk="0">
                    <a:moveTo>
                      <a:pt x="106" y="0"/>
                    </a:moveTo>
                    <a:cubicBezTo>
                      <a:pt x="58" y="135"/>
                      <a:pt x="34" y="274"/>
                      <a:pt x="20" y="414"/>
                    </a:cubicBezTo>
                    <a:cubicBezTo>
                      <a:pt x="5" y="553"/>
                      <a:pt x="1" y="693"/>
                      <a:pt x="10" y="833"/>
                    </a:cubicBezTo>
                    <a:cubicBezTo>
                      <a:pt x="17" y="973"/>
                      <a:pt x="35" y="1111"/>
                      <a:pt x="66" y="1248"/>
                    </a:cubicBezTo>
                    <a:cubicBezTo>
                      <a:pt x="95" y="1386"/>
                      <a:pt x="135" y="1521"/>
                      <a:pt x="196" y="1650"/>
                    </a:cubicBezTo>
                    <a:cubicBezTo>
                      <a:pt x="207" y="1507"/>
                      <a:pt x="206" y="1370"/>
                      <a:pt x="204" y="1232"/>
                    </a:cubicBezTo>
                    <a:cubicBezTo>
                      <a:pt x="200" y="1096"/>
                      <a:pt x="195" y="960"/>
                      <a:pt x="188" y="823"/>
                    </a:cubicBezTo>
                    <a:cubicBezTo>
                      <a:pt x="181" y="687"/>
                      <a:pt x="171" y="551"/>
                      <a:pt x="159" y="415"/>
                    </a:cubicBezTo>
                    <a:cubicBezTo>
                      <a:pt x="148" y="277"/>
                      <a:pt x="133" y="141"/>
                      <a:pt x="1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2340;p55">
                <a:extLst>
                  <a:ext uri="{FF2B5EF4-FFF2-40B4-BE49-F238E27FC236}">
                    <a16:creationId xmlns:a16="http://schemas.microsoft.com/office/drawing/2014/main" id="{E765B255-FF5D-4B30-B24F-C062A69CD6A7}"/>
                  </a:ext>
                </a:extLst>
              </p:cNvPr>
              <p:cNvSpPr/>
              <p:nvPr/>
            </p:nvSpPr>
            <p:spPr>
              <a:xfrm>
                <a:off x="4990650" y="3551450"/>
                <a:ext cx="13950" cy="53525"/>
              </a:xfrm>
              <a:custGeom>
                <a:avLst/>
                <a:gdLst/>
                <a:ahLst/>
                <a:cxnLst/>
                <a:rect l="l" t="t" r="r" b="b"/>
                <a:pathLst>
                  <a:path w="558" h="2141" extrusionOk="0">
                    <a:moveTo>
                      <a:pt x="42" y="1"/>
                    </a:moveTo>
                    <a:cubicBezTo>
                      <a:pt x="8" y="185"/>
                      <a:pt x="1" y="375"/>
                      <a:pt x="11" y="563"/>
                    </a:cubicBezTo>
                    <a:cubicBezTo>
                      <a:pt x="21" y="750"/>
                      <a:pt x="48" y="937"/>
                      <a:pt x="93" y="1121"/>
                    </a:cubicBezTo>
                    <a:cubicBezTo>
                      <a:pt x="136" y="1303"/>
                      <a:pt x="197" y="1482"/>
                      <a:pt x="274" y="1654"/>
                    </a:cubicBezTo>
                    <a:cubicBezTo>
                      <a:pt x="350" y="1826"/>
                      <a:pt x="441" y="1992"/>
                      <a:pt x="557" y="2141"/>
                    </a:cubicBezTo>
                    <a:cubicBezTo>
                      <a:pt x="509" y="1958"/>
                      <a:pt x="454" y="1783"/>
                      <a:pt x="404" y="1607"/>
                    </a:cubicBezTo>
                    <a:cubicBezTo>
                      <a:pt x="355" y="1432"/>
                      <a:pt x="309" y="1255"/>
                      <a:pt x="266" y="1079"/>
                    </a:cubicBezTo>
                    <a:cubicBezTo>
                      <a:pt x="223" y="903"/>
                      <a:pt x="184" y="725"/>
                      <a:pt x="149" y="546"/>
                    </a:cubicBezTo>
                    <a:cubicBezTo>
                      <a:pt x="112" y="365"/>
                      <a:pt x="81" y="185"/>
                      <a:pt x="4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2341;p55">
                <a:extLst>
                  <a:ext uri="{FF2B5EF4-FFF2-40B4-BE49-F238E27FC236}">
                    <a16:creationId xmlns:a16="http://schemas.microsoft.com/office/drawing/2014/main" id="{C0821778-F675-41ED-8C4C-238C8A87DCC8}"/>
                  </a:ext>
                </a:extLst>
              </p:cNvPr>
              <p:cNvSpPr/>
              <p:nvPr/>
            </p:nvSpPr>
            <p:spPr>
              <a:xfrm>
                <a:off x="5015350" y="3550300"/>
                <a:ext cx="15450" cy="51675"/>
              </a:xfrm>
              <a:custGeom>
                <a:avLst/>
                <a:gdLst/>
                <a:ahLst/>
                <a:cxnLst/>
                <a:rect l="l" t="t" r="r" b="b"/>
                <a:pathLst>
                  <a:path w="618" h="2067" extrusionOk="0">
                    <a:moveTo>
                      <a:pt x="21" y="1"/>
                    </a:moveTo>
                    <a:lnTo>
                      <a:pt x="21" y="1"/>
                    </a:lnTo>
                    <a:cubicBezTo>
                      <a:pt x="1" y="182"/>
                      <a:pt x="7" y="366"/>
                      <a:pt x="27" y="548"/>
                    </a:cubicBezTo>
                    <a:cubicBezTo>
                      <a:pt x="49" y="731"/>
                      <a:pt x="82" y="910"/>
                      <a:pt x="135" y="1086"/>
                    </a:cubicBezTo>
                    <a:cubicBezTo>
                      <a:pt x="184" y="1263"/>
                      <a:pt x="251" y="1433"/>
                      <a:pt x="330" y="1598"/>
                    </a:cubicBezTo>
                    <a:cubicBezTo>
                      <a:pt x="408" y="1763"/>
                      <a:pt x="502" y="1923"/>
                      <a:pt x="617" y="2066"/>
                    </a:cubicBezTo>
                    <a:cubicBezTo>
                      <a:pt x="568" y="1888"/>
                      <a:pt x="512" y="1717"/>
                      <a:pt x="459" y="1546"/>
                    </a:cubicBezTo>
                    <a:cubicBezTo>
                      <a:pt x="404" y="1375"/>
                      <a:pt x="354" y="1207"/>
                      <a:pt x="305" y="1036"/>
                    </a:cubicBezTo>
                    <a:cubicBezTo>
                      <a:pt x="257" y="865"/>
                      <a:pt x="210" y="695"/>
                      <a:pt x="164" y="523"/>
                    </a:cubicBezTo>
                    <a:cubicBezTo>
                      <a:pt x="118" y="351"/>
                      <a:pt x="74" y="176"/>
                      <a:pt x="2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2342;p55">
                <a:extLst>
                  <a:ext uri="{FF2B5EF4-FFF2-40B4-BE49-F238E27FC236}">
                    <a16:creationId xmlns:a16="http://schemas.microsoft.com/office/drawing/2014/main" id="{26C18CD0-0F71-4225-BBDE-ACBDE889BC78}"/>
                  </a:ext>
                </a:extLst>
              </p:cNvPr>
              <p:cNvSpPr/>
              <p:nvPr/>
            </p:nvSpPr>
            <p:spPr>
              <a:xfrm>
                <a:off x="4548300" y="3141625"/>
                <a:ext cx="76125" cy="73650"/>
              </a:xfrm>
              <a:custGeom>
                <a:avLst/>
                <a:gdLst/>
                <a:ahLst/>
                <a:cxnLst/>
                <a:rect l="l" t="t" r="r" b="b"/>
                <a:pathLst>
                  <a:path w="3045" h="2946" extrusionOk="0">
                    <a:moveTo>
                      <a:pt x="925" y="1"/>
                    </a:moveTo>
                    <a:cubicBezTo>
                      <a:pt x="845" y="1"/>
                      <a:pt x="769" y="65"/>
                      <a:pt x="770" y="157"/>
                    </a:cubicBezTo>
                    <a:lnTo>
                      <a:pt x="792" y="932"/>
                    </a:lnTo>
                    <a:cubicBezTo>
                      <a:pt x="793" y="982"/>
                      <a:pt x="769" y="1029"/>
                      <a:pt x="728" y="1059"/>
                    </a:cubicBezTo>
                    <a:lnTo>
                      <a:pt x="103" y="1516"/>
                    </a:lnTo>
                    <a:cubicBezTo>
                      <a:pt x="1" y="1590"/>
                      <a:pt x="28" y="1750"/>
                      <a:pt x="150" y="1786"/>
                    </a:cubicBezTo>
                    <a:lnTo>
                      <a:pt x="894" y="2005"/>
                    </a:lnTo>
                    <a:cubicBezTo>
                      <a:pt x="942" y="2020"/>
                      <a:pt x="980" y="2056"/>
                      <a:pt x="996" y="2103"/>
                    </a:cubicBezTo>
                    <a:lnTo>
                      <a:pt x="1237" y="2840"/>
                    </a:lnTo>
                    <a:cubicBezTo>
                      <a:pt x="1260" y="2908"/>
                      <a:pt x="1320" y="2945"/>
                      <a:pt x="1382" y="2945"/>
                    </a:cubicBezTo>
                    <a:cubicBezTo>
                      <a:pt x="1429" y="2945"/>
                      <a:pt x="1476" y="2924"/>
                      <a:pt x="1508" y="2878"/>
                    </a:cubicBezTo>
                    <a:lnTo>
                      <a:pt x="1945" y="2240"/>
                    </a:lnTo>
                    <a:cubicBezTo>
                      <a:pt x="1974" y="2199"/>
                      <a:pt x="2021" y="2175"/>
                      <a:pt x="2071" y="2175"/>
                    </a:cubicBezTo>
                    <a:lnTo>
                      <a:pt x="2846" y="2172"/>
                    </a:lnTo>
                    <a:cubicBezTo>
                      <a:pt x="2972" y="2172"/>
                      <a:pt x="3044" y="2028"/>
                      <a:pt x="2966" y="1928"/>
                    </a:cubicBezTo>
                    <a:lnTo>
                      <a:pt x="2495" y="1313"/>
                    </a:lnTo>
                    <a:cubicBezTo>
                      <a:pt x="2465" y="1273"/>
                      <a:pt x="2454" y="1220"/>
                      <a:pt x="2471" y="1173"/>
                    </a:cubicBezTo>
                    <a:lnTo>
                      <a:pt x="2708" y="436"/>
                    </a:lnTo>
                    <a:cubicBezTo>
                      <a:pt x="2741" y="332"/>
                      <a:pt x="2662" y="236"/>
                      <a:pt x="2563" y="236"/>
                    </a:cubicBezTo>
                    <a:cubicBezTo>
                      <a:pt x="2546" y="236"/>
                      <a:pt x="2529" y="238"/>
                      <a:pt x="2512" y="244"/>
                    </a:cubicBezTo>
                    <a:lnTo>
                      <a:pt x="1782" y="505"/>
                    </a:lnTo>
                    <a:cubicBezTo>
                      <a:pt x="1765" y="511"/>
                      <a:pt x="1748" y="514"/>
                      <a:pt x="1730" y="514"/>
                    </a:cubicBezTo>
                    <a:cubicBezTo>
                      <a:pt x="1698" y="514"/>
                      <a:pt x="1667" y="504"/>
                      <a:pt x="1641" y="484"/>
                    </a:cubicBezTo>
                    <a:lnTo>
                      <a:pt x="1014" y="30"/>
                    </a:lnTo>
                    <a:cubicBezTo>
                      <a:pt x="986" y="10"/>
                      <a:pt x="956" y="1"/>
                      <a:pt x="925"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2343;p55">
                <a:extLst>
                  <a:ext uri="{FF2B5EF4-FFF2-40B4-BE49-F238E27FC236}">
                    <a16:creationId xmlns:a16="http://schemas.microsoft.com/office/drawing/2014/main" id="{E9F1F9EF-6224-41B9-9F64-F45ACDD4F878}"/>
                  </a:ext>
                </a:extLst>
              </p:cNvPr>
              <p:cNvSpPr/>
              <p:nvPr/>
            </p:nvSpPr>
            <p:spPr>
              <a:xfrm>
                <a:off x="5392075" y="2748025"/>
                <a:ext cx="76075" cy="73650"/>
              </a:xfrm>
              <a:custGeom>
                <a:avLst/>
                <a:gdLst/>
                <a:ahLst/>
                <a:cxnLst/>
                <a:rect l="l" t="t" r="r" b="b"/>
                <a:pathLst>
                  <a:path w="3043" h="2946" extrusionOk="0">
                    <a:moveTo>
                      <a:pt x="924" y="0"/>
                    </a:moveTo>
                    <a:cubicBezTo>
                      <a:pt x="844" y="0"/>
                      <a:pt x="768" y="65"/>
                      <a:pt x="769" y="157"/>
                    </a:cubicBezTo>
                    <a:lnTo>
                      <a:pt x="791" y="932"/>
                    </a:lnTo>
                    <a:cubicBezTo>
                      <a:pt x="792" y="982"/>
                      <a:pt x="768" y="1029"/>
                      <a:pt x="728" y="1060"/>
                    </a:cubicBezTo>
                    <a:lnTo>
                      <a:pt x="102" y="1516"/>
                    </a:lnTo>
                    <a:cubicBezTo>
                      <a:pt x="0" y="1590"/>
                      <a:pt x="28" y="1750"/>
                      <a:pt x="149" y="1785"/>
                    </a:cubicBezTo>
                    <a:lnTo>
                      <a:pt x="893" y="2005"/>
                    </a:lnTo>
                    <a:cubicBezTo>
                      <a:pt x="941" y="2020"/>
                      <a:pt x="979" y="2056"/>
                      <a:pt x="994" y="2104"/>
                    </a:cubicBezTo>
                    <a:lnTo>
                      <a:pt x="1236" y="2840"/>
                    </a:lnTo>
                    <a:cubicBezTo>
                      <a:pt x="1258" y="2909"/>
                      <a:pt x="1319" y="2945"/>
                      <a:pt x="1381" y="2945"/>
                    </a:cubicBezTo>
                    <a:cubicBezTo>
                      <a:pt x="1428" y="2945"/>
                      <a:pt x="1476" y="2924"/>
                      <a:pt x="1507" y="2879"/>
                    </a:cubicBezTo>
                    <a:lnTo>
                      <a:pt x="1944" y="2240"/>
                    </a:lnTo>
                    <a:cubicBezTo>
                      <a:pt x="1973" y="2199"/>
                      <a:pt x="2020" y="2174"/>
                      <a:pt x="2070" y="2174"/>
                    </a:cubicBezTo>
                    <a:lnTo>
                      <a:pt x="2845" y="2173"/>
                    </a:lnTo>
                    <a:cubicBezTo>
                      <a:pt x="2971" y="2173"/>
                      <a:pt x="3042" y="2028"/>
                      <a:pt x="2965" y="1928"/>
                    </a:cubicBezTo>
                    <a:lnTo>
                      <a:pt x="2494" y="1314"/>
                    </a:lnTo>
                    <a:cubicBezTo>
                      <a:pt x="2464" y="1274"/>
                      <a:pt x="2454" y="1220"/>
                      <a:pt x="2470" y="1173"/>
                    </a:cubicBezTo>
                    <a:lnTo>
                      <a:pt x="2707" y="436"/>
                    </a:lnTo>
                    <a:cubicBezTo>
                      <a:pt x="2741" y="333"/>
                      <a:pt x="2661" y="235"/>
                      <a:pt x="2562" y="235"/>
                    </a:cubicBezTo>
                    <a:cubicBezTo>
                      <a:pt x="2545" y="235"/>
                      <a:pt x="2528" y="238"/>
                      <a:pt x="2511" y="244"/>
                    </a:cubicBezTo>
                    <a:lnTo>
                      <a:pt x="1781" y="505"/>
                    </a:lnTo>
                    <a:cubicBezTo>
                      <a:pt x="1764" y="511"/>
                      <a:pt x="1746" y="514"/>
                      <a:pt x="1728" y="514"/>
                    </a:cubicBezTo>
                    <a:cubicBezTo>
                      <a:pt x="1697" y="514"/>
                      <a:pt x="1666" y="504"/>
                      <a:pt x="1640" y="484"/>
                    </a:cubicBezTo>
                    <a:lnTo>
                      <a:pt x="1013" y="30"/>
                    </a:lnTo>
                    <a:cubicBezTo>
                      <a:pt x="985" y="9"/>
                      <a:pt x="955" y="0"/>
                      <a:pt x="924"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2344;p55">
                <a:extLst>
                  <a:ext uri="{FF2B5EF4-FFF2-40B4-BE49-F238E27FC236}">
                    <a16:creationId xmlns:a16="http://schemas.microsoft.com/office/drawing/2014/main" id="{0FB93D43-27B6-4259-8F9F-33B5C1C15D1F}"/>
                  </a:ext>
                </a:extLst>
              </p:cNvPr>
              <p:cNvSpPr/>
              <p:nvPr/>
            </p:nvSpPr>
            <p:spPr>
              <a:xfrm>
                <a:off x="5091100" y="2787900"/>
                <a:ext cx="42900" cy="41550"/>
              </a:xfrm>
              <a:custGeom>
                <a:avLst/>
                <a:gdLst/>
                <a:ahLst/>
                <a:cxnLst/>
                <a:rect l="l" t="t" r="r" b="b"/>
                <a:pathLst>
                  <a:path w="1716" h="1662" extrusionOk="0">
                    <a:moveTo>
                      <a:pt x="521" y="1"/>
                    </a:moveTo>
                    <a:cubicBezTo>
                      <a:pt x="476" y="1"/>
                      <a:pt x="434" y="38"/>
                      <a:pt x="437" y="91"/>
                    </a:cubicBezTo>
                    <a:lnTo>
                      <a:pt x="448" y="527"/>
                    </a:lnTo>
                    <a:cubicBezTo>
                      <a:pt x="448" y="555"/>
                      <a:pt x="435" y="581"/>
                      <a:pt x="413" y="598"/>
                    </a:cubicBezTo>
                    <a:lnTo>
                      <a:pt x="60" y="855"/>
                    </a:lnTo>
                    <a:cubicBezTo>
                      <a:pt x="1" y="896"/>
                      <a:pt x="17" y="987"/>
                      <a:pt x="85" y="1006"/>
                    </a:cubicBezTo>
                    <a:lnTo>
                      <a:pt x="504" y="1130"/>
                    </a:lnTo>
                    <a:cubicBezTo>
                      <a:pt x="532" y="1138"/>
                      <a:pt x="554" y="1159"/>
                      <a:pt x="562" y="1187"/>
                    </a:cubicBezTo>
                    <a:lnTo>
                      <a:pt x="698" y="1602"/>
                    </a:lnTo>
                    <a:cubicBezTo>
                      <a:pt x="711" y="1640"/>
                      <a:pt x="745" y="1661"/>
                      <a:pt x="779" y="1661"/>
                    </a:cubicBezTo>
                    <a:cubicBezTo>
                      <a:pt x="806" y="1661"/>
                      <a:pt x="832" y="1649"/>
                      <a:pt x="850" y="1624"/>
                    </a:cubicBezTo>
                    <a:lnTo>
                      <a:pt x="1097" y="1263"/>
                    </a:lnTo>
                    <a:cubicBezTo>
                      <a:pt x="1113" y="1240"/>
                      <a:pt x="1139" y="1227"/>
                      <a:pt x="1168" y="1227"/>
                    </a:cubicBezTo>
                    <a:lnTo>
                      <a:pt x="1605" y="1227"/>
                    </a:lnTo>
                    <a:cubicBezTo>
                      <a:pt x="1675" y="1224"/>
                      <a:pt x="1715" y="1143"/>
                      <a:pt x="1673" y="1087"/>
                    </a:cubicBezTo>
                    <a:lnTo>
                      <a:pt x="1405" y="741"/>
                    </a:lnTo>
                    <a:cubicBezTo>
                      <a:pt x="1387" y="718"/>
                      <a:pt x="1382" y="690"/>
                      <a:pt x="1391" y="662"/>
                    </a:cubicBezTo>
                    <a:lnTo>
                      <a:pt x="1526" y="247"/>
                    </a:lnTo>
                    <a:cubicBezTo>
                      <a:pt x="1544" y="189"/>
                      <a:pt x="1500" y="134"/>
                      <a:pt x="1445" y="134"/>
                    </a:cubicBezTo>
                    <a:cubicBezTo>
                      <a:pt x="1435" y="134"/>
                      <a:pt x="1425" y="135"/>
                      <a:pt x="1416" y="139"/>
                    </a:cubicBezTo>
                    <a:lnTo>
                      <a:pt x="1004" y="286"/>
                    </a:lnTo>
                    <a:cubicBezTo>
                      <a:pt x="995" y="289"/>
                      <a:pt x="985" y="291"/>
                      <a:pt x="975" y="291"/>
                    </a:cubicBezTo>
                    <a:cubicBezTo>
                      <a:pt x="957" y="291"/>
                      <a:pt x="939" y="285"/>
                      <a:pt x="924" y="274"/>
                    </a:cubicBezTo>
                    <a:lnTo>
                      <a:pt x="571" y="17"/>
                    </a:lnTo>
                    <a:cubicBezTo>
                      <a:pt x="555" y="6"/>
                      <a:pt x="538" y="1"/>
                      <a:pt x="52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2345;p55">
                <a:extLst>
                  <a:ext uri="{FF2B5EF4-FFF2-40B4-BE49-F238E27FC236}">
                    <a16:creationId xmlns:a16="http://schemas.microsoft.com/office/drawing/2014/main" id="{1A1F18F8-F82B-4D6A-8970-30E97E3D1335}"/>
                  </a:ext>
                </a:extLst>
              </p:cNvPr>
              <p:cNvSpPr/>
              <p:nvPr/>
            </p:nvSpPr>
            <p:spPr>
              <a:xfrm>
                <a:off x="5690775" y="3304925"/>
                <a:ext cx="76100" cy="73650"/>
              </a:xfrm>
              <a:custGeom>
                <a:avLst/>
                <a:gdLst/>
                <a:ahLst/>
                <a:cxnLst/>
                <a:rect l="l" t="t" r="r" b="b"/>
                <a:pathLst>
                  <a:path w="3044" h="2946" extrusionOk="0">
                    <a:moveTo>
                      <a:pt x="924" y="1"/>
                    </a:moveTo>
                    <a:cubicBezTo>
                      <a:pt x="843" y="1"/>
                      <a:pt x="768" y="66"/>
                      <a:pt x="770" y="158"/>
                    </a:cubicBezTo>
                    <a:lnTo>
                      <a:pt x="791" y="933"/>
                    </a:lnTo>
                    <a:cubicBezTo>
                      <a:pt x="793" y="982"/>
                      <a:pt x="768" y="1031"/>
                      <a:pt x="727" y="1060"/>
                    </a:cubicBezTo>
                    <a:lnTo>
                      <a:pt x="102" y="1516"/>
                    </a:lnTo>
                    <a:cubicBezTo>
                      <a:pt x="1" y="1591"/>
                      <a:pt x="27" y="1750"/>
                      <a:pt x="150" y="1786"/>
                    </a:cubicBezTo>
                    <a:lnTo>
                      <a:pt x="893" y="2006"/>
                    </a:lnTo>
                    <a:cubicBezTo>
                      <a:pt x="942" y="2020"/>
                      <a:pt x="979" y="2058"/>
                      <a:pt x="995" y="2105"/>
                    </a:cubicBezTo>
                    <a:lnTo>
                      <a:pt x="1236" y="2840"/>
                    </a:lnTo>
                    <a:cubicBezTo>
                      <a:pt x="1259" y="2909"/>
                      <a:pt x="1320" y="2946"/>
                      <a:pt x="1382" y="2946"/>
                    </a:cubicBezTo>
                    <a:cubicBezTo>
                      <a:pt x="1429" y="2946"/>
                      <a:pt x="1476" y="2925"/>
                      <a:pt x="1507" y="2879"/>
                    </a:cubicBezTo>
                    <a:lnTo>
                      <a:pt x="1944" y="2241"/>
                    </a:lnTo>
                    <a:cubicBezTo>
                      <a:pt x="1973" y="2199"/>
                      <a:pt x="2021" y="2175"/>
                      <a:pt x="2070" y="2175"/>
                    </a:cubicBezTo>
                    <a:lnTo>
                      <a:pt x="2845" y="2174"/>
                    </a:lnTo>
                    <a:cubicBezTo>
                      <a:pt x="2971" y="2174"/>
                      <a:pt x="3043" y="2028"/>
                      <a:pt x="2965" y="1928"/>
                    </a:cubicBezTo>
                    <a:lnTo>
                      <a:pt x="2494" y="1314"/>
                    </a:lnTo>
                    <a:cubicBezTo>
                      <a:pt x="2464" y="1274"/>
                      <a:pt x="2453" y="1221"/>
                      <a:pt x="2469" y="1173"/>
                    </a:cubicBezTo>
                    <a:lnTo>
                      <a:pt x="2707" y="436"/>
                    </a:lnTo>
                    <a:cubicBezTo>
                      <a:pt x="2740" y="333"/>
                      <a:pt x="2661" y="237"/>
                      <a:pt x="2563" y="237"/>
                    </a:cubicBezTo>
                    <a:cubicBezTo>
                      <a:pt x="2546" y="237"/>
                      <a:pt x="2528" y="239"/>
                      <a:pt x="2511" y="246"/>
                    </a:cubicBezTo>
                    <a:lnTo>
                      <a:pt x="1781" y="505"/>
                    </a:lnTo>
                    <a:cubicBezTo>
                      <a:pt x="1764" y="511"/>
                      <a:pt x="1746" y="514"/>
                      <a:pt x="1728" y="514"/>
                    </a:cubicBezTo>
                    <a:cubicBezTo>
                      <a:pt x="1697" y="514"/>
                      <a:pt x="1665" y="505"/>
                      <a:pt x="1640" y="486"/>
                    </a:cubicBezTo>
                    <a:lnTo>
                      <a:pt x="1013" y="30"/>
                    </a:lnTo>
                    <a:cubicBezTo>
                      <a:pt x="985" y="10"/>
                      <a:pt x="954" y="1"/>
                      <a:pt x="924"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2346;p55">
                <a:extLst>
                  <a:ext uri="{FF2B5EF4-FFF2-40B4-BE49-F238E27FC236}">
                    <a16:creationId xmlns:a16="http://schemas.microsoft.com/office/drawing/2014/main" id="{418A2253-2C1E-49C2-9D29-FB693FC78E71}"/>
                  </a:ext>
                </a:extLst>
              </p:cNvPr>
              <p:cNvSpPr/>
              <p:nvPr/>
            </p:nvSpPr>
            <p:spPr>
              <a:xfrm>
                <a:off x="4603429" y="3263497"/>
                <a:ext cx="41125" cy="39900"/>
              </a:xfrm>
              <a:custGeom>
                <a:avLst/>
                <a:gdLst/>
                <a:ahLst/>
                <a:cxnLst/>
                <a:rect l="l" t="t" r="r" b="b"/>
                <a:pathLst>
                  <a:path w="1645" h="1596" extrusionOk="0">
                    <a:moveTo>
                      <a:pt x="499" y="1"/>
                    </a:moveTo>
                    <a:cubicBezTo>
                      <a:pt x="456" y="1"/>
                      <a:pt x="415" y="36"/>
                      <a:pt x="417" y="86"/>
                    </a:cubicBezTo>
                    <a:lnTo>
                      <a:pt x="428" y="505"/>
                    </a:lnTo>
                    <a:cubicBezTo>
                      <a:pt x="428" y="532"/>
                      <a:pt x="415" y="557"/>
                      <a:pt x="394" y="574"/>
                    </a:cubicBezTo>
                    <a:lnTo>
                      <a:pt x="55" y="820"/>
                    </a:lnTo>
                    <a:cubicBezTo>
                      <a:pt x="0" y="860"/>
                      <a:pt x="15" y="947"/>
                      <a:pt x="81" y="967"/>
                    </a:cubicBezTo>
                    <a:lnTo>
                      <a:pt x="482" y="1085"/>
                    </a:lnTo>
                    <a:cubicBezTo>
                      <a:pt x="509" y="1093"/>
                      <a:pt x="528" y="1113"/>
                      <a:pt x="537" y="1139"/>
                    </a:cubicBezTo>
                    <a:lnTo>
                      <a:pt x="668" y="1538"/>
                    </a:lnTo>
                    <a:cubicBezTo>
                      <a:pt x="680" y="1575"/>
                      <a:pt x="713" y="1595"/>
                      <a:pt x="746" y="1595"/>
                    </a:cubicBezTo>
                    <a:cubicBezTo>
                      <a:pt x="771" y="1595"/>
                      <a:pt x="797" y="1584"/>
                      <a:pt x="814" y="1559"/>
                    </a:cubicBezTo>
                    <a:lnTo>
                      <a:pt x="1050" y="1214"/>
                    </a:lnTo>
                    <a:cubicBezTo>
                      <a:pt x="1065" y="1191"/>
                      <a:pt x="1090" y="1177"/>
                      <a:pt x="1118" y="1177"/>
                    </a:cubicBezTo>
                    <a:lnTo>
                      <a:pt x="1537" y="1177"/>
                    </a:lnTo>
                    <a:cubicBezTo>
                      <a:pt x="1606" y="1177"/>
                      <a:pt x="1645" y="1099"/>
                      <a:pt x="1603" y="1044"/>
                    </a:cubicBezTo>
                    <a:lnTo>
                      <a:pt x="1348" y="711"/>
                    </a:lnTo>
                    <a:cubicBezTo>
                      <a:pt x="1331" y="689"/>
                      <a:pt x="1326" y="661"/>
                      <a:pt x="1335" y="635"/>
                    </a:cubicBezTo>
                    <a:lnTo>
                      <a:pt x="1463" y="236"/>
                    </a:lnTo>
                    <a:cubicBezTo>
                      <a:pt x="1482" y="181"/>
                      <a:pt x="1439" y="128"/>
                      <a:pt x="1386" y="128"/>
                    </a:cubicBezTo>
                    <a:cubicBezTo>
                      <a:pt x="1377" y="128"/>
                      <a:pt x="1367" y="130"/>
                      <a:pt x="1358" y="133"/>
                    </a:cubicBezTo>
                    <a:lnTo>
                      <a:pt x="963" y="274"/>
                    </a:lnTo>
                    <a:cubicBezTo>
                      <a:pt x="954" y="277"/>
                      <a:pt x="945" y="278"/>
                      <a:pt x="936" y="278"/>
                    </a:cubicBezTo>
                    <a:cubicBezTo>
                      <a:pt x="919" y="278"/>
                      <a:pt x="902" y="273"/>
                      <a:pt x="887" y="263"/>
                    </a:cubicBezTo>
                    <a:lnTo>
                      <a:pt x="548" y="17"/>
                    </a:lnTo>
                    <a:cubicBezTo>
                      <a:pt x="533" y="6"/>
                      <a:pt x="516" y="1"/>
                      <a:pt x="49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Google Shape;2347;p55">
              <a:extLst>
                <a:ext uri="{FF2B5EF4-FFF2-40B4-BE49-F238E27FC236}">
                  <a16:creationId xmlns:a16="http://schemas.microsoft.com/office/drawing/2014/main" id="{CD8BF64F-3F25-492E-BCD1-391FC9929AC9}"/>
                </a:ext>
              </a:extLst>
            </p:cNvPr>
            <p:cNvSpPr/>
            <p:nvPr/>
          </p:nvSpPr>
          <p:spPr>
            <a:xfrm>
              <a:off x="5459600" y="3329350"/>
              <a:ext cx="2938912" cy="1196156"/>
            </a:xfrm>
            <a:custGeom>
              <a:avLst/>
              <a:gdLst/>
              <a:ahLst/>
              <a:cxnLst/>
              <a:rect l="l" t="t" r="r" b="b"/>
              <a:pathLst>
                <a:path w="46642" h="18949" extrusionOk="0">
                  <a:moveTo>
                    <a:pt x="35306" y="0"/>
                  </a:moveTo>
                  <a:cubicBezTo>
                    <a:pt x="31708" y="0"/>
                    <a:pt x="29600" y="426"/>
                    <a:pt x="28325" y="989"/>
                  </a:cubicBezTo>
                  <a:cubicBezTo>
                    <a:pt x="27928" y="1163"/>
                    <a:pt x="26320" y="1922"/>
                    <a:pt x="24036" y="2239"/>
                  </a:cubicBezTo>
                  <a:cubicBezTo>
                    <a:pt x="23325" y="2338"/>
                    <a:pt x="22690" y="2375"/>
                    <a:pt x="22111" y="2375"/>
                  </a:cubicBezTo>
                  <a:cubicBezTo>
                    <a:pt x="20974" y="2375"/>
                    <a:pt x="20056" y="2234"/>
                    <a:pt x="19211" y="2150"/>
                  </a:cubicBezTo>
                  <a:cubicBezTo>
                    <a:pt x="18630" y="2092"/>
                    <a:pt x="18119" y="2065"/>
                    <a:pt x="17635" y="2065"/>
                  </a:cubicBezTo>
                  <a:cubicBezTo>
                    <a:pt x="14939" y="2065"/>
                    <a:pt x="13132" y="2903"/>
                    <a:pt x="5183" y="3938"/>
                  </a:cubicBezTo>
                  <a:cubicBezTo>
                    <a:pt x="3202" y="4196"/>
                    <a:pt x="1581" y="4369"/>
                    <a:pt x="536" y="4474"/>
                  </a:cubicBezTo>
                  <a:cubicBezTo>
                    <a:pt x="357" y="9298"/>
                    <a:pt x="178" y="14124"/>
                    <a:pt x="0" y="18949"/>
                  </a:cubicBezTo>
                  <a:cubicBezTo>
                    <a:pt x="15547" y="18412"/>
                    <a:pt x="31095" y="17877"/>
                    <a:pt x="46642" y="17340"/>
                  </a:cubicBezTo>
                  <a:lnTo>
                    <a:pt x="46642" y="899"/>
                  </a:lnTo>
                  <a:cubicBezTo>
                    <a:pt x="41768" y="255"/>
                    <a:pt x="38091" y="0"/>
                    <a:pt x="353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720000" y="2873657"/>
            <a:ext cx="5609363"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sz="1500" b="1" dirty="0"/>
              <a:t>Primary Prevention: </a:t>
            </a:r>
            <a:r>
              <a:rPr lang="en-US" sz="1500" dirty="0"/>
              <a:t>The campaign will be promoting universal sleep education along with healthy habits such as consistent routines for preventing deprivation onset in the selected population.</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500" b="1" dirty="0"/>
              <a:t>Secondary Prevention: </a:t>
            </a:r>
            <a:r>
              <a:rPr lang="en-US" sz="1500" dirty="0"/>
              <a:t>It will include early screening using the Pittsburgh Sleep Quality Index. It is a self-use report questionnaire for assessing sleep quality over a one-month time interval (University of Pittsburgh, 2024). This will help in identifying individuals who are at risk for insomnia symptoms, along with prompting </a:t>
            </a:r>
            <a:r>
              <a:rPr lang="en-US" sz="1500" dirty="0" err="1"/>
              <a:t>behavioural</a:t>
            </a:r>
            <a:r>
              <a:rPr lang="en-US" sz="1500" dirty="0"/>
              <a:t> intervention.</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500" b="1" dirty="0"/>
              <a:t>Tertiary Prevention: </a:t>
            </a:r>
            <a:r>
              <a:rPr lang="en-US" sz="1500" dirty="0"/>
              <a:t>The campaign will also be providing referral pathways such as NHS services, along with also supporting individuals with chronic sleep disorders.</a:t>
            </a:r>
          </a:p>
        </p:txBody>
      </p:sp>
      <p:sp>
        <p:nvSpPr>
          <p:cNvPr id="1525" name="Google Shape;1525;p37"/>
          <p:cNvSpPr txBox="1">
            <a:spLocks noGrp="1"/>
          </p:cNvSpPr>
          <p:nvPr>
            <p:ph type="title" idx="2"/>
          </p:nvPr>
        </p:nvSpPr>
        <p:spPr>
          <a:xfrm>
            <a:off x="391387" y="167638"/>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Levels of Prevention Model</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1039588"/>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1000" b="1" dirty="0"/>
              <a:t>The campaign will adopt the Three Levels of Prevention model for addressing sleep issues comprehensively (Denning et al., 2014):</a:t>
            </a:r>
          </a:p>
        </p:txBody>
      </p:sp>
      <p:sp>
        <p:nvSpPr>
          <p:cNvPr id="9" name="Google Shape;1524;p37">
            <a:extLst>
              <a:ext uri="{FF2B5EF4-FFF2-40B4-BE49-F238E27FC236}">
                <a16:creationId xmlns:a16="http://schemas.microsoft.com/office/drawing/2014/main" id="{3874CA5F-D285-40BE-9EDD-1185CBECD030}"/>
              </a:ext>
            </a:extLst>
          </p:cNvPr>
          <p:cNvSpPr txBox="1">
            <a:spLocks/>
          </p:cNvSpPr>
          <p:nvPr/>
        </p:nvSpPr>
        <p:spPr>
          <a:xfrm>
            <a:off x="2860503" y="4610162"/>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1000" b="1" dirty="0"/>
              <a:t>This campaign will primarily target the primary and secondary levels.</a:t>
            </a:r>
          </a:p>
        </p:txBody>
      </p:sp>
      <p:pic>
        <p:nvPicPr>
          <p:cNvPr id="1026" name="Picture 2" descr="Leavell and Clark´s Levels of Prevention | Astro Health">
            <a:extLst>
              <a:ext uri="{FF2B5EF4-FFF2-40B4-BE49-F238E27FC236}">
                <a16:creationId xmlns:a16="http://schemas.microsoft.com/office/drawing/2014/main" id="{1A389D98-043A-4097-A8B7-6F35AAFAD6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0803" y="1222438"/>
            <a:ext cx="3004456" cy="24618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500544" y="1969832"/>
            <a:ext cx="6497664"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Enable: </a:t>
            </a:r>
            <a:r>
              <a:rPr lang="en-US" sz="1400" dirty="0"/>
              <a:t>Participants will be equipped with sleep knowledge alongside skills through workshops</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Mediate: </a:t>
            </a:r>
            <a:r>
              <a:rPr lang="en-US" sz="1400" dirty="0"/>
              <a:t>The campaign will facilitate collaborations between various employers, along with the NHS and several community groups.</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Advocate: </a:t>
            </a:r>
            <a:r>
              <a:rPr lang="en-US" sz="1400" dirty="0"/>
              <a:t>There will also be a push for policies such as email curfews for protecting rest time.</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Ottawa Charter Framework</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881092"/>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1000" b="1" dirty="0"/>
              <a:t>This framework is based on action for achieving health for all by 2000 and beyond (WHO, 2025a). Week 2 will be based on this framework for the campaign.</a:t>
            </a:r>
          </a:p>
        </p:txBody>
      </p:sp>
      <p:sp>
        <p:nvSpPr>
          <p:cNvPr id="6" name="Google Shape;1524;p37">
            <a:extLst>
              <a:ext uri="{FF2B5EF4-FFF2-40B4-BE49-F238E27FC236}">
                <a16:creationId xmlns:a16="http://schemas.microsoft.com/office/drawing/2014/main" id="{422B6958-A0DE-4BED-9ECA-7FE10A13A4C7}"/>
              </a:ext>
            </a:extLst>
          </p:cNvPr>
          <p:cNvSpPr txBox="1">
            <a:spLocks/>
          </p:cNvSpPr>
          <p:nvPr/>
        </p:nvSpPr>
        <p:spPr>
          <a:xfrm>
            <a:off x="111543" y="2994050"/>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buClr>
                <a:schemeClr val="accent1"/>
              </a:buClr>
              <a:buSzPct val="150000"/>
            </a:pPr>
            <a:r>
              <a:rPr lang="en-US" sz="1800" b="1" dirty="0"/>
              <a:t>Action areas:</a:t>
            </a:r>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2061120" y="3835418"/>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285750" indent="-285750">
              <a:buClr>
                <a:schemeClr val="accent1"/>
              </a:buClr>
              <a:buSzPct val="150000"/>
              <a:buFont typeface="Arial" panose="020B0604020202020204" pitchFamily="34" charset="0"/>
              <a:buChar char="•"/>
            </a:pPr>
            <a:r>
              <a:rPr lang="en-US" sz="1400" dirty="0"/>
              <a:t>To build healthy public policy.</a:t>
            </a:r>
          </a:p>
          <a:p>
            <a:pPr marL="285750" indent="-285750">
              <a:buClr>
                <a:schemeClr val="accent1"/>
              </a:buClr>
              <a:buSzPct val="150000"/>
              <a:buFont typeface="Arial" panose="020B0604020202020204" pitchFamily="34" charset="0"/>
              <a:buChar char="•"/>
            </a:pPr>
            <a:r>
              <a:rPr lang="en-US" sz="1400" dirty="0"/>
              <a:t>To create supportive environments.</a:t>
            </a:r>
          </a:p>
          <a:p>
            <a:pPr marL="285750" indent="-285750">
              <a:buClr>
                <a:schemeClr val="accent1"/>
              </a:buClr>
              <a:buSzPct val="150000"/>
              <a:buFont typeface="Arial" panose="020B0604020202020204" pitchFamily="34" charset="0"/>
              <a:buChar char="•"/>
            </a:pPr>
            <a:r>
              <a:rPr lang="en-US" sz="1400" dirty="0"/>
              <a:t>To improve community action.</a:t>
            </a:r>
          </a:p>
          <a:p>
            <a:pPr marL="285750" indent="-285750">
              <a:buClr>
                <a:schemeClr val="accent1"/>
              </a:buClr>
              <a:buSzPct val="150000"/>
              <a:buFont typeface="Arial" panose="020B0604020202020204" pitchFamily="34" charset="0"/>
              <a:buChar char="•"/>
            </a:pPr>
            <a:r>
              <a:rPr lang="en-US" sz="1400" dirty="0"/>
              <a:t>To develop personal skills.</a:t>
            </a:r>
          </a:p>
          <a:p>
            <a:pPr marL="285750" indent="-285750">
              <a:buClr>
                <a:schemeClr val="accent1"/>
              </a:buClr>
              <a:buSzPct val="150000"/>
              <a:buFont typeface="Arial" panose="020B0604020202020204" pitchFamily="34" charset="0"/>
              <a:buChar char="•"/>
            </a:pPr>
            <a:r>
              <a:rPr lang="en-US" sz="1400" dirty="0"/>
              <a:t>To reorient health services.</a:t>
            </a:r>
          </a:p>
        </p:txBody>
      </p:sp>
      <p:pic>
        <p:nvPicPr>
          <p:cNvPr id="4098" name="Picture 2" descr="Health Promotion Implementation">
            <a:extLst>
              <a:ext uri="{FF2B5EF4-FFF2-40B4-BE49-F238E27FC236}">
                <a16:creationId xmlns:a16="http://schemas.microsoft.com/office/drawing/2014/main" id="{B6A01A1A-A4AC-4F5C-8620-A497B7D9F2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9207" y="1025834"/>
            <a:ext cx="2662238" cy="257175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oogle Shape;2407;p56">
            <a:extLst>
              <a:ext uri="{FF2B5EF4-FFF2-40B4-BE49-F238E27FC236}">
                <a16:creationId xmlns:a16="http://schemas.microsoft.com/office/drawing/2014/main" id="{1632F987-AFC0-4EF7-AF09-AD1246696EFD}"/>
              </a:ext>
            </a:extLst>
          </p:cNvPr>
          <p:cNvGrpSpPr/>
          <p:nvPr/>
        </p:nvGrpSpPr>
        <p:grpSpPr>
          <a:xfrm>
            <a:off x="5855253" y="393742"/>
            <a:ext cx="545076" cy="548640"/>
            <a:chOff x="6102493" y="1769503"/>
            <a:chExt cx="354452" cy="352937"/>
          </a:xfrm>
        </p:grpSpPr>
        <p:sp>
          <p:nvSpPr>
            <p:cNvPr id="10" name="Google Shape;2408;p56">
              <a:extLst>
                <a:ext uri="{FF2B5EF4-FFF2-40B4-BE49-F238E27FC236}">
                  <a16:creationId xmlns:a16="http://schemas.microsoft.com/office/drawing/2014/main" id="{3A612BC5-1E3C-4897-B98F-A3EE5EF25549}"/>
                </a:ext>
              </a:extLst>
            </p:cNvPr>
            <p:cNvSpPr/>
            <p:nvPr/>
          </p:nvSpPr>
          <p:spPr>
            <a:xfrm>
              <a:off x="6185925" y="1984558"/>
              <a:ext cx="187530" cy="137882"/>
            </a:xfrm>
            <a:custGeom>
              <a:avLst/>
              <a:gdLst/>
              <a:ahLst/>
              <a:cxnLst/>
              <a:rect l="l" t="t" r="r" b="b"/>
              <a:pathLst>
                <a:path w="6561" h="4824" extrusionOk="0">
                  <a:moveTo>
                    <a:pt x="194" y="0"/>
                  </a:moveTo>
                  <a:cubicBezTo>
                    <a:pt x="89" y="0"/>
                    <a:pt x="1" y="86"/>
                    <a:pt x="1" y="194"/>
                  </a:cubicBezTo>
                  <a:lnTo>
                    <a:pt x="1" y="4824"/>
                  </a:lnTo>
                  <a:lnTo>
                    <a:pt x="2895" y="4824"/>
                  </a:lnTo>
                  <a:lnTo>
                    <a:pt x="3280" y="3488"/>
                  </a:lnTo>
                  <a:lnTo>
                    <a:pt x="3666" y="4824"/>
                  </a:lnTo>
                  <a:lnTo>
                    <a:pt x="6560" y="4824"/>
                  </a:lnTo>
                  <a:lnTo>
                    <a:pt x="6560" y="194"/>
                  </a:lnTo>
                  <a:lnTo>
                    <a:pt x="6561" y="194"/>
                  </a:lnTo>
                  <a:cubicBezTo>
                    <a:pt x="6561" y="88"/>
                    <a:pt x="6476" y="0"/>
                    <a:pt x="63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409;p56">
              <a:extLst>
                <a:ext uri="{FF2B5EF4-FFF2-40B4-BE49-F238E27FC236}">
                  <a16:creationId xmlns:a16="http://schemas.microsoft.com/office/drawing/2014/main" id="{E7DB4D2A-B9CF-4656-9A66-AA8DA22EA597}"/>
                </a:ext>
              </a:extLst>
            </p:cNvPr>
            <p:cNvSpPr/>
            <p:nvPr/>
          </p:nvSpPr>
          <p:spPr>
            <a:xfrm>
              <a:off x="6185925" y="1984558"/>
              <a:ext cx="27639" cy="137882"/>
            </a:xfrm>
            <a:custGeom>
              <a:avLst/>
              <a:gdLst/>
              <a:ahLst/>
              <a:cxnLst/>
              <a:rect l="l" t="t" r="r" b="b"/>
              <a:pathLst>
                <a:path w="967" h="4824" extrusionOk="0">
                  <a:moveTo>
                    <a:pt x="194" y="0"/>
                  </a:moveTo>
                  <a:cubicBezTo>
                    <a:pt x="89" y="0"/>
                    <a:pt x="1" y="86"/>
                    <a:pt x="1" y="194"/>
                  </a:cubicBezTo>
                  <a:lnTo>
                    <a:pt x="1" y="4824"/>
                  </a:lnTo>
                  <a:lnTo>
                    <a:pt x="773" y="4824"/>
                  </a:lnTo>
                  <a:lnTo>
                    <a:pt x="773" y="194"/>
                  </a:lnTo>
                  <a:cubicBezTo>
                    <a:pt x="773" y="86"/>
                    <a:pt x="861" y="0"/>
                    <a:pt x="967"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410;p56">
              <a:extLst>
                <a:ext uri="{FF2B5EF4-FFF2-40B4-BE49-F238E27FC236}">
                  <a16:creationId xmlns:a16="http://schemas.microsoft.com/office/drawing/2014/main" id="{D48C7AD8-5BB6-4E90-AC3C-1CBD03E35CB4}"/>
                </a:ext>
              </a:extLst>
            </p:cNvPr>
            <p:cNvSpPr/>
            <p:nvPr/>
          </p:nvSpPr>
          <p:spPr>
            <a:xfrm>
              <a:off x="6279705" y="1995562"/>
              <a:ext cx="22094" cy="88263"/>
            </a:xfrm>
            <a:custGeom>
              <a:avLst/>
              <a:gdLst/>
              <a:ahLst/>
              <a:cxnLst/>
              <a:rect l="l" t="t" r="r" b="b"/>
              <a:pathLst>
                <a:path w="773" h="3088" extrusionOk="0">
                  <a:moveTo>
                    <a:pt x="1" y="1"/>
                  </a:moveTo>
                  <a:lnTo>
                    <a:pt x="1" y="3088"/>
                  </a:lnTo>
                  <a:cubicBezTo>
                    <a:pt x="428" y="3088"/>
                    <a:pt x="773" y="2743"/>
                    <a:pt x="773" y="2316"/>
                  </a:cubicBezTo>
                  <a:lnTo>
                    <a:pt x="773"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411;p56">
              <a:extLst>
                <a:ext uri="{FF2B5EF4-FFF2-40B4-BE49-F238E27FC236}">
                  <a16:creationId xmlns:a16="http://schemas.microsoft.com/office/drawing/2014/main" id="{ABED4949-FC14-465D-BD4D-94D296F7F552}"/>
                </a:ext>
              </a:extLst>
            </p:cNvPr>
            <p:cNvSpPr/>
            <p:nvPr/>
          </p:nvSpPr>
          <p:spPr>
            <a:xfrm>
              <a:off x="6362394" y="1769503"/>
              <a:ext cx="94465" cy="248210"/>
            </a:xfrm>
            <a:custGeom>
              <a:avLst/>
              <a:gdLst/>
              <a:ahLst/>
              <a:cxnLst/>
              <a:rect l="l" t="t" r="r" b="b"/>
              <a:pathLst>
                <a:path w="3305" h="8684" extrusionOk="0">
                  <a:moveTo>
                    <a:pt x="389" y="0"/>
                  </a:moveTo>
                  <a:cubicBezTo>
                    <a:pt x="379" y="0"/>
                    <a:pt x="369" y="1"/>
                    <a:pt x="359" y="3"/>
                  </a:cubicBezTo>
                  <a:cubicBezTo>
                    <a:pt x="268" y="16"/>
                    <a:pt x="200" y="95"/>
                    <a:pt x="195" y="187"/>
                  </a:cubicBezTo>
                  <a:lnTo>
                    <a:pt x="2" y="5203"/>
                  </a:lnTo>
                  <a:cubicBezTo>
                    <a:pt x="0" y="5228"/>
                    <a:pt x="5" y="5252"/>
                    <a:pt x="14" y="5276"/>
                  </a:cubicBezTo>
                  <a:lnTo>
                    <a:pt x="1170" y="8555"/>
                  </a:lnTo>
                  <a:cubicBezTo>
                    <a:pt x="1198" y="8634"/>
                    <a:pt x="1275" y="8684"/>
                    <a:pt x="1354" y="8684"/>
                  </a:cubicBezTo>
                  <a:cubicBezTo>
                    <a:pt x="1374" y="8684"/>
                    <a:pt x="1394" y="8681"/>
                    <a:pt x="1414" y="8674"/>
                  </a:cubicBezTo>
                  <a:lnTo>
                    <a:pt x="3151" y="8096"/>
                  </a:lnTo>
                  <a:cubicBezTo>
                    <a:pt x="3250" y="8060"/>
                    <a:pt x="3305" y="7947"/>
                    <a:pt x="3271" y="7847"/>
                  </a:cubicBezTo>
                  <a:lnTo>
                    <a:pt x="569" y="129"/>
                  </a:lnTo>
                  <a:cubicBezTo>
                    <a:pt x="542" y="53"/>
                    <a:pt x="470" y="0"/>
                    <a:pt x="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412;p56">
              <a:extLst>
                <a:ext uri="{FF2B5EF4-FFF2-40B4-BE49-F238E27FC236}">
                  <a16:creationId xmlns:a16="http://schemas.microsoft.com/office/drawing/2014/main" id="{494161AC-EC82-450D-9627-D5AF2702ACF1}"/>
                </a:ext>
              </a:extLst>
            </p:cNvPr>
            <p:cNvSpPr/>
            <p:nvPr/>
          </p:nvSpPr>
          <p:spPr>
            <a:xfrm>
              <a:off x="6388147" y="1970638"/>
              <a:ext cx="68798" cy="47047"/>
            </a:xfrm>
            <a:custGeom>
              <a:avLst/>
              <a:gdLst/>
              <a:ahLst/>
              <a:cxnLst/>
              <a:rect l="l" t="t" r="r" b="b"/>
              <a:pathLst>
                <a:path w="2407" h="1646" extrusionOk="0">
                  <a:moveTo>
                    <a:pt x="2087" y="1"/>
                  </a:moveTo>
                  <a:lnTo>
                    <a:pt x="1" y="759"/>
                  </a:lnTo>
                  <a:lnTo>
                    <a:pt x="269" y="1517"/>
                  </a:lnTo>
                  <a:cubicBezTo>
                    <a:pt x="297" y="1595"/>
                    <a:pt x="374" y="1645"/>
                    <a:pt x="453" y="1645"/>
                  </a:cubicBezTo>
                  <a:cubicBezTo>
                    <a:pt x="473" y="1645"/>
                    <a:pt x="493" y="1642"/>
                    <a:pt x="513" y="1636"/>
                  </a:cubicBezTo>
                  <a:lnTo>
                    <a:pt x="2250" y="1057"/>
                  </a:lnTo>
                  <a:cubicBezTo>
                    <a:pt x="2350" y="1023"/>
                    <a:pt x="2407" y="910"/>
                    <a:pt x="2371" y="810"/>
                  </a:cubicBezTo>
                  <a:lnTo>
                    <a:pt x="2087"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413;p56">
              <a:extLst>
                <a:ext uri="{FF2B5EF4-FFF2-40B4-BE49-F238E27FC236}">
                  <a16:creationId xmlns:a16="http://schemas.microsoft.com/office/drawing/2014/main" id="{32A0C21B-F442-4E6F-8C86-233AAEBF9AA4}"/>
                </a:ext>
              </a:extLst>
            </p:cNvPr>
            <p:cNvSpPr/>
            <p:nvPr/>
          </p:nvSpPr>
          <p:spPr>
            <a:xfrm>
              <a:off x="6102550" y="1769503"/>
              <a:ext cx="94465" cy="248182"/>
            </a:xfrm>
            <a:custGeom>
              <a:avLst/>
              <a:gdLst/>
              <a:ahLst/>
              <a:cxnLst/>
              <a:rect l="l" t="t" r="r" b="b"/>
              <a:pathLst>
                <a:path w="3305" h="8683" extrusionOk="0">
                  <a:moveTo>
                    <a:pt x="2916" y="0"/>
                  </a:moveTo>
                  <a:cubicBezTo>
                    <a:pt x="2837" y="0"/>
                    <a:pt x="2763" y="53"/>
                    <a:pt x="2736" y="129"/>
                  </a:cubicBezTo>
                  <a:lnTo>
                    <a:pt x="36" y="7847"/>
                  </a:lnTo>
                  <a:cubicBezTo>
                    <a:pt x="0" y="7947"/>
                    <a:pt x="57" y="8060"/>
                    <a:pt x="155" y="8094"/>
                  </a:cubicBezTo>
                  <a:lnTo>
                    <a:pt x="1891" y="8673"/>
                  </a:lnTo>
                  <a:cubicBezTo>
                    <a:pt x="1911" y="8679"/>
                    <a:pt x="1931" y="8682"/>
                    <a:pt x="1951" y="8682"/>
                  </a:cubicBezTo>
                  <a:cubicBezTo>
                    <a:pt x="2031" y="8682"/>
                    <a:pt x="2107" y="8632"/>
                    <a:pt x="2135" y="8554"/>
                  </a:cubicBezTo>
                  <a:lnTo>
                    <a:pt x="3293" y="5276"/>
                  </a:lnTo>
                  <a:cubicBezTo>
                    <a:pt x="3299" y="5252"/>
                    <a:pt x="3305" y="5228"/>
                    <a:pt x="3303" y="5203"/>
                  </a:cubicBezTo>
                  <a:lnTo>
                    <a:pt x="3110" y="187"/>
                  </a:lnTo>
                  <a:cubicBezTo>
                    <a:pt x="3107" y="95"/>
                    <a:pt x="3037" y="16"/>
                    <a:pt x="2946" y="3"/>
                  </a:cubicBezTo>
                  <a:cubicBezTo>
                    <a:pt x="2936" y="1"/>
                    <a:pt x="2926" y="0"/>
                    <a:pt x="291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414;p56">
              <a:extLst>
                <a:ext uri="{FF2B5EF4-FFF2-40B4-BE49-F238E27FC236}">
                  <a16:creationId xmlns:a16="http://schemas.microsoft.com/office/drawing/2014/main" id="{561AF0C7-1D58-441D-B6DF-6FFD0381D9BA}"/>
                </a:ext>
              </a:extLst>
            </p:cNvPr>
            <p:cNvSpPr/>
            <p:nvPr/>
          </p:nvSpPr>
          <p:spPr>
            <a:xfrm>
              <a:off x="6102493" y="1970638"/>
              <a:ext cx="68769" cy="47047"/>
            </a:xfrm>
            <a:custGeom>
              <a:avLst/>
              <a:gdLst/>
              <a:ahLst/>
              <a:cxnLst/>
              <a:rect l="l" t="t" r="r" b="b"/>
              <a:pathLst>
                <a:path w="2406" h="1646" extrusionOk="0">
                  <a:moveTo>
                    <a:pt x="321" y="1"/>
                  </a:moveTo>
                  <a:lnTo>
                    <a:pt x="36" y="810"/>
                  </a:lnTo>
                  <a:cubicBezTo>
                    <a:pt x="1" y="910"/>
                    <a:pt x="56" y="1023"/>
                    <a:pt x="157" y="1057"/>
                  </a:cubicBezTo>
                  <a:lnTo>
                    <a:pt x="1893" y="1636"/>
                  </a:lnTo>
                  <a:cubicBezTo>
                    <a:pt x="1913" y="1642"/>
                    <a:pt x="1933" y="1645"/>
                    <a:pt x="1953" y="1645"/>
                  </a:cubicBezTo>
                  <a:cubicBezTo>
                    <a:pt x="2033" y="1645"/>
                    <a:pt x="2109" y="1595"/>
                    <a:pt x="2137" y="1517"/>
                  </a:cubicBezTo>
                  <a:lnTo>
                    <a:pt x="2405" y="759"/>
                  </a:lnTo>
                  <a:lnTo>
                    <a:pt x="321"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415;p56">
              <a:extLst>
                <a:ext uri="{FF2B5EF4-FFF2-40B4-BE49-F238E27FC236}">
                  <a16:creationId xmlns:a16="http://schemas.microsoft.com/office/drawing/2014/main" id="{B34BAA31-41AC-46A4-BA86-C6AE1F083DDC}"/>
                </a:ext>
              </a:extLst>
            </p:cNvPr>
            <p:cNvSpPr/>
            <p:nvPr/>
          </p:nvSpPr>
          <p:spPr>
            <a:xfrm>
              <a:off x="6241090" y="1769532"/>
              <a:ext cx="77258" cy="88263"/>
            </a:xfrm>
            <a:custGeom>
              <a:avLst/>
              <a:gdLst/>
              <a:ahLst/>
              <a:cxnLst/>
              <a:rect l="l" t="t" r="r" b="b"/>
              <a:pathLst>
                <a:path w="2703" h="3088" extrusionOk="0">
                  <a:moveTo>
                    <a:pt x="194" y="0"/>
                  </a:moveTo>
                  <a:cubicBezTo>
                    <a:pt x="87" y="0"/>
                    <a:pt x="1" y="87"/>
                    <a:pt x="1" y="194"/>
                  </a:cubicBezTo>
                  <a:lnTo>
                    <a:pt x="1" y="2894"/>
                  </a:lnTo>
                  <a:cubicBezTo>
                    <a:pt x="1" y="3000"/>
                    <a:pt x="85" y="3088"/>
                    <a:pt x="194" y="3088"/>
                  </a:cubicBezTo>
                  <a:lnTo>
                    <a:pt x="2509" y="3088"/>
                  </a:lnTo>
                  <a:cubicBezTo>
                    <a:pt x="2615" y="3088"/>
                    <a:pt x="2703" y="3003"/>
                    <a:pt x="2703" y="2894"/>
                  </a:cubicBezTo>
                  <a:lnTo>
                    <a:pt x="2703" y="194"/>
                  </a:lnTo>
                  <a:cubicBezTo>
                    <a:pt x="2703" y="87"/>
                    <a:pt x="2615" y="0"/>
                    <a:pt x="250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416;p56">
              <a:extLst>
                <a:ext uri="{FF2B5EF4-FFF2-40B4-BE49-F238E27FC236}">
                  <a16:creationId xmlns:a16="http://schemas.microsoft.com/office/drawing/2014/main" id="{CB238183-3163-40D7-B48B-07BD120DEA65}"/>
                </a:ext>
              </a:extLst>
            </p:cNvPr>
            <p:cNvSpPr/>
            <p:nvPr/>
          </p:nvSpPr>
          <p:spPr>
            <a:xfrm>
              <a:off x="6180438" y="1769532"/>
              <a:ext cx="198591" cy="226116"/>
            </a:xfrm>
            <a:custGeom>
              <a:avLst/>
              <a:gdLst/>
              <a:ahLst/>
              <a:cxnLst/>
              <a:rect l="l" t="t" r="r" b="b"/>
              <a:pathLst>
                <a:path w="6948" h="7911" extrusionOk="0">
                  <a:moveTo>
                    <a:pt x="194" y="0"/>
                  </a:moveTo>
                  <a:cubicBezTo>
                    <a:pt x="89" y="0"/>
                    <a:pt x="1" y="87"/>
                    <a:pt x="1" y="194"/>
                  </a:cubicBezTo>
                  <a:lnTo>
                    <a:pt x="1" y="7717"/>
                  </a:lnTo>
                  <a:cubicBezTo>
                    <a:pt x="1" y="7824"/>
                    <a:pt x="87" y="7910"/>
                    <a:pt x="194" y="7910"/>
                  </a:cubicBezTo>
                  <a:lnTo>
                    <a:pt x="6754" y="7910"/>
                  </a:lnTo>
                  <a:cubicBezTo>
                    <a:pt x="6860" y="7910"/>
                    <a:pt x="6948" y="7825"/>
                    <a:pt x="6948" y="7717"/>
                  </a:cubicBezTo>
                  <a:lnTo>
                    <a:pt x="6948" y="194"/>
                  </a:lnTo>
                  <a:cubicBezTo>
                    <a:pt x="6946" y="87"/>
                    <a:pt x="6859" y="0"/>
                    <a:pt x="6753" y="0"/>
                  </a:cubicBezTo>
                  <a:lnTo>
                    <a:pt x="4801" y="0"/>
                  </a:lnTo>
                  <a:cubicBezTo>
                    <a:pt x="4729" y="0"/>
                    <a:pt x="4664" y="39"/>
                    <a:pt x="4631" y="102"/>
                  </a:cubicBezTo>
                  <a:lnTo>
                    <a:pt x="3474" y="2122"/>
                  </a:lnTo>
                  <a:lnTo>
                    <a:pt x="2318" y="102"/>
                  </a:lnTo>
                  <a:cubicBezTo>
                    <a:pt x="2283" y="39"/>
                    <a:pt x="2218" y="0"/>
                    <a:pt x="214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417;p56">
              <a:extLst>
                <a:ext uri="{FF2B5EF4-FFF2-40B4-BE49-F238E27FC236}">
                  <a16:creationId xmlns:a16="http://schemas.microsoft.com/office/drawing/2014/main" id="{DD840AC4-C3B9-44CD-8AE2-DA3030067D38}"/>
                </a:ext>
              </a:extLst>
            </p:cNvPr>
            <p:cNvSpPr/>
            <p:nvPr/>
          </p:nvSpPr>
          <p:spPr>
            <a:xfrm>
              <a:off x="6268643" y="1824639"/>
              <a:ext cx="22123" cy="171009"/>
            </a:xfrm>
            <a:custGeom>
              <a:avLst/>
              <a:gdLst/>
              <a:ahLst/>
              <a:cxnLst/>
              <a:rect l="l" t="t" r="r" b="b"/>
              <a:pathLst>
                <a:path w="774" h="5983" extrusionOk="0">
                  <a:moveTo>
                    <a:pt x="1" y="1"/>
                  </a:moveTo>
                  <a:lnTo>
                    <a:pt x="1" y="5982"/>
                  </a:lnTo>
                  <a:lnTo>
                    <a:pt x="773" y="5982"/>
                  </a:lnTo>
                  <a:lnTo>
                    <a:pt x="7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418;p56">
              <a:extLst>
                <a:ext uri="{FF2B5EF4-FFF2-40B4-BE49-F238E27FC236}">
                  <a16:creationId xmlns:a16="http://schemas.microsoft.com/office/drawing/2014/main" id="{E376A7C7-43B3-43D5-AE5D-70A0ECE0CBC3}"/>
                </a:ext>
              </a:extLst>
            </p:cNvPr>
            <p:cNvSpPr/>
            <p:nvPr/>
          </p:nvSpPr>
          <p:spPr>
            <a:xfrm>
              <a:off x="6279705" y="1769532"/>
              <a:ext cx="60709" cy="60623"/>
            </a:xfrm>
            <a:custGeom>
              <a:avLst/>
              <a:gdLst/>
              <a:ahLst/>
              <a:cxnLst/>
              <a:rect l="l" t="t" r="r" b="b"/>
              <a:pathLst>
                <a:path w="2124" h="2121" extrusionOk="0">
                  <a:moveTo>
                    <a:pt x="1158" y="0"/>
                  </a:moveTo>
                  <a:lnTo>
                    <a:pt x="1" y="2121"/>
                  </a:lnTo>
                  <a:lnTo>
                    <a:pt x="998" y="1955"/>
                  </a:lnTo>
                  <a:cubicBezTo>
                    <a:pt x="1091" y="1941"/>
                    <a:pt x="1160" y="1860"/>
                    <a:pt x="1160" y="1765"/>
                  </a:cubicBezTo>
                  <a:lnTo>
                    <a:pt x="1160" y="1156"/>
                  </a:lnTo>
                  <a:lnTo>
                    <a:pt x="1724" y="1298"/>
                  </a:lnTo>
                  <a:cubicBezTo>
                    <a:pt x="1740" y="1302"/>
                    <a:pt x="1756" y="1304"/>
                    <a:pt x="1772" y="1304"/>
                  </a:cubicBezTo>
                  <a:cubicBezTo>
                    <a:pt x="1865" y="1304"/>
                    <a:pt x="1948" y="1235"/>
                    <a:pt x="1962" y="1139"/>
                  </a:cubicBezTo>
                  <a:lnTo>
                    <a:pt x="212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419;p56">
              <a:extLst>
                <a:ext uri="{FF2B5EF4-FFF2-40B4-BE49-F238E27FC236}">
                  <a16:creationId xmlns:a16="http://schemas.microsoft.com/office/drawing/2014/main" id="{1071738B-19F5-4694-831A-BE1DCB3D9B3F}"/>
                </a:ext>
              </a:extLst>
            </p:cNvPr>
            <p:cNvSpPr/>
            <p:nvPr/>
          </p:nvSpPr>
          <p:spPr>
            <a:xfrm>
              <a:off x="6219024" y="1769532"/>
              <a:ext cx="60681" cy="60623"/>
            </a:xfrm>
            <a:custGeom>
              <a:avLst/>
              <a:gdLst/>
              <a:ahLst/>
              <a:cxnLst/>
              <a:rect l="l" t="t" r="r" b="b"/>
              <a:pathLst>
                <a:path w="2123" h="2121" extrusionOk="0">
                  <a:moveTo>
                    <a:pt x="0" y="0"/>
                  </a:moveTo>
                  <a:lnTo>
                    <a:pt x="163" y="1139"/>
                  </a:lnTo>
                  <a:cubicBezTo>
                    <a:pt x="177" y="1235"/>
                    <a:pt x="259" y="1304"/>
                    <a:pt x="353" y="1304"/>
                  </a:cubicBezTo>
                  <a:cubicBezTo>
                    <a:pt x="369" y="1304"/>
                    <a:pt x="385" y="1302"/>
                    <a:pt x="401" y="1298"/>
                  </a:cubicBezTo>
                  <a:lnTo>
                    <a:pt x="963" y="1156"/>
                  </a:lnTo>
                  <a:lnTo>
                    <a:pt x="963" y="1765"/>
                  </a:lnTo>
                  <a:cubicBezTo>
                    <a:pt x="963" y="1860"/>
                    <a:pt x="1033" y="1941"/>
                    <a:pt x="1125" y="1955"/>
                  </a:cubicBezTo>
                  <a:lnTo>
                    <a:pt x="2122" y="2121"/>
                  </a:lnTo>
                  <a:lnTo>
                    <a:pt x="96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420;p56">
              <a:extLst>
                <a:ext uri="{FF2B5EF4-FFF2-40B4-BE49-F238E27FC236}">
                  <a16:creationId xmlns:a16="http://schemas.microsoft.com/office/drawing/2014/main" id="{DD7AC190-B5FB-4973-9DAB-53C80F08D5AA}"/>
                </a:ext>
              </a:extLst>
            </p:cNvPr>
            <p:cNvSpPr/>
            <p:nvPr/>
          </p:nvSpPr>
          <p:spPr>
            <a:xfrm>
              <a:off x="6301742" y="1912844"/>
              <a:ext cx="55193" cy="55221"/>
            </a:xfrm>
            <a:custGeom>
              <a:avLst/>
              <a:gdLst/>
              <a:ahLst/>
              <a:cxnLst/>
              <a:rect l="l" t="t" r="r" b="b"/>
              <a:pathLst>
                <a:path w="1931" h="1932" extrusionOk="0">
                  <a:moveTo>
                    <a:pt x="194" y="1"/>
                  </a:moveTo>
                  <a:cubicBezTo>
                    <a:pt x="87" y="1"/>
                    <a:pt x="0" y="87"/>
                    <a:pt x="0" y="194"/>
                  </a:cubicBezTo>
                  <a:lnTo>
                    <a:pt x="0" y="966"/>
                  </a:lnTo>
                  <a:cubicBezTo>
                    <a:pt x="0" y="1497"/>
                    <a:pt x="433" y="1932"/>
                    <a:pt x="966" y="1932"/>
                  </a:cubicBezTo>
                  <a:cubicBezTo>
                    <a:pt x="1497" y="1932"/>
                    <a:pt x="1930" y="1497"/>
                    <a:pt x="1930" y="966"/>
                  </a:cubicBezTo>
                  <a:lnTo>
                    <a:pt x="1930" y="194"/>
                  </a:lnTo>
                  <a:cubicBezTo>
                    <a:pt x="1930" y="88"/>
                    <a:pt x="1844" y="1"/>
                    <a:pt x="173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421;p56">
              <a:extLst>
                <a:ext uri="{FF2B5EF4-FFF2-40B4-BE49-F238E27FC236}">
                  <a16:creationId xmlns:a16="http://schemas.microsoft.com/office/drawing/2014/main" id="{A8380F7E-E5D7-4732-99E2-37B42D122225}"/>
                </a:ext>
              </a:extLst>
            </p:cNvPr>
            <p:cNvSpPr/>
            <p:nvPr/>
          </p:nvSpPr>
          <p:spPr>
            <a:xfrm>
              <a:off x="6202475" y="1912844"/>
              <a:ext cx="55221" cy="55221"/>
            </a:xfrm>
            <a:custGeom>
              <a:avLst/>
              <a:gdLst/>
              <a:ahLst/>
              <a:cxnLst/>
              <a:rect l="l" t="t" r="r" b="b"/>
              <a:pathLst>
                <a:path w="1932" h="1932" extrusionOk="0">
                  <a:moveTo>
                    <a:pt x="194" y="1"/>
                  </a:moveTo>
                  <a:cubicBezTo>
                    <a:pt x="88" y="1"/>
                    <a:pt x="1" y="87"/>
                    <a:pt x="1" y="194"/>
                  </a:cubicBezTo>
                  <a:lnTo>
                    <a:pt x="1" y="966"/>
                  </a:lnTo>
                  <a:cubicBezTo>
                    <a:pt x="1" y="1497"/>
                    <a:pt x="434" y="1932"/>
                    <a:pt x="966" y="1932"/>
                  </a:cubicBezTo>
                  <a:cubicBezTo>
                    <a:pt x="1498" y="1932"/>
                    <a:pt x="1932" y="1497"/>
                    <a:pt x="1932" y="966"/>
                  </a:cubicBezTo>
                  <a:lnTo>
                    <a:pt x="1932" y="194"/>
                  </a:lnTo>
                  <a:cubicBezTo>
                    <a:pt x="1932" y="88"/>
                    <a:pt x="1844" y="1"/>
                    <a:pt x="173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3474429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639228" y="2583551"/>
            <a:ext cx="5690135"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Disadvantaged groups face significant burdens from chronic diseases, alongside mental health issues and higher mortality rates (</a:t>
            </a:r>
            <a:r>
              <a:rPr lang="en-US" sz="1400" dirty="0" err="1"/>
              <a:t>Alper</a:t>
            </a:r>
            <a:r>
              <a:rPr lang="en-US" sz="1400" dirty="0"/>
              <a:t>, Spicer and Applegate, 2024).</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Increased exposure to environmental hazards, poor nutrition, along with limited healthcare access are also linked to low socioeconomic status.</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Affluent individuals typically have advantages, including better educational opportunities along stable employment.</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The campaign will focus on policy interventions that will address upstream factors, along with promoting equitable resource allocation.</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It will also aim to reduce overall health disparities while at the same time building resilient communities.</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Social Determinants and Risk Distribution</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1053456"/>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endParaRPr lang="en-US" sz="1000" b="1" dirty="0"/>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1074375" y="4008890"/>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endParaRPr lang="en-US" sz="1400" b="1" dirty="0"/>
          </a:p>
        </p:txBody>
      </p:sp>
      <p:sp>
        <p:nvSpPr>
          <p:cNvPr id="4" name="Rectangle 3">
            <a:extLst>
              <a:ext uri="{FF2B5EF4-FFF2-40B4-BE49-F238E27FC236}">
                <a16:creationId xmlns:a16="http://schemas.microsoft.com/office/drawing/2014/main" id="{C7AAA9D6-15B6-4828-AB73-7B37092AA8CD}"/>
              </a:ext>
            </a:extLst>
          </p:cNvPr>
          <p:cNvSpPr/>
          <p:nvPr/>
        </p:nvSpPr>
        <p:spPr>
          <a:xfrm>
            <a:off x="6329363" y="1495443"/>
            <a:ext cx="3095053" cy="2427265"/>
          </a:xfrm>
          <a:prstGeom prst="rect">
            <a:avLst/>
          </a:prstGeom>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lin ang="2700000" scaled="1"/>
            <a:tileRect/>
          </a:gra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2F567B14-4CFF-4409-8A7C-94C3DAD3EA45}"/>
              </a:ext>
            </a:extLst>
          </p:cNvPr>
          <p:cNvSpPr txBox="1"/>
          <p:nvPr/>
        </p:nvSpPr>
        <p:spPr>
          <a:xfrm>
            <a:off x="6560467" y="2364476"/>
            <a:ext cx="2763874" cy="1169551"/>
          </a:xfrm>
          <a:prstGeom prst="rect">
            <a:avLst/>
          </a:prstGeom>
          <a:noFill/>
        </p:spPr>
        <p:txBody>
          <a:bodyPr wrap="square">
            <a:spAutoFit/>
          </a:bodyPr>
          <a:lstStyle/>
          <a:p>
            <a:pPr marL="285750" indent="-285750">
              <a:buFont typeface="Arial" panose="020B0604020202020204" pitchFamily="34" charset="0"/>
              <a:buChar char="•"/>
            </a:pPr>
            <a:r>
              <a:rPr lang="en-US" b="0" i="0" u="none" strike="noStrike" dirty="0">
                <a:solidFill>
                  <a:srgbClr val="FFFF00"/>
                </a:solidFill>
                <a:effectLst/>
                <a:latin typeface="Barlow" panose="00000500000000000000" pitchFamily="2" charset="0"/>
              </a:rPr>
              <a:t>Income</a:t>
            </a:r>
          </a:p>
          <a:p>
            <a:pPr marL="285750" indent="-285750">
              <a:buFont typeface="Arial" panose="020B0604020202020204" pitchFamily="34" charset="0"/>
              <a:buChar char="•"/>
            </a:pPr>
            <a:r>
              <a:rPr lang="en-US" dirty="0">
                <a:solidFill>
                  <a:srgbClr val="FFFF00"/>
                </a:solidFill>
                <a:latin typeface="Barlow" panose="00000500000000000000" pitchFamily="2" charset="0"/>
              </a:rPr>
              <a:t>Education</a:t>
            </a:r>
          </a:p>
          <a:p>
            <a:pPr marL="285750" indent="-285750">
              <a:buFont typeface="Arial" panose="020B0604020202020204" pitchFamily="34" charset="0"/>
              <a:buChar char="•"/>
            </a:pPr>
            <a:r>
              <a:rPr lang="en-US" dirty="0">
                <a:solidFill>
                  <a:srgbClr val="FFFF00"/>
                </a:solidFill>
                <a:latin typeface="Barlow" panose="00000500000000000000" pitchFamily="2" charset="0"/>
              </a:rPr>
              <a:t>Housing</a:t>
            </a:r>
          </a:p>
          <a:p>
            <a:pPr marL="285750" indent="-285750">
              <a:buFont typeface="Arial" panose="020B0604020202020204" pitchFamily="34" charset="0"/>
              <a:buChar char="•"/>
            </a:pPr>
            <a:r>
              <a:rPr lang="en-US" dirty="0">
                <a:solidFill>
                  <a:srgbClr val="FFFF00"/>
                </a:solidFill>
                <a:latin typeface="Barlow" panose="00000500000000000000" pitchFamily="2" charset="0"/>
              </a:rPr>
              <a:t>Social Support (</a:t>
            </a:r>
            <a:r>
              <a:rPr lang="en-US" dirty="0" err="1">
                <a:solidFill>
                  <a:srgbClr val="FFFF00"/>
                </a:solidFill>
                <a:latin typeface="Barlow" panose="00000500000000000000" pitchFamily="2" charset="0"/>
              </a:rPr>
              <a:t>Alper</a:t>
            </a:r>
            <a:r>
              <a:rPr lang="en-US" dirty="0">
                <a:solidFill>
                  <a:srgbClr val="FFFF00"/>
                </a:solidFill>
                <a:latin typeface="Barlow" panose="00000500000000000000" pitchFamily="2" charset="0"/>
              </a:rPr>
              <a:t>, Spicer and Applegate, 2024).</a:t>
            </a:r>
          </a:p>
        </p:txBody>
      </p:sp>
      <p:sp>
        <p:nvSpPr>
          <p:cNvPr id="10" name="TextBox 9">
            <a:extLst>
              <a:ext uri="{FF2B5EF4-FFF2-40B4-BE49-F238E27FC236}">
                <a16:creationId xmlns:a16="http://schemas.microsoft.com/office/drawing/2014/main" id="{17B6668B-66CB-4582-8876-ADB291D686B8}"/>
              </a:ext>
            </a:extLst>
          </p:cNvPr>
          <p:cNvSpPr txBox="1"/>
          <p:nvPr/>
        </p:nvSpPr>
        <p:spPr>
          <a:xfrm>
            <a:off x="6603500" y="1682609"/>
            <a:ext cx="2546777" cy="584775"/>
          </a:xfrm>
          <a:prstGeom prst="rect">
            <a:avLst/>
          </a:prstGeom>
          <a:noFill/>
        </p:spPr>
        <p:txBody>
          <a:bodyPr wrap="square">
            <a:spAutoFit/>
          </a:bodyPr>
          <a:lstStyle/>
          <a:p>
            <a:pPr algn="ctr"/>
            <a:r>
              <a:rPr lang="en-US" sz="1600" b="1" i="1" dirty="0">
                <a:solidFill>
                  <a:srgbClr val="FFFF00"/>
                </a:solidFill>
                <a:latin typeface="Barlow" panose="00000500000000000000" pitchFamily="2" charset="0"/>
              </a:rPr>
              <a:t>Social Determinants of Health </a:t>
            </a:r>
          </a:p>
        </p:txBody>
      </p:sp>
    </p:spTree>
    <p:extLst>
      <p:ext uri="{BB962C8B-B14F-4D97-AF65-F5344CB8AC3E}">
        <p14:creationId xmlns:p14="http://schemas.microsoft.com/office/powerpoint/2010/main" val="25827241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2DB8-00CB-4F06-989B-3EAA3A069222}"/>
              </a:ext>
            </a:extLst>
          </p:cNvPr>
          <p:cNvSpPr>
            <a:spLocks noGrp="1"/>
          </p:cNvSpPr>
          <p:nvPr>
            <p:ph type="title"/>
          </p:nvPr>
        </p:nvSpPr>
        <p:spPr/>
        <p:txBody>
          <a:bodyPr/>
          <a:lstStyle/>
          <a:p>
            <a:r>
              <a:rPr lang="en-GB" dirty="0"/>
              <a:t>Presenter 2</a:t>
            </a:r>
          </a:p>
        </p:txBody>
      </p:sp>
      <p:sp>
        <p:nvSpPr>
          <p:cNvPr id="3" name="Title 2">
            <a:extLst>
              <a:ext uri="{FF2B5EF4-FFF2-40B4-BE49-F238E27FC236}">
                <a16:creationId xmlns:a16="http://schemas.microsoft.com/office/drawing/2014/main" id="{8E711FB8-0F91-4F50-9928-97081468890F}"/>
              </a:ext>
            </a:extLst>
          </p:cNvPr>
          <p:cNvSpPr>
            <a:spLocks noGrp="1"/>
          </p:cNvSpPr>
          <p:nvPr>
            <p:ph type="title" idx="2"/>
          </p:nvPr>
        </p:nvSpPr>
        <p:spPr>
          <a:xfrm>
            <a:off x="719999" y="1124900"/>
            <a:ext cx="4637191" cy="1054800"/>
          </a:xfrm>
        </p:spPr>
        <p:txBody>
          <a:bodyPr/>
          <a:lstStyle/>
          <a:p>
            <a:r>
              <a:rPr lang="en-GB" sz="6000" b="1" dirty="0"/>
              <a:t>CAMPAIGN</a:t>
            </a:r>
          </a:p>
        </p:txBody>
      </p:sp>
    </p:spTree>
    <p:extLst>
      <p:ext uri="{BB962C8B-B14F-4D97-AF65-F5344CB8AC3E}">
        <p14:creationId xmlns:p14="http://schemas.microsoft.com/office/powerpoint/2010/main" val="11172941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11"/>
        <p:cNvGrpSpPr/>
        <p:nvPr/>
      </p:nvGrpSpPr>
      <p:grpSpPr>
        <a:xfrm>
          <a:off x="0" y="0"/>
          <a:ext cx="0" cy="0"/>
          <a:chOff x="0" y="0"/>
          <a:chExt cx="0" cy="0"/>
        </a:xfrm>
      </p:grpSpPr>
      <p:sp>
        <p:nvSpPr>
          <p:cNvPr id="1818" name="Google Shape;1818;p42"/>
          <p:cNvSpPr txBox="1">
            <a:spLocks noGrp="1"/>
          </p:cNvSpPr>
          <p:nvPr>
            <p:ph type="title" idx="15"/>
          </p:nvPr>
        </p:nvSpPr>
        <p:spPr>
          <a:xfrm>
            <a:off x="621758" y="103505"/>
            <a:ext cx="8326464"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Campaign Design, Activities &amp; Implementation</a:t>
            </a:r>
          </a:p>
        </p:txBody>
      </p:sp>
      <p:sp>
        <p:nvSpPr>
          <p:cNvPr id="1819" name="Google Shape;1819;p42"/>
          <p:cNvSpPr txBox="1">
            <a:spLocks noGrp="1"/>
          </p:cNvSpPr>
          <p:nvPr>
            <p:ph type="title"/>
          </p:nvPr>
        </p:nvSpPr>
        <p:spPr>
          <a:xfrm>
            <a:off x="720000" y="1138789"/>
            <a:ext cx="18288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Duration</a:t>
            </a:r>
            <a:endParaRPr dirty="0"/>
          </a:p>
        </p:txBody>
      </p:sp>
      <p:sp>
        <p:nvSpPr>
          <p:cNvPr id="1820" name="Google Shape;1820;p42"/>
          <p:cNvSpPr txBox="1">
            <a:spLocks noGrp="1"/>
          </p:cNvSpPr>
          <p:nvPr>
            <p:ph type="subTitle" idx="1"/>
          </p:nvPr>
        </p:nvSpPr>
        <p:spPr>
          <a:xfrm>
            <a:off x="720000" y="1666123"/>
            <a:ext cx="1828800" cy="457200"/>
          </a:xfrm>
          <a:prstGeom prst="rect">
            <a:avLst/>
          </a:prstGeom>
        </p:spPr>
        <p:txBody>
          <a:bodyPr spcFirstLastPara="1" wrap="square" lIns="91425" tIns="0" rIns="91425" bIns="91425" anchor="t" anchorCtr="0">
            <a:noAutofit/>
          </a:bodyPr>
          <a:lstStyle/>
          <a:p>
            <a:pPr marL="285750" lvl="0" indent="-285750" algn="l" rtl="0">
              <a:spcBef>
                <a:spcPts val="0"/>
              </a:spcBef>
              <a:spcAft>
                <a:spcPts val="0"/>
              </a:spcAft>
              <a:buFont typeface="Arial" panose="020B0604020202020204" pitchFamily="34" charset="0"/>
              <a:buChar char="•"/>
            </a:pPr>
            <a:r>
              <a:rPr lang="en" dirty="0"/>
              <a:t>6 Weeks + 3 Month Follow Up</a:t>
            </a:r>
            <a:endParaRPr dirty="0"/>
          </a:p>
        </p:txBody>
      </p:sp>
      <p:sp>
        <p:nvSpPr>
          <p:cNvPr id="1821" name="Google Shape;1821;p42"/>
          <p:cNvSpPr txBox="1">
            <a:spLocks noGrp="1"/>
          </p:cNvSpPr>
          <p:nvPr>
            <p:ph type="title" idx="2"/>
          </p:nvPr>
        </p:nvSpPr>
        <p:spPr>
          <a:xfrm>
            <a:off x="2548800" y="1138789"/>
            <a:ext cx="18288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Delivery</a:t>
            </a:r>
            <a:endParaRPr dirty="0"/>
          </a:p>
        </p:txBody>
      </p:sp>
      <p:sp>
        <p:nvSpPr>
          <p:cNvPr id="1822" name="Google Shape;1822;p42"/>
          <p:cNvSpPr txBox="1">
            <a:spLocks noGrp="1"/>
          </p:cNvSpPr>
          <p:nvPr>
            <p:ph type="subTitle" idx="3"/>
          </p:nvPr>
        </p:nvSpPr>
        <p:spPr>
          <a:xfrm>
            <a:off x="2548800" y="1630004"/>
            <a:ext cx="1828800" cy="457200"/>
          </a:xfrm>
          <a:prstGeom prst="rect">
            <a:avLst/>
          </a:prstGeom>
        </p:spPr>
        <p:txBody>
          <a:bodyPr spcFirstLastPara="1" wrap="square" lIns="91425" tIns="0" rIns="91425" bIns="91425" anchor="t" anchorCtr="0">
            <a:noAutofit/>
          </a:bodyPr>
          <a:lstStyle/>
          <a:p>
            <a:pPr marL="285750" lvl="0" indent="-285750" algn="l" rtl="0">
              <a:spcBef>
                <a:spcPts val="0"/>
              </a:spcBef>
              <a:spcAft>
                <a:spcPts val="0"/>
              </a:spcAft>
              <a:buFont typeface="Arial" panose="020B0604020202020204" pitchFamily="34" charset="0"/>
              <a:buChar char="•"/>
            </a:pPr>
            <a:r>
              <a:rPr lang="en" dirty="0"/>
              <a:t>Workplace Sessions</a:t>
            </a:r>
          </a:p>
          <a:p>
            <a:pPr marL="285750" lvl="0" indent="-285750" algn="l" rtl="0">
              <a:spcBef>
                <a:spcPts val="0"/>
              </a:spcBef>
              <a:spcAft>
                <a:spcPts val="0"/>
              </a:spcAft>
              <a:buFont typeface="Arial" panose="020B0604020202020204" pitchFamily="34" charset="0"/>
              <a:buChar char="•"/>
            </a:pPr>
            <a:r>
              <a:rPr lang="en" dirty="0"/>
              <a:t>Digital Support</a:t>
            </a:r>
          </a:p>
          <a:p>
            <a:pPr marL="285750" lvl="0" indent="-285750" algn="l" rtl="0">
              <a:spcBef>
                <a:spcPts val="0"/>
              </a:spcBef>
              <a:spcAft>
                <a:spcPts val="0"/>
              </a:spcAft>
              <a:buFont typeface="Arial" panose="020B0604020202020204" pitchFamily="34" charset="0"/>
              <a:buChar char="•"/>
            </a:pPr>
            <a:r>
              <a:rPr lang="en" dirty="0"/>
              <a:t>App + Emails</a:t>
            </a:r>
            <a:endParaRPr dirty="0"/>
          </a:p>
        </p:txBody>
      </p:sp>
      <p:sp>
        <p:nvSpPr>
          <p:cNvPr id="1823" name="Google Shape;1823;p42"/>
          <p:cNvSpPr txBox="1">
            <a:spLocks noGrp="1"/>
          </p:cNvSpPr>
          <p:nvPr>
            <p:ph type="title" idx="4"/>
          </p:nvPr>
        </p:nvSpPr>
        <p:spPr>
          <a:xfrm>
            <a:off x="6983990" y="1138789"/>
            <a:ext cx="18288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Approach</a:t>
            </a:r>
            <a:endParaRPr dirty="0"/>
          </a:p>
        </p:txBody>
      </p:sp>
      <p:sp>
        <p:nvSpPr>
          <p:cNvPr id="1824" name="Google Shape;1824;p42"/>
          <p:cNvSpPr txBox="1">
            <a:spLocks noGrp="1"/>
          </p:cNvSpPr>
          <p:nvPr>
            <p:ph type="subTitle" idx="5"/>
          </p:nvPr>
        </p:nvSpPr>
        <p:spPr>
          <a:xfrm>
            <a:off x="6861364" y="1682146"/>
            <a:ext cx="1828800" cy="457200"/>
          </a:xfrm>
          <a:prstGeom prst="rect">
            <a:avLst/>
          </a:prstGeom>
        </p:spPr>
        <p:txBody>
          <a:bodyPr spcFirstLastPara="1" wrap="square" lIns="91425" tIns="0"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dirty="0"/>
              <a:t>Community enablement &amp; policy advocacy</a:t>
            </a:r>
          </a:p>
        </p:txBody>
      </p:sp>
      <p:sp>
        <p:nvSpPr>
          <p:cNvPr id="1825" name="Google Shape;1825;p42"/>
          <p:cNvSpPr txBox="1">
            <a:spLocks noGrp="1"/>
          </p:cNvSpPr>
          <p:nvPr>
            <p:ph type="title" idx="6"/>
          </p:nvPr>
        </p:nvSpPr>
        <p:spPr>
          <a:xfrm>
            <a:off x="232001" y="2626411"/>
            <a:ext cx="8679998" cy="4572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1900" dirty="0">
                <a:solidFill>
                  <a:srgbClr val="FF0000"/>
                </a:solidFill>
              </a:rPr>
              <a:t>Goal</a:t>
            </a:r>
            <a:r>
              <a:rPr lang="en" sz="1900" dirty="0"/>
              <a:t>: </a:t>
            </a:r>
            <a:r>
              <a:rPr lang="en-US" sz="1900" dirty="0"/>
              <a:t>Empower working adults to develop better sleep routines.</a:t>
            </a:r>
            <a:endParaRPr sz="1900" dirty="0"/>
          </a:p>
        </p:txBody>
      </p:sp>
      <p:sp>
        <p:nvSpPr>
          <p:cNvPr id="1827" name="Google Shape;1827;p42"/>
          <p:cNvSpPr txBox="1">
            <a:spLocks noGrp="1"/>
          </p:cNvSpPr>
          <p:nvPr>
            <p:ph type="title" idx="8"/>
          </p:nvPr>
        </p:nvSpPr>
        <p:spPr>
          <a:xfrm>
            <a:off x="4766395" y="1138789"/>
            <a:ext cx="18288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Facilitators</a:t>
            </a:r>
            <a:endParaRPr dirty="0"/>
          </a:p>
        </p:txBody>
      </p:sp>
      <p:sp>
        <p:nvSpPr>
          <p:cNvPr id="1828" name="Google Shape;1828;p42"/>
          <p:cNvSpPr txBox="1">
            <a:spLocks noGrp="1"/>
          </p:cNvSpPr>
          <p:nvPr>
            <p:ph type="subTitle" idx="9"/>
          </p:nvPr>
        </p:nvSpPr>
        <p:spPr>
          <a:xfrm>
            <a:off x="4572000" y="1666123"/>
            <a:ext cx="1828800" cy="457200"/>
          </a:xfrm>
          <a:prstGeom prst="rect">
            <a:avLst/>
          </a:prstGeom>
        </p:spPr>
        <p:txBody>
          <a:bodyPr spcFirstLastPara="1" wrap="square" lIns="91425" tIns="0" rIns="91425" bIns="91425" anchor="t" anchorCtr="0">
            <a:noAutofit/>
          </a:bodyPr>
          <a:lstStyle/>
          <a:p>
            <a:pPr marL="285750" lvl="0" indent="-285750" algn="l" rtl="0">
              <a:spcBef>
                <a:spcPts val="0"/>
              </a:spcBef>
              <a:spcAft>
                <a:spcPts val="0"/>
              </a:spcAft>
              <a:buFont typeface="Arial" panose="020B0604020202020204" pitchFamily="34" charset="0"/>
              <a:buChar char="•"/>
            </a:pPr>
            <a:r>
              <a:rPr lang="en" dirty="0"/>
              <a:t>Public Health Team</a:t>
            </a:r>
          </a:p>
          <a:p>
            <a:pPr marL="285750" lvl="0" indent="-285750" algn="l" rtl="0">
              <a:spcBef>
                <a:spcPts val="0"/>
              </a:spcBef>
              <a:spcAft>
                <a:spcPts val="0"/>
              </a:spcAft>
              <a:buFont typeface="Arial" panose="020B0604020202020204" pitchFamily="34" charset="0"/>
              <a:buChar char="•"/>
            </a:pPr>
            <a:r>
              <a:rPr lang="en-US" dirty="0"/>
              <a:t>Trained</a:t>
            </a:r>
            <a:r>
              <a:rPr lang="en" dirty="0"/>
              <a:t> Sleep Champions</a:t>
            </a:r>
            <a:endParaRPr dirty="0"/>
          </a:p>
        </p:txBody>
      </p:sp>
      <p:sp>
        <p:nvSpPr>
          <p:cNvPr id="115" name="Google Shape;1818;p42">
            <a:extLst>
              <a:ext uri="{FF2B5EF4-FFF2-40B4-BE49-F238E27FC236}">
                <a16:creationId xmlns:a16="http://schemas.microsoft.com/office/drawing/2014/main" id="{12108E0E-4A96-4B9E-9592-6A85BB909558}"/>
              </a:ext>
            </a:extLst>
          </p:cNvPr>
          <p:cNvSpPr txBox="1">
            <a:spLocks/>
          </p:cNvSpPr>
          <p:nvPr/>
        </p:nvSpPr>
        <p:spPr>
          <a:xfrm>
            <a:off x="621758" y="548639"/>
            <a:ext cx="8326464" cy="3657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1pPr>
            <a:lvl2pPr marR="0" lvl="1"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2pPr>
            <a:lvl3pPr marR="0" lvl="2"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3pPr>
            <a:lvl4pPr marR="0" lvl="3"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4pPr>
            <a:lvl5pPr marR="0" lvl="4"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5pPr>
            <a:lvl6pPr marR="0" lvl="5"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6pPr>
            <a:lvl7pPr marR="0" lvl="6"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7pPr>
            <a:lvl8pPr marR="0" lvl="7"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8pPr>
            <a:lvl9pPr marR="0" lvl="8"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9pPr>
          </a:lstStyle>
          <a:p>
            <a:pPr algn="ctr"/>
            <a:r>
              <a:rPr lang="en-US" sz="2400" dirty="0"/>
              <a:t>Campaign Overview</a:t>
            </a:r>
          </a:p>
        </p:txBody>
      </p:sp>
      <p:graphicFrame>
        <p:nvGraphicFramePr>
          <p:cNvPr id="9" name="Table 9">
            <a:extLst>
              <a:ext uri="{FF2B5EF4-FFF2-40B4-BE49-F238E27FC236}">
                <a16:creationId xmlns:a16="http://schemas.microsoft.com/office/drawing/2014/main" id="{85B2DA93-C8C6-48CE-A758-94D99C3E08D6}"/>
              </a:ext>
            </a:extLst>
          </p:cNvPr>
          <p:cNvGraphicFramePr>
            <a:graphicFrameLocks noGrp="1"/>
          </p:cNvGraphicFramePr>
          <p:nvPr>
            <p:extLst>
              <p:ext uri="{D42A27DB-BD31-4B8C-83A1-F6EECF244321}">
                <p14:modId xmlns:p14="http://schemas.microsoft.com/office/powerpoint/2010/main" val="2230401232"/>
              </p:ext>
            </p:extLst>
          </p:nvPr>
        </p:nvGraphicFramePr>
        <p:xfrm>
          <a:off x="621758" y="3192780"/>
          <a:ext cx="8290242" cy="1744979"/>
        </p:xfrm>
        <a:graphic>
          <a:graphicData uri="http://schemas.openxmlformats.org/drawingml/2006/table">
            <a:tbl>
              <a:tblPr firstRow="1" bandRow="1">
                <a:tableStyleId>{B2AC69F7-01D5-4275-9EE7-57F294253A9F}</a:tableStyleId>
              </a:tblPr>
              <a:tblGrid>
                <a:gridCol w="2763414">
                  <a:extLst>
                    <a:ext uri="{9D8B030D-6E8A-4147-A177-3AD203B41FA5}">
                      <a16:colId xmlns:a16="http://schemas.microsoft.com/office/drawing/2014/main" val="4102130140"/>
                    </a:ext>
                  </a:extLst>
                </a:gridCol>
                <a:gridCol w="2763414">
                  <a:extLst>
                    <a:ext uri="{9D8B030D-6E8A-4147-A177-3AD203B41FA5}">
                      <a16:colId xmlns:a16="http://schemas.microsoft.com/office/drawing/2014/main" val="2205252262"/>
                    </a:ext>
                  </a:extLst>
                </a:gridCol>
                <a:gridCol w="2763414">
                  <a:extLst>
                    <a:ext uri="{9D8B030D-6E8A-4147-A177-3AD203B41FA5}">
                      <a16:colId xmlns:a16="http://schemas.microsoft.com/office/drawing/2014/main" val="4197395610"/>
                    </a:ext>
                  </a:extLst>
                </a:gridCol>
              </a:tblGrid>
              <a:tr h="630131">
                <a:tc>
                  <a:txBody>
                    <a:bodyPr/>
                    <a:lstStyle/>
                    <a:p>
                      <a:r>
                        <a:rPr lang="en-US" sz="2000" b="1" dirty="0">
                          <a:latin typeface="Calibri" panose="020F0502020204030204" pitchFamily="34" charset="0"/>
                          <a:ea typeface="Black Han Sans" panose="020B0604020202020204" charset="-127"/>
                          <a:cs typeface="Calibri" panose="020F0502020204030204" pitchFamily="34" charset="0"/>
                        </a:rPr>
                        <a:t>Week 1-2</a:t>
                      </a:r>
                    </a:p>
                  </a:txBody>
                  <a:tcPr>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rect">
                        <a:fillToRect l="100000" t="100000"/>
                      </a:path>
                      <a:tileRect r="-100000" b="-100000"/>
                    </a:gradFill>
                  </a:tcPr>
                </a:tc>
                <a:tc>
                  <a:txBody>
                    <a:bodyPr/>
                    <a:lstStyle/>
                    <a:p>
                      <a:r>
                        <a:rPr lang="en-US" sz="2000" b="1" dirty="0">
                          <a:latin typeface="Calibri" panose="020F0502020204030204" pitchFamily="34" charset="0"/>
                          <a:ea typeface="Black Han Sans" panose="020B0604020202020204" charset="-127"/>
                          <a:cs typeface="Calibri" panose="020F0502020204030204" pitchFamily="34" charset="0"/>
                        </a:rPr>
                        <a:t>Week 3-6</a:t>
                      </a:r>
                    </a:p>
                  </a:txBody>
                  <a:tcPr>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tcPr>
                </a:tc>
                <a:tc>
                  <a:txBody>
                    <a:bodyPr/>
                    <a:lstStyle/>
                    <a:p>
                      <a:r>
                        <a:rPr lang="en-US" sz="2000" b="1" dirty="0">
                          <a:latin typeface="Calibri" panose="020F0502020204030204" pitchFamily="34" charset="0"/>
                          <a:ea typeface="Black Han Sans" panose="020B0604020202020204" charset="-127"/>
                          <a:cs typeface="Calibri" panose="020F0502020204030204" pitchFamily="34" charset="0"/>
                        </a:rPr>
                        <a:t>Month 2-3</a:t>
                      </a:r>
                    </a:p>
                  </a:txBody>
                  <a:tcPr>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a:tcPr>
                </a:tc>
                <a:extLst>
                  <a:ext uri="{0D108BD9-81ED-4DB2-BD59-A6C34878D82A}">
                    <a16:rowId xmlns:a16="http://schemas.microsoft.com/office/drawing/2014/main" val="3220963859"/>
                  </a:ext>
                </a:extLst>
              </a:tr>
              <a:tr h="1114848">
                <a:tc>
                  <a:txBody>
                    <a:bodyPr/>
                    <a:lstStyle/>
                    <a:p>
                      <a:r>
                        <a:rPr lang="en-US" sz="1600" dirty="0">
                          <a:latin typeface="Calibri" panose="020F0502020204030204" pitchFamily="34" charset="0"/>
                          <a:ea typeface="Black Han Sans" panose="020B0604020202020204" charset="-127"/>
                          <a:cs typeface="Calibri" panose="020F0502020204030204" pitchFamily="34" charset="0"/>
                        </a:rPr>
                        <a:t>Workshops (Education)</a:t>
                      </a:r>
                    </a:p>
                  </a:txBody>
                  <a:tcPr>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rect">
                        <a:fillToRect l="100000" t="100000"/>
                      </a:path>
                      <a:tileRect r="-100000" b="-100000"/>
                    </a:gradFill>
                  </a:tcPr>
                </a:tc>
                <a:tc>
                  <a:txBody>
                    <a:bodyPr/>
                    <a:lstStyle/>
                    <a:p>
                      <a:r>
                        <a:rPr lang="en-US" sz="1600" dirty="0">
                          <a:latin typeface="Calibri" panose="020F0502020204030204" pitchFamily="34" charset="0"/>
                          <a:ea typeface="Black Han Sans" panose="020B0604020202020204" charset="-127"/>
                          <a:cs typeface="Calibri" panose="020F0502020204030204" pitchFamily="34" charset="0"/>
                        </a:rPr>
                        <a:t>App + Peer (Tracking)</a:t>
                      </a:r>
                    </a:p>
                  </a:txBody>
                  <a:tcPr>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tcPr>
                </a:tc>
                <a:tc>
                  <a:txBody>
                    <a:bodyPr/>
                    <a:lstStyle/>
                    <a:p>
                      <a:r>
                        <a:rPr lang="en-US" sz="1600" dirty="0">
                          <a:latin typeface="Calibri" panose="020F0502020204030204" pitchFamily="34" charset="0"/>
                          <a:ea typeface="Black Han Sans" panose="020B0604020202020204" charset="-127"/>
                          <a:cs typeface="Calibri" panose="020F0502020204030204" pitchFamily="34" charset="0"/>
                        </a:rPr>
                        <a:t>Policy + Follow-Up (Sustainability)</a:t>
                      </a:r>
                    </a:p>
                  </a:txBody>
                  <a:tcPr>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a:tcPr>
                </a:tc>
                <a:extLst>
                  <a:ext uri="{0D108BD9-81ED-4DB2-BD59-A6C34878D82A}">
                    <a16:rowId xmlns:a16="http://schemas.microsoft.com/office/drawing/2014/main" val="482808667"/>
                  </a:ext>
                </a:extLst>
              </a:tr>
            </a:tbl>
          </a:graphicData>
        </a:graphic>
      </p:graphicFrame>
      <p:pic>
        <p:nvPicPr>
          <p:cNvPr id="1026" name="Picture 2" descr="👨‍🔧 Man Mechanic Emoji: Meaning &amp; Usage">
            <a:extLst>
              <a:ext uri="{FF2B5EF4-FFF2-40B4-BE49-F238E27FC236}">
                <a16:creationId xmlns:a16="http://schemas.microsoft.com/office/drawing/2014/main" id="{8FCD8836-33A4-4B79-8096-E7E55CC257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4400" y="4259245"/>
            <a:ext cx="671232" cy="671232"/>
          </a:xfrm>
          <a:prstGeom prst="rect">
            <a:avLst/>
          </a:prstGeom>
          <a:noFill/>
          <a:extLst>
            <a:ext uri="{909E8E84-426E-40DD-AFC4-6F175D3DCCD1}">
              <a14:hiddenFill xmlns:a14="http://schemas.microsoft.com/office/drawing/2010/main">
                <a:solidFill>
                  <a:srgbClr val="FFFFFF"/>
                </a:solidFill>
              </a14:hiddenFill>
            </a:ext>
          </a:extLst>
        </p:spPr>
      </p:pic>
      <p:pic>
        <p:nvPicPr>
          <p:cNvPr id="126" name="Picture 6" descr="21 Features that you must have in your Health tracking app">
            <a:extLst>
              <a:ext uri="{FF2B5EF4-FFF2-40B4-BE49-F238E27FC236}">
                <a16:creationId xmlns:a16="http://schemas.microsoft.com/office/drawing/2014/main" id="{DA29CD1B-4299-4EC7-BE9B-F2B97D79481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3896" r="3089"/>
          <a:stretch/>
        </p:blipFill>
        <p:spPr bwMode="auto">
          <a:xfrm>
            <a:off x="4232459" y="4192811"/>
            <a:ext cx="1067871" cy="68506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Rules Scroll Sticker - Rules Scroll Emoji - Discover &amp; Share GIFs">
            <a:extLst>
              <a:ext uri="{FF2B5EF4-FFF2-40B4-BE49-F238E27FC236}">
                <a16:creationId xmlns:a16="http://schemas.microsoft.com/office/drawing/2014/main" id="{90A15E63-7A02-4D55-8ABE-287DBC23CA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55463" y="3990594"/>
            <a:ext cx="725713" cy="725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963649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13362"/>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err="1"/>
              <a:t>Behavioural</a:t>
            </a:r>
            <a:r>
              <a:rPr lang="en-US" dirty="0"/>
              <a:t> Foundations: Health Belief Model (HBM)</a:t>
            </a:r>
          </a:p>
        </p:txBody>
      </p:sp>
      <p:sp>
        <p:nvSpPr>
          <p:cNvPr id="2004" name="Google Shape;2004;p45"/>
          <p:cNvSpPr txBox="1">
            <a:spLocks noGrp="1"/>
          </p:cNvSpPr>
          <p:nvPr>
            <p:ph type="subTitle" idx="3"/>
          </p:nvPr>
        </p:nvSpPr>
        <p:spPr>
          <a:xfrm>
            <a:off x="1046484" y="1270243"/>
            <a:ext cx="7051032"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The Health Belief Model is known for being a foundational framework in health </a:t>
            </a:r>
            <a:r>
              <a:rPr lang="en-US" sz="1800" dirty="0" err="1"/>
              <a:t>behaviour</a:t>
            </a:r>
            <a:r>
              <a:rPr lang="en-US" sz="1800" dirty="0"/>
              <a:t> research, </a:t>
            </a:r>
            <a:r>
              <a:rPr lang="en-US" sz="1800" dirty="0" err="1"/>
              <a:t>utilised</a:t>
            </a:r>
            <a:r>
              <a:rPr lang="en-US" sz="1800" dirty="0"/>
              <a:t> for guiding health promotion and disease prevention programs (</a:t>
            </a:r>
            <a:r>
              <a:rPr lang="en-US" sz="1800" dirty="0" err="1"/>
              <a:t>Alyafei</a:t>
            </a:r>
            <a:r>
              <a:rPr lang="en-US" sz="1800" dirty="0"/>
              <a:t> and </a:t>
            </a:r>
            <a:r>
              <a:rPr lang="en-US" sz="1800" dirty="0" err="1"/>
              <a:t>Carr</a:t>
            </a:r>
            <a:r>
              <a:rPr lang="en-US" sz="1800" dirty="0"/>
              <a:t>, 2024). The model focuses on individual perceptions:</a:t>
            </a:r>
          </a:p>
        </p:txBody>
      </p:sp>
      <p:sp>
        <p:nvSpPr>
          <p:cNvPr id="5" name="TextBox 4">
            <a:extLst>
              <a:ext uri="{FF2B5EF4-FFF2-40B4-BE49-F238E27FC236}">
                <a16:creationId xmlns:a16="http://schemas.microsoft.com/office/drawing/2014/main" id="{76C625C6-4A33-4F8F-916B-D3314718CE98}"/>
              </a:ext>
            </a:extLst>
          </p:cNvPr>
          <p:cNvSpPr txBox="1"/>
          <p:nvPr/>
        </p:nvSpPr>
        <p:spPr>
          <a:xfrm>
            <a:off x="403008" y="2812658"/>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Perceived Susceptibility &amp; Severity</a:t>
            </a:r>
          </a:p>
        </p:txBody>
      </p:sp>
      <p:sp>
        <p:nvSpPr>
          <p:cNvPr id="2" name="Arrow: Right 1">
            <a:extLst>
              <a:ext uri="{FF2B5EF4-FFF2-40B4-BE49-F238E27FC236}">
                <a16:creationId xmlns:a16="http://schemas.microsoft.com/office/drawing/2014/main" id="{A4B96CA8-D670-4DFF-96A6-04065239D4CE}"/>
              </a:ext>
            </a:extLst>
          </p:cNvPr>
          <p:cNvSpPr/>
          <p:nvPr/>
        </p:nvSpPr>
        <p:spPr>
          <a:xfrm>
            <a:off x="4078224" y="2831255"/>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Right 5">
            <a:extLst>
              <a:ext uri="{FF2B5EF4-FFF2-40B4-BE49-F238E27FC236}">
                <a16:creationId xmlns:a16="http://schemas.microsoft.com/office/drawing/2014/main" id="{99029FD3-B564-4003-8226-10A2ABB9AF18}"/>
              </a:ext>
            </a:extLst>
          </p:cNvPr>
          <p:cNvSpPr/>
          <p:nvPr/>
        </p:nvSpPr>
        <p:spPr>
          <a:xfrm>
            <a:off x="4054512" y="3595911"/>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Right 6">
            <a:extLst>
              <a:ext uri="{FF2B5EF4-FFF2-40B4-BE49-F238E27FC236}">
                <a16:creationId xmlns:a16="http://schemas.microsoft.com/office/drawing/2014/main" id="{3F91A604-61C3-4F3E-8E84-C739FA94235F}"/>
              </a:ext>
            </a:extLst>
          </p:cNvPr>
          <p:cNvSpPr/>
          <p:nvPr/>
        </p:nvSpPr>
        <p:spPr>
          <a:xfrm>
            <a:off x="4078224" y="4301013"/>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8541D0C1-DB26-4767-A1D8-3479652BA441}"/>
              </a:ext>
            </a:extLst>
          </p:cNvPr>
          <p:cNvSpPr txBox="1"/>
          <p:nvPr/>
        </p:nvSpPr>
        <p:spPr>
          <a:xfrm>
            <a:off x="4912706" y="2812658"/>
            <a:ext cx="4097182"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Education on health risks of sleep loss.</a:t>
            </a:r>
          </a:p>
        </p:txBody>
      </p:sp>
      <p:sp>
        <p:nvSpPr>
          <p:cNvPr id="11" name="TextBox 10">
            <a:extLst>
              <a:ext uri="{FF2B5EF4-FFF2-40B4-BE49-F238E27FC236}">
                <a16:creationId xmlns:a16="http://schemas.microsoft.com/office/drawing/2014/main" id="{0AC3D48D-0DE8-46BB-AA24-FFF4F5908FB1}"/>
              </a:ext>
            </a:extLst>
          </p:cNvPr>
          <p:cNvSpPr txBox="1"/>
          <p:nvPr/>
        </p:nvSpPr>
        <p:spPr>
          <a:xfrm>
            <a:off x="403008" y="3564318"/>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Perceived Benefits &amp; Barriers</a:t>
            </a:r>
          </a:p>
        </p:txBody>
      </p:sp>
      <p:sp>
        <p:nvSpPr>
          <p:cNvPr id="12" name="TextBox 11">
            <a:extLst>
              <a:ext uri="{FF2B5EF4-FFF2-40B4-BE49-F238E27FC236}">
                <a16:creationId xmlns:a16="http://schemas.microsoft.com/office/drawing/2014/main" id="{FE71F692-C587-42A7-B568-235CD6F119F6}"/>
              </a:ext>
            </a:extLst>
          </p:cNvPr>
          <p:cNvSpPr txBox="1"/>
          <p:nvPr/>
        </p:nvSpPr>
        <p:spPr>
          <a:xfrm>
            <a:off x="4912706" y="3520663"/>
            <a:ext cx="4097182" cy="646331"/>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Sessions show quick wins, address time/work pressures.</a:t>
            </a:r>
          </a:p>
        </p:txBody>
      </p:sp>
      <p:sp>
        <p:nvSpPr>
          <p:cNvPr id="13" name="TextBox 12">
            <a:extLst>
              <a:ext uri="{FF2B5EF4-FFF2-40B4-BE49-F238E27FC236}">
                <a16:creationId xmlns:a16="http://schemas.microsoft.com/office/drawing/2014/main" id="{8D3ADAAD-AFB3-415E-A3C7-6C4FD8EAB9DF}"/>
              </a:ext>
            </a:extLst>
          </p:cNvPr>
          <p:cNvSpPr txBox="1"/>
          <p:nvPr/>
        </p:nvSpPr>
        <p:spPr>
          <a:xfrm>
            <a:off x="403008" y="4308492"/>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Cues to Action &amp; Self-Efficacy</a:t>
            </a:r>
          </a:p>
        </p:txBody>
      </p:sp>
      <p:sp>
        <p:nvSpPr>
          <p:cNvPr id="14" name="TextBox 13">
            <a:extLst>
              <a:ext uri="{FF2B5EF4-FFF2-40B4-BE49-F238E27FC236}">
                <a16:creationId xmlns:a16="http://schemas.microsoft.com/office/drawing/2014/main" id="{747D7FBC-76FE-4BB6-A570-7B08B8600D0B}"/>
              </a:ext>
            </a:extLst>
          </p:cNvPr>
          <p:cNvSpPr txBox="1"/>
          <p:nvPr/>
        </p:nvSpPr>
        <p:spPr>
          <a:xfrm>
            <a:off x="4912706" y="4226494"/>
            <a:ext cx="4097182" cy="646331"/>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Reminders, peer support, and success tracking.</a:t>
            </a:r>
          </a:p>
        </p:txBody>
      </p:sp>
      <p:grpSp>
        <p:nvGrpSpPr>
          <p:cNvPr id="15" name="Google Shape;2395;p56">
            <a:extLst>
              <a:ext uri="{FF2B5EF4-FFF2-40B4-BE49-F238E27FC236}">
                <a16:creationId xmlns:a16="http://schemas.microsoft.com/office/drawing/2014/main" id="{2D230535-FC76-4C0B-A556-8CE6D2D53EF2}"/>
              </a:ext>
            </a:extLst>
          </p:cNvPr>
          <p:cNvGrpSpPr/>
          <p:nvPr/>
        </p:nvGrpSpPr>
        <p:grpSpPr>
          <a:xfrm>
            <a:off x="5786411" y="743926"/>
            <a:ext cx="484727" cy="547618"/>
            <a:chOff x="3413737" y="2414553"/>
            <a:chExt cx="315208" cy="352279"/>
          </a:xfrm>
        </p:grpSpPr>
        <p:sp>
          <p:nvSpPr>
            <p:cNvPr id="16" name="Google Shape;2396;p56">
              <a:extLst>
                <a:ext uri="{FF2B5EF4-FFF2-40B4-BE49-F238E27FC236}">
                  <a16:creationId xmlns:a16="http://schemas.microsoft.com/office/drawing/2014/main" id="{3E40B12F-B6C0-48AB-9DF8-9BD6952FC703}"/>
                </a:ext>
              </a:extLst>
            </p:cNvPr>
            <p:cNvSpPr/>
            <p:nvPr/>
          </p:nvSpPr>
          <p:spPr>
            <a:xfrm>
              <a:off x="3588148" y="2530141"/>
              <a:ext cx="140797" cy="203222"/>
            </a:xfrm>
            <a:custGeom>
              <a:avLst/>
              <a:gdLst/>
              <a:ahLst/>
              <a:cxnLst/>
              <a:rect l="l" t="t" r="r" b="b"/>
              <a:pathLst>
                <a:path w="4926" h="7110" extrusionOk="0">
                  <a:moveTo>
                    <a:pt x="2802" y="0"/>
                  </a:moveTo>
                  <a:cubicBezTo>
                    <a:pt x="1273" y="0"/>
                    <a:pt x="331" y="1619"/>
                    <a:pt x="291" y="1688"/>
                  </a:cubicBezTo>
                  <a:lnTo>
                    <a:pt x="52" y="2106"/>
                  </a:lnTo>
                  <a:cubicBezTo>
                    <a:pt x="0" y="2199"/>
                    <a:pt x="33" y="2315"/>
                    <a:pt x="124" y="2367"/>
                  </a:cubicBezTo>
                  <a:lnTo>
                    <a:pt x="959" y="2847"/>
                  </a:lnTo>
                  <a:cubicBezTo>
                    <a:pt x="989" y="2863"/>
                    <a:pt x="1021" y="2871"/>
                    <a:pt x="1053" y="2871"/>
                  </a:cubicBezTo>
                  <a:cubicBezTo>
                    <a:pt x="1121" y="2871"/>
                    <a:pt x="1185" y="2836"/>
                    <a:pt x="1220" y="2774"/>
                  </a:cubicBezTo>
                  <a:lnTo>
                    <a:pt x="1459" y="2357"/>
                  </a:lnTo>
                  <a:cubicBezTo>
                    <a:pt x="1625" y="2076"/>
                    <a:pt x="2188" y="1347"/>
                    <a:pt x="2801" y="1347"/>
                  </a:cubicBezTo>
                  <a:cubicBezTo>
                    <a:pt x="3204" y="1347"/>
                    <a:pt x="3381" y="1600"/>
                    <a:pt x="3458" y="1812"/>
                  </a:cubicBezTo>
                  <a:cubicBezTo>
                    <a:pt x="3619" y="2244"/>
                    <a:pt x="3524" y="2933"/>
                    <a:pt x="2937" y="3436"/>
                  </a:cubicBezTo>
                  <a:cubicBezTo>
                    <a:pt x="2311" y="3973"/>
                    <a:pt x="1598" y="4613"/>
                    <a:pt x="1076" y="5275"/>
                  </a:cubicBezTo>
                  <a:cubicBezTo>
                    <a:pt x="1026" y="5339"/>
                    <a:pt x="978" y="5403"/>
                    <a:pt x="929" y="5468"/>
                  </a:cubicBezTo>
                  <a:cubicBezTo>
                    <a:pt x="896" y="5514"/>
                    <a:pt x="884" y="5574"/>
                    <a:pt x="899" y="5632"/>
                  </a:cubicBezTo>
                  <a:lnTo>
                    <a:pt x="1256" y="6965"/>
                  </a:lnTo>
                  <a:cubicBezTo>
                    <a:pt x="1278" y="7047"/>
                    <a:pt x="1351" y="7105"/>
                    <a:pt x="1436" y="7109"/>
                  </a:cubicBezTo>
                  <a:lnTo>
                    <a:pt x="1442" y="7109"/>
                  </a:lnTo>
                  <a:cubicBezTo>
                    <a:pt x="1524" y="7109"/>
                    <a:pt x="1598" y="7056"/>
                    <a:pt x="1625" y="6978"/>
                  </a:cubicBezTo>
                  <a:cubicBezTo>
                    <a:pt x="1893" y="6185"/>
                    <a:pt x="2835" y="5302"/>
                    <a:pt x="3815" y="4461"/>
                  </a:cubicBezTo>
                  <a:cubicBezTo>
                    <a:pt x="4285" y="4056"/>
                    <a:pt x="4617" y="3540"/>
                    <a:pt x="4775" y="2960"/>
                  </a:cubicBezTo>
                  <a:cubicBezTo>
                    <a:pt x="4925" y="2412"/>
                    <a:pt x="4907" y="1838"/>
                    <a:pt x="4724" y="1345"/>
                  </a:cubicBezTo>
                  <a:cubicBezTo>
                    <a:pt x="4415" y="503"/>
                    <a:pt x="3695" y="0"/>
                    <a:pt x="280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397;p56">
              <a:extLst>
                <a:ext uri="{FF2B5EF4-FFF2-40B4-BE49-F238E27FC236}">
                  <a16:creationId xmlns:a16="http://schemas.microsoft.com/office/drawing/2014/main" id="{CD445F24-44E2-44DA-AF51-C3959907A8E9}"/>
                </a:ext>
              </a:extLst>
            </p:cNvPr>
            <p:cNvSpPr/>
            <p:nvPr/>
          </p:nvSpPr>
          <p:spPr>
            <a:xfrm>
              <a:off x="3613443" y="2652874"/>
              <a:ext cx="31498" cy="80488"/>
            </a:xfrm>
            <a:custGeom>
              <a:avLst/>
              <a:gdLst/>
              <a:ahLst/>
              <a:cxnLst/>
              <a:rect l="l" t="t" r="r" b="b"/>
              <a:pathLst>
                <a:path w="1102" h="2816" extrusionOk="0">
                  <a:moveTo>
                    <a:pt x="1102" y="0"/>
                  </a:moveTo>
                  <a:cubicBezTo>
                    <a:pt x="774" y="313"/>
                    <a:pt x="459" y="645"/>
                    <a:pt x="193" y="981"/>
                  </a:cubicBezTo>
                  <a:cubicBezTo>
                    <a:pt x="142" y="1045"/>
                    <a:pt x="94" y="1109"/>
                    <a:pt x="45" y="1174"/>
                  </a:cubicBezTo>
                  <a:cubicBezTo>
                    <a:pt x="13" y="1220"/>
                    <a:pt x="1" y="1280"/>
                    <a:pt x="16" y="1338"/>
                  </a:cubicBezTo>
                  <a:lnTo>
                    <a:pt x="373" y="2671"/>
                  </a:lnTo>
                  <a:cubicBezTo>
                    <a:pt x="395" y="2753"/>
                    <a:pt x="468" y="2811"/>
                    <a:pt x="554" y="2815"/>
                  </a:cubicBezTo>
                  <a:lnTo>
                    <a:pt x="559" y="2815"/>
                  </a:lnTo>
                  <a:cubicBezTo>
                    <a:pt x="640" y="2815"/>
                    <a:pt x="715" y="2762"/>
                    <a:pt x="742" y="2684"/>
                  </a:cubicBezTo>
                  <a:cubicBezTo>
                    <a:pt x="816" y="2467"/>
                    <a:pt x="941" y="2241"/>
                    <a:pt x="1102" y="2013"/>
                  </a:cubicBezTo>
                  <a:lnTo>
                    <a:pt x="1102" y="0"/>
                  </a:ln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398;p56">
              <a:extLst>
                <a:ext uri="{FF2B5EF4-FFF2-40B4-BE49-F238E27FC236}">
                  <a16:creationId xmlns:a16="http://schemas.microsoft.com/office/drawing/2014/main" id="{D1163375-D1CA-4968-ABA3-6427680628EC}"/>
                </a:ext>
              </a:extLst>
            </p:cNvPr>
            <p:cNvSpPr/>
            <p:nvPr/>
          </p:nvSpPr>
          <p:spPr>
            <a:xfrm>
              <a:off x="3588148" y="2534600"/>
              <a:ext cx="56793" cy="77630"/>
            </a:xfrm>
            <a:custGeom>
              <a:avLst/>
              <a:gdLst/>
              <a:ahLst/>
              <a:cxnLst/>
              <a:rect l="l" t="t" r="r" b="b"/>
              <a:pathLst>
                <a:path w="1987" h="2716" extrusionOk="0">
                  <a:moveTo>
                    <a:pt x="1987" y="0"/>
                  </a:moveTo>
                  <a:cubicBezTo>
                    <a:pt x="944" y="408"/>
                    <a:pt x="323" y="1475"/>
                    <a:pt x="291" y="1532"/>
                  </a:cubicBezTo>
                  <a:lnTo>
                    <a:pt x="52" y="1950"/>
                  </a:lnTo>
                  <a:cubicBezTo>
                    <a:pt x="0" y="2043"/>
                    <a:pt x="32" y="2159"/>
                    <a:pt x="124" y="2211"/>
                  </a:cubicBezTo>
                  <a:lnTo>
                    <a:pt x="959" y="2691"/>
                  </a:lnTo>
                  <a:cubicBezTo>
                    <a:pt x="988" y="2707"/>
                    <a:pt x="1021" y="2715"/>
                    <a:pt x="1053" y="2715"/>
                  </a:cubicBezTo>
                  <a:cubicBezTo>
                    <a:pt x="1120" y="2715"/>
                    <a:pt x="1185" y="2680"/>
                    <a:pt x="1220" y="2618"/>
                  </a:cubicBezTo>
                  <a:lnTo>
                    <a:pt x="1459" y="2201"/>
                  </a:lnTo>
                  <a:cubicBezTo>
                    <a:pt x="1545" y="2055"/>
                    <a:pt x="1737" y="1790"/>
                    <a:pt x="1987" y="1569"/>
                  </a:cubicBezTo>
                  <a:lnTo>
                    <a:pt x="1987" y="0"/>
                  </a:ln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399;p56">
              <a:extLst>
                <a:ext uri="{FF2B5EF4-FFF2-40B4-BE49-F238E27FC236}">
                  <a16:creationId xmlns:a16="http://schemas.microsoft.com/office/drawing/2014/main" id="{975C5108-7367-499F-8E2C-70ABF37DAD5E}"/>
                </a:ext>
              </a:extLst>
            </p:cNvPr>
            <p:cNvSpPr/>
            <p:nvPr/>
          </p:nvSpPr>
          <p:spPr>
            <a:xfrm>
              <a:off x="3413794" y="2519108"/>
              <a:ext cx="220228" cy="247725"/>
            </a:xfrm>
            <a:custGeom>
              <a:avLst/>
              <a:gdLst/>
              <a:ahLst/>
              <a:cxnLst/>
              <a:rect l="l" t="t" r="r" b="b"/>
              <a:pathLst>
                <a:path w="7705" h="8667" extrusionOk="0">
                  <a:moveTo>
                    <a:pt x="193" y="1"/>
                  </a:moveTo>
                  <a:cubicBezTo>
                    <a:pt x="88" y="1"/>
                    <a:pt x="0" y="87"/>
                    <a:pt x="0" y="194"/>
                  </a:cubicBezTo>
                  <a:lnTo>
                    <a:pt x="0" y="7318"/>
                  </a:lnTo>
                  <a:cubicBezTo>
                    <a:pt x="0" y="8062"/>
                    <a:pt x="606" y="8666"/>
                    <a:pt x="1350" y="8666"/>
                  </a:cubicBezTo>
                  <a:lnTo>
                    <a:pt x="6356" y="8666"/>
                  </a:lnTo>
                  <a:cubicBezTo>
                    <a:pt x="7100" y="8666"/>
                    <a:pt x="7704" y="8062"/>
                    <a:pt x="7704" y="7318"/>
                  </a:cubicBezTo>
                  <a:lnTo>
                    <a:pt x="7704" y="194"/>
                  </a:lnTo>
                  <a:cubicBezTo>
                    <a:pt x="7703" y="87"/>
                    <a:pt x="7617" y="1"/>
                    <a:pt x="75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400;p56">
              <a:extLst>
                <a:ext uri="{FF2B5EF4-FFF2-40B4-BE49-F238E27FC236}">
                  <a16:creationId xmlns:a16="http://schemas.microsoft.com/office/drawing/2014/main" id="{8CB83D9F-2612-451E-BA1D-9CC758747A00}"/>
                </a:ext>
              </a:extLst>
            </p:cNvPr>
            <p:cNvSpPr/>
            <p:nvPr/>
          </p:nvSpPr>
          <p:spPr>
            <a:xfrm>
              <a:off x="3413737" y="2519108"/>
              <a:ext cx="214340" cy="247725"/>
            </a:xfrm>
            <a:custGeom>
              <a:avLst/>
              <a:gdLst/>
              <a:ahLst/>
              <a:cxnLst/>
              <a:rect l="l" t="t" r="r" b="b"/>
              <a:pathLst>
                <a:path w="7499" h="8667" extrusionOk="0">
                  <a:moveTo>
                    <a:pt x="194" y="1"/>
                  </a:moveTo>
                  <a:cubicBezTo>
                    <a:pt x="88" y="1"/>
                    <a:pt x="1" y="87"/>
                    <a:pt x="1" y="194"/>
                  </a:cubicBezTo>
                  <a:lnTo>
                    <a:pt x="1" y="7318"/>
                  </a:lnTo>
                  <a:cubicBezTo>
                    <a:pt x="1" y="8062"/>
                    <a:pt x="605" y="8666"/>
                    <a:pt x="1349" y="8666"/>
                  </a:cubicBezTo>
                  <a:lnTo>
                    <a:pt x="6358" y="8666"/>
                  </a:lnTo>
                  <a:cubicBezTo>
                    <a:pt x="6837" y="8666"/>
                    <a:pt x="7258" y="8415"/>
                    <a:pt x="7498" y="8037"/>
                  </a:cubicBezTo>
                  <a:lnTo>
                    <a:pt x="7498" y="8037"/>
                  </a:lnTo>
                  <a:cubicBezTo>
                    <a:pt x="7379" y="8070"/>
                    <a:pt x="7255" y="8088"/>
                    <a:pt x="7128" y="8088"/>
                  </a:cubicBezTo>
                  <a:lnTo>
                    <a:pt x="2121" y="8088"/>
                  </a:lnTo>
                  <a:cubicBezTo>
                    <a:pt x="1377" y="8088"/>
                    <a:pt x="773" y="7483"/>
                    <a:pt x="773" y="6740"/>
                  </a:cubicBezTo>
                  <a:lnTo>
                    <a:pt x="773" y="1"/>
                  </a:ln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401;p56">
              <a:extLst>
                <a:ext uri="{FF2B5EF4-FFF2-40B4-BE49-F238E27FC236}">
                  <a16:creationId xmlns:a16="http://schemas.microsoft.com/office/drawing/2014/main" id="{034D2A4E-5E60-43FA-A332-2A2748C6DC4E}"/>
                </a:ext>
              </a:extLst>
            </p:cNvPr>
            <p:cNvSpPr/>
            <p:nvPr/>
          </p:nvSpPr>
          <p:spPr>
            <a:xfrm>
              <a:off x="3518349" y="2513591"/>
              <a:ext cx="11090" cy="66111"/>
            </a:xfrm>
            <a:custGeom>
              <a:avLst/>
              <a:gdLst/>
              <a:ahLst/>
              <a:cxnLst/>
              <a:rect l="l" t="t" r="r" b="b"/>
              <a:pathLst>
                <a:path w="388" h="2313" extrusionOk="0">
                  <a:moveTo>
                    <a:pt x="194" y="0"/>
                  </a:moveTo>
                  <a:cubicBezTo>
                    <a:pt x="87" y="0"/>
                    <a:pt x="1" y="88"/>
                    <a:pt x="1" y="194"/>
                  </a:cubicBezTo>
                  <a:lnTo>
                    <a:pt x="1" y="2119"/>
                  </a:lnTo>
                  <a:cubicBezTo>
                    <a:pt x="1" y="2226"/>
                    <a:pt x="89" y="2313"/>
                    <a:pt x="194" y="2313"/>
                  </a:cubicBezTo>
                  <a:cubicBezTo>
                    <a:pt x="300" y="2313"/>
                    <a:pt x="386" y="2225"/>
                    <a:pt x="388" y="2119"/>
                  </a:cubicBezTo>
                  <a:lnTo>
                    <a:pt x="388" y="194"/>
                  </a:lnTo>
                  <a:cubicBezTo>
                    <a:pt x="388" y="87"/>
                    <a:pt x="300" y="0"/>
                    <a:pt x="1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402;p56">
              <a:extLst>
                <a:ext uri="{FF2B5EF4-FFF2-40B4-BE49-F238E27FC236}">
                  <a16:creationId xmlns:a16="http://schemas.microsoft.com/office/drawing/2014/main" id="{628FA47B-58A6-4F67-9A56-9EFEF85AC47E}"/>
                </a:ext>
              </a:extLst>
            </p:cNvPr>
            <p:cNvSpPr/>
            <p:nvPr/>
          </p:nvSpPr>
          <p:spPr>
            <a:xfrm>
              <a:off x="3507717" y="2414553"/>
              <a:ext cx="30183" cy="66054"/>
            </a:xfrm>
            <a:custGeom>
              <a:avLst/>
              <a:gdLst/>
              <a:ahLst/>
              <a:cxnLst/>
              <a:rect l="l" t="t" r="r" b="b"/>
              <a:pathLst>
                <a:path w="1056" h="2311" extrusionOk="0">
                  <a:moveTo>
                    <a:pt x="503" y="1"/>
                  </a:moveTo>
                  <a:cubicBezTo>
                    <a:pt x="453" y="1"/>
                    <a:pt x="404" y="20"/>
                    <a:pt x="367" y="57"/>
                  </a:cubicBezTo>
                  <a:cubicBezTo>
                    <a:pt x="292" y="131"/>
                    <a:pt x="292" y="255"/>
                    <a:pt x="367" y="329"/>
                  </a:cubicBezTo>
                  <a:cubicBezTo>
                    <a:pt x="626" y="589"/>
                    <a:pt x="657" y="725"/>
                    <a:pt x="654" y="783"/>
                  </a:cubicBezTo>
                  <a:cubicBezTo>
                    <a:pt x="647" y="874"/>
                    <a:pt x="529" y="958"/>
                    <a:pt x="407" y="1051"/>
                  </a:cubicBezTo>
                  <a:cubicBezTo>
                    <a:pt x="240" y="1173"/>
                    <a:pt x="35" y="1326"/>
                    <a:pt x="16" y="1579"/>
                  </a:cubicBezTo>
                  <a:cubicBezTo>
                    <a:pt x="1" y="1784"/>
                    <a:pt x="112" y="2000"/>
                    <a:pt x="367" y="2256"/>
                  </a:cubicBezTo>
                  <a:cubicBezTo>
                    <a:pt x="404" y="2293"/>
                    <a:pt x="455" y="2311"/>
                    <a:pt x="504" y="2311"/>
                  </a:cubicBezTo>
                  <a:cubicBezTo>
                    <a:pt x="553" y="2311"/>
                    <a:pt x="602" y="2293"/>
                    <a:pt x="638" y="2256"/>
                  </a:cubicBezTo>
                  <a:cubicBezTo>
                    <a:pt x="712" y="2181"/>
                    <a:pt x="712" y="2058"/>
                    <a:pt x="638" y="1984"/>
                  </a:cubicBezTo>
                  <a:cubicBezTo>
                    <a:pt x="411" y="1759"/>
                    <a:pt x="394" y="1646"/>
                    <a:pt x="397" y="1609"/>
                  </a:cubicBezTo>
                  <a:cubicBezTo>
                    <a:pt x="404" y="1530"/>
                    <a:pt x="520" y="1445"/>
                    <a:pt x="633" y="1360"/>
                  </a:cubicBezTo>
                  <a:cubicBezTo>
                    <a:pt x="804" y="1234"/>
                    <a:pt x="1017" y="1077"/>
                    <a:pt x="1036" y="813"/>
                  </a:cubicBezTo>
                  <a:cubicBezTo>
                    <a:pt x="1056" y="585"/>
                    <a:pt x="928" y="345"/>
                    <a:pt x="639" y="57"/>
                  </a:cubicBezTo>
                  <a:cubicBezTo>
                    <a:pt x="602" y="20"/>
                    <a:pt x="552" y="1"/>
                    <a:pt x="5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403;p56">
              <a:extLst>
                <a:ext uri="{FF2B5EF4-FFF2-40B4-BE49-F238E27FC236}">
                  <a16:creationId xmlns:a16="http://schemas.microsoft.com/office/drawing/2014/main" id="{4CB0799D-F632-4FB0-9B55-5AB9863995D8}"/>
                </a:ext>
              </a:extLst>
            </p:cNvPr>
            <p:cNvSpPr/>
            <p:nvPr/>
          </p:nvSpPr>
          <p:spPr>
            <a:xfrm>
              <a:off x="3543702" y="2414553"/>
              <a:ext cx="30183" cy="66054"/>
            </a:xfrm>
            <a:custGeom>
              <a:avLst/>
              <a:gdLst/>
              <a:ahLst/>
              <a:cxnLst/>
              <a:rect l="l" t="t" r="r" b="b"/>
              <a:pathLst>
                <a:path w="1056" h="2311" extrusionOk="0">
                  <a:moveTo>
                    <a:pt x="503" y="1"/>
                  </a:moveTo>
                  <a:cubicBezTo>
                    <a:pt x="454" y="1"/>
                    <a:pt x="405" y="20"/>
                    <a:pt x="368" y="57"/>
                  </a:cubicBezTo>
                  <a:cubicBezTo>
                    <a:pt x="294" y="131"/>
                    <a:pt x="294" y="255"/>
                    <a:pt x="368" y="329"/>
                  </a:cubicBezTo>
                  <a:cubicBezTo>
                    <a:pt x="625" y="589"/>
                    <a:pt x="658" y="725"/>
                    <a:pt x="654" y="783"/>
                  </a:cubicBezTo>
                  <a:cubicBezTo>
                    <a:pt x="646" y="874"/>
                    <a:pt x="532" y="958"/>
                    <a:pt x="407" y="1051"/>
                  </a:cubicBezTo>
                  <a:cubicBezTo>
                    <a:pt x="242" y="1173"/>
                    <a:pt x="35" y="1326"/>
                    <a:pt x="15" y="1579"/>
                  </a:cubicBezTo>
                  <a:cubicBezTo>
                    <a:pt x="1" y="1784"/>
                    <a:pt x="112" y="2000"/>
                    <a:pt x="368" y="2256"/>
                  </a:cubicBezTo>
                  <a:cubicBezTo>
                    <a:pt x="405" y="2293"/>
                    <a:pt x="454" y="2311"/>
                    <a:pt x="503" y="2311"/>
                  </a:cubicBezTo>
                  <a:cubicBezTo>
                    <a:pt x="554" y="2311"/>
                    <a:pt x="602" y="2293"/>
                    <a:pt x="637" y="2256"/>
                  </a:cubicBezTo>
                  <a:cubicBezTo>
                    <a:pt x="712" y="2181"/>
                    <a:pt x="712" y="2058"/>
                    <a:pt x="637" y="1984"/>
                  </a:cubicBezTo>
                  <a:cubicBezTo>
                    <a:pt x="413" y="1759"/>
                    <a:pt x="393" y="1646"/>
                    <a:pt x="398" y="1609"/>
                  </a:cubicBezTo>
                  <a:cubicBezTo>
                    <a:pt x="405" y="1530"/>
                    <a:pt x="520" y="1445"/>
                    <a:pt x="633" y="1360"/>
                  </a:cubicBezTo>
                  <a:cubicBezTo>
                    <a:pt x="804" y="1234"/>
                    <a:pt x="1017" y="1077"/>
                    <a:pt x="1038" y="813"/>
                  </a:cubicBezTo>
                  <a:cubicBezTo>
                    <a:pt x="1055" y="585"/>
                    <a:pt x="927" y="345"/>
                    <a:pt x="639" y="57"/>
                  </a:cubicBezTo>
                  <a:cubicBezTo>
                    <a:pt x="602" y="20"/>
                    <a:pt x="553" y="1"/>
                    <a:pt x="5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04;p56">
              <a:extLst>
                <a:ext uri="{FF2B5EF4-FFF2-40B4-BE49-F238E27FC236}">
                  <a16:creationId xmlns:a16="http://schemas.microsoft.com/office/drawing/2014/main" id="{4E71B90E-1880-4474-935D-AD99DC6BCAF3}"/>
                </a:ext>
              </a:extLst>
            </p:cNvPr>
            <p:cNvSpPr/>
            <p:nvPr/>
          </p:nvSpPr>
          <p:spPr>
            <a:xfrm>
              <a:off x="3472160" y="2414553"/>
              <a:ext cx="30183" cy="66054"/>
            </a:xfrm>
            <a:custGeom>
              <a:avLst/>
              <a:gdLst/>
              <a:ahLst/>
              <a:cxnLst/>
              <a:rect l="l" t="t" r="r" b="b"/>
              <a:pathLst>
                <a:path w="1056" h="2311" extrusionOk="0">
                  <a:moveTo>
                    <a:pt x="503" y="1"/>
                  </a:moveTo>
                  <a:cubicBezTo>
                    <a:pt x="454" y="1"/>
                    <a:pt x="404" y="20"/>
                    <a:pt x="367" y="57"/>
                  </a:cubicBezTo>
                  <a:cubicBezTo>
                    <a:pt x="293" y="131"/>
                    <a:pt x="293" y="255"/>
                    <a:pt x="367" y="329"/>
                  </a:cubicBezTo>
                  <a:cubicBezTo>
                    <a:pt x="626" y="589"/>
                    <a:pt x="657" y="725"/>
                    <a:pt x="654" y="783"/>
                  </a:cubicBezTo>
                  <a:cubicBezTo>
                    <a:pt x="647" y="874"/>
                    <a:pt x="529" y="958"/>
                    <a:pt x="406" y="1051"/>
                  </a:cubicBezTo>
                  <a:cubicBezTo>
                    <a:pt x="240" y="1173"/>
                    <a:pt x="34" y="1326"/>
                    <a:pt x="16" y="1579"/>
                  </a:cubicBezTo>
                  <a:cubicBezTo>
                    <a:pt x="1" y="1784"/>
                    <a:pt x="113" y="2000"/>
                    <a:pt x="367" y="2256"/>
                  </a:cubicBezTo>
                  <a:cubicBezTo>
                    <a:pt x="404" y="2293"/>
                    <a:pt x="455" y="2311"/>
                    <a:pt x="502" y="2311"/>
                  </a:cubicBezTo>
                  <a:cubicBezTo>
                    <a:pt x="553" y="2311"/>
                    <a:pt x="602" y="2293"/>
                    <a:pt x="636" y="2256"/>
                  </a:cubicBezTo>
                  <a:cubicBezTo>
                    <a:pt x="711" y="2181"/>
                    <a:pt x="711" y="2058"/>
                    <a:pt x="636" y="1984"/>
                  </a:cubicBezTo>
                  <a:cubicBezTo>
                    <a:pt x="412" y="1759"/>
                    <a:pt x="394" y="1646"/>
                    <a:pt x="397" y="1609"/>
                  </a:cubicBezTo>
                  <a:cubicBezTo>
                    <a:pt x="404" y="1530"/>
                    <a:pt x="520" y="1445"/>
                    <a:pt x="633" y="1360"/>
                  </a:cubicBezTo>
                  <a:cubicBezTo>
                    <a:pt x="804" y="1234"/>
                    <a:pt x="1016" y="1077"/>
                    <a:pt x="1036" y="813"/>
                  </a:cubicBezTo>
                  <a:cubicBezTo>
                    <a:pt x="1056" y="585"/>
                    <a:pt x="926" y="345"/>
                    <a:pt x="639" y="57"/>
                  </a:cubicBezTo>
                  <a:cubicBezTo>
                    <a:pt x="602" y="20"/>
                    <a:pt x="553" y="1"/>
                    <a:pt x="5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405;p56">
              <a:extLst>
                <a:ext uri="{FF2B5EF4-FFF2-40B4-BE49-F238E27FC236}">
                  <a16:creationId xmlns:a16="http://schemas.microsoft.com/office/drawing/2014/main" id="{B3BE0A06-A074-4AD6-9779-603B17FBE6DB}"/>
                </a:ext>
              </a:extLst>
            </p:cNvPr>
            <p:cNvSpPr/>
            <p:nvPr/>
          </p:nvSpPr>
          <p:spPr>
            <a:xfrm>
              <a:off x="3485365" y="2568613"/>
              <a:ext cx="77087" cy="93636"/>
            </a:xfrm>
            <a:custGeom>
              <a:avLst/>
              <a:gdLst/>
              <a:ahLst/>
              <a:cxnLst/>
              <a:rect l="l" t="t" r="r" b="b"/>
              <a:pathLst>
                <a:path w="2697" h="3276" extrusionOk="0">
                  <a:moveTo>
                    <a:pt x="1348" y="1"/>
                  </a:moveTo>
                  <a:cubicBezTo>
                    <a:pt x="1304" y="1"/>
                    <a:pt x="1260" y="16"/>
                    <a:pt x="1223" y="45"/>
                  </a:cubicBezTo>
                  <a:lnTo>
                    <a:pt x="69" y="1010"/>
                  </a:lnTo>
                  <a:cubicBezTo>
                    <a:pt x="24" y="1047"/>
                    <a:pt x="0" y="1100"/>
                    <a:pt x="0" y="1158"/>
                  </a:cubicBezTo>
                  <a:lnTo>
                    <a:pt x="0" y="3082"/>
                  </a:lnTo>
                  <a:cubicBezTo>
                    <a:pt x="0" y="3189"/>
                    <a:pt x="85" y="3276"/>
                    <a:pt x="194" y="3276"/>
                  </a:cubicBezTo>
                  <a:lnTo>
                    <a:pt x="2503" y="3276"/>
                  </a:lnTo>
                  <a:cubicBezTo>
                    <a:pt x="2608" y="3276"/>
                    <a:pt x="2696" y="3191"/>
                    <a:pt x="2696" y="3082"/>
                  </a:cubicBezTo>
                  <a:lnTo>
                    <a:pt x="2696" y="1158"/>
                  </a:lnTo>
                  <a:cubicBezTo>
                    <a:pt x="2696" y="1100"/>
                    <a:pt x="2671" y="1047"/>
                    <a:pt x="2626" y="1010"/>
                  </a:cubicBezTo>
                  <a:lnTo>
                    <a:pt x="1472" y="45"/>
                  </a:lnTo>
                  <a:cubicBezTo>
                    <a:pt x="1436" y="16"/>
                    <a:pt x="1392" y="1"/>
                    <a:pt x="1348" y="1"/>
                  </a:cubicBezTo>
                  <a:close/>
                </a:path>
              </a:pathLst>
            </a:custGeom>
            <a:solidFill>
              <a:srgbClr val="F4F0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406;p56">
              <a:extLst>
                <a:ext uri="{FF2B5EF4-FFF2-40B4-BE49-F238E27FC236}">
                  <a16:creationId xmlns:a16="http://schemas.microsoft.com/office/drawing/2014/main" id="{625FE67E-4B7E-43FA-83D9-DAB5CFA07197}"/>
                </a:ext>
              </a:extLst>
            </p:cNvPr>
            <p:cNvSpPr/>
            <p:nvPr/>
          </p:nvSpPr>
          <p:spPr>
            <a:xfrm>
              <a:off x="3502200" y="2607542"/>
              <a:ext cx="43360" cy="37872"/>
            </a:xfrm>
            <a:custGeom>
              <a:avLst/>
              <a:gdLst/>
              <a:ahLst/>
              <a:cxnLst/>
              <a:rect l="l" t="t" r="r" b="b"/>
              <a:pathLst>
                <a:path w="1517" h="1325" extrusionOk="0">
                  <a:moveTo>
                    <a:pt x="180" y="0"/>
                  </a:moveTo>
                  <a:cubicBezTo>
                    <a:pt x="81" y="0"/>
                    <a:pt x="0" y="81"/>
                    <a:pt x="0" y="180"/>
                  </a:cubicBezTo>
                  <a:lnTo>
                    <a:pt x="0" y="1144"/>
                  </a:lnTo>
                  <a:cubicBezTo>
                    <a:pt x="0" y="1244"/>
                    <a:pt x="82" y="1324"/>
                    <a:pt x="180" y="1324"/>
                  </a:cubicBezTo>
                  <a:lnTo>
                    <a:pt x="1336" y="1324"/>
                  </a:lnTo>
                  <a:cubicBezTo>
                    <a:pt x="1436" y="1324"/>
                    <a:pt x="1517" y="1244"/>
                    <a:pt x="1517" y="1144"/>
                  </a:cubicBezTo>
                  <a:lnTo>
                    <a:pt x="1517" y="180"/>
                  </a:lnTo>
                  <a:cubicBezTo>
                    <a:pt x="1517" y="81"/>
                    <a:pt x="1436" y="0"/>
                    <a:pt x="133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9172129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11"/>
        <p:cNvGrpSpPr/>
        <p:nvPr/>
      </p:nvGrpSpPr>
      <p:grpSpPr>
        <a:xfrm>
          <a:off x="0" y="0"/>
          <a:ext cx="0" cy="0"/>
          <a:chOff x="0" y="0"/>
          <a:chExt cx="0" cy="0"/>
        </a:xfrm>
      </p:grpSpPr>
      <p:sp>
        <p:nvSpPr>
          <p:cNvPr id="1818" name="Google Shape;1818;p42"/>
          <p:cNvSpPr txBox="1">
            <a:spLocks noGrp="1"/>
          </p:cNvSpPr>
          <p:nvPr>
            <p:ph type="title" idx="15"/>
          </p:nvPr>
        </p:nvSpPr>
        <p:spPr>
          <a:xfrm>
            <a:off x="408767" y="169194"/>
            <a:ext cx="8326464"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2400" dirty="0"/>
              <a:t>Weekly Session Schedule</a:t>
            </a:r>
          </a:p>
        </p:txBody>
      </p:sp>
      <p:graphicFrame>
        <p:nvGraphicFramePr>
          <p:cNvPr id="12" name="Table 12">
            <a:extLst>
              <a:ext uri="{FF2B5EF4-FFF2-40B4-BE49-F238E27FC236}">
                <a16:creationId xmlns:a16="http://schemas.microsoft.com/office/drawing/2014/main" id="{79AAA52E-A95F-4736-BDDB-F633E5C30A75}"/>
              </a:ext>
            </a:extLst>
          </p:cNvPr>
          <p:cNvGraphicFramePr>
            <a:graphicFrameLocks noGrp="1"/>
          </p:cNvGraphicFramePr>
          <p:nvPr>
            <p:extLst>
              <p:ext uri="{D42A27DB-BD31-4B8C-83A1-F6EECF244321}">
                <p14:modId xmlns:p14="http://schemas.microsoft.com/office/powerpoint/2010/main" val="207793094"/>
              </p:ext>
            </p:extLst>
          </p:nvPr>
        </p:nvGraphicFramePr>
        <p:xfrm>
          <a:off x="585198" y="640598"/>
          <a:ext cx="7973601" cy="3889248"/>
        </p:xfrm>
        <a:graphic>
          <a:graphicData uri="http://schemas.openxmlformats.org/drawingml/2006/table">
            <a:tbl>
              <a:tblPr firstRow="1" bandRow="1">
                <a:tableStyleId>{B2AC69F7-01D5-4275-9EE7-57F294253A9F}</a:tableStyleId>
              </a:tblPr>
              <a:tblGrid>
                <a:gridCol w="2657867">
                  <a:extLst>
                    <a:ext uri="{9D8B030D-6E8A-4147-A177-3AD203B41FA5}">
                      <a16:colId xmlns:a16="http://schemas.microsoft.com/office/drawing/2014/main" val="1328297795"/>
                    </a:ext>
                  </a:extLst>
                </a:gridCol>
                <a:gridCol w="2657867">
                  <a:extLst>
                    <a:ext uri="{9D8B030D-6E8A-4147-A177-3AD203B41FA5}">
                      <a16:colId xmlns:a16="http://schemas.microsoft.com/office/drawing/2014/main" val="825743016"/>
                    </a:ext>
                  </a:extLst>
                </a:gridCol>
                <a:gridCol w="2657867">
                  <a:extLst>
                    <a:ext uri="{9D8B030D-6E8A-4147-A177-3AD203B41FA5}">
                      <a16:colId xmlns:a16="http://schemas.microsoft.com/office/drawing/2014/main" val="3169209973"/>
                    </a:ext>
                  </a:extLst>
                </a:gridCol>
              </a:tblGrid>
              <a:tr h="498972">
                <a:tc>
                  <a:txBody>
                    <a:bodyPr/>
                    <a:lstStyle/>
                    <a:p>
                      <a:r>
                        <a:rPr lang="en-US" sz="1800" b="1" i="0" u="none" strike="noStrike" cap="none" dirty="0">
                          <a:solidFill>
                            <a:srgbClr val="000000"/>
                          </a:solidFill>
                          <a:effectLst/>
                          <a:latin typeface="Calibri" panose="020F0502020204030204" pitchFamily="34" charset="0"/>
                          <a:ea typeface="Arial"/>
                          <a:cs typeface="Calibri" panose="020F0502020204030204" pitchFamily="34" charset="0"/>
                          <a:sym typeface="Arial"/>
                        </a:rPr>
                        <a:t>Week</a:t>
                      </a:r>
                      <a:endParaRPr lang="en-US" sz="1800" b="1" dirty="0">
                        <a:latin typeface="Calibri" panose="020F0502020204030204" pitchFamily="34" charset="0"/>
                        <a:cs typeface="Calibri" panose="020F0502020204030204" pitchFamily="34" charset="0"/>
                      </a:endParaRPr>
                    </a:p>
                  </a:txBody>
                  <a:tcPr>
                    <a:blipFill>
                      <a:blip r:embed="rId3"/>
                      <a:tile tx="0" ty="0" sx="100000" sy="100000" flip="none" algn="tl"/>
                    </a:blipFill>
                  </a:tcPr>
                </a:tc>
                <a:tc>
                  <a:txBody>
                    <a:bodyPr/>
                    <a:lstStyle/>
                    <a:p>
                      <a:r>
                        <a:rPr lang="en-US" sz="1800" b="1" i="0" u="none" strike="noStrike" cap="none" dirty="0">
                          <a:solidFill>
                            <a:srgbClr val="000000"/>
                          </a:solidFill>
                          <a:effectLst/>
                          <a:latin typeface="Calibri" panose="020F0502020204030204" pitchFamily="34" charset="0"/>
                          <a:ea typeface="Arial"/>
                          <a:cs typeface="Calibri" panose="020F0502020204030204" pitchFamily="34" charset="0"/>
                          <a:sym typeface="Arial"/>
                        </a:rPr>
                        <a:t>Focus</a:t>
                      </a:r>
                      <a:endParaRPr lang="en-US" sz="1800" b="1"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r>
                        <a:rPr lang="en-US" sz="1800" b="1" i="0" u="none" strike="noStrike" cap="none" dirty="0">
                          <a:solidFill>
                            <a:srgbClr val="000000"/>
                          </a:solidFill>
                          <a:effectLst/>
                          <a:latin typeface="Calibri" panose="020F0502020204030204" pitchFamily="34" charset="0"/>
                          <a:ea typeface="Arial"/>
                          <a:cs typeface="Calibri" panose="020F0502020204030204" pitchFamily="34" charset="0"/>
                          <a:sym typeface="Arial"/>
                        </a:rPr>
                        <a:t>Objective</a:t>
                      </a:r>
                      <a:endParaRPr lang="en-US" sz="1800" b="1"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3481482153"/>
                  </a:ext>
                </a:extLst>
              </a:tr>
              <a:tr h="697194">
                <a:tc>
                  <a:txBody>
                    <a:bodyPr/>
                    <a:lstStyle/>
                    <a:p>
                      <a:r>
                        <a:rPr lang="en-US" sz="1800" b="1" dirty="0">
                          <a:latin typeface="Calibri" panose="020F0502020204030204" pitchFamily="34" charset="0"/>
                          <a:cs typeface="Calibri" panose="020F0502020204030204" pitchFamily="34" charset="0"/>
                        </a:rPr>
                        <a:t>1</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Sleep Basics &amp; Goal Setting</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r>
                        <a:rPr lang="en-US" sz="1800" b="0" i="0" u="none" strike="noStrike" cap="none">
                          <a:solidFill>
                            <a:srgbClr val="000000"/>
                          </a:solidFill>
                          <a:effectLst/>
                          <a:latin typeface="Calibri" panose="020F0502020204030204" pitchFamily="34" charset="0"/>
                          <a:ea typeface="Arial"/>
                          <a:cs typeface="Calibri" panose="020F0502020204030204" pitchFamily="34" charset="0"/>
                          <a:sym typeface="Arial"/>
                        </a:rPr>
                        <a:t>Increase knowledge &amp; awareness</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3957868441"/>
                  </a:ext>
                </a:extLst>
              </a:tr>
              <a:tr h="697194">
                <a:tc>
                  <a:txBody>
                    <a:bodyPr/>
                    <a:lstStyle/>
                    <a:p>
                      <a:r>
                        <a:rPr lang="en-US" sz="1800" b="1" dirty="0">
                          <a:latin typeface="Calibri" panose="020F0502020204030204" pitchFamily="34" charset="0"/>
                          <a:cs typeface="Calibri" panose="020F0502020204030204" pitchFamily="34" charset="0"/>
                        </a:rPr>
                        <a:t>2</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Environment Reset</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Promote a healthy sleep space</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2085518982"/>
                  </a:ext>
                </a:extLst>
              </a:tr>
              <a:tr h="498972">
                <a:tc>
                  <a:txBody>
                    <a:bodyPr/>
                    <a:lstStyle/>
                    <a:p>
                      <a:r>
                        <a:rPr lang="en-US" sz="1800" b="1" dirty="0">
                          <a:latin typeface="Calibri" panose="020F0502020204030204" pitchFamily="34" charset="0"/>
                          <a:cs typeface="Calibri" panose="020F0502020204030204" pitchFamily="34" charset="0"/>
                        </a:rPr>
                        <a:t>3</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Routine Building</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Establish consistency</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3774962087"/>
                  </a:ext>
                </a:extLst>
              </a:tr>
              <a:tr h="498972">
                <a:tc>
                  <a:txBody>
                    <a:bodyPr/>
                    <a:lstStyle/>
                    <a:p>
                      <a:r>
                        <a:rPr lang="en-US" sz="1800" b="1" dirty="0">
                          <a:latin typeface="Calibri" panose="020F0502020204030204" pitchFamily="34" charset="0"/>
                          <a:cs typeface="Calibri" panose="020F0502020204030204" pitchFamily="34" charset="0"/>
                        </a:rPr>
                        <a:t>4</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Stress &amp; Relaxation</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Improve mental calm</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2479330419"/>
                  </a:ext>
                </a:extLst>
              </a:tr>
              <a:tr h="498972">
                <a:tc>
                  <a:txBody>
                    <a:bodyPr/>
                    <a:lstStyle/>
                    <a:p>
                      <a:r>
                        <a:rPr lang="en-US" sz="1800" b="1" dirty="0">
                          <a:latin typeface="Calibri" panose="020F0502020204030204" pitchFamily="34" charset="0"/>
                          <a:cs typeface="Calibri" panose="020F0502020204030204" pitchFamily="34" charset="0"/>
                        </a:rPr>
                        <a:t>5</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Workplace Support</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Create a policy backing</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1132348571"/>
                  </a:ext>
                </a:extLst>
              </a:tr>
              <a:tr h="498972">
                <a:tc>
                  <a:txBody>
                    <a:bodyPr/>
                    <a:lstStyle/>
                    <a:p>
                      <a:r>
                        <a:rPr lang="en-US" sz="1800" b="1" dirty="0">
                          <a:latin typeface="Calibri" panose="020F0502020204030204" pitchFamily="34" charset="0"/>
                          <a:cs typeface="Calibri" panose="020F0502020204030204" pitchFamily="34" charset="0"/>
                        </a:rPr>
                        <a:t>6</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Maintenance &amp; Review</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Prevent relapse</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2431257329"/>
                  </a:ext>
                </a:extLst>
              </a:tr>
            </a:tbl>
          </a:graphicData>
        </a:graphic>
      </p:graphicFrame>
      <p:sp>
        <p:nvSpPr>
          <p:cNvPr id="28" name="TextBox 27">
            <a:extLst>
              <a:ext uri="{FF2B5EF4-FFF2-40B4-BE49-F238E27FC236}">
                <a16:creationId xmlns:a16="http://schemas.microsoft.com/office/drawing/2014/main" id="{6D1A2904-52B5-4968-8225-FCBEF957F8E3}"/>
              </a:ext>
            </a:extLst>
          </p:cNvPr>
          <p:cNvSpPr txBox="1"/>
          <p:nvPr/>
        </p:nvSpPr>
        <p:spPr>
          <a:xfrm>
            <a:off x="2285998" y="4602510"/>
            <a:ext cx="4572000" cy="523220"/>
          </a:xfrm>
          <a:prstGeom prst="rect">
            <a:avLst/>
          </a:prstGeom>
          <a:noFill/>
        </p:spPr>
        <p:txBody>
          <a:bodyPr wrap="square">
            <a:spAutoFit/>
          </a:bodyPr>
          <a:lstStyle/>
          <a:p>
            <a:pPr algn="ctr"/>
            <a:r>
              <a:rPr lang="en-US" sz="1400" b="1" i="0" u="none" strike="noStrike" dirty="0">
                <a:solidFill>
                  <a:srgbClr val="000000"/>
                </a:solidFill>
                <a:effectLst/>
                <a:latin typeface="Calibri" panose="020F0502020204030204" pitchFamily="34" charset="0"/>
              </a:rPr>
              <a:t>Target: 45-minute sessions, 75% attendance; scalable to more than 20 workplaces</a:t>
            </a:r>
            <a:endParaRPr lang="en-US" b="1" dirty="0"/>
          </a:p>
        </p:txBody>
      </p:sp>
      <p:grpSp>
        <p:nvGrpSpPr>
          <p:cNvPr id="5" name="Google Shape;2368;p56">
            <a:extLst>
              <a:ext uri="{FF2B5EF4-FFF2-40B4-BE49-F238E27FC236}">
                <a16:creationId xmlns:a16="http://schemas.microsoft.com/office/drawing/2014/main" id="{D89AF79A-55B5-4318-BED1-9BD5A0A63942}"/>
              </a:ext>
            </a:extLst>
          </p:cNvPr>
          <p:cNvGrpSpPr/>
          <p:nvPr/>
        </p:nvGrpSpPr>
        <p:grpSpPr>
          <a:xfrm>
            <a:off x="6772415" y="17770"/>
            <a:ext cx="542922" cy="548596"/>
            <a:chOff x="2082422" y="1769532"/>
            <a:chExt cx="353051" cy="352908"/>
          </a:xfrm>
        </p:grpSpPr>
        <p:sp>
          <p:nvSpPr>
            <p:cNvPr id="6" name="Google Shape;2369;p56">
              <a:extLst>
                <a:ext uri="{FF2B5EF4-FFF2-40B4-BE49-F238E27FC236}">
                  <a16:creationId xmlns:a16="http://schemas.microsoft.com/office/drawing/2014/main" id="{C228D542-DA2D-492D-A208-A3B2A743BE5B}"/>
                </a:ext>
              </a:extLst>
            </p:cNvPr>
            <p:cNvSpPr/>
            <p:nvPr/>
          </p:nvSpPr>
          <p:spPr>
            <a:xfrm>
              <a:off x="2082507" y="1769532"/>
              <a:ext cx="352965" cy="281252"/>
            </a:xfrm>
            <a:custGeom>
              <a:avLst/>
              <a:gdLst/>
              <a:ahLst/>
              <a:cxnLst/>
              <a:rect l="l" t="t" r="r" b="b"/>
              <a:pathLst>
                <a:path w="12349" h="9840" extrusionOk="0">
                  <a:moveTo>
                    <a:pt x="6174" y="0"/>
                  </a:moveTo>
                  <a:cubicBezTo>
                    <a:pt x="5169" y="0"/>
                    <a:pt x="4253" y="558"/>
                    <a:pt x="3787" y="1436"/>
                  </a:cubicBezTo>
                  <a:cubicBezTo>
                    <a:pt x="3626" y="1380"/>
                    <a:pt x="3455" y="1351"/>
                    <a:pt x="3280" y="1351"/>
                  </a:cubicBezTo>
                  <a:cubicBezTo>
                    <a:pt x="2664" y="1351"/>
                    <a:pt x="2109" y="1719"/>
                    <a:pt x="1865" y="2278"/>
                  </a:cubicBezTo>
                  <a:cubicBezTo>
                    <a:pt x="1350" y="2448"/>
                    <a:pt x="886" y="2774"/>
                    <a:pt x="555" y="3207"/>
                  </a:cubicBezTo>
                  <a:cubicBezTo>
                    <a:pt x="192" y="3681"/>
                    <a:pt x="0" y="4248"/>
                    <a:pt x="0" y="4848"/>
                  </a:cubicBezTo>
                  <a:cubicBezTo>
                    <a:pt x="0" y="5400"/>
                    <a:pt x="167" y="5930"/>
                    <a:pt x="479" y="6382"/>
                  </a:cubicBezTo>
                  <a:cubicBezTo>
                    <a:pt x="755" y="6779"/>
                    <a:pt x="1127" y="7092"/>
                    <a:pt x="1560" y="7294"/>
                  </a:cubicBezTo>
                  <a:cubicBezTo>
                    <a:pt x="1551" y="7371"/>
                    <a:pt x="1545" y="7447"/>
                    <a:pt x="1545" y="7523"/>
                  </a:cubicBezTo>
                  <a:cubicBezTo>
                    <a:pt x="1545" y="8481"/>
                    <a:pt x="2324" y="9261"/>
                    <a:pt x="3281" y="9261"/>
                  </a:cubicBezTo>
                  <a:cubicBezTo>
                    <a:pt x="3614" y="9261"/>
                    <a:pt x="3933" y="9167"/>
                    <a:pt x="4209" y="8992"/>
                  </a:cubicBezTo>
                  <a:cubicBezTo>
                    <a:pt x="4720" y="9532"/>
                    <a:pt x="5427" y="9840"/>
                    <a:pt x="6175" y="9840"/>
                  </a:cubicBezTo>
                  <a:cubicBezTo>
                    <a:pt x="6938" y="9840"/>
                    <a:pt x="7652" y="9523"/>
                    <a:pt x="8164" y="8966"/>
                  </a:cubicBezTo>
                  <a:cubicBezTo>
                    <a:pt x="8426" y="9158"/>
                    <a:pt x="8740" y="9261"/>
                    <a:pt x="9069" y="9261"/>
                  </a:cubicBezTo>
                  <a:cubicBezTo>
                    <a:pt x="9846" y="9261"/>
                    <a:pt x="10494" y="8687"/>
                    <a:pt x="10598" y="7931"/>
                  </a:cubicBezTo>
                  <a:cubicBezTo>
                    <a:pt x="11650" y="7537"/>
                    <a:pt x="12348" y="6537"/>
                    <a:pt x="12348" y="5401"/>
                  </a:cubicBezTo>
                  <a:cubicBezTo>
                    <a:pt x="12347" y="4272"/>
                    <a:pt x="11655" y="3275"/>
                    <a:pt x="10610" y="2878"/>
                  </a:cubicBezTo>
                  <a:cubicBezTo>
                    <a:pt x="10603" y="1927"/>
                    <a:pt x="9826" y="1158"/>
                    <a:pt x="8874" y="1158"/>
                  </a:cubicBezTo>
                  <a:cubicBezTo>
                    <a:pt x="8724" y="1158"/>
                    <a:pt x="8573" y="1176"/>
                    <a:pt x="8431" y="1215"/>
                  </a:cubicBezTo>
                  <a:cubicBezTo>
                    <a:pt x="7934" y="462"/>
                    <a:pt x="7081" y="0"/>
                    <a:pt x="61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370;p56">
              <a:extLst>
                <a:ext uri="{FF2B5EF4-FFF2-40B4-BE49-F238E27FC236}">
                  <a16:creationId xmlns:a16="http://schemas.microsoft.com/office/drawing/2014/main" id="{2D03EDAE-FF91-4DAA-9BAC-47609353C367}"/>
                </a:ext>
              </a:extLst>
            </p:cNvPr>
            <p:cNvSpPr/>
            <p:nvPr/>
          </p:nvSpPr>
          <p:spPr>
            <a:xfrm>
              <a:off x="2082422" y="1838987"/>
              <a:ext cx="233033" cy="211711"/>
            </a:xfrm>
            <a:custGeom>
              <a:avLst/>
              <a:gdLst/>
              <a:ahLst/>
              <a:cxnLst/>
              <a:rect l="l" t="t" r="r" b="b"/>
              <a:pathLst>
                <a:path w="8153" h="7407" extrusionOk="0">
                  <a:moveTo>
                    <a:pt x="1494" y="0"/>
                  </a:moveTo>
                  <a:lnTo>
                    <a:pt x="1494" y="0"/>
                  </a:lnTo>
                  <a:cubicBezTo>
                    <a:pt x="1130" y="183"/>
                    <a:pt x="804" y="449"/>
                    <a:pt x="555" y="775"/>
                  </a:cubicBezTo>
                  <a:cubicBezTo>
                    <a:pt x="192" y="1250"/>
                    <a:pt x="0" y="1817"/>
                    <a:pt x="0" y="2415"/>
                  </a:cubicBezTo>
                  <a:cubicBezTo>
                    <a:pt x="0" y="2967"/>
                    <a:pt x="165" y="3498"/>
                    <a:pt x="478" y="3950"/>
                  </a:cubicBezTo>
                  <a:cubicBezTo>
                    <a:pt x="753" y="4348"/>
                    <a:pt x="1125" y="4660"/>
                    <a:pt x="1560" y="4863"/>
                  </a:cubicBezTo>
                  <a:cubicBezTo>
                    <a:pt x="1549" y="4938"/>
                    <a:pt x="1545" y="5016"/>
                    <a:pt x="1545" y="5092"/>
                  </a:cubicBezTo>
                  <a:cubicBezTo>
                    <a:pt x="1545" y="6050"/>
                    <a:pt x="2323" y="6830"/>
                    <a:pt x="3281" y="6830"/>
                  </a:cubicBezTo>
                  <a:cubicBezTo>
                    <a:pt x="3614" y="6830"/>
                    <a:pt x="3933" y="6736"/>
                    <a:pt x="4210" y="6559"/>
                  </a:cubicBezTo>
                  <a:cubicBezTo>
                    <a:pt x="4718" y="7100"/>
                    <a:pt x="5425" y="7407"/>
                    <a:pt x="6175" y="7407"/>
                  </a:cubicBezTo>
                  <a:cubicBezTo>
                    <a:pt x="6932" y="7407"/>
                    <a:pt x="7642" y="7097"/>
                    <a:pt x="8152" y="6547"/>
                  </a:cubicBezTo>
                  <a:lnTo>
                    <a:pt x="8152" y="6547"/>
                  </a:lnTo>
                  <a:cubicBezTo>
                    <a:pt x="7783" y="6730"/>
                    <a:pt x="7374" y="6830"/>
                    <a:pt x="6947" y="6830"/>
                  </a:cubicBezTo>
                  <a:cubicBezTo>
                    <a:pt x="6197" y="6830"/>
                    <a:pt x="5491" y="6522"/>
                    <a:pt x="4982" y="5981"/>
                  </a:cubicBezTo>
                  <a:cubicBezTo>
                    <a:pt x="4703" y="6157"/>
                    <a:pt x="4387" y="6251"/>
                    <a:pt x="4053" y="6251"/>
                  </a:cubicBezTo>
                  <a:cubicBezTo>
                    <a:pt x="3095" y="6251"/>
                    <a:pt x="2315" y="5471"/>
                    <a:pt x="2315" y="4513"/>
                  </a:cubicBezTo>
                  <a:cubicBezTo>
                    <a:pt x="2315" y="4437"/>
                    <a:pt x="2321" y="4361"/>
                    <a:pt x="2330" y="4285"/>
                  </a:cubicBezTo>
                  <a:cubicBezTo>
                    <a:pt x="1896" y="4081"/>
                    <a:pt x="1525" y="3769"/>
                    <a:pt x="1250" y="3372"/>
                  </a:cubicBezTo>
                  <a:cubicBezTo>
                    <a:pt x="938" y="2919"/>
                    <a:pt x="772" y="2390"/>
                    <a:pt x="772" y="1838"/>
                  </a:cubicBezTo>
                  <a:cubicBezTo>
                    <a:pt x="772" y="1238"/>
                    <a:pt x="964" y="671"/>
                    <a:pt x="1326" y="197"/>
                  </a:cubicBezTo>
                  <a:cubicBezTo>
                    <a:pt x="1378" y="128"/>
                    <a:pt x="1435" y="63"/>
                    <a:pt x="1494"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371;p56">
              <a:extLst>
                <a:ext uri="{FF2B5EF4-FFF2-40B4-BE49-F238E27FC236}">
                  <a16:creationId xmlns:a16="http://schemas.microsoft.com/office/drawing/2014/main" id="{91C67295-AFB0-49C2-841F-2C00F76F7415}"/>
                </a:ext>
              </a:extLst>
            </p:cNvPr>
            <p:cNvSpPr/>
            <p:nvPr/>
          </p:nvSpPr>
          <p:spPr>
            <a:xfrm>
              <a:off x="2098999" y="2078280"/>
              <a:ext cx="55221" cy="44160"/>
            </a:xfrm>
            <a:custGeom>
              <a:avLst/>
              <a:gdLst/>
              <a:ahLst/>
              <a:cxnLst/>
              <a:rect l="l" t="t" r="r" b="b"/>
              <a:pathLst>
                <a:path w="1932" h="1545" extrusionOk="0">
                  <a:moveTo>
                    <a:pt x="966" y="0"/>
                  </a:moveTo>
                  <a:cubicBezTo>
                    <a:pt x="434" y="0"/>
                    <a:pt x="1" y="347"/>
                    <a:pt x="1" y="773"/>
                  </a:cubicBezTo>
                  <a:cubicBezTo>
                    <a:pt x="1" y="1198"/>
                    <a:pt x="434" y="1545"/>
                    <a:pt x="966" y="1545"/>
                  </a:cubicBezTo>
                  <a:cubicBezTo>
                    <a:pt x="1497" y="1545"/>
                    <a:pt x="1932" y="1198"/>
                    <a:pt x="1932" y="773"/>
                  </a:cubicBezTo>
                  <a:cubicBezTo>
                    <a:pt x="1932" y="347"/>
                    <a:pt x="1497" y="0"/>
                    <a:pt x="96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372;p56">
              <a:extLst>
                <a:ext uri="{FF2B5EF4-FFF2-40B4-BE49-F238E27FC236}">
                  <a16:creationId xmlns:a16="http://schemas.microsoft.com/office/drawing/2014/main" id="{8EAB6BB4-3451-4DEC-8935-F5014F44CF5A}"/>
                </a:ext>
              </a:extLst>
            </p:cNvPr>
            <p:cNvSpPr/>
            <p:nvPr/>
          </p:nvSpPr>
          <p:spPr>
            <a:xfrm>
              <a:off x="2148676" y="2045239"/>
              <a:ext cx="55193" cy="44131"/>
            </a:xfrm>
            <a:custGeom>
              <a:avLst/>
              <a:gdLst/>
              <a:ahLst/>
              <a:cxnLst/>
              <a:rect l="l" t="t" r="r" b="b"/>
              <a:pathLst>
                <a:path w="1931" h="1544" extrusionOk="0">
                  <a:moveTo>
                    <a:pt x="965" y="0"/>
                  </a:moveTo>
                  <a:cubicBezTo>
                    <a:pt x="433" y="0"/>
                    <a:pt x="0" y="346"/>
                    <a:pt x="0" y="771"/>
                  </a:cubicBezTo>
                  <a:cubicBezTo>
                    <a:pt x="0" y="1198"/>
                    <a:pt x="433" y="1543"/>
                    <a:pt x="965" y="1543"/>
                  </a:cubicBezTo>
                  <a:cubicBezTo>
                    <a:pt x="1497" y="1543"/>
                    <a:pt x="1930" y="1198"/>
                    <a:pt x="1930" y="771"/>
                  </a:cubicBezTo>
                  <a:cubicBezTo>
                    <a:pt x="1930" y="346"/>
                    <a:pt x="1497" y="0"/>
                    <a:pt x="9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73;p56">
              <a:extLst>
                <a:ext uri="{FF2B5EF4-FFF2-40B4-BE49-F238E27FC236}">
                  <a16:creationId xmlns:a16="http://schemas.microsoft.com/office/drawing/2014/main" id="{72FCAA22-1E4D-4069-BB14-05FDE007278B}"/>
                </a:ext>
              </a:extLst>
            </p:cNvPr>
            <p:cNvSpPr/>
            <p:nvPr/>
          </p:nvSpPr>
          <p:spPr>
            <a:xfrm>
              <a:off x="2191064" y="1912844"/>
              <a:ext cx="53078" cy="55221"/>
            </a:xfrm>
            <a:custGeom>
              <a:avLst/>
              <a:gdLst/>
              <a:ahLst/>
              <a:cxnLst/>
              <a:rect l="l" t="t" r="r" b="b"/>
              <a:pathLst>
                <a:path w="1857" h="1932" extrusionOk="0">
                  <a:moveTo>
                    <a:pt x="254" y="1"/>
                  </a:moveTo>
                  <a:cubicBezTo>
                    <a:pt x="145" y="1"/>
                    <a:pt x="60" y="85"/>
                    <a:pt x="60" y="194"/>
                  </a:cubicBezTo>
                  <a:cubicBezTo>
                    <a:pt x="60" y="303"/>
                    <a:pt x="148" y="387"/>
                    <a:pt x="254" y="387"/>
                  </a:cubicBezTo>
                  <a:lnTo>
                    <a:pt x="1181" y="387"/>
                  </a:lnTo>
                  <a:lnTo>
                    <a:pt x="109" y="1612"/>
                  </a:lnTo>
                  <a:cubicBezTo>
                    <a:pt x="1" y="1734"/>
                    <a:pt x="92" y="1932"/>
                    <a:pt x="254" y="1932"/>
                  </a:cubicBezTo>
                  <a:lnTo>
                    <a:pt x="1605" y="1932"/>
                  </a:lnTo>
                  <a:cubicBezTo>
                    <a:pt x="1710" y="1932"/>
                    <a:pt x="1795" y="1844"/>
                    <a:pt x="1798" y="1738"/>
                  </a:cubicBezTo>
                  <a:cubicBezTo>
                    <a:pt x="1798" y="1630"/>
                    <a:pt x="1710" y="1545"/>
                    <a:pt x="1605" y="1545"/>
                  </a:cubicBezTo>
                  <a:lnTo>
                    <a:pt x="678" y="1545"/>
                  </a:lnTo>
                  <a:lnTo>
                    <a:pt x="1749" y="320"/>
                  </a:lnTo>
                  <a:cubicBezTo>
                    <a:pt x="1856" y="197"/>
                    <a:pt x="1765" y="1"/>
                    <a:pt x="16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374;p56">
              <a:extLst>
                <a:ext uri="{FF2B5EF4-FFF2-40B4-BE49-F238E27FC236}">
                  <a16:creationId xmlns:a16="http://schemas.microsoft.com/office/drawing/2014/main" id="{B16EF3AA-EDD3-46AB-B0E5-584170140EC8}"/>
                </a:ext>
              </a:extLst>
            </p:cNvPr>
            <p:cNvSpPr/>
            <p:nvPr/>
          </p:nvSpPr>
          <p:spPr>
            <a:xfrm>
              <a:off x="2246314" y="1868742"/>
              <a:ext cx="41759" cy="49648"/>
            </a:xfrm>
            <a:custGeom>
              <a:avLst/>
              <a:gdLst/>
              <a:ahLst/>
              <a:cxnLst/>
              <a:rect l="l" t="t" r="r" b="b"/>
              <a:pathLst>
                <a:path w="1461" h="1737" extrusionOk="0">
                  <a:moveTo>
                    <a:pt x="248" y="1"/>
                  </a:moveTo>
                  <a:cubicBezTo>
                    <a:pt x="140" y="1"/>
                    <a:pt x="54" y="87"/>
                    <a:pt x="54" y="194"/>
                  </a:cubicBezTo>
                  <a:cubicBezTo>
                    <a:pt x="54" y="301"/>
                    <a:pt x="142" y="387"/>
                    <a:pt x="248" y="387"/>
                  </a:cubicBezTo>
                  <a:lnTo>
                    <a:pt x="837" y="387"/>
                  </a:lnTo>
                  <a:lnTo>
                    <a:pt x="91" y="1432"/>
                  </a:lnTo>
                  <a:cubicBezTo>
                    <a:pt x="1" y="1557"/>
                    <a:pt x="93" y="1737"/>
                    <a:pt x="248" y="1737"/>
                  </a:cubicBezTo>
                  <a:lnTo>
                    <a:pt x="1213" y="1737"/>
                  </a:lnTo>
                  <a:cubicBezTo>
                    <a:pt x="1320" y="1737"/>
                    <a:pt x="1407" y="1652"/>
                    <a:pt x="1407" y="1544"/>
                  </a:cubicBezTo>
                  <a:cubicBezTo>
                    <a:pt x="1407" y="1435"/>
                    <a:pt x="1319" y="1350"/>
                    <a:pt x="1213" y="1350"/>
                  </a:cubicBezTo>
                  <a:lnTo>
                    <a:pt x="624" y="1350"/>
                  </a:lnTo>
                  <a:lnTo>
                    <a:pt x="1369" y="306"/>
                  </a:lnTo>
                  <a:cubicBezTo>
                    <a:pt x="1460" y="181"/>
                    <a:pt x="1368" y="1"/>
                    <a:pt x="12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375;p56">
              <a:extLst>
                <a:ext uri="{FF2B5EF4-FFF2-40B4-BE49-F238E27FC236}">
                  <a16:creationId xmlns:a16="http://schemas.microsoft.com/office/drawing/2014/main" id="{9039EC4D-5EDB-488F-BDA1-FCD4F5764946}"/>
                </a:ext>
              </a:extLst>
            </p:cNvPr>
            <p:cNvSpPr/>
            <p:nvPr/>
          </p:nvSpPr>
          <p:spPr>
            <a:xfrm>
              <a:off x="2290502" y="1841160"/>
              <a:ext cx="30698" cy="33156"/>
            </a:xfrm>
            <a:custGeom>
              <a:avLst/>
              <a:gdLst/>
              <a:ahLst/>
              <a:cxnLst/>
              <a:rect l="l" t="t" r="r" b="b"/>
              <a:pathLst>
                <a:path w="1074" h="1160" extrusionOk="0">
                  <a:moveTo>
                    <a:pt x="248" y="0"/>
                  </a:moveTo>
                  <a:cubicBezTo>
                    <a:pt x="139" y="0"/>
                    <a:pt x="54" y="85"/>
                    <a:pt x="54" y="193"/>
                  </a:cubicBezTo>
                  <a:cubicBezTo>
                    <a:pt x="54" y="301"/>
                    <a:pt x="142" y="387"/>
                    <a:pt x="248" y="387"/>
                  </a:cubicBezTo>
                  <a:lnTo>
                    <a:pt x="441" y="387"/>
                  </a:lnTo>
                  <a:lnTo>
                    <a:pt x="93" y="850"/>
                  </a:lnTo>
                  <a:cubicBezTo>
                    <a:pt x="1" y="975"/>
                    <a:pt x="91" y="1159"/>
                    <a:pt x="248" y="1159"/>
                  </a:cubicBezTo>
                  <a:lnTo>
                    <a:pt x="826" y="1159"/>
                  </a:lnTo>
                  <a:cubicBezTo>
                    <a:pt x="932" y="1159"/>
                    <a:pt x="1020" y="1073"/>
                    <a:pt x="1020" y="966"/>
                  </a:cubicBezTo>
                  <a:cubicBezTo>
                    <a:pt x="1020" y="857"/>
                    <a:pt x="932" y="771"/>
                    <a:pt x="826" y="771"/>
                  </a:cubicBezTo>
                  <a:lnTo>
                    <a:pt x="633" y="771"/>
                  </a:lnTo>
                  <a:lnTo>
                    <a:pt x="980" y="308"/>
                  </a:lnTo>
                  <a:cubicBezTo>
                    <a:pt x="1073" y="185"/>
                    <a:pt x="981" y="0"/>
                    <a:pt x="82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521581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Session 1: Sleep Education &amp; Goal Setting</a:t>
            </a:r>
          </a:p>
        </p:txBody>
      </p:sp>
      <p:sp>
        <p:nvSpPr>
          <p:cNvPr id="2004" name="Google Shape;2004;p45"/>
          <p:cNvSpPr txBox="1">
            <a:spLocks noGrp="1"/>
          </p:cNvSpPr>
          <p:nvPr>
            <p:ph type="subTitle" idx="3"/>
          </p:nvPr>
        </p:nvSpPr>
        <p:spPr>
          <a:xfrm>
            <a:off x="558804" y="1036130"/>
            <a:ext cx="5593575"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Session 1 </a:t>
            </a:r>
          </a:p>
          <a:p>
            <a:pPr marL="285750" lvl="0" indent="-285750" algn="l" rtl="0">
              <a:spcBef>
                <a:spcPts val="0"/>
              </a:spcBef>
              <a:spcAft>
                <a:spcPts val="0"/>
              </a:spcAft>
              <a:buFont typeface="Arial" panose="020B0604020202020204" pitchFamily="34" charset="0"/>
              <a:buChar char="•"/>
            </a:pPr>
            <a:endParaRPr lang="en-US" sz="1800" dirty="0"/>
          </a:p>
          <a:p>
            <a:pPr marL="285750" lvl="0" indent="-285750" algn="l" rtl="0">
              <a:spcBef>
                <a:spcPts val="0"/>
              </a:spcBef>
              <a:spcAft>
                <a:spcPts val="0"/>
              </a:spcAft>
              <a:buFont typeface="Arial" panose="020B0604020202020204" pitchFamily="34" charset="0"/>
              <a:buChar char="•"/>
            </a:pPr>
            <a:r>
              <a:rPr lang="en-US" sz="1800" dirty="0"/>
              <a:t>There will just also be interactive talks regarding sleep cycles, stages, along with deprivation effects.</a:t>
            </a:r>
          </a:p>
          <a:p>
            <a:pPr marL="285750" lvl="0" indent="-285750" algn="l" rtl="0">
              <a:spcBef>
                <a:spcPts val="0"/>
              </a:spcBef>
              <a:spcAft>
                <a:spcPts val="0"/>
              </a:spcAft>
              <a:buFont typeface="Arial" panose="020B0604020202020204" pitchFamily="34" charset="0"/>
              <a:buChar char="•"/>
            </a:pPr>
            <a:r>
              <a:rPr lang="en-US" sz="1800" dirty="0"/>
              <a:t>Various infographics will be </a:t>
            </a:r>
            <a:r>
              <a:rPr lang="en-US" sz="1800" dirty="0" err="1"/>
              <a:t>utilised</a:t>
            </a:r>
            <a:r>
              <a:rPr lang="en-US" sz="1800" dirty="0"/>
              <a:t> to back up such information.</a:t>
            </a:r>
          </a:p>
          <a:p>
            <a:pPr marL="285750" lvl="0" indent="-285750" algn="l" rtl="0">
              <a:spcBef>
                <a:spcPts val="0"/>
              </a:spcBef>
              <a:spcAft>
                <a:spcPts val="0"/>
              </a:spcAft>
              <a:buFont typeface="Arial" panose="020B0604020202020204" pitchFamily="34" charset="0"/>
              <a:buChar char="•"/>
            </a:pPr>
            <a:r>
              <a:rPr lang="en-US" sz="1800" dirty="0"/>
              <a:t>Participants will be able to craft their own personal SMART sleep goals.</a:t>
            </a:r>
          </a:p>
          <a:p>
            <a:pPr marL="285750" lvl="0" indent="-285750" algn="l" rtl="0">
              <a:spcBef>
                <a:spcPts val="0"/>
              </a:spcBef>
              <a:spcAft>
                <a:spcPts val="0"/>
              </a:spcAft>
              <a:buFont typeface="Arial" panose="020B0604020202020204" pitchFamily="34" charset="0"/>
              <a:buChar char="•"/>
            </a:pPr>
            <a:r>
              <a:rPr lang="en-US" sz="1800" dirty="0"/>
              <a:t>Participants will be given sleep journals for daily tracking.</a:t>
            </a:r>
          </a:p>
          <a:p>
            <a:pPr marL="285750" lvl="0" indent="-285750" algn="l" rtl="0">
              <a:spcBef>
                <a:spcPts val="0"/>
              </a:spcBef>
              <a:spcAft>
                <a:spcPts val="0"/>
              </a:spcAft>
              <a:buFont typeface="Arial" panose="020B0604020202020204" pitchFamily="34" charset="0"/>
              <a:buChar char="•"/>
            </a:pPr>
            <a:r>
              <a:rPr lang="en-US" sz="1800" dirty="0"/>
              <a:t>This will also align with various educational objectives, which will ultimately build foundational literacy.</a:t>
            </a:r>
          </a:p>
        </p:txBody>
      </p:sp>
      <p:pic>
        <p:nvPicPr>
          <p:cNvPr id="8194" name="Picture 2" descr="What are your sleep goals for 2025?">
            <a:extLst>
              <a:ext uri="{FF2B5EF4-FFF2-40B4-BE49-F238E27FC236}">
                <a16:creationId xmlns:a16="http://schemas.microsoft.com/office/drawing/2014/main" id="{B0CA0A3F-E772-40E6-AA0C-CB054E4858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0059" y="1422338"/>
            <a:ext cx="2218382" cy="3008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87541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Session 2: Sleep Environment Improvement</a:t>
            </a:r>
          </a:p>
        </p:txBody>
      </p:sp>
      <p:sp>
        <p:nvSpPr>
          <p:cNvPr id="2004" name="Google Shape;2004;p45"/>
          <p:cNvSpPr txBox="1">
            <a:spLocks noGrp="1"/>
          </p:cNvSpPr>
          <p:nvPr>
            <p:ph type="subTitle" idx="3"/>
          </p:nvPr>
        </p:nvSpPr>
        <p:spPr>
          <a:xfrm>
            <a:off x="331852" y="1084898"/>
            <a:ext cx="4854444"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The campaign will demonstrate optimal sleep conditions such as light, noise and temperature.</a:t>
            </a:r>
          </a:p>
          <a:p>
            <a:pPr marL="285750" lvl="0" indent="-285750" algn="l" rtl="0">
              <a:spcBef>
                <a:spcPts val="0"/>
              </a:spcBef>
              <a:spcAft>
                <a:spcPts val="0"/>
              </a:spcAft>
              <a:buFont typeface="Arial" panose="020B0604020202020204" pitchFamily="34" charset="0"/>
              <a:buChar char="•"/>
            </a:pPr>
            <a:r>
              <a:rPr lang="en-US" sz="1800" dirty="0"/>
              <a:t>Participants will be able to take the “Digital detox hour” challenge, during which they will abstain from using electronic devices like computers or smartphones to relieve stress (</a:t>
            </a:r>
            <a:r>
              <a:rPr lang="en-US" sz="1800" dirty="0" err="1"/>
              <a:t>Beevi</a:t>
            </a:r>
            <a:r>
              <a:rPr lang="en-US" sz="1800" dirty="0"/>
              <a:t>, </a:t>
            </a:r>
            <a:r>
              <a:rPr lang="en-US" sz="1800" dirty="0" err="1"/>
              <a:t>Sayyidath</a:t>
            </a:r>
            <a:r>
              <a:rPr lang="en-US" sz="1800" dirty="0"/>
              <a:t> and Menon, 2025).</a:t>
            </a:r>
          </a:p>
          <a:p>
            <a:pPr marL="285750" lvl="0" indent="-285750" algn="l" rtl="0">
              <a:spcBef>
                <a:spcPts val="0"/>
              </a:spcBef>
              <a:spcAft>
                <a:spcPts val="0"/>
              </a:spcAft>
              <a:buFont typeface="Arial" panose="020B0604020202020204" pitchFamily="34" charset="0"/>
              <a:buChar char="•"/>
            </a:pPr>
            <a:r>
              <a:rPr lang="en-US" sz="1800" dirty="0"/>
              <a:t>They will also be advised to redesign their bedtime routine.</a:t>
            </a:r>
          </a:p>
          <a:p>
            <a:pPr marL="285750" lvl="0" indent="-285750" algn="l" rtl="0">
              <a:spcBef>
                <a:spcPts val="0"/>
              </a:spcBef>
              <a:spcAft>
                <a:spcPts val="0"/>
              </a:spcAft>
              <a:buFont typeface="Arial" panose="020B0604020202020204" pitchFamily="34" charset="0"/>
              <a:buChar char="•"/>
            </a:pPr>
            <a:r>
              <a:rPr lang="en-US" sz="1800" dirty="0"/>
              <a:t>This will develop a supportive environment, which will also align with the Ottawa Charter Principle (WHO, 2025).</a:t>
            </a:r>
          </a:p>
        </p:txBody>
      </p:sp>
      <p:pic>
        <p:nvPicPr>
          <p:cNvPr id="7170" name="Picture 2" descr="What Is Sleep Hygiene? Tips To Improve">
            <a:extLst>
              <a:ext uri="{FF2B5EF4-FFF2-40B4-BE49-F238E27FC236}">
                <a16:creationId xmlns:a16="http://schemas.microsoft.com/office/drawing/2014/main" id="{FD9B555B-81E0-423E-ABFB-9B53813A6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1055" y="1588898"/>
            <a:ext cx="3411093" cy="23611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983475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 Session 3: Routine &amp; </a:t>
            </a:r>
            <a:r>
              <a:rPr lang="en-US" dirty="0" err="1"/>
              <a:t>Behaviour</a:t>
            </a:r>
            <a:r>
              <a:rPr lang="en-US" dirty="0"/>
              <a:t> Change</a:t>
            </a:r>
          </a:p>
        </p:txBody>
      </p:sp>
      <p:sp>
        <p:nvSpPr>
          <p:cNvPr id="2004" name="Google Shape;2004;p45"/>
          <p:cNvSpPr txBox="1">
            <a:spLocks noGrp="1"/>
          </p:cNvSpPr>
          <p:nvPr>
            <p:ph type="subTitle" idx="3"/>
          </p:nvPr>
        </p:nvSpPr>
        <p:spPr>
          <a:xfrm>
            <a:off x="924564" y="1048132"/>
            <a:ext cx="5117043"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dirty="0"/>
              <a:t>This session will </a:t>
            </a:r>
            <a:r>
              <a:rPr lang="en-US" sz="2000" dirty="0" err="1"/>
              <a:t>emphasise</a:t>
            </a:r>
            <a:r>
              <a:rPr lang="en-US" sz="2000" dirty="0"/>
              <a:t> consistent bed/wake time, which will help gain circadian stability.</a:t>
            </a:r>
          </a:p>
          <a:p>
            <a:pPr marL="285750" lvl="0" indent="-285750" algn="l" rtl="0">
              <a:spcBef>
                <a:spcPts val="0"/>
              </a:spcBef>
              <a:spcAft>
                <a:spcPts val="0"/>
              </a:spcAft>
              <a:buFont typeface="Arial" panose="020B0604020202020204" pitchFamily="34" charset="0"/>
              <a:buChar char="•"/>
            </a:pPr>
            <a:r>
              <a:rPr lang="en-US" sz="2000" dirty="0"/>
              <a:t>There will be various interactive habit-tracking apps along with activities.</a:t>
            </a:r>
          </a:p>
          <a:p>
            <a:pPr marL="285750" lvl="0" indent="-285750" algn="l" rtl="0">
              <a:spcBef>
                <a:spcPts val="0"/>
              </a:spcBef>
              <a:spcAft>
                <a:spcPts val="0"/>
              </a:spcAft>
              <a:buFont typeface="Arial" panose="020B0604020202020204" pitchFamily="34" charset="0"/>
              <a:buChar char="•"/>
            </a:pPr>
            <a:r>
              <a:rPr lang="en-US" sz="2000" dirty="0"/>
              <a:t>Peer sharing will be focused on for identifying barriers or successes in small groups.</a:t>
            </a:r>
          </a:p>
          <a:p>
            <a:pPr marL="285750" lvl="0" indent="-285750" algn="l" rtl="0">
              <a:spcBef>
                <a:spcPts val="0"/>
              </a:spcBef>
              <a:spcAft>
                <a:spcPts val="0"/>
              </a:spcAft>
              <a:buFont typeface="Arial" panose="020B0604020202020204" pitchFamily="34" charset="0"/>
              <a:buChar char="•"/>
            </a:pPr>
            <a:r>
              <a:rPr lang="en-US" sz="2000" dirty="0"/>
              <a:t>The campaign will also be leveraging social learning and encouraging </a:t>
            </a:r>
            <a:r>
              <a:rPr lang="en-US" sz="2000" dirty="0" err="1"/>
              <a:t>behavioural</a:t>
            </a:r>
            <a:r>
              <a:rPr lang="en-US" sz="2000" dirty="0"/>
              <a:t> objectives through peer support.</a:t>
            </a:r>
          </a:p>
        </p:txBody>
      </p:sp>
      <p:pic>
        <p:nvPicPr>
          <p:cNvPr id="9218" name="Picture 2" descr="A quick guide to the psychology of behaviour change">
            <a:extLst>
              <a:ext uri="{FF2B5EF4-FFF2-40B4-BE49-F238E27FC236}">
                <a16:creationId xmlns:a16="http://schemas.microsoft.com/office/drawing/2014/main" id="{8EA1F754-73E3-4D15-9957-A9B90D1329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3527" y="1084898"/>
            <a:ext cx="2777845" cy="3229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599492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16705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2800" dirty="0"/>
              <a:t> Session 4: Stress Management &amp; Relaxation</a:t>
            </a:r>
          </a:p>
        </p:txBody>
      </p:sp>
      <p:sp>
        <p:nvSpPr>
          <p:cNvPr id="2004" name="Google Shape;2004;p45"/>
          <p:cNvSpPr txBox="1">
            <a:spLocks noGrp="1"/>
          </p:cNvSpPr>
          <p:nvPr>
            <p:ph type="subTitle" idx="3"/>
          </p:nvPr>
        </p:nvSpPr>
        <p:spPr>
          <a:xfrm>
            <a:off x="400308" y="1231202"/>
            <a:ext cx="4708140"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This session will focus on guided breathing, such as the 4-7-8 breathing along with various mindfulness exercises (Fletcher, 2019).</a:t>
            </a:r>
          </a:p>
          <a:p>
            <a:pPr marL="285750" lvl="0" indent="-285750" algn="l" rtl="0">
              <a:spcBef>
                <a:spcPts val="0"/>
              </a:spcBef>
              <a:spcAft>
                <a:spcPts val="0"/>
              </a:spcAft>
              <a:buFont typeface="Arial" panose="020B0604020202020204" pitchFamily="34" charset="0"/>
              <a:buChar char="•"/>
            </a:pPr>
            <a:r>
              <a:rPr lang="en-US" sz="1800" dirty="0"/>
              <a:t>Participants will be taught techniques for cognitive quieting.</a:t>
            </a:r>
          </a:p>
          <a:p>
            <a:pPr marL="285750" lvl="0" indent="-285750" algn="l" rtl="0">
              <a:spcBef>
                <a:spcPts val="0"/>
              </a:spcBef>
              <a:spcAft>
                <a:spcPts val="0"/>
              </a:spcAft>
              <a:buFont typeface="Arial" panose="020B0604020202020204" pitchFamily="34" charset="0"/>
              <a:buChar char="•"/>
            </a:pPr>
            <a:r>
              <a:rPr lang="en-US" sz="1800" dirty="0"/>
              <a:t>Participants will be able to bring home various audio recordings, apps along with various self-help guides.</a:t>
            </a:r>
          </a:p>
          <a:p>
            <a:pPr marL="285750" lvl="0" indent="-285750" algn="l" rtl="0">
              <a:spcBef>
                <a:spcPts val="0"/>
              </a:spcBef>
              <a:spcAft>
                <a:spcPts val="0"/>
              </a:spcAft>
              <a:buFont typeface="Arial" panose="020B0604020202020204" pitchFamily="34" charset="0"/>
              <a:buChar char="•"/>
            </a:pPr>
            <a:r>
              <a:rPr lang="en-US" sz="1800" dirty="0"/>
              <a:t>The campaign will be targeting various psychological biopsychosocial elements and reducing pre-bed arousal.</a:t>
            </a:r>
          </a:p>
        </p:txBody>
      </p:sp>
      <p:pic>
        <p:nvPicPr>
          <p:cNvPr id="10242" name="Picture 2" descr="5 Simple Breathing Techniques for Sleep">
            <a:extLst>
              <a:ext uri="{FF2B5EF4-FFF2-40B4-BE49-F238E27FC236}">
                <a16:creationId xmlns:a16="http://schemas.microsoft.com/office/drawing/2014/main" id="{B9CDAC52-C187-4B53-9F29-B04B31101E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3947" y="1231202"/>
            <a:ext cx="3619729" cy="3241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70919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 Session 5: Workplace Culture &amp; Policy Change</a:t>
            </a:r>
          </a:p>
        </p:txBody>
      </p:sp>
      <p:sp>
        <p:nvSpPr>
          <p:cNvPr id="2004" name="Google Shape;2004;p45"/>
          <p:cNvSpPr txBox="1">
            <a:spLocks noGrp="1"/>
          </p:cNvSpPr>
          <p:nvPr>
            <p:ph type="subTitle" idx="3"/>
          </p:nvPr>
        </p:nvSpPr>
        <p:spPr>
          <a:xfrm>
            <a:off x="840236" y="1316546"/>
            <a:ext cx="4976364"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dirty="0"/>
              <a:t>Employers among the participants will be asked to make a pledge of "No Email After 8 PM."</a:t>
            </a:r>
          </a:p>
          <a:p>
            <a:pPr marL="285750" lvl="0" indent="-285750" algn="l" rtl="0">
              <a:spcBef>
                <a:spcPts val="0"/>
              </a:spcBef>
              <a:spcAft>
                <a:spcPts val="0"/>
              </a:spcAft>
              <a:buFont typeface="Arial" panose="020B0604020202020204" pitchFamily="34" charset="0"/>
              <a:buChar char="•"/>
            </a:pPr>
            <a:r>
              <a:rPr lang="en-US" sz="2000" dirty="0"/>
              <a:t>Flexible shifts, along with meeting timing, will be advocated.</a:t>
            </a:r>
          </a:p>
          <a:p>
            <a:pPr marL="285750" lvl="0" indent="-285750" algn="l" rtl="0">
              <a:spcBef>
                <a:spcPts val="0"/>
              </a:spcBef>
              <a:spcAft>
                <a:spcPts val="0"/>
              </a:spcAft>
              <a:buFont typeface="Arial" panose="020B0604020202020204" pitchFamily="34" charset="0"/>
              <a:buChar char="•"/>
            </a:pPr>
            <a:r>
              <a:rPr lang="en-US" sz="2000" dirty="0"/>
              <a:t>There will also be collaborative drafting of sleep-friendly policies, such as nap pods.</a:t>
            </a:r>
          </a:p>
          <a:p>
            <a:pPr marL="285750" lvl="0" indent="-285750" algn="l" rtl="0">
              <a:spcBef>
                <a:spcPts val="0"/>
              </a:spcBef>
              <a:spcAft>
                <a:spcPts val="0"/>
              </a:spcAft>
              <a:buFont typeface="Arial" panose="020B0604020202020204" pitchFamily="34" charset="0"/>
              <a:buChar char="•"/>
            </a:pPr>
            <a:r>
              <a:rPr lang="en-US" sz="2000" dirty="0"/>
              <a:t>This will also advance the Ottawa Charter's healthy public policy area (WHO, 2025).</a:t>
            </a:r>
          </a:p>
          <a:p>
            <a:pPr marL="285750" lvl="0" indent="-285750" algn="l" rtl="0">
              <a:spcBef>
                <a:spcPts val="0"/>
              </a:spcBef>
              <a:spcAft>
                <a:spcPts val="0"/>
              </a:spcAft>
              <a:buFont typeface="Arial" panose="020B0604020202020204" pitchFamily="34" charset="0"/>
              <a:buChar char="•"/>
            </a:pPr>
            <a:endParaRPr lang="en-US" sz="2000" dirty="0"/>
          </a:p>
        </p:txBody>
      </p:sp>
      <p:pic>
        <p:nvPicPr>
          <p:cNvPr id="11266" name="Picture 2" descr="How to change organizational culture in 2024: A complete guide">
            <a:extLst>
              <a:ext uri="{FF2B5EF4-FFF2-40B4-BE49-F238E27FC236}">
                <a16:creationId xmlns:a16="http://schemas.microsoft.com/office/drawing/2014/main" id="{BF2D61E0-C927-46A6-8251-BE5E1C9C91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78" r="17158"/>
          <a:stretch/>
        </p:blipFill>
        <p:spPr bwMode="auto">
          <a:xfrm>
            <a:off x="5815583" y="1597803"/>
            <a:ext cx="3096769" cy="261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41436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 Session 6: Relapse Prevention &amp; Maintenance</a:t>
            </a:r>
          </a:p>
        </p:txBody>
      </p:sp>
      <p:sp>
        <p:nvSpPr>
          <p:cNvPr id="2004" name="Google Shape;2004;p45"/>
          <p:cNvSpPr txBox="1">
            <a:spLocks noGrp="1"/>
          </p:cNvSpPr>
          <p:nvPr>
            <p:ph type="subTitle" idx="3"/>
          </p:nvPr>
        </p:nvSpPr>
        <p:spPr>
          <a:xfrm>
            <a:off x="436884" y="1283072"/>
            <a:ext cx="4683756"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dirty="0"/>
              <a:t>Overall gains will be celebrated via group testimonials.</a:t>
            </a:r>
          </a:p>
          <a:p>
            <a:pPr marL="285750" lvl="0" indent="-285750" algn="l" rtl="0">
              <a:spcBef>
                <a:spcPts val="0"/>
              </a:spcBef>
              <a:spcAft>
                <a:spcPts val="0"/>
              </a:spcAft>
              <a:buFont typeface="Arial" panose="020B0604020202020204" pitchFamily="34" charset="0"/>
              <a:buChar char="•"/>
            </a:pPr>
            <a:r>
              <a:rPr lang="en-US" sz="2000" dirty="0"/>
              <a:t>This session will also be identifying various triggers, such as work deadlines, along with coping plans.</a:t>
            </a:r>
          </a:p>
          <a:p>
            <a:pPr marL="285750" lvl="0" indent="-285750" algn="l" rtl="0">
              <a:spcBef>
                <a:spcPts val="0"/>
              </a:spcBef>
              <a:spcAft>
                <a:spcPts val="0"/>
              </a:spcAft>
              <a:buFont typeface="Arial" panose="020B0604020202020204" pitchFamily="34" charset="0"/>
              <a:buChar char="•"/>
            </a:pPr>
            <a:r>
              <a:rPr lang="en-US" sz="2000" dirty="0"/>
              <a:t>The campaign will also be launching “Sleep Support Network” on an online forum or WhatsApp.</a:t>
            </a:r>
          </a:p>
          <a:p>
            <a:pPr marL="285750" lvl="0" indent="-285750" algn="l" rtl="0">
              <a:spcBef>
                <a:spcPts val="0"/>
              </a:spcBef>
              <a:spcAft>
                <a:spcPts val="0"/>
              </a:spcAft>
              <a:buFont typeface="Arial" panose="020B0604020202020204" pitchFamily="34" charset="0"/>
              <a:buChar char="•"/>
            </a:pPr>
            <a:r>
              <a:rPr lang="en-US" sz="2000" dirty="0"/>
              <a:t>This will help in ensuring long-term adherence along with community ownership.</a:t>
            </a:r>
          </a:p>
          <a:p>
            <a:pPr marL="285750" lvl="0" indent="-285750" algn="l" rtl="0">
              <a:spcBef>
                <a:spcPts val="0"/>
              </a:spcBef>
              <a:spcAft>
                <a:spcPts val="0"/>
              </a:spcAft>
              <a:buFont typeface="Arial" panose="020B0604020202020204" pitchFamily="34" charset="0"/>
              <a:buChar char="•"/>
            </a:pPr>
            <a:endParaRPr lang="en-US" sz="2000" dirty="0"/>
          </a:p>
        </p:txBody>
      </p:sp>
      <p:pic>
        <p:nvPicPr>
          <p:cNvPr id="12290" name="Picture 2" descr="How Common is Relapse After Rehab">
            <a:extLst>
              <a:ext uri="{FF2B5EF4-FFF2-40B4-BE49-F238E27FC236}">
                <a16:creationId xmlns:a16="http://schemas.microsoft.com/office/drawing/2014/main" id="{CF7B044F-29C2-4432-BED6-B19F6F7B14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0640" y="1575952"/>
            <a:ext cx="3713988" cy="2284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719564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215826"/>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Campaign Poster</a:t>
            </a:r>
          </a:p>
        </p:txBody>
      </p:sp>
      <p:sp>
        <p:nvSpPr>
          <p:cNvPr id="2" name="Rectangle 1">
            <a:extLst>
              <a:ext uri="{FF2B5EF4-FFF2-40B4-BE49-F238E27FC236}">
                <a16:creationId xmlns:a16="http://schemas.microsoft.com/office/drawing/2014/main" id="{916CF8F5-6DF3-4440-B333-1FD6F873EB54}"/>
              </a:ext>
            </a:extLst>
          </p:cNvPr>
          <p:cNvSpPr/>
          <p:nvPr/>
        </p:nvSpPr>
        <p:spPr>
          <a:xfrm>
            <a:off x="0" y="755904"/>
            <a:ext cx="9144000" cy="4387596"/>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BEEE70B4-7631-4D0C-83A8-A468653A3E96}"/>
              </a:ext>
            </a:extLst>
          </p:cNvPr>
          <p:cNvSpPr/>
          <p:nvPr/>
        </p:nvSpPr>
        <p:spPr>
          <a:xfrm>
            <a:off x="0" y="4275986"/>
            <a:ext cx="9144000" cy="867514"/>
          </a:xfrm>
          <a:prstGeom prst="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538" name="Picture 34" descr="Call for support and information | Helplines | Mind">
            <a:extLst>
              <a:ext uri="{FF2B5EF4-FFF2-40B4-BE49-F238E27FC236}">
                <a16:creationId xmlns:a16="http://schemas.microsoft.com/office/drawing/2014/main" id="{69911870-2635-424D-B948-A262ABF9C6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6735" y="4350810"/>
            <a:ext cx="1875378" cy="810163"/>
          </a:xfrm>
          <a:prstGeom prst="rect">
            <a:avLst/>
          </a:prstGeom>
          <a:noFill/>
          <a:extLst>
            <a:ext uri="{909E8E84-426E-40DD-AFC4-6F175D3DCCD1}">
              <a14:hiddenFill xmlns:a14="http://schemas.microsoft.com/office/drawing/2010/main">
                <a:solidFill>
                  <a:srgbClr val="FFFFFF"/>
                </a:solidFill>
              </a14:hiddenFill>
            </a:ext>
          </a:extLst>
        </p:spPr>
      </p:pic>
      <p:pic>
        <p:nvPicPr>
          <p:cNvPr id="21544" name="Picture 40" descr="Dreamy Effect PNGs – Transparent Background Images | PikWizard">
            <a:extLst>
              <a:ext uri="{FF2B5EF4-FFF2-40B4-BE49-F238E27FC236}">
                <a16:creationId xmlns:a16="http://schemas.microsoft.com/office/drawing/2014/main" id="{08AE7928-CF82-4986-BD7C-FC9F1376AE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26679" y="-598843"/>
            <a:ext cx="3218595" cy="1752941"/>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40" descr="Dreamy Effect PNGs – Transparent Background Images | PikWizard">
            <a:extLst>
              <a:ext uri="{FF2B5EF4-FFF2-40B4-BE49-F238E27FC236}">
                <a16:creationId xmlns:a16="http://schemas.microsoft.com/office/drawing/2014/main" id="{29849F38-56A6-46FA-BE43-F17C74A982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37633" y="-598844"/>
            <a:ext cx="3218594" cy="1752941"/>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40" descr="Dreamy Effect PNGs – Transparent Background Images | PikWizard">
            <a:extLst>
              <a:ext uri="{FF2B5EF4-FFF2-40B4-BE49-F238E27FC236}">
                <a16:creationId xmlns:a16="http://schemas.microsoft.com/office/drawing/2014/main" id="{19979B03-3D92-4E0B-BAA1-D46679709F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7854" y="3346140"/>
            <a:ext cx="3414599" cy="185969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ownload HD Star Png Picture - Stars Png Transparent PNG Image - NicePNG.com">
            <a:extLst>
              <a:ext uri="{FF2B5EF4-FFF2-40B4-BE49-F238E27FC236}">
                <a16:creationId xmlns:a16="http://schemas.microsoft.com/office/drawing/2014/main" id="{158B0DCF-61E8-4D92-8661-D4A7A10BC0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28484" y="17835"/>
            <a:ext cx="767032" cy="899452"/>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 descr="Download HD Star Png Picture - Stars Png Transparent PNG Image - NicePNG.com">
            <a:extLst>
              <a:ext uri="{FF2B5EF4-FFF2-40B4-BE49-F238E27FC236}">
                <a16:creationId xmlns:a16="http://schemas.microsoft.com/office/drawing/2014/main" id="{068AC18D-0599-4908-AC42-97FB2F0AA4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800000">
            <a:off x="6085747" y="-58847"/>
            <a:ext cx="770096" cy="902970"/>
          </a:xfrm>
          <a:prstGeom prst="rect">
            <a:avLst/>
          </a:prstGeom>
          <a:noFill/>
          <a:extLst>
            <a:ext uri="{909E8E84-426E-40DD-AFC4-6F175D3DCCD1}">
              <a14:hiddenFill xmlns:a14="http://schemas.microsoft.com/office/drawing/2010/main">
                <a:solidFill>
                  <a:srgbClr val="FFFFFF"/>
                </a:solidFill>
              </a14:hiddenFill>
            </a:ext>
          </a:extLst>
        </p:spPr>
      </p:pic>
      <p:grpSp>
        <p:nvGrpSpPr>
          <p:cNvPr id="20" name="Google Shape;1425;p36">
            <a:extLst>
              <a:ext uri="{FF2B5EF4-FFF2-40B4-BE49-F238E27FC236}">
                <a16:creationId xmlns:a16="http://schemas.microsoft.com/office/drawing/2014/main" id="{2ECC2EBE-8E61-4EA2-89E8-160727A05C29}"/>
              </a:ext>
            </a:extLst>
          </p:cNvPr>
          <p:cNvGrpSpPr/>
          <p:nvPr/>
        </p:nvGrpSpPr>
        <p:grpSpPr>
          <a:xfrm>
            <a:off x="4811950" y="2896868"/>
            <a:ext cx="1591723" cy="1473439"/>
            <a:chOff x="7607925" y="280463"/>
            <a:chExt cx="1042650" cy="1222525"/>
          </a:xfrm>
        </p:grpSpPr>
        <p:sp>
          <p:nvSpPr>
            <p:cNvPr id="22" name="Google Shape;1426;p36">
              <a:extLst>
                <a:ext uri="{FF2B5EF4-FFF2-40B4-BE49-F238E27FC236}">
                  <a16:creationId xmlns:a16="http://schemas.microsoft.com/office/drawing/2014/main" id="{8C2C3565-8762-4C20-8A4D-1E4553AB3B01}"/>
                </a:ext>
              </a:extLst>
            </p:cNvPr>
            <p:cNvSpPr/>
            <p:nvPr/>
          </p:nvSpPr>
          <p:spPr>
            <a:xfrm>
              <a:off x="7705275" y="280463"/>
              <a:ext cx="881750" cy="890400"/>
            </a:xfrm>
            <a:custGeom>
              <a:avLst/>
              <a:gdLst/>
              <a:ahLst/>
              <a:cxnLst/>
              <a:rect l="l" t="t" r="r" b="b"/>
              <a:pathLst>
                <a:path w="35270" h="35616" extrusionOk="0">
                  <a:moveTo>
                    <a:pt x="16776" y="0"/>
                  </a:moveTo>
                  <a:cubicBezTo>
                    <a:pt x="16436" y="0"/>
                    <a:pt x="16090" y="11"/>
                    <a:pt x="15739" y="34"/>
                  </a:cubicBezTo>
                  <a:cubicBezTo>
                    <a:pt x="2470" y="909"/>
                    <a:pt x="0" y="20476"/>
                    <a:pt x="0" y="20476"/>
                  </a:cubicBezTo>
                  <a:lnTo>
                    <a:pt x="7631" y="27196"/>
                  </a:lnTo>
                  <a:lnTo>
                    <a:pt x="22096" y="35615"/>
                  </a:lnTo>
                  <a:lnTo>
                    <a:pt x="35270" y="25347"/>
                  </a:lnTo>
                  <a:cubicBezTo>
                    <a:pt x="35270" y="23178"/>
                    <a:pt x="34145" y="15215"/>
                    <a:pt x="34145" y="15215"/>
                  </a:cubicBezTo>
                  <a:cubicBezTo>
                    <a:pt x="34145" y="15215"/>
                    <a:pt x="29277" y="0"/>
                    <a:pt x="167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427;p36">
              <a:extLst>
                <a:ext uri="{FF2B5EF4-FFF2-40B4-BE49-F238E27FC236}">
                  <a16:creationId xmlns:a16="http://schemas.microsoft.com/office/drawing/2014/main" id="{0796BD04-989D-4D50-AC03-DCEBFA3634F7}"/>
                </a:ext>
              </a:extLst>
            </p:cNvPr>
            <p:cNvSpPr/>
            <p:nvPr/>
          </p:nvSpPr>
          <p:spPr>
            <a:xfrm>
              <a:off x="7893200" y="319038"/>
              <a:ext cx="728975" cy="341825"/>
            </a:xfrm>
            <a:custGeom>
              <a:avLst/>
              <a:gdLst/>
              <a:ahLst/>
              <a:cxnLst/>
              <a:rect l="l" t="t" r="r" b="b"/>
              <a:pathLst>
                <a:path w="29159" h="13673" extrusionOk="0">
                  <a:moveTo>
                    <a:pt x="15513" y="0"/>
                  </a:moveTo>
                  <a:cubicBezTo>
                    <a:pt x="10911" y="0"/>
                    <a:pt x="6309" y="760"/>
                    <a:pt x="1961" y="2272"/>
                  </a:cubicBezTo>
                  <a:cubicBezTo>
                    <a:pt x="1603" y="1834"/>
                    <a:pt x="1030" y="1450"/>
                    <a:pt x="464" y="1400"/>
                  </a:cubicBezTo>
                  <a:lnTo>
                    <a:pt x="464" y="1400"/>
                  </a:lnTo>
                  <a:cubicBezTo>
                    <a:pt x="74" y="2126"/>
                    <a:pt x="340" y="3292"/>
                    <a:pt x="1010" y="3769"/>
                  </a:cubicBezTo>
                  <a:cubicBezTo>
                    <a:pt x="312" y="4831"/>
                    <a:pt x="0" y="6143"/>
                    <a:pt x="148" y="7405"/>
                  </a:cubicBezTo>
                  <a:cubicBezTo>
                    <a:pt x="296" y="8667"/>
                    <a:pt x="872" y="9875"/>
                    <a:pt x="1800" y="10746"/>
                  </a:cubicBezTo>
                  <a:cubicBezTo>
                    <a:pt x="1748" y="10735"/>
                    <a:pt x="1694" y="10730"/>
                    <a:pt x="1639" y="10730"/>
                  </a:cubicBezTo>
                  <a:cubicBezTo>
                    <a:pt x="1347" y="10730"/>
                    <a:pt x="1043" y="10881"/>
                    <a:pt x="987" y="11160"/>
                  </a:cubicBezTo>
                  <a:cubicBezTo>
                    <a:pt x="922" y="11485"/>
                    <a:pt x="1240" y="11784"/>
                    <a:pt x="1567" y="11828"/>
                  </a:cubicBezTo>
                  <a:cubicBezTo>
                    <a:pt x="1619" y="11835"/>
                    <a:pt x="1675" y="11838"/>
                    <a:pt x="1734" y="11838"/>
                  </a:cubicBezTo>
                  <a:cubicBezTo>
                    <a:pt x="2043" y="11838"/>
                    <a:pt x="2422" y="11750"/>
                    <a:pt x="2676" y="11639"/>
                  </a:cubicBezTo>
                  <a:cubicBezTo>
                    <a:pt x="7692" y="12997"/>
                    <a:pt x="12922" y="13672"/>
                    <a:pt x="18144" y="13672"/>
                  </a:cubicBezTo>
                  <a:cubicBezTo>
                    <a:pt x="21241" y="13672"/>
                    <a:pt x="24336" y="13435"/>
                    <a:pt x="27381" y="12962"/>
                  </a:cubicBezTo>
                  <a:cubicBezTo>
                    <a:pt x="27609" y="13116"/>
                    <a:pt x="27844" y="13272"/>
                    <a:pt x="28109" y="13338"/>
                  </a:cubicBezTo>
                  <a:cubicBezTo>
                    <a:pt x="28187" y="13358"/>
                    <a:pt x="28270" y="13369"/>
                    <a:pt x="28351" y="13369"/>
                  </a:cubicBezTo>
                  <a:cubicBezTo>
                    <a:pt x="28548" y="13369"/>
                    <a:pt x="28742" y="13308"/>
                    <a:pt x="28876" y="13168"/>
                  </a:cubicBezTo>
                  <a:cubicBezTo>
                    <a:pt x="29159" y="12878"/>
                    <a:pt x="29061" y="12365"/>
                    <a:pt x="28779" y="12075"/>
                  </a:cubicBezTo>
                  <a:cubicBezTo>
                    <a:pt x="28497" y="11784"/>
                    <a:pt x="28161" y="11578"/>
                    <a:pt x="27774" y="11464"/>
                  </a:cubicBezTo>
                  <a:cubicBezTo>
                    <a:pt x="28617" y="8498"/>
                    <a:pt x="28474" y="5208"/>
                    <a:pt x="27430" y="2306"/>
                  </a:cubicBezTo>
                  <a:cubicBezTo>
                    <a:pt x="27636" y="2248"/>
                    <a:pt x="27844" y="2188"/>
                    <a:pt x="28018" y="2067"/>
                  </a:cubicBezTo>
                  <a:cubicBezTo>
                    <a:pt x="28194" y="1947"/>
                    <a:pt x="28332" y="1753"/>
                    <a:pt x="28332" y="1541"/>
                  </a:cubicBezTo>
                  <a:cubicBezTo>
                    <a:pt x="28331" y="1198"/>
                    <a:pt x="27967" y="959"/>
                    <a:pt x="27621" y="959"/>
                  </a:cubicBezTo>
                  <a:cubicBezTo>
                    <a:pt x="27593" y="959"/>
                    <a:pt x="27566" y="960"/>
                    <a:pt x="27538" y="963"/>
                  </a:cubicBezTo>
                  <a:cubicBezTo>
                    <a:pt x="27171" y="1007"/>
                    <a:pt x="26706" y="1231"/>
                    <a:pt x="26419" y="1463"/>
                  </a:cubicBezTo>
                  <a:cubicBezTo>
                    <a:pt x="22871" y="486"/>
                    <a:pt x="19192" y="0"/>
                    <a:pt x="155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428;p36">
              <a:extLst>
                <a:ext uri="{FF2B5EF4-FFF2-40B4-BE49-F238E27FC236}">
                  <a16:creationId xmlns:a16="http://schemas.microsoft.com/office/drawing/2014/main" id="{4776FFFE-0F97-4722-8B94-24B621423111}"/>
                </a:ext>
              </a:extLst>
            </p:cNvPr>
            <p:cNvSpPr/>
            <p:nvPr/>
          </p:nvSpPr>
          <p:spPr>
            <a:xfrm>
              <a:off x="8418275" y="545313"/>
              <a:ext cx="48950" cy="57750"/>
            </a:xfrm>
            <a:custGeom>
              <a:avLst/>
              <a:gdLst/>
              <a:ahLst/>
              <a:cxnLst/>
              <a:rect l="l" t="t" r="r" b="b"/>
              <a:pathLst>
                <a:path w="1958" h="2310" extrusionOk="0">
                  <a:moveTo>
                    <a:pt x="1855" y="1"/>
                  </a:moveTo>
                  <a:cubicBezTo>
                    <a:pt x="949" y="471"/>
                    <a:pt x="259" y="1329"/>
                    <a:pt x="1" y="2310"/>
                  </a:cubicBezTo>
                  <a:cubicBezTo>
                    <a:pt x="326" y="1379"/>
                    <a:pt x="1055" y="596"/>
                    <a:pt x="1957" y="215"/>
                  </a:cubicBezTo>
                  <a:cubicBezTo>
                    <a:pt x="1957" y="215"/>
                    <a:pt x="1855" y="2"/>
                    <a:pt x="1855"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429;p36">
              <a:extLst>
                <a:ext uri="{FF2B5EF4-FFF2-40B4-BE49-F238E27FC236}">
                  <a16:creationId xmlns:a16="http://schemas.microsoft.com/office/drawing/2014/main" id="{C720F7F5-FCC5-480D-A336-6C32F438F89A}"/>
                </a:ext>
              </a:extLst>
            </p:cNvPr>
            <p:cNvSpPr/>
            <p:nvPr/>
          </p:nvSpPr>
          <p:spPr>
            <a:xfrm>
              <a:off x="8499875" y="534038"/>
              <a:ext cx="75675" cy="33325"/>
            </a:xfrm>
            <a:custGeom>
              <a:avLst/>
              <a:gdLst/>
              <a:ahLst/>
              <a:cxnLst/>
              <a:rect l="l" t="t" r="r" b="b"/>
              <a:pathLst>
                <a:path w="3027" h="1333" extrusionOk="0">
                  <a:moveTo>
                    <a:pt x="1" y="1"/>
                  </a:moveTo>
                  <a:cubicBezTo>
                    <a:pt x="1" y="1"/>
                    <a:pt x="4" y="238"/>
                    <a:pt x="6" y="240"/>
                  </a:cubicBezTo>
                  <a:cubicBezTo>
                    <a:pt x="84" y="235"/>
                    <a:pt x="163" y="232"/>
                    <a:pt x="241" y="232"/>
                  </a:cubicBezTo>
                  <a:cubicBezTo>
                    <a:pt x="705" y="232"/>
                    <a:pt x="1173" y="316"/>
                    <a:pt x="1615" y="476"/>
                  </a:cubicBezTo>
                  <a:cubicBezTo>
                    <a:pt x="2133" y="661"/>
                    <a:pt x="2618" y="952"/>
                    <a:pt x="3027" y="1332"/>
                  </a:cubicBezTo>
                  <a:cubicBezTo>
                    <a:pt x="2257" y="505"/>
                    <a:pt x="1138" y="15"/>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430;p36">
              <a:extLst>
                <a:ext uri="{FF2B5EF4-FFF2-40B4-BE49-F238E27FC236}">
                  <a16:creationId xmlns:a16="http://schemas.microsoft.com/office/drawing/2014/main" id="{7C786FC3-6F2F-4361-A9AB-BCF43C6DDF80}"/>
                </a:ext>
              </a:extLst>
            </p:cNvPr>
            <p:cNvSpPr/>
            <p:nvPr/>
          </p:nvSpPr>
          <p:spPr>
            <a:xfrm>
              <a:off x="8384825" y="418363"/>
              <a:ext cx="68550" cy="75875"/>
            </a:xfrm>
            <a:custGeom>
              <a:avLst/>
              <a:gdLst/>
              <a:ahLst/>
              <a:cxnLst/>
              <a:rect l="l" t="t" r="r" b="b"/>
              <a:pathLst>
                <a:path w="2742" h="3035" extrusionOk="0">
                  <a:moveTo>
                    <a:pt x="1" y="1"/>
                  </a:moveTo>
                  <a:lnTo>
                    <a:pt x="1" y="1"/>
                  </a:lnTo>
                  <a:cubicBezTo>
                    <a:pt x="1117" y="749"/>
                    <a:pt x="2004" y="1820"/>
                    <a:pt x="2527" y="3035"/>
                  </a:cubicBezTo>
                  <a:lnTo>
                    <a:pt x="2741" y="2935"/>
                  </a:lnTo>
                  <a:cubicBezTo>
                    <a:pt x="2127" y="1712"/>
                    <a:pt x="1161" y="682"/>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431;p36">
              <a:extLst>
                <a:ext uri="{FF2B5EF4-FFF2-40B4-BE49-F238E27FC236}">
                  <a16:creationId xmlns:a16="http://schemas.microsoft.com/office/drawing/2014/main" id="{48A9EA00-AA44-4CDA-9A1A-84260481ED6F}"/>
                </a:ext>
              </a:extLst>
            </p:cNvPr>
            <p:cNvSpPr/>
            <p:nvPr/>
          </p:nvSpPr>
          <p:spPr>
            <a:xfrm>
              <a:off x="8482800" y="447263"/>
              <a:ext cx="78725" cy="36825"/>
            </a:xfrm>
            <a:custGeom>
              <a:avLst/>
              <a:gdLst/>
              <a:ahLst/>
              <a:cxnLst/>
              <a:rect l="l" t="t" r="r" b="b"/>
              <a:pathLst>
                <a:path w="3149" h="1473" extrusionOk="0">
                  <a:moveTo>
                    <a:pt x="3149" y="0"/>
                  </a:moveTo>
                  <a:cubicBezTo>
                    <a:pt x="2010" y="83"/>
                    <a:pt x="888" y="539"/>
                    <a:pt x="1" y="1297"/>
                  </a:cubicBezTo>
                  <a:lnTo>
                    <a:pt x="159" y="1473"/>
                  </a:lnTo>
                  <a:cubicBezTo>
                    <a:pt x="956" y="689"/>
                    <a:pt x="2018" y="160"/>
                    <a:pt x="31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432;p36">
              <a:extLst>
                <a:ext uri="{FF2B5EF4-FFF2-40B4-BE49-F238E27FC236}">
                  <a16:creationId xmlns:a16="http://schemas.microsoft.com/office/drawing/2014/main" id="{D6F1ED97-0A02-477E-8B2E-180AEFB00970}"/>
                </a:ext>
              </a:extLst>
            </p:cNvPr>
            <p:cNvSpPr/>
            <p:nvPr/>
          </p:nvSpPr>
          <p:spPr>
            <a:xfrm>
              <a:off x="8255900" y="458313"/>
              <a:ext cx="99025" cy="77775"/>
            </a:xfrm>
            <a:custGeom>
              <a:avLst/>
              <a:gdLst/>
              <a:ahLst/>
              <a:cxnLst/>
              <a:rect l="l" t="t" r="r" b="b"/>
              <a:pathLst>
                <a:path w="3961" h="3111" extrusionOk="0">
                  <a:moveTo>
                    <a:pt x="3961" y="0"/>
                  </a:moveTo>
                  <a:lnTo>
                    <a:pt x="3961" y="0"/>
                  </a:lnTo>
                  <a:cubicBezTo>
                    <a:pt x="2258" y="281"/>
                    <a:pt x="731" y="1450"/>
                    <a:pt x="0" y="3015"/>
                  </a:cubicBezTo>
                  <a:cubicBezTo>
                    <a:pt x="0" y="3015"/>
                    <a:pt x="217" y="3109"/>
                    <a:pt x="217" y="3110"/>
                  </a:cubicBezTo>
                  <a:lnTo>
                    <a:pt x="217" y="3110"/>
                  </a:lnTo>
                  <a:cubicBezTo>
                    <a:pt x="376" y="2726"/>
                    <a:pt x="584" y="2361"/>
                    <a:pt x="835" y="2025"/>
                  </a:cubicBezTo>
                  <a:cubicBezTo>
                    <a:pt x="1591" y="1009"/>
                    <a:pt x="2719" y="266"/>
                    <a:pt x="3961" y="0"/>
                  </a:cubicBezTo>
                  <a:close/>
                  <a:moveTo>
                    <a:pt x="217" y="3110"/>
                  </a:moveTo>
                  <a:cubicBezTo>
                    <a:pt x="217" y="3110"/>
                    <a:pt x="217" y="3110"/>
                    <a:pt x="217" y="3110"/>
                  </a:cubicBezTo>
                  <a:cubicBezTo>
                    <a:pt x="217" y="3110"/>
                    <a:pt x="217" y="3110"/>
                    <a:pt x="217" y="311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433;p36">
              <a:extLst>
                <a:ext uri="{FF2B5EF4-FFF2-40B4-BE49-F238E27FC236}">
                  <a16:creationId xmlns:a16="http://schemas.microsoft.com/office/drawing/2014/main" id="{26E39618-680B-4D68-8700-F7BBDECD3831}"/>
                </a:ext>
              </a:extLst>
            </p:cNvPr>
            <p:cNvSpPr/>
            <p:nvPr/>
          </p:nvSpPr>
          <p:spPr>
            <a:xfrm>
              <a:off x="8114950" y="390663"/>
              <a:ext cx="60525" cy="110075"/>
            </a:xfrm>
            <a:custGeom>
              <a:avLst/>
              <a:gdLst/>
              <a:ahLst/>
              <a:cxnLst/>
              <a:rect l="l" t="t" r="r" b="b"/>
              <a:pathLst>
                <a:path w="2421" h="4403" extrusionOk="0">
                  <a:moveTo>
                    <a:pt x="0" y="0"/>
                  </a:moveTo>
                  <a:lnTo>
                    <a:pt x="0" y="0"/>
                  </a:lnTo>
                  <a:cubicBezTo>
                    <a:pt x="1483" y="852"/>
                    <a:pt x="2253" y="2711"/>
                    <a:pt x="1794" y="4346"/>
                  </a:cubicBezTo>
                  <a:cubicBezTo>
                    <a:pt x="1794" y="4346"/>
                    <a:pt x="2022" y="4402"/>
                    <a:pt x="2023" y="4402"/>
                  </a:cubicBezTo>
                  <a:lnTo>
                    <a:pt x="2023" y="4402"/>
                  </a:lnTo>
                  <a:cubicBezTo>
                    <a:pt x="2420" y="2685"/>
                    <a:pt x="1557" y="801"/>
                    <a:pt x="0" y="0"/>
                  </a:cubicBezTo>
                  <a:close/>
                  <a:moveTo>
                    <a:pt x="2023" y="4402"/>
                  </a:moveTo>
                  <a:lnTo>
                    <a:pt x="2023" y="4402"/>
                  </a:lnTo>
                  <a:cubicBezTo>
                    <a:pt x="2023" y="4402"/>
                    <a:pt x="2023" y="4402"/>
                    <a:pt x="2023" y="4402"/>
                  </a:cubicBezTo>
                  <a:cubicBezTo>
                    <a:pt x="2023" y="4402"/>
                    <a:pt x="2023" y="4402"/>
                    <a:pt x="2023" y="4402"/>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434;p36">
              <a:extLst>
                <a:ext uri="{FF2B5EF4-FFF2-40B4-BE49-F238E27FC236}">
                  <a16:creationId xmlns:a16="http://schemas.microsoft.com/office/drawing/2014/main" id="{1F091722-8C6E-483A-9C08-16903BF91FBA}"/>
                </a:ext>
              </a:extLst>
            </p:cNvPr>
            <p:cNvSpPr/>
            <p:nvPr/>
          </p:nvSpPr>
          <p:spPr>
            <a:xfrm>
              <a:off x="8041375" y="488638"/>
              <a:ext cx="111000" cy="63275"/>
            </a:xfrm>
            <a:custGeom>
              <a:avLst/>
              <a:gdLst/>
              <a:ahLst/>
              <a:cxnLst/>
              <a:rect l="l" t="t" r="r" b="b"/>
              <a:pathLst>
                <a:path w="4440" h="2531" extrusionOk="0">
                  <a:moveTo>
                    <a:pt x="1" y="0"/>
                  </a:moveTo>
                  <a:lnTo>
                    <a:pt x="1" y="0"/>
                  </a:lnTo>
                  <a:cubicBezTo>
                    <a:pt x="430" y="38"/>
                    <a:pt x="852" y="128"/>
                    <a:pt x="1257" y="262"/>
                  </a:cubicBezTo>
                  <a:cubicBezTo>
                    <a:pt x="2466" y="662"/>
                    <a:pt x="3544" y="1466"/>
                    <a:pt x="4244" y="2531"/>
                  </a:cubicBezTo>
                  <a:lnTo>
                    <a:pt x="4440" y="2395"/>
                  </a:lnTo>
                  <a:cubicBezTo>
                    <a:pt x="4181" y="2039"/>
                    <a:pt x="3882" y="1717"/>
                    <a:pt x="3551" y="1431"/>
                  </a:cubicBezTo>
                  <a:cubicBezTo>
                    <a:pt x="2893" y="863"/>
                    <a:pt x="2110" y="442"/>
                    <a:pt x="1274" y="207"/>
                  </a:cubicBezTo>
                  <a:cubicBezTo>
                    <a:pt x="859" y="89"/>
                    <a:pt x="431" y="18"/>
                    <a:pt x="1"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435;p36">
              <a:extLst>
                <a:ext uri="{FF2B5EF4-FFF2-40B4-BE49-F238E27FC236}">
                  <a16:creationId xmlns:a16="http://schemas.microsoft.com/office/drawing/2014/main" id="{E63157E6-F7EB-46F0-B0C7-6C4EA21BB2B9}"/>
                </a:ext>
              </a:extLst>
            </p:cNvPr>
            <p:cNvSpPr/>
            <p:nvPr/>
          </p:nvSpPr>
          <p:spPr>
            <a:xfrm>
              <a:off x="8235500" y="537563"/>
              <a:ext cx="161250" cy="59250"/>
            </a:xfrm>
            <a:custGeom>
              <a:avLst/>
              <a:gdLst/>
              <a:ahLst/>
              <a:cxnLst/>
              <a:rect l="l" t="t" r="r" b="b"/>
              <a:pathLst>
                <a:path w="6450" h="2370" extrusionOk="0">
                  <a:moveTo>
                    <a:pt x="5397" y="1"/>
                  </a:moveTo>
                  <a:cubicBezTo>
                    <a:pt x="3406" y="1"/>
                    <a:pt x="1417" y="800"/>
                    <a:pt x="0" y="2204"/>
                  </a:cubicBezTo>
                  <a:lnTo>
                    <a:pt x="169" y="2370"/>
                  </a:lnTo>
                  <a:cubicBezTo>
                    <a:pt x="1572" y="886"/>
                    <a:pt x="3607" y="32"/>
                    <a:pt x="5647" y="32"/>
                  </a:cubicBezTo>
                  <a:cubicBezTo>
                    <a:pt x="5915" y="32"/>
                    <a:pt x="6183" y="47"/>
                    <a:pt x="6450" y="77"/>
                  </a:cubicBezTo>
                  <a:cubicBezTo>
                    <a:pt x="6101" y="26"/>
                    <a:pt x="5749" y="1"/>
                    <a:pt x="53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436;p36">
              <a:extLst>
                <a:ext uri="{FF2B5EF4-FFF2-40B4-BE49-F238E27FC236}">
                  <a16:creationId xmlns:a16="http://schemas.microsoft.com/office/drawing/2014/main" id="{A2684F32-ABE7-4FE9-8B68-9508CA846EE2}"/>
                </a:ext>
              </a:extLst>
            </p:cNvPr>
            <p:cNvSpPr/>
            <p:nvPr/>
          </p:nvSpPr>
          <p:spPr>
            <a:xfrm>
              <a:off x="7847350" y="438713"/>
              <a:ext cx="732350" cy="688100"/>
            </a:xfrm>
            <a:custGeom>
              <a:avLst/>
              <a:gdLst/>
              <a:ahLst/>
              <a:cxnLst/>
              <a:rect l="l" t="t" r="r" b="b"/>
              <a:pathLst>
                <a:path w="29294" h="27524" extrusionOk="0">
                  <a:moveTo>
                    <a:pt x="15549" y="1"/>
                  </a:moveTo>
                  <a:cubicBezTo>
                    <a:pt x="14744" y="1"/>
                    <a:pt x="14070" y="393"/>
                    <a:pt x="14070" y="393"/>
                  </a:cubicBezTo>
                  <a:cubicBezTo>
                    <a:pt x="14070" y="393"/>
                    <a:pt x="13751" y="182"/>
                    <a:pt x="13338" y="182"/>
                  </a:cubicBezTo>
                  <a:cubicBezTo>
                    <a:pt x="12920" y="182"/>
                    <a:pt x="12406" y="398"/>
                    <a:pt x="12027" y="1266"/>
                  </a:cubicBezTo>
                  <a:cubicBezTo>
                    <a:pt x="11479" y="2520"/>
                    <a:pt x="11551" y="3473"/>
                    <a:pt x="11630" y="3901"/>
                  </a:cubicBezTo>
                  <a:cubicBezTo>
                    <a:pt x="11588" y="3927"/>
                    <a:pt x="11550" y="3957"/>
                    <a:pt x="11515" y="3995"/>
                  </a:cubicBezTo>
                  <a:cubicBezTo>
                    <a:pt x="11284" y="4248"/>
                    <a:pt x="11293" y="4669"/>
                    <a:pt x="11500" y="4942"/>
                  </a:cubicBezTo>
                  <a:cubicBezTo>
                    <a:pt x="11687" y="5187"/>
                    <a:pt x="12013" y="5374"/>
                    <a:pt x="12322" y="5374"/>
                  </a:cubicBezTo>
                  <a:cubicBezTo>
                    <a:pt x="12357" y="5374"/>
                    <a:pt x="12391" y="5371"/>
                    <a:pt x="12425" y="5367"/>
                  </a:cubicBezTo>
                  <a:lnTo>
                    <a:pt x="12425" y="5367"/>
                  </a:lnTo>
                  <a:lnTo>
                    <a:pt x="11886" y="7044"/>
                  </a:lnTo>
                  <a:lnTo>
                    <a:pt x="9944" y="7238"/>
                  </a:lnTo>
                  <a:lnTo>
                    <a:pt x="5746" y="7657"/>
                  </a:lnTo>
                  <a:lnTo>
                    <a:pt x="5349" y="7697"/>
                  </a:lnTo>
                  <a:cubicBezTo>
                    <a:pt x="3801" y="7852"/>
                    <a:pt x="2445" y="8796"/>
                    <a:pt x="1762" y="10193"/>
                  </a:cubicBezTo>
                  <a:lnTo>
                    <a:pt x="983" y="11789"/>
                  </a:lnTo>
                  <a:lnTo>
                    <a:pt x="635" y="12499"/>
                  </a:lnTo>
                  <a:cubicBezTo>
                    <a:pt x="781" y="12732"/>
                    <a:pt x="944" y="12942"/>
                    <a:pt x="1120" y="13131"/>
                  </a:cubicBezTo>
                  <a:lnTo>
                    <a:pt x="0" y="16470"/>
                  </a:lnTo>
                  <a:lnTo>
                    <a:pt x="1592" y="20553"/>
                  </a:lnTo>
                  <a:lnTo>
                    <a:pt x="1948" y="20866"/>
                  </a:lnTo>
                  <a:lnTo>
                    <a:pt x="13389" y="27524"/>
                  </a:lnTo>
                  <a:lnTo>
                    <a:pt x="14772" y="27322"/>
                  </a:lnTo>
                  <a:lnTo>
                    <a:pt x="19789" y="15977"/>
                  </a:lnTo>
                  <a:lnTo>
                    <a:pt x="22726" y="15977"/>
                  </a:lnTo>
                  <a:cubicBezTo>
                    <a:pt x="22726" y="15977"/>
                    <a:pt x="22735" y="15978"/>
                    <a:pt x="22750" y="15978"/>
                  </a:cubicBezTo>
                  <a:cubicBezTo>
                    <a:pt x="22885" y="15978"/>
                    <a:pt x="23561" y="15946"/>
                    <a:pt x="24032" y="15320"/>
                  </a:cubicBezTo>
                  <a:cubicBezTo>
                    <a:pt x="24836" y="15329"/>
                    <a:pt x="25755" y="15357"/>
                    <a:pt x="26791" y="15408"/>
                  </a:cubicBezTo>
                  <a:cubicBezTo>
                    <a:pt x="27255" y="15431"/>
                    <a:pt x="27683" y="15442"/>
                    <a:pt x="28080" y="15442"/>
                  </a:cubicBezTo>
                  <a:cubicBezTo>
                    <a:pt x="28523" y="15442"/>
                    <a:pt x="28926" y="15429"/>
                    <a:pt x="29293" y="15406"/>
                  </a:cubicBezTo>
                  <a:cubicBezTo>
                    <a:pt x="28961" y="12409"/>
                    <a:pt x="28463" y="8885"/>
                    <a:pt x="28463" y="8885"/>
                  </a:cubicBezTo>
                  <a:cubicBezTo>
                    <a:pt x="28463" y="8885"/>
                    <a:pt x="27129" y="4716"/>
                    <a:pt x="24066" y="744"/>
                  </a:cubicBezTo>
                  <a:cubicBezTo>
                    <a:pt x="23443" y="811"/>
                    <a:pt x="23483" y="1909"/>
                    <a:pt x="23483" y="1909"/>
                  </a:cubicBezTo>
                  <a:lnTo>
                    <a:pt x="23138" y="2914"/>
                  </a:lnTo>
                  <a:lnTo>
                    <a:pt x="23827" y="4291"/>
                  </a:lnTo>
                  <a:lnTo>
                    <a:pt x="25734" y="5827"/>
                  </a:lnTo>
                  <a:lnTo>
                    <a:pt x="27957" y="10856"/>
                  </a:lnTo>
                  <a:lnTo>
                    <a:pt x="25048" y="10298"/>
                  </a:lnTo>
                  <a:lnTo>
                    <a:pt x="16159" y="8592"/>
                  </a:lnTo>
                  <a:lnTo>
                    <a:pt x="16102" y="8168"/>
                  </a:lnTo>
                  <a:cubicBezTo>
                    <a:pt x="16361" y="7898"/>
                    <a:pt x="16563" y="7564"/>
                    <a:pt x="16729" y="7227"/>
                  </a:cubicBezTo>
                  <a:cubicBezTo>
                    <a:pt x="17128" y="6420"/>
                    <a:pt x="17389" y="5547"/>
                    <a:pt x="17506" y="4656"/>
                  </a:cubicBezTo>
                  <a:lnTo>
                    <a:pt x="17507" y="4657"/>
                  </a:lnTo>
                  <a:cubicBezTo>
                    <a:pt x="17507" y="4657"/>
                    <a:pt x="18103" y="3746"/>
                    <a:pt x="17864" y="2814"/>
                  </a:cubicBezTo>
                  <a:cubicBezTo>
                    <a:pt x="17864" y="2814"/>
                    <a:pt x="17923" y="1167"/>
                    <a:pt x="16731" y="353"/>
                  </a:cubicBezTo>
                  <a:cubicBezTo>
                    <a:pt x="16346" y="90"/>
                    <a:pt x="15933" y="1"/>
                    <a:pt x="1554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437;p36">
              <a:extLst>
                <a:ext uri="{FF2B5EF4-FFF2-40B4-BE49-F238E27FC236}">
                  <a16:creationId xmlns:a16="http://schemas.microsoft.com/office/drawing/2014/main" id="{D0056D93-279F-4DC1-BCDC-D768817B9D7B}"/>
                </a:ext>
              </a:extLst>
            </p:cNvPr>
            <p:cNvSpPr/>
            <p:nvPr/>
          </p:nvSpPr>
          <p:spPr>
            <a:xfrm>
              <a:off x="8358575" y="684338"/>
              <a:ext cx="103100" cy="142050"/>
            </a:xfrm>
            <a:custGeom>
              <a:avLst/>
              <a:gdLst/>
              <a:ahLst/>
              <a:cxnLst/>
              <a:rect l="l" t="t" r="r" b="b"/>
              <a:pathLst>
                <a:path w="4124" h="5682" extrusionOk="0">
                  <a:moveTo>
                    <a:pt x="4124" y="0"/>
                  </a:moveTo>
                  <a:lnTo>
                    <a:pt x="680" y="2174"/>
                  </a:lnTo>
                  <a:lnTo>
                    <a:pt x="1" y="4728"/>
                  </a:lnTo>
                  <a:lnTo>
                    <a:pt x="1805" y="5681"/>
                  </a:lnTo>
                  <a:cubicBezTo>
                    <a:pt x="1805" y="5681"/>
                    <a:pt x="1813" y="5681"/>
                    <a:pt x="1828" y="5681"/>
                  </a:cubicBezTo>
                  <a:cubicBezTo>
                    <a:pt x="2004" y="5681"/>
                    <a:pt x="3119" y="5626"/>
                    <a:pt x="3473" y="4237"/>
                  </a:cubicBezTo>
                  <a:cubicBezTo>
                    <a:pt x="3858" y="2728"/>
                    <a:pt x="4124" y="0"/>
                    <a:pt x="4124" y="0"/>
                  </a:cubicBezTo>
                  <a:close/>
                </a:path>
              </a:pathLst>
            </a:custGeom>
            <a:solidFill>
              <a:srgbClr val="AF3E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438;p36">
              <a:extLst>
                <a:ext uri="{FF2B5EF4-FFF2-40B4-BE49-F238E27FC236}">
                  <a16:creationId xmlns:a16="http://schemas.microsoft.com/office/drawing/2014/main" id="{5AE82135-C3B9-4797-BF01-06891893A9B9}"/>
                </a:ext>
              </a:extLst>
            </p:cNvPr>
            <p:cNvSpPr/>
            <p:nvPr/>
          </p:nvSpPr>
          <p:spPr>
            <a:xfrm>
              <a:off x="7835475" y="445363"/>
              <a:ext cx="815100" cy="664650"/>
            </a:xfrm>
            <a:custGeom>
              <a:avLst/>
              <a:gdLst/>
              <a:ahLst/>
              <a:cxnLst/>
              <a:rect l="l" t="t" r="r" b="b"/>
              <a:pathLst>
                <a:path w="32604" h="26586" extrusionOk="0">
                  <a:moveTo>
                    <a:pt x="24126" y="1"/>
                  </a:moveTo>
                  <a:cubicBezTo>
                    <a:pt x="23440" y="1"/>
                    <a:pt x="23485" y="1170"/>
                    <a:pt x="23485" y="1170"/>
                  </a:cubicBezTo>
                  <a:lnTo>
                    <a:pt x="23141" y="2175"/>
                  </a:lnTo>
                  <a:lnTo>
                    <a:pt x="23829" y="3552"/>
                  </a:lnTo>
                  <a:lnTo>
                    <a:pt x="25735" y="5087"/>
                  </a:lnTo>
                  <a:lnTo>
                    <a:pt x="27959" y="10117"/>
                  </a:lnTo>
                  <a:lnTo>
                    <a:pt x="16160" y="7854"/>
                  </a:lnTo>
                  <a:lnTo>
                    <a:pt x="15936" y="6198"/>
                  </a:lnTo>
                  <a:lnTo>
                    <a:pt x="12425" y="4625"/>
                  </a:lnTo>
                  <a:lnTo>
                    <a:pt x="11886" y="6304"/>
                  </a:lnTo>
                  <a:lnTo>
                    <a:pt x="5746" y="6916"/>
                  </a:lnTo>
                  <a:cubicBezTo>
                    <a:pt x="3989" y="7093"/>
                    <a:pt x="2497" y="8282"/>
                    <a:pt x="1936" y="9956"/>
                  </a:cubicBezTo>
                  <a:lnTo>
                    <a:pt x="0" y="15730"/>
                  </a:lnTo>
                  <a:lnTo>
                    <a:pt x="2806" y="22931"/>
                  </a:lnTo>
                  <a:cubicBezTo>
                    <a:pt x="7741" y="26450"/>
                    <a:pt x="13758" y="26586"/>
                    <a:pt x="14657" y="26586"/>
                  </a:cubicBezTo>
                  <a:cubicBezTo>
                    <a:pt x="14733" y="26586"/>
                    <a:pt x="14772" y="26585"/>
                    <a:pt x="14772" y="26585"/>
                  </a:cubicBezTo>
                  <a:lnTo>
                    <a:pt x="19768" y="14739"/>
                  </a:lnTo>
                  <a:cubicBezTo>
                    <a:pt x="19768" y="14739"/>
                    <a:pt x="20956" y="14582"/>
                    <a:pt x="23381" y="14582"/>
                  </a:cubicBezTo>
                  <a:cubicBezTo>
                    <a:pt x="24329" y="14582"/>
                    <a:pt x="25465" y="14606"/>
                    <a:pt x="26792" y="14673"/>
                  </a:cubicBezTo>
                  <a:cubicBezTo>
                    <a:pt x="27261" y="14697"/>
                    <a:pt x="27695" y="14707"/>
                    <a:pt x="28096" y="14707"/>
                  </a:cubicBezTo>
                  <a:cubicBezTo>
                    <a:pt x="29493" y="14707"/>
                    <a:pt x="30494" y="14576"/>
                    <a:pt x="31207" y="14403"/>
                  </a:cubicBezTo>
                  <a:cubicBezTo>
                    <a:pt x="32149" y="14175"/>
                    <a:pt x="32604" y="13102"/>
                    <a:pt x="32123" y="12261"/>
                  </a:cubicBezTo>
                  <a:lnTo>
                    <a:pt x="27813" y="4717"/>
                  </a:lnTo>
                  <a:cubicBezTo>
                    <a:pt x="27813" y="4717"/>
                    <a:pt x="28111" y="1700"/>
                    <a:pt x="27873" y="1144"/>
                  </a:cubicBezTo>
                  <a:cubicBezTo>
                    <a:pt x="27635" y="589"/>
                    <a:pt x="26682" y="528"/>
                    <a:pt x="26682" y="528"/>
                  </a:cubicBezTo>
                  <a:cubicBezTo>
                    <a:pt x="26172" y="171"/>
                    <a:pt x="25852" y="69"/>
                    <a:pt x="25652" y="69"/>
                  </a:cubicBezTo>
                  <a:cubicBezTo>
                    <a:pt x="25385" y="69"/>
                    <a:pt x="25333" y="251"/>
                    <a:pt x="25333" y="251"/>
                  </a:cubicBezTo>
                  <a:cubicBezTo>
                    <a:pt x="25117" y="89"/>
                    <a:pt x="24934" y="45"/>
                    <a:pt x="24799" y="45"/>
                  </a:cubicBezTo>
                  <a:cubicBezTo>
                    <a:pt x="24633" y="45"/>
                    <a:pt x="24537" y="111"/>
                    <a:pt x="24537" y="111"/>
                  </a:cubicBezTo>
                  <a:cubicBezTo>
                    <a:pt x="24377" y="34"/>
                    <a:pt x="24241" y="1"/>
                    <a:pt x="24126"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439;p36">
              <a:extLst>
                <a:ext uri="{FF2B5EF4-FFF2-40B4-BE49-F238E27FC236}">
                  <a16:creationId xmlns:a16="http://schemas.microsoft.com/office/drawing/2014/main" id="{69EC3AD9-58CD-448D-82E7-55F9EC93E83D}"/>
                </a:ext>
              </a:extLst>
            </p:cNvPr>
            <p:cNvSpPr/>
            <p:nvPr/>
          </p:nvSpPr>
          <p:spPr>
            <a:xfrm>
              <a:off x="8516550" y="657813"/>
              <a:ext cx="42400" cy="95875"/>
            </a:xfrm>
            <a:custGeom>
              <a:avLst/>
              <a:gdLst/>
              <a:ahLst/>
              <a:cxnLst/>
              <a:rect l="l" t="t" r="r" b="b"/>
              <a:pathLst>
                <a:path w="1696" h="3835" extrusionOk="0">
                  <a:moveTo>
                    <a:pt x="0" y="1"/>
                  </a:moveTo>
                  <a:lnTo>
                    <a:pt x="0" y="1"/>
                  </a:lnTo>
                  <a:cubicBezTo>
                    <a:pt x="489" y="1310"/>
                    <a:pt x="1056" y="2593"/>
                    <a:pt x="1695" y="3835"/>
                  </a:cubicBezTo>
                  <a:cubicBezTo>
                    <a:pt x="1206" y="2525"/>
                    <a:pt x="638" y="1245"/>
                    <a:pt x="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440;p36">
              <a:extLst>
                <a:ext uri="{FF2B5EF4-FFF2-40B4-BE49-F238E27FC236}">
                  <a16:creationId xmlns:a16="http://schemas.microsoft.com/office/drawing/2014/main" id="{8C203923-D233-4784-BC8F-A1C8D463C9D6}"/>
                </a:ext>
              </a:extLst>
            </p:cNvPr>
            <p:cNvSpPr/>
            <p:nvPr/>
          </p:nvSpPr>
          <p:spPr>
            <a:xfrm>
              <a:off x="8422550" y="474563"/>
              <a:ext cx="85350" cy="46275"/>
            </a:xfrm>
            <a:custGeom>
              <a:avLst/>
              <a:gdLst/>
              <a:ahLst/>
              <a:cxnLst/>
              <a:rect l="l" t="t" r="r" b="b"/>
              <a:pathLst>
                <a:path w="3414" h="1851" extrusionOk="0">
                  <a:moveTo>
                    <a:pt x="1" y="1"/>
                  </a:moveTo>
                  <a:cubicBezTo>
                    <a:pt x="18" y="211"/>
                    <a:pt x="94" y="1198"/>
                    <a:pt x="348" y="1198"/>
                  </a:cubicBezTo>
                  <a:cubicBezTo>
                    <a:pt x="348" y="1198"/>
                    <a:pt x="348" y="1198"/>
                    <a:pt x="348" y="1198"/>
                  </a:cubicBezTo>
                  <a:cubicBezTo>
                    <a:pt x="511" y="1195"/>
                    <a:pt x="641" y="803"/>
                    <a:pt x="716" y="541"/>
                  </a:cubicBezTo>
                  <a:lnTo>
                    <a:pt x="716" y="541"/>
                  </a:lnTo>
                  <a:cubicBezTo>
                    <a:pt x="727" y="601"/>
                    <a:pt x="738" y="661"/>
                    <a:pt x="750" y="720"/>
                  </a:cubicBezTo>
                  <a:cubicBezTo>
                    <a:pt x="801" y="967"/>
                    <a:pt x="858" y="1209"/>
                    <a:pt x="939" y="1449"/>
                  </a:cubicBezTo>
                  <a:cubicBezTo>
                    <a:pt x="972" y="1541"/>
                    <a:pt x="1007" y="1632"/>
                    <a:pt x="1058" y="1716"/>
                  </a:cubicBezTo>
                  <a:cubicBezTo>
                    <a:pt x="1103" y="1795"/>
                    <a:pt x="1167" y="1850"/>
                    <a:pt x="1234" y="1850"/>
                  </a:cubicBezTo>
                  <a:cubicBezTo>
                    <a:pt x="1278" y="1850"/>
                    <a:pt x="1323" y="1826"/>
                    <a:pt x="1364" y="1769"/>
                  </a:cubicBezTo>
                  <a:cubicBezTo>
                    <a:pt x="1440" y="1657"/>
                    <a:pt x="1471" y="1528"/>
                    <a:pt x="1503" y="1401"/>
                  </a:cubicBezTo>
                  <a:cubicBezTo>
                    <a:pt x="1550" y="1203"/>
                    <a:pt x="1583" y="1002"/>
                    <a:pt x="1608" y="801"/>
                  </a:cubicBezTo>
                  <a:lnTo>
                    <a:pt x="1608" y="801"/>
                  </a:lnTo>
                  <a:cubicBezTo>
                    <a:pt x="1669" y="1023"/>
                    <a:pt x="1806" y="1535"/>
                    <a:pt x="2008" y="1575"/>
                  </a:cubicBezTo>
                  <a:cubicBezTo>
                    <a:pt x="2016" y="1577"/>
                    <a:pt x="2025" y="1577"/>
                    <a:pt x="2033" y="1577"/>
                  </a:cubicBezTo>
                  <a:cubicBezTo>
                    <a:pt x="2151" y="1577"/>
                    <a:pt x="2214" y="1433"/>
                    <a:pt x="2249" y="1340"/>
                  </a:cubicBezTo>
                  <a:cubicBezTo>
                    <a:pt x="2306" y="1182"/>
                    <a:pt x="2342" y="1018"/>
                    <a:pt x="2370" y="854"/>
                  </a:cubicBezTo>
                  <a:lnTo>
                    <a:pt x="2370" y="854"/>
                  </a:lnTo>
                  <a:cubicBezTo>
                    <a:pt x="2371" y="861"/>
                    <a:pt x="2372" y="867"/>
                    <a:pt x="2373" y="874"/>
                  </a:cubicBezTo>
                  <a:cubicBezTo>
                    <a:pt x="2409" y="1124"/>
                    <a:pt x="2485" y="1274"/>
                    <a:pt x="2588" y="1274"/>
                  </a:cubicBezTo>
                  <a:cubicBezTo>
                    <a:pt x="2665" y="1274"/>
                    <a:pt x="2758" y="1190"/>
                    <a:pt x="2861" y="999"/>
                  </a:cubicBezTo>
                  <a:cubicBezTo>
                    <a:pt x="2923" y="887"/>
                    <a:pt x="2991" y="731"/>
                    <a:pt x="3027" y="633"/>
                  </a:cubicBezTo>
                  <a:cubicBezTo>
                    <a:pt x="3125" y="538"/>
                    <a:pt x="3318" y="347"/>
                    <a:pt x="3414" y="251"/>
                  </a:cubicBezTo>
                  <a:lnTo>
                    <a:pt x="3414" y="251"/>
                  </a:lnTo>
                  <a:cubicBezTo>
                    <a:pt x="3313" y="343"/>
                    <a:pt x="3103" y="521"/>
                    <a:pt x="3004" y="616"/>
                  </a:cubicBezTo>
                  <a:cubicBezTo>
                    <a:pt x="2932" y="762"/>
                    <a:pt x="2754" y="1168"/>
                    <a:pt x="2599" y="1209"/>
                  </a:cubicBezTo>
                  <a:cubicBezTo>
                    <a:pt x="2597" y="1209"/>
                    <a:pt x="2596" y="1209"/>
                    <a:pt x="2594" y="1209"/>
                  </a:cubicBezTo>
                  <a:cubicBezTo>
                    <a:pt x="2461" y="1209"/>
                    <a:pt x="2437" y="765"/>
                    <a:pt x="2430" y="663"/>
                  </a:cubicBezTo>
                  <a:cubicBezTo>
                    <a:pt x="2426" y="598"/>
                    <a:pt x="2424" y="530"/>
                    <a:pt x="2424" y="463"/>
                  </a:cubicBezTo>
                  <a:lnTo>
                    <a:pt x="2338" y="458"/>
                  </a:lnTo>
                  <a:cubicBezTo>
                    <a:pt x="2310" y="650"/>
                    <a:pt x="2278" y="842"/>
                    <a:pt x="2234" y="1029"/>
                  </a:cubicBezTo>
                  <a:cubicBezTo>
                    <a:pt x="2202" y="1148"/>
                    <a:pt x="2146" y="1401"/>
                    <a:pt x="2047" y="1466"/>
                  </a:cubicBezTo>
                  <a:cubicBezTo>
                    <a:pt x="2043" y="1468"/>
                    <a:pt x="2039" y="1469"/>
                    <a:pt x="2035" y="1469"/>
                  </a:cubicBezTo>
                  <a:cubicBezTo>
                    <a:pt x="1977" y="1469"/>
                    <a:pt x="1909" y="1325"/>
                    <a:pt x="1887" y="1280"/>
                  </a:cubicBezTo>
                  <a:cubicBezTo>
                    <a:pt x="1726" y="911"/>
                    <a:pt x="1651" y="479"/>
                    <a:pt x="1568" y="87"/>
                  </a:cubicBezTo>
                  <a:cubicBezTo>
                    <a:pt x="1545" y="305"/>
                    <a:pt x="1513" y="615"/>
                    <a:pt x="1485" y="828"/>
                  </a:cubicBezTo>
                  <a:cubicBezTo>
                    <a:pt x="1451" y="1070"/>
                    <a:pt x="1416" y="1318"/>
                    <a:pt x="1342" y="1550"/>
                  </a:cubicBezTo>
                  <a:cubicBezTo>
                    <a:pt x="1330" y="1586"/>
                    <a:pt x="1277" y="1737"/>
                    <a:pt x="1231" y="1737"/>
                  </a:cubicBezTo>
                  <a:cubicBezTo>
                    <a:pt x="1229" y="1737"/>
                    <a:pt x="1226" y="1737"/>
                    <a:pt x="1224" y="1736"/>
                  </a:cubicBezTo>
                  <a:cubicBezTo>
                    <a:pt x="1195" y="1720"/>
                    <a:pt x="1174" y="1690"/>
                    <a:pt x="1154" y="1659"/>
                  </a:cubicBezTo>
                  <a:cubicBezTo>
                    <a:pt x="1107" y="1582"/>
                    <a:pt x="1075" y="1500"/>
                    <a:pt x="1043" y="1415"/>
                  </a:cubicBezTo>
                  <a:cubicBezTo>
                    <a:pt x="899" y="1003"/>
                    <a:pt x="813" y="565"/>
                    <a:pt x="733" y="136"/>
                  </a:cubicBezTo>
                  <a:lnTo>
                    <a:pt x="686" y="335"/>
                  </a:lnTo>
                  <a:cubicBezTo>
                    <a:pt x="642" y="511"/>
                    <a:pt x="599" y="689"/>
                    <a:pt x="537" y="858"/>
                  </a:cubicBezTo>
                  <a:cubicBezTo>
                    <a:pt x="507" y="938"/>
                    <a:pt x="472" y="1024"/>
                    <a:pt x="418" y="1092"/>
                  </a:cubicBezTo>
                  <a:cubicBezTo>
                    <a:pt x="393" y="1125"/>
                    <a:pt x="370" y="1139"/>
                    <a:pt x="349" y="1139"/>
                  </a:cubicBezTo>
                  <a:cubicBezTo>
                    <a:pt x="314" y="1139"/>
                    <a:pt x="284" y="1104"/>
                    <a:pt x="255" y="1057"/>
                  </a:cubicBezTo>
                  <a:cubicBezTo>
                    <a:pt x="171" y="899"/>
                    <a:pt x="132" y="715"/>
                    <a:pt x="93" y="541"/>
                  </a:cubicBezTo>
                  <a:cubicBezTo>
                    <a:pt x="55" y="362"/>
                    <a:pt x="25" y="181"/>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441;p36">
              <a:extLst>
                <a:ext uri="{FF2B5EF4-FFF2-40B4-BE49-F238E27FC236}">
                  <a16:creationId xmlns:a16="http://schemas.microsoft.com/office/drawing/2014/main" id="{F65E67E1-8CFD-44BB-91A1-F197320C567B}"/>
                </a:ext>
              </a:extLst>
            </p:cNvPr>
            <p:cNvSpPr/>
            <p:nvPr/>
          </p:nvSpPr>
          <p:spPr>
            <a:xfrm>
              <a:off x="8472850" y="512213"/>
              <a:ext cx="6875" cy="28725"/>
            </a:xfrm>
            <a:custGeom>
              <a:avLst/>
              <a:gdLst/>
              <a:ahLst/>
              <a:cxnLst/>
              <a:rect l="l" t="t" r="r" b="b"/>
              <a:pathLst>
                <a:path w="275" h="1149" extrusionOk="0">
                  <a:moveTo>
                    <a:pt x="0" y="34"/>
                  </a:moveTo>
                  <a:cubicBezTo>
                    <a:pt x="0" y="34"/>
                    <a:pt x="0" y="34"/>
                    <a:pt x="1" y="34"/>
                  </a:cubicBezTo>
                  <a:lnTo>
                    <a:pt x="1" y="34"/>
                  </a:lnTo>
                  <a:cubicBezTo>
                    <a:pt x="1" y="34"/>
                    <a:pt x="0" y="34"/>
                    <a:pt x="0" y="34"/>
                  </a:cubicBezTo>
                  <a:close/>
                  <a:moveTo>
                    <a:pt x="49" y="0"/>
                  </a:moveTo>
                  <a:cubicBezTo>
                    <a:pt x="49" y="0"/>
                    <a:pt x="2" y="34"/>
                    <a:pt x="1" y="34"/>
                  </a:cubicBezTo>
                  <a:cubicBezTo>
                    <a:pt x="1" y="34"/>
                    <a:pt x="1" y="34"/>
                    <a:pt x="1" y="34"/>
                  </a:cubicBezTo>
                  <a:lnTo>
                    <a:pt x="1" y="34"/>
                  </a:lnTo>
                  <a:cubicBezTo>
                    <a:pt x="56" y="111"/>
                    <a:pt x="99" y="200"/>
                    <a:pt x="137" y="287"/>
                  </a:cubicBezTo>
                  <a:cubicBezTo>
                    <a:pt x="206" y="449"/>
                    <a:pt x="246" y="625"/>
                    <a:pt x="259" y="799"/>
                  </a:cubicBezTo>
                  <a:cubicBezTo>
                    <a:pt x="259" y="834"/>
                    <a:pt x="260" y="877"/>
                    <a:pt x="262" y="911"/>
                  </a:cubicBezTo>
                  <a:cubicBezTo>
                    <a:pt x="261" y="923"/>
                    <a:pt x="258" y="987"/>
                    <a:pt x="258" y="1002"/>
                  </a:cubicBezTo>
                  <a:cubicBezTo>
                    <a:pt x="256" y="1045"/>
                    <a:pt x="246" y="1103"/>
                    <a:pt x="241" y="1148"/>
                  </a:cubicBezTo>
                  <a:cubicBezTo>
                    <a:pt x="248" y="1103"/>
                    <a:pt x="262" y="1045"/>
                    <a:pt x="264" y="1002"/>
                  </a:cubicBezTo>
                  <a:cubicBezTo>
                    <a:pt x="266" y="987"/>
                    <a:pt x="271" y="923"/>
                    <a:pt x="274" y="911"/>
                  </a:cubicBezTo>
                  <a:cubicBezTo>
                    <a:pt x="274" y="877"/>
                    <a:pt x="275" y="834"/>
                    <a:pt x="275" y="799"/>
                  </a:cubicBezTo>
                  <a:cubicBezTo>
                    <a:pt x="268" y="520"/>
                    <a:pt x="194" y="240"/>
                    <a:pt x="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442;p36">
              <a:extLst>
                <a:ext uri="{FF2B5EF4-FFF2-40B4-BE49-F238E27FC236}">
                  <a16:creationId xmlns:a16="http://schemas.microsoft.com/office/drawing/2014/main" id="{4CB9B1C7-A029-44B3-A840-4964DC3E4461}"/>
                </a:ext>
              </a:extLst>
            </p:cNvPr>
            <p:cNvSpPr/>
            <p:nvPr/>
          </p:nvSpPr>
          <p:spPr>
            <a:xfrm>
              <a:off x="8497375" y="489688"/>
              <a:ext cx="20250" cy="7575"/>
            </a:xfrm>
            <a:custGeom>
              <a:avLst/>
              <a:gdLst/>
              <a:ahLst/>
              <a:cxnLst/>
              <a:rect l="l" t="t" r="r" b="b"/>
              <a:pathLst>
                <a:path w="810" h="303" extrusionOk="0">
                  <a:moveTo>
                    <a:pt x="50" y="1"/>
                  </a:moveTo>
                  <a:cubicBezTo>
                    <a:pt x="50" y="1"/>
                    <a:pt x="1" y="35"/>
                    <a:pt x="3" y="35"/>
                  </a:cubicBezTo>
                  <a:cubicBezTo>
                    <a:pt x="50" y="94"/>
                    <a:pt x="112" y="139"/>
                    <a:pt x="176" y="178"/>
                  </a:cubicBezTo>
                  <a:cubicBezTo>
                    <a:pt x="303" y="254"/>
                    <a:pt x="447" y="293"/>
                    <a:pt x="594" y="300"/>
                  </a:cubicBezTo>
                  <a:cubicBezTo>
                    <a:pt x="609" y="302"/>
                    <a:pt x="631" y="302"/>
                    <a:pt x="648" y="302"/>
                  </a:cubicBezTo>
                  <a:cubicBezTo>
                    <a:pt x="652" y="303"/>
                    <a:pt x="657" y="303"/>
                    <a:pt x="662" y="303"/>
                  </a:cubicBezTo>
                  <a:cubicBezTo>
                    <a:pt x="710" y="303"/>
                    <a:pt x="763" y="297"/>
                    <a:pt x="810" y="293"/>
                  </a:cubicBezTo>
                  <a:cubicBezTo>
                    <a:pt x="789" y="293"/>
                    <a:pt x="767" y="293"/>
                    <a:pt x="745" y="293"/>
                  </a:cubicBezTo>
                  <a:cubicBezTo>
                    <a:pt x="712" y="293"/>
                    <a:pt x="679" y="293"/>
                    <a:pt x="648" y="291"/>
                  </a:cubicBezTo>
                  <a:cubicBezTo>
                    <a:pt x="632" y="289"/>
                    <a:pt x="611" y="288"/>
                    <a:pt x="595" y="285"/>
                  </a:cubicBezTo>
                  <a:cubicBezTo>
                    <a:pt x="389" y="259"/>
                    <a:pt x="177" y="168"/>
                    <a:pt x="5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443;p36">
              <a:extLst>
                <a:ext uri="{FF2B5EF4-FFF2-40B4-BE49-F238E27FC236}">
                  <a16:creationId xmlns:a16="http://schemas.microsoft.com/office/drawing/2014/main" id="{72328AA8-8A75-4418-9791-FC191810E0C8}"/>
                </a:ext>
              </a:extLst>
            </p:cNvPr>
            <p:cNvSpPr/>
            <p:nvPr/>
          </p:nvSpPr>
          <p:spPr>
            <a:xfrm>
              <a:off x="8500775" y="486188"/>
              <a:ext cx="23075" cy="3475"/>
            </a:xfrm>
            <a:custGeom>
              <a:avLst/>
              <a:gdLst/>
              <a:ahLst/>
              <a:cxnLst/>
              <a:rect l="l" t="t" r="r" b="b"/>
              <a:pathLst>
                <a:path w="923" h="139" extrusionOk="0">
                  <a:moveTo>
                    <a:pt x="923" y="1"/>
                  </a:moveTo>
                  <a:cubicBezTo>
                    <a:pt x="790" y="77"/>
                    <a:pt x="640" y="109"/>
                    <a:pt x="489" y="109"/>
                  </a:cubicBezTo>
                  <a:cubicBezTo>
                    <a:pt x="329" y="109"/>
                    <a:pt x="168" y="74"/>
                    <a:pt x="22" y="18"/>
                  </a:cubicBezTo>
                  <a:cubicBezTo>
                    <a:pt x="22" y="18"/>
                    <a:pt x="0" y="72"/>
                    <a:pt x="0" y="73"/>
                  </a:cubicBezTo>
                  <a:cubicBezTo>
                    <a:pt x="40" y="87"/>
                    <a:pt x="78" y="96"/>
                    <a:pt x="117" y="105"/>
                  </a:cubicBezTo>
                  <a:cubicBezTo>
                    <a:pt x="215" y="126"/>
                    <a:pt x="316" y="138"/>
                    <a:pt x="417" y="138"/>
                  </a:cubicBezTo>
                  <a:cubicBezTo>
                    <a:pt x="515" y="138"/>
                    <a:pt x="614" y="127"/>
                    <a:pt x="708" y="99"/>
                  </a:cubicBezTo>
                  <a:cubicBezTo>
                    <a:pt x="784" y="77"/>
                    <a:pt x="856" y="43"/>
                    <a:pt x="92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444;p36">
              <a:extLst>
                <a:ext uri="{FF2B5EF4-FFF2-40B4-BE49-F238E27FC236}">
                  <a16:creationId xmlns:a16="http://schemas.microsoft.com/office/drawing/2014/main" id="{D16A77F4-4F40-4BAB-975B-B17F70CF40B4}"/>
                </a:ext>
              </a:extLst>
            </p:cNvPr>
            <p:cNvSpPr/>
            <p:nvPr/>
          </p:nvSpPr>
          <p:spPr>
            <a:xfrm>
              <a:off x="8504400" y="478088"/>
              <a:ext cx="16475" cy="6750"/>
            </a:xfrm>
            <a:custGeom>
              <a:avLst/>
              <a:gdLst/>
              <a:ahLst/>
              <a:cxnLst/>
              <a:rect l="l" t="t" r="r" b="b"/>
              <a:pathLst>
                <a:path w="659" h="270" extrusionOk="0">
                  <a:moveTo>
                    <a:pt x="658" y="1"/>
                  </a:moveTo>
                  <a:cubicBezTo>
                    <a:pt x="513" y="156"/>
                    <a:pt x="294" y="214"/>
                    <a:pt x="86" y="214"/>
                  </a:cubicBezTo>
                  <a:cubicBezTo>
                    <a:pt x="59" y="214"/>
                    <a:pt x="32" y="213"/>
                    <a:pt x="5" y="211"/>
                  </a:cubicBezTo>
                  <a:lnTo>
                    <a:pt x="1" y="270"/>
                  </a:lnTo>
                  <a:cubicBezTo>
                    <a:pt x="184" y="267"/>
                    <a:pt x="372" y="225"/>
                    <a:pt x="525" y="124"/>
                  </a:cubicBezTo>
                  <a:cubicBezTo>
                    <a:pt x="577" y="90"/>
                    <a:pt x="621" y="48"/>
                    <a:pt x="658"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445;p36">
              <a:extLst>
                <a:ext uri="{FF2B5EF4-FFF2-40B4-BE49-F238E27FC236}">
                  <a16:creationId xmlns:a16="http://schemas.microsoft.com/office/drawing/2014/main" id="{A70A7C34-594E-4C22-9FC5-0E0C989AAC3D}"/>
                </a:ext>
              </a:extLst>
            </p:cNvPr>
            <p:cNvSpPr/>
            <p:nvPr/>
          </p:nvSpPr>
          <p:spPr>
            <a:xfrm>
              <a:off x="8439650" y="453063"/>
              <a:ext cx="4300" cy="30225"/>
            </a:xfrm>
            <a:custGeom>
              <a:avLst/>
              <a:gdLst/>
              <a:ahLst/>
              <a:cxnLst/>
              <a:rect l="l" t="t" r="r" b="b"/>
              <a:pathLst>
                <a:path w="172" h="1209" extrusionOk="0">
                  <a:moveTo>
                    <a:pt x="172" y="0"/>
                  </a:moveTo>
                  <a:lnTo>
                    <a:pt x="1" y="1200"/>
                  </a:lnTo>
                  <a:lnTo>
                    <a:pt x="89" y="1209"/>
                  </a:lnTo>
                  <a:lnTo>
                    <a:pt x="172"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446;p36">
              <a:extLst>
                <a:ext uri="{FF2B5EF4-FFF2-40B4-BE49-F238E27FC236}">
                  <a16:creationId xmlns:a16="http://schemas.microsoft.com/office/drawing/2014/main" id="{0F63E73A-7284-42EF-BDA6-35A9995ED38F}"/>
                </a:ext>
              </a:extLst>
            </p:cNvPr>
            <p:cNvSpPr/>
            <p:nvPr/>
          </p:nvSpPr>
          <p:spPr>
            <a:xfrm>
              <a:off x="8461175" y="458013"/>
              <a:ext cx="2600" cy="28225"/>
            </a:xfrm>
            <a:custGeom>
              <a:avLst/>
              <a:gdLst/>
              <a:ahLst/>
              <a:cxnLst/>
              <a:rect l="l" t="t" r="r" b="b"/>
              <a:pathLst>
                <a:path w="104" h="1129" extrusionOk="0">
                  <a:moveTo>
                    <a:pt x="104" y="1"/>
                  </a:moveTo>
                  <a:lnTo>
                    <a:pt x="0" y="1124"/>
                  </a:lnTo>
                  <a:lnTo>
                    <a:pt x="89" y="1129"/>
                  </a:lnTo>
                  <a:lnTo>
                    <a:pt x="104" y="1"/>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447;p36">
              <a:extLst>
                <a:ext uri="{FF2B5EF4-FFF2-40B4-BE49-F238E27FC236}">
                  <a16:creationId xmlns:a16="http://schemas.microsoft.com/office/drawing/2014/main" id="{34C72000-36AC-4124-939B-CD3FB0DFE734}"/>
                </a:ext>
              </a:extLst>
            </p:cNvPr>
            <p:cNvSpPr/>
            <p:nvPr/>
          </p:nvSpPr>
          <p:spPr>
            <a:xfrm>
              <a:off x="8481150" y="463988"/>
              <a:ext cx="12250" cy="22725"/>
            </a:xfrm>
            <a:custGeom>
              <a:avLst/>
              <a:gdLst/>
              <a:ahLst/>
              <a:cxnLst/>
              <a:rect l="l" t="t" r="r" b="b"/>
              <a:pathLst>
                <a:path w="490" h="909" extrusionOk="0">
                  <a:moveTo>
                    <a:pt x="489" y="0"/>
                  </a:moveTo>
                  <a:lnTo>
                    <a:pt x="0" y="868"/>
                  </a:lnTo>
                  <a:lnTo>
                    <a:pt x="79" y="908"/>
                  </a:lnTo>
                  <a:lnTo>
                    <a:pt x="489"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448;p36">
              <a:extLst>
                <a:ext uri="{FF2B5EF4-FFF2-40B4-BE49-F238E27FC236}">
                  <a16:creationId xmlns:a16="http://schemas.microsoft.com/office/drawing/2014/main" id="{1BE56A5B-76DF-421A-BB00-E8824D0C85EE}"/>
                </a:ext>
              </a:extLst>
            </p:cNvPr>
            <p:cNvSpPr/>
            <p:nvPr/>
          </p:nvSpPr>
          <p:spPr>
            <a:xfrm>
              <a:off x="8431800" y="494988"/>
              <a:ext cx="12100" cy="21275"/>
            </a:xfrm>
            <a:custGeom>
              <a:avLst/>
              <a:gdLst/>
              <a:ahLst/>
              <a:cxnLst/>
              <a:rect l="l" t="t" r="r" b="b"/>
              <a:pathLst>
                <a:path w="484" h="851" extrusionOk="0">
                  <a:moveTo>
                    <a:pt x="483" y="1"/>
                  </a:moveTo>
                  <a:cubicBezTo>
                    <a:pt x="483" y="1"/>
                    <a:pt x="437" y="5"/>
                    <a:pt x="426" y="5"/>
                  </a:cubicBezTo>
                  <a:cubicBezTo>
                    <a:pt x="425" y="5"/>
                    <a:pt x="424" y="4"/>
                    <a:pt x="424" y="4"/>
                  </a:cubicBezTo>
                  <a:lnTo>
                    <a:pt x="424" y="4"/>
                  </a:lnTo>
                  <a:cubicBezTo>
                    <a:pt x="429" y="85"/>
                    <a:pt x="420" y="167"/>
                    <a:pt x="405" y="246"/>
                  </a:cubicBezTo>
                  <a:cubicBezTo>
                    <a:pt x="357" y="492"/>
                    <a:pt x="210" y="714"/>
                    <a:pt x="0" y="850"/>
                  </a:cubicBezTo>
                  <a:cubicBezTo>
                    <a:pt x="300" y="683"/>
                    <a:pt x="483" y="343"/>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449;p36">
              <a:extLst>
                <a:ext uri="{FF2B5EF4-FFF2-40B4-BE49-F238E27FC236}">
                  <a16:creationId xmlns:a16="http://schemas.microsoft.com/office/drawing/2014/main" id="{7834276E-03B7-4E05-BA6E-3D5081C154F0}"/>
                </a:ext>
              </a:extLst>
            </p:cNvPr>
            <p:cNvSpPr/>
            <p:nvPr/>
          </p:nvSpPr>
          <p:spPr>
            <a:xfrm>
              <a:off x="7851400" y="561013"/>
              <a:ext cx="610275" cy="574100"/>
            </a:xfrm>
            <a:custGeom>
              <a:avLst/>
              <a:gdLst/>
              <a:ahLst/>
              <a:cxnLst/>
              <a:rect l="l" t="t" r="r" b="b"/>
              <a:pathLst>
                <a:path w="24411" h="22964" extrusionOk="0">
                  <a:moveTo>
                    <a:pt x="11791" y="1"/>
                  </a:moveTo>
                  <a:lnTo>
                    <a:pt x="11251" y="1680"/>
                  </a:lnTo>
                  <a:lnTo>
                    <a:pt x="4713" y="2330"/>
                  </a:lnTo>
                  <a:cubicBezTo>
                    <a:pt x="3166" y="2484"/>
                    <a:pt x="1809" y="3430"/>
                    <a:pt x="1126" y="4826"/>
                  </a:cubicBezTo>
                  <a:lnTo>
                    <a:pt x="0" y="7132"/>
                  </a:lnTo>
                  <a:cubicBezTo>
                    <a:pt x="1218" y="9091"/>
                    <a:pt x="3719" y="9417"/>
                    <a:pt x="3719" y="9417"/>
                  </a:cubicBezTo>
                  <a:lnTo>
                    <a:pt x="3468" y="14068"/>
                  </a:lnTo>
                  <a:lnTo>
                    <a:pt x="7241" y="22963"/>
                  </a:lnTo>
                  <a:lnTo>
                    <a:pt x="14137" y="21958"/>
                  </a:lnTo>
                  <a:lnTo>
                    <a:pt x="19154" y="10614"/>
                  </a:lnTo>
                  <a:lnTo>
                    <a:pt x="22092" y="10614"/>
                  </a:lnTo>
                  <a:cubicBezTo>
                    <a:pt x="22251" y="8509"/>
                    <a:pt x="24411" y="4933"/>
                    <a:pt x="24411" y="4933"/>
                  </a:cubicBezTo>
                  <a:lnTo>
                    <a:pt x="15522" y="3227"/>
                  </a:lnTo>
                  <a:lnTo>
                    <a:pt x="15301" y="1573"/>
                  </a:lnTo>
                  <a:lnTo>
                    <a:pt x="117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450;p36">
              <a:extLst>
                <a:ext uri="{FF2B5EF4-FFF2-40B4-BE49-F238E27FC236}">
                  <a16:creationId xmlns:a16="http://schemas.microsoft.com/office/drawing/2014/main" id="{98AE4BD4-4319-446D-945C-D41682CEE229}"/>
                </a:ext>
              </a:extLst>
            </p:cNvPr>
            <p:cNvSpPr/>
            <p:nvPr/>
          </p:nvSpPr>
          <p:spPr>
            <a:xfrm>
              <a:off x="8384825" y="680763"/>
              <a:ext cx="76850" cy="145600"/>
            </a:xfrm>
            <a:custGeom>
              <a:avLst/>
              <a:gdLst/>
              <a:ahLst/>
              <a:cxnLst/>
              <a:rect l="l" t="t" r="r" b="b"/>
              <a:pathLst>
                <a:path w="3074" h="5824" extrusionOk="0">
                  <a:moveTo>
                    <a:pt x="2334" y="1"/>
                  </a:moveTo>
                  <a:cubicBezTo>
                    <a:pt x="2334" y="1"/>
                    <a:pt x="452" y="2621"/>
                    <a:pt x="1" y="5824"/>
                  </a:cubicBezTo>
                  <a:lnTo>
                    <a:pt x="755" y="5824"/>
                  </a:lnTo>
                  <a:cubicBezTo>
                    <a:pt x="914" y="3719"/>
                    <a:pt x="3074" y="143"/>
                    <a:pt x="3074" y="143"/>
                  </a:cubicBezTo>
                  <a:lnTo>
                    <a:pt x="23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451;p36">
              <a:extLst>
                <a:ext uri="{FF2B5EF4-FFF2-40B4-BE49-F238E27FC236}">
                  <a16:creationId xmlns:a16="http://schemas.microsoft.com/office/drawing/2014/main" id="{7BF53CB5-9F50-47C3-AE71-3F7BBE147358}"/>
                </a:ext>
              </a:extLst>
            </p:cNvPr>
            <p:cNvSpPr/>
            <p:nvPr/>
          </p:nvSpPr>
          <p:spPr>
            <a:xfrm>
              <a:off x="8239450" y="641688"/>
              <a:ext cx="309425" cy="89275"/>
            </a:xfrm>
            <a:custGeom>
              <a:avLst/>
              <a:gdLst/>
              <a:ahLst/>
              <a:cxnLst/>
              <a:rect l="l" t="t" r="r" b="b"/>
              <a:pathLst>
                <a:path w="12377" h="3571" extrusionOk="0">
                  <a:moveTo>
                    <a:pt x="1" y="1"/>
                  </a:moveTo>
                  <a:lnTo>
                    <a:pt x="12377" y="3571"/>
                  </a:lnTo>
                  <a:lnTo>
                    <a:pt x="11798" y="2264"/>
                  </a:lnTo>
                  <a:lnTo>
                    <a:pt x="1"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452;p36">
              <a:extLst>
                <a:ext uri="{FF2B5EF4-FFF2-40B4-BE49-F238E27FC236}">
                  <a16:creationId xmlns:a16="http://schemas.microsoft.com/office/drawing/2014/main" id="{1748B3EC-ADA6-42F4-BF98-6BE14AB96086}"/>
                </a:ext>
              </a:extLst>
            </p:cNvPr>
            <p:cNvSpPr/>
            <p:nvPr/>
          </p:nvSpPr>
          <p:spPr>
            <a:xfrm>
              <a:off x="7851350" y="721588"/>
              <a:ext cx="93700" cy="74850"/>
            </a:xfrm>
            <a:custGeom>
              <a:avLst/>
              <a:gdLst/>
              <a:ahLst/>
              <a:cxnLst/>
              <a:rect l="l" t="t" r="r" b="b"/>
              <a:pathLst>
                <a:path w="3748" h="2994" extrusionOk="0">
                  <a:moveTo>
                    <a:pt x="347" y="1"/>
                  </a:moveTo>
                  <a:lnTo>
                    <a:pt x="1" y="710"/>
                  </a:lnTo>
                  <a:cubicBezTo>
                    <a:pt x="1220" y="2669"/>
                    <a:pt x="3721" y="2994"/>
                    <a:pt x="3721" y="2994"/>
                  </a:cubicBezTo>
                  <a:lnTo>
                    <a:pt x="3748" y="2505"/>
                  </a:lnTo>
                  <a:cubicBezTo>
                    <a:pt x="1406" y="1971"/>
                    <a:pt x="347" y="1"/>
                    <a:pt x="3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453;p36">
              <a:extLst>
                <a:ext uri="{FF2B5EF4-FFF2-40B4-BE49-F238E27FC236}">
                  <a16:creationId xmlns:a16="http://schemas.microsoft.com/office/drawing/2014/main" id="{267EEFB2-0C75-4EEE-B51D-3A3ED688AB62}"/>
                </a:ext>
              </a:extLst>
            </p:cNvPr>
            <p:cNvSpPr/>
            <p:nvPr/>
          </p:nvSpPr>
          <p:spPr>
            <a:xfrm>
              <a:off x="8065550" y="561013"/>
              <a:ext cx="173925" cy="138125"/>
            </a:xfrm>
            <a:custGeom>
              <a:avLst/>
              <a:gdLst/>
              <a:ahLst/>
              <a:cxnLst/>
              <a:rect l="l" t="t" r="r" b="b"/>
              <a:pathLst>
                <a:path w="6957" h="5525" extrusionOk="0">
                  <a:moveTo>
                    <a:pt x="3226" y="1"/>
                  </a:moveTo>
                  <a:lnTo>
                    <a:pt x="2686" y="1680"/>
                  </a:lnTo>
                  <a:lnTo>
                    <a:pt x="1" y="1946"/>
                  </a:lnTo>
                  <a:cubicBezTo>
                    <a:pt x="1" y="1946"/>
                    <a:pt x="908" y="5055"/>
                    <a:pt x="3180" y="5479"/>
                  </a:cubicBezTo>
                  <a:cubicBezTo>
                    <a:pt x="3347" y="5510"/>
                    <a:pt x="3510" y="5525"/>
                    <a:pt x="3668" y="5525"/>
                  </a:cubicBezTo>
                  <a:cubicBezTo>
                    <a:pt x="5664" y="5525"/>
                    <a:pt x="6957" y="3228"/>
                    <a:pt x="6957" y="3228"/>
                  </a:cubicBezTo>
                  <a:lnTo>
                    <a:pt x="6736" y="1573"/>
                  </a:lnTo>
                  <a:lnTo>
                    <a:pt x="32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454;p36">
              <a:extLst>
                <a:ext uri="{FF2B5EF4-FFF2-40B4-BE49-F238E27FC236}">
                  <a16:creationId xmlns:a16="http://schemas.microsoft.com/office/drawing/2014/main" id="{CD916D81-39A7-4F78-904D-EA76995807E1}"/>
                </a:ext>
              </a:extLst>
            </p:cNvPr>
            <p:cNvSpPr/>
            <p:nvPr/>
          </p:nvSpPr>
          <p:spPr>
            <a:xfrm>
              <a:off x="7938125" y="692338"/>
              <a:ext cx="11925" cy="220400"/>
            </a:xfrm>
            <a:custGeom>
              <a:avLst/>
              <a:gdLst/>
              <a:ahLst/>
              <a:cxnLst/>
              <a:rect l="l" t="t" r="r" b="b"/>
              <a:pathLst>
                <a:path w="477" h="8816" extrusionOk="0">
                  <a:moveTo>
                    <a:pt x="477" y="0"/>
                  </a:moveTo>
                  <a:cubicBezTo>
                    <a:pt x="237" y="2921"/>
                    <a:pt x="76" y="5885"/>
                    <a:pt x="0" y="8815"/>
                  </a:cubicBezTo>
                  <a:cubicBezTo>
                    <a:pt x="239" y="5896"/>
                    <a:pt x="398" y="2929"/>
                    <a:pt x="477"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455;p36">
              <a:extLst>
                <a:ext uri="{FF2B5EF4-FFF2-40B4-BE49-F238E27FC236}">
                  <a16:creationId xmlns:a16="http://schemas.microsoft.com/office/drawing/2014/main" id="{F456E762-727D-42ED-A312-5D860570B170}"/>
                </a:ext>
              </a:extLst>
            </p:cNvPr>
            <p:cNvSpPr/>
            <p:nvPr/>
          </p:nvSpPr>
          <p:spPr>
            <a:xfrm>
              <a:off x="8117350" y="426888"/>
              <a:ext cx="170725" cy="136400"/>
            </a:xfrm>
            <a:custGeom>
              <a:avLst/>
              <a:gdLst/>
              <a:ahLst/>
              <a:cxnLst/>
              <a:rect l="l" t="t" r="r" b="b"/>
              <a:pathLst>
                <a:path w="6829" h="5456" extrusionOk="0">
                  <a:moveTo>
                    <a:pt x="4276" y="1"/>
                  </a:moveTo>
                  <a:cubicBezTo>
                    <a:pt x="3471" y="1"/>
                    <a:pt x="2796" y="392"/>
                    <a:pt x="2796" y="392"/>
                  </a:cubicBezTo>
                  <a:cubicBezTo>
                    <a:pt x="2796" y="392"/>
                    <a:pt x="2478" y="181"/>
                    <a:pt x="2065" y="181"/>
                  </a:cubicBezTo>
                  <a:cubicBezTo>
                    <a:pt x="1647" y="181"/>
                    <a:pt x="1133" y="397"/>
                    <a:pt x="753" y="1266"/>
                  </a:cubicBezTo>
                  <a:cubicBezTo>
                    <a:pt x="0" y="2993"/>
                    <a:pt x="418" y="4153"/>
                    <a:pt x="418" y="4153"/>
                  </a:cubicBezTo>
                  <a:lnTo>
                    <a:pt x="1488" y="5455"/>
                  </a:lnTo>
                  <a:lnTo>
                    <a:pt x="3443" y="3747"/>
                  </a:lnTo>
                  <a:lnTo>
                    <a:pt x="5221" y="4085"/>
                  </a:lnTo>
                  <a:lnTo>
                    <a:pt x="6233" y="4657"/>
                  </a:lnTo>
                  <a:cubicBezTo>
                    <a:pt x="6233" y="4657"/>
                    <a:pt x="6829" y="3746"/>
                    <a:pt x="6591" y="2813"/>
                  </a:cubicBezTo>
                  <a:cubicBezTo>
                    <a:pt x="6591" y="2813"/>
                    <a:pt x="6650" y="1168"/>
                    <a:pt x="5457" y="352"/>
                  </a:cubicBezTo>
                  <a:cubicBezTo>
                    <a:pt x="5073" y="89"/>
                    <a:pt x="4660" y="1"/>
                    <a:pt x="4276"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456;p36">
              <a:extLst>
                <a:ext uri="{FF2B5EF4-FFF2-40B4-BE49-F238E27FC236}">
                  <a16:creationId xmlns:a16="http://schemas.microsoft.com/office/drawing/2014/main" id="{846701E9-5FEC-4456-AA0C-547531A51978}"/>
                </a:ext>
              </a:extLst>
            </p:cNvPr>
            <p:cNvSpPr/>
            <p:nvPr/>
          </p:nvSpPr>
          <p:spPr>
            <a:xfrm>
              <a:off x="8084100" y="560988"/>
              <a:ext cx="149850" cy="119300"/>
            </a:xfrm>
            <a:custGeom>
              <a:avLst/>
              <a:gdLst/>
              <a:ahLst/>
              <a:cxnLst/>
              <a:rect l="l" t="t" r="r" b="b"/>
              <a:pathLst>
                <a:path w="5994" h="4772" extrusionOk="0">
                  <a:moveTo>
                    <a:pt x="2483" y="0"/>
                  </a:moveTo>
                  <a:lnTo>
                    <a:pt x="1943" y="1679"/>
                  </a:lnTo>
                  <a:lnTo>
                    <a:pt x="0" y="1872"/>
                  </a:lnTo>
                  <a:cubicBezTo>
                    <a:pt x="0" y="1872"/>
                    <a:pt x="1190" y="4772"/>
                    <a:pt x="3146" y="4772"/>
                  </a:cubicBezTo>
                  <a:cubicBezTo>
                    <a:pt x="3900" y="4772"/>
                    <a:pt x="4768" y="4341"/>
                    <a:pt x="5726" y="3148"/>
                  </a:cubicBezTo>
                  <a:lnTo>
                    <a:pt x="5993" y="1573"/>
                  </a:lnTo>
                  <a:lnTo>
                    <a:pt x="2483" y="0"/>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457;p36">
              <a:extLst>
                <a:ext uri="{FF2B5EF4-FFF2-40B4-BE49-F238E27FC236}">
                  <a16:creationId xmlns:a16="http://schemas.microsoft.com/office/drawing/2014/main" id="{C42077F5-A5EE-424A-B113-CA5ACE22851C}"/>
                </a:ext>
              </a:extLst>
            </p:cNvPr>
            <p:cNvSpPr/>
            <p:nvPr/>
          </p:nvSpPr>
          <p:spPr>
            <a:xfrm>
              <a:off x="8136225" y="561013"/>
              <a:ext cx="97725" cy="96825"/>
            </a:xfrm>
            <a:custGeom>
              <a:avLst/>
              <a:gdLst/>
              <a:ahLst/>
              <a:cxnLst/>
              <a:rect l="l" t="t" r="r" b="b"/>
              <a:pathLst>
                <a:path w="3909" h="3873" extrusionOk="0">
                  <a:moveTo>
                    <a:pt x="398" y="1"/>
                  </a:moveTo>
                  <a:lnTo>
                    <a:pt x="1" y="1238"/>
                  </a:lnTo>
                  <a:cubicBezTo>
                    <a:pt x="1" y="1238"/>
                    <a:pt x="651" y="3872"/>
                    <a:pt x="2169" y="3872"/>
                  </a:cubicBezTo>
                  <a:cubicBezTo>
                    <a:pt x="2591" y="3872"/>
                    <a:pt x="3080" y="3669"/>
                    <a:pt x="3641" y="3148"/>
                  </a:cubicBezTo>
                  <a:lnTo>
                    <a:pt x="3908" y="1573"/>
                  </a:lnTo>
                  <a:lnTo>
                    <a:pt x="398"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458;p36">
              <a:extLst>
                <a:ext uri="{FF2B5EF4-FFF2-40B4-BE49-F238E27FC236}">
                  <a16:creationId xmlns:a16="http://schemas.microsoft.com/office/drawing/2014/main" id="{40B57A4B-10EB-4A6F-9D5C-BA992B7D4DE2}"/>
                </a:ext>
              </a:extLst>
            </p:cNvPr>
            <p:cNvSpPr/>
            <p:nvPr/>
          </p:nvSpPr>
          <p:spPr>
            <a:xfrm>
              <a:off x="8117600" y="486163"/>
              <a:ext cx="157300" cy="159025"/>
            </a:xfrm>
            <a:custGeom>
              <a:avLst/>
              <a:gdLst/>
              <a:ahLst/>
              <a:cxnLst/>
              <a:rect l="l" t="t" r="r" b="b"/>
              <a:pathLst>
                <a:path w="6292" h="6361" extrusionOk="0">
                  <a:moveTo>
                    <a:pt x="3007" y="1"/>
                  </a:moveTo>
                  <a:cubicBezTo>
                    <a:pt x="2761" y="1"/>
                    <a:pt x="2541" y="85"/>
                    <a:pt x="2396" y="315"/>
                  </a:cubicBezTo>
                  <a:cubicBezTo>
                    <a:pt x="2442" y="653"/>
                    <a:pt x="2425" y="1018"/>
                    <a:pt x="2470" y="1357"/>
                  </a:cubicBezTo>
                  <a:cubicBezTo>
                    <a:pt x="2015" y="1615"/>
                    <a:pt x="1646" y="2065"/>
                    <a:pt x="1449" y="2550"/>
                  </a:cubicBezTo>
                  <a:cubicBezTo>
                    <a:pt x="1341" y="2262"/>
                    <a:pt x="1331" y="1863"/>
                    <a:pt x="1137" y="1623"/>
                  </a:cubicBezTo>
                  <a:cubicBezTo>
                    <a:pt x="1030" y="1492"/>
                    <a:pt x="864" y="1429"/>
                    <a:pt x="696" y="1429"/>
                  </a:cubicBezTo>
                  <a:cubicBezTo>
                    <a:pt x="523" y="1429"/>
                    <a:pt x="348" y="1495"/>
                    <a:pt x="231" y="1623"/>
                  </a:cubicBezTo>
                  <a:cubicBezTo>
                    <a:pt x="1" y="1878"/>
                    <a:pt x="9" y="2298"/>
                    <a:pt x="216" y="2570"/>
                  </a:cubicBezTo>
                  <a:cubicBezTo>
                    <a:pt x="404" y="2816"/>
                    <a:pt x="729" y="3002"/>
                    <a:pt x="1039" y="3002"/>
                  </a:cubicBezTo>
                  <a:cubicBezTo>
                    <a:pt x="1074" y="3002"/>
                    <a:pt x="1108" y="2999"/>
                    <a:pt x="1143" y="2995"/>
                  </a:cubicBezTo>
                  <a:cubicBezTo>
                    <a:pt x="1162" y="3872"/>
                    <a:pt x="1332" y="4787"/>
                    <a:pt x="1870" y="5481"/>
                  </a:cubicBezTo>
                  <a:cubicBezTo>
                    <a:pt x="2274" y="6003"/>
                    <a:pt x="2930" y="6360"/>
                    <a:pt x="3574" y="6360"/>
                  </a:cubicBezTo>
                  <a:cubicBezTo>
                    <a:pt x="3787" y="6360"/>
                    <a:pt x="4000" y="6321"/>
                    <a:pt x="4201" y="6235"/>
                  </a:cubicBezTo>
                  <a:cubicBezTo>
                    <a:pt x="4783" y="5988"/>
                    <a:pt x="5165" y="5422"/>
                    <a:pt x="5445" y="4856"/>
                  </a:cubicBezTo>
                  <a:cubicBezTo>
                    <a:pt x="5994" y="3744"/>
                    <a:pt x="6286" y="2506"/>
                    <a:pt x="6292" y="1266"/>
                  </a:cubicBezTo>
                  <a:lnTo>
                    <a:pt x="6292" y="1266"/>
                  </a:lnTo>
                  <a:cubicBezTo>
                    <a:pt x="6206" y="1292"/>
                    <a:pt x="6113" y="1304"/>
                    <a:pt x="6016" y="1304"/>
                  </a:cubicBezTo>
                  <a:cubicBezTo>
                    <a:pt x="5600" y="1304"/>
                    <a:pt x="5112" y="1091"/>
                    <a:pt x="4789" y="877"/>
                  </a:cubicBezTo>
                  <a:cubicBezTo>
                    <a:pt x="4393" y="613"/>
                    <a:pt x="4031" y="283"/>
                    <a:pt x="3584" y="119"/>
                  </a:cubicBezTo>
                  <a:cubicBezTo>
                    <a:pt x="3391" y="49"/>
                    <a:pt x="3192" y="1"/>
                    <a:pt x="3007"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459;p36">
              <a:extLst>
                <a:ext uri="{FF2B5EF4-FFF2-40B4-BE49-F238E27FC236}">
                  <a16:creationId xmlns:a16="http://schemas.microsoft.com/office/drawing/2014/main" id="{55161A86-991D-4DBA-8411-D443ECC35C77}"/>
                </a:ext>
              </a:extLst>
            </p:cNvPr>
            <p:cNvSpPr/>
            <p:nvPr/>
          </p:nvSpPr>
          <p:spPr>
            <a:xfrm>
              <a:off x="8230950" y="566863"/>
              <a:ext cx="16400" cy="27400"/>
            </a:xfrm>
            <a:custGeom>
              <a:avLst/>
              <a:gdLst/>
              <a:ahLst/>
              <a:cxnLst/>
              <a:rect l="l" t="t" r="r" b="b"/>
              <a:pathLst>
                <a:path w="656" h="1096" extrusionOk="0">
                  <a:moveTo>
                    <a:pt x="483" y="1"/>
                  </a:moveTo>
                  <a:lnTo>
                    <a:pt x="483" y="1"/>
                  </a:lnTo>
                  <a:cubicBezTo>
                    <a:pt x="408" y="179"/>
                    <a:pt x="404" y="389"/>
                    <a:pt x="453" y="574"/>
                  </a:cubicBezTo>
                  <a:cubicBezTo>
                    <a:pt x="469" y="632"/>
                    <a:pt x="499" y="696"/>
                    <a:pt x="515" y="751"/>
                  </a:cubicBezTo>
                  <a:cubicBezTo>
                    <a:pt x="541" y="836"/>
                    <a:pt x="511" y="868"/>
                    <a:pt x="431" y="899"/>
                  </a:cubicBezTo>
                  <a:cubicBezTo>
                    <a:pt x="408" y="907"/>
                    <a:pt x="366" y="925"/>
                    <a:pt x="344" y="934"/>
                  </a:cubicBezTo>
                  <a:cubicBezTo>
                    <a:pt x="228" y="981"/>
                    <a:pt x="113" y="1032"/>
                    <a:pt x="1" y="1096"/>
                  </a:cubicBezTo>
                  <a:cubicBezTo>
                    <a:pt x="128" y="1079"/>
                    <a:pt x="252" y="1052"/>
                    <a:pt x="374" y="1022"/>
                  </a:cubicBezTo>
                  <a:cubicBezTo>
                    <a:pt x="443" y="1004"/>
                    <a:pt x="504" y="997"/>
                    <a:pt x="568" y="952"/>
                  </a:cubicBezTo>
                  <a:cubicBezTo>
                    <a:pt x="642" y="900"/>
                    <a:pt x="655" y="799"/>
                    <a:pt x="630" y="719"/>
                  </a:cubicBezTo>
                  <a:cubicBezTo>
                    <a:pt x="610" y="656"/>
                    <a:pt x="582" y="602"/>
                    <a:pt x="562" y="541"/>
                  </a:cubicBezTo>
                  <a:cubicBezTo>
                    <a:pt x="501" y="368"/>
                    <a:pt x="481" y="190"/>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460;p36">
              <a:extLst>
                <a:ext uri="{FF2B5EF4-FFF2-40B4-BE49-F238E27FC236}">
                  <a16:creationId xmlns:a16="http://schemas.microsoft.com/office/drawing/2014/main" id="{D5295C23-517A-4C62-858F-33CC7BB22F7B}"/>
                </a:ext>
              </a:extLst>
            </p:cNvPr>
            <p:cNvSpPr/>
            <p:nvPr/>
          </p:nvSpPr>
          <p:spPr>
            <a:xfrm>
              <a:off x="8204125" y="591938"/>
              <a:ext cx="32750" cy="15600"/>
            </a:xfrm>
            <a:custGeom>
              <a:avLst/>
              <a:gdLst/>
              <a:ahLst/>
              <a:cxnLst/>
              <a:rect l="l" t="t" r="r" b="b"/>
              <a:pathLst>
                <a:path w="1310" h="624" extrusionOk="0">
                  <a:moveTo>
                    <a:pt x="1" y="1"/>
                  </a:moveTo>
                  <a:lnTo>
                    <a:pt x="1" y="1"/>
                  </a:lnTo>
                  <a:cubicBezTo>
                    <a:pt x="154" y="377"/>
                    <a:pt x="570" y="623"/>
                    <a:pt x="975" y="623"/>
                  </a:cubicBezTo>
                  <a:cubicBezTo>
                    <a:pt x="1089" y="623"/>
                    <a:pt x="1203" y="604"/>
                    <a:pt x="1309" y="562"/>
                  </a:cubicBezTo>
                  <a:cubicBezTo>
                    <a:pt x="1182" y="562"/>
                    <a:pt x="1058" y="553"/>
                    <a:pt x="940" y="530"/>
                  </a:cubicBezTo>
                  <a:cubicBezTo>
                    <a:pt x="576" y="462"/>
                    <a:pt x="252" y="273"/>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461;p36">
              <a:extLst>
                <a:ext uri="{FF2B5EF4-FFF2-40B4-BE49-F238E27FC236}">
                  <a16:creationId xmlns:a16="http://schemas.microsoft.com/office/drawing/2014/main" id="{EDE96D82-9C3B-488F-B44E-F4559898B62B}"/>
                </a:ext>
              </a:extLst>
            </p:cNvPr>
            <p:cNvSpPr/>
            <p:nvPr/>
          </p:nvSpPr>
          <p:spPr>
            <a:xfrm>
              <a:off x="8207300" y="553213"/>
              <a:ext cx="25300" cy="7775"/>
            </a:xfrm>
            <a:custGeom>
              <a:avLst/>
              <a:gdLst/>
              <a:ahLst/>
              <a:cxnLst/>
              <a:rect l="l" t="t" r="r" b="b"/>
              <a:pathLst>
                <a:path w="1012" h="311" extrusionOk="0">
                  <a:moveTo>
                    <a:pt x="0" y="0"/>
                  </a:moveTo>
                  <a:lnTo>
                    <a:pt x="0" y="0"/>
                  </a:lnTo>
                  <a:cubicBezTo>
                    <a:pt x="133" y="199"/>
                    <a:pt x="383" y="310"/>
                    <a:pt x="628" y="310"/>
                  </a:cubicBezTo>
                  <a:cubicBezTo>
                    <a:pt x="764" y="310"/>
                    <a:pt x="900" y="275"/>
                    <a:pt x="1011" y="201"/>
                  </a:cubicBezTo>
                  <a:lnTo>
                    <a:pt x="1011" y="201"/>
                  </a:lnTo>
                  <a:cubicBezTo>
                    <a:pt x="944" y="206"/>
                    <a:pt x="880" y="210"/>
                    <a:pt x="817" y="210"/>
                  </a:cubicBezTo>
                  <a:cubicBezTo>
                    <a:pt x="793" y="210"/>
                    <a:pt x="769" y="209"/>
                    <a:pt x="745" y="208"/>
                  </a:cubicBezTo>
                  <a:cubicBezTo>
                    <a:pt x="481" y="200"/>
                    <a:pt x="235" y="122"/>
                    <a:pt x="0"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462;p36">
              <a:extLst>
                <a:ext uri="{FF2B5EF4-FFF2-40B4-BE49-F238E27FC236}">
                  <a16:creationId xmlns:a16="http://schemas.microsoft.com/office/drawing/2014/main" id="{F83069C4-7BE1-4DDA-A8A8-52C25ECFF256}"/>
                </a:ext>
              </a:extLst>
            </p:cNvPr>
            <p:cNvSpPr/>
            <p:nvPr/>
          </p:nvSpPr>
          <p:spPr>
            <a:xfrm>
              <a:off x="8248550" y="563313"/>
              <a:ext cx="17700" cy="10775"/>
            </a:xfrm>
            <a:custGeom>
              <a:avLst/>
              <a:gdLst/>
              <a:ahLst/>
              <a:cxnLst/>
              <a:rect l="l" t="t" r="r" b="b"/>
              <a:pathLst>
                <a:path w="708" h="431" extrusionOk="0">
                  <a:moveTo>
                    <a:pt x="3" y="0"/>
                  </a:moveTo>
                  <a:cubicBezTo>
                    <a:pt x="0" y="161"/>
                    <a:pt x="112" y="309"/>
                    <a:pt x="253" y="379"/>
                  </a:cubicBezTo>
                  <a:cubicBezTo>
                    <a:pt x="318" y="412"/>
                    <a:pt x="393" y="430"/>
                    <a:pt x="467" y="430"/>
                  </a:cubicBezTo>
                  <a:cubicBezTo>
                    <a:pt x="554" y="430"/>
                    <a:pt x="639" y="406"/>
                    <a:pt x="707" y="353"/>
                  </a:cubicBezTo>
                  <a:lnTo>
                    <a:pt x="707" y="353"/>
                  </a:lnTo>
                  <a:cubicBezTo>
                    <a:pt x="700" y="353"/>
                    <a:pt x="692" y="353"/>
                    <a:pt x="685" y="353"/>
                  </a:cubicBezTo>
                  <a:cubicBezTo>
                    <a:pt x="616" y="353"/>
                    <a:pt x="554" y="348"/>
                    <a:pt x="494" y="337"/>
                  </a:cubicBezTo>
                  <a:cubicBezTo>
                    <a:pt x="285" y="301"/>
                    <a:pt x="123" y="175"/>
                    <a:pt x="3"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463;p36">
              <a:extLst>
                <a:ext uri="{FF2B5EF4-FFF2-40B4-BE49-F238E27FC236}">
                  <a16:creationId xmlns:a16="http://schemas.microsoft.com/office/drawing/2014/main" id="{BE822E0C-0E01-4A00-B1D6-C3105EEB41BD}"/>
                </a:ext>
              </a:extLst>
            </p:cNvPr>
            <p:cNvSpPr/>
            <p:nvPr/>
          </p:nvSpPr>
          <p:spPr>
            <a:xfrm>
              <a:off x="8202950" y="529188"/>
              <a:ext cx="28725" cy="7550"/>
            </a:xfrm>
            <a:custGeom>
              <a:avLst/>
              <a:gdLst/>
              <a:ahLst/>
              <a:cxnLst/>
              <a:rect l="l" t="t" r="r" b="b"/>
              <a:pathLst>
                <a:path w="1149" h="302" extrusionOk="0">
                  <a:moveTo>
                    <a:pt x="497" y="1"/>
                  </a:moveTo>
                  <a:cubicBezTo>
                    <a:pt x="317" y="1"/>
                    <a:pt x="138" y="54"/>
                    <a:pt x="1" y="170"/>
                  </a:cubicBezTo>
                  <a:cubicBezTo>
                    <a:pt x="139" y="134"/>
                    <a:pt x="280" y="115"/>
                    <a:pt x="420" y="115"/>
                  </a:cubicBezTo>
                  <a:cubicBezTo>
                    <a:pt x="571" y="115"/>
                    <a:pt x="723" y="137"/>
                    <a:pt x="870" y="184"/>
                  </a:cubicBezTo>
                  <a:cubicBezTo>
                    <a:pt x="965" y="213"/>
                    <a:pt x="1056" y="253"/>
                    <a:pt x="1149" y="302"/>
                  </a:cubicBezTo>
                  <a:cubicBezTo>
                    <a:pt x="1087" y="215"/>
                    <a:pt x="1002" y="149"/>
                    <a:pt x="908" y="98"/>
                  </a:cubicBezTo>
                  <a:cubicBezTo>
                    <a:pt x="784" y="34"/>
                    <a:pt x="640" y="1"/>
                    <a:pt x="4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464;p36">
              <a:extLst>
                <a:ext uri="{FF2B5EF4-FFF2-40B4-BE49-F238E27FC236}">
                  <a16:creationId xmlns:a16="http://schemas.microsoft.com/office/drawing/2014/main" id="{13EA4C50-72D1-4B2B-9207-986BC4F882B2}"/>
                </a:ext>
              </a:extLst>
            </p:cNvPr>
            <p:cNvSpPr/>
            <p:nvPr/>
          </p:nvSpPr>
          <p:spPr>
            <a:xfrm>
              <a:off x="8251800" y="542763"/>
              <a:ext cx="18025" cy="13250"/>
            </a:xfrm>
            <a:custGeom>
              <a:avLst/>
              <a:gdLst/>
              <a:ahLst/>
              <a:cxnLst/>
              <a:rect l="l" t="t" r="r" b="b"/>
              <a:pathLst>
                <a:path w="721" h="530" extrusionOk="0">
                  <a:moveTo>
                    <a:pt x="202" y="0"/>
                  </a:moveTo>
                  <a:cubicBezTo>
                    <a:pt x="132" y="0"/>
                    <a:pt x="63" y="16"/>
                    <a:pt x="0" y="50"/>
                  </a:cubicBezTo>
                  <a:cubicBezTo>
                    <a:pt x="157" y="63"/>
                    <a:pt x="297" y="101"/>
                    <a:pt x="425" y="187"/>
                  </a:cubicBezTo>
                  <a:cubicBezTo>
                    <a:pt x="550" y="273"/>
                    <a:pt x="639" y="390"/>
                    <a:pt x="709" y="530"/>
                  </a:cubicBezTo>
                  <a:cubicBezTo>
                    <a:pt x="721" y="447"/>
                    <a:pt x="700" y="361"/>
                    <a:pt x="662" y="283"/>
                  </a:cubicBezTo>
                  <a:cubicBezTo>
                    <a:pt x="580" y="114"/>
                    <a:pt x="389" y="0"/>
                    <a:pt x="202"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465;p36">
              <a:extLst>
                <a:ext uri="{FF2B5EF4-FFF2-40B4-BE49-F238E27FC236}">
                  <a16:creationId xmlns:a16="http://schemas.microsoft.com/office/drawing/2014/main" id="{32D21851-4092-4F75-897B-48CD27EC1192}"/>
                </a:ext>
              </a:extLst>
            </p:cNvPr>
            <p:cNvSpPr/>
            <p:nvPr/>
          </p:nvSpPr>
          <p:spPr>
            <a:xfrm>
              <a:off x="7607925" y="823388"/>
              <a:ext cx="979125" cy="679600"/>
            </a:xfrm>
            <a:custGeom>
              <a:avLst/>
              <a:gdLst/>
              <a:ahLst/>
              <a:cxnLst/>
              <a:rect l="l" t="t" r="r" b="b"/>
              <a:pathLst>
                <a:path w="39165" h="27184" extrusionOk="0">
                  <a:moveTo>
                    <a:pt x="5027" y="1"/>
                  </a:moveTo>
                  <a:lnTo>
                    <a:pt x="3598" y="995"/>
                  </a:lnTo>
                  <a:cubicBezTo>
                    <a:pt x="3598" y="995"/>
                    <a:pt x="0" y="26367"/>
                    <a:pt x="19510" y="27162"/>
                  </a:cubicBezTo>
                  <a:cubicBezTo>
                    <a:pt x="19857" y="27176"/>
                    <a:pt x="20198" y="27183"/>
                    <a:pt x="20533" y="27183"/>
                  </a:cubicBezTo>
                  <a:cubicBezTo>
                    <a:pt x="39024" y="27183"/>
                    <a:pt x="39165" y="6031"/>
                    <a:pt x="39165" y="6031"/>
                  </a:cubicBezTo>
                  <a:lnTo>
                    <a:pt x="37193" y="4924"/>
                  </a:lnTo>
                  <a:lnTo>
                    <a:pt x="29880" y="3574"/>
                  </a:lnTo>
                  <a:lnTo>
                    <a:pt x="23056" y="1"/>
                  </a:lnTo>
                  <a:lnTo>
                    <a:pt x="17340" y="1"/>
                  </a:lnTo>
                  <a:lnTo>
                    <a:pt x="10190" y="477"/>
                  </a:lnTo>
                  <a:lnTo>
                    <a:pt x="502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466;p36">
              <a:extLst>
                <a:ext uri="{FF2B5EF4-FFF2-40B4-BE49-F238E27FC236}">
                  <a16:creationId xmlns:a16="http://schemas.microsoft.com/office/drawing/2014/main" id="{39FA9238-9E31-4DD2-ACEE-886F6238F7B8}"/>
                </a:ext>
              </a:extLst>
            </p:cNvPr>
            <p:cNvSpPr/>
            <p:nvPr/>
          </p:nvSpPr>
          <p:spPr>
            <a:xfrm>
              <a:off x="7815275" y="1055488"/>
              <a:ext cx="80775" cy="84950"/>
            </a:xfrm>
            <a:custGeom>
              <a:avLst/>
              <a:gdLst/>
              <a:ahLst/>
              <a:cxnLst/>
              <a:rect l="l" t="t" r="r" b="b"/>
              <a:pathLst>
                <a:path w="3231" h="3398" extrusionOk="0">
                  <a:moveTo>
                    <a:pt x="1997" y="1"/>
                  </a:moveTo>
                  <a:lnTo>
                    <a:pt x="1170" y="850"/>
                  </a:lnTo>
                  <a:lnTo>
                    <a:pt x="0" y="651"/>
                  </a:lnTo>
                  <a:lnTo>
                    <a:pt x="553" y="1699"/>
                  </a:lnTo>
                  <a:lnTo>
                    <a:pt x="0" y="2749"/>
                  </a:lnTo>
                  <a:lnTo>
                    <a:pt x="0" y="2749"/>
                  </a:lnTo>
                  <a:lnTo>
                    <a:pt x="1170" y="2548"/>
                  </a:lnTo>
                  <a:lnTo>
                    <a:pt x="1997" y="3398"/>
                  </a:lnTo>
                  <a:lnTo>
                    <a:pt x="2167" y="2225"/>
                  </a:lnTo>
                  <a:lnTo>
                    <a:pt x="3231" y="1699"/>
                  </a:lnTo>
                  <a:lnTo>
                    <a:pt x="2167" y="1175"/>
                  </a:lnTo>
                  <a:lnTo>
                    <a:pt x="19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467;p36">
              <a:extLst>
                <a:ext uri="{FF2B5EF4-FFF2-40B4-BE49-F238E27FC236}">
                  <a16:creationId xmlns:a16="http://schemas.microsoft.com/office/drawing/2014/main" id="{8E5D6672-8678-45B1-B333-83A553EA1B1C}"/>
                </a:ext>
              </a:extLst>
            </p:cNvPr>
            <p:cNvSpPr/>
            <p:nvPr/>
          </p:nvSpPr>
          <p:spPr>
            <a:xfrm>
              <a:off x="7911025" y="894763"/>
              <a:ext cx="77975" cy="75600"/>
            </a:xfrm>
            <a:custGeom>
              <a:avLst/>
              <a:gdLst/>
              <a:ahLst/>
              <a:cxnLst/>
              <a:rect l="l" t="t" r="r" b="b"/>
              <a:pathLst>
                <a:path w="3119" h="3024" extrusionOk="0">
                  <a:moveTo>
                    <a:pt x="1494" y="1"/>
                  </a:moveTo>
                  <a:lnTo>
                    <a:pt x="1068" y="1006"/>
                  </a:lnTo>
                  <a:lnTo>
                    <a:pt x="1" y="1224"/>
                  </a:lnTo>
                  <a:lnTo>
                    <a:pt x="824" y="1940"/>
                  </a:lnTo>
                  <a:lnTo>
                    <a:pt x="702" y="3024"/>
                  </a:lnTo>
                  <a:lnTo>
                    <a:pt x="1636" y="2461"/>
                  </a:lnTo>
                  <a:lnTo>
                    <a:pt x="2630" y="2911"/>
                  </a:lnTo>
                  <a:lnTo>
                    <a:pt x="2383" y="1848"/>
                  </a:lnTo>
                  <a:lnTo>
                    <a:pt x="3119" y="1044"/>
                  </a:lnTo>
                  <a:lnTo>
                    <a:pt x="2032" y="949"/>
                  </a:lnTo>
                  <a:lnTo>
                    <a:pt x="14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468;p36">
              <a:extLst>
                <a:ext uri="{FF2B5EF4-FFF2-40B4-BE49-F238E27FC236}">
                  <a16:creationId xmlns:a16="http://schemas.microsoft.com/office/drawing/2014/main" id="{6DE7F9CA-007F-4BFA-8234-227FC8F5C262}"/>
                </a:ext>
              </a:extLst>
            </p:cNvPr>
            <p:cNvSpPr/>
            <p:nvPr/>
          </p:nvSpPr>
          <p:spPr>
            <a:xfrm>
              <a:off x="8118650" y="995538"/>
              <a:ext cx="80800" cy="77625"/>
            </a:xfrm>
            <a:custGeom>
              <a:avLst/>
              <a:gdLst/>
              <a:ahLst/>
              <a:cxnLst/>
              <a:rect l="l" t="t" r="r" b="b"/>
              <a:pathLst>
                <a:path w="3232" h="3105" extrusionOk="0">
                  <a:moveTo>
                    <a:pt x="1579" y="0"/>
                  </a:moveTo>
                  <a:lnTo>
                    <a:pt x="1112" y="1027"/>
                  </a:lnTo>
                  <a:lnTo>
                    <a:pt x="0" y="1222"/>
                  </a:lnTo>
                  <a:lnTo>
                    <a:pt x="831" y="1986"/>
                  </a:lnTo>
                  <a:lnTo>
                    <a:pt x="675" y="3105"/>
                  </a:lnTo>
                  <a:lnTo>
                    <a:pt x="1657" y="2550"/>
                  </a:lnTo>
                  <a:lnTo>
                    <a:pt x="2672" y="3045"/>
                  </a:lnTo>
                  <a:lnTo>
                    <a:pt x="2448" y="1939"/>
                  </a:lnTo>
                  <a:lnTo>
                    <a:pt x="3232" y="1127"/>
                  </a:lnTo>
                  <a:lnTo>
                    <a:pt x="2111" y="997"/>
                  </a:lnTo>
                  <a:lnTo>
                    <a:pt x="15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469;p36">
              <a:extLst>
                <a:ext uri="{FF2B5EF4-FFF2-40B4-BE49-F238E27FC236}">
                  <a16:creationId xmlns:a16="http://schemas.microsoft.com/office/drawing/2014/main" id="{EA2E908A-9210-4983-8522-32E9E0617BBF}"/>
                </a:ext>
              </a:extLst>
            </p:cNvPr>
            <p:cNvSpPr/>
            <p:nvPr/>
          </p:nvSpPr>
          <p:spPr>
            <a:xfrm>
              <a:off x="8058500" y="1176688"/>
              <a:ext cx="75550" cy="72200"/>
            </a:xfrm>
            <a:custGeom>
              <a:avLst/>
              <a:gdLst/>
              <a:ahLst/>
              <a:cxnLst/>
              <a:rect l="l" t="t" r="r" b="b"/>
              <a:pathLst>
                <a:path w="3022" h="2888" extrusionOk="0">
                  <a:moveTo>
                    <a:pt x="2418" y="0"/>
                  </a:moveTo>
                  <a:lnTo>
                    <a:pt x="1491" y="505"/>
                  </a:lnTo>
                  <a:lnTo>
                    <a:pt x="550" y="29"/>
                  </a:lnTo>
                  <a:lnTo>
                    <a:pt x="745" y="1066"/>
                  </a:lnTo>
                  <a:lnTo>
                    <a:pt x="1" y="1813"/>
                  </a:lnTo>
                  <a:lnTo>
                    <a:pt x="1046" y="1950"/>
                  </a:lnTo>
                  <a:lnTo>
                    <a:pt x="1528" y="2888"/>
                  </a:lnTo>
                  <a:lnTo>
                    <a:pt x="1980" y="1935"/>
                  </a:lnTo>
                  <a:lnTo>
                    <a:pt x="3021" y="1768"/>
                  </a:lnTo>
                  <a:lnTo>
                    <a:pt x="2256" y="1043"/>
                  </a:lnTo>
                  <a:lnTo>
                    <a:pt x="24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470;p36">
              <a:extLst>
                <a:ext uri="{FF2B5EF4-FFF2-40B4-BE49-F238E27FC236}">
                  <a16:creationId xmlns:a16="http://schemas.microsoft.com/office/drawing/2014/main" id="{082FD3B5-6053-4500-8EF9-B0B4169CDA7F}"/>
                </a:ext>
              </a:extLst>
            </p:cNvPr>
            <p:cNvSpPr/>
            <p:nvPr/>
          </p:nvSpPr>
          <p:spPr>
            <a:xfrm>
              <a:off x="7824125" y="1239538"/>
              <a:ext cx="100400" cy="103250"/>
            </a:xfrm>
            <a:custGeom>
              <a:avLst/>
              <a:gdLst/>
              <a:ahLst/>
              <a:cxnLst/>
              <a:rect l="l" t="t" r="r" b="b"/>
              <a:pathLst>
                <a:path w="4016" h="4130" extrusionOk="0">
                  <a:moveTo>
                    <a:pt x="2653" y="1"/>
                  </a:moveTo>
                  <a:lnTo>
                    <a:pt x="1578" y="965"/>
                  </a:lnTo>
                  <a:lnTo>
                    <a:pt x="173" y="625"/>
                  </a:lnTo>
                  <a:lnTo>
                    <a:pt x="758" y="1946"/>
                  </a:lnTo>
                  <a:lnTo>
                    <a:pt x="1" y="3178"/>
                  </a:lnTo>
                  <a:lnTo>
                    <a:pt x="1" y="3178"/>
                  </a:lnTo>
                  <a:lnTo>
                    <a:pt x="1439" y="3029"/>
                  </a:lnTo>
                  <a:lnTo>
                    <a:pt x="2375" y="4130"/>
                  </a:lnTo>
                  <a:lnTo>
                    <a:pt x="2679" y="2718"/>
                  </a:lnTo>
                  <a:lnTo>
                    <a:pt x="4015" y="2166"/>
                  </a:lnTo>
                  <a:lnTo>
                    <a:pt x="2765" y="1441"/>
                  </a:lnTo>
                  <a:lnTo>
                    <a:pt x="2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471;p36">
              <a:extLst>
                <a:ext uri="{FF2B5EF4-FFF2-40B4-BE49-F238E27FC236}">
                  <a16:creationId xmlns:a16="http://schemas.microsoft.com/office/drawing/2014/main" id="{9BF6C4E4-9639-4B80-8AC9-CF0DBCFBA9D8}"/>
                </a:ext>
              </a:extLst>
            </p:cNvPr>
            <p:cNvSpPr/>
            <p:nvPr/>
          </p:nvSpPr>
          <p:spPr>
            <a:xfrm>
              <a:off x="7643650" y="884213"/>
              <a:ext cx="95350" cy="96700"/>
            </a:xfrm>
            <a:custGeom>
              <a:avLst/>
              <a:gdLst/>
              <a:ahLst/>
              <a:cxnLst/>
              <a:rect l="l" t="t" r="r" b="b"/>
              <a:pathLst>
                <a:path w="3814" h="3868" extrusionOk="0">
                  <a:moveTo>
                    <a:pt x="1625" y="0"/>
                  </a:moveTo>
                  <a:lnTo>
                    <a:pt x="1279" y="1314"/>
                  </a:lnTo>
                  <a:lnTo>
                    <a:pt x="0" y="1774"/>
                  </a:lnTo>
                  <a:lnTo>
                    <a:pt x="1142" y="2510"/>
                  </a:lnTo>
                  <a:lnTo>
                    <a:pt x="1185" y="3868"/>
                  </a:lnTo>
                  <a:lnTo>
                    <a:pt x="2238" y="3010"/>
                  </a:lnTo>
                  <a:lnTo>
                    <a:pt x="3542" y="3389"/>
                  </a:lnTo>
                  <a:lnTo>
                    <a:pt x="3049" y="2121"/>
                  </a:lnTo>
                  <a:lnTo>
                    <a:pt x="3814" y="998"/>
                  </a:lnTo>
                  <a:lnTo>
                    <a:pt x="2457" y="1076"/>
                  </a:lnTo>
                  <a:lnTo>
                    <a:pt x="1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72;p36">
              <a:extLst>
                <a:ext uri="{FF2B5EF4-FFF2-40B4-BE49-F238E27FC236}">
                  <a16:creationId xmlns:a16="http://schemas.microsoft.com/office/drawing/2014/main" id="{4E18FAEB-2D33-4BCA-BE0B-7CD4FDF220BC}"/>
                </a:ext>
              </a:extLst>
            </p:cNvPr>
            <p:cNvSpPr/>
            <p:nvPr/>
          </p:nvSpPr>
          <p:spPr>
            <a:xfrm>
              <a:off x="8287800" y="1083088"/>
              <a:ext cx="114500" cy="114700"/>
            </a:xfrm>
            <a:custGeom>
              <a:avLst/>
              <a:gdLst/>
              <a:ahLst/>
              <a:cxnLst/>
              <a:rect l="l" t="t" r="r" b="b"/>
              <a:pathLst>
                <a:path w="4580" h="4588" extrusionOk="0">
                  <a:moveTo>
                    <a:pt x="3262" y="1"/>
                  </a:moveTo>
                  <a:lnTo>
                    <a:pt x="1969" y="977"/>
                  </a:lnTo>
                  <a:lnTo>
                    <a:pt x="431" y="467"/>
                  </a:lnTo>
                  <a:lnTo>
                    <a:pt x="431" y="467"/>
                  </a:lnTo>
                  <a:lnTo>
                    <a:pt x="962" y="1998"/>
                  </a:lnTo>
                  <a:lnTo>
                    <a:pt x="0" y="3302"/>
                  </a:lnTo>
                  <a:lnTo>
                    <a:pt x="0" y="3302"/>
                  </a:lnTo>
                  <a:lnTo>
                    <a:pt x="1621" y="3271"/>
                  </a:lnTo>
                  <a:lnTo>
                    <a:pt x="2564" y="4588"/>
                  </a:lnTo>
                  <a:lnTo>
                    <a:pt x="3035" y="3037"/>
                  </a:lnTo>
                  <a:lnTo>
                    <a:pt x="4579" y="2546"/>
                  </a:lnTo>
                  <a:lnTo>
                    <a:pt x="3250" y="1620"/>
                  </a:lnTo>
                  <a:lnTo>
                    <a:pt x="32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73;p36">
              <a:extLst>
                <a:ext uri="{FF2B5EF4-FFF2-40B4-BE49-F238E27FC236}">
                  <a16:creationId xmlns:a16="http://schemas.microsoft.com/office/drawing/2014/main" id="{93918285-6A43-4D15-92D5-99788651C321}"/>
                </a:ext>
              </a:extLst>
            </p:cNvPr>
            <p:cNvSpPr/>
            <p:nvPr/>
          </p:nvSpPr>
          <p:spPr>
            <a:xfrm>
              <a:off x="8239375" y="1244088"/>
              <a:ext cx="60300" cy="62100"/>
            </a:xfrm>
            <a:custGeom>
              <a:avLst/>
              <a:gdLst/>
              <a:ahLst/>
              <a:cxnLst/>
              <a:rect l="l" t="t" r="r" b="b"/>
              <a:pathLst>
                <a:path w="2412" h="2484" extrusionOk="0">
                  <a:moveTo>
                    <a:pt x="1587" y="0"/>
                  </a:moveTo>
                  <a:lnTo>
                    <a:pt x="944" y="582"/>
                  </a:lnTo>
                  <a:lnTo>
                    <a:pt x="98" y="380"/>
                  </a:lnTo>
                  <a:lnTo>
                    <a:pt x="454" y="1173"/>
                  </a:lnTo>
                  <a:lnTo>
                    <a:pt x="0" y="1917"/>
                  </a:lnTo>
                  <a:lnTo>
                    <a:pt x="863" y="1824"/>
                  </a:lnTo>
                  <a:lnTo>
                    <a:pt x="1430" y="2483"/>
                  </a:lnTo>
                  <a:lnTo>
                    <a:pt x="1609" y="1634"/>
                  </a:lnTo>
                  <a:lnTo>
                    <a:pt x="2411" y="1299"/>
                  </a:lnTo>
                  <a:lnTo>
                    <a:pt x="1659" y="866"/>
                  </a:lnTo>
                  <a:lnTo>
                    <a:pt x="158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474;p36">
              <a:extLst>
                <a:ext uri="{FF2B5EF4-FFF2-40B4-BE49-F238E27FC236}">
                  <a16:creationId xmlns:a16="http://schemas.microsoft.com/office/drawing/2014/main" id="{1A6C20E4-0ADA-4CDE-846D-FFF24A0F9E59}"/>
                </a:ext>
              </a:extLst>
            </p:cNvPr>
            <p:cNvSpPr/>
            <p:nvPr/>
          </p:nvSpPr>
          <p:spPr>
            <a:xfrm>
              <a:off x="8414025" y="1248788"/>
              <a:ext cx="88450" cy="90625"/>
            </a:xfrm>
            <a:custGeom>
              <a:avLst/>
              <a:gdLst/>
              <a:ahLst/>
              <a:cxnLst/>
              <a:rect l="l" t="t" r="r" b="b"/>
              <a:pathLst>
                <a:path w="3538" h="3625" extrusionOk="0">
                  <a:moveTo>
                    <a:pt x="1462" y="0"/>
                  </a:moveTo>
                  <a:lnTo>
                    <a:pt x="1181" y="1237"/>
                  </a:lnTo>
                  <a:lnTo>
                    <a:pt x="1" y="1708"/>
                  </a:lnTo>
                  <a:lnTo>
                    <a:pt x="1091" y="2359"/>
                  </a:lnTo>
                  <a:lnTo>
                    <a:pt x="1175" y="3624"/>
                  </a:lnTo>
                  <a:lnTo>
                    <a:pt x="2130" y="2789"/>
                  </a:lnTo>
                  <a:lnTo>
                    <a:pt x="3360" y="3101"/>
                  </a:lnTo>
                  <a:lnTo>
                    <a:pt x="2861" y="1935"/>
                  </a:lnTo>
                  <a:lnTo>
                    <a:pt x="3538" y="861"/>
                  </a:lnTo>
                  <a:lnTo>
                    <a:pt x="2273" y="977"/>
                  </a:lnTo>
                  <a:lnTo>
                    <a:pt x="14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475;p36">
              <a:extLst>
                <a:ext uri="{FF2B5EF4-FFF2-40B4-BE49-F238E27FC236}">
                  <a16:creationId xmlns:a16="http://schemas.microsoft.com/office/drawing/2014/main" id="{869F57E3-A45B-4194-9EC4-C6E6FA9A101A}"/>
                </a:ext>
              </a:extLst>
            </p:cNvPr>
            <p:cNvSpPr/>
            <p:nvPr/>
          </p:nvSpPr>
          <p:spPr>
            <a:xfrm>
              <a:off x="8485400" y="1058013"/>
              <a:ext cx="75975" cy="77100"/>
            </a:xfrm>
            <a:custGeom>
              <a:avLst/>
              <a:gdLst/>
              <a:ahLst/>
              <a:cxnLst/>
              <a:rect l="l" t="t" r="r" b="b"/>
              <a:pathLst>
                <a:path w="3039" h="3084" extrusionOk="0">
                  <a:moveTo>
                    <a:pt x="1744" y="1"/>
                  </a:moveTo>
                  <a:lnTo>
                    <a:pt x="1081" y="857"/>
                  </a:lnTo>
                  <a:lnTo>
                    <a:pt x="0" y="795"/>
                  </a:lnTo>
                  <a:lnTo>
                    <a:pt x="608" y="1690"/>
                  </a:lnTo>
                  <a:lnTo>
                    <a:pt x="215" y="2700"/>
                  </a:lnTo>
                  <a:lnTo>
                    <a:pt x="1254" y="2398"/>
                  </a:lnTo>
                  <a:lnTo>
                    <a:pt x="2094" y="3083"/>
                  </a:lnTo>
                  <a:lnTo>
                    <a:pt x="2127" y="2000"/>
                  </a:lnTo>
                  <a:lnTo>
                    <a:pt x="3039" y="1415"/>
                  </a:lnTo>
                  <a:lnTo>
                    <a:pt x="2020" y="1047"/>
                  </a:lnTo>
                  <a:lnTo>
                    <a:pt x="17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476;p36">
              <a:extLst>
                <a:ext uri="{FF2B5EF4-FFF2-40B4-BE49-F238E27FC236}">
                  <a16:creationId xmlns:a16="http://schemas.microsoft.com/office/drawing/2014/main" id="{DBDBF080-2C54-49A6-95A5-147409774FB3}"/>
                </a:ext>
              </a:extLst>
            </p:cNvPr>
            <p:cNvSpPr/>
            <p:nvPr/>
          </p:nvSpPr>
          <p:spPr>
            <a:xfrm>
              <a:off x="8360075" y="926713"/>
              <a:ext cx="62975" cy="64550"/>
            </a:xfrm>
            <a:custGeom>
              <a:avLst/>
              <a:gdLst/>
              <a:ahLst/>
              <a:cxnLst/>
              <a:rect l="l" t="t" r="r" b="b"/>
              <a:pathLst>
                <a:path w="2519" h="2582" extrusionOk="0">
                  <a:moveTo>
                    <a:pt x="836" y="0"/>
                  </a:moveTo>
                  <a:lnTo>
                    <a:pt x="776" y="903"/>
                  </a:lnTo>
                  <a:lnTo>
                    <a:pt x="0" y="1367"/>
                  </a:lnTo>
                  <a:lnTo>
                    <a:pt x="839" y="1701"/>
                  </a:lnTo>
                  <a:lnTo>
                    <a:pt x="1039" y="2581"/>
                  </a:lnTo>
                  <a:lnTo>
                    <a:pt x="1617" y="1887"/>
                  </a:lnTo>
                  <a:lnTo>
                    <a:pt x="2518" y="1969"/>
                  </a:lnTo>
                  <a:lnTo>
                    <a:pt x="2035" y="1204"/>
                  </a:lnTo>
                  <a:lnTo>
                    <a:pt x="2392" y="373"/>
                  </a:lnTo>
                  <a:lnTo>
                    <a:pt x="1515" y="596"/>
                  </a:lnTo>
                  <a:lnTo>
                    <a:pt x="83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477;p36">
              <a:extLst>
                <a:ext uri="{FF2B5EF4-FFF2-40B4-BE49-F238E27FC236}">
                  <a16:creationId xmlns:a16="http://schemas.microsoft.com/office/drawing/2014/main" id="{15F4A5E1-098C-4ABA-A619-ADA95851E805}"/>
                </a:ext>
              </a:extLst>
            </p:cNvPr>
            <p:cNvSpPr/>
            <p:nvPr/>
          </p:nvSpPr>
          <p:spPr>
            <a:xfrm>
              <a:off x="8081525" y="810288"/>
              <a:ext cx="86800" cy="84975"/>
            </a:xfrm>
            <a:custGeom>
              <a:avLst/>
              <a:gdLst/>
              <a:ahLst/>
              <a:cxnLst/>
              <a:rect l="l" t="t" r="r" b="b"/>
              <a:pathLst>
                <a:path w="3472" h="3399" extrusionOk="0">
                  <a:moveTo>
                    <a:pt x="2622" y="0"/>
                  </a:moveTo>
                  <a:lnTo>
                    <a:pt x="1601" y="661"/>
                  </a:lnTo>
                  <a:lnTo>
                    <a:pt x="476" y="195"/>
                  </a:lnTo>
                  <a:lnTo>
                    <a:pt x="791" y="1370"/>
                  </a:lnTo>
                  <a:lnTo>
                    <a:pt x="0" y="2295"/>
                  </a:lnTo>
                  <a:lnTo>
                    <a:pt x="1215" y="2361"/>
                  </a:lnTo>
                  <a:lnTo>
                    <a:pt x="1851" y="3398"/>
                  </a:lnTo>
                  <a:lnTo>
                    <a:pt x="2288" y="2263"/>
                  </a:lnTo>
                  <a:lnTo>
                    <a:pt x="3472" y="1980"/>
                  </a:lnTo>
                  <a:lnTo>
                    <a:pt x="2527" y="1212"/>
                  </a:lnTo>
                  <a:lnTo>
                    <a:pt x="26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478;p36">
              <a:extLst>
                <a:ext uri="{FF2B5EF4-FFF2-40B4-BE49-F238E27FC236}">
                  <a16:creationId xmlns:a16="http://schemas.microsoft.com/office/drawing/2014/main" id="{DAD87CC2-FA32-493E-BBEC-0DF7CC336E83}"/>
                </a:ext>
              </a:extLst>
            </p:cNvPr>
            <p:cNvSpPr/>
            <p:nvPr/>
          </p:nvSpPr>
          <p:spPr>
            <a:xfrm>
              <a:off x="7810850" y="959013"/>
              <a:ext cx="8000" cy="7975"/>
            </a:xfrm>
            <a:custGeom>
              <a:avLst/>
              <a:gdLst/>
              <a:ahLst/>
              <a:cxnLst/>
              <a:rect l="l" t="t" r="r" b="b"/>
              <a:pathLst>
                <a:path w="320" h="319" extrusionOk="0">
                  <a:moveTo>
                    <a:pt x="160" y="0"/>
                  </a:moveTo>
                  <a:cubicBezTo>
                    <a:pt x="73" y="0"/>
                    <a:pt x="0" y="71"/>
                    <a:pt x="0" y="159"/>
                  </a:cubicBezTo>
                  <a:cubicBezTo>
                    <a:pt x="0" y="247"/>
                    <a:pt x="73" y="318"/>
                    <a:pt x="160" y="318"/>
                  </a:cubicBezTo>
                  <a:cubicBezTo>
                    <a:pt x="248" y="318"/>
                    <a:pt x="319" y="247"/>
                    <a:pt x="319" y="159"/>
                  </a:cubicBezTo>
                  <a:cubicBezTo>
                    <a:pt x="319" y="71"/>
                    <a:pt x="248" y="0"/>
                    <a:pt x="1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479;p36">
              <a:extLst>
                <a:ext uri="{FF2B5EF4-FFF2-40B4-BE49-F238E27FC236}">
                  <a16:creationId xmlns:a16="http://schemas.microsoft.com/office/drawing/2014/main" id="{CE82D676-974A-4BFA-B15F-CDC62F9A17C9}"/>
                </a:ext>
              </a:extLst>
            </p:cNvPr>
            <p:cNvSpPr/>
            <p:nvPr/>
          </p:nvSpPr>
          <p:spPr>
            <a:xfrm>
              <a:off x="7893975" y="997313"/>
              <a:ext cx="14550" cy="14575"/>
            </a:xfrm>
            <a:custGeom>
              <a:avLst/>
              <a:gdLst/>
              <a:ahLst/>
              <a:cxnLst/>
              <a:rect l="l" t="t" r="r" b="b"/>
              <a:pathLst>
                <a:path w="582" h="583" extrusionOk="0">
                  <a:moveTo>
                    <a:pt x="292" y="0"/>
                  </a:moveTo>
                  <a:cubicBezTo>
                    <a:pt x="130" y="0"/>
                    <a:pt x="0" y="130"/>
                    <a:pt x="0" y="291"/>
                  </a:cubicBezTo>
                  <a:cubicBezTo>
                    <a:pt x="0" y="451"/>
                    <a:pt x="130" y="582"/>
                    <a:pt x="292" y="582"/>
                  </a:cubicBezTo>
                  <a:cubicBezTo>
                    <a:pt x="452" y="582"/>
                    <a:pt x="582" y="451"/>
                    <a:pt x="582" y="291"/>
                  </a:cubicBezTo>
                  <a:cubicBezTo>
                    <a:pt x="582" y="130"/>
                    <a:pt x="452" y="0"/>
                    <a:pt x="2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480;p36">
              <a:extLst>
                <a:ext uri="{FF2B5EF4-FFF2-40B4-BE49-F238E27FC236}">
                  <a16:creationId xmlns:a16="http://schemas.microsoft.com/office/drawing/2014/main" id="{BEDB5BF6-380C-4B2E-8F09-9D00216CC49C}"/>
                </a:ext>
              </a:extLst>
            </p:cNvPr>
            <p:cNvSpPr/>
            <p:nvPr/>
          </p:nvSpPr>
          <p:spPr>
            <a:xfrm>
              <a:off x="7731425" y="1044238"/>
              <a:ext cx="11275" cy="11275"/>
            </a:xfrm>
            <a:custGeom>
              <a:avLst/>
              <a:gdLst/>
              <a:ahLst/>
              <a:cxnLst/>
              <a:rect l="l" t="t" r="r" b="b"/>
              <a:pathLst>
                <a:path w="451" h="451" extrusionOk="0">
                  <a:moveTo>
                    <a:pt x="226" y="1"/>
                  </a:moveTo>
                  <a:cubicBezTo>
                    <a:pt x="101" y="1"/>
                    <a:pt x="1" y="101"/>
                    <a:pt x="1" y="226"/>
                  </a:cubicBezTo>
                  <a:cubicBezTo>
                    <a:pt x="1" y="351"/>
                    <a:pt x="101" y="451"/>
                    <a:pt x="226" y="451"/>
                  </a:cubicBezTo>
                  <a:cubicBezTo>
                    <a:pt x="351" y="451"/>
                    <a:pt x="451" y="351"/>
                    <a:pt x="451" y="226"/>
                  </a:cubicBezTo>
                  <a:cubicBezTo>
                    <a:pt x="451" y="101"/>
                    <a:pt x="351" y="1"/>
                    <a:pt x="2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481;p36">
              <a:extLst>
                <a:ext uri="{FF2B5EF4-FFF2-40B4-BE49-F238E27FC236}">
                  <a16:creationId xmlns:a16="http://schemas.microsoft.com/office/drawing/2014/main" id="{D350A126-954B-4BE0-A5EC-56171303C67C}"/>
                </a:ext>
              </a:extLst>
            </p:cNvPr>
            <p:cNvSpPr/>
            <p:nvPr/>
          </p:nvSpPr>
          <p:spPr>
            <a:xfrm>
              <a:off x="7797325" y="1163138"/>
              <a:ext cx="7725" cy="7675"/>
            </a:xfrm>
            <a:custGeom>
              <a:avLst/>
              <a:gdLst/>
              <a:ahLst/>
              <a:cxnLst/>
              <a:rect l="l" t="t" r="r" b="b"/>
              <a:pathLst>
                <a:path w="309" h="307" extrusionOk="0">
                  <a:moveTo>
                    <a:pt x="155" y="1"/>
                  </a:moveTo>
                  <a:cubicBezTo>
                    <a:pt x="70" y="1"/>
                    <a:pt x="1" y="69"/>
                    <a:pt x="1" y="153"/>
                  </a:cubicBezTo>
                  <a:cubicBezTo>
                    <a:pt x="1" y="238"/>
                    <a:pt x="70" y="307"/>
                    <a:pt x="155" y="307"/>
                  </a:cubicBezTo>
                  <a:cubicBezTo>
                    <a:pt x="240" y="307"/>
                    <a:pt x="308" y="238"/>
                    <a:pt x="308" y="153"/>
                  </a:cubicBezTo>
                  <a:cubicBezTo>
                    <a:pt x="308" y="69"/>
                    <a:pt x="240" y="1"/>
                    <a:pt x="1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482;p36">
              <a:extLst>
                <a:ext uri="{FF2B5EF4-FFF2-40B4-BE49-F238E27FC236}">
                  <a16:creationId xmlns:a16="http://schemas.microsoft.com/office/drawing/2014/main" id="{41B3F3AF-E88B-41D0-ACA6-B355D586F767}"/>
                </a:ext>
              </a:extLst>
            </p:cNvPr>
            <p:cNvSpPr/>
            <p:nvPr/>
          </p:nvSpPr>
          <p:spPr>
            <a:xfrm>
              <a:off x="7709650" y="1149213"/>
              <a:ext cx="10300" cy="10275"/>
            </a:xfrm>
            <a:custGeom>
              <a:avLst/>
              <a:gdLst/>
              <a:ahLst/>
              <a:cxnLst/>
              <a:rect l="l" t="t" r="r" b="b"/>
              <a:pathLst>
                <a:path w="412" h="411" extrusionOk="0">
                  <a:moveTo>
                    <a:pt x="206" y="1"/>
                  </a:moveTo>
                  <a:cubicBezTo>
                    <a:pt x="93" y="1"/>
                    <a:pt x="1" y="93"/>
                    <a:pt x="1" y="205"/>
                  </a:cubicBezTo>
                  <a:cubicBezTo>
                    <a:pt x="1" y="319"/>
                    <a:pt x="93" y="411"/>
                    <a:pt x="206" y="411"/>
                  </a:cubicBezTo>
                  <a:cubicBezTo>
                    <a:pt x="320" y="411"/>
                    <a:pt x="412" y="319"/>
                    <a:pt x="412" y="205"/>
                  </a:cubicBezTo>
                  <a:cubicBezTo>
                    <a:pt x="412" y="93"/>
                    <a:pt x="320" y="1"/>
                    <a:pt x="2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483;p36">
              <a:extLst>
                <a:ext uri="{FF2B5EF4-FFF2-40B4-BE49-F238E27FC236}">
                  <a16:creationId xmlns:a16="http://schemas.microsoft.com/office/drawing/2014/main" id="{E6FE6781-DC6D-49AE-8D13-E7FFC6FC32F3}"/>
                </a:ext>
              </a:extLst>
            </p:cNvPr>
            <p:cNvSpPr/>
            <p:nvPr/>
          </p:nvSpPr>
          <p:spPr>
            <a:xfrm>
              <a:off x="7771750" y="1275113"/>
              <a:ext cx="9400" cy="9450"/>
            </a:xfrm>
            <a:custGeom>
              <a:avLst/>
              <a:gdLst/>
              <a:ahLst/>
              <a:cxnLst/>
              <a:rect l="l" t="t" r="r" b="b"/>
              <a:pathLst>
                <a:path w="376" h="378" extrusionOk="0">
                  <a:moveTo>
                    <a:pt x="187" y="1"/>
                  </a:moveTo>
                  <a:cubicBezTo>
                    <a:pt x="84" y="1"/>
                    <a:pt x="0" y="86"/>
                    <a:pt x="0" y="189"/>
                  </a:cubicBezTo>
                  <a:cubicBezTo>
                    <a:pt x="0" y="292"/>
                    <a:pt x="83" y="377"/>
                    <a:pt x="187" y="377"/>
                  </a:cubicBezTo>
                  <a:cubicBezTo>
                    <a:pt x="292" y="377"/>
                    <a:pt x="376" y="293"/>
                    <a:pt x="376" y="189"/>
                  </a:cubicBezTo>
                  <a:cubicBezTo>
                    <a:pt x="376" y="84"/>
                    <a:pt x="292" y="1"/>
                    <a:pt x="18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484;p36">
              <a:extLst>
                <a:ext uri="{FF2B5EF4-FFF2-40B4-BE49-F238E27FC236}">
                  <a16:creationId xmlns:a16="http://schemas.microsoft.com/office/drawing/2014/main" id="{940E296A-1E5A-47D6-9664-458826FF343F}"/>
                </a:ext>
              </a:extLst>
            </p:cNvPr>
            <p:cNvSpPr/>
            <p:nvPr/>
          </p:nvSpPr>
          <p:spPr>
            <a:xfrm>
              <a:off x="7898200" y="1197763"/>
              <a:ext cx="3075" cy="3050"/>
            </a:xfrm>
            <a:custGeom>
              <a:avLst/>
              <a:gdLst/>
              <a:ahLst/>
              <a:cxnLst/>
              <a:rect l="l" t="t" r="r" b="b"/>
              <a:pathLst>
                <a:path w="123" h="122" extrusionOk="0">
                  <a:moveTo>
                    <a:pt x="62" y="1"/>
                  </a:moveTo>
                  <a:cubicBezTo>
                    <a:pt x="28" y="1"/>
                    <a:pt x="1" y="28"/>
                    <a:pt x="1" y="62"/>
                  </a:cubicBezTo>
                  <a:cubicBezTo>
                    <a:pt x="1" y="94"/>
                    <a:pt x="28" y="121"/>
                    <a:pt x="62" y="121"/>
                  </a:cubicBezTo>
                  <a:cubicBezTo>
                    <a:pt x="95" y="121"/>
                    <a:pt x="123" y="94"/>
                    <a:pt x="123" y="62"/>
                  </a:cubicBezTo>
                  <a:cubicBezTo>
                    <a:pt x="123" y="28"/>
                    <a:pt x="95" y="1"/>
                    <a:pt x="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485;p36">
              <a:extLst>
                <a:ext uri="{FF2B5EF4-FFF2-40B4-BE49-F238E27FC236}">
                  <a16:creationId xmlns:a16="http://schemas.microsoft.com/office/drawing/2014/main" id="{A40E96F8-C9C9-4F3B-99E6-6924935F3BF3}"/>
                </a:ext>
              </a:extLst>
            </p:cNvPr>
            <p:cNvSpPr/>
            <p:nvPr/>
          </p:nvSpPr>
          <p:spPr>
            <a:xfrm>
              <a:off x="7955275" y="1109563"/>
              <a:ext cx="6475" cy="6500"/>
            </a:xfrm>
            <a:custGeom>
              <a:avLst/>
              <a:gdLst/>
              <a:ahLst/>
              <a:cxnLst/>
              <a:rect l="l" t="t" r="r" b="b"/>
              <a:pathLst>
                <a:path w="259" h="260" extrusionOk="0">
                  <a:moveTo>
                    <a:pt x="130" y="1"/>
                  </a:moveTo>
                  <a:cubicBezTo>
                    <a:pt x="58" y="1"/>
                    <a:pt x="1" y="58"/>
                    <a:pt x="1" y="131"/>
                  </a:cubicBezTo>
                  <a:cubicBezTo>
                    <a:pt x="1" y="202"/>
                    <a:pt x="58" y="259"/>
                    <a:pt x="130" y="259"/>
                  </a:cubicBezTo>
                  <a:cubicBezTo>
                    <a:pt x="201" y="259"/>
                    <a:pt x="259" y="202"/>
                    <a:pt x="259" y="131"/>
                  </a:cubicBezTo>
                  <a:cubicBezTo>
                    <a:pt x="259" y="58"/>
                    <a:pt x="201" y="1"/>
                    <a:pt x="1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486;p36">
              <a:extLst>
                <a:ext uri="{FF2B5EF4-FFF2-40B4-BE49-F238E27FC236}">
                  <a16:creationId xmlns:a16="http://schemas.microsoft.com/office/drawing/2014/main" id="{F16E14E2-C1EA-4CE4-A5BA-6D3811BED282}"/>
                </a:ext>
              </a:extLst>
            </p:cNvPr>
            <p:cNvSpPr/>
            <p:nvPr/>
          </p:nvSpPr>
          <p:spPr>
            <a:xfrm>
              <a:off x="8016250" y="1030338"/>
              <a:ext cx="13925" cy="13925"/>
            </a:xfrm>
            <a:custGeom>
              <a:avLst/>
              <a:gdLst/>
              <a:ahLst/>
              <a:cxnLst/>
              <a:rect l="l" t="t" r="r" b="b"/>
              <a:pathLst>
                <a:path w="557" h="557" extrusionOk="0">
                  <a:moveTo>
                    <a:pt x="279" y="0"/>
                  </a:moveTo>
                  <a:cubicBezTo>
                    <a:pt x="125" y="0"/>
                    <a:pt x="0" y="125"/>
                    <a:pt x="0" y="278"/>
                  </a:cubicBezTo>
                  <a:cubicBezTo>
                    <a:pt x="0" y="432"/>
                    <a:pt x="125" y="557"/>
                    <a:pt x="279" y="557"/>
                  </a:cubicBezTo>
                  <a:cubicBezTo>
                    <a:pt x="433" y="557"/>
                    <a:pt x="557" y="432"/>
                    <a:pt x="557" y="278"/>
                  </a:cubicBezTo>
                  <a:cubicBezTo>
                    <a:pt x="557" y="125"/>
                    <a:pt x="433" y="0"/>
                    <a:pt x="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487;p36">
              <a:extLst>
                <a:ext uri="{FF2B5EF4-FFF2-40B4-BE49-F238E27FC236}">
                  <a16:creationId xmlns:a16="http://schemas.microsoft.com/office/drawing/2014/main" id="{A6E8AEBC-FF5F-45AD-B46A-9BBD7898F97E}"/>
                </a:ext>
              </a:extLst>
            </p:cNvPr>
            <p:cNvSpPr/>
            <p:nvPr/>
          </p:nvSpPr>
          <p:spPr>
            <a:xfrm>
              <a:off x="7982300" y="1212813"/>
              <a:ext cx="11425" cy="11400"/>
            </a:xfrm>
            <a:custGeom>
              <a:avLst/>
              <a:gdLst/>
              <a:ahLst/>
              <a:cxnLst/>
              <a:rect l="l" t="t" r="r" b="b"/>
              <a:pathLst>
                <a:path w="457" h="456" extrusionOk="0">
                  <a:moveTo>
                    <a:pt x="228" y="0"/>
                  </a:moveTo>
                  <a:cubicBezTo>
                    <a:pt x="102" y="0"/>
                    <a:pt x="1" y="102"/>
                    <a:pt x="1" y="228"/>
                  </a:cubicBezTo>
                  <a:cubicBezTo>
                    <a:pt x="1" y="355"/>
                    <a:pt x="102" y="456"/>
                    <a:pt x="228" y="456"/>
                  </a:cubicBezTo>
                  <a:cubicBezTo>
                    <a:pt x="354" y="456"/>
                    <a:pt x="456" y="355"/>
                    <a:pt x="456" y="228"/>
                  </a:cubicBezTo>
                  <a:cubicBezTo>
                    <a:pt x="456" y="102"/>
                    <a:pt x="354" y="0"/>
                    <a:pt x="2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488;p36">
              <a:extLst>
                <a:ext uri="{FF2B5EF4-FFF2-40B4-BE49-F238E27FC236}">
                  <a16:creationId xmlns:a16="http://schemas.microsoft.com/office/drawing/2014/main" id="{D6456C5D-773C-4B62-847B-C517CDEBF605}"/>
                </a:ext>
              </a:extLst>
            </p:cNvPr>
            <p:cNvSpPr/>
            <p:nvPr/>
          </p:nvSpPr>
          <p:spPr>
            <a:xfrm>
              <a:off x="7976900" y="1284538"/>
              <a:ext cx="5425" cy="5375"/>
            </a:xfrm>
            <a:custGeom>
              <a:avLst/>
              <a:gdLst/>
              <a:ahLst/>
              <a:cxnLst/>
              <a:rect l="l" t="t" r="r" b="b"/>
              <a:pathLst>
                <a:path w="217" h="215" extrusionOk="0">
                  <a:moveTo>
                    <a:pt x="109" y="0"/>
                  </a:moveTo>
                  <a:cubicBezTo>
                    <a:pt x="50" y="0"/>
                    <a:pt x="1" y="47"/>
                    <a:pt x="1" y="108"/>
                  </a:cubicBezTo>
                  <a:cubicBezTo>
                    <a:pt x="1" y="167"/>
                    <a:pt x="50" y="215"/>
                    <a:pt x="109" y="215"/>
                  </a:cubicBezTo>
                  <a:cubicBezTo>
                    <a:pt x="167" y="215"/>
                    <a:pt x="217" y="168"/>
                    <a:pt x="217" y="108"/>
                  </a:cubicBezTo>
                  <a:cubicBezTo>
                    <a:pt x="217" y="48"/>
                    <a:pt x="167" y="0"/>
                    <a:pt x="1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489;p36">
              <a:extLst>
                <a:ext uri="{FF2B5EF4-FFF2-40B4-BE49-F238E27FC236}">
                  <a16:creationId xmlns:a16="http://schemas.microsoft.com/office/drawing/2014/main" id="{128DE71B-5555-41C1-BFE4-A75071A2B6D6}"/>
                </a:ext>
              </a:extLst>
            </p:cNvPr>
            <p:cNvSpPr/>
            <p:nvPr/>
          </p:nvSpPr>
          <p:spPr>
            <a:xfrm>
              <a:off x="8152525" y="1258863"/>
              <a:ext cx="15800" cy="15800"/>
            </a:xfrm>
            <a:custGeom>
              <a:avLst/>
              <a:gdLst/>
              <a:ahLst/>
              <a:cxnLst/>
              <a:rect l="l" t="t" r="r" b="b"/>
              <a:pathLst>
                <a:path w="632" h="632" extrusionOk="0">
                  <a:moveTo>
                    <a:pt x="316" y="0"/>
                  </a:moveTo>
                  <a:cubicBezTo>
                    <a:pt x="143" y="0"/>
                    <a:pt x="0" y="140"/>
                    <a:pt x="0" y="316"/>
                  </a:cubicBezTo>
                  <a:cubicBezTo>
                    <a:pt x="0" y="489"/>
                    <a:pt x="143" y="631"/>
                    <a:pt x="316" y="631"/>
                  </a:cubicBezTo>
                  <a:cubicBezTo>
                    <a:pt x="490" y="631"/>
                    <a:pt x="632" y="490"/>
                    <a:pt x="632" y="316"/>
                  </a:cubicBezTo>
                  <a:cubicBezTo>
                    <a:pt x="632" y="142"/>
                    <a:pt x="490" y="0"/>
                    <a:pt x="3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490;p36">
              <a:extLst>
                <a:ext uri="{FF2B5EF4-FFF2-40B4-BE49-F238E27FC236}">
                  <a16:creationId xmlns:a16="http://schemas.microsoft.com/office/drawing/2014/main" id="{E6A8E105-CD31-44D8-BCD2-B3F4EC6D533D}"/>
                </a:ext>
              </a:extLst>
            </p:cNvPr>
            <p:cNvSpPr/>
            <p:nvPr/>
          </p:nvSpPr>
          <p:spPr>
            <a:xfrm>
              <a:off x="8074625" y="1128938"/>
              <a:ext cx="11500" cy="11500"/>
            </a:xfrm>
            <a:custGeom>
              <a:avLst/>
              <a:gdLst/>
              <a:ahLst/>
              <a:cxnLst/>
              <a:rect l="l" t="t" r="r" b="b"/>
              <a:pathLst>
                <a:path w="460" h="460" extrusionOk="0">
                  <a:moveTo>
                    <a:pt x="230" y="1"/>
                  </a:moveTo>
                  <a:cubicBezTo>
                    <a:pt x="104" y="1"/>
                    <a:pt x="1" y="104"/>
                    <a:pt x="1" y="230"/>
                  </a:cubicBezTo>
                  <a:cubicBezTo>
                    <a:pt x="1" y="356"/>
                    <a:pt x="104" y="460"/>
                    <a:pt x="230" y="460"/>
                  </a:cubicBezTo>
                  <a:cubicBezTo>
                    <a:pt x="356" y="460"/>
                    <a:pt x="460" y="359"/>
                    <a:pt x="460" y="230"/>
                  </a:cubicBezTo>
                  <a:cubicBezTo>
                    <a:pt x="460" y="103"/>
                    <a:pt x="356" y="1"/>
                    <a:pt x="2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491;p36">
              <a:extLst>
                <a:ext uri="{FF2B5EF4-FFF2-40B4-BE49-F238E27FC236}">
                  <a16:creationId xmlns:a16="http://schemas.microsoft.com/office/drawing/2014/main" id="{A22228B7-8619-4444-AFE1-5A323BC356B7}"/>
                </a:ext>
              </a:extLst>
            </p:cNvPr>
            <p:cNvSpPr/>
            <p:nvPr/>
          </p:nvSpPr>
          <p:spPr>
            <a:xfrm>
              <a:off x="8096250" y="970363"/>
              <a:ext cx="10600" cy="10550"/>
            </a:xfrm>
            <a:custGeom>
              <a:avLst/>
              <a:gdLst/>
              <a:ahLst/>
              <a:cxnLst/>
              <a:rect l="l" t="t" r="r" b="b"/>
              <a:pathLst>
                <a:path w="424" h="422" extrusionOk="0">
                  <a:moveTo>
                    <a:pt x="212" y="1"/>
                  </a:moveTo>
                  <a:cubicBezTo>
                    <a:pt x="95" y="1"/>
                    <a:pt x="1" y="95"/>
                    <a:pt x="1" y="212"/>
                  </a:cubicBezTo>
                  <a:cubicBezTo>
                    <a:pt x="1" y="328"/>
                    <a:pt x="95" y="422"/>
                    <a:pt x="212" y="422"/>
                  </a:cubicBezTo>
                  <a:cubicBezTo>
                    <a:pt x="328" y="422"/>
                    <a:pt x="423" y="328"/>
                    <a:pt x="423" y="212"/>
                  </a:cubicBezTo>
                  <a:cubicBezTo>
                    <a:pt x="423" y="95"/>
                    <a:pt x="328"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492;p36">
              <a:extLst>
                <a:ext uri="{FF2B5EF4-FFF2-40B4-BE49-F238E27FC236}">
                  <a16:creationId xmlns:a16="http://schemas.microsoft.com/office/drawing/2014/main" id="{529E1037-9DCD-4A56-969F-6F66E6A69900}"/>
                </a:ext>
              </a:extLst>
            </p:cNvPr>
            <p:cNvSpPr/>
            <p:nvPr/>
          </p:nvSpPr>
          <p:spPr>
            <a:xfrm>
              <a:off x="8030225" y="926763"/>
              <a:ext cx="5800" cy="5825"/>
            </a:xfrm>
            <a:custGeom>
              <a:avLst/>
              <a:gdLst/>
              <a:ahLst/>
              <a:cxnLst/>
              <a:rect l="l" t="t" r="r" b="b"/>
              <a:pathLst>
                <a:path w="232" h="233" extrusionOk="0">
                  <a:moveTo>
                    <a:pt x="120" y="0"/>
                  </a:moveTo>
                  <a:cubicBezTo>
                    <a:pt x="119" y="0"/>
                    <a:pt x="117" y="0"/>
                    <a:pt x="116" y="0"/>
                  </a:cubicBezTo>
                  <a:cubicBezTo>
                    <a:pt x="52" y="0"/>
                    <a:pt x="0" y="52"/>
                    <a:pt x="0" y="116"/>
                  </a:cubicBezTo>
                  <a:cubicBezTo>
                    <a:pt x="0" y="181"/>
                    <a:pt x="52" y="232"/>
                    <a:pt x="116" y="232"/>
                  </a:cubicBezTo>
                  <a:cubicBezTo>
                    <a:pt x="180" y="232"/>
                    <a:pt x="232" y="181"/>
                    <a:pt x="232" y="116"/>
                  </a:cubicBezTo>
                  <a:cubicBezTo>
                    <a:pt x="232" y="53"/>
                    <a:pt x="181" y="0"/>
                    <a:pt x="12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493;p36">
              <a:extLst>
                <a:ext uri="{FF2B5EF4-FFF2-40B4-BE49-F238E27FC236}">
                  <a16:creationId xmlns:a16="http://schemas.microsoft.com/office/drawing/2014/main" id="{88A5EE45-D3F6-4025-9D73-C4474C4A0D6A}"/>
                </a:ext>
              </a:extLst>
            </p:cNvPr>
            <p:cNvSpPr/>
            <p:nvPr/>
          </p:nvSpPr>
          <p:spPr>
            <a:xfrm>
              <a:off x="7761825" y="868838"/>
              <a:ext cx="12275" cy="12300"/>
            </a:xfrm>
            <a:custGeom>
              <a:avLst/>
              <a:gdLst/>
              <a:ahLst/>
              <a:cxnLst/>
              <a:rect l="l" t="t" r="r" b="b"/>
              <a:pathLst>
                <a:path w="491" h="492" extrusionOk="0">
                  <a:moveTo>
                    <a:pt x="245" y="0"/>
                  </a:moveTo>
                  <a:cubicBezTo>
                    <a:pt x="110" y="0"/>
                    <a:pt x="0" y="109"/>
                    <a:pt x="0" y="246"/>
                  </a:cubicBezTo>
                  <a:cubicBezTo>
                    <a:pt x="0" y="380"/>
                    <a:pt x="110" y="492"/>
                    <a:pt x="245" y="492"/>
                  </a:cubicBezTo>
                  <a:cubicBezTo>
                    <a:pt x="380" y="492"/>
                    <a:pt x="490" y="382"/>
                    <a:pt x="490" y="246"/>
                  </a:cubicBezTo>
                  <a:cubicBezTo>
                    <a:pt x="490" y="109"/>
                    <a:pt x="380" y="0"/>
                    <a:pt x="2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494;p36">
              <a:extLst>
                <a:ext uri="{FF2B5EF4-FFF2-40B4-BE49-F238E27FC236}">
                  <a16:creationId xmlns:a16="http://schemas.microsoft.com/office/drawing/2014/main" id="{5BAAE9E7-F5ED-40D7-A789-735C7C13CE3A}"/>
                </a:ext>
              </a:extLst>
            </p:cNvPr>
            <p:cNvSpPr/>
            <p:nvPr/>
          </p:nvSpPr>
          <p:spPr>
            <a:xfrm>
              <a:off x="7894000" y="884213"/>
              <a:ext cx="10575" cy="10575"/>
            </a:xfrm>
            <a:custGeom>
              <a:avLst/>
              <a:gdLst/>
              <a:ahLst/>
              <a:cxnLst/>
              <a:rect l="l" t="t" r="r" b="b"/>
              <a:pathLst>
                <a:path w="423" h="423" extrusionOk="0">
                  <a:moveTo>
                    <a:pt x="211" y="0"/>
                  </a:moveTo>
                  <a:cubicBezTo>
                    <a:pt x="94" y="0"/>
                    <a:pt x="0" y="96"/>
                    <a:pt x="0" y="212"/>
                  </a:cubicBezTo>
                  <a:cubicBezTo>
                    <a:pt x="0" y="328"/>
                    <a:pt x="94" y="423"/>
                    <a:pt x="211" y="423"/>
                  </a:cubicBezTo>
                  <a:cubicBezTo>
                    <a:pt x="327" y="423"/>
                    <a:pt x="423" y="328"/>
                    <a:pt x="423" y="212"/>
                  </a:cubicBezTo>
                  <a:cubicBezTo>
                    <a:pt x="423" y="96"/>
                    <a:pt x="327" y="0"/>
                    <a:pt x="2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495;p36">
              <a:extLst>
                <a:ext uri="{FF2B5EF4-FFF2-40B4-BE49-F238E27FC236}">
                  <a16:creationId xmlns:a16="http://schemas.microsoft.com/office/drawing/2014/main" id="{5199EAB0-8C97-4922-85E1-F68833F79CAF}"/>
                </a:ext>
              </a:extLst>
            </p:cNvPr>
            <p:cNvSpPr/>
            <p:nvPr/>
          </p:nvSpPr>
          <p:spPr>
            <a:xfrm>
              <a:off x="8118600" y="896638"/>
              <a:ext cx="6350" cy="6325"/>
            </a:xfrm>
            <a:custGeom>
              <a:avLst/>
              <a:gdLst/>
              <a:ahLst/>
              <a:cxnLst/>
              <a:rect l="l" t="t" r="r" b="b"/>
              <a:pathLst>
                <a:path w="254" h="253" extrusionOk="0">
                  <a:moveTo>
                    <a:pt x="127" y="0"/>
                  </a:moveTo>
                  <a:cubicBezTo>
                    <a:pt x="57" y="0"/>
                    <a:pt x="1" y="57"/>
                    <a:pt x="1" y="127"/>
                  </a:cubicBezTo>
                  <a:cubicBezTo>
                    <a:pt x="1" y="197"/>
                    <a:pt x="57" y="253"/>
                    <a:pt x="127" y="253"/>
                  </a:cubicBezTo>
                  <a:cubicBezTo>
                    <a:pt x="196" y="253"/>
                    <a:pt x="253" y="197"/>
                    <a:pt x="253" y="127"/>
                  </a:cubicBezTo>
                  <a:cubicBezTo>
                    <a:pt x="253" y="57"/>
                    <a:pt x="196" y="0"/>
                    <a:pt x="12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496;p36">
              <a:extLst>
                <a:ext uri="{FF2B5EF4-FFF2-40B4-BE49-F238E27FC236}">
                  <a16:creationId xmlns:a16="http://schemas.microsoft.com/office/drawing/2014/main" id="{95752737-D42B-4A35-A54D-E80D8AF74A79}"/>
                </a:ext>
              </a:extLst>
            </p:cNvPr>
            <p:cNvSpPr/>
            <p:nvPr/>
          </p:nvSpPr>
          <p:spPr>
            <a:xfrm>
              <a:off x="8204125" y="932213"/>
              <a:ext cx="9800" cy="9775"/>
            </a:xfrm>
            <a:custGeom>
              <a:avLst/>
              <a:gdLst/>
              <a:ahLst/>
              <a:cxnLst/>
              <a:rect l="l" t="t" r="r" b="b"/>
              <a:pathLst>
                <a:path w="392" h="391" extrusionOk="0">
                  <a:moveTo>
                    <a:pt x="196" y="0"/>
                  </a:moveTo>
                  <a:cubicBezTo>
                    <a:pt x="88" y="0"/>
                    <a:pt x="1" y="88"/>
                    <a:pt x="1" y="196"/>
                  </a:cubicBezTo>
                  <a:cubicBezTo>
                    <a:pt x="1" y="303"/>
                    <a:pt x="88" y="391"/>
                    <a:pt x="196" y="391"/>
                  </a:cubicBezTo>
                  <a:cubicBezTo>
                    <a:pt x="304" y="391"/>
                    <a:pt x="391" y="303"/>
                    <a:pt x="391" y="196"/>
                  </a:cubicBezTo>
                  <a:cubicBezTo>
                    <a:pt x="391" y="88"/>
                    <a:pt x="304" y="0"/>
                    <a:pt x="1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497;p36">
              <a:extLst>
                <a:ext uri="{FF2B5EF4-FFF2-40B4-BE49-F238E27FC236}">
                  <a16:creationId xmlns:a16="http://schemas.microsoft.com/office/drawing/2014/main" id="{50BA34B9-6C33-4C2E-836A-3A4DB6B3DDD7}"/>
                </a:ext>
              </a:extLst>
            </p:cNvPr>
            <p:cNvSpPr/>
            <p:nvPr/>
          </p:nvSpPr>
          <p:spPr>
            <a:xfrm>
              <a:off x="8269500" y="889038"/>
              <a:ext cx="13925" cy="13925"/>
            </a:xfrm>
            <a:custGeom>
              <a:avLst/>
              <a:gdLst/>
              <a:ahLst/>
              <a:cxnLst/>
              <a:rect l="l" t="t" r="r" b="b"/>
              <a:pathLst>
                <a:path w="557" h="557" extrusionOk="0">
                  <a:moveTo>
                    <a:pt x="278" y="0"/>
                  </a:moveTo>
                  <a:cubicBezTo>
                    <a:pt x="124" y="0"/>
                    <a:pt x="0" y="124"/>
                    <a:pt x="0" y="278"/>
                  </a:cubicBezTo>
                  <a:cubicBezTo>
                    <a:pt x="0" y="432"/>
                    <a:pt x="124" y="557"/>
                    <a:pt x="278" y="557"/>
                  </a:cubicBezTo>
                  <a:cubicBezTo>
                    <a:pt x="432" y="557"/>
                    <a:pt x="557" y="432"/>
                    <a:pt x="557" y="278"/>
                  </a:cubicBezTo>
                  <a:cubicBezTo>
                    <a:pt x="557" y="125"/>
                    <a:pt x="432" y="0"/>
                    <a:pt x="2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498;p36">
              <a:extLst>
                <a:ext uri="{FF2B5EF4-FFF2-40B4-BE49-F238E27FC236}">
                  <a16:creationId xmlns:a16="http://schemas.microsoft.com/office/drawing/2014/main" id="{C57C833B-A8CB-42F8-A239-F54722A9E6B6}"/>
                </a:ext>
              </a:extLst>
            </p:cNvPr>
            <p:cNvSpPr/>
            <p:nvPr/>
          </p:nvSpPr>
          <p:spPr>
            <a:xfrm>
              <a:off x="8239425" y="1027738"/>
              <a:ext cx="6625" cy="6625"/>
            </a:xfrm>
            <a:custGeom>
              <a:avLst/>
              <a:gdLst/>
              <a:ahLst/>
              <a:cxnLst/>
              <a:rect l="l" t="t" r="r" b="b"/>
              <a:pathLst>
                <a:path w="265" h="265" extrusionOk="0">
                  <a:moveTo>
                    <a:pt x="132" y="1"/>
                  </a:moveTo>
                  <a:cubicBezTo>
                    <a:pt x="59" y="1"/>
                    <a:pt x="1" y="60"/>
                    <a:pt x="1" y="133"/>
                  </a:cubicBezTo>
                  <a:cubicBezTo>
                    <a:pt x="1" y="205"/>
                    <a:pt x="59" y="265"/>
                    <a:pt x="132" y="265"/>
                  </a:cubicBezTo>
                  <a:cubicBezTo>
                    <a:pt x="206" y="265"/>
                    <a:pt x="264" y="205"/>
                    <a:pt x="264" y="133"/>
                  </a:cubicBezTo>
                  <a:cubicBezTo>
                    <a:pt x="264" y="61"/>
                    <a:pt x="206" y="2"/>
                    <a:pt x="1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499;p36">
              <a:extLst>
                <a:ext uri="{FF2B5EF4-FFF2-40B4-BE49-F238E27FC236}">
                  <a16:creationId xmlns:a16="http://schemas.microsoft.com/office/drawing/2014/main" id="{F299AA61-8CDD-45FC-A7AD-EACC447FE6EF}"/>
                </a:ext>
              </a:extLst>
            </p:cNvPr>
            <p:cNvSpPr/>
            <p:nvPr/>
          </p:nvSpPr>
          <p:spPr>
            <a:xfrm>
              <a:off x="8213925" y="1116088"/>
              <a:ext cx="12875" cy="12850"/>
            </a:xfrm>
            <a:custGeom>
              <a:avLst/>
              <a:gdLst/>
              <a:ahLst/>
              <a:cxnLst/>
              <a:rect l="l" t="t" r="r" b="b"/>
              <a:pathLst>
                <a:path w="515" h="514" extrusionOk="0">
                  <a:moveTo>
                    <a:pt x="261" y="0"/>
                  </a:moveTo>
                  <a:cubicBezTo>
                    <a:pt x="260" y="0"/>
                    <a:pt x="259" y="0"/>
                    <a:pt x="257" y="0"/>
                  </a:cubicBezTo>
                  <a:cubicBezTo>
                    <a:pt x="115" y="0"/>
                    <a:pt x="0" y="115"/>
                    <a:pt x="0" y="256"/>
                  </a:cubicBezTo>
                  <a:cubicBezTo>
                    <a:pt x="0" y="399"/>
                    <a:pt x="115" y="513"/>
                    <a:pt x="257" y="513"/>
                  </a:cubicBezTo>
                  <a:cubicBezTo>
                    <a:pt x="400" y="513"/>
                    <a:pt x="514" y="399"/>
                    <a:pt x="514" y="256"/>
                  </a:cubicBezTo>
                  <a:cubicBezTo>
                    <a:pt x="514" y="117"/>
                    <a:pt x="402" y="0"/>
                    <a:pt x="26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500;p36">
              <a:extLst>
                <a:ext uri="{FF2B5EF4-FFF2-40B4-BE49-F238E27FC236}">
                  <a16:creationId xmlns:a16="http://schemas.microsoft.com/office/drawing/2014/main" id="{41B09AF2-C1F0-4885-AEF0-3B10F3EB9B83}"/>
                </a:ext>
              </a:extLst>
            </p:cNvPr>
            <p:cNvSpPr/>
            <p:nvPr/>
          </p:nvSpPr>
          <p:spPr>
            <a:xfrm>
              <a:off x="8231050" y="1200788"/>
              <a:ext cx="5825" cy="5850"/>
            </a:xfrm>
            <a:custGeom>
              <a:avLst/>
              <a:gdLst/>
              <a:ahLst/>
              <a:cxnLst/>
              <a:rect l="l" t="t" r="r" b="b"/>
              <a:pathLst>
                <a:path w="233" h="234" extrusionOk="0">
                  <a:moveTo>
                    <a:pt x="116" y="0"/>
                  </a:moveTo>
                  <a:cubicBezTo>
                    <a:pt x="52" y="0"/>
                    <a:pt x="0" y="52"/>
                    <a:pt x="0" y="116"/>
                  </a:cubicBezTo>
                  <a:cubicBezTo>
                    <a:pt x="0" y="182"/>
                    <a:pt x="52" y="233"/>
                    <a:pt x="116" y="233"/>
                  </a:cubicBezTo>
                  <a:cubicBezTo>
                    <a:pt x="181" y="233"/>
                    <a:pt x="232" y="182"/>
                    <a:pt x="232" y="116"/>
                  </a:cubicBezTo>
                  <a:cubicBezTo>
                    <a:pt x="232" y="53"/>
                    <a:pt x="181" y="0"/>
                    <a:pt x="1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501;p36">
              <a:extLst>
                <a:ext uri="{FF2B5EF4-FFF2-40B4-BE49-F238E27FC236}">
                  <a16:creationId xmlns:a16="http://schemas.microsoft.com/office/drawing/2014/main" id="{882547BB-2C53-4016-9AF6-3758666FC168}"/>
                </a:ext>
              </a:extLst>
            </p:cNvPr>
            <p:cNvSpPr/>
            <p:nvPr/>
          </p:nvSpPr>
          <p:spPr>
            <a:xfrm>
              <a:off x="8358550" y="1248788"/>
              <a:ext cx="10150" cy="10125"/>
            </a:xfrm>
            <a:custGeom>
              <a:avLst/>
              <a:gdLst/>
              <a:ahLst/>
              <a:cxnLst/>
              <a:rect l="l" t="t" r="r" b="b"/>
              <a:pathLst>
                <a:path w="406" h="405" extrusionOk="0">
                  <a:moveTo>
                    <a:pt x="204" y="0"/>
                  </a:moveTo>
                  <a:cubicBezTo>
                    <a:pt x="91" y="0"/>
                    <a:pt x="0" y="90"/>
                    <a:pt x="0" y="202"/>
                  </a:cubicBezTo>
                  <a:cubicBezTo>
                    <a:pt x="0" y="314"/>
                    <a:pt x="91" y="404"/>
                    <a:pt x="204" y="404"/>
                  </a:cubicBezTo>
                  <a:cubicBezTo>
                    <a:pt x="315" y="404"/>
                    <a:pt x="406" y="314"/>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502;p36">
              <a:extLst>
                <a:ext uri="{FF2B5EF4-FFF2-40B4-BE49-F238E27FC236}">
                  <a16:creationId xmlns:a16="http://schemas.microsoft.com/office/drawing/2014/main" id="{64485BEB-7643-4C8D-94A8-6ADD06CFCBD3}"/>
                </a:ext>
              </a:extLst>
            </p:cNvPr>
            <p:cNvSpPr/>
            <p:nvPr/>
          </p:nvSpPr>
          <p:spPr>
            <a:xfrm>
              <a:off x="8442575" y="1191388"/>
              <a:ext cx="6425" cy="6400"/>
            </a:xfrm>
            <a:custGeom>
              <a:avLst/>
              <a:gdLst/>
              <a:ahLst/>
              <a:cxnLst/>
              <a:rect l="l" t="t" r="r" b="b"/>
              <a:pathLst>
                <a:path w="257" h="256" extrusionOk="0">
                  <a:moveTo>
                    <a:pt x="133" y="1"/>
                  </a:moveTo>
                  <a:cubicBezTo>
                    <a:pt x="132" y="1"/>
                    <a:pt x="131" y="1"/>
                    <a:pt x="129" y="1"/>
                  </a:cubicBezTo>
                  <a:cubicBezTo>
                    <a:pt x="58" y="1"/>
                    <a:pt x="1" y="58"/>
                    <a:pt x="1" y="128"/>
                  </a:cubicBezTo>
                  <a:cubicBezTo>
                    <a:pt x="1" y="198"/>
                    <a:pt x="58" y="256"/>
                    <a:pt x="129" y="256"/>
                  </a:cubicBezTo>
                  <a:cubicBezTo>
                    <a:pt x="199" y="256"/>
                    <a:pt x="257" y="198"/>
                    <a:pt x="257" y="128"/>
                  </a:cubicBezTo>
                  <a:cubicBezTo>
                    <a:pt x="257" y="57"/>
                    <a:pt x="201" y="1"/>
                    <a:pt x="1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503;p36">
              <a:extLst>
                <a:ext uri="{FF2B5EF4-FFF2-40B4-BE49-F238E27FC236}">
                  <a16:creationId xmlns:a16="http://schemas.microsoft.com/office/drawing/2014/main" id="{03863B27-D258-43DD-8311-3B55F763358D}"/>
                </a:ext>
              </a:extLst>
            </p:cNvPr>
            <p:cNvSpPr/>
            <p:nvPr/>
          </p:nvSpPr>
          <p:spPr>
            <a:xfrm>
              <a:off x="8402250" y="1323988"/>
              <a:ext cx="7900" cy="7900"/>
            </a:xfrm>
            <a:custGeom>
              <a:avLst/>
              <a:gdLst/>
              <a:ahLst/>
              <a:cxnLst/>
              <a:rect l="l" t="t" r="r" b="b"/>
              <a:pathLst>
                <a:path w="316" h="316" extrusionOk="0">
                  <a:moveTo>
                    <a:pt x="159" y="0"/>
                  </a:moveTo>
                  <a:cubicBezTo>
                    <a:pt x="70" y="0"/>
                    <a:pt x="0" y="70"/>
                    <a:pt x="0" y="157"/>
                  </a:cubicBezTo>
                  <a:cubicBezTo>
                    <a:pt x="0" y="246"/>
                    <a:pt x="70" y="316"/>
                    <a:pt x="159" y="316"/>
                  </a:cubicBezTo>
                  <a:cubicBezTo>
                    <a:pt x="246" y="316"/>
                    <a:pt x="316" y="246"/>
                    <a:pt x="316" y="157"/>
                  </a:cubicBezTo>
                  <a:cubicBezTo>
                    <a:pt x="316" y="70"/>
                    <a:pt x="246" y="0"/>
                    <a:pt x="1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504;p36">
              <a:extLst>
                <a:ext uri="{FF2B5EF4-FFF2-40B4-BE49-F238E27FC236}">
                  <a16:creationId xmlns:a16="http://schemas.microsoft.com/office/drawing/2014/main" id="{5C354F28-DA3B-4308-814E-FFF8D9953A19}"/>
                </a:ext>
              </a:extLst>
            </p:cNvPr>
            <p:cNvSpPr/>
            <p:nvPr/>
          </p:nvSpPr>
          <p:spPr>
            <a:xfrm>
              <a:off x="8502400" y="1218463"/>
              <a:ext cx="5775" cy="5750"/>
            </a:xfrm>
            <a:custGeom>
              <a:avLst/>
              <a:gdLst/>
              <a:ahLst/>
              <a:cxnLst/>
              <a:rect l="l" t="t" r="r" b="b"/>
              <a:pathLst>
                <a:path w="231" h="230" extrusionOk="0">
                  <a:moveTo>
                    <a:pt x="115" y="0"/>
                  </a:moveTo>
                  <a:cubicBezTo>
                    <a:pt x="52" y="0"/>
                    <a:pt x="1" y="52"/>
                    <a:pt x="1" y="115"/>
                  </a:cubicBezTo>
                  <a:cubicBezTo>
                    <a:pt x="1" y="178"/>
                    <a:pt x="52" y="230"/>
                    <a:pt x="115" y="230"/>
                  </a:cubicBezTo>
                  <a:cubicBezTo>
                    <a:pt x="178" y="230"/>
                    <a:pt x="230" y="178"/>
                    <a:pt x="230" y="115"/>
                  </a:cubicBezTo>
                  <a:cubicBezTo>
                    <a:pt x="230" y="52"/>
                    <a:pt x="178" y="0"/>
                    <a:pt x="1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505;p36">
              <a:extLst>
                <a:ext uri="{FF2B5EF4-FFF2-40B4-BE49-F238E27FC236}">
                  <a16:creationId xmlns:a16="http://schemas.microsoft.com/office/drawing/2014/main" id="{01ACA5EF-A2ED-43A7-A09A-06323AD84625}"/>
                </a:ext>
              </a:extLst>
            </p:cNvPr>
            <p:cNvSpPr/>
            <p:nvPr/>
          </p:nvSpPr>
          <p:spPr>
            <a:xfrm>
              <a:off x="8410125" y="1083088"/>
              <a:ext cx="9150" cy="9125"/>
            </a:xfrm>
            <a:custGeom>
              <a:avLst/>
              <a:gdLst/>
              <a:ahLst/>
              <a:cxnLst/>
              <a:rect l="l" t="t" r="r" b="b"/>
              <a:pathLst>
                <a:path w="366" h="365" extrusionOk="0">
                  <a:moveTo>
                    <a:pt x="183" y="1"/>
                  </a:moveTo>
                  <a:cubicBezTo>
                    <a:pt x="82" y="1"/>
                    <a:pt x="1" y="82"/>
                    <a:pt x="1" y="182"/>
                  </a:cubicBezTo>
                  <a:cubicBezTo>
                    <a:pt x="1" y="283"/>
                    <a:pt x="82" y="365"/>
                    <a:pt x="183" y="365"/>
                  </a:cubicBezTo>
                  <a:cubicBezTo>
                    <a:pt x="283" y="365"/>
                    <a:pt x="366" y="283"/>
                    <a:pt x="366" y="182"/>
                  </a:cubicBezTo>
                  <a:cubicBezTo>
                    <a:pt x="366" y="82"/>
                    <a:pt x="283" y="1"/>
                    <a:pt x="1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506;p36">
              <a:extLst>
                <a:ext uri="{FF2B5EF4-FFF2-40B4-BE49-F238E27FC236}">
                  <a16:creationId xmlns:a16="http://schemas.microsoft.com/office/drawing/2014/main" id="{2B8E2CFF-A91C-4FF8-9E53-AD13D84CFC77}"/>
                </a:ext>
              </a:extLst>
            </p:cNvPr>
            <p:cNvSpPr/>
            <p:nvPr/>
          </p:nvSpPr>
          <p:spPr>
            <a:xfrm>
              <a:off x="8454425" y="1017438"/>
              <a:ext cx="7250" cy="7300"/>
            </a:xfrm>
            <a:custGeom>
              <a:avLst/>
              <a:gdLst/>
              <a:ahLst/>
              <a:cxnLst/>
              <a:rect l="l" t="t" r="r" b="b"/>
              <a:pathLst>
                <a:path w="290" h="292" extrusionOk="0">
                  <a:moveTo>
                    <a:pt x="145" y="1"/>
                  </a:moveTo>
                  <a:cubicBezTo>
                    <a:pt x="65" y="1"/>
                    <a:pt x="1" y="65"/>
                    <a:pt x="1" y="146"/>
                  </a:cubicBezTo>
                  <a:cubicBezTo>
                    <a:pt x="1" y="226"/>
                    <a:pt x="65" y="291"/>
                    <a:pt x="145" y="291"/>
                  </a:cubicBezTo>
                  <a:cubicBezTo>
                    <a:pt x="226" y="291"/>
                    <a:pt x="290" y="226"/>
                    <a:pt x="290" y="146"/>
                  </a:cubicBezTo>
                  <a:cubicBezTo>
                    <a:pt x="290" y="65"/>
                    <a:pt x="226" y="1"/>
                    <a:pt x="1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507;p36">
              <a:extLst>
                <a:ext uri="{FF2B5EF4-FFF2-40B4-BE49-F238E27FC236}">
                  <a16:creationId xmlns:a16="http://schemas.microsoft.com/office/drawing/2014/main" id="{6A099D9C-127A-4DD9-BD66-2D3F90829928}"/>
                </a:ext>
              </a:extLst>
            </p:cNvPr>
            <p:cNvSpPr/>
            <p:nvPr/>
          </p:nvSpPr>
          <p:spPr>
            <a:xfrm>
              <a:off x="8327100" y="1037238"/>
              <a:ext cx="12650" cy="12650"/>
            </a:xfrm>
            <a:custGeom>
              <a:avLst/>
              <a:gdLst/>
              <a:ahLst/>
              <a:cxnLst/>
              <a:rect l="l" t="t" r="r" b="b"/>
              <a:pathLst>
                <a:path w="506" h="506" extrusionOk="0">
                  <a:moveTo>
                    <a:pt x="253" y="1"/>
                  </a:moveTo>
                  <a:cubicBezTo>
                    <a:pt x="114" y="1"/>
                    <a:pt x="1" y="114"/>
                    <a:pt x="1" y="253"/>
                  </a:cubicBezTo>
                  <a:cubicBezTo>
                    <a:pt x="1" y="392"/>
                    <a:pt x="114" y="506"/>
                    <a:pt x="253" y="506"/>
                  </a:cubicBezTo>
                  <a:cubicBezTo>
                    <a:pt x="393" y="506"/>
                    <a:pt x="506" y="392"/>
                    <a:pt x="506" y="253"/>
                  </a:cubicBezTo>
                  <a:cubicBezTo>
                    <a:pt x="506" y="114"/>
                    <a:pt x="394" y="2"/>
                    <a:pt x="25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508;p36">
              <a:extLst>
                <a:ext uri="{FF2B5EF4-FFF2-40B4-BE49-F238E27FC236}">
                  <a16:creationId xmlns:a16="http://schemas.microsoft.com/office/drawing/2014/main" id="{31006D0C-C239-46AC-A9D6-BE454A2BF8CD}"/>
                </a:ext>
              </a:extLst>
            </p:cNvPr>
            <p:cNvSpPr/>
            <p:nvPr/>
          </p:nvSpPr>
          <p:spPr>
            <a:xfrm>
              <a:off x="8551900" y="1021063"/>
              <a:ext cx="7050" cy="7050"/>
            </a:xfrm>
            <a:custGeom>
              <a:avLst/>
              <a:gdLst/>
              <a:ahLst/>
              <a:cxnLst/>
              <a:rect l="l" t="t" r="r" b="b"/>
              <a:pathLst>
                <a:path w="282" h="282" extrusionOk="0">
                  <a:moveTo>
                    <a:pt x="141" y="1"/>
                  </a:moveTo>
                  <a:cubicBezTo>
                    <a:pt x="63" y="1"/>
                    <a:pt x="0" y="64"/>
                    <a:pt x="0" y="142"/>
                  </a:cubicBezTo>
                  <a:cubicBezTo>
                    <a:pt x="0" y="219"/>
                    <a:pt x="63" y="282"/>
                    <a:pt x="141" y="282"/>
                  </a:cubicBezTo>
                  <a:cubicBezTo>
                    <a:pt x="218" y="282"/>
                    <a:pt x="281" y="219"/>
                    <a:pt x="281" y="142"/>
                  </a:cubicBezTo>
                  <a:cubicBezTo>
                    <a:pt x="281" y="64"/>
                    <a:pt x="218" y="1"/>
                    <a:pt x="1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509;p36">
              <a:extLst>
                <a:ext uri="{FF2B5EF4-FFF2-40B4-BE49-F238E27FC236}">
                  <a16:creationId xmlns:a16="http://schemas.microsoft.com/office/drawing/2014/main" id="{E2ACB7CE-EEC7-45E3-ACBE-6CB961E52075}"/>
                </a:ext>
              </a:extLst>
            </p:cNvPr>
            <p:cNvSpPr/>
            <p:nvPr/>
          </p:nvSpPr>
          <p:spPr>
            <a:xfrm>
              <a:off x="8505300" y="970363"/>
              <a:ext cx="10575" cy="10550"/>
            </a:xfrm>
            <a:custGeom>
              <a:avLst/>
              <a:gdLst/>
              <a:ahLst/>
              <a:cxnLst/>
              <a:rect l="l" t="t" r="r" b="b"/>
              <a:pathLst>
                <a:path w="423" h="422" extrusionOk="0">
                  <a:moveTo>
                    <a:pt x="212" y="1"/>
                  </a:moveTo>
                  <a:cubicBezTo>
                    <a:pt x="96" y="1"/>
                    <a:pt x="0" y="95"/>
                    <a:pt x="0" y="212"/>
                  </a:cubicBezTo>
                  <a:cubicBezTo>
                    <a:pt x="0" y="328"/>
                    <a:pt x="96" y="422"/>
                    <a:pt x="212" y="422"/>
                  </a:cubicBezTo>
                  <a:cubicBezTo>
                    <a:pt x="329" y="422"/>
                    <a:pt x="423" y="328"/>
                    <a:pt x="423" y="212"/>
                  </a:cubicBezTo>
                  <a:cubicBezTo>
                    <a:pt x="423" y="95"/>
                    <a:pt x="329"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510;p36">
              <a:extLst>
                <a:ext uri="{FF2B5EF4-FFF2-40B4-BE49-F238E27FC236}">
                  <a16:creationId xmlns:a16="http://schemas.microsoft.com/office/drawing/2014/main" id="{0B767584-EA56-42FD-BB11-40BCCE0FA2F9}"/>
                </a:ext>
              </a:extLst>
            </p:cNvPr>
            <p:cNvSpPr/>
            <p:nvPr/>
          </p:nvSpPr>
          <p:spPr>
            <a:xfrm>
              <a:off x="8545850" y="1159463"/>
              <a:ext cx="11350" cy="11350"/>
            </a:xfrm>
            <a:custGeom>
              <a:avLst/>
              <a:gdLst/>
              <a:ahLst/>
              <a:cxnLst/>
              <a:rect l="l" t="t" r="r" b="b"/>
              <a:pathLst>
                <a:path w="454" h="454" extrusionOk="0">
                  <a:moveTo>
                    <a:pt x="227" y="1"/>
                  </a:moveTo>
                  <a:cubicBezTo>
                    <a:pt x="102" y="1"/>
                    <a:pt x="0" y="103"/>
                    <a:pt x="0" y="228"/>
                  </a:cubicBezTo>
                  <a:cubicBezTo>
                    <a:pt x="0" y="352"/>
                    <a:pt x="102" y="454"/>
                    <a:pt x="227" y="454"/>
                  </a:cubicBezTo>
                  <a:cubicBezTo>
                    <a:pt x="351" y="454"/>
                    <a:pt x="453" y="352"/>
                    <a:pt x="453" y="228"/>
                  </a:cubicBezTo>
                  <a:cubicBezTo>
                    <a:pt x="453" y="103"/>
                    <a:pt x="351" y="1"/>
                    <a:pt x="2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511;p36">
              <a:extLst>
                <a:ext uri="{FF2B5EF4-FFF2-40B4-BE49-F238E27FC236}">
                  <a16:creationId xmlns:a16="http://schemas.microsoft.com/office/drawing/2014/main" id="{083BC5A3-FB65-411D-A17F-9CA88FA34ACF}"/>
                </a:ext>
              </a:extLst>
            </p:cNvPr>
            <p:cNvSpPr/>
            <p:nvPr/>
          </p:nvSpPr>
          <p:spPr>
            <a:xfrm>
              <a:off x="8402275" y="1393838"/>
              <a:ext cx="11775" cy="11800"/>
            </a:xfrm>
            <a:custGeom>
              <a:avLst/>
              <a:gdLst/>
              <a:ahLst/>
              <a:cxnLst/>
              <a:rect l="l" t="t" r="r" b="b"/>
              <a:pathLst>
                <a:path w="471" h="472" extrusionOk="0">
                  <a:moveTo>
                    <a:pt x="236" y="1"/>
                  </a:moveTo>
                  <a:cubicBezTo>
                    <a:pt x="106" y="1"/>
                    <a:pt x="0" y="106"/>
                    <a:pt x="0" y="236"/>
                  </a:cubicBezTo>
                  <a:cubicBezTo>
                    <a:pt x="0" y="365"/>
                    <a:pt x="106" y="471"/>
                    <a:pt x="236" y="471"/>
                  </a:cubicBezTo>
                  <a:cubicBezTo>
                    <a:pt x="365" y="471"/>
                    <a:pt x="471" y="365"/>
                    <a:pt x="471" y="236"/>
                  </a:cubicBezTo>
                  <a:cubicBezTo>
                    <a:pt x="471" y="106"/>
                    <a:pt x="365" y="1"/>
                    <a:pt x="2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512;p36">
              <a:extLst>
                <a:ext uri="{FF2B5EF4-FFF2-40B4-BE49-F238E27FC236}">
                  <a16:creationId xmlns:a16="http://schemas.microsoft.com/office/drawing/2014/main" id="{E5306F1B-7F7E-49DC-808C-40160FD0D98B}"/>
                </a:ext>
              </a:extLst>
            </p:cNvPr>
            <p:cNvSpPr/>
            <p:nvPr/>
          </p:nvSpPr>
          <p:spPr>
            <a:xfrm>
              <a:off x="7864175" y="1372588"/>
              <a:ext cx="10150" cy="10125"/>
            </a:xfrm>
            <a:custGeom>
              <a:avLst/>
              <a:gdLst/>
              <a:ahLst/>
              <a:cxnLst/>
              <a:rect l="l" t="t" r="r" b="b"/>
              <a:pathLst>
                <a:path w="406" h="405" extrusionOk="0">
                  <a:moveTo>
                    <a:pt x="204" y="0"/>
                  </a:moveTo>
                  <a:cubicBezTo>
                    <a:pt x="92" y="0"/>
                    <a:pt x="1" y="90"/>
                    <a:pt x="1" y="202"/>
                  </a:cubicBezTo>
                  <a:cubicBezTo>
                    <a:pt x="1" y="313"/>
                    <a:pt x="92" y="404"/>
                    <a:pt x="204" y="404"/>
                  </a:cubicBezTo>
                  <a:cubicBezTo>
                    <a:pt x="315" y="404"/>
                    <a:pt x="406" y="313"/>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513;p36">
              <a:extLst>
                <a:ext uri="{FF2B5EF4-FFF2-40B4-BE49-F238E27FC236}">
                  <a16:creationId xmlns:a16="http://schemas.microsoft.com/office/drawing/2014/main" id="{26C8C9D4-B70D-4A83-ACC0-5AFCFADF5EC0}"/>
                </a:ext>
              </a:extLst>
            </p:cNvPr>
            <p:cNvSpPr/>
            <p:nvPr/>
          </p:nvSpPr>
          <p:spPr>
            <a:xfrm>
              <a:off x="7697875" y="784188"/>
              <a:ext cx="889175" cy="193875"/>
            </a:xfrm>
            <a:custGeom>
              <a:avLst/>
              <a:gdLst/>
              <a:ahLst/>
              <a:cxnLst/>
              <a:rect l="l" t="t" r="r" b="b"/>
              <a:pathLst>
                <a:path w="35567" h="7755" extrusionOk="0">
                  <a:moveTo>
                    <a:pt x="16383" y="0"/>
                  </a:moveTo>
                  <a:cubicBezTo>
                    <a:pt x="14411" y="0"/>
                    <a:pt x="12394" y="333"/>
                    <a:pt x="10442" y="654"/>
                  </a:cubicBezTo>
                  <a:cubicBezTo>
                    <a:pt x="8567" y="962"/>
                    <a:pt x="6702" y="1290"/>
                    <a:pt x="4884" y="1290"/>
                  </a:cubicBezTo>
                  <a:cubicBezTo>
                    <a:pt x="3313" y="1290"/>
                    <a:pt x="1776" y="1045"/>
                    <a:pt x="299" y="327"/>
                  </a:cubicBezTo>
                  <a:lnTo>
                    <a:pt x="0" y="2563"/>
                  </a:lnTo>
                  <a:cubicBezTo>
                    <a:pt x="1597" y="3339"/>
                    <a:pt x="3337" y="3604"/>
                    <a:pt x="5116" y="3604"/>
                  </a:cubicBezTo>
                  <a:cubicBezTo>
                    <a:pt x="6887" y="3604"/>
                    <a:pt x="8697" y="3341"/>
                    <a:pt x="10442" y="3055"/>
                  </a:cubicBezTo>
                  <a:cubicBezTo>
                    <a:pt x="12394" y="2734"/>
                    <a:pt x="14412" y="2401"/>
                    <a:pt x="16385" y="2401"/>
                  </a:cubicBezTo>
                  <a:cubicBezTo>
                    <a:pt x="17945" y="2401"/>
                    <a:pt x="19478" y="2610"/>
                    <a:pt x="20928" y="3197"/>
                  </a:cubicBezTo>
                  <a:cubicBezTo>
                    <a:pt x="22528" y="3844"/>
                    <a:pt x="23915" y="4916"/>
                    <a:pt x="25428" y="5745"/>
                  </a:cubicBezTo>
                  <a:cubicBezTo>
                    <a:pt x="27836" y="7064"/>
                    <a:pt x="30580" y="7754"/>
                    <a:pt x="33323" y="7754"/>
                  </a:cubicBezTo>
                  <a:cubicBezTo>
                    <a:pt x="34073" y="7754"/>
                    <a:pt x="34824" y="7703"/>
                    <a:pt x="35567" y="7598"/>
                  </a:cubicBezTo>
                  <a:lnTo>
                    <a:pt x="35567" y="5197"/>
                  </a:lnTo>
                  <a:cubicBezTo>
                    <a:pt x="34825" y="5301"/>
                    <a:pt x="34075" y="5353"/>
                    <a:pt x="33326" y="5353"/>
                  </a:cubicBezTo>
                  <a:cubicBezTo>
                    <a:pt x="30581" y="5353"/>
                    <a:pt x="27835" y="4663"/>
                    <a:pt x="25428" y="3344"/>
                  </a:cubicBezTo>
                  <a:cubicBezTo>
                    <a:pt x="23915" y="2514"/>
                    <a:pt x="22528" y="1442"/>
                    <a:pt x="20928" y="796"/>
                  </a:cubicBezTo>
                  <a:cubicBezTo>
                    <a:pt x="19478" y="209"/>
                    <a:pt x="17944" y="0"/>
                    <a:pt x="163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514;p36">
              <a:extLst>
                <a:ext uri="{FF2B5EF4-FFF2-40B4-BE49-F238E27FC236}">
                  <a16:creationId xmlns:a16="http://schemas.microsoft.com/office/drawing/2014/main" id="{A2F8BD10-39F7-4A8E-8139-6A513BD5DA31}"/>
                </a:ext>
              </a:extLst>
            </p:cNvPr>
            <p:cNvSpPr/>
            <p:nvPr/>
          </p:nvSpPr>
          <p:spPr>
            <a:xfrm>
              <a:off x="7713250" y="358913"/>
              <a:ext cx="258125" cy="261975"/>
            </a:xfrm>
            <a:custGeom>
              <a:avLst/>
              <a:gdLst/>
              <a:ahLst/>
              <a:cxnLst/>
              <a:rect l="l" t="t" r="r" b="b"/>
              <a:pathLst>
                <a:path w="10325" h="10479" extrusionOk="0">
                  <a:moveTo>
                    <a:pt x="5963" y="0"/>
                  </a:moveTo>
                  <a:cubicBezTo>
                    <a:pt x="5235" y="0"/>
                    <a:pt x="4497" y="153"/>
                    <a:pt x="3792" y="474"/>
                  </a:cubicBezTo>
                  <a:cubicBezTo>
                    <a:pt x="1159" y="1675"/>
                    <a:pt x="0" y="4784"/>
                    <a:pt x="1202" y="7416"/>
                  </a:cubicBezTo>
                  <a:cubicBezTo>
                    <a:pt x="2082" y="9341"/>
                    <a:pt x="3984" y="10479"/>
                    <a:pt x="5972" y="10479"/>
                  </a:cubicBezTo>
                  <a:cubicBezTo>
                    <a:pt x="6700" y="10479"/>
                    <a:pt x="7439" y="10326"/>
                    <a:pt x="8144" y="10005"/>
                  </a:cubicBezTo>
                  <a:cubicBezTo>
                    <a:pt x="9063" y="9585"/>
                    <a:pt x="9802" y="8932"/>
                    <a:pt x="10324" y="8148"/>
                  </a:cubicBezTo>
                  <a:lnTo>
                    <a:pt x="10324" y="8148"/>
                  </a:lnTo>
                  <a:cubicBezTo>
                    <a:pt x="10219" y="8209"/>
                    <a:pt x="10110" y="8266"/>
                    <a:pt x="9996" y="8318"/>
                  </a:cubicBezTo>
                  <a:cubicBezTo>
                    <a:pt x="9394" y="8593"/>
                    <a:pt x="8762" y="8723"/>
                    <a:pt x="8141" y="8723"/>
                  </a:cubicBezTo>
                  <a:cubicBezTo>
                    <a:pt x="6443" y="8723"/>
                    <a:pt x="4821" y="7752"/>
                    <a:pt x="4070" y="6107"/>
                  </a:cubicBezTo>
                  <a:cubicBezTo>
                    <a:pt x="3044" y="3860"/>
                    <a:pt x="4033" y="1207"/>
                    <a:pt x="6280" y="181"/>
                  </a:cubicBezTo>
                  <a:cubicBezTo>
                    <a:pt x="6394" y="129"/>
                    <a:pt x="6508" y="83"/>
                    <a:pt x="6623" y="42"/>
                  </a:cubicBezTo>
                  <a:cubicBezTo>
                    <a:pt x="6405" y="14"/>
                    <a:pt x="6184" y="0"/>
                    <a:pt x="5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515;p36">
              <a:extLst>
                <a:ext uri="{FF2B5EF4-FFF2-40B4-BE49-F238E27FC236}">
                  <a16:creationId xmlns:a16="http://schemas.microsoft.com/office/drawing/2014/main" id="{DA3DF57A-3CF2-4809-8EC3-F11EA06974AD}"/>
                </a:ext>
              </a:extLst>
            </p:cNvPr>
            <p:cNvSpPr/>
            <p:nvPr/>
          </p:nvSpPr>
          <p:spPr>
            <a:xfrm>
              <a:off x="7930725" y="438013"/>
              <a:ext cx="67125" cy="78175"/>
            </a:xfrm>
            <a:custGeom>
              <a:avLst/>
              <a:gdLst/>
              <a:ahLst/>
              <a:cxnLst/>
              <a:rect l="l" t="t" r="r" b="b"/>
              <a:pathLst>
                <a:path w="2685" h="3127" extrusionOk="0">
                  <a:moveTo>
                    <a:pt x="2140" y="1"/>
                  </a:moveTo>
                  <a:lnTo>
                    <a:pt x="0" y="394"/>
                  </a:lnTo>
                  <a:lnTo>
                    <a:pt x="58" y="704"/>
                  </a:lnTo>
                  <a:lnTo>
                    <a:pt x="1738" y="396"/>
                  </a:lnTo>
                  <a:lnTo>
                    <a:pt x="408" y="2846"/>
                  </a:lnTo>
                  <a:lnTo>
                    <a:pt x="459" y="3127"/>
                  </a:lnTo>
                  <a:lnTo>
                    <a:pt x="2684" y="2717"/>
                  </a:lnTo>
                  <a:lnTo>
                    <a:pt x="2627" y="2407"/>
                  </a:lnTo>
                  <a:lnTo>
                    <a:pt x="862" y="2732"/>
                  </a:lnTo>
                  <a:lnTo>
                    <a:pt x="862" y="2732"/>
                  </a:lnTo>
                  <a:lnTo>
                    <a:pt x="2192" y="282"/>
                  </a:lnTo>
                  <a:lnTo>
                    <a:pt x="214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516;p36">
              <a:extLst>
                <a:ext uri="{FF2B5EF4-FFF2-40B4-BE49-F238E27FC236}">
                  <a16:creationId xmlns:a16="http://schemas.microsoft.com/office/drawing/2014/main" id="{01D8BA6F-A3B7-45E3-84AE-F34281261DCE}"/>
                </a:ext>
              </a:extLst>
            </p:cNvPr>
            <p:cNvSpPr/>
            <p:nvPr/>
          </p:nvSpPr>
          <p:spPr>
            <a:xfrm>
              <a:off x="7991500" y="470463"/>
              <a:ext cx="51200" cy="59625"/>
            </a:xfrm>
            <a:custGeom>
              <a:avLst/>
              <a:gdLst/>
              <a:ahLst/>
              <a:cxnLst/>
              <a:rect l="l" t="t" r="r" b="b"/>
              <a:pathLst>
                <a:path w="2048" h="2385" extrusionOk="0">
                  <a:moveTo>
                    <a:pt x="1633" y="1"/>
                  </a:moveTo>
                  <a:lnTo>
                    <a:pt x="1" y="300"/>
                  </a:lnTo>
                  <a:lnTo>
                    <a:pt x="45" y="538"/>
                  </a:lnTo>
                  <a:lnTo>
                    <a:pt x="1325" y="301"/>
                  </a:lnTo>
                  <a:lnTo>
                    <a:pt x="312" y="2170"/>
                  </a:lnTo>
                  <a:lnTo>
                    <a:pt x="351" y="2384"/>
                  </a:lnTo>
                  <a:lnTo>
                    <a:pt x="2047" y="2072"/>
                  </a:lnTo>
                  <a:lnTo>
                    <a:pt x="2004" y="1836"/>
                  </a:lnTo>
                  <a:lnTo>
                    <a:pt x="659" y="2084"/>
                  </a:lnTo>
                  <a:lnTo>
                    <a:pt x="1672" y="214"/>
                  </a:lnTo>
                  <a:lnTo>
                    <a:pt x="16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517;p36">
              <a:extLst>
                <a:ext uri="{FF2B5EF4-FFF2-40B4-BE49-F238E27FC236}">
                  <a16:creationId xmlns:a16="http://schemas.microsoft.com/office/drawing/2014/main" id="{DA08FB80-154A-4BBB-8A36-9BCF12223994}"/>
                </a:ext>
              </a:extLst>
            </p:cNvPr>
            <p:cNvSpPr/>
            <p:nvPr/>
          </p:nvSpPr>
          <p:spPr>
            <a:xfrm>
              <a:off x="8037850" y="508088"/>
              <a:ext cx="36025" cy="41925"/>
            </a:xfrm>
            <a:custGeom>
              <a:avLst/>
              <a:gdLst/>
              <a:ahLst/>
              <a:cxnLst/>
              <a:rect l="l" t="t" r="r" b="b"/>
              <a:pathLst>
                <a:path w="1441" h="1677" extrusionOk="0">
                  <a:moveTo>
                    <a:pt x="1149" y="0"/>
                  </a:moveTo>
                  <a:lnTo>
                    <a:pt x="0" y="211"/>
                  </a:lnTo>
                  <a:lnTo>
                    <a:pt x="31" y="378"/>
                  </a:lnTo>
                  <a:lnTo>
                    <a:pt x="932" y="211"/>
                  </a:lnTo>
                  <a:lnTo>
                    <a:pt x="218" y="1527"/>
                  </a:lnTo>
                  <a:lnTo>
                    <a:pt x="247" y="1677"/>
                  </a:lnTo>
                  <a:lnTo>
                    <a:pt x="1441" y="1458"/>
                  </a:lnTo>
                  <a:lnTo>
                    <a:pt x="1410" y="1291"/>
                  </a:lnTo>
                  <a:lnTo>
                    <a:pt x="463" y="1466"/>
                  </a:lnTo>
                  <a:lnTo>
                    <a:pt x="1177" y="151"/>
                  </a:lnTo>
                  <a:lnTo>
                    <a:pt x="114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518;p36">
              <a:extLst>
                <a:ext uri="{FF2B5EF4-FFF2-40B4-BE49-F238E27FC236}">
                  <a16:creationId xmlns:a16="http://schemas.microsoft.com/office/drawing/2014/main" id="{F3DC62B7-E78A-4C93-82E7-3CFA5ABA8B4B}"/>
                </a:ext>
              </a:extLst>
            </p:cNvPr>
            <p:cNvSpPr/>
            <p:nvPr/>
          </p:nvSpPr>
          <p:spPr>
            <a:xfrm>
              <a:off x="8077150" y="554038"/>
              <a:ext cx="25200" cy="29325"/>
            </a:xfrm>
            <a:custGeom>
              <a:avLst/>
              <a:gdLst/>
              <a:ahLst/>
              <a:cxnLst/>
              <a:rect l="l" t="t" r="r" b="b"/>
              <a:pathLst>
                <a:path w="1008" h="1173" extrusionOk="0">
                  <a:moveTo>
                    <a:pt x="804" y="1"/>
                  </a:moveTo>
                  <a:lnTo>
                    <a:pt x="1" y="149"/>
                  </a:lnTo>
                  <a:lnTo>
                    <a:pt x="22" y="265"/>
                  </a:lnTo>
                  <a:lnTo>
                    <a:pt x="652" y="149"/>
                  </a:lnTo>
                  <a:lnTo>
                    <a:pt x="153" y="1068"/>
                  </a:lnTo>
                  <a:lnTo>
                    <a:pt x="173" y="1172"/>
                  </a:lnTo>
                  <a:lnTo>
                    <a:pt x="1007" y="1020"/>
                  </a:lnTo>
                  <a:lnTo>
                    <a:pt x="985" y="903"/>
                  </a:lnTo>
                  <a:lnTo>
                    <a:pt x="324" y="1024"/>
                  </a:lnTo>
                  <a:lnTo>
                    <a:pt x="822" y="106"/>
                  </a:lnTo>
                  <a:lnTo>
                    <a:pt x="80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0" name="Google Shape;2108;p47">
            <a:extLst>
              <a:ext uri="{FF2B5EF4-FFF2-40B4-BE49-F238E27FC236}">
                <a16:creationId xmlns:a16="http://schemas.microsoft.com/office/drawing/2014/main" id="{66C070FD-F256-4950-8DA4-B9E7A30CE867}"/>
              </a:ext>
            </a:extLst>
          </p:cNvPr>
          <p:cNvSpPr/>
          <p:nvPr/>
        </p:nvSpPr>
        <p:spPr>
          <a:xfrm>
            <a:off x="288582" y="310015"/>
            <a:ext cx="2109600" cy="40635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21" name="Google Shape;2109;p47">
            <a:extLst>
              <a:ext uri="{FF2B5EF4-FFF2-40B4-BE49-F238E27FC236}">
                <a16:creationId xmlns:a16="http://schemas.microsoft.com/office/drawing/2014/main" id="{50AC109B-57A8-476C-B718-5A35D7A9B61A}"/>
              </a:ext>
            </a:extLst>
          </p:cNvPr>
          <p:cNvPicPr preferRelativeResize="0"/>
          <p:nvPr/>
        </p:nvPicPr>
        <p:blipFill rotWithShape="1">
          <a:blip r:embed="rId6">
            <a:alphaModFix/>
          </a:blip>
          <a:srcRect l="40440" t="777" r="27344" b="787"/>
          <a:stretch/>
        </p:blipFill>
        <p:spPr>
          <a:xfrm>
            <a:off x="406182" y="430065"/>
            <a:ext cx="1874400" cy="3823500"/>
          </a:xfrm>
          <a:prstGeom prst="roundRect">
            <a:avLst>
              <a:gd name="adj" fmla="val 14194"/>
            </a:avLst>
          </a:prstGeom>
          <a:noFill/>
          <a:ln>
            <a:noFill/>
          </a:ln>
        </p:spPr>
      </p:pic>
      <p:sp>
        <p:nvSpPr>
          <p:cNvPr id="122" name="Google Shape;2110;p47">
            <a:extLst>
              <a:ext uri="{FF2B5EF4-FFF2-40B4-BE49-F238E27FC236}">
                <a16:creationId xmlns:a16="http://schemas.microsoft.com/office/drawing/2014/main" id="{5CB994AE-9A3A-4F45-B0A5-45F995A0AB39}"/>
              </a:ext>
            </a:extLst>
          </p:cNvPr>
          <p:cNvSpPr/>
          <p:nvPr/>
        </p:nvSpPr>
        <p:spPr>
          <a:xfrm>
            <a:off x="762007" y="356215"/>
            <a:ext cx="1119300" cy="161400"/>
          </a:xfrm>
          <a:prstGeom prst="roundRect">
            <a:avLst>
              <a:gd name="adj" fmla="val 36168"/>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23" name="Picture 36" descr="Random QR Code Generator">
            <a:extLst>
              <a:ext uri="{FF2B5EF4-FFF2-40B4-BE49-F238E27FC236}">
                <a16:creationId xmlns:a16="http://schemas.microsoft.com/office/drawing/2014/main" id="{998F33F9-9E68-4D8E-A636-48E2A88DE97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6808" y="3062260"/>
            <a:ext cx="786421" cy="786421"/>
          </a:xfrm>
          <a:prstGeom prst="rect">
            <a:avLst/>
          </a:prstGeom>
          <a:noFill/>
          <a:extLst>
            <a:ext uri="{909E8E84-426E-40DD-AFC4-6F175D3DCCD1}">
              <a14:hiddenFill xmlns:a14="http://schemas.microsoft.com/office/drawing/2010/main">
                <a:solidFill>
                  <a:srgbClr val="FFFFFF"/>
                </a:solidFill>
              </a14:hiddenFill>
            </a:ext>
          </a:extLst>
        </p:spPr>
      </p:pic>
      <p:sp>
        <p:nvSpPr>
          <p:cNvPr id="124" name="Google Shape;2001;p45">
            <a:extLst>
              <a:ext uri="{FF2B5EF4-FFF2-40B4-BE49-F238E27FC236}">
                <a16:creationId xmlns:a16="http://schemas.microsoft.com/office/drawing/2014/main" id="{0D1DAD6A-4CDC-4B8C-97DF-A86D247576B7}"/>
              </a:ext>
            </a:extLst>
          </p:cNvPr>
          <p:cNvSpPr txBox="1">
            <a:spLocks/>
          </p:cNvSpPr>
          <p:nvPr/>
        </p:nvSpPr>
        <p:spPr>
          <a:xfrm>
            <a:off x="419377" y="3892813"/>
            <a:ext cx="1874400" cy="3657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1pPr>
            <a:lvl2pPr marR="0" lvl="1"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2pPr>
            <a:lvl3pPr marR="0" lvl="2"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3pPr>
            <a:lvl4pPr marR="0" lvl="3"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4pPr>
            <a:lvl5pPr marR="0" lvl="4"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5pPr>
            <a:lvl6pPr marR="0" lvl="5"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6pPr>
            <a:lvl7pPr marR="0" lvl="6"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7pPr>
            <a:lvl8pPr marR="0" lvl="7"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8pPr>
            <a:lvl9pPr marR="0" lvl="8"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9pPr>
          </a:lstStyle>
          <a:p>
            <a:pPr algn="ctr"/>
            <a:r>
              <a:rPr lang="en-US" sz="1100" dirty="0">
                <a:solidFill>
                  <a:schemeClr val="accent3"/>
                </a:solidFill>
              </a:rPr>
              <a:t>Scan for Healthy Sleep for a Healthier Life</a:t>
            </a:r>
          </a:p>
        </p:txBody>
      </p:sp>
      <p:pic>
        <p:nvPicPr>
          <p:cNvPr id="6" name="Picture 5">
            <a:extLst>
              <a:ext uri="{FF2B5EF4-FFF2-40B4-BE49-F238E27FC236}">
                <a16:creationId xmlns:a16="http://schemas.microsoft.com/office/drawing/2014/main" id="{4F9EBE9C-1042-443D-8A18-21D58199B464}"/>
              </a:ext>
            </a:extLst>
          </p:cNvPr>
          <p:cNvPicPr>
            <a:picLocks noChangeAspect="1"/>
          </p:cNvPicPr>
          <p:nvPr/>
        </p:nvPicPr>
        <p:blipFill>
          <a:blip r:embed="rId8"/>
          <a:stretch>
            <a:fillRect/>
          </a:stretch>
        </p:blipFill>
        <p:spPr>
          <a:xfrm>
            <a:off x="182590" y="4447365"/>
            <a:ext cx="1570639" cy="565888"/>
          </a:xfrm>
          <a:prstGeom prst="rect">
            <a:avLst/>
          </a:prstGeom>
        </p:spPr>
      </p:pic>
      <p:sp>
        <p:nvSpPr>
          <p:cNvPr id="125" name="Google Shape;2001;p45">
            <a:extLst>
              <a:ext uri="{FF2B5EF4-FFF2-40B4-BE49-F238E27FC236}">
                <a16:creationId xmlns:a16="http://schemas.microsoft.com/office/drawing/2014/main" id="{30835CFB-2B8D-451A-97FA-28C7D720BF11}"/>
              </a:ext>
            </a:extLst>
          </p:cNvPr>
          <p:cNvSpPr txBox="1">
            <a:spLocks/>
          </p:cNvSpPr>
          <p:nvPr/>
        </p:nvSpPr>
        <p:spPr>
          <a:xfrm>
            <a:off x="739013" y="623612"/>
            <a:ext cx="1208737" cy="3657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1pPr>
            <a:lvl2pPr marR="0" lvl="1"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2pPr>
            <a:lvl3pPr marR="0" lvl="2"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3pPr>
            <a:lvl4pPr marR="0" lvl="3"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4pPr>
            <a:lvl5pPr marR="0" lvl="4"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5pPr>
            <a:lvl6pPr marR="0" lvl="5"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6pPr>
            <a:lvl7pPr marR="0" lvl="6"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7pPr>
            <a:lvl8pPr marR="0" lvl="7"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8pPr>
            <a:lvl9pPr marR="0" lvl="8"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9pPr>
          </a:lstStyle>
          <a:p>
            <a:pPr algn="ctr"/>
            <a:r>
              <a:rPr lang="en-US" sz="2000" dirty="0"/>
              <a:t>RESET &amp; RHYTHM</a:t>
            </a:r>
          </a:p>
          <a:p>
            <a:pPr algn="ctr"/>
            <a:r>
              <a:rPr lang="en-US" sz="1200" dirty="0">
                <a:solidFill>
                  <a:srgbClr val="FF0000"/>
                </a:solidFill>
              </a:rPr>
              <a:t>Sleep Smart for Healthy Work and Life</a:t>
            </a:r>
            <a:endParaRPr lang="en-US" sz="1800" dirty="0">
              <a:solidFill>
                <a:srgbClr val="FF0000"/>
              </a:solidFill>
            </a:endParaRPr>
          </a:p>
        </p:txBody>
      </p:sp>
      <p:pic>
        <p:nvPicPr>
          <p:cNvPr id="21512" name="Picture 8" descr="Moon Transparent PNG and Clip Art Images - FreeIconsPNG">
            <a:extLst>
              <a:ext uri="{FF2B5EF4-FFF2-40B4-BE49-F238E27FC236}">
                <a16:creationId xmlns:a16="http://schemas.microsoft.com/office/drawing/2014/main" id="{32EA6E2D-532F-46D0-AF65-5B96668E3FC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34420" y="2595443"/>
            <a:ext cx="1454247" cy="1417890"/>
          </a:xfrm>
          <a:prstGeom prst="rect">
            <a:avLst/>
          </a:prstGeom>
          <a:noFill/>
          <a:extLst>
            <a:ext uri="{909E8E84-426E-40DD-AFC4-6F175D3DCCD1}">
              <a14:hiddenFill xmlns:a14="http://schemas.microsoft.com/office/drawing/2010/main">
                <a:solidFill>
                  <a:srgbClr val="FFFFFF"/>
                </a:solidFill>
              </a14:hiddenFill>
            </a:ext>
          </a:extLst>
        </p:spPr>
      </p:pic>
      <p:pic>
        <p:nvPicPr>
          <p:cNvPr id="21516" name="Picture 12" descr="Sleep - Free time and date icons">
            <a:extLst>
              <a:ext uri="{FF2B5EF4-FFF2-40B4-BE49-F238E27FC236}">
                <a16:creationId xmlns:a16="http://schemas.microsoft.com/office/drawing/2014/main" id="{8DD4689A-4162-497B-9A35-CC9A31E3D86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328484" y="2643635"/>
            <a:ext cx="1904258" cy="1904258"/>
          </a:xfrm>
          <a:prstGeom prst="rect">
            <a:avLst/>
          </a:prstGeom>
          <a:noFill/>
          <a:extLst>
            <a:ext uri="{909E8E84-426E-40DD-AFC4-6F175D3DCCD1}">
              <a14:hiddenFill xmlns:a14="http://schemas.microsoft.com/office/drawing/2010/main">
                <a:solidFill>
                  <a:srgbClr val="FFFFFF"/>
                </a:solidFill>
              </a14:hiddenFill>
            </a:ext>
          </a:extLst>
        </p:spPr>
      </p:pic>
      <p:sp>
        <p:nvSpPr>
          <p:cNvPr id="126" name="Google Shape;2001;p45">
            <a:extLst>
              <a:ext uri="{FF2B5EF4-FFF2-40B4-BE49-F238E27FC236}">
                <a16:creationId xmlns:a16="http://schemas.microsoft.com/office/drawing/2014/main" id="{7A46CF82-C221-406A-90F4-EB4B180E4880}"/>
              </a:ext>
            </a:extLst>
          </p:cNvPr>
          <p:cNvSpPr txBox="1">
            <a:spLocks/>
          </p:cNvSpPr>
          <p:nvPr/>
        </p:nvSpPr>
        <p:spPr>
          <a:xfrm>
            <a:off x="2764424" y="1095388"/>
            <a:ext cx="6024243" cy="1627102"/>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1pPr>
            <a:lvl2pPr marR="0" lvl="1"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2pPr>
            <a:lvl3pPr marR="0" lvl="2"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3pPr>
            <a:lvl4pPr marR="0" lvl="3"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4pPr>
            <a:lvl5pPr marR="0" lvl="4"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5pPr>
            <a:lvl6pPr marR="0" lvl="5"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6pPr>
            <a:lvl7pPr marR="0" lvl="6"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7pPr>
            <a:lvl8pPr marR="0" lvl="7"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8pPr>
            <a:lvl9pPr marR="0" lvl="8"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9pPr>
          </a:lstStyle>
          <a:p>
            <a:pPr algn="ctr"/>
            <a:r>
              <a:rPr lang="en-US" dirty="0"/>
              <a:t>Better Sleep, Better Living</a:t>
            </a:r>
            <a:endParaRPr lang="en-US" b="1" dirty="0"/>
          </a:p>
          <a:p>
            <a:r>
              <a:rPr lang="en-US" sz="1400" dirty="0">
                <a:solidFill>
                  <a:srgbClr val="FFC000"/>
                </a:solidFill>
              </a:rPr>
              <a:t>REST	Aim for 7-9 hours of quality sleep each night</a:t>
            </a:r>
          </a:p>
          <a:p>
            <a:r>
              <a:rPr lang="en-US" sz="1400" dirty="0">
                <a:solidFill>
                  <a:srgbClr val="FFFF00"/>
                </a:solidFill>
              </a:rPr>
              <a:t>RESET	Establish a regular sleep schedule and relaxing 	bedtime routine</a:t>
            </a:r>
          </a:p>
          <a:p>
            <a:r>
              <a:rPr lang="en-US" sz="1400" dirty="0">
                <a:solidFill>
                  <a:schemeClr val="accent1">
                    <a:lumMod val="60000"/>
                    <a:lumOff val="40000"/>
                  </a:schemeClr>
                </a:solidFill>
              </a:rPr>
              <a:t>RHYTHM	Create a sleep-friendly environment and unplug 	from devices – turnoff all the screens</a:t>
            </a:r>
          </a:p>
        </p:txBody>
      </p:sp>
      <p:sp>
        <p:nvSpPr>
          <p:cNvPr id="7" name="TextBox 6">
            <a:extLst>
              <a:ext uri="{FF2B5EF4-FFF2-40B4-BE49-F238E27FC236}">
                <a16:creationId xmlns:a16="http://schemas.microsoft.com/office/drawing/2014/main" id="{21E4283B-159D-45C4-B4BA-04528908D7C7}"/>
              </a:ext>
            </a:extLst>
          </p:cNvPr>
          <p:cNvSpPr txBox="1"/>
          <p:nvPr/>
        </p:nvSpPr>
        <p:spPr>
          <a:xfrm>
            <a:off x="3904086" y="4366292"/>
            <a:ext cx="2698240" cy="1207391"/>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RPr/>
            </a:defPPr>
            <a:lvl1pPr algn="ctr">
              <a:buClr>
                <a:schemeClr val="dk1"/>
              </a:buClr>
              <a:buSzPts val="2500"/>
              <a:buFont typeface="Black Han Sans"/>
              <a:buNone/>
              <a:defRPr sz="2500">
                <a:solidFill>
                  <a:schemeClr val="dk1"/>
                </a:solidFill>
                <a:latin typeface="Black Han Sans"/>
                <a:ea typeface="Black Han Sans"/>
                <a:cs typeface="Black Han Sans"/>
              </a:defRPr>
            </a:lvl1pPr>
            <a:lvl2pPr>
              <a:buClr>
                <a:schemeClr val="dk1"/>
              </a:buClr>
              <a:buSzPts val="2500"/>
              <a:buFont typeface="Black Han Sans"/>
              <a:buNone/>
              <a:defRPr sz="2500">
                <a:solidFill>
                  <a:schemeClr val="dk1"/>
                </a:solidFill>
                <a:latin typeface="Black Han Sans"/>
                <a:ea typeface="Black Han Sans"/>
                <a:cs typeface="Black Han Sans"/>
              </a:defRPr>
            </a:lvl2pPr>
            <a:lvl3pPr>
              <a:buClr>
                <a:schemeClr val="dk1"/>
              </a:buClr>
              <a:buSzPts val="2500"/>
              <a:buFont typeface="Black Han Sans"/>
              <a:buNone/>
              <a:defRPr sz="2500">
                <a:solidFill>
                  <a:schemeClr val="dk1"/>
                </a:solidFill>
                <a:latin typeface="Black Han Sans"/>
                <a:ea typeface="Black Han Sans"/>
                <a:cs typeface="Black Han Sans"/>
              </a:defRPr>
            </a:lvl3pPr>
            <a:lvl4pPr>
              <a:buClr>
                <a:schemeClr val="dk1"/>
              </a:buClr>
              <a:buSzPts val="2500"/>
              <a:buFont typeface="Black Han Sans"/>
              <a:buNone/>
              <a:defRPr sz="2500">
                <a:solidFill>
                  <a:schemeClr val="dk1"/>
                </a:solidFill>
                <a:latin typeface="Black Han Sans"/>
                <a:ea typeface="Black Han Sans"/>
                <a:cs typeface="Black Han Sans"/>
              </a:defRPr>
            </a:lvl4pPr>
            <a:lvl5pPr>
              <a:buClr>
                <a:schemeClr val="dk1"/>
              </a:buClr>
              <a:buSzPts val="2500"/>
              <a:buFont typeface="Black Han Sans"/>
              <a:buNone/>
              <a:defRPr sz="2500">
                <a:solidFill>
                  <a:schemeClr val="dk1"/>
                </a:solidFill>
                <a:latin typeface="Black Han Sans"/>
                <a:ea typeface="Black Han Sans"/>
                <a:cs typeface="Black Han Sans"/>
              </a:defRPr>
            </a:lvl5pPr>
            <a:lvl6pPr>
              <a:buClr>
                <a:schemeClr val="dk1"/>
              </a:buClr>
              <a:buSzPts val="2500"/>
              <a:buFont typeface="Black Han Sans"/>
              <a:buNone/>
              <a:defRPr sz="2500">
                <a:solidFill>
                  <a:schemeClr val="dk1"/>
                </a:solidFill>
                <a:latin typeface="Black Han Sans"/>
                <a:ea typeface="Black Han Sans"/>
                <a:cs typeface="Black Han Sans"/>
              </a:defRPr>
            </a:lvl6pPr>
            <a:lvl7pPr>
              <a:buClr>
                <a:schemeClr val="dk1"/>
              </a:buClr>
              <a:buSzPts val="2500"/>
              <a:buFont typeface="Black Han Sans"/>
              <a:buNone/>
              <a:defRPr sz="2500">
                <a:solidFill>
                  <a:schemeClr val="dk1"/>
                </a:solidFill>
                <a:latin typeface="Black Han Sans"/>
                <a:ea typeface="Black Han Sans"/>
                <a:cs typeface="Black Han Sans"/>
              </a:defRPr>
            </a:lvl7pPr>
            <a:lvl8pPr>
              <a:buClr>
                <a:schemeClr val="dk1"/>
              </a:buClr>
              <a:buSzPts val="2500"/>
              <a:buFont typeface="Black Han Sans"/>
              <a:buNone/>
              <a:defRPr sz="2500">
                <a:solidFill>
                  <a:schemeClr val="dk1"/>
                </a:solidFill>
                <a:latin typeface="Black Han Sans"/>
                <a:ea typeface="Black Han Sans"/>
                <a:cs typeface="Black Han Sans"/>
              </a:defRPr>
            </a:lvl8pPr>
            <a:lvl9pPr>
              <a:buClr>
                <a:schemeClr val="dk1"/>
              </a:buClr>
              <a:buSzPts val="2500"/>
              <a:buFont typeface="Black Han Sans"/>
              <a:buNone/>
              <a:defRPr sz="2500">
                <a:solidFill>
                  <a:schemeClr val="dk1"/>
                </a:solidFill>
                <a:latin typeface="Black Han Sans"/>
                <a:ea typeface="Black Han Sans"/>
                <a:cs typeface="Black Han Sans"/>
              </a:defRPr>
            </a:lvl9pPr>
          </a:lstStyle>
          <a:p>
            <a:r>
              <a:rPr lang="en-GB" sz="2000" dirty="0"/>
              <a:t>JOIN OUR PROGRAM</a:t>
            </a:r>
          </a:p>
          <a:p>
            <a:r>
              <a:rPr lang="en-GB" sz="1200" dirty="0"/>
              <a:t>Learn how to boost your sleep, health and performance</a:t>
            </a:r>
          </a:p>
        </p:txBody>
      </p:sp>
    </p:spTree>
    <p:extLst>
      <p:ext uri="{BB962C8B-B14F-4D97-AF65-F5344CB8AC3E}">
        <p14:creationId xmlns:p14="http://schemas.microsoft.com/office/powerpoint/2010/main" val="203502242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37746"/>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Implementation Plan &amp; Resources</a:t>
            </a:r>
          </a:p>
        </p:txBody>
      </p:sp>
      <p:sp>
        <p:nvSpPr>
          <p:cNvPr id="3" name="Google Shape;2004;p45">
            <a:extLst>
              <a:ext uri="{FF2B5EF4-FFF2-40B4-BE49-F238E27FC236}">
                <a16:creationId xmlns:a16="http://schemas.microsoft.com/office/drawing/2014/main" id="{1DF1C654-5DA8-407B-8F2E-9D2151CAA9B6}"/>
              </a:ext>
            </a:extLst>
          </p:cNvPr>
          <p:cNvSpPr txBox="1">
            <a:spLocks/>
          </p:cNvSpPr>
          <p:nvPr/>
        </p:nvSpPr>
        <p:spPr>
          <a:xfrm>
            <a:off x="1046484" y="2236949"/>
            <a:ext cx="7051032" cy="100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285750" indent="-285750" algn="l">
              <a:buFont typeface="Arial" panose="020B0604020202020204" pitchFamily="34" charset="0"/>
              <a:buChar char="•"/>
            </a:pPr>
            <a:r>
              <a:rPr lang="en-US" sz="2000" dirty="0"/>
              <a:t>Resources: Facilitators, training kits, venues, digital tools.</a:t>
            </a:r>
          </a:p>
          <a:p>
            <a:pPr marL="285750" indent="-285750" algn="l">
              <a:buFont typeface="Arial" panose="020B0604020202020204" pitchFamily="34" charset="0"/>
              <a:buChar char="•"/>
            </a:pPr>
            <a:r>
              <a:rPr lang="en-US" sz="2000" dirty="0"/>
              <a:t>Budget: ≈ £ 12,000 (45 % staff, 25 % materials, 15 % marketing, 15 % digital).</a:t>
            </a:r>
          </a:p>
        </p:txBody>
      </p:sp>
      <p:sp>
        <p:nvSpPr>
          <p:cNvPr id="4" name="Google Shape;2004;p45">
            <a:extLst>
              <a:ext uri="{FF2B5EF4-FFF2-40B4-BE49-F238E27FC236}">
                <a16:creationId xmlns:a16="http://schemas.microsoft.com/office/drawing/2014/main" id="{C0683E86-BCC4-4113-ABF8-F307186F3F1B}"/>
              </a:ext>
            </a:extLst>
          </p:cNvPr>
          <p:cNvSpPr txBox="1">
            <a:spLocks/>
          </p:cNvSpPr>
          <p:nvPr/>
        </p:nvSpPr>
        <p:spPr>
          <a:xfrm>
            <a:off x="1046484" y="3554602"/>
            <a:ext cx="7051032" cy="100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285750" indent="-285750" algn="l">
              <a:buFont typeface="Arial" panose="020B0604020202020204" pitchFamily="34" charset="0"/>
              <a:buChar char="•"/>
            </a:pPr>
            <a:r>
              <a:rPr lang="en-US" sz="2000" b="1" i="1" dirty="0"/>
              <a:t>This will ensure that the campaign makes efficient use of resources per the </a:t>
            </a:r>
            <a:r>
              <a:rPr lang="en-US" sz="2000" b="1" i="1" dirty="0" err="1"/>
              <a:t>Ewles</a:t>
            </a:r>
            <a:r>
              <a:rPr lang="en-US" sz="2000" b="1" i="1" dirty="0"/>
              <a:t> &amp; </a:t>
            </a:r>
            <a:r>
              <a:rPr lang="en-US" sz="2000" b="1" i="1" dirty="0" err="1"/>
              <a:t>Simnett</a:t>
            </a:r>
            <a:r>
              <a:rPr lang="en-US" sz="2000" b="1" i="1" dirty="0"/>
              <a:t> framework (Scriven, 2017)</a:t>
            </a:r>
          </a:p>
        </p:txBody>
      </p:sp>
      <p:sp>
        <p:nvSpPr>
          <p:cNvPr id="5" name="TextBox 4">
            <a:extLst>
              <a:ext uri="{FF2B5EF4-FFF2-40B4-BE49-F238E27FC236}">
                <a16:creationId xmlns:a16="http://schemas.microsoft.com/office/drawing/2014/main" id="{B93DEEEC-B2CD-4629-B1F0-70C15CB80AA0}"/>
              </a:ext>
            </a:extLst>
          </p:cNvPr>
          <p:cNvSpPr txBox="1"/>
          <p:nvPr/>
        </p:nvSpPr>
        <p:spPr>
          <a:xfrm>
            <a:off x="-421296" y="1285531"/>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Pre-launch (4 weeks)</a:t>
            </a:r>
          </a:p>
        </p:txBody>
      </p:sp>
      <p:sp>
        <p:nvSpPr>
          <p:cNvPr id="6" name="Arrow: Right 5">
            <a:extLst>
              <a:ext uri="{FF2B5EF4-FFF2-40B4-BE49-F238E27FC236}">
                <a16:creationId xmlns:a16="http://schemas.microsoft.com/office/drawing/2014/main" id="{46AD37BE-75F5-4626-9440-A9AB279844A8}"/>
              </a:ext>
            </a:extLst>
          </p:cNvPr>
          <p:cNvSpPr/>
          <p:nvPr/>
        </p:nvSpPr>
        <p:spPr>
          <a:xfrm>
            <a:off x="2619252" y="1289163"/>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Right 7">
            <a:extLst>
              <a:ext uri="{FF2B5EF4-FFF2-40B4-BE49-F238E27FC236}">
                <a16:creationId xmlns:a16="http://schemas.microsoft.com/office/drawing/2014/main" id="{095C9C91-30E3-400A-9D3F-C8DA969212E7}"/>
              </a:ext>
            </a:extLst>
          </p:cNvPr>
          <p:cNvSpPr/>
          <p:nvPr/>
        </p:nvSpPr>
        <p:spPr>
          <a:xfrm>
            <a:off x="5555486" y="1316994"/>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F0FAF2F-14E5-4079-AB2E-3EC5D97661FD}"/>
              </a:ext>
            </a:extLst>
          </p:cNvPr>
          <p:cNvSpPr txBox="1"/>
          <p:nvPr/>
        </p:nvSpPr>
        <p:spPr>
          <a:xfrm>
            <a:off x="3113028" y="1285531"/>
            <a:ext cx="2941654"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Delivery (6 weeks)</a:t>
            </a:r>
          </a:p>
        </p:txBody>
      </p:sp>
      <p:sp>
        <p:nvSpPr>
          <p:cNvPr id="14" name="TextBox 13">
            <a:extLst>
              <a:ext uri="{FF2B5EF4-FFF2-40B4-BE49-F238E27FC236}">
                <a16:creationId xmlns:a16="http://schemas.microsoft.com/office/drawing/2014/main" id="{03703674-863D-4446-AFE3-7403A9E7F455}"/>
              </a:ext>
            </a:extLst>
          </p:cNvPr>
          <p:cNvSpPr txBox="1"/>
          <p:nvPr/>
        </p:nvSpPr>
        <p:spPr>
          <a:xfrm>
            <a:off x="6202346" y="1312421"/>
            <a:ext cx="2941654"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Follow-up (3 months)</a:t>
            </a:r>
          </a:p>
        </p:txBody>
      </p:sp>
    </p:spTree>
    <p:extLst>
      <p:ext uri="{BB962C8B-B14F-4D97-AF65-F5344CB8AC3E}">
        <p14:creationId xmlns:p14="http://schemas.microsoft.com/office/powerpoint/2010/main" val="273762331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2DB8-00CB-4F06-989B-3EAA3A069222}"/>
              </a:ext>
            </a:extLst>
          </p:cNvPr>
          <p:cNvSpPr>
            <a:spLocks noGrp="1"/>
          </p:cNvSpPr>
          <p:nvPr>
            <p:ph type="title"/>
          </p:nvPr>
        </p:nvSpPr>
        <p:spPr>
          <a:xfrm>
            <a:off x="719999" y="2571750"/>
            <a:ext cx="5430000" cy="914400"/>
          </a:xfrm>
        </p:spPr>
        <p:txBody>
          <a:bodyPr/>
          <a:lstStyle/>
          <a:p>
            <a:r>
              <a:rPr lang="en-GB" dirty="0"/>
              <a:t>Presenter 3</a:t>
            </a:r>
          </a:p>
        </p:txBody>
      </p:sp>
      <p:sp>
        <p:nvSpPr>
          <p:cNvPr id="3" name="Title 2">
            <a:extLst>
              <a:ext uri="{FF2B5EF4-FFF2-40B4-BE49-F238E27FC236}">
                <a16:creationId xmlns:a16="http://schemas.microsoft.com/office/drawing/2014/main" id="{1DC3E20C-E855-41C8-B043-B5B9A236D93C}"/>
              </a:ext>
            </a:extLst>
          </p:cNvPr>
          <p:cNvSpPr>
            <a:spLocks noGrp="1"/>
          </p:cNvSpPr>
          <p:nvPr>
            <p:ph type="title" idx="2"/>
          </p:nvPr>
        </p:nvSpPr>
        <p:spPr>
          <a:xfrm>
            <a:off x="719999" y="1124900"/>
            <a:ext cx="5064575" cy="1054800"/>
          </a:xfrm>
        </p:spPr>
        <p:txBody>
          <a:bodyPr/>
          <a:lstStyle/>
          <a:p>
            <a:r>
              <a:rPr lang="en-GB" sz="6000" b="1" dirty="0"/>
              <a:t>BENEFITS &amp; CHALLENGES</a:t>
            </a:r>
          </a:p>
        </p:txBody>
      </p:sp>
    </p:spTree>
    <p:extLst>
      <p:ext uri="{BB962C8B-B14F-4D97-AF65-F5344CB8AC3E}">
        <p14:creationId xmlns:p14="http://schemas.microsoft.com/office/powerpoint/2010/main" val="28163972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FF4FB-7DC6-410F-BBBB-F665010FB25D}"/>
              </a:ext>
            </a:extLst>
          </p:cNvPr>
          <p:cNvSpPr>
            <a:spLocks noGrp="1"/>
          </p:cNvSpPr>
          <p:nvPr>
            <p:ph type="title"/>
          </p:nvPr>
        </p:nvSpPr>
        <p:spPr>
          <a:xfrm>
            <a:off x="401948" y="34722"/>
            <a:ext cx="6734347" cy="914400"/>
          </a:xfrm>
        </p:spPr>
        <p:txBody>
          <a:bodyPr/>
          <a:lstStyle/>
          <a:p>
            <a:r>
              <a:rPr lang="en-GB" dirty="0"/>
              <a:t>Potential Partners</a:t>
            </a:r>
          </a:p>
        </p:txBody>
      </p:sp>
      <p:pic>
        <p:nvPicPr>
          <p:cNvPr id="6" name="Picture 5">
            <a:extLst>
              <a:ext uri="{FF2B5EF4-FFF2-40B4-BE49-F238E27FC236}">
                <a16:creationId xmlns:a16="http://schemas.microsoft.com/office/drawing/2014/main" id="{677E3964-97A3-4553-8565-342866C11B9F}"/>
              </a:ext>
            </a:extLst>
          </p:cNvPr>
          <p:cNvPicPr>
            <a:picLocks noChangeAspect="1"/>
          </p:cNvPicPr>
          <p:nvPr/>
        </p:nvPicPr>
        <p:blipFill>
          <a:blip r:embed="rId2"/>
          <a:stretch>
            <a:fillRect/>
          </a:stretch>
        </p:blipFill>
        <p:spPr>
          <a:xfrm>
            <a:off x="6882019" y="560988"/>
            <a:ext cx="2711007" cy="1171155"/>
          </a:xfrm>
          <a:prstGeom prst="rect">
            <a:avLst/>
          </a:prstGeom>
        </p:spPr>
      </p:pic>
      <p:sp>
        <p:nvSpPr>
          <p:cNvPr id="7" name="TextBox 6">
            <a:extLst>
              <a:ext uri="{FF2B5EF4-FFF2-40B4-BE49-F238E27FC236}">
                <a16:creationId xmlns:a16="http://schemas.microsoft.com/office/drawing/2014/main" id="{C095B865-7316-439E-A8FE-3E4166481158}"/>
              </a:ext>
            </a:extLst>
          </p:cNvPr>
          <p:cNvSpPr txBox="1"/>
          <p:nvPr/>
        </p:nvSpPr>
        <p:spPr>
          <a:xfrm>
            <a:off x="1123122" y="1431234"/>
            <a:ext cx="184731" cy="307777"/>
          </a:xfrm>
          <a:prstGeom prst="rect">
            <a:avLst/>
          </a:prstGeom>
          <a:noFill/>
        </p:spPr>
        <p:txBody>
          <a:bodyPr wrap="none" rtlCol="0">
            <a:spAutoFit/>
          </a:bodyPr>
          <a:lstStyle/>
          <a:p>
            <a:endParaRPr lang="en-GB" dirty="0"/>
          </a:p>
        </p:txBody>
      </p:sp>
      <p:sp>
        <p:nvSpPr>
          <p:cNvPr id="8" name="Google Shape;2004;p45">
            <a:extLst>
              <a:ext uri="{FF2B5EF4-FFF2-40B4-BE49-F238E27FC236}">
                <a16:creationId xmlns:a16="http://schemas.microsoft.com/office/drawing/2014/main" id="{5FC4EB22-D588-4355-B66B-C095D5D35986}"/>
              </a:ext>
            </a:extLst>
          </p:cNvPr>
          <p:cNvSpPr txBox="1">
            <a:spLocks/>
          </p:cNvSpPr>
          <p:nvPr/>
        </p:nvSpPr>
        <p:spPr>
          <a:xfrm>
            <a:off x="525847" y="916884"/>
            <a:ext cx="6232273" cy="10080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Arial" panose="020B0604020202020204" pitchFamily="34" charset="0"/>
              <a:buChar char="•"/>
            </a:pPr>
            <a:r>
              <a:rPr lang="en-US" sz="1800" dirty="0">
                <a:solidFill>
                  <a:schemeClr val="accent6"/>
                </a:solidFill>
                <a:latin typeface="Barlow" panose="00000500000000000000" pitchFamily="2" charset="0"/>
              </a:rPr>
              <a:t>Mind UK is a leading mental health charity that supports emotional well-being. </a:t>
            </a:r>
          </a:p>
          <a:p>
            <a:pPr marL="285750" indent="-285750">
              <a:buFont typeface="Arial" panose="020B0604020202020204" pitchFamily="34" charset="0"/>
              <a:buChar char="•"/>
            </a:pPr>
            <a:r>
              <a:rPr lang="en-US" sz="1800" dirty="0">
                <a:solidFill>
                  <a:schemeClr val="accent6"/>
                </a:solidFill>
                <a:latin typeface="Barlow" panose="00000500000000000000" pitchFamily="2" charset="0"/>
              </a:rPr>
              <a:t>Mind collaboration will assist with offering mindfulness content, online stress-reduction resources, and guidance for managing sleep anxiety.</a:t>
            </a:r>
          </a:p>
        </p:txBody>
      </p:sp>
      <p:pic>
        <p:nvPicPr>
          <p:cNvPr id="14" name="Picture 13">
            <a:extLst>
              <a:ext uri="{FF2B5EF4-FFF2-40B4-BE49-F238E27FC236}">
                <a16:creationId xmlns:a16="http://schemas.microsoft.com/office/drawing/2014/main" id="{6BAF99A4-C22E-436D-85B4-FD550A40ACB7}"/>
              </a:ext>
            </a:extLst>
          </p:cNvPr>
          <p:cNvPicPr>
            <a:picLocks noChangeAspect="1"/>
          </p:cNvPicPr>
          <p:nvPr/>
        </p:nvPicPr>
        <p:blipFill>
          <a:blip r:embed="rId3"/>
          <a:stretch>
            <a:fillRect/>
          </a:stretch>
        </p:blipFill>
        <p:spPr>
          <a:xfrm>
            <a:off x="149088" y="3218617"/>
            <a:ext cx="2574235" cy="1042811"/>
          </a:xfrm>
          <a:prstGeom prst="rect">
            <a:avLst/>
          </a:prstGeom>
        </p:spPr>
      </p:pic>
      <p:sp>
        <p:nvSpPr>
          <p:cNvPr id="15" name="Google Shape;2004;p45">
            <a:extLst>
              <a:ext uri="{FF2B5EF4-FFF2-40B4-BE49-F238E27FC236}">
                <a16:creationId xmlns:a16="http://schemas.microsoft.com/office/drawing/2014/main" id="{6163572D-E447-46EC-950E-90757149C4A5}"/>
              </a:ext>
            </a:extLst>
          </p:cNvPr>
          <p:cNvSpPr txBox="1">
            <a:spLocks/>
          </p:cNvSpPr>
          <p:nvPr/>
        </p:nvSpPr>
        <p:spPr>
          <a:xfrm>
            <a:off x="2613991" y="2571750"/>
            <a:ext cx="5188225" cy="10080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Wingdings" panose="05000000000000000000" pitchFamily="2" charset="2"/>
              <a:buChar char="§"/>
            </a:pPr>
            <a:r>
              <a:rPr lang="en-US" sz="1800" dirty="0">
                <a:solidFill>
                  <a:schemeClr val="accent6"/>
                </a:solidFill>
                <a:latin typeface="Barlow" panose="00000500000000000000" pitchFamily="2" charset="0"/>
              </a:rPr>
              <a:t>NHS supports nationwide mental well-being and healthy lifestyle education. </a:t>
            </a:r>
          </a:p>
          <a:p>
            <a:pPr marL="285750" indent="-285750">
              <a:buFont typeface="Wingdings" panose="05000000000000000000" pitchFamily="2" charset="2"/>
              <a:buChar char="§"/>
            </a:pPr>
            <a:r>
              <a:rPr lang="en-US" sz="1800" dirty="0">
                <a:solidFill>
                  <a:schemeClr val="accent6"/>
                </a:solidFill>
                <a:latin typeface="Barlow" panose="00000500000000000000" pitchFamily="2" charset="0"/>
              </a:rPr>
              <a:t>NHS resources and toolkits will help shape campaign content, including sleep hygiene guidance, stress management advice, and self-assessment quizzes. </a:t>
            </a:r>
          </a:p>
          <a:p>
            <a:pPr marL="285750" indent="-285750">
              <a:buFont typeface="Wingdings" panose="05000000000000000000" pitchFamily="2" charset="2"/>
              <a:buChar char="§"/>
            </a:pPr>
            <a:r>
              <a:rPr lang="en-US" sz="1800" dirty="0">
                <a:solidFill>
                  <a:schemeClr val="accent6"/>
                </a:solidFill>
                <a:latin typeface="Barlow" panose="00000500000000000000" pitchFamily="2" charset="0"/>
              </a:rPr>
              <a:t>This partnership will also ensure credibility for our campaign as well.</a:t>
            </a:r>
          </a:p>
        </p:txBody>
      </p:sp>
    </p:spTree>
    <p:extLst>
      <p:ext uri="{BB962C8B-B14F-4D97-AF65-F5344CB8AC3E}">
        <p14:creationId xmlns:p14="http://schemas.microsoft.com/office/powerpoint/2010/main" val="407915070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391387" y="3247929"/>
            <a:ext cx="6497664"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This will help in ensuring the campaign meets its aims alongside its objectives.</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It will also determine cost-effectiveness and resource efficiency.</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This will also provide the required evidence for future policy, along with support.</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This will also reflect WHO guidance on Monitoring and Evaluation (WHO, 2025b).</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Evaluation, Benefits &amp; Sustainability</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974732"/>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2800" b="1" dirty="0">
                <a:solidFill>
                  <a:schemeClr val="accent1"/>
                </a:solidFill>
                <a:ea typeface="Black Han Sans" panose="020B0604020202020204" charset="-127"/>
              </a:rPr>
              <a:t>Purpose of Evaluation</a:t>
            </a:r>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391387" y="1627408"/>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r>
              <a:rPr lang="en-US" sz="1400" b="1" dirty="0"/>
              <a:t>Evaluation’s purpose is to provide a systematic approach alongside objective assessment of a project, program or policy for determining its overall effectiveness, efficiency, relevance, and sustainability (Eval Community, 2025).</a:t>
            </a:r>
          </a:p>
        </p:txBody>
      </p:sp>
      <p:pic>
        <p:nvPicPr>
          <p:cNvPr id="2050" name="Picture 2" descr="Evaluation - Free files and folders icons">
            <a:extLst>
              <a:ext uri="{FF2B5EF4-FFF2-40B4-BE49-F238E27FC236}">
                <a16:creationId xmlns:a16="http://schemas.microsoft.com/office/drawing/2014/main" id="{6E40904B-D329-486F-A517-0F20912405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3440" y="1357481"/>
            <a:ext cx="2704128" cy="2704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3681762"/>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391387" y="2571750"/>
            <a:ext cx="6497664"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The campaign will be evaluating </a:t>
            </a:r>
            <a:r>
              <a:rPr lang="en-US" dirty="0" err="1"/>
              <a:t>behaviour</a:t>
            </a:r>
            <a:r>
              <a:rPr lang="en-US" dirty="0"/>
              <a:t> change using the HBM (</a:t>
            </a:r>
            <a:r>
              <a:rPr lang="en-US" dirty="0" err="1"/>
              <a:t>Alyafei</a:t>
            </a:r>
            <a:r>
              <a:rPr lang="en-US" dirty="0"/>
              <a:t> and </a:t>
            </a:r>
            <a:r>
              <a:rPr lang="en-US" dirty="0" err="1"/>
              <a:t>Carr</a:t>
            </a:r>
            <a:r>
              <a:rPr lang="en-US" dirty="0"/>
              <a:t>, 2024).</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It will be assessing perceived susceptibility to risks that are associated with sleep deprivation, including cardiovascular disease and stress.</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The campaign will also address the severity of impacts, the benefits of hygiene practices, and barriers such as work demands.</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Workshops will be serving as cues to action, along with goal-setting, boosting self-efficacy to enhance adoption.</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The effectiveness of the campaign will be measured through pre-/post-surveys for identifying sustained shifts in </a:t>
            </a:r>
            <a:r>
              <a:rPr lang="en-US" dirty="0" err="1"/>
              <a:t>behaviour</a:t>
            </a:r>
            <a:r>
              <a:rPr lang="en-US" dirty="0"/>
              <a:t>.</a:t>
            </a:r>
          </a:p>
          <a:p>
            <a:pPr marL="285750" lvl="0" indent="-285750" algn="l" rtl="0">
              <a:spcBef>
                <a:spcPts val="0"/>
              </a:spcBef>
              <a:spcAft>
                <a:spcPts val="0"/>
              </a:spcAft>
              <a:buClr>
                <a:schemeClr val="accent1"/>
              </a:buClr>
              <a:buSzPct val="150000"/>
              <a:buFont typeface="Arial" panose="020B0604020202020204" pitchFamily="34" charset="0"/>
              <a:buChar char="•"/>
            </a:pPr>
            <a:endParaRPr lang="en-US" dirty="0"/>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Evaluating </a:t>
            </a:r>
            <a:r>
              <a:rPr lang="en-US" sz="2500" dirty="0" err="1"/>
              <a:t>Behaviour</a:t>
            </a:r>
            <a:r>
              <a:rPr lang="en-US" sz="2500" dirty="0"/>
              <a:t> Change: Applying HBM</a:t>
            </a:r>
            <a:endParaRPr lang="en" sz="2500" dirty="0"/>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391387" y="1627408"/>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endParaRPr lang="en-US" sz="1400" b="1" dirty="0"/>
          </a:p>
        </p:txBody>
      </p:sp>
      <p:pic>
        <p:nvPicPr>
          <p:cNvPr id="2050" name="Picture 2" descr="Evaluation - Free files and folders icons">
            <a:extLst>
              <a:ext uri="{FF2B5EF4-FFF2-40B4-BE49-F238E27FC236}">
                <a16:creationId xmlns:a16="http://schemas.microsoft.com/office/drawing/2014/main" id="{6E40904B-D329-486F-A517-0F20912405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3440" y="1357481"/>
            <a:ext cx="2704128" cy="2704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01407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391387" y="2571750"/>
            <a:ext cx="4985285"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dirty="0"/>
              <a:t>When participants </a:t>
            </a:r>
            <a:r>
              <a:rPr lang="en-US" dirty="0" err="1"/>
              <a:t>realise</a:t>
            </a:r>
            <a:r>
              <a:rPr lang="en-US" dirty="0"/>
              <a:t> that their </a:t>
            </a:r>
            <a:r>
              <a:rPr lang="en-US" dirty="0" err="1"/>
              <a:t>behaviours</a:t>
            </a:r>
            <a:r>
              <a:rPr lang="en-US" dirty="0"/>
              <a:t> are improving, the campaign will also be providing positive statements about the importance of sleep.</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Strengthened subjective norms will result in observed social encouragement.</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Greater </a:t>
            </a:r>
            <a:r>
              <a:rPr lang="en-US" dirty="0" err="1"/>
              <a:t>behavioural</a:t>
            </a:r>
            <a:r>
              <a:rPr lang="en-US" dirty="0"/>
              <a:t> control will also be fostering consistent routines.</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Qualitative focus-group feedback will effectively connect these theoretical constructs to observable, real-world </a:t>
            </a:r>
            <a:r>
              <a:rPr lang="en-US" dirty="0" err="1"/>
              <a:t>behavioural</a:t>
            </a:r>
            <a:r>
              <a:rPr lang="en-US" dirty="0"/>
              <a:t> outcomes.</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Evaluating </a:t>
            </a:r>
            <a:r>
              <a:rPr lang="en-US" sz="2500" dirty="0" err="1"/>
              <a:t>Behaviour</a:t>
            </a:r>
            <a:r>
              <a:rPr lang="en-US" sz="2500" dirty="0"/>
              <a:t> Change: Applying TPB in Assessment</a:t>
            </a:r>
            <a:endParaRPr lang="en" sz="2500" dirty="0"/>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391387" y="1627408"/>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endParaRPr lang="en-US" sz="1400" b="1" dirty="0"/>
          </a:p>
        </p:txBody>
      </p:sp>
      <p:pic>
        <p:nvPicPr>
          <p:cNvPr id="14338" name="Picture 2" descr="Theory Of Planned Behavior &amp; Purchase Intentions">
            <a:extLst>
              <a:ext uri="{FF2B5EF4-FFF2-40B4-BE49-F238E27FC236}">
                <a16:creationId xmlns:a16="http://schemas.microsoft.com/office/drawing/2014/main" id="{EF7EB098-1CD4-409E-B8DF-0C59D7DC9F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8726" y="1198596"/>
            <a:ext cx="3515274" cy="2746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503480"/>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391387" y="3138232"/>
            <a:ext cx="6497664" cy="365700"/>
          </a:xfrm>
          <a:prstGeom prst="rect">
            <a:avLst/>
          </a:prstGeom>
        </p:spPr>
        <p:txBody>
          <a:bodyPr spcFirstLastPara="1" wrap="square" lIns="0" tIns="91425" rIns="91425" bIns="91425" anchor="ctr" anchorCtr="0">
            <a:noAutofit/>
          </a:bodyPr>
          <a:lstStyle/>
          <a:p>
            <a:pPr marL="342900" lvl="0" indent="-342900" algn="l" rtl="0">
              <a:spcBef>
                <a:spcPts val="0"/>
              </a:spcBef>
              <a:spcAft>
                <a:spcPts val="0"/>
              </a:spcAft>
              <a:buClr>
                <a:schemeClr val="accent1"/>
              </a:buClr>
              <a:buSzPct val="150000"/>
              <a:buFont typeface="+mj-lt"/>
              <a:buAutoNum type="arabicPeriod"/>
            </a:pPr>
            <a:r>
              <a:rPr lang="en-US" dirty="0"/>
              <a:t>The first stage will include describing what the program is about and its objectives.</a:t>
            </a:r>
          </a:p>
          <a:p>
            <a:pPr marL="342900" lvl="0" indent="-342900" algn="l" rtl="0">
              <a:spcBef>
                <a:spcPts val="0"/>
              </a:spcBef>
              <a:spcAft>
                <a:spcPts val="0"/>
              </a:spcAft>
              <a:buClr>
                <a:schemeClr val="accent1"/>
              </a:buClr>
              <a:buSzPct val="150000"/>
              <a:buFont typeface="+mj-lt"/>
              <a:buAutoNum type="arabicPeriod"/>
            </a:pPr>
            <a:r>
              <a:rPr lang="en-US" dirty="0"/>
              <a:t>The second stage will include identifying the issues of stakeholder concern.</a:t>
            </a:r>
          </a:p>
          <a:p>
            <a:pPr marL="342900" lvl="0" indent="-342900" algn="l" rtl="0">
              <a:spcBef>
                <a:spcPts val="0"/>
              </a:spcBef>
              <a:spcAft>
                <a:spcPts val="0"/>
              </a:spcAft>
              <a:buClr>
                <a:schemeClr val="accent1"/>
              </a:buClr>
              <a:buSzPct val="150000"/>
              <a:buFont typeface="+mj-lt"/>
              <a:buAutoNum type="arabicPeriod"/>
            </a:pPr>
            <a:r>
              <a:rPr lang="en-US" dirty="0"/>
              <a:t>The third stage is about the design information collection process.</a:t>
            </a:r>
          </a:p>
          <a:p>
            <a:pPr marL="342900" lvl="0" indent="-342900" algn="l" rtl="0">
              <a:spcBef>
                <a:spcPts val="0"/>
              </a:spcBef>
              <a:spcAft>
                <a:spcPts val="0"/>
              </a:spcAft>
              <a:buClr>
                <a:schemeClr val="accent1"/>
              </a:buClr>
              <a:buSzPct val="150000"/>
              <a:buFont typeface="+mj-lt"/>
              <a:buAutoNum type="arabicPeriod"/>
            </a:pPr>
            <a:r>
              <a:rPr lang="en-US" dirty="0"/>
              <a:t>Data will be collected in the fourth stage.</a:t>
            </a:r>
          </a:p>
          <a:p>
            <a:pPr marL="342900" lvl="0" indent="-342900" algn="l" rtl="0">
              <a:spcBef>
                <a:spcPts val="0"/>
              </a:spcBef>
              <a:spcAft>
                <a:spcPts val="0"/>
              </a:spcAft>
              <a:buClr>
                <a:schemeClr val="accent1"/>
              </a:buClr>
              <a:buSzPct val="150000"/>
              <a:buFont typeface="+mj-lt"/>
              <a:buAutoNum type="arabicPeriod"/>
            </a:pPr>
            <a:r>
              <a:rPr lang="en-US" dirty="0"/>
              <a:t>The fifth stage will include </a:t>
            </a:r>
            <a:r>
              <a:rPr lang="en-US" dirty="0" err="1"/>
              <a:t>analysing</a:t>
            </a:r>
            <a:r>
              <a:rPr lang="en-US" dirty="0"/>
              <a:t> and interpreting findings.</a:t>
            </a:r>
          </a:p>
          <a:p>
            <a:pPr marL="342900" lvl="0" indent="-342900" algn="l" rtl="0">
              <a:spcBef>
                <a:spcPts val="0"/>
              </a:spcBef>
              <a:spcAft>
                <a:spcPts val="0"/>
              </a:spcAft>
              <a:buClr>
                <a:schemeClr val="accent1"/>
              </a:buClr>
              <a:buSzPct val="150000"/>
              <a:buFont typeface="+mj-lt"/>
              <a:buAutoNum type="arabicPeriod"/>
            </a:pPr>
            <a:r>
              <a:rPr lang="en-US" dirty="0"/>
              <a:t>Recommendations will be provided in the sixth stage.</a:t>
            </a:r>
          </a:p>
          <a:p>
            <a:pPr marL="342900" lvl="0" indent="-342900" algn="l" rtl="0">
              <a:spcBef>
                <a:spcPts val="0"/>
              </a:spcBef>
              <a:spcAft>
                <a:spcPts val="0"/>
              </a:spcAft>
              <a:buClr>
                <a:schemeClr val="accent1"/>
              </a:buClr>
              <a:buSzPct val="150000"/>
              <a:buFont typeface="+mj-lt"/>
              <a:buAutoNum type="arabicPeriod"/>
            </a:pPr>
            <a:r>
              <a:rPr lang="en-US" dirty="0"/>
              <a:t>The seventh stage will include disseminating results.</a:t>
            </a:r>
          </a:p>
          <a:p>
            <a:pPr marL="342900" lvl="0" indent="-342900" algn="l" rtl="0">
              <a:spcBef>
                <a:spcPts val="0"/>
              </a:spcBef>
              <a:spcAft>
                <a:spcPts val="0"/>
              </a:spcAft>
              <a:buClr>
                <a:schemeClr val="accent1"/>
              </a:buClr>
              <a:buSzPct val="150000"/>
              <a:buFont typeface="+mj-lt"/>
              <a:buAutoNum type="arabicPeriod"/>
            </a:pPr>
            <a:r>
              <a:rPr lang="en-US" dirty="0"/>
              <a:t>The final stage will be based on taking action for improvement.</a:t>
            </a:r>
          </a:p>
        </p:txBody>
      </p:sp>
      <p:sp>
        <p:nvSpPr>
          <p:cNvPr id="1525" name="Google Shape;1525;p37"/>
          <p:cNvSpPr txBox="1">
            <a:spLocks noGrp="1"/>
          </p:cNvSpPr>
          <p:nvPr>
            <p:ph type="title" idx="2"/>
          </p:nvPr>
        </p:nvSpPr>
        <p:spPr>
          <a:xfrm>
            <a:off x="391387" y="124628"/>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err="1"/>
              <a:t>Rootman</a:t>
            </a:r>
            <a:r>
              <a:rPr lang="en-US" sz="2500" dirty="0"/>
              <a:t> et al. (2001) Eight-Stage Evaluation Framework</a:t>
            </a:r>
            <a:endParaRPr lang="en" sz="2500" dirty="0"/>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391387" y="1456719"/>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r>
              <a:rPr lang="en-US" sz="1400" b="1" dirty="0"/>
              <a:t>The Eight-Stage Evaluation Framework by </a:t>
            </a:r>
            <a:r>
              <a:rPr lang="en-US" sz="1400" b="1" dirty="0" err="1"/>
              <a:t>Rootman</a:t>
            </a:r>
            <a:r>
              <a:rPr lang="en-US" sz="1400" b="1" dirty="0"/>
              <a:t> (2001) is known as a framework for health promotion evaluation.</a:t>
            </a:r>
          </a:p>
          <a:p>
            <a:pPr marL="0" indent="0">
              <a:buClr>
                <a:schemeClr val="accent1"/>
              </a:buClr>
              <a:buSzPct val="150000"/>
            </a:pPr>
            <a:endParaRPr lang="en-US" sz="1400" b="1" dirty="0"/>
          </a:p>
        </p:txBody>
      </p:sp>
      <p:pic>
        <p:nvPicPr>
          <p:cNvPr id="15362" name="Picture 2" descr="Cheklist clipboard vector icon. Check list symbol isolated">
            <a:extLst>
              <a:ext uri="{FF2B5EF4-FFF2-40B4-BE49-F238E27FC236}">
                <a16:creationId xmlns:a16="http://schemas.microsoft.com/office/drawing/2014/main" id="{4C452A7D-9903-4E2B-8528-82E9E14FD7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643" r="27301"/>
          <a:stretch/>
        </p:blipFill>
        <p:spPr bwMode="auto">
          <a:xfrm>
            <a:off x="7144512" y="1092489"/>
            <a:ext cx="1999488" cy="2958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024980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20000" y="484050"/>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Types of Evaluation</a:t>
            </a:r>
          </a:p>
        </p:txBody>
      </p:sp>
      <p:sp>
        <p:nvSpPr>
          <p:cNvPr id="2035" name="Google Shape;2035;p46"/>
          <p:cNvSpPr txBox="1">
            <a:spLocks noGrp="1"/>
          </p:cNvSpPr>
          <p:nvPr>
            <p:ph type="subTitle" idx="1"/>
          </p:nvPr>
        </p:nvSpPr>
        <p:spPr>
          <a:xfrm>
            <a:off x="720000" y="1128712"/>
            <a:ext cx="4143515"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b="1" dirty="0"/>
              <a:t>Process:</a:t>
            </a:r>
            <a:r>
              <a:rPr lang="en-US" sz="2000" dirty="0"/>
              <a:t> Delivery fidelity, reach.</a:t>
            </a:r>
          </a:p>
          <a:p>
            <a:pPr marL="285750" lvl="0" indent="-285750" algn="l" rtl="0">
              <a:spcBef>
                <a:spcPts val="0"/>
              </a:spcBef>
              <a:spcAft>
                <a:spcPts val="0"/>
              </a:spcAft>
              <a:buFont typeface="Arial" panose="020B0604020202020204" pitchFamily="34" charset="0"/>
              <a:buChar char="•"/>
            </a:pPr>
            <a:r>
              <a:rPr lang="en-US" sz="2000" b="1" dirty="0"/>
              <a:t>Impact: </a:t>
            </a:r>
            <a:r>
              <a:rPr lang="en-US" sz="2000" dirty="0"/>
              <a:t>Short-term shifts (knowledge increase).</a:t>
            </a:r>
          </a:p>
          <a:p>
            <a:pPr marL="285750" lvl="0" indent="-285750" algn="l" rtl="0">
              <a:spcBef>
                <a:spcPts val="0"/>
              </a:spcBef>
              <a:spcAft>
                <a:spcPts val="0"/>
              </a:spcAft>
              <a:buFont typeface="Arial" panose="020B0604020202020204" pitchFamily="34" charset="0"/>
              <a:buChar char="•"/>
            </a:pPr>
            <a:r>
              <a:rPr lang="en-US" sz="2000" b="1" dirty="0"/>
              <a:t>Outcome:</a:t>
            </a:r>
            <a:r>
              <a:rPr lang="en-US" sz="2000" dirty="0"/>
              <a:t> Long-term changes (sleep increase).</a:t>
            </a:r>
          </a:p>
          <a:p>
            <a:pPr marL="285750" lvl="0" indent="-285750" algn="l" rtl="0">
              <a:spcBef>
                <a:spcPts val="0"/>
              </a:spcBef>
              <a:spcAft>
                <a:spcPts val="0"/>
              </a:spcAft>
              <a:buFont typeface="Arial" panose="020B0604020202020204" pitchFamily="34" charset="0"/>
              <a:buChar char="•"/>
            </a:pPr>
            <a:r>
              <a:rPr lang="en-US" sz="2000" b="1" dirty="0"/>
              <a:t>Summative:</a:t>
            </a:r>
            <a:r>
              <a:rPr lang="en-US" sz="2000" dirty="0"/>
              <a:t> Overall </a:t>
            </a:r>
            <a:r>
              <a:rPr lang="en-US" sz="2000" dirty="0" err="1"/>
              <a:t>programme</a:t>
            </a:r>
            <a:r>
              <a:rPr lang="en-US" sz="2000" dirty="0"/>
              <a:t> success at the end.</a:t>
            </a:r>
          </a:p>
          <a:p>
            <a:pPr marL="285750" lvl="0" indent="-285750" algn="l" rtl="0">
              <a:spcBef>
                <a:spcPts val="0"/>
              </a:spcBef>
              <a:spcAft>
                <a:spcPts val="0"/>
              </a:spcAft>
              <a:buFont typeface="Arial" panose="020B0604020202020204" pitchFamily="34" charset="0"/>
              <a:buChar char="•"/>
            </a:pPr>
            <a:r>
              <a:rPr lang="en-US" sz="2000" b="1" dirty="0"/>
              <a:t>Cost-Effectiveness: </a:t>
            </a:r>
            <a:r>
              <a:rPr lang="en-US" sz="2000" dirty="0"/>
              <a:t>Benefits vs. £12,000 input, such as reduced absenteeism savings.</a:t>
            </a:r>
          </a:p>
        </p:txBody>
      </p:sp>
      <p:pic>
        <p:nvPicPr>
          <p:cNvPr id="16386" name="Picture 2" descr="Performance Evaluation Process - Skills and Techniques">
            <a:extLst>
              <a:ext uri="{FF2B5EF4-FFF2-40B4-BE49-F238E27FC236}">
                <a16:creationId xmlns:a16="http://schemas.microsoft.com/office/drawing/2014/main" id="{3A3E3641-D20F-4B19-8EA0-B1768CD7B9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2113" y="1401401"/>
            <a:ext cx="3489007" cy="2613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988980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20000" y="30780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Process Evaluation Indicators</a:t>
            </a:r>
          </a:p>
        </p:txBody>
      </p:sp>
      <p:sp>
        <p:nvSpPr>
          <p:cNvPr id="2035" name="Google Shape;2035;p46"/>
          <p:cNvSpPr txBox="1">
            <a:spLocks noGrp="1"/>
          </p:cNvSpPr>
          <p:nvPr>
            <p:ph type="subTitle" idx="1"/>
          </p:nvPr>
        </p:nvSpPr>
        <p:spPr>
          <a:xfrm>
            <a:off x="268224" y="1753917"/>
            <a:ext cx="5240797"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Attendance rates (≥ 75 % completion).</a:t>
            </a:r>
          </a:p>
          <a:p>
            <a:pPr marL="285750" lvl="0" indent="-285750" algn="l" rtl="0">
              <a:spcBef>
                <a:spcPts val="0"/>
              </a:spcBef>
              <a:spcAft>
                <a:spcPts val="0"/>
              </a:spcAft>
              <a:buFont typeface="Arial" panose="020B0604020202020204" pitchFamily="34" charset="0"/>
              <a:buChar char="•"/>
            </a:pPr>
            <a:r>
              <a:rPr lang="en-US" sz="2400" dirty="0"/>
              <a:t>Participant satisfaction surveys.</a:t>
            </a:r>
          </a:p>
          <a:p>
            <a:pPr marL="285750" lvl="0" indent="-285750" algn="l" rtl="0">
              <a:spcBef>
                <a:spcPts val="0"/>
              </a:spcBef>
              <a:spcAft>
                <a:spcPts val="0"/>
              </a:spcAft>
              <a:buFont typeface="Arial" panose="020B0604020202020204" pitchFamily="34" charset="0"/>
              <a:buChar char="•"/>
            </a:pPr>
            <a:r>
              <a:rPr lang="en-US" sz="2400" dirty="0"/>
              <a:t>Quality of educational materials.</a:t>
            </a:r>
          </a:p>
          <a:p>
            <a:pPr marL="285750" lvl="0" indent="-285750" algn="l" rtl="0">
              <a:spcBef>
                <a:spcPts val="0"/>
              </a:spcBef>
              <a:spcAft>
                <a:spcPts val="0"/>
              </a:spcAft>
              <a:buFont typeface="Arial" panose="020B0604020202020204" pitchFamily="34" charset="0"/>
              <a:buChar char="•"/>
            </a:pPr>
            <a:r>
              <a:rPr lang="en-US" sz="2400" dirty="0"/>
              <a:t>Facilitator feedback on session delivery.</a:t>
            </a:r>
          </a:p>
          <a:p>
            <a:pPr marL="285750" lvl="0" indent="-285750" algn="l" rtl="0">
              <a:spcBef>
                <a:spcPts val="0"/>
              </a:spcBef>
              <a:spcAft>
                <a:spcPts val="0"/>
              </a:spcAft>
              <a:buFont typeface="Arial" panose="020B0604020202020204" pitchFamily="34" charset="0"/>
              <a:buChar char="•"/>
            </a:pPr>
            <a:r>
              <a:rPr lang="en-US" sz="2400" dirty="0"/>
              <a:t>This will also ensure </a:t>
            </a:r>
            <a:r>
              <a:rPr lang="en-US" sz="2400" dirty="0" err="1"/>
              <a:t>programme</a:t>
            </a:r>
            <a:r>
              <a:rPr lang="en-US" sz="2400" dirty="0"/>
              <a:t> integrity and acceptability.</a:t>
            </a:r>
          </a:p>
        </p:txBody>
      </p:sp>
      <p:sp>
        <p:nvSpPr>
          <p:cNvPr id="93" name="TextBox 92">
            <a:extLst>
              <a:ext uri="{FF2B5EF4-FFF2-40B4-BE49-F238E27FC236}">
                <a16:creationId xmlns:a16="http://schemas.microsoft.com/office/drawing/2014/main" id="{C5247A09-FFF9-4F82-8025-A371E055ECD9}"/>
              </a:ext>
            </a:extLst>
          </p:cNvPr>
          <p:cNvSpPr txBox="1"/>
          <p:nvPr/>
        </p:nvSpPr>
        <p:spPr>
          <a:xfrm>
            <a:off x="2285999" y="879482"/>
            <a:ext cx="4572000" cy="584775"/>
          </a:xfrm>
          <a:prstGeom prst="rect">
            <a:avLst/>
          </a:prstGeom>
          <a:noFill/>
        </p:spPr>
        <p:txBody>
          <a:bodyPr wrap="square">
            <a:spAutoFit/>
          </a:bodyPr>
          <a:lstStyle/>
          <a:p>
            <a:r>
              <a:rPr lang="en-US" sz="1600" b="1" i="1" u="none" strike="noStrike" dirty="0">
                <a:solidFill>
                  <a:srgbClr val="000000"/>
                </a:solidFill>
                <a:effectLst/>
                <a:latin typeface="Calibri" panose="020F0502020204030204" pitchFamily="34" charset="0"/>
              </a:rPr>
              <a:t>Process indicators are used for measuring whether planned activities took place (WHO, 2014).</a:t>
            </a:r>
            <a:endParaRPr lang="en-US" sz="1600" b="1" i="1" dirty="0"/>
          </a:p>
        </p:txBody>
      </p:sp>
      <p:pic>
        <p:nvPicPr>
          <p:cNvPr id="17410" name="Picture 2" descr="Measure your Success with Indicators in Monitoring and Evaluation -  EvalCommunity EvalCommunity">
            <a:extLst>
              <a:ext uri="{FF2B5EF4-FFF2-40B4-BE49-F238E27FC236}">
                <a16:creationId xmlns:a16="http://schemas.microsoft.com/office/drawing/2014/main" id="{2032A5E5-A424-4BB4-937A-4DBB748036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6" t="26311" r="48934" b="12059"/>
          <a:stretch/>
        </p:blipFill>
        <p:spPr bwMode="auto">
          <a:xfrm>
            <a:off x="5071872" y="1543705"/>
            <a:ext cx="3803904" cy="31699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20000" y="30780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Impact &amp; Outcome Measures</a:t>
            </a:r>
          </a:p>
        </p:txBody>
      </p:sp>
      <p:sp>
        <p:nvSpPr>
          <p:cNvPr id="2035" name="Google Shape;2035;p46"/>
          <p:cNvSpPr txBox="1">
            <a:spLocks noGrp="1"/>
          </p:cNvSpPr>
          <p:nvPr>
            <p:ph type="subTitle" idx="1"/>
          </p:nvPr>
        </p:nvSpPr>
        <p:spPr>
          <a:xfrm>
            <a:off x="947950" y="1937443"/>
            <a:ext cx="7248093"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b="1" dirty="0"/>
              <a:t>Impact:</a:t>
            </a:r>
            <a:r>
              <a:rPr lang="en-US" sz="2400" dirty="0"/>
              <a:t> Improved sleep knowledge and positive attitudes.</a:t>
            </a:r>
          </a:p>
          <a:p>
            <a:pPr marL="285750" lvl="0" indent="-285750" algn="l" rtl="0">
              <a:spcBef>
                <a:spcPts val="0"/>
              </a:spcBef>
              <a:spcAft>
                <a:spcPts val="0"/>
              </a:spcAft>
              <a:buFont typeface="Arial" panose="020B0604020202020204" pitchFamily="34" charset="0"/>
              <a:buChar char="•"/>
            </a:pPr>
            <a:r>
              <a:rPr lang="en-US" sz="2400" b="1" dirty="0"/>
              <a:t>Outcome:</a:t>
            </a:r>
            <a:r>
              <a:rPr lang="en-US" sz="2400" dirty="0"/>
              <a:t> Average sleep duration increased by 1–1.5 hrs.</a:t>
            </a:r>
          </a:p>
          <a:p>
            <a:pPr marL="285750" lvl="0" indent="-285750" algn="l" rtl="0">
              <a:spcBef>
                <a:spcPts val="0"/>
              </a:spcBef>
              <a:spcAft>
                <a:spcPts val="0"/>
              </a:spcAft>
              <a:buFont typeface="Arial" panose="020B0604020202020204" pitchFamily="34" charset="0"/>
              <a:buChar char="•"/>
            </a:pPr>
            <a:r>
              <a:rPr lang="en-US" sz="2400" dirty="0"/>
              <a:t>Reduced stress scores and self-reported fatigue.</a:t>
            </a:r>
          </a:p>
          <a:p>
            <a:pPr marL="285750" lvl="0" indent="-285750" algn="l" rtl="0">
              <a:spcBef>
                <a:spcPts val="0"/>
              </a:spcBef>
              <a:spcAft>
                <a:spcPts val="0"/>
              </a:spcAft>
              <a:buFont typeface="Arial" panose="020B0604020202020204" pitchFamily="34" charset="0"/>
              <a:buChar char="•"/>
            </a:pPr>
            <a:r>
              <a:rPr lang="en-US" sz="2400" dirty="0"/>
              <a:t>Fewer workplace absenteeism episodes.</a:t>
            </a:r>
          </a:p>
          <a:p>
            <a:pPr marL="285750" lvl="0" indent="-285750" algn="l" rtl="0">
              <a:spcBef>
                <a:spcPts val="0"/>
              </a:spcBef>
              <a:spcAft>
                <a:spcPts val="0"/>
              </a:spcAft>
              <a:buFont typeface="Arial" panose="020B0604020202020204" pitchFamily="34" charset="0"/>
              <a:buChar char="•"/>
            </a:pPr>
            <a:r>
              <a:rPr lang="en-US" sz="2400" dirty="0"/>
              <a:t>Data from surveys and employer records will be </a:t>
            </a:r>
            <a:r>
              <a:rPr lang="en-US" sz="2400" dirty="0" err="1"/>
              <a:t>utilised</a:t>
            </a:r>
            <a:r>
              <a:rPr lang="en-US" sz="2400" dirty="0"/>
              <a:t>.</a:t>
            </a:r>
          </a:p>
        </p:txBody>
      </p:sp>
      <p:sp>
        <p:nvSpPr>
          <p:cNvPr id="93" name="TextBox 92">
            <a:extLst>
              <a:ext uri="{FF2B5EF4-FFF2-40B4-BE49-F238E27FC236}">
                <a16:creationId xmlns:a16="http://schemas.microsoft.com/office/drawing/2014/main" id="{C5247A09-FFF9-4F82-8025-A371E055ECD9}"/>
              </a:ext>
            </a:extLst>
          </p:cNvPr>
          <p:cNvSpPr txBox="1"/>
          <p:nvPr/>
        </p:nvSpPr>
        <p:spPr>
          <a:xfrm>
            <a:off x="528635" y="916394"/>
            <a:ext cx="8086725" cy="830997"/>
          </a:xfrm>
          <a:prstGeom prst="rect">
            <a:avLst/>
          </a:prstGeom>
          <a:noFill/>
        </p:spPr>
        <p:txBody>
          <a:bodyPr wrap="square">
            <a:spAutoFit/>
          </a:bodyPr>
          <a:lstStyle/>
          <a:p>
            <a:r>
              <a:rPr lang="en-US" sz="1600" b="1" i="0" u="none" strike="noStrike" dirty="0">
                <a:solidFill>
                  <a:srgbClr val="000000"/>
                </a:solidFill>
                <a:effectLst/>
                <a:latin typeface="Calibri" panose="020F0502020204030204" pitchFamily="34" charset="0"/>
              </a:rPr>
              <a:t>Impact indicators can refer to the health status of the target population. On the other hand, outcome indicators are known for referring more particularly to the objectives of an intervention, that is, its ‘results’, its outcome (WHO, 2014).</a:t>
            </a:r>
            <a:endParaRPr lang="en-US" sz="1600" b="1" dirty="0"/>
          </a:p>
        </p:txBody>
      </p:sp>
    </p:spTree>
    <p:extLst>
      <p:ext uri="{BB962C8B-B14F-4D97-AF65-F5344CB8AC3E}">
        <p14:creationId xmlns:p14="http://schemas.microsoft.com/office/powerpoint/2010/main" val="182810614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Summative Evaluation &amp; Recommendations</a:t>
            </a:r>
          </a:p>
        </p:txBody>
      </p:sp>
      <p:sp>
        <p:nvSpPr>
          <p:cNvPr id="2035" name="Google Shape;2035;p46"/>
          <p:cNvSpPr txBox="1">
            <a:spLocks noGrp="1"/>
          </p:cNvSpPr>
          <p:nvPr>
            <p:ph type="subTitle" idx="1"/>
          </p:nvPr>
        </p:nvSpPr>
        <p:spPr>
          <a:xfrm>
            <a:off x="205001" y="1494531"/>
            <a:ext cx="5495712"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This will be conducted after completing the campaign.</a:t>
            </a:r>
          </a:p>
          <a:p>
            <a:pPr marL="285750" lvl="0" indent="-285750" algn="l" rtl="0">
              <a:spcBef>
                <a:spcPts val="0"/>
              </a:spcBef>
              <a:spcAft>
                <a:spcPts val="0"/>
              </a:spcAft>
              <a:buFont typeface="Arial" panose="020B0604020202020204" pitchFamily="34" charset="0"/>
              <a:buChar char="•"/>
            </a:pPr>
            <a:r>
              <a:rPr lang="en-US" sz="2400" dirty="0"/>
              <a:t>It will determine the overall success along with the sustainability potential of the campaign.</a:t>
            </a:r>
          </a:p>
          <a:p>
            <a:pPr marL="285750" lvl="0" indent="-285750" algn="l" rtl="0">
              <a:spcBef>
                <a:spcPts val="0"/>
              </a:spcBef>
              <a:spcAft>
                <a:spcPts val="0"/>
              </a:spcAft>
              <a:buFont typeface="Arial" panose="020B0604020202020204" pitchFamily="34" charset="0"/>
              <a:buChar char="•"/>
            </a:pPr>
            <a:r>
              <a:rPr lang="en-US" sz="2400" dirty="0"/>
              <a:t>This will help generate recommendations for policy integration along with digital expansion.</a:t>
            </a:r>
          </a:p>
        </p:txBody>
      </p:sp>
      <p:grpSp>
        <p:nvGrpSpPr>
          <p:cNvPr id="7" name="Google Shape;2482;p59">
            <a:extLst>
              <a:ext uri="{FF2B5EF4-FFF2-40B4-BE49-F238E27FC236}">
                <a16:creationId xmlns:a16="http://schemas.microsoft.com/office/drawing/2014/main" id="{B6BBB7B3-312D-4BA3-AC40-AF1A179D0C78}"/>
              </a:ext>
            </a:extLst>
          </p:cNvPr>
          <p:cNvGrpSpPr/>
          <p:nvPr/>
        </p:nvGrpSpPr>
        <p:grpSpPr>
          <a:xfrm rot="-663942">
            <a:off x="6049384" y="1246130"/>
            <a:ext cx="2803131" cy="3308871"/>
            <a:chOff x="3631738" y="2944123"/>
            <a:chExt cx="1880521" cy="2219804"/>
          </a:xfrm>
        </p:grpSpPr>
        <p:sp>
          <p:nvSpPr>
            <p:cNvPr id="9" name="Google Shape;2483;p59">
              <a:extLst>
                <a:ext uri="{FF2B5EF4-FFF2-40B4-BE49-F238E27FC236}">
                  <a16:creationId xmlns:a16="http://schemas.microsoft.com/office/drawing/2014/main" id="{21334185-6479-454D-A324-69E60EC619F1}"/>
                </a:ext>
              </a:extLst>
            </p:cNvPr>
            <p:cNvSpPr/>
            <p:nvPr/>
          </p:nvSpPr>
          <p:spPr>
            <a:xfrm>
              <a:off x="3680014" y="2945294"/>
              <a:ext cx="1774900" cy="2218634"/>
            </a:xfrm>
            <a:custGeom>
              <a:avLst/>
              <a:gdLst/>
              <a:ahLst/>
              <a:cxnLst/>
              <a:rect l="l" t="t" r="r" b="b"/>
              <a:pathLst>
                <a:path w="48531" h="60664" extrusionOk="0">
                  <a:moveTo>
                    <a:pt x="0" y="1"/>
                  </a:moveTo>
                  <a:lnTo>
                    <a:pt x="0" y="60664"/>
                  </a:lnTo>
                  <a:lnTo>
                    <a:pt x="48531" y="60664"/>
                  </a:lnTo>
                  <a:lnTo>
                    <a:pt x="4853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484;p59">
              <a:extLst>
                <a:ext uri="{FF2B5EF4-FFF2-40B4-BE49-F238E27FC236}">
                  <a16:creationId xmlns:a16="http://schemas.microsoft.com/office/drawing/2014/main" id="{8F238ECA-5846-4CC3-8428-77B15D57B2E5}"/>
                </a:ext>
              </a:extLst>
            </p:cNvPr>
            <p:cNvSpPr/>
            <p:nvPr/>
          </p:nvSpPr>
          <p:spPr>
            <a:xfrm>
              <a:off x="3680014" y="2945294"/>
              <a:ext cx="1774900" cy="2218634"/>
            </a:xfrm>
            <a:custGeom>
              <a:avLst/>
              <a:gdLst/>
              <a:ahLst/>
              <a:cxnLst/>
              <a:rect l="l" t="t" r="r" b="b"/>
              <a:pathLst>
                <a:path w="48531" h="60664" extrusionOk="0">
                  <a:moveTo>
                    <a:pt x="0" y="1"/>
                  </a:moveTo>
                  <a:lnTo>
                    <a:pt x="0" y="60664"/>
                  </a:lnTo>
                  <a:lnTo>
                    <a:pt x="48531" y="60664"/>
                  </a:lnTo>
                  <a:lnTo>
                    <a:pt x="48531" y="29515"/>
                  </a:lnTo>
                  <a:cubicBezTo>
                    <a:pt x="45152" y="27961"/>
                    <a:pt x="40390" y="27207"/>
                    <a:pt x="33835" y="27207"/>
                  </a:cubicBezTo>
                  <a:cubicBezTo>
                    <a:pt x="31332" y="27207"/>
                    <a:pt x="28567" y="27317"/>
                    <a:pt x="25519" y="27534"/>
                  </a:cubicBezTo>
                  <a:cubicBezTo>
                    <a:pt x="25129" y="27562"/>
                    <a:pt x="24747" y="27576"/>
                    <a:pt x="24373" y="27576"/>
                  </a:cubicBezTo>
                  <a:cubicBezTo>
                    <a:pt x="9673" y="27576"/>
                    <a:pt x="7185" y="6488"/>
                    <a:pt x="6767"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485;p59">
              <a:extLst>
                <a:ext uri="{FF2B5EF4-FFF2-40B4-BE49-F238E27FC236}">
                  <a16:creationId xmlns:a16="http://schemas.microsoft.com/office/drawing/2014/main" id="{9FDE087C-0DA5-4D84-8927-D43D31FDFD61}"/>
                </a:ext>
              </a:extLst>
            </p:cNvPr>
            <p:cNvSpPr/>
            <p:nvPr/>
          </p:nvSpPr>
          <p:spPr>
            <a:xfrm>
              <a:off x="3802205" y="2944123"/>
              <a:ext cx="30355" cy="1626160"/>
            </a:xfrm>
            <a:custGeom>
              <a:avLst/>
              <a:gdLst/>
              <a:ahLst/>
              <a:cxnLst/>
              <a:rect l="l" t="t" r="r" b="b"/>
              <a:pathLst>
                <a:path w="830" h="44464" fill="none" extrusionOk="0">
                  <a:moveTo>
                    <a:pt x="553" y="1"/>
                  </a:moveTo>
                  <a:cubicBezTo>
                    <a:pt x="553" y="1"/>
                    <a:pt x="275" y="7490"/>
                    <a:pt x="553" y="10524"/>
                  </a:cubicBezTo>
                  <a:cubicBezTo>
                    <a:pt x="830"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486;p59">
              <a:extLst>
                <a:ext uri="{FF2B5EF4-FFF2-40B4-BE49-F238E27FC236}">
                  <a16:creationId xmlns:a16="http://schemas.microsoft.com/office/drawing/2014/main" id="{1363C64C-F48C-4895-A108-BCDF2F3B7CEF}"/>
                </a:ext>
              </a:extLst>
            </p:cNvPr>
            <p:cNvSpPr/>
            <p:nvPr/>
          </p:nvSpPr>
          <p:spPr>
            <a:xfrm>
              <a:off x="3943596" y="2944123"/>
              <a:ext cx="30392" cy="1626160"/>
            </a:xfrm>
            <a:custGeom>
              <a:avLst/>
              <a:gdLst/>
              <a:ahLst/>
              <a:cxnLst/>
              <a:rect l="l" t="t" r="r" b="b"/>
              <a:pathLst>
                <a:path w="831" h="44464" fill="none" extrusionOk="0">
                  <a:moveTo>
                    <a:pt x="552" y="1"/>
                  </a:moveTo>
                  <a:cubicBezTo>
                    <a:pt x="552" y="1"/>
                    <a:pt x="276" y="7490"/>
                    <a:pt x="552" y="10524"/>
                  </a:cubicBezTo>
                  <a:cubicBezTo>
                    <a:pt x="830"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487;p59">
              <a:extLst>
                <a:ext uri="{FF2B5EF4-FFF2-40B4-BE49-F238E27FC236}">
                  <a16:creationId xmlns:a16="http://schemas.microsoft.com/office/drawing/2014/main" id="{5B2D4610-9A0E-4174-A496-5956F16DBAE5}"/>
                </a:ext>
              </a:extLst>
            </p:cNvPr>
            <p:cNvSpPr/>
            <p:nvPr/>
          </p:nvSpPr>
          <p:spPr>
            <a:xfrm>
              <a:off x="4084988" y="2944123"/>
              <a:ext cx="30355" cy="1626160"/>
            </a:xfrm>
            <a:custGeom>
              <a:avLst/>
              <a:gdLst/>
              <a:ahLst/>
              <a:cxnLst/>
              <a:rect l="l" t="t" r="r" b="b"/>
              <a:pathLst>
                <a:path w="830" h="44464" fill="none" extrusionOk="0">
                  <a:moveTo>
                    <a:pt x="553" y="1"/>
                  </a:moveTo>
                  <a:cubicBezTo>
                    <a:pt x="553" y="1"/>
                    <a:pt x="276" y="7490"/>
                    <a:pt x="553" y="10524"/>
                  </a:cubicBezTo>
                  <a:cubicBezTo>
                    <a:pt x="829" y="13559"/>
                    <a:pt x="92" y="22943"/>
                    <a:pt x="92" y="26260"/>
                  </a:cubicBezTo>
                  <a:cubicBezTo>
                    <a:pt x="92" y="29579"/>
                    <a:pt x="1"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488;p59">
              <a:extLst>
                <a:ext uri="{FF2B5EF4-FFF2-40B4-BE49-F238E27FC236}">
                  <a16:creationId xmlns:a16="http://schemas.microsoft.com/office/drawing/2014/main" id="{AC4570BD-2B9B-477F-867C-EF82D571A585}"/>
                </a:ext>
              </a:extLst>
            </p:cNvPr>
            <p:cNvSpPr/>
            <p:nvPr/>
          </p:nvSpPr>
          <p:spPr>
            <a:xfrm>
              <a:off x="4226380" y="2944123"/>
              <a:ext cx="30355" cy="1626160"/>
            </a:xfrm>
            <a:custGeom>
              <a:avLst/>
              <a:gdLst/>
              <a:ahLst/>
              <a:cxnLst/>
              <a:rect l="l" t="t" r="r" b="b"/>
              <a:pathLst>
                <a:path w="830" h="44464" fill="none" extrusionOk="0">
                  <a:moveTo>
                    <a:pt x="553" y="1"/>
                  </a:moveTo>
                  <a:cubicBezTo>
                    <a:pt x="553" y="1"/>
                    <a:pt x="276" y="7490"/>
                    <a:pt x="553" y="10524"/>
                  </a:cubicBezTo>
                  <a:cubicBezTo>
                    <a:pt x="830" y="13559"/>
                    <a:pt x="93" y="22943"/>
                    <a:pt x="93" y="26260"/>
                  </a:cubicBezTo>
                  <a:cubicBezTo>
                    <a:pt x="93" y="29579"/>
                    <a:pt x="1"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489;p59">
              <a:extLst>
                <a:ext uri="{FF2B5EF4-FFF2-40B4-BE49-F238E27FC236}">
                  <a16:creationId xmlns:a16="http://schemas.microsoft.com/office/drawing/2014/main" id="{ACF2BCB5-BABF-4A3F-994E-D50B560B670A}"/>
                </a:ext>
              </a:extLst>
            </p:cNvPr>
            <p:cNvSpPr/>
            <p:nvPr/>
          </p:nvSpPr>
          <p:spPr>
            <a:xfrm>
              <a:off x="4367844" y="2944123"/>
              <a:ext cx="30355" cy="1626160"/>
            </a:xfrm>
            <a:custGeom>
              <a:avLst/>
              <a:gdLst/>
              <a:ahLst/>
              <a:cxnLst/>
              <a:rect l="l" t="t" r="r" b="b"/>
              <a:pathLst>
                <a:path w="830" h="44464" fill="none" extrusionOk="0">
                  <a:moveTo>
                    <a:pt x="552" y="1"/>
                  </a:moveTo>
                  <a:cubicBezTo>
                    <a:pt x="552" y="1"/>
                    <a:pt x="276" y="7490"/>
                    <a:pt x="552" y="10524"/>
                  </a:cubicBezTo>
                  <a:cubicBezTo>
                    <a:pt x="829"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490;p59">
              <a:extLst>
                <a:ext uri="{FF2B5EF4-FFF2-40B4-BE49-F238E27FC236}">
                  <a16:creationId xmlns:a16="http://schemas.microsoft.com/office/drawing/2014/main" id="{C19B9D66-EDBA-4368-A5C6-5F2E26029096}"/>
                </a:ext>
              </a:extLst>
            </p:cNvPr>
            <p:cNvSpPr/>
            <p:nvPr/>
          </p:nvSpPr>
          <p:spPr>
            <a:xfrm>
              <a:off x="4509199" y="2944123"/>
              <a:ext cx="30392" cy="1626160"/>
            </a:xfrm>
            <a:custGeom>
              <a:avLst/>
              <a:gdLst/>
              <a:ahLst/>
              <a:cxnLst/>
              <a:rect l="l" t="t" r="r" b="b"/>
              <a:pathLst>
                <a:path w="831" h="44464" fill="none" extrusionOk="0">
                  <a:moveTo>
                    <a:pt x="554" y="1"/>
                  </a:moveTo>
                  <a:cubicBezTo>
                    <a:pt x="554" y="1"/>
                    <a:pt x="276" y="7490"/>
                    <a:pt x="554" y="10524"/>
                  </a:cubicBezTo>
                  <a:cubicBezTo>
                    <a:pt x="830" y="13559"/>
                    <a:pt x="92" y="22943"/>
                    <a:pt x="92" y="26260"/>
                  </a:cubicBezTo>
                  <a:cubicBezTo>
                    <a:pt x="92" y="29579"/>
                    <a:pt x="1" y="42473"/>
                    <a:pt x="462"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491;p59">
              <a:extLst>
                <a:ext uri="{FF2B5EF4-FFF2-40B4-BE49-F238E27FC236}">
                  <a16:creationId xmlns:a16="http://schemas.microsoft.com/office/drawing/2014/main" id="{282AC2C4-1688-4590-B70C-4FF43BF42B42}"/>
                </a:ext>
              </a:extLst>
            </p:cNvPr>
            <p:cNvSpPr/>
            <p:nvPr/>
          </p:nvSpPr>
          <p:spPr>
            <a:xfrm>
              <a:off x="4650591" y="2944123"/>
              <a:ext cx="30392" cy="1626160"/>
            </a:xfrm>
            <a:custGeom>
              <a:avLst/>
              <a:gdLst/>
              <a:ahLst/>
              <a:cxnLst/>
              <a:rect l="l" t="t" r="r" b="b"/>
              <a:pathLst>
                <a:path w="831" h="44464" fill="none" extrusionOk="0">
                  <a:moveTo>
                    <a:pt x="553" y="1"/>
                  </a:moveTo>
                  <a:cubicBezTo>
                    <a:pt x="553" y="1"/>
                    <a:pt x="276" y="7490"/>
                    <a:pt x="553" y="10524"/>
                  </a:cubicBezTo>
                  <a:cubicBezTo>
                    <a:pt x="831" y="13559"/>
                    <a:pt x="93" y="22943"/>
                    <a:pt x="93" y="26260"/>
                  </a:cubicBezTo>
                  <a:cubicBezTo>
                    <a:pt x="93" y="29579"/>
                    <a:pt x="1"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492;p59">
              <a:extLst>
                <a:ext uri="{FF2B5EF4-FFF2-40B4-BE49-F238E27FC236}">
                  <a16:creationId xmlns:a16="http://schemas.microsoft.com/office/drawing/2014/main" id="{C1D9FB74-B894-43FE-92C5-70D4A07415AB}"/>
                </a:ext>
              </a:extLst>
            </p:cNvPr>
            <p:cNvSpPr/>
            <p:nvPr/>
          </p:nvSpPr>
          <p:spPr>
            <a:xfrm>
              <a:off x="4792019" y="2944123"/>
              <a:ext cx="30319" cy="1626160"/>
            </a:xfrm>
            <a:custGeom>
              <a:avLst/>
              <a:gdLst/>
              <a:ahLst/>
              <a:cxnLst/>
              <a:rect l="l" t="t" r="r" b="b"/>
              <a:pathLst>
                <a:path w="829" h="44464" fill="none" extrusionOk="0">
                  <a:moveTo>
                    <a:pt x="552" y="1"/>
                  </a:moveTo>
                  <a:cubicBezTo>
                    <a:pt x="552" y="1"/>
                    <a:pt x="276" y="7490"/>
                    <a:pt x="552" y="10524"/>
                  </a:cubicBezTo>
                  <a:cubicBezTo>
                    <a:pt x="829" y="13559"/>
                    <a:pt x="92" y="22943"/>
                    <a:pt x="92" y="26260"/>
                  </a:cubicBezTo>
                  <a:cubicBezTo>
                    <a:pt x="92" y="29579"/>
                    <a:pt x="0" y="42473"/>
                    <a:pt x="460"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493;p59">
              <a:extLst>
                <a:ext uri="{FF2B5EF4-FFF2-40B4-BE49-F238E27FC236}">
                  <a16:creationId xmlns:a16="http://schemas.microsoft.com/office/drawing/2014/main" id="{13EEC7E5-93F6-4EE9-AA0B-13EBD822B8C5}"/>
                </a:ext>
              </a:extLst>
            </p:cNvPr>
            <p:cNvSpPr/>
            <p:nvPr/>
          </p:nvSpPr>
          <p:spPr>
            <a:xfrm>
              <a:off x="4933411" y="2944123"/>
              <a:ext cx="30355" cy="1626160"/>
            </a:xfrm>
            <a:custGeom>
              <a:avLst/>
              <a:gdLst/>
              <a:ahLst/>
              <a:cxnLst/>
              <a:rect l="l" t="t" r="r" b="b"/>
              <a:pathLst>
                <a:path w="830" h="44464" fill="none" extrusionOk="0">
                  <a:moveTo>
                    <a:pt x="553" y="1"/>
                  </a:moveTo>
                  <a:cubicBezTo>
                    <a:pt x="553" y="1"/>
                    <a:pt x="276" y="7490"/>
                    <a:pt x="553" y="10524"/>
                  </a:cubicBezTo>
                  <a:cubicBezTo>
                    <a:pt x="829" y="13559"/>
                    <a:pt x="92" y="22943"/>
                    <a:pt x="92" y="26260"/>
                  </a:cubicBezTo>
                  <a:cubicBezTo>
                    <a:pt x="92" y="29579"/>
                    <a:pt x="1"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494;p59">
              <a:extLst>
                <a:ext uri="{FF2B5EF4-FFF2-40B4-BE49-F238E27FC236}">
                  <a16:creationId xmlns:a16="http://schemas.microsoft.com/office/drawing/2014/main" id="{99B16D7F-9B4F-46CD-AF59-971A08593701}"/>
                </a:ext>
              </a:extLst>
            </p:cNvPr>
            <p:cNvSpPr/>
            <p:nvPr/>
          </p:nvSpPr>
          <p:spPr>
            <a:xfrm>
              <a:off x="5074766" y="2944123"/>
              <a:ext cx="30392" cy="1626160"/>
            </a:xfrm>
            <a:custGeom>
              <a:avLst/>
              <a:gdLst/>
              <a:ahLst/>
              <a:cxnLst/>
              <a:rect l="l" t="t" r="r" b="b"/>
              <a:pathLst>
                <a:path w="831" h="44464" fill="none" extrusionOk="0">
                  <a:moveTo>
                    <a:pt x="554" y="1"/>
                  </a:moveTo>
                  <a:cubicBezTo>
                    <a:pt x="554" y="1"/>
                    <a:pt x="276" y="7490"/>
                    <a:pt x="554" y="10524"/>
                  </a:cubicBezTo>
                  <a:cubicBezTo>
                    <a:pt x="830" y="13559"/>
                    <a:pt x="92" y="22943"/>
                    <a:pt x="92" y="26260"/>
                  </a:cubicBezTo>
                  <a:cubicBezTo>
                    <a:pt x="92" y="29579"/>
                    <a:pt x="1" y="42473"/>
                    <a:pt x="462"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495;p59">
              <a:extLst>
                <a:ext uri="{FF2B5EF4-FFF2-40B4-BE49-F238E27FC236}">
                  <a16:creationId xmlns:a16="http://schemas.microsoft.com/office/drawing/2014/main" id="{9742C897-C36E-4A58-9395-6358CE1C243E}"/>
                </a:ext>
              </a:extLst>
            </p:cNvPr>
            <p:cNvSpPr/>
            <p:nvPr/>
          </p:nvSpPr>
          <p:spPr>
            <a:xfrm>
              <a:off x="5216231" y="2944123"/>
              <a:ext cx="30355" cy="1626160"/>
            </a:xfrm>
            <a:custGeom>
              <a:avLst/>
              <a:gdLst/>
              <a:ahLst/>
              <a:cxnLst/>
              <a:rect l="l" t="t" r="r" b="b"/>
              <a:pathLst>
                <a:path w="830" h="44464" fill="none" extrusionOk="0">
                  <a:moveTo>
                    <a:pt x="553" y="1"/>
                  </a:moveTo>
                  <a:cubicBezTo>
                    <a:pt x="553" y="1"/>
                    <a:pt x="276" y="7490"/>
                    <a:pt x="553" y="10524"/>
                  </a:cubicBezTo>
                  <a:cubicBezTo>
                    <a:pt x="830"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496;p59">
              <a:extLst>
                <a:ext uri="{FF2B5EF4-FFF2-40B4-BE49-F238E27FC236}">
                  <a16:creationId xmlns:a16="http://schemas.microsoft.com/office/drawing/2014/main" id="{2609D5F8-D459-4E45-9CB1-2AE31C058978}"/>
                </a:ext>
              </a:extLst>
            </p:cNvPr>
            <p:cNvSpPr/>
            <p:nvPr/>
          </p:nvSpPr>
          <p:spPr>
            <a:xfrm>
              <a:off x="5357622" y="2944123"/>
              <a:ext cx="30392" cy="1626160"/>
            </a:xfrm>
            <a:custGeom>
              <a:avLst/>
              <a:gdLst/>
              <a:ahLst/>
              <a:cxnLst/>
              <a:rect l="l" t="t" r="r" b="b"/>
              <a:pathLst>
                <a:path w="831" h="44464" fill="none" extrusionOk="0">
                  <a:moveTo>
                    <a:pt x="552" y="1"/>
                  </a:moveTo>
                  <a:cubicBezTo>
                    <a:pt x="552" y="1"/>
                    <a:pt x="276" y="7490"/>
                    <a:pt x="552" y="10524"/>
                  </a:cubicBezTo>
                  <a:cubicBezTo>
                    <a:pt x="830"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497;p59">
              <a:extLst>
                <a:ext uri="{FF2B5EF4-FFF2-40B4-BE49-F238E27FC236}">
                  <a16:creationId xmlns:a16="http://schemas.microsoft.com/office/drawing/2014/main" id="{6B66E5E7-AE7B-41F6-8706-F5939A2AC928}"/>
                </a:ext>
              </a:extLst>
            </p:cNvPr>
            <p:cNvSpPr/>
            <p:nvPr/>
          </p:nvSpPr>
          <p:spPr>
            <a:xfrm>
              <a:off x="3988728" y="3061853"/>
              <a:ext cx="1219473" cy="712798"/>
            </a:xfrm>
            <a:custGeom>
              <a:avLst/>
              <a:gdLst/>
              <a:ahLst/>
              <a:cxnLst/>
              <a:rect l="l" t="t" r="r" b="b"/>
              <a:pathLst>
                <a:path w="33344" h="19490" extrusionOk="0">
                  <a:moveTo>
                    <a:pt x="31340" y="0"/>
                  </a:moveTo>
                  <a:cubicBezTo>
                    <a:pt x="31257" y="0"/>
                    <a:pt x="31174" y="20"/>
                    <a:pt x="31092" y="64"/>
                  </a:cubicBezTo>
                  <a:cubicBezTo>
                    <a:pt x="30906" y="162"/>
                    <a:pt x="30789" y="350"/>
                    <a:pt x="30662" y="516"/>
                  </a:cubicBezTo>
                  <a:cubicBezTo>
                    <a:pt x="29778" y="1666"/>
                    <a:pt x="28269" y="1923"/>
                    <a:pt x="26760" y="1923"/>
                  </a:cubicBezTo>
                  <a:cubicBezTo>
                    <a:pt x="26288" y="1923"/>
                    <a:pt x="25815" y="1898"/>
                    <a:pt x="25361" y="1867"/>
                  </a:cubicBezTo>
                  <a:cubicBezTo>
                    <a:pt x="22588" y="1679"/>
                    <a:pt x="19809" y="1585"/>
                    <a:pt x="17029" y="1585"/>
                  </a:cubicBezTo>
                  <a:cubicBezTo>
                    <a:pt x="12096" y="1585"/>
                    <a:pt x="7161" y="1880"/>
                    <a:pt x="2263" y="2469"/>
                  </a:cubicBezTo>
                  <a:cubicBezTo>
                    <a:pt x="2070" y="1859"/>
                    <a:pt x="1622" y="1172"/>
                    <a:pt x="1019" y="1172"/>
                  </a:cubicBezTo>
                  <a:cubicBezTo>
                    <a:pt x="968" y="1172"/>
                    <a:pt x="915" y="1177"/>
                    <a:pt x="861" y="1187"/>
                  </a:cubicBezTo>
                  <a:cubicBezTo>
                    <a:pt x="226" y="1310"/>
                    <a:pt x="0" y="2189"/>
                    <a:pt x="304" y="2760"/>
                  </a:cubicBezTo>
                  <a:cubicBezTo>
                    <a:pt x="609" y="3331"/>
                    <a:pt x="1234" y="3645"/>
                    <a:pt x="1645" y="3856"/>
                  </a:cubicBezTo>
                  <a:cubicBezTo>
                    <a:pt x="2281" y="8138"/>
                    <a:pt x="2592" y="12471"/>
                    <a:pt x="2572" y="16802"/>
                  </a:cubicBezTo>
                  <a:cubicBezTo>
                    <a:pt x="2006" y="17021"/>
                    <a:pt x="1406" y="17265"/>
                    <a:pt x="1049" y="17757"/>
                  </a:cubicBezTo>
                  <a:cubicBezTo>
                    <a:pt x="691" y="18249"/>
                    <a:pt x="718" y="19069"/>
                    <a:pt x="1258" y="19351"/>
                  </a:cubicBezTo>
                  <a:cubicBezTo>
                    <a:pt x="1389" y="19419"/>
                    <a:pt x="1518" y="19448"/>
                    <a:pt x="1645" y="19448"/>
                  </a:cubicBezTo>
                  <a:cubicBezTo>
                    <a:pt x="2331" y="19448"/>
                    <a:pt x="2983" y="18599"/>
                    <a:pt x="3714" y="18296"/>
                  </a:cubicBezTo>
                  <a:cubicBezTo>
                    <a:pt x="4051" y="18157"/>
                    <a:pt x="4423" y="18139"/>
                    <a:pt x="4787" y="18122"/>
                  </a:cubicBezTo>
                  <a:cubicBezTo>
                    <a:pt x="7512" y="17996"/>
                    <a:pt x="10238" y="17871"/>
                    <a:pt x="12963" y="17745"/>
                  </a:cubicBezTo>
                  <a:cubicBezTo>
                    <a:pt x="16430" y="17586"/>
                    <a:pt x="19904" y="17427"/>
                    <a:pt x="23373" y="17427"/>
                  </a:cubicBezTo>
                  <a:cubicBezTo>
                    <a:pt x="25707" y="17427"/>
                    <a:pt x="28040" y="17499"/>
                    <a:pt x="30367" y="17691"/>
                  </a:cubicBezTo>
                  <a:cubicBezTo>
                    <a:pt x="30648" y="18394"/>
                    <a:pt x="31003" y="19170"/>
                    <a:pt x="31712" y="19437"/>
                  </a:cubicBezTo>
                  <a:cubicBezTo>
                    <a:pt x="31810" y="19473"/>
                    <a:pt x="31912" y="19490"/>
                    <a:pt x="32016" y="19490"/>
                  </a:cubicBezTo>
                  <a:cubicBezTo>
                    <a:pt x="32664" y="19490"/>
                    <a:pt x="33343" y="18835"/>
                    <a:pt x="32994" y="18283"/>
                  </a:cubicBezTo>
                  <a:cubicBezTo>
                    <a:pt x="32783" y="17951"/>
                    <a:pt x="32328" y="17852"/>
                    <a:pt x="32083" y="17542"/>
                  </a:cubicBezTo>
                  <a:cubicBezTo>
                    <a:pt x="31875" y="17279"/>
                    <a:pt x="31858" y="16918"/>
                    <a:pt x="31850" y="16583"/>
                  </a:cubicBezTo>
                  <a:cubicBezTo>
                    <a:pt x="31724" y="11835"/>
                    <a:pt x="31429" y="7094"/>
                    <a:pt x="30967" y="2367"/>
                  </a:cubicBezTo>
                  <a:cubicBezTo>
                    <a:pt x="31452" y="2031"/>
                    <a:pt x="31973" y="1637"/>
                    <a:pt x="32094" y="1059"/>
                  </a:cubicBezTo>
                  <a:cubicBezTo>
                    <a:pt x="32196" y="572"/>
                    <a:pt x="31783" y="0"/>
                    <a:pt x="313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98;p59">
              <a:extLst>
                <a:ext uri="{FF2B5EF4-FFF2-40B4-BE49-F238E27FC236}">
                  <a16:creationId xmlns:a16="http://schemas.microsoft.com/office/drawing/2014/main" id="{AAC25258-3DD0-4248-A14E-12309BF97CE8}"/>
                </a:ext>
              </a:extLst>
            </p:cNvPr>
            <p:cNvSpPr/>
            <p:nvPr/>
          </p:nvSpPr>
          <p:spPr>
            <a:xfrm>
              <a:off x="4276521" y="3124649"/>
              <a:ext cx="846507" cy="587647"/>
            </a:xfrm>
            <a:custGeom>
              <a:avLst/>
              <a:gdLst/>
              <a:ahLst/>
              <a:cxnLst/>
              <a:rect l="l" t="t" r="r" b="b"/>
              <a:pathLst>
                <a:path w="23146" h="16068" extrusionOk="0">
                  <a:moveTo>
                    <a:pt x="14834" y="1"/>
                  </a:moveTo>
                  <a:lnTo>
                    <a:pt x="14834" y="1"/>
                  </a:lnTo>
                  <a:cubicBezTo>
                    <a:pt x="14801" y="121"/>
                    <a:pt x="14818" y="254"/>
                    <a:pt x="14840" y="379"/>
                  </a:cubicBezTo>
                  <a:cubicBezTo>
                    <a:pt x="14969" y="1134"/>
                    <a:pt x="15222" y="1869"/>
                    <a:pt x="15587" y="2542"/>
                  </a:cubicBezTo>
                  <a:cubicBezTo>
                    <a:pt x="15265" y="2363"/>
                    <a:pt x="14940" y="2182"/>
                    <a:pt x="14617" y="2003"/>
                  </a:cubicBezTo>
                  <a:cubicBezTo>
                    <a:pt x="14510" y="1943"/>
                    <a:pt x="14398" y="1883"/>
                    <a:pt x="14274" y="1872"/>
                  </a:cubicBezTo>
                  <a:cubicBezTo>
                    <a:pt x="14267" y="1872"/>
                    <a:pt x="14259" y="1872"/>
                    <a:pt x="14251" y="1872"/>
                  </a:cubicBezTo>
                  <a:cubicBezTo>
                    <a:pt x="14135" y="1872"/>
                    <a:pt x="14012" y="1929"/>
                    <a:pt x="13974" y="2038"/>
                  </a:cubicBezTo>
                  <a:cubicBezTo>
                    <a:pt x="13918" y="2188"/>
                    <a:pt x="14040" y="2340"/>
                    <a:pt x="14153" y="2454"/>
                  </a:cubicBezTo>
                  <a:cubicBezTo>
                    <a:pt x="14530" y="2836"/>
                    <a:pt x="14909" y="3221"/>
                    <a:pt x="15285" y="3604"/>
                  </a:cubicBezTo>
                  <a:cubicBezTo>
                    <a:pt x="15402" y="3722"/>
                    <a:pt x="15519" y="3840"/>
                    <a:pt x="15616" y="3976"/>
                  </a:cubicBezTo>
                  <a:cubicBezTo>
                    <a:pt x="15885" y="4355"/>
                    <a:pt x="15972" y="4827"/>
                    <a:pt x="16043" y="5290"/>
                  </a:cubicBezTo>
                  <a:cubicBezTo>
                    <a:pt x="15752" y="5363"/>
                    <a:pt x="15462" y="5434"/>
                    <a:pt x="15173" y="5499"/>
                  </a:cubicBezTo>
                  <a:cubicBezTo>
                    <a:pt x="15438" y="6262"/>
                    <a:pt x="15687" y="7037"/>
                    <a:pt x="15897" y="7820"/>
                  </a:cubicBezTo>
                  <a:cubicBezTo>
                    <a:pt x="15861" y="7808"/>
                    <a:pt x="15824" y="7799"/>
                    <a:pt x="15787" y="7793"/>
                  </a:cubicBezTo>
                  <a:cubicBezTo>
                    <a:pt x="15756" y="7788"/>
                    <a:pt x="15724" y="7787"/>
                    <a:pt x="15692" y="7787"/>
                  </a:cubicBezTo>
                  <a:cubicBezTo>
                    <a:pt x="15674" y="7787"/>
                    <a:pt x="15656" y="7787"/>
                    <a:pt x="15638" y="7788"/>
                  </a:cubicBezTo>
                  <a:cubicBezTo>
                    <a:pt x="15577" y="7590"/>
                    <a:pt x="15485" y="7401"/>
                    <a:pt x="15369" y="7228"/>
                  </a:cubicBezTo>
                  <a:lnTo>
                    <a:pt x="15379" y="7218"/>
                  </a:lnTo>
                  <a:lnTo>
                    <a:pt x="15360" y="7214"/>
                  </a:lnTo>
                  <a:cubicBezTo>
                    <a:pt x="15128" y="6875"/>
                    <a:pt x="14803" y="6591"/>
                    <a:pt x="14441" y="6393"/>
                  </a:cubicBezTo>
                  <a:cubicBezTo>
                    <a:pt x="13969" y="6136"/>
                    <a:pt x="13441" y="6008"/>
                    <a:pt x="12903" y="5952"/>
                  </a:cubicBezTo>
                  <a:lnTo>
                    <a:pt x="13147" y="5714"/>
                  </a:lnTo>
                  <a:lnTo>
                    <a:pt x="12654" y="5642"/>
                  </a:lnTo>
                  <a:lnTo>
                    <a:pt x="12432" y="5195"/>
                  </a:lnTo>
                  <a:lnTo>
                    <a:pt x="12212" y="5642"/>
                  </a:lnTo>
                  <a:lnTo>
                    <a:pt x="11719" y="5714"/>
                  </a:lnTo>
                  <a:lnTo>
                    <a:pt x="11927" y="5918"/>
                  </a:lnTo>
                  <a:cubicBezTo>
                    <a:pt x="10813" y="5945"/>
                    <a:pt x="9704" y="6184"/>
                    <a:pt x="8674" y="6610"/>
                  </a:cubicBezTo>
                  <a:lnTo>
                    <a:pt x="8496" y="6248"/>
                  </a:lnTo>
                  <a:lnTo>
                    <a:pt x="8276" y="6696"/>
                  </a:lnTo>
                  <a:lnTo>
                    <a:pt x="7782" y="6767"/>
                  </a:lnTo>
                  <a:lnTo>
                    <a:pt x="7961" y="6942"/>
                  </a:lnTo>
                  <a:cubicBezTo>
                    <a:pt x="7742" y="7057"/>
                    <a:pt x="7526" y="7179"/>
                    <a:pt x="7315" y="7311"/>
                  </a:cubicBezTo>
                  <a:cubicBezTo>
                    <a:pt x="6267" y="7974"/>
                    <a:pt x="5376" y="8837"/>
                    <a:pt x="4508" y="9728"/>
                  </a:cubicBezTo>
                  <a:lnTo>
                    <a:pt x="4469" y="9651"/>
                  </a:lnTo>
                  <a:lnTo>
                    <a:pt x="4376" y="9839"/>
                  </a:lnTo>
                  <a:lnTo>
                    <a:pt x="4168" y="9869"/>
                  </a:lnTo>
                  <a:lnTo>
                    <a:pt x="4272" y="9971"/>
                  </a:lnTo>
                  <a:cubicBezTo>
                    <a:pt x="3728" y="10533"/>
                    <a:pt x="3188" y="11101"/>
                    <a:pt x="2619" y="11633"/>
                  </a:cubicBezTo>
                  <a:cubicBezTo>
                    <a:pt x="1844" y="12356"/>
                    <a:pt x="1009" y="13016"/>
                    <a:pt x="125" y="13601"/>
                  </a:cubicBezTo>
                  <a:cubicBezTo>
                    <a:pt x="84" y="13628"/>
                    <a:pt x="42" y="13661"/>
                    <a:pt x="28" y="13708"/>
                  </a:cubicBezTo>
                  <a:cubicBezTo>
                    <a:pt x="1" y="13809"/>
                    <a:pt x="118" y="13856"/>
                    <a:pt x="234" y="13856"/>
                  </a:cubicBezTo>
                  <a:cubicBezTo>
                    <a:pt x="272" y="13856"/>
                    <a:pt x="310" y="13851"/>
                    <a:pt x="342" y="13842"/>
                  </a:cubicBezTo>
                  <a:cubicBezTo>
                    <a:pt x="435" y="13817"/>
                    <a:pt x="527" y="13788"/>
                    <a:pt x="619" y="13758"/>
                  </a:cubicBezTo>
                  <a:lnTo>
                    <a:pt x="619" y="13758"/>
                  </a:lnTo>
                  <a:lnTo>
                    <a:pt x="613" y="13793"/>
                  </a:lnTo>
                  <a:lnTo>
                    <a:pt x="790" y="13698"/>
                  </a:lnTo>
                  <a:cubicBezTo>
                    <a:pt x="794" y="13697"/>
                    <a:pt x="797" y="13696"/>
                    <a:pt x="801" y="13695"/>
                  </a:cubicBezTo>
                  <a:lnTo>
                    <a:pt x="985" y="13790"/>
                  </a:lnTo>
                  <a:lnTo>
                    <a:pt x="985" y="13790"/>
                  </a:lnTo>
                  <a:lnTo>
                    <a:pt x="960" y="13638"/>
                  </a:lnTo>
                  <a:cubicBezTo>
                    <a:pt x="2725" y="12978"/>
                    <a:pt x="4237" y="11741"/>
                    <a:pt x="5860" y="10738"/>
                  </a:cubicBezTo>
                  <a:lnTo>
                    <a:pt x="6579" y="10315"/>
                  </a:lnTo>
                  <a:cubicBezTo>
                    <a:pt x="7066" y="10047"/>
                    <a:pt x="7566" y="9807"/>
                    <a:pt x="8089" y="9619"/>
                  </a:cubicBezTo>
                  <a:cubicBezTo>
                    <a:pt x="8330" y="9532"/>
                    <a:pt x="8583" y="9455"/>
                    <a:pt x="8840" y="9455"/>
                  </a:cubicBezTo>
                  <a:cubicBezTo>
                    <a:pt x="8863" y="9455"/>
                    <a:pt x="8887" y="9456"/>
                    <a:pt x="8910" y="9457"/>
                  </a:cubicBezTo>
                  <a:cubicBezTo>
                    <a:pt x="8953" y="9459"/>
                    <a:pt x="8995" y="9466"/>
                    <a:pt x="9037" y="9473"/>
                  </a:cubicBezTo>
                  <a:cubicBezTo>
                    <a:pt x="9102" y="9499"/>
                    <a:pt x="9169" y="9518"/>
                    <a:pt x="9236" y="9530"/>
                  </a:cubicBezTo>
                  <a:cubicBezTo>
                    <a:pt x="9272" y="9544"/>
                    <a:pt x="9309" y="9564"/>
                    <a:pt x="9343" y="9582"/>
                  </a:cubicBezTo>
                  <a:cubicBezTo>
                    <a:pt x="9345" y="9584"/>
                    <a:pt x="9349" y="9589"/>
                    <a:pt x="9351" y="9592"/>
                  </a:cubicBezTo>
                  <a:lnTo>
                    <a:pt x="9356" y="9589"/>
                  </a:lnTo>
                  <a:cubicBezTo>
                    <a:pt x="9366" y="9595"/>
                    <a:pt x="9375" y="9601"/>
                    <a:pt x="9385" y="9607"/>
                  </a:cubicBezTo>
                  <a:cubicBezTo>
                    <a:pt x="9251" y="9713"/>
                    <a:pt x="9136" y="9836"/>
                    <a:pt x="9064" y="9988"/>
                  </a:cubicBezTo>
                  <a:cubicBezTo>
                    <a:pt x="8915" y="10300"/>
                    <a:pt x="9035" y="10753"/>
                    <a:pt x="9305" y="10804"/>
                  </a:cubicBezTo>
                  <a:cubicBezTo>
                    <a:pt x="9306" y="10803"/>
                    <a:pt x="9310" y="10803"/>
                    <a:pt x="9311" y="10803"/>
                  </a:cubicBezTo>
                  <a:cubicBezTo>
                    <a:pt x="9305" y="10855"/>
                    <a:pt x="9300" y="10904"/>
                    <a:pt x="9295" y="10956"/>
                  </a:cubicBezTo>
                  <a:cubicBezTo>
                    <a:pt x="9264" y="10950"/>
                    <a:pt x="9231" y="10946"/>
                    <a:pt x="9198" y="10946"/>
                  </a:cubicBezTo>
                  <a:cubicBezTo>
                    <a:pt x="9191" y="10946"/>
                    <a:pt x="9184" y="10946"/>
                    <a:pt x="9177" y="10946"/>
                  </a:cubicBezTo>
                  <a:cubicBezTo>
                    <a:pt x="8999" y="10956"/>
                    <a:pt x="8839" y="11076"/>
                    <a:pt x="8747" y="11229"/>
                  </a:cubicBezTo>
                  <a:cubicBezTo>
                    <a:pt x="8656" y="11380"/>
                    <a:pt x="8623" y="11563"/>
                    <a:pt x="8621" y="11742"/>
                  </a:cubicBezTo>
                  <a:cubicBezTo>
                    <a:pt x="8614" y="12213"/>
                    <a:pt x="8809" y="12684"/>
                    <a:pt x="9139" y="13021"/>
                  </a:cubicBezTo>
                  <a:cubicBezTo>
                    <a:pt x="8867" y="13973"/>
                    <a:pt x="8621" y="14932"/>
                    <a:pt x="8334" y="15879"/>
                  </a:cubicBezTo>
                  <a:cubicBezTo>
                    <a:pt x="10726" y="15780"/>
                    <a:pt x="13119" y="15705"/>
                    <a:pt x="15511" y="15705"/>
                  </a:cubicBezTo>
                  <a:cubicBezTo>
                    <a:pt x="17842" y="15705"/>
                    <a:pt x="20172" y="15776"/>
                    <a:pt x="22497" y="15968"/>
                  </a:cubicBezTo>
                  <a:cubicBezTo>
                    <a:pt x="22510" y="16001"/>
                    <a:pt x="22524" y="16034"/>
                    <a:pt x="22537" y="16067"/>
                  </a:cubicBezTo>
                  <a:cubicBezTo>
                    <a:pt x="22552" y="16026"/>
                    <a:pt x="22569" y="15986"/>
                    <a:pt x="22583" y="15943"/>
                  </a:cubicBezTo>
                  <a:cubicBezTo>
                    <a:pt x="22605" y="15882"/>
                    <a:pt x="22627" y="15820"/>
                    <a:pt x="22646" y="15758"/>
                  </a:cubicBezTo>
                  <a:cubicBezTo>
                    <a:pt x="22664" y="15702"/>
                    <a:pt x="22682" y="15645"/>
                    <a:pt x="22701" y="15590"/>
                  </a:cubicBezTo>
                  <a:cubicBezTo>
                    <a:pt x="22724" y="15515"/>
                    <a:pt x="22747" y="15438"/>
                    <a:pt x="22768" y="15362"/>
                  </a:cubicBezTo>
                  <a:lnTo>
                    <a:pt x="22807" y="15225"/>
                  </a:lnTo>
                  <a:cubicBezTo>
                    <a:pt x="22840" y="15102"/>
                    <a:pt x="22873" y="14977"/>
                    <a:pt x="22900" y="14851"/>
                  </a:cubicBezTo>
                  <a:cubicBezTo>
                    <a:pt x="23037" y="14239"/>
                    <a:pt x="23110" y="13618"/>
                    <a:pt x="23132" y="12993"/>
                  </a:cubicBezTo>
                  <a:cubicBezTo>
                    <a:pt x="23145" y="12577"/>
                    <a:pt x="23138" y="12158"/>
                    <a:pt x="23112" y="11741"/>
                  </a:cubicBezTo>
                  <a:cubicBezTo>
                    <a:pt x="23088" y="11331"/>
                    <a:pt x="23047" y="10913"/>
                    <a:pt x="22994" y="10499"/>
                  </a:cubicBezTo>
                  <a:cubicBezTo>
                    <a:pt x="22966" y="10290"/>
                    <a:pt x="22938" y="10083"/>
                    <a:pt x="22904" y="9877"/>
                  </a:cubicBezTo>
                  <a:cubicBezTo>
                    <a:pt x="22900" y="9847"/>
                    <a:pt x="22894" y="9817"/>
                    <a:pt x="22891" y="9786"/>
                  </a:cubicBezTo>
                  <a:cubicBezTo>
                    <a:pt x="22550" y="7642"/>
                    <a:pt x="21945" y="5509"/>
                    <a:pt x="20811" y="3721"/>
                  </a:cubicBezTo>
                  <a:cubicBezTo>
                    <a:pt x="20587" y="3813"/>
                    <a:pt x="20362" y="3902"/>
                    <a:pt x="20137" y="3988"/>
                  </a:cubicBezTo>
                  <a:lnTo>
                    <a:pt x="18699" y="206"/>
                  </a:lnTo>
                  <a:cubicBezTo>
                    <a:pt x="18487" y="202"/>
                    <a:pt x="18277" y="196"/>
                    <a:pt x="18067" y="185"/>
                  </a:cubicBezTo>
                  <a:lnTo>
                    <a:pt x="18067" y="185"/>
                  </a:lnTo>
                  <a:cubicBezTo>
                    <a:pt x="18164" y="539"/>
                    <a:pt x="18260" y="890"/>
                    <a:pt x="18355" y="1243"/>
                  </a:cubicBezTo>
                  <a:cubicBezTo>
                    <a:pt x="18131" y="899"/>
                    <a:pt x="17931" y="539"/>
                    <a:pt x="17753" y="168"/>
                  </a:cubicBezTo>
                  <a:cubicBezTo>
                    <a:pt x="17665" y="162"/>
                    <a:pt x="17578" y="157"/>
                    <a:pt x="17492" y="151"/>
                  </a:cubicBezTo>
                  <a:cubicBezTo>
                    <a:pt x="17304" y="138"/>
                    <a:pt x="17116" y="128"/>
                    <a:pt x="16930" y="116"/>
                  </a:cubicBezTo>
                  <a:lnTo>
                    <a:pt x="16930" y="116"/>
                  </a:lnTo>
                  <a:cubicBezTo>
                    <a:pt x="17056" y="539"/>
                    <a:pt x="17183" y="960"/>
                    <a:pt x="17310" y="1382"/>
                  </a:cubicBezTo>
                  <a:cubicBezTo>
                    <a:pt x="17040" y="970"/>
                    <a:pt x="16802" y="540"/>
                    <a:pt x="16591" y="96"/>
                  </a:cubicBezTo>
                  <a:cubicBezTo>
                    <a:pt x="16312" y="79"/>
                    <a:pt x="16035" y="62"/>
                    <a:pt x="15758" y="46"/>
                  </a:cubicBezTo>
                  <a:lnTo>
                    <a:pt x="15758" y="46"/>
                  </a:lnTo>
                  <a:cubicBezTo>
                    <a:pt x="15933" y="566"/>
                    <a:pt x="16109" y="1084"/>
                    <a:pt x="16284" y="1603"/>
                  </a:cubicBezTo>
                  <a:cubicBezTo>
                    <a:pt x="15991" y="1078"/>
                    <a:pt x="15701" y="555"/>
                    <a:pt x="15408" y="29"/>
                  </a:cubicBezTo>
                  <a:cubicBezTo>
                    <a:pt x="15216" y="19"/>
                    <a:pt x="15025" y="10"/>
                    <a:pt x="14834" y="1"/>
                  </a:cubicBezTo>
                  <a:close/>
                </a:path>
              </a:pathLst>
            </a:custGeom>
            <a:solidFill>
              <a:srgbClr val="2225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499;p59">
              <a:extLst>
                <a:ext uri="{FF2B5EF4-FFF2-40B4-BE49-F238E27FC236}">
                  <a16:creationId xmlns:a16="http://schemas.microsoft.com/office/drawing/2014/main" id="{2C1CEC2A-2B57-4ECF-9CF8-F55C39060ED6}"/>
                </a:ext>
              </a:extLst>
            </p:cNvPr>
            <p:cNvSpPr/>
            <p:nvPr/>
          </p:nvSpPr>
          <p:spPr>
            <a:xfrm>
              <a:off x="4092924" y="3190737"/>
              <a:ext cx="41363" cy="474162"/>
            </a:xfrm>
            <a:custGeom>
              <a:avLst/>
              <a:gdLst/>
              <a:ahLst/>
              <a:cxnLst/>
              <a:rect l="l" t="t" r="r" b="b"/>
              <a:pathLst>
                <a:path w="1131" h="12965" fill="none" extrusionOk="0">
                  <a:moveTo>
                    <a:pt x="1" y="1"/>
                  </a:moveTo>
                  <a:cubicBezTo>
                    <a:pt x="862" y="4258"/>
                    <a:pt x="1131" y="8635"/>
                    <a:pt x="795" y="1296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500;p59">
              <a:extLst>
                <a:ext uri="{FF2B5EF4-FFF2-40B4-BE49-F238E27FC236}">
                  <a16:creationId xmlns:a16="http://schemas.microsoft.com/office/drawing/2014/main" id="{D5385831-3F36-439F-828C-53D208D898A8}"/>
                </a:ext>
              </a:extLst>
            </p:cNvPr>
            <p:cNvSpPr/>
            <p:nvPr/>
          </p:nvSpPr>
          <p:spPr>
            <a:xfrm>
              <a:off x="5094369" y="3169269"/>
              <a:ext cx="18945" cy="200966"/>
            </a:xfrm>
            <a:custGeom>
              <a:avLst/>
              <a:gdLst/>
              <a:ahLst/>
              <a:cxnLst/>
              <a:rect l="l" t="t" r="r" b="b"/>
              <a:pathLst>
                <a:path w="518" h="5495" fill="none" extrusionOk="0">
                  <a:moveTo>
                    <a:pt x="3" y="0"/>
                  </a:moveTo>
                  <a:cubicBezTo>
                    <a:pt x="1" y="1842"/>
                    <a:pt x="173" y="3685"/>
                    <a:pt x="517" y="5494"/>
                  </a:cubicBezTo>
                </a:path>
              </a:pathLst>
            </a:custGeom>
            <a:noFill/>
            <a:ln w="1525" cap="flat" cmpd="sng">
              <a:solidFill>
                <a:srgbClr val="777AD1"/>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501;p59">
              <a:extLst>
                <a:ext uri="{FF2B5EF4-FFF2-40B4-BE49-F238E27FC236}">
                  <a16:creationId xmlns:a16="http://schemas.microsoft.com/office/drawing/2014/main" id="{021E8987-227F-40A7-86F0-2B4A903C79F6}"/>
                </a:ext>
              </a:extLst>
            </p:cNvPr>
            <p:cNvSpPr/>
            <p:nvPr/>
          </p:nvSpPr>
          <p:spPr>
            <a:xfrm>
              <a:off x="5086908" y="3077433"/>
              <a:ext cx="51860" cy="57785"/>
            </a:xfrm>
            <a:custGeom>
              <a:avLst/>
              <a:gdLst/>
              <a:ahLst/>
              <a:cxnLst/>
              <a:rect l="l" t="t" r="r" b="b"/>
              <a:pathLst>
                <a:path w="1418" h="1580" fill="none" extrusionOk="0">
                  <a:moveTo>
                    <a:pt x="1418" y="0"/>
                  </a:moveTo>
                  <a:cubicBezTo>
                    <a:pt x="1184" y="689"/>
                    <a:pt x="660" y="1273"/>
                    <a:pt x="0" y="1580"/>
                  </a:cubicBezTo>
                </a:path>
              </a:pathLst>
            </a:custGeom>
            <a:noFill/>
            <a:ln w="1525" cap="flat" cmpd="sng">
              <a:solidFill>
                <a:srgbClr val="777AD1"/>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502;p59">
              <a:extLst>
                <a:ext uri="{FF2B5EF4-FFF2-40B4-BE49-F238E27FC236}">
                  <a16:creationId xmlns:a16="http://schemas.microsoft.com/office/drawing/2014/main" id="{079EF1CD-BF9B-4780-A61C-F483621B14EB}"/>
                </a:ext>
              </a:extLst>
            </p:cNvPr>
            <p:cNvSpPr/>
            <p:nvPr/>
          </p:nvSpPr>
          <p:spPr>
            <a:xfrm>
              <a:off x="5133283" y="3716076"/>
              <a:ext cx="35329" cy="39242"/>
            </a:xfrm>
            <a:custGeom>
              <a:avLst/>
              <a:gdLst/>
              <a:ahLst/>
              <a:cxnLst/>
              <a:rect l="l" t="t" r="r" b="b"/>
              <a:pathLst>
                <a:path w="966" h="1073" fill="none" extrusionOk="0">
                  <a:moveTo>
                    <a:pt x="0" y="1"/>
                  </a:moveTo>
                  <a:cubicBezTo>
                    <a:pt x="161" y="469"/>
                    <a:pt x="518" y="865"/>
                    <a:pt x="966" y="1072"/>
                  </a:cubicBezTo>
                </a:path>
              </a:pathLst>
            </a:custGeom>
            <a:noFill/>
            <a:ln w="1525" cap="flat" cmpd="sng">
              <a:solidFill>
                <a:srgbClr val="777AD1"/>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503;p59">
              <a:extLst>
                <a:ext uri="{FF2B5EF4-FFF2-40B4-BE49-F238E27FC236}">
                  <a16:creationId xmlns:a16="http://schemas.microsoft.com/office/drawing/2014/main" id="{46BF887F-5D77-4553-BD2E-AD91B0608E09}"/>
                </a:ext>
              </a:extLst>
            </p:cNvPr>
            <p:cNvSpPr/>
            <p:nvPr/>
          </p:nvSpPr>
          <p:spPr>
            <a:xfrm>
              <a:off x="4047171" y="3722916"/>
              <a:ext cx="56066" cy="25857"/>
            </a:xfrm>
            <a:custGeom>
              <a:avLst/>
              <a:gdLst/>
              <a:ahLst/>
              <a:cxnLst/>
              <a:rect l="l" t="t" r="r" b="b"/>
              <a:pathLst>
                <a:path w="1533" h="707" fill="none" extrusionOk="0">
                  <a:moveTo>
                    <a:pt x="1" y="706"/>
                  </a:moveTo>
                  <a:cubicBezTo>
                    <a:pt x="385" y="273"/>
                    <a:pt x="953" y="11"/>
                    <a:pt x="1533" y="1"/>
                  </a:cubicBezTo>
                </a:path>
              </a:pathLst>
            </a:custGeom>
            <a:noFill/>
            <a:ln w="1525" cap="flat" cmpd="sng">
              <a:solidFill>
                <a:srgbClr val="777AD1"/>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504;p59">
              <a:extLst>
                <a:ext uri="{FF2B5EF4-FFF2-40B4-BE49-F238E27FC236}">
                  <a16:creationId xmlns:a16="http://schemas.microsoft.com/office/drawing/2014/main" id="{781820F8-F65B-4A08-A0C8-2CE1F42224EA}"/>
                </a:ext>
              </a:extLst>
            </p:cNvPr>
            <p:cNvSpPr/>
            <p:nvPr/>
          </p:nvSpPr>
          <p:spPr>
            <a:xfrm>
              <a:off x="4021022" y="3132220"/>
              <a:ext cx="26186" cy="44436"/>
            </a:xfrm>
            <a:custGeom>
              <a:avLst/>
              <a:gdLst/>
              <a:ahLst/>
              <a:cxnLst/>
              <a:rect l="l" t="t" r="r" b="b"/>
              <a:pathLst>
                <a:path w="716" h="1215" fill="none" extrusionOk="0">
                  <a:moveTo>
                    <a:pt x="1" y="0"/>
                  </a:moveTo>
                  <a:cubicBezTo>
                    <a:pt x="420" y="253"/>
                    <a:pt x="697" y="724"/>
                    <a:pt x="716" y="121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505;p59">
              <a:extLst>
                <a:ext uri="{FF2B5EF4-FFF2-40B4-BE49-F238E27FC236}">
                  <a16:creationId xmlns:a16="http://schemas.microsoft.com/office/drawing/2014/main" id="{DA2A00EF-4ED4-4679-81C6-8EFEF15E974B}"/>
                </a:ext>
              </a:extLst>
            </p:cNvPr>
            <p:cNvSpPr/>
            <p:nvPr/>
          </p:nvSpPr>
          <p:spPr>
            <a:xfrm>
              <a:off x="4237022" y="3190993"/>
              <a:ext cx="30757" cy="43046"/>
            </a:xfrm>
            <a:custGeom>
              <a:avLst/>
              <a:gdLst/>
              <a:ahLst/>
              <a:cxnLst/>
              <a:rect l="l" t="t" r="r" b="b"/>
              <a:pathLst>
                <a:path w="841" h="1177" fill="none" extrusionOk="0">
                  <a:moveTo>
                    <a:pt x="840" y="1"/>
                  </a:moveTo>
                  <a:cubicBezTo>
                    <a:pt x="681" y="462"/>
                    <a:pt x="385" y="875"/>
                    <a:pt x="0" y="117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506;p59">
              <a:extLst>
                <a:ext uri="{FF2B5EF4-FFF2-40B4-BE49-F238E27FC236}">
                  <a16:creationId xmlns:a16="http://schemas.microsoft.com/office/drawing/2014/main" id="{4EA3A20A-F0A3-42BC-ACCC-2CDCB943EF7C}"/>
                </a:ext>
              </a:extLst>
            </p:cNvPr>
            <p:cNvSpPr/>
            <p:nvPr/>
          </p:nvSpPr>
          <p:spPr>
            <a:xfrm>
              <a:off x="4256187" y="3206830"/>
              <a:ext cx="27173" cy="23443"/>
            </a:xfrm>
            <a:custGeom>
              <a:avLst/>
              <a:gdLst/>
              <a:ahLst/>
              <a:cxnLst/>
              <a:rect l="l" t="t" r="r" b="b"/>
              <a:pathLst>
                <a:path w="743" h="641" fill="none" extrusionOk="0">
                  <a:moveTo>
                    <a:pt x="742" y="1"/>
                  </a:moveTo>
                  <a:cubicBezTo>
                    <a:pt x="557" y="274"/>
                    <a:pt x="299" y="497"/>
                    <a:pt x="1" y="64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507;p59">
              <a:extLst>
                <a:ext uri="{FF2B5EF4-FFF2-40B4-BE49-F238E27FC236}">
                  <a16:creationId xmlns:a16="http://schemas.microsoft.com/office/drawing/2014/main" id="{C818F7EF-60A3-4931-B09F-E77BC8222160}"/>
                </a:ext>
              </a:extLst>
            </p:cNvPr>
            <p:cNvSpPr/>
            <p:nvPr/>
          </p:nvSpPr>
          <p:spPr>
            <a:xfrm>
              <a:off x="4505359" y="3224092"/>
              <a:ext cx="54749" cy="53615"/>
            </a:xfrm>
            <a:custGeom>
              <a:avLst/>
              <a:gdLst/>
              <a:ahLst/>
              <a:cxnLst/>
              <a:rect l="l" t="t" r="r" b="b"/>
              <a:pathLst>
                <a:path w="1497" h="1466" fill="none" extrusionOk="0">
                  <a:moveTo>
                    <a:pt x="1497" y="0"/>
                  </a:moveTo>
                  <a:cubicBezTo>
                    <a:pt x="1215" y="659"/>
                    <a:pt x="664" y="1198"/>
                    <a:pt x="0" y="146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508;p59">
              <a:extLst>
                <a:ext uri="{FF2B5EF4-FFF2-40B4-BE49-F238E27FC236}">
                  <a16:creationId xmlns:a16="http://schemas.microsoft.com/office/drawing/2014/main" id="{1F347ABF-5445-4545-81E1-136DD2779733}"/>
                </a:ext>
              </a:extLst>
            </p:cNvPr>
            <p:cNvSpPr/>
            <p:nvPr/>
          </p:nvSpPr>
          <p:spPr>
            <a:xfrm>
              <a:off x="4539116" y="3245780"/>
              <a:ext cx="30538" cy="23004"/>
            </a:xfrm>
            <a:custGeom>
              <a:avLst/>
              <a:gdLst/>
              <a:ahLst/>
              <a:cxnLst/>
              <a:rect l="l" t="t" r="r" b="b"/>
              <a:pathLst>
                <a:path w="835" h="629" fill="none" extrusionOk="0">
                  <a:moveTo>
                    <a:pt x="834" y="1"/>
                  </a:moveTo>
                  <a:cubicBezTo>
                    <a:pt x="623" y="284"/>
                    <a:pt x="330" y="504"/>
                    <a:pt x="1" y="628"/>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509;p59">
              <a:extLst>
                <a:ext uri="{FF2B5EF4-FFF2-40B4-BE49-F238E27FC236}">
                  <a16:creationId xmlns:a16="http://schemas.microsoft.com/office/drawing/2014/main" id="{FBC2762E-DB87-4853-B3EB-93A95B9503A1}"/>
                </a:ext>
              </a:extLst>
            </p:cNvPr>
            <p:cNvSpPr/>
            <p:nvPr/>
          </p:nvSpPr>
          <p:spPr>
            <a:xfrm>
              <a:off x="4512967" y="3583023"/>
              <a:ext cx="74681" cy="52006"/>
            </a:xfrm>
            <a:custGeom>
              <a:avLst/>
              <a:gdLst/>
              <a:ahLst/>
              <a:cxnLst/>
              <a:rect l="l" t="t" r="r" b="b"/>
              <a:pathLst>
                <a:path w="2042" h="1422" fill="none" extrusionOk="0">
                  <a:moveTo>
                    <a:pt x="2041" y="1"/>
                  </a:moveTo>
                  <a:cubicBezTo>
                    <a:pt x="1401" y="529"/>
                    <a:pt x="718" y="1004"/>
                    <a:pt x="1" y="142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510;p59">
              <a:extLst>
                <a:ext uri="{FF2B5EF4-FFF2-40B4-BE49-F238E27FC236}">
                  <a16:creationId xmlns:a16="http://schemas.microsoft.com/office/drawing/2014/main" id="{3A4B21FC-C874-4257-A5EE-7955C47985D6}"/>
                </a:ext>
              </a:extLst>
            </p:cNvPr>
            <p:cNvSpPr/>
            <p:nvPr/>
          </p:nvSpPr>
          <p:spPr>
            <a:xfrm>
              <a:off x="4527559" y="3555446"/>
              <a:ext cx="48203" cy="17957"/>
            </a:xfrm>
            <a:custGeom>
              <a:avLst/>
              <a:gdLst/>
              <a:ahLst/>
              <a:cxnLst/>
              <a:rect l="l" t="t" r="r" b="b"/>
              <a:pathLst>
                <a:path w="1318" h="491" fill="none" extrusionOk="0">
                  <a:moveTo>
                    <a:pt x="1318" y="1"/>
                  </a:moveTo>
                  <a:cubicBezTo>
                    <a:pt x="887" y="187"/>
                    <a:pt x="448" y="351"/>
                    <a:pt x="0" y="49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511;p59">
              <a:extLst>
                <a:ext uri="{FF2B5EF4-FFF2-40B4-BE49-F238E27FC236}">
                  <a16:creationId xmlns:a16="http://schemas.microsoft.com/office/drawing/2014/main" id="{5BCEB555-5569-4AD8-9B92-5962659D7B70}"/>
                </a:ext>
              </a:extLst>
            </p:cNvPr>
            <p:cNvSpPr/>
            <p:nvPr/>
          </p:nvSpPr>
          <p:spPr>
            <a:xfrm>
              <a:off x="4523792" y="3515143"/>
              <a:ext cx="55042" cy="5559"/>
            </a:xfrm>
            <a:custGeom>
              <a:avLst/>
              <a:gdLst/>
              <a:ahLst/>
              <a:cxnLst/>
              <a:rect l="l" t="t" r="r" b="b"/>
              <a:pathLst>
                <a:path w="1505" h="152" fill="none" extrusionOk="0">
                  <a:moveTo>
                    <a:pt x="1504" y="151"/>
                  </a:moveTo>
                  <a:cubicBezTo>
                    <a:pt x="1003" y="101"/>
                    <a:pt x="501" y="51"/>
                    <a:pt x="1"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512;p59">
              <a:extLst>
                <a:ext uri="{FF2B5EF4-FFF2-40B4-BE49-F238E27FC236}">
                  <a16:creationId xmlns:a16="http://schemas.microsoft.com/office/drawing/2014/main" id="{4B41D770-C5AC-459E-B1BE-D8AFE9EB7A92}"/>
                </a:ext>
              </a:extLst>
            </p:cNvPr>
            <p:cNvSpPr/>
            <p:nvPr/>
          </p:nvSpPr>
          <p:spPr>
            <a:xfrm>
              <a:off x="5025027" y="3207265"/>
              <a:ext cx="38803" cy="12288"/>
            </a:xfrm>
            <a:custGeom>
              <a:avLst/>
              <a:gdLst/>
              <a:ahLst/>
              <a:cxnLst/>
              <a:rect l="l" t="t" r="r" b="b"/>
              <a:pathLst>
                <a:path w="1061" h="336" fill="none" extrusionOk="0">
                  <a:moveTo>
                    <a:pt x="1" y="336"/>
                  </a:moveTo>
                  <a:cubicBezTo>
                    <a:pt x="354" y="223"/>
                    <a:pt x="707" y="113"/>
                    <a:pt x="1060"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513;p59">
              <a:extLst>
                <a:ext uri="{FF2B5EF4-FFF2-40B4-BE49-F238E27FC236}">
                  <a16:creationId xmlns:a16="http://schemas.microsoft.com/office/drawing/2014/main" id="{97BA3FBA-98C4-48BC-8866-0C09845FB66E}"/>
                </a:ext>
              </a:extLst>
            </p:cNvPr>
            <p:cNvSpPr/>
            <p:nvPr/>
          </p:nvSpPr>
          <p:spPr>
            <a:xfrm>
              <a:off x="5016139" y="3172228"/>
              <a:ext cx="31782" cy="23224"/>
            </a:xfrm>
            <a:custGeom>
              <a:avLst/>
              <a:gdLst/>
              <a:ahLst/>
              <a:cxnLst/>
              <a:rect l="l" t="t" r="r" b="b"/>
              <a:pathLst>
                <a:path w="869" h="635" fill="none" extrusionOk="0">
                  <a:moveTo>
                    <a:pt x="0" y="634"/>
                  </a:moveTo>
                  <a:cubicBezTo>
                    <a:pt x="313" y="458"/>
                    <a:pt x="605" y="245"/>
                    <a:pt x="868"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514;p59">
              <a:extLst>
                <a:ext uri="{FF2B5EF4-FFF2-40B4-BE49-F238E27FC236}">
                  <a16:creationId xmlns:a16="http://schemas.microsoft.com/office/drawing/2014/main" id="{3CD53B02-AA80-4515-95B0-63712DE3D97B}"/>
                </a:ext>
              </a:extLst>
            </p:cNvPr>
            <p:cNvSpPr/>
            <p:nvPr/>
          </p:nvSpPr>
          <p:spPr>
            <a:xfrm>
              <a:off x="5008203" y="3146920"/>
              <a:ext cx="21687" cy="30794"/>
            </a:xfrm>
            <a:custGeom>
              <a:avLst/>
              <a:gdLst/>
              <a:ahLst/>
              <a:cxnLst/>
              <a:rect l="l" t="t" r="r" b="b"/>
              <a:pathLst>
                <a:path w="593" h="842" fill="none" extrusionOk="0">
                  <a:moveTo>
                    <a:pt x="1" y="842"/>
                  </a:moveTo>
                  <a:cubicBezTo>
                    <a:pt x="149" y="531"/>
                    <a:pt x="351" y="245"/>
                    <a:pt x="593"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515;p59">
              <a:extLst>
                <a:ext uri="{FF2B5EF4-FFF2-40B4-BE49-F238E27FC236}">
                  <a16:creationId xmlns:a16="http://schemas.microsoft.com/office/drawing/2014/main" id="{6BB5FF19-BEA7-48EA-8093-1F2F422F54A0}"/>
                </a:ext>
              </a:extLst>
            </p:cNvPr>
            <p:cNvSpPr/>
            <p:nvPr/>
          </p:nvSpPr>
          <p:spPr>
            <a:xfrm>
              <a:off x="4791873" y="3073520"/>
              <a:ext cx="234247" cy="231431"/>
            </a:xfrm>
            <a:custGeom>
              <a:avLst/>
              <a:gdLst/>
              <a:ahLst/>
              <a:cxnLst/>
              <a:rect l="l" t="t" r="r" b="b"/>
              <a:pathLst>
                <a:path w="6405" h="6328" extrusionOk="0">
                  <a:moveTo>
                    <a:pt x="3209" y="1"/>
                  </a:moveTo>
                  <a:cubicBezTo>
                    <a:pt x="3077" y="1"/>
                    <a:pt x="2934" y="102"/>
                    <a:pt x="2885" y="234"/>
                  </a:cubicBezTo>
                  <a:cubicBezTo>
                    <a:pt x="2816" y="421"/>
                    <a:pt x="2872" y="625"/>
                    <a:pt x="2929" y="814"/>
                  </a:cubicBezTo>
                  <a:cubicBezTo>
                    <a:pt x="3082" y="1325"/>
                    <a:pt x="3237" y="1838"/>
                    <a:pt x="3391" y="2350"/>
                  </a:cubicBezTo>
                  <a:cubicBezTo>
                    <a:pt x="2996" y="1746"/>
                    <a:pt x="2661" y="1104"/>
                    <a:pt x="2394" y="433"/>
                  </a:cubicBezTo>
                  <a:cubicBezTo>
                    <a:pt x="2317" y="238"/>
                    <a:pt x="2197" y="9"/>
                    <a:pt x="1990" y="9"/>
                  </a:cubicBezTo>
                  <a:cubicBezTo>
                    <a:pt x="1988" y="9"/>
                    <a:pt x="1986" y="9"/>
                    <a:pt x="1984" y="9"/>
                  </a:cubicBezTo>
                  <a:cubicBezTo>
                    <a:pt x="1824" y="13"/>
                    <a:pt x="1704" y="168"/>
                    <a:pt x="1681" y="324"/>
                  </a:cubicBezTo>
                  <a:cubicBezTo>
                    <a:pt x="1659" y="480"/>
                    <a:pt x="1711" y="636"/>
                    <a:pt x="1761" y="788"/>
                  </a:cubicBezTo>
                  <a:cubicBezTo>
                    <a:pt x="1962" y="1381"/>
                    <a:pt x="2164" y="1977"/>
                    <a:pt x="2365" y="2570"/>
                  </a:cubicBezTo>
                  <a:cubicBezTo>
                    <a:pt x="2060" y="2019"/>
                    <a:pt x="1753" y="1471"/>
                    <a:pt x="1447" y="921"/>
                  </a:cubicBezTo>
                  <a:cubicBezTo>
                    <a:pt x="1410" y="852"/>
                    <a:pt x="1369" y="782"/>
                    <a:pt x="1301" y="744"/>
                  </a:cubicBezTo>
                  <a:cubicBezTo>
                    <a:pt x="1271" y="728"/>
                    <a:pt x="1238" y="721"/>
                    <a:pt x="1206" y="721"/>
                  </a:cubicBezTo>
                  <a:cubicBezTo>
                    <a:pt x="1097" y="721"/>
                    <a:pt x="984" y="802"/>
                    <a:pt x="938" y="906"/>
                  </a:cubicBezTo>
                  <a:cubicBezTo>
                    <a:pt x="878" y="1042"/>
                    <a:pt x="896" y="1199"/>
                    <a:pt x="922" y="1346"/>
                  </a:cubicBezTo>
                  <a:cubicBezTo>
                    <a:pt x="1051" y="2102"/>
                    <a:pt x="1306" y="2834"/>
                    <a:pt x="1669" y="3509"/>
                  </a:cubicBezTo>
                  <a:cubicBezTo>
                    <a:pt x="1347" y="3330"/>
                    <a:pt x="1022" y="3149"/>
                    <a:pt x="700" y="2970"/>
                  </a:cubicBezTo>
                  <a:cubicBezTo>
                    <a:pt x="592" y="2909"/>
                    <a:pt x="480" y="2848"/>
                    <a:pt x="357" y="2839"/>
                  </a:cubicBezTo>
                  <a:cubicBezTo>
                    <a:pt x="347" y="2838"/>
                    <a:pt x="338" y="2838"/>
                    <a:pt x="329" y="2838"/>
                  </a:cubicBezTo>
                  <a:cubicBezTo>
                    <a:pt x="215" y="2838"/>
                    <a:pt x="94" y="2896"/>
                    <a:pt x="56" y="3004"/>
                  </a:cubicBezTo>
                  <a:cubicBezTo>
                    <a:pt x="1" y="3154"/>
                    <a:pt x="124" y="3307"/>
                    <a:pt x="235" y="3419"/>
                  </a:cubicBezTo>
                  <a:cubicBezTo>
                    <a:pt x="612" y="3803"/>
                    <a:pt x="991" y="4187"/>
                    <a:pt x="1369" y="4571"/>
                  </a:cubicBezTo>
                  <a:cubicBezTo>
                    <a:pt x="1486" y="4688"/>
                    <a:pt x="1602" y="4807"/>
                    <a:pt x="1698" y="4941"/>
                  </a:cubicBezTo>
                  <a:cubicBezTo>
                    <a:pt x="1980" y="5341"/>
                    <a:pt x="2063" y="5844"/>
                    <a:pt x="2135" y="6328"/>
                  </a:cubicBezTo>
                  <a:cubicBezTo>
                    <a:pt x="3517" y="6096"/>
                    <a:pt x="4966" y="5788"/>
                    <a:pt x="6404" y="5445"/>
                  </a:cubicBezTo>
                  <a:lnTo>
                    <a:pt x="4507" y="449"/>
                  </a:lnTo>
                  <a:cubicBezTo>
                    <a:pt x="4486" y="392"/>
                    <a:pt x="4463" y="331"/>
                    <a:pt x="4416" y="292"/>
                  </a:cubicBezTo>
                  <a:cubicBezTo>
                    <a:pt x="4382" y="264"/>
                    <a:pt x="4343" y="252"/>
                    <a:pt x="4303" y="252"/>
                  </a:cubicBezTo>
                  <a:cubicBezTo>
                    <a:pt x="4201" y="252"/>
                    <a:pt x="4091" y="330"/>
                    <a:pt x="4051" y="432"/>
                  </a:cubicBezTo>
                  <a:cubicBezTo>
                    <a:pt x="3994" y="573"/>
                    <a:pt x="4035" y="733"/>
                    <a:pt x="4075" y="880"/>
                  </a:cubicBezTo>
                  <a:cubicBezTo>
                    <a:pt x="4195" y="1323"/>
                    <a:pt x="4318" y="1766"/>
                    <a:pt x="4439" y="2209"/>
                  </a:cubicBezTo>
                  <a:cubicBezTo>
                    <a:pt x="4043" y="1600"/>
                    <a:pt x="3717" y="944"/>
                    <a:pt x="3471" y="260"/>
                  </a:cubicBezTo>
                  <a:cubicBezTo>
                    <a:pt x="3444" y="185"/>
                    <a:pt x="3415" y="107"/>
                    <a:pt x="3356" y="55"/>
                  </a:cubicBezTo>
                  <a:cubicBezTo>
                    <a:pt x="3314" y="17"/>
                    <a:pt x="3262" y="1"/>
                    <a:pt x="3209" y="1"/>
                  </a:cubicBezTo>
                  <a:close/>
                </a:path>
              </a:pathLst>
            </a:custGeom>
            <a:solidFill>
              <a:srgbClr val="FAA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516;p59">
              <a:extLst>
                <a:ext uri="{FF2B5EF4-FFF2-40B4-BE49-F238E27FC236}">
                  <a16:creationId xmlns:a16="http://schemas.microsoft.com/office/drawing/2014/main" id="{DD7F5060-504B-4410-8BD9-9C1F8A0F6FB2}"/>
                </a:ext>
              </a:extLst>
            </p:cNvPr>
            <p:cNvSpPr/>
            <p:nvPr/>
          </p:nvSpPr>
          <p:spPr>
            <a:xfrm>
              <a:off x="4869737" y="3215202"/>
              <a:ext cx="75376" cy="12691"/>
            </a:xfrm>
            <a:custGeom>
              <a:avLst/>
              <a:gdLst/>
              <a:ahLst/>
              <a:cxnLst/>
              <a:rect l="l" t="t" r="r" b="b"/>
              <a:pathLst>
                <a:path w="2061" h="347" fill="none" extrusionOk="0">
                  <a:moveTo>
                    <a:pt x="1" y="254"/>
                  </a:moveTo>
                  <a:cubicBezTo>
                    <a:pt x="660" y="1"/>
                    <a:pt x="1427" y="35"/>
                    <a:pt x="2061" y="34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517;p59">
              <a:extLst>
                <a:ext uri="{FF2B5EF4-FFF2-40B4-BE49-F238E27FC236}">
                  <a16:creationId xmlns:a16="http://schemas.microsoft.com/office/drawing/2014/main" id="{BECE4394-6902-4765-9611-9D6AF312D050}"/>
                </a:ext>
              </a:extLst>
            </p:cNvPr>
            <p:cNvSpPr/>
            <p:nvPr/>
          </p:nvSpPr>
          <p:spPr>
            <a:xfrm>
              <a:off x="4918123" y="3182944"/>
              <a:ext cx="41546" cy="36975"/>
            </a:xfrm>
            <a:custGeom>
              <a:avLst/>
              <a:gdLst/>
              <a:ahLst/>
              <a:cxnLst/>
              <a:rect l="l" t="t" r="r" b="b"/>
              <a:pathLst>
                <a:path w="1136" h="1011" fill="none" extrusionOk="0">
                  <a:moveTo>
                    <a:pt x="1136" y="0"/>
                  </a:moveTo>
                  <a:cubicBezTo>
                    <a:pt x="662" y="203"/>
                    <a:pt x="256" y="563"/>
                    <a:pt x="1" y="1010"/>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518;p59">
              <a:extLst>
                <a:ext uri="{FF2B5EF4-FFF2-40B4-BE49-F238E27FC236}">
                  <a16:creationId xmlns:a16="http://schemas.microsoft.com/office/drawing/2014/main" id="{FC93F556-E621-48FC-A1F2-79136A03DAB0}"/>
                </a:ext>
              </a:extLst>
            </p:cNvPr>
            <p:cNvSpPr/>
            <p:nvPr/>
          </p:nvSpPr>
          <p:spPr>
            <a:xfrm>
              <a:off x="4113003" y="3244902"/>
              <a:ext cx="1020775" cy="1332080"/>
            </a:xfrm>
            <a:custGeom>
              <a:avLst/>
              <a:gdLst/>
              <a:ahLst/>
              <a:cxnLst/>
              <a:rect l="l" t="t" r="r" b="b"/>
              <a:pathLst>
                <a:path w="27911" h="36423" extrusionOk="0">
                  <a:moveTo>
                    <a:pt x="25454" y="0"/>
                  </a:moveTo>
                  <a:cubicBezTo>
                    <a:pt x="23598" y="757"/>
                    <a:pt x="21681" y="1361"/>
                    <a:pt x="19814" y="1780"/>
                  </a:cubicBezTo>
                  <a:cubicBezTo>
                    <a:pt x="20571" y="3956"/>
                    <a:pt x="21207" y="6225"/>
                    <a:pt x="21108" y="8527"/>
                  </a:cubicBezTo>
                  <a:cubicBezTo>
                    <a:pt x="21009" y="10829"/>
                    <a:pt x="20074" y="13192"/>
                    <a:pt x="18360" y="14434"/>
                  </a:cubicBezTo>
                  <a:cubicBezTo>
                    <a:pt x="16537" y="14014"/>
                    <a:pt x="14594" y="13302"/>
                    <a:pt x="12833" y="12834"/>
                  </a:cubicBezTo>
                  <a:cubicBezTo>
                    <a:pt x="10085" y="13364"/>
                    <a:pt x="7617" y="15017"/>
                    <a:pt x="5514" y="16863"/>
                  </a:cubicBezTo>
                  <a:cubicBezTo>
                    <a:pt x="4056" y="18145"/>
                    <a:pt x="2877" y="19933"/>
                    <a:pt x="2008" y="21672"/>
                  </a:cubicBezTo>
                  <a:cubicBezTo>
                    <a:pt x="1141" y="23411"/>
                    <a:pt x="912" y="25574"/>
                    <a:pt x="1930" y="27218"/>
                  </a:cubicBezTo>
                  <a:cubicBezTo>
                    <a:pt x="964" y="29860"/>
                    <a:pt x="284" y="32604"/>
                    <a:pt x="0" y="35427"/>
                  </a:cubicBezTo>
                  <a:cubicBezTo>
                    <a:pt x="1664" y="35915"/>
                    <a:pt x="3411" y="36041"/>
                    <a:pt x="5141" y="36157"/>
                  </a:cubicBezTo>
                  <a:cubicBezTo>
                    <a:pt x="7225" y="36297"/>
                    <a:pt x="9346" y="36422"/>
                    <a:pt x="11463" y="36422"/>
                  </a:cubicBezTo>
                  <a:cubicBezTo>
                    <a:pt x="15414" y="36422"/>
                    <a:pt x="19355" y="35988"/>
                    <a:pt x="23027" y="34408"/>
                  </a:cubicBezTo>
                  <a:cubicBezTo>
                    <a:pt x="23411" y="29736"/>
                    <a:pt x="23322" y="25024"/>
                    <a:pt x="22881" y="20441"/>
                  </a:cubicBezTo>
                  <a:cubicBezTo>
                    <a:pt x="24160" y="18483"/>
                    <a:pt x="25313" y="16442"/>
                    <a:pt x="26329" y="14336"/>
                  </a:cubicBezTo>
                  <a:cubicBezTo>
                    <a:pt x="26824" y="13307"/>
                    <a:pt x="27293" y="12254"/>
                    <a:pt x="27543" y="11138"/>
                  </a:cubicBezTo>
                  <a:cubicBezTo>
                    <a:pt x="27910" y="9508"/>
                    <a:pt x="27803" y="7807"/>
                    <a:pt x="27547" y="6156"/>
                  </a:cubicBezTo>
                  <a:cubicBezTo>
                    <a:pt x="27210" y="3981"/>
                    <a:pt x="26604" y="1813"/>
                    <a:pt x="2545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2519;p59">
              <a:extLst>
                <a:ext uri="{FF2B5EF4-FFF2-40B4-BE49-F238E27FC236}">
                  <a16:creationId xmlns:a16="http://schemas.microsoft.com/office/drawing/2014/main" id="{DAB5A623-48DD-4432-BA4A-D2053601D74B}"/>
                </a:ext>
              </a:extLst>
            </p:cNvPr>
            <p:cNvSpPr/>
            <p:nvPr/>
          </p:nvSpPr>
          <p:spPr>
            <a:xfrm>
              <a:off x="4546979" y="4320045"/>
              <a:ext cx="170647" cy="102732"/>
            </a:xfrm>
            <a:custGeom>
              <a:avLst/>
              <a:gdLst/>
              <a:ahLst/>
              <a:cxnLst/>
              <a:rect l="l" t="t" r="r" b="b"/>
              <a:pathLst>
                <a:path w="4666" h="2809" fill="none" extrusionOk="0">
                  <a:moveTo>
                    <a:pt x="4665" y="0"/>
                  </a:moveTo>
                  <a:cubicBezTo>
                    <a:pt x="3373" y="1299"/>
                    <a:pt x="1754" y="2274"/>
                    <a:pt x="0" y="280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520;p59">
              <a:extLst>
                <a:ext uri="{FF2B5EF4-FFF2-40B4-BE49-F238E27FC236}">
                  <a16:creationId xmlns:a16="http://schemas.microsoft.com/office/drawing/2014/main" id="{F3CEB9CB-09FA-4EB6-84AF-06809C8328D2}"/>
                </a:ext>
              </a:extLst>
            </p:cNvPr>
            <p:cNvSpPr/>
            <p:nvPr/>
          </p:nvSpPr>
          <p:spPr>
            <a:xfrm>
              <a:off x="4592184" y="4373698"/>
              <a:ext cx="130893" cy="49007"/>
            </a:xfrm>
            <a:custGeom>
              <a:avLst/>
              <a:gdLst/>
              <a:ahLst/>
              <a:cxnLst/>
              <a:rect l="l" t="t" r="r" b="b"/>
              <a:pathLst>
                <a:path w="3579" h="1340" fill="none" extrusionOk="0">
                  <a:moveTo>
                    <a:pt x="3579" y="0"/>
                  </a:moveTo>
                  <a:cubicBezTo>
                    <a:pt x="2459" y="617"/>
                    <a:pt x="1249" y="1070"/>
                    <a:pt x="0" y="133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2521;p59">
              <a:extLst>
                <a:ext uri="{FF2B5EF4-FFF2-40B4-BE49-F238E27FC236}">
                  <a16:creationId xmlns:a16="http://schemas.microsoft.com/office/drawing/2014/main" id="{C98EDDDC-55F2-4FC5-88A5-05D45EB05245}"/>
                </a:ext>
              </a:extLst>
            </p:cNvPr>
            <p:cNvSpPr/>
            <p:nvPr/>
          </p:nvSpPr>
          <p:spPr>
            <a:xfrm>
              <a:off x="4901812" y="3536279"/>
              <a:ext cx="45057" cy="93845"/>
            </a:xfrm>
            <a:custGeom>
              <a:avLst/>
              <a:gdLst/>
              <a:ahLst/>
              <a:cxnLst/>
              <a:rect l="l" t="t" r="r" b="b"/>
              <a:pathLst>
                <a:path w="1232" h="2566" fill="none" extrusionOk="0">
                  <a:moveTo>
                    <a:pt x="1232" y="1"/>
                  </a:moveTo>
                  <a:cubicBezTo>
                    <a:pt x="1232" y="343"/>
                    <a:pt x="1097" y="668"/>
                    <a:pt x="951" y="976"/>
                  </a:cubicBezTo>
                  <a:cubicBezTo>
                    <a:pt x="683" y="1534"/>
                    <a:pt x="366" y="2067"/>
                    <a:pt x="0" y="256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522;p59">
              <a:extLst>
                <a:ext uri="{FF2B5EF4-FFF2-40B4-BE49-F238E27FC236}">
                  <a16:creationId xmlns:a16="http://schemas.microsoft.com/office/drawing/2014/main" id="{58AE7282-6DCE-4742-A190-4655A04CC564}"/>
                </a:ext>
              </a:extLst>
            </p:cNvPr>
            <p:cNvSpPr/>
            <p:nvPr/>
          </p:nvSpPr>
          <p:spPr>
            <a:xfrm>
              <a:off x="4847720" y="3266843"/>
              <a:ext cx="211718" cy="63673"/>
            </a:xfrm>
            <a:custGeom>
              <a:avLst/>
              <a:gdLst/>
              <a:ahLst/>
              <a:cxnLst/>
              <a:rect l="l" t="t" r="r" b="b"/>
              <a:pathLst>
                <a:path w="5789" h="1741" fill="none" extrusionOk="0">
                  <a:moveTo>
                    <a:pt x="0" y="1740"/>
                  </a:moveTo>
                  <a:cubicBezTo>
                    <a:pt x="1870" y="980"/>
                    <a:pt x="3810" y="396"/>
                    <a:pt x="5789" y="0"/>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2523;p59">
              <a:extLst>
                <a:ext uri="{FF2B5EF4-FFF2-40B4-BE49-F238E27FC236}">
                  <a16:creationId xmlns:a16="http://schemas.microsoft.com/office/drawing/2014/main" id="{1E5D78B2-30E1-472D-A492-081FCE61BFD3}"/>
                </a:ext>
              </a:extLst>
            </p:cNvPr>
            <p:cNvSpPr/>
            <p:nvPr/>
          </p:nvSpPr>
          <p:spPr>
            <a:xfrm>
              <a:off x="5072425" y="3466719"/>
              <a:ext cx="61442" cy="232272"/>
            </a:xfrm>
            <a:custGeom>
              <a:avLst/>
              <a:gdLst/>
              <a:ahLst/>
              <a:cxnLst/>
              <a:rect l="l" t="t" r="r" b="b"/>
              <a:pathLst>
                <a:path w="1680" h="6351" extrusionOk="0">
                  <a:moveTo>
                    <a:pt x="1302" y="1"/>
                  </a:moveTo>
                  <a:cubicBezTo>
                    <a:pt x="1065" y="286"/>
                    <a:pt x="878" y="619"/>
                    <a:pt x="719" y="957"/>
                  </a:cubicBezTo>
                  <a:cubicBezTo>
                    <a:pt x="346" y="1746"/>
                    <a:pt x="84" y="2600"/>
                    <a:pt x="42" y="3473"/>
                  </a:cubicBezTo>
                  <a:cubicBezTo>
                    <a:pt x="0" y="4348"/>
                    <a:pt x="189" y="5244"/>
                    <a:pt x="658" y="5983"/>
                  </a:cubicBezTo>
                  <a:cubicBezTo>
                    <a:pt x="739" y="6112"/>
                    <a:pt x="830" y="6236"/>
                    <a:pt x="930" y="6350"/>
                  </a:cubicBezTo>
                  <a:cubicBezTo>
                    <a:pt x="1083" y="5933"/>
                    <a:pt x="1215" y="5508"/>
                    <a:pt x="1312" y="5073"/>
                  </a:cubicBezTo>
                  <a:cubicBezTo>
                    <a:pt x="1679" y="3442"/>
                    <a:pt x="1573" y="1740"/>
                    <a:pt x="1316" y="91"/>
                  </a:cubicBezTo>
                  <a:cubicBezTo>
                    <a:pt x="1311" y="60"/>
                    <a:pt x="1306" y="30"/>
                    <a:pt x="1302"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524;p59">
              <a:extLst>
                <a:ext uri="{FF2B5EF4-FFF2-40B4-BE49-F238E27FC236}">
                  <a16:creationId xmlns:a16="http://schemas.microsoft.com/office/drawing/2014/main" id="{308D2E33-5BEA-44F6-A15F-FE6458466A13}"/>
                </a:ext>
              </a:extLst>
            </p:cNvPr>
            <p:cNvSpPr/>
            <p:nvPr/>
          </p:nvSpPr>
          <p:spPr>
            <a:xfrm>
              <a:off x="4181395" y="3722181"/>
              <a:ext cx="397250" cy="352339"/>
            </a:xfrm>
            <a:custGeom>
              <a:avLst/>
              <a:gdLst/>
              <a:ahLst/>
              <a:cxnLst/>
              <a:rect l="l" t="t" r="r" b="b"/>
              <a:pathLst>
                <a:path w="10862" h="9634" fill="none" extrusionOk="0">
                  <a:moveTo>
                    <a:pt x="1" y="9634"/>
                  </a:moveTo>
                  <a:cubicBezTo>
                    <a:pt x="2208" y="5333"/>
                    <a:pt x="6310" y="1673"/>
                    <a:pt x="10862"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2525;p59">
              <a:extLst>
                <a:ext uri="{FF2B5EF4-FFF2-40B4-BE49-F238E27FC236}">
                  <a16:creationId xmlns:a16="http://schemas.microsoft.com/office/drawing/2014/main" id="{AF3D76AB-3046-47BA-AC88-C9DD27CB1314}"/>
                </a:ext>
              </a:extLst>
            </p:cNvPr>
            <p:cNvSpPr/>
            <p:nvPr/>
          </p:nvSpPr>
          <p:spPr>
            <a:xfrm>
              <a:off x="4907883" y="3723534"/>
              <a:ext cx="31050" cy="26881"/>
            </a:xfrm>
            <a:custGeom>
              <a:avLst/>
              <a:gdLst/>
              <a:ahLst/>
              <a:cxnLst/>
              <a:rect l="l" t="t" r="r" b="b"/>
              <a:pathLst>
                <a:path w="849" h="735" fill="none" extrusionOk="0">
                  <a:moveTo>
                    <a:pt x="849" y="0"/>
                  </a:moveTo>
                  <a:cubicBezTo>
                    <a:pt x="672" y="341"/>
                    <a:pt x="362" y="609"/>
                    <a:pt x="1" y="735"/>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526;p59">
              <a:extLst>
                <a:ext uri="{FF2B5EF4-FFF2-40B4-BE49-F238E27FC236}">
                  <a16:creationId xmlns:a16="http://schemas.microsoft.com/office/drawing/2014/main" id="{A8B4BDB7-C737-4116-A524-02FF4748F15C}"/>
                </a:ext>
              </a:extLst>
            </p:cNvPr>
            <p:cNvSpPr/>
            <p:nvPr/>
          </p:nvSpPr>
          <p:spPr>
            <a:xfrm>
              <a:off x="4911613" y="3743759"/>
              <a:ext cx="26698" cy="11374"/>
            </a:xfrm>
            <a:custGeom>
              <a:avLst/>
              <a:gdLst/>
              <a:ahLst/>
              <a:cxnLst/>
              <a:rect l="l" t="t" r="r" b="b"/>
              <a:pathLst>
                <a:path w="730" h="311" fill="none" extrusionOk="0">
                  <a:moveTo>
                    <a:pt x="730" y="1"/>
                  </a:moveTo>
                  <a:cubicBezTo>
                    <a:pt x="502" y="138"/>
                    <a:pt x="258" y="243"/>
                    <a:pt x="1" y="310"/>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527;p59">
              <a:extLst>
                <a:ext uri="{FF2B5EF4-FFF2-40B4-BE49-F238E27FC236}">
                  <a16:creationId xmlns:a16="http://schemas.microsoft.com/office/drawing/2014/main" id="{C0C850AE-2CD5-480C-92B2-0FCD015EAD48}"/>
                </a:ext>
              </a:extLst>
            </p:cNvPr>
            <p:cNvSpPr/>
            <p:nvPr/>
          </p:nvSpPr>
          <p:spPr>
            <a:xfrm>
              <a:off x="4339756" y="4407858"/>
              <a:ext cx="15616" cy="26369"/>
            </a:xfrm>
            <a:custGeom>
              <a:avLst/>
              <a:gdLst/>
              <a:ahLst/>
              <a:cxnLst/>
              <a:rect l="l" t="t" r="r" b="b"/>
              <a:pathLst>
                <a:path w="427" h="721" fill="none" extrusionOk="0">
                  <a:moveTo>
                    <a:pt x="8" y="0"/>
                  </a:moveTo>
                  <a:cubicBezTo>
                    <a:pt x="1" y="293"/>
                    <a:pt x="169" y="581"/>
                    <a:pt x="426" y="72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528;p59">
              <a:extLst>
                <a:ext uri="{FF2B5EF4-FFF2-40B4-BE49-F238E27FC236}">
                  <a16:creationId xmlns:a16="http://schemas.microsoft.com/office/drawing/2014/main" id="{47246CFE-7D1B-43D2-8C10-847C67E0DDCB}"/>
                </a:ext>
              </a:extLst>
            </p:cNvPr>
            <p:cNvSpPr/>
            <p:nvPr/>
          </p:nvSpPr>
          <p:spPr>
            <a:xfrm>
              <a:off x="4347985" y="4391217"/>
              <a:ext cx="8558" cy="27941"/>
            </a:xfrm>
            <a:custGeom>
              <a:avLst/>
              <a:gdLst/>
              <a:ahLst/>
              <a:cxnLst/>
              <a:rect l="l" t="t" r="r" b="b"/>
              <a:pathLst>
                <a:path w="234" h="764" fill="none" extrusionOk="0">
                  <a:moveTo>
                    <a:pt x="75" y="1"/>
                  </a:moveTo>
                  <a:cubicBezTo>
                    <a:pt x="1" y="260"/>
                    <a:pt x="61" y="556"/>
                    <a:pt x="234" y="76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2529;p59">
              <a:extLst>
                <a:ext uri="{FF2B5EF4-FFF2-40B4-BE49-F238E27FC236}">
                  <a16:creationId xmlns:a16="http://schemas.microsoft.com/office/drawing/2014/main" id="{0A0C9EF4-553E-499E-AB64-C657AFFCA10F}"/>
                </a:ext>
              </a:extLst>
            </p:cNvPr>
            <p:cNvSpPr/>
            <p:nvPr/>
          </p:nvSpPr>
          <p:spPr>
            <a:xfrm>
              <a:off x="4936812" y="3329969"/>
              <a:ext cx="19091" cy="35658"/>
            </a:xfrm>
            <a:custGeom>
              <a:avLst/>
              <a:gdLst/>
              <a:ahLst/>
              <a:cxnLst/>
              <a:rect l="l" t="t" r="r" b="b"/>
              <a:pathLst>
                <a:path w="522" h="975" fill="none" extrusionOk="0">
                  <a:moveTo>
                    <a:pt x="521" y="0"/>
                  </a:moveTo>
                  <a:cubicBezTo>
                    <a:pt x="488" y="378"/>
                    <a:pt x="294" y="737"/>
                    <a:pt x="0" y="975"/>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2530;p59">
              <a:extLst>
                <a:ext uri="{FF2B5EF4-FFF2-40B4-BE49-F238E27FC236}">
                  <a16:creationId xmlns:a16="http://schemas.microsoft.com/office/drawing/2014/main" id="{A371CBFD-4E9D-4175-B32C-5C444450AC26}"/>
                </a:ext>
              </a:extLst>
            </p:cNvPr>
            <p:cNvSpPr/>
            <p:nvPr/>
          </p:nvSpPr>
          <p:spPr>
            <a:xfrm>
              <a:off x="4954075" y="3338564"/>
              <a:ext cx="20078" cy="23992"/>
            </a:xfrm>
            <a:custGeom>
              <a:avLst/>
              <a:gdLst/>
              <a:ahLst/>
              <a:cxnLst/>
              <a:rect l="l" t="t" r="r" b="b"/>
              <a:pathLst>
                <a:path w="549" h="656" fill="none" extrusionOk="0">
                  <a:moveTo>
                    <a:pt x="549" y="1"/>
                  </a:moveTo>
                  <a:cubicBezTo>
                    <a:pt x="431" y="263"/>
                    <a:pt x="239" y="493"/>
                    <a:pt x="0" y="65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2531;p59">
              <a:extLst>
                <a:ext uri="{FF2B5EF4-FFF2-40B4-BE49-F238E27FC236}">
                  <a16:creationId xmlns:a16="http://schemas.microsoft.com/office/drawing/2014/main" id="{A8D34D27-0C6C-4F05-B49D-CF6168533242}"/>
                </a:ext>
              </a:extLst>
            </p:cNvPr>
            <p:cNvSpPr/>
            <p:nvPr/>
          </p:nvSpPr>
          <p:spPr>
            <a:xfrm>
              <a:off x="4788911" y="3924654"/>
              <a:ext cx="237429" cy="243646"/>
            </a:xfrm>
            <a:custGeom>
              <a:avLst/>
              <a:gdLst/>
              <a:ahLst/>
              <a:cxnLst/>
              <a:rect l="l" t="t" r="r" b="b"/>
              <a:pathLst>
                <a:path w="6492" h="6662" extrusionOk="0">
                  <a:moveTo>
                    <a:pt x="2908" y="1"/>
                  </a:moveTo>
                  <a:cubicBezTo>
                    <a:pt x="2770" y="1"/>
                    <a:pt x="2653" y="131"/>
                    <a:pt x="2566" y="248"/>
                  </a:cubicBezTo>
                  <a:cubicBezTo>
                    <a:pt x="2248" y="682"/>
                    <a:pt x="1929" y="1116"/>
                    <a:pt x="1612" y="1550"/>
                  </a:cubicBezTo>
                  <a:cubicBezTo>
                    <a:pt x="1514" y="1684"/>
                    <a:pt x="1415" y="1819"/>
                    <a:pt x="1297" y="1935"/>
                  </a:cubicBezTo>
                  <a:cubicBezTo>
                    <a:pt x="951" y="2279"/>
                    <a:pt x="466" y="2440"/>
                    <a:pt x="0" y="2589"/>
                  </a:cubicBezTo>
                  <a:cubicBezTo>
                    <a:pt x="449" y="3917"/>
                    <a:pt x="983" y="5297"/>
                    <a:pt x="1552" y="6662"/>
                  </a:cubicBezTo>
                  <a:cubicBezTo>
                    <a:pt x="3095" y="5771"/>
                    <a:pt x="4638" y="4882"/>
                    <a:pt x="6181" y="3991"/>
                  </a:cubicBezTo>
                  <a:cubicBezTo>
                    <a:pt x="6234" y="3960"/>
                    <a:pt x="6289" y="3928"/>
                    <a:pt x="6320" y="3874"/>
                  </a:cubicBezTo>
                  <a:cubicBezTo>
                    <a:pt x="6398" y="3742"/>
                    <a:pt x="6273" y="3568"/>
                    <a:pt x="6124" y="3536"/>
                  </a:cubicBezTo>
                  <a:cubicBezTo>
                    <a:pt x="6097" y="3530"/>
                    <a:pt x="6071" y="3528"/>
                    <a:pt x="6044" y="3528"/>
                  </a:cubicBezTo>
                  <a:cubicBezTo>
                    <a:pt x="5921" y="3528"/>
                    <a:pt x="5800" y="3580"/>
                    <a:pt x="5686" y="3632"/>
                  </a:cubicBezTo>
                  <a:cubicBezTo>
                    <a:pt x="5267" y="3823"/>
                    <a:pt x="4849" y="4012"/>
                    <a:pt x="4430" y="4204"/>
                  </a:cubicBezTo>
                  <a:cubicBezTo>
                    <a:pt x="4968" y="3714"/>
                    <a:pt x="5563" y="3288"/>
                    <a:pt x="6200" y="2937"/>
                  </a:cubicBezTo>
                  <a:cubicBezTo>
                    <a:pt x="6271" y="2899"/>
                    <a:pt x="6343" y="2859"/>
                    <a:pt x="6386" y="2791"/>
                  </a:cubicBezTo>
                  <a:cubicBezTo>
                    <a:pt x="6491" y="2626"/>
                    <a:pt x="6328" y="2394"/>
                    <a:pt x="6134" y="2356"/>
                  </a:cubicBezTo>
                  <a:cubicBezTo>
                    <a:pt x="6103" y="2350"/>
                    <a:pt x="6071" y="2347"/>
                    <a:pt x="6040" y="2347"/>
                  </a:cubicBezTo>
                  <a:cubicBezTo>
                    <a:pt x="5878" y="2347"/>
                    <a:pt x="5718" y="2422"/>
                    <a:pt x="5569" y="2494"/>
                  </a:cubicBezTo>
                  <a:lnTo>
                    <a:pt x="4127" y="3195"/>
                  </a:lnTo>
                  <a:cubicBezTo>
                    <a:pt x="4660" y="2708"/>
                    <a:pt x="5241" y="2277"/>
                    <a:pt x="5860" y="1905"/>
                  </a:cubicBezTo>
                  <a:cubicBezTo>
                    <a:pt x="6041" y="1796"/>
                    <a:pt x="6251" y="1639"/>
                    <a:pt x="6213" y="1432"/>
                  </a:cubicBezTo>
                  <a:cubicBezTo>
                    <a:pt x="6185" y="1277"/>
                    <a:pt x="6014" y="1183"/>
                    <a:pt x="5859" y="1183"/>
                  </a:cubicBezTo>
                  <a:cubicBezTo>
                    <a:pt x="5857" y="1183"/>
                    <a:pt x="5855" y="1183"/>
                    <a:pt x="5853" y="1183"/>
                  </a:cubicBezTo>
                  <a:cubicBezTo>
                    <a:pt x="5695" y="1187"/>
                    <a:pt x="5549" y="1262"/>
                    <a:pt x="5408" y="1337"/>
                  </a:cubicBezTo>
                  <a:cubicBezTo>
                    <a:pt x="4854" y="1631"/>
                    <a:pt x="4299" y="1923"/>
                    <a:pt x="3744" y="2217"/>
                  </a:cubicBezTo>
                  <a:cubicBezTo>
                    <a:pt x="4240" y="1827"/>
                    <a:pt x="4733" y="1437"/>
                    <a:pt x="5227" y="1047"/>
                  </a:cubicBezTo>
                  <a:cubicBezTo>
                    <a:pt x="5288" y="998"/>
                    <a:pt x="5350" y="947"/>
                    <a:pt x="5377" y="873"/>
                  </a:cubicBezTo>
                  <a:cubicBezTo>
                    <a:pt x="5426" y="733"/>
                    <a:pt x="5302" y="580"/>
                    <a:pt x="5159" y="541"/>
                  </a:cubicBezTo>
                  <a:cubicBezTo>
                    <a:pt x="5121" y="530"/>
                    <a:pt x="5082" y="526"/>
                    <a:pt x="5043" y="526"/>
                  </a:cubicBezTo>
                  <a:cubicBezTo>
                    <a:pt x="4935" y="526"/>
                    <a:pt x="4826" y="559"/>
                    <a:pt x="4723" y="596"/>
                  </a:cubicBezTo>
                  <a:cubicBezTo>
                    <a:pt x="3999" y="844"/>
                    <a:pt x="3315" y="1211"/>
                    <a:pt x="2708" y="1678"/>
                  </a:cubicBezTo>
                  <a:cubicBezTo>
                    <a:pt x="2834" y="1330"/>
                    <a:pt x="2959" y="982"/>
                    <a:pt x="3085" y="634"/>
                  </a:cubicBezTo>
                  <a:cubicBezTo>
                    <a:pt x="3128" y="519"/>
                    <a:pt x="3169" y="398"/>
                    <a:pt x="3160" y="275"/>
                  </a:cubicBezTo>
                  <a:cubicBezTo>
                    <a:pt x="3149" y="154"/>
                    <a:pt x="3069" y="28"/>
                    <a:pt x="2949" y="5"/>
                  </a:cubicBezTo>
                  <a:cubicBezTo>
                    <a:pt x="2935" y="2"/>
                    <a:pt x="2921" y="1"/>
                    <a:pt x="2908" y="1"/>
                  </a:cubicBezTo>
                  <a:close/>
                </a:path>
              </a:pathLst>
            </a:custGeom>
            <a:solidFill>
              <a:srgbClr val="FAA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2532;p59">
              <a:extLst>
                <a:ext uri="{FF2B5EF4-FFF2-40B4-BE49-F238E27FC236}">
                  <a16:creationId xmlns:a16="http://schemas.microsoft.com/office/drawing/2014/main" id="{DFD16E08-64B2-42E4-A8E3-47996E469255}"/>
                </a:ext>
              </a:extLst>
            </p:cNvPr>
            <p:cNvSpPr/>
            <p:nvPr/>
          </p:nvSpPr>
          <p:spPr>
            <a:xfrm>
              <a:off x="4471163" y="3906840"/>
              <a:ext cx="98892" cy="144754"/>
            </a:xfrm>
            <a:custGeom>
              <a:avLst/>
              <a:gdLst/>
              <a:ahLst/>
              <a:cxnLst/>
              <a:rect l="l" t="t" r="r" b="b"/>
              <a:pathLst>
                <a:path w="2704" h="3958" fill="none" extrusionOk="0">
                  <a:moveTo>
                    <a:pt x="2703" y="0"/>
                  </a:moveTo>
                  <a:cubicBezTo>
                    <a:pt x="1846" y="1349"/>
                    <a:pt x="943" y="2668"/>
                    <a:pt x="1" y="3957"/>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2533;p59">
              <a:extLst>
                <a:ext uri="{FF2B5EF4-FFF2-40B4-BE49-F238E27FC236}">
                  <a16:creationId xmlns:a16="http://schemas.microsoft.com/office/drawing/2014/main" id="{43622B66-5B65-4182-8E06-328FB1795CE5}"/>
                </a:ext>
              </a:extLst>
            </p:cNvPr>
            <p:cNvSpPr/>
            <p:nvPr/>
          </p:nvSpPr>
          <p:spPr>
            <a:xfrm>
              <a:off x="4177847" y="3985219"/>
              <a:ext cx="697694" cy="370297"/>
            </a:xfrm>
            <a:custGeom>
              <a:avLst/>
              <a:gdLst/>
              <a:ahLst/>
              <a:cxnLst/>
              <a:rect l="l" t="t" r="r" b="b"/>
              <a:pathLst>
                <a:path w="19077" h="10125" extrusionOk="0">
                  <a:moveTo>
                    <a:pt x="17027" y="0"/>
                  </a:moveTo>
                  <a:cubicBezTo>
                    <a:pt x="13479" y="833"/>
                    <a:pt x="10113" y="1612"/>
                    <a:pt x="6745" y="2391"/>
                  </a:cubicBezTo>
                  <a:lnTo>
                    <a:pt x="0" y="6668"/>
                  </a:lnTo>
                  <a:cubicBezTo>
                    <a:pt x="1001" y="8096"/>
                    <a:pt x="2478" y="9184"/>
                    <a:pt x="4140" y="9715"/>
                  </a:cubicBezTo>
                  <a:cubicBezTo>
                    <a:pt x="5040" y="10001"/>
                    <a:pt x="5980" y="10125"/>
                    <a:pt x="6926" y="10125"/>
                  </a:cubicBezTo>
                  <a:cubicBezTo>
                    <a:pt x="7735" y="10125"/>
                    <a:pt x="8549" y="10034"/>
                    <a:pt x="9342" y="9876"/>
                  </a:cubicBezTo>
                  <a:cubicBezTo>
                    <a:pt x="11062" y="9534"/>
                    <a:pt x="12707" y="8892"/>
                    <a:pt x="14322" y="8211"/>
                  </a:cubicBezTo>
                  <a:cubicBezTo>
                    <a:pt x="15114" y="7876"/>
                    <a:pt x="15904" y="7532"/>
                    <a:pt x="16691" y="7188"/>
                  </a:cubicBezTo>
                  <a:cubicBezTo>
                    <a:pt x="17563" y="6808"/>
                    <a:pt x="18468" y="6404"/>
                    <a:pt x="19077" y="5675"/>
                  </a:cubicBezTo>
                  <a:cubicBezTo>
                    <a:pt x="18812" y="3760"/>
                    <a:pt x="18119" y="1756"/>
                    <a:pt x="170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534;p59">
              <a:extLst>
                <a:ext uri="{FF2B5EF4-FFF2-40B4-BE49-F238E27FC236}">
                  <a16:creationId xmlns:a16="http://schemas.microsoft.com/office/drawing/2014/main" id="{E371B609-E962-4DBB-B7EB-E0CD757C3B7F}"/>
                </a:ext>
              </a:extLst>
            </p:cNvPr>
            <p:cNvSpPr/>
            <p:nvPr/>
          </p:nvSpPr>
          <p:spPr>
            <a:xfrm>
              <a:off x="4177847" y="3978194"/>
              <a:ext cx="697694" cy="374722"/>
            </a:xfrm>
            <a:custGeom>
              <a:avLst/>
              <a:gdLst/>
              <a:ahLst/>
              <a:cxnLst/>
              <a:rect l="l" t="t" r="r" b="b"/>
              <a:pathLst>
                <a:path w="19077" h="10246" fill="none" extrusionOk="0">
                  <a:moveTo>
                    <a:pt x="6745" y="2391"/>
                  </a:moveTo>
                  <a:cubicBezTo>
                    <a:pt x="10113" y="1612"/>
                    <a:pt x="13479" y="833"/>
                    <a:pt x="17027" y="0"/>
                  </a:cubicBezTo>
                  <a:cubicBezTo>
                    <a:pt x="18119" y="1756"/>
                    <a:pt x="18812" y="3760"/>
                    <a:pt x="19077" y="5675"/>
                  </a:cubicBezTo>
                  <a:cubicBezTo>
                    <a:pt x="18468" y="6404"/>
                    <a:pt x="17563" y="6808"/>
                    <a:pt x="16691" y="7188"/>
                  </a:cubicBezTo>
                  <a:cubicBezTo>
                    <a:pt x="15904" y="7532"/>
                    <a:pt x="15114" y="7876"/>
                    <a:pt x="14322" y="8211"/>
                  </a:cubicBezTo>
                  <a:cubicBezTo>
                    <a:pt x="12707" y="8892"/>
                    <a:pt x="11062" y="9534"/>
                    <a:pt x="9342" y="9876"/>
                  </a:cubicBezTo>
                  <a:cubicBezTo>
                    <a:pt x="7623" y="10217"/>
                    <a:pt x="5811" y="10246"/>
                    <a:pt x="4140" y="9715"/>
                  </a:cubicBezTo>
                  <a:cubicBezTo>
                    <a:pt x="2478" y="9184"/>
                    <a:pt x="1001" y="8096"/>
                    <a:pt x="0" y="6668"/>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535;p59">
              <a:extLst>
                <a:ext uri="{FF2B5EF4-FFF2-40B4-BE49-F238E27FC236}">
                  <a16:creationId xmlns:a16="http://schemas.microsoft.com/office/drawing/2014/main" id="{FC4FAD3D-DADD-4BB0-9E79-8FEEDC582F19}"/>
                </a:ext>
              </a:extLst>
            </p:cNvPr>
            <p:cNvSpPr/>
            <p:nvPr/>
          </p:nvSpPr>
          <p:spPr>
            <a:xfrm>
              <a:off x="4770551" y="3984375"/>
              <a:ext cx="74352" cy="228724"/>
            </a:xfrm>
            <a:custGeom>
              <a:avLst/>
              <a:gdLst/>
              <a:ahLst/>
              <a:cxnLst/>
              <a:rect l="l" t="t" r="r" b="b"/>
              <a:pathLst>
                <a:path w="2033" h="6254" fill="none" extrusionOk="0">
                  <a:moveTo>
                    <a:pt x="1" y="1"/>
                  </a:moveTo>
                  <a:cubicBezTo>
                    <a:pt x="678" y="882"/>
                    <a:pt x="1144" y="1911"/>
                    <a:pt x="1456" y="2977"/>
                  </a:cubicBezTo>
                  <a:cubicBezTo>
                    <a:pt x="1768" y="4043"/>
                    <a:pt x="1929" y="5147"/>
                    <a:pt x="2032" y="6253"/>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536;p59">
              <a:extLst>
                <a:ext uri="{FF2B5EF4-FFF2-40B4-BE49-F238E27FC236}">
                  <a16:creationId xmlns:a16="http://schemas.microsoft.com/office/drawing/2014/main" id="{0F0EDF29-322B-48C3-B11C-9BC93BF0BB51}"/>
                </a:ext>
              </a:extLst>
            </p:cNvPr>
            <p:cNvSpPr/>
            <p:nvPr/>
          </p:nvSpPr>
          <p:spPr>
            <a:xfrm>
              <a:off x="4301867" y="4178765"/>
              <a:ext cx="569909" cy="244560"/>
            </a:xfrm>
            <a:custGeom>
              <a:avLst/>
              <a:gdLst/>
              <a:ahLst/>
              <a:cxnLst/>
              <a:rect l="l" t="t" r="r" b="b"/>
              <a:pathLst>
                <a:path w="15583" h="6687" fill="none" extrusionOk="0">
                  <a:moveTo>
                    <a:pt x="0" y="3420"/>
                  </a:moveTo>
                  <a:cubicBezTo>
                    <a:pt x="0" y="3420"/>
                    <a:pt x="4524" y="6687"/>
                    <a:pt x="15583"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537;p59">
              <a:extLst>
                <a:ext uri="{FF2B5EF4-FFF2-40B4-BE49-F238E27FC236}">
                  <a16:creationId xmlns:a16="http://schemas.microsoft.com/office/drawing/2014/main" id="{039ACB8B-3D2E-4EE0-904D-AC07C2583493}"/>
                </a:ext>
              </a:extLst>
            </p:cNvPr>
            <p:cNvSpPr/>
            <p:nvPr/>
          </p:nvSpPr>
          <p:spPr>
            <a:xfrm>
              <a:off x="4151734" y="4065059"/>
              <a:ext cx="175548" cy="270234"/>
            </a:xfrm>
            <a:custGeom>
              <a:avLst/>
              <a:gdLst/>
              <a:ahLst/>
              <a:cxnLst/>
              <a:rect l="l" t="t" r="r" b="b"/>
              <a:pathLst>
                <a:path w="4800" h="7389" extrusionOk="0">
                  <a:moveTo>
                    <a:pt x="626" y="1"/>
                  </a:moveTo>
                  <a:cubicBezTo>
                    <a:pt x="632" y="7"/>
                    <a:pt x="630" y="10"/>
                    <a:pt x="622" y="10"/>
                  </a:cubicBezTo>
                  <a:cubicBezTo>
                    <a:pt x="45" y="1589"/>
                    <a:pt x="0" y="3383"/>
                    <a:pt x="873" y="4796"/>
                  </a:cubicBezTo>
                  <a:cubicBezTo>
                    <a:pt x="871" y="4798"/>
                    <a:pt x="869" y="4803"/>
                    <a:pt x="869" y="4806"/>
                  </a:cubicBezTo>
                  <a:cubicBezTo>
                    <a:pt x="1114" y="5016"/>
                    <a:pt x="1316" y="5277"/>
                    <a:pt x="1532" y="5518"/>
                  </a:cubicBezTo>
                  <a:cubicBezTo>
                    <a:pt x="2337" y="6409"/>
                    <a:pt x="3400" y="7067"/>
                    <a:pt x="4558" y="7388"/>
                  </a:cubicBezTo>
                  <a:cubicBezTo>
                    <a:pt x="4800" y="5908"/>
                    <a:pt x="4544" y="4350"/>
                    <a:pt x="3839" y="3030"/>
                  </a:cubicBezTo>
                  <a:cubicBezTo>
                    <a:pt x="3135" y="1707"/>
                    <a:pt x="1987" y="625"/>
                    <a:pt x="626"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538;p59">
              <a:extLst>
                <a:ext uri="{FF2B5EF4-FFF2-40B4-BE49-F238E27FC236}">
                  <a16:creationId xmlns:a16="http://schemas.microsoft.com/office/drawing/2014/main" id="{C6A30AA0-4E49-4222-ACF4-D28B6A31013A}"/>
                </a:ext>
              </a:extLst>
            </p:cNvPr>
            <p:cNvSpPr/>
            <p:nvPr/>
          </p:nvSpPr>
          <p:spPr>
            <a:xfrm>
              <a:off x="4575507" y="3401948"/>
              <a:ext cx="339539" cy="458290"/>
            </a:xfrm>
            <a:custGeom>
              <a:avLst/>
              <a:gdLst/>
              <a:ahLst/>
              <a:cxnLst/>
              <a:rect l="l" t="t" r="r" b="b"/>
              <a:pathLst>
                <a:path w="9284" h="12531" extrusionOk="0">
                  <a:moveTo>
                    <a:pt x="5490" y="1"/>
                  </a:moveTo>
                  <a:cubicBezTo>
                    <a:pt x="4466" y="1"/>
                    <a:pt x="3452" y="352"/>
                    <a:pt x="2787" y="1115"/>
                  </a:cubicBezTo>
                  <a:cubicBezTo>
                    <a:pt x="2443" y="1508"/>
                    <a:pt x="2210" y="1984"/>
                    <a:pt x="2007" y="2466"/>
                  </a:cubicBezTo>
                  <a:cubicBezTo>
                    <a:pt x="1131" y="4535"/>
                    <a:pt x="746" y="6775"/>
                    <a:pt x="1" y="8894"/>
                  </a:cubicBezTo>
                  <a:cubicBezTo>
                    <a:pt x="1151" y="10138"/>
                    <a:pt x="2413" y="11340"/>
                    <a:pt x="3687" y="12530"/>
                  </a:cubicBezTo>
                  <a:cubicBezTo>
                    <a:pt x="4148" y="11978"/>
                    <a:pt x="4651" y="11493"/>
                    <a:pt x="5154" y="11009"/>
                  </a:cubicBezTo>
                  <a:cubicBezTo>
                    <a:pt x="5151" y="10584"/>
                    <a:pt x="5225" y="10061"/>
                    <a:pt x="5297" y="9536"/>
                  </a:cubicBezTo>
                  <a:cubicBezTo>
                    <a:pt x="5463" y="9578"/>
                    <a:pt x="5631" y="9598"/>
                    <a:pt x="5800" y="9598"/>
                  </a:cubicBezTo>
                  <a:cubicBezTo>
                    <a:pt x="6735" y="9598"/>
                    <a:pt x="7677" y="8987"/>
                    <a:pt x="8243" y="8170"/>
                  </a:cubicBezTo>
                  <a:cubicBezTo>
                    <a:pt x="8911" y="7204"/>
                    <a:pt x="9140" y="6002"/>
                    <a:pt x="9226" y="4831"/>
                  </a:cubicBezTo>
                  <a:cubicBezTo>
                    <a:pt x="9279" y="4110"/>
                    <a:pt x="9284" y="3376"/>
                    <a:pt x="9117" y="2670"/>
                  </a:cubicBezTo>
                  <a:cubicBezTo>
                    <a:pt x="8951" y="1966"/>
                    <a:pt x="8601" y="1286"/>
                    <a:pt x="8043" y="825"/>
                  </a:cubicBezTo>
                  <a:cubicBezTo>
                    <a:pt x="7689" y="533"/>
                    <a:pt x="7264" y="337"/>
                    <a:pt x="6827" y="203"/>
                  </a:cubicBezTo>
                  <a:cubicBezTo>
                    <a:pt x="6399" y="70"/>
                    <a:pt x="5943" y="1"/>
                    <a:pt x="5490"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539;p59">
              <a:extLst>
                <a:ext uri="{FF2B5EF4-FFF2-40B4-BE49-F238E27FC236}">
                  <a16:creationId xmlns:a16="http://schemas.microsoft.com/office/drawing/2014/main" id="{E462F70E-1260-4C5C-B126-C4D32E3C8937}"/>
                </a:ext>
              </a:extLst>
            </p:cNvPr>
            <p:cNvSpPr/>
            <p:nvPr/>
          </p:nvSpPr>
          <p:spPr>
            <a:xfrm>
              <a:off x="4597853" y="3509291"/>
              <a:ext cx="47764" cy="83532"/>
            </a:xfrm>
            <a:custGeom>
              <a:avLst/>
              <a:gdLst/>
              <a:ahLst/>
              <a:cxnLst/>
              <a:rect l="l" t="t" r="r" b="b"/>
              <a:pathLst>
                <a:path w="1306" h="2284" extrusionOk="0">
                  <a:moveTo>
                    <a:pt x="591" y="1"/>
                  </a:moveTo>
                  <a:cubicBezTo>
                    <a:pt x="582" y="1"/>
                    <a:pt x="573" y="1"/>
                    <a:pt x="564" y="1"/>
                  </a:cubicBezTo>
                  <a:cubicBezTo>
                    <a:pt x="386" y="12"/>
                    <a:pt x="226" y="132"/>
                    <a:pt x="135" y="284"/>
                  </a:cubicBezTo>
                  <a:cubicBezTo>
                    <a:pt x="43" y="436"/>
                    <a:pt x="12" y="619"/>
                    <a:pt x="8" y="798"/>
                  </a:cubicBezTo>
                  <a:cubicBezTo>
                    <a:pt x="0" y="1377"/>
                    <a:pt x="295" y="1953"/>
                    <a:pt x="770" y="2284"/>
                  </a:cubicBezTo>
                  <a:cubicBezTo>
                    <a:pt x="1001" y="1763"/>
                    <a:pt x="1185" y="1222"/>
                    <a:pt x="1305" y="754"/>
                  </a:cubicBezTo>
                  <a:cubicBezTo>
                    <a:pt x="1237" y="576"/>
                    <a:pt x="1171" y="396"/>
                    <a:pt x="1052" y="249"/>
                  </a:cubicBezTo>
                  <a:cubicBezTo>
                    <a:pt x="938" y="109"/>
                    <a:pt x="770" y="1"/>
                    <a:pt x="591"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540;p59">
              <a:extLst>
                <a:ext uri="{FF2B5EF4-FFF2-40B4-BE49-F238E27FC236}">
                  <a16:creationId xmlns:a16="http://schemas.microsoft.com/office/drawing/2014/main" id="{D891A424-F124-4DE1-A889-7E4A14A631AA}"/>
                </a:ext>
              </a:extLst>
            </p:cNvPr>
            <p:cNvSpPr/>
            <p:nvPr/>
          </p:nvSpPr>
          <p:spPr>
            <a:xfrm>
              <a:off x="4614420" y="3531747"/>
              <a:ext cx="15251" cy="24028"/>
            </a:xfrm>
            <a:custGeom>
              <a:avLst/>
              <a:gdLst/>
              <a:ahLst/>
              <a:cxnLst/>
              <a:rect l="l" t="t" r="r" b="b"/>
              <a:pathLst>
                <a:path w="417" h="657" fill="none" extrusionOk="0">
                  <a:moveTo>
                    <a:pt x="1" y="0"/>
                  </a:moveTo>
                  <a:cubicBezTo>
                    <a:pt x="13" y="271"/>
                    <a:pt x="176" y="529"/>
                    <a:pt x="416" y="657"/>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541;p59">
              <a:extLst>
                <a:ext uri="{FF2B5EF4-FFF2-40B4-BE49-F238E27FC236}">
                  <a16:creationId xmlns:a16="http://schemas.microsoft.com/office/drawing/2014/main" id="{0867581E-5E31-4E07-B20E-8CC8AB61C21D}"/>
                </a:ext>
              </a:extLst>
            </p:cNvPr>
            <p:cNvSpPr/>
            <p:nvPr/>
          </p:nvSpPr>
          <p:spPr>
            <a:xfrm>
              <a:off x="4617858" y="3380918"/>
              <a:ext cx="331310" cy="211499"/>
            </a:xfrm>
            <a:custGeom>
              <a:avLst/>
              <a:gdLst/>
              <a:ahLst/>
              <a:cxnLst/>
              <a:rect l="l" t="t" r="r" b="b"/>
              <a:pathLst>
                <a:path w="9059" h="5783" extrusionOk="0">
                  <a:moveTo>
                    <a:pt x="3810" y="1"/>
                  </a:moveTo>
                  <a:cubicBezTo>
                    <a:pt x="3570" y="1"/>
                    <a:pt x="3330" y="21"/>
                    <a:pt x="3092" y="64"/>
                  </a:cubicBezTo>
                  <a:cubicBezTo>
                    <a:pt x="1929" y="274"/>
                    <a:pt x="863" y="1033"/>
                    <a:pt x="343" y="2093"/>
                  </a:cubicBezTo>
                  <a:cubicBezTo>
                    <a:pt x="121" y="2539"/>
                    <a:pt x="1" y="3075"/>
                    <a:pt x="155" y="3339"/>
                  </a:cubicBezTo>
                  <a:cubicBezTo>
                    <a:pt x="148" y="3414"/>
                    <a:pt x="140" y="3490"/>
                    <a:pt x="132" y="3564"/>
                  </a:cubicBezTo>
                  <a:cubicBezTo>
                    <a:pt x="297" y="3635"/>
                    <a:pt x="472" y="3716"/>
                    <a:pt x="561" y="3872"/>
                  </a:cubicBezTo>
                  <a:cubicBezTo>
                    <a:pt x="650" y="4034"/>
                    <a:pt x="620" y="4238"/>
                    <a:pt x="557" y="4411"/>
                  </a:cubicBezTo>
                  <a:cubicBezTo>
                    <a:pt x="494" y="4586"/>
                    <a:pt x="401" y="4751"/>
                    <a:pt x="369" y="4934"/>
                  </a:cubicBezTo>
                  <a:cubicBezTo>
                    <a:pt x="357" y="5012"/>
                    <a:pt x="357" y="5099"/>
                    <a:pt x="401" y="5164"/>
                  </a:cubicBezTo>
                  <a:cubicBezTo>
                    <a:pt x="445" y="5228"/>
                    <a:pt x="523" y="5258"/>
                    <a:pt x="602" y="5258"/>
                  </a:cubicBezTo>
                  <a:cubicBezTo>
                    <a:pt x="629" y="5258"/>
                    <a:pt x="656" y="5254"/>
                    <a:pt x="681" y="5248"/>
                  </a:cubicBezTo>
                  <a:cubicBezTo>
                    <a:pt x="781" y="5220"/>
                    <a:pt x="865" y="5151"/>
                    <a:pt x="942" y="5082"/>
                  </a:cubicBezTo>
                  <a:cubicBezTo>
                    <a:pt x="1358" y="4710"/>
                    <a:pt x="1698" y="4250"/>
                    <a:pt x="1976" y="3713"/>
                  </a:cubicBezTo>
                  <a:cubicBezTo>
                    <a:pt x="2186" y="3837"/>
                    <a:pt x="2430" y="3897"/>
                    <a:pt x="2674" y="3897"/>
                  </a:cubicBezTo>
                  <a:cubicBezTo>
                    <a:pt x="2823" y="3897"/>
                    <a:pt x="2973" y="3875"/>
                    <a:pt x="3115" y="3832"/>
                  </a:cubicBezTo>
                  <a:cubicBezTo>
                    <a:pt x="3491" y="3717"/>
                    <a:pt x="3817" y="3463"/>
                    <a:pt x="4047" y="3163"/>
                  </a:cubicBezTo>
                  <a:cubicBezTo>
                    <a:pt x="4147" y="3292"/>
                    <a:pt x="4252" y="3418"/>
                    <a:pt x="4361" y="3540"/>
                  </a:cubicBezTo>
                  <a:cubicBezTo>
                    <a:pt x="4371" y="3552"/>
                    <a:pt x="4382" y="3563"/>
                    <a:pt x="4397" y="3564"/>
                  </a:cubicBezTo>
                  <a:cubicBezTo>
                    <a:pt x="4398" y="3564"/>
                    <a:pt x="4400" y="3564"/>
                    <a:pt x="4401" y="3564"/>
                  </a:cubicBezTo>
                  <a:cubicBezTo>
                    <a:pt x="4418" y="3564"/>
                    <a:pt x="4431" y="3548"/>
                    <a:pt x="4442" y="3534"/>
                  </a:cubicBezTo>
                  <a:cubicBezTo>
                    <a:pt x="4534" y="3409"/>
                    <a:pt x="4587" y="3258"/>
                    <a:pt x="4614" y="3114"/>
                  </a:cubicBezTo>
                  <a:cubicBezTo>
                    <a:pt x="5252" y="3355"/>
                    <a:pt x="5939" y="3444"/>
                    <a:pt x="6620" y="3500"/>
                  </a:cubicBezTo>
                  <a:cubicBezTo>
                    <a:pt x="6721" y="3508"/>
                    <a:pt x="6823" y="3515"/>
                    <a:pt x="6926" y="3515"/>
                  </a:cubicBezTo>
                  <a:cubicBezTo>
                    <a:pt x="7130" y="3515"/>
                    <a:pt x="7335" y="3487"/>
                    <a:pt x="7525" y="3381"/>
                  </a:cubicBezTo>
                  <a:lnTo>
                    <a:pt x="7525" y="3381"/>
                  </a:lnTo>
                  <a:cubicBezTo>
                    <a:pt x="7464" y="3634"/>
                    <a:pt x="7413" y="3937"/>
                    <a:pt x="7590" y="4131"/>
                  </a:cubicBezTo>
                  <a:cubicBezTo>
                    <a:pt x="7636" y="4182"/>
                    <a:pt x="7693" y="4218"/>
                    <a:pt x="7733" y="4273"/>
                  </a:cubicBezTo>
                  <a:cubicBezTo>
                    <a:pt x="7850" y="4431"/>
                    <a:pt x="7783" y="4652"/>
                    <a:pt x="7745" y="4845"/>
                  </a:cubicBezTo>
                  <a:cubicBezTo>
                    <a:pt x="7706" y="5040"/>
                    <a:pt x="7702" y="5244"/>
                    <a:pt x="7737" y="5441"/>
                  </a:cubicBezTo>
                  <a:cubicBezTo>
                    <a:pt x="7752" y="5527"/>
                    <a:pt x="7776" y="5614"/>
                    <a:pt x="7833" y="5679"/>
                  </a:cubicBezTo>
                  <a:cubicBezTo>
                    <a:pt x="7891" y="5744"/>
                    <a:pt x="7989" y="5779"/>
                    <a:pt x="8085" y="5783"/>
                  </a:cubicBezTo>
                  <a:cubicBezTo>
                    <a:pt x="8315" y="4918"/>
                    <a:pt x="8382" y="4011"/>
                    <a:pt x="8259" y="3124"/>
                  </a:cubicBezTo>
                  <a:cubicBezTo>
                    <a:pt x="8423" y="3065"/>
                    <a:pt x="8586" y="3002"/>
                    <a:pt x="8732" y="2908"/>
                  </a:cubicBezTo>
                  <a:cubicBezTo>
                    <a:pt x="8876" y="2811"/>
                    <a:pt x="9003" y="2678"/>
                    <a:pt x="9059" y="2514"/>
                  </a:cubicBezTo>
                  <a:lnTo>
                    <a:pt x="9059" y="2514"/>
                  </a:lnTo>
                  <a:cubicBezTo>
                    <a:pt x="8924" y="2549"/>
                    <a:pt x="8785" y="2569"/>
                    <a:pt x="8639" y="2569"/>
                  </a:cubicBezTo>
                  <a:cubicBezTo>
                    <a:pt x="8512" y="2569"/>
                    <a:pt x="8380" y="2554"/>
                    <a:pt x="8238" y="2520"/>
                  </a:cubicBezTo>
                  <a:cubicBezTo>
                    <a:pt x="8511" y="2352"/>
                    <a:pt x="8739" y="2107"/>
                    <a:pt x="8882" y="1820"/>
                  </a:cubicBezTo>
                  <a:lnTo>
                    <a:pt x="8882" y="1820"/>
                  </a:lnTo>
                  <a:cubicBezTo>
                    <a:pt x="8770" y="1839"/>
                    <a:pt x="8657" y="1848"/>
                    <a:pt x="8544" y="1848"/>
                  </a:cubicBezTo>
                  <a:cubicBezTo>
                    <a:pt x="8095" y="1848"/>
                    <a:pt x="7646" y="1706"/>
                    <a:pt x="7263" y="1470"/>
                  </a:cubicBezTo>
                  <a:cubicBezTo>
                    <a:pt x="6974" y="1292"/>
                    <a:pt x="6721" y="1066"/>
                    <a:pt x="6448" y="867"/>
                  </a:cubicBezTo>
                  <a:cubicBezTo>
                    <a:pt x="5686" y="315"/>
                    <a:pt x="4748" y="1"/>
                    <a:pt x="38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2542;p59">
              <a:extLst>
                <a:ext uri="{FF2B5EF4-FFF2-40B4-BE49-F238E27FC236}">
                  <a16:creationId xmlns:a16="http://schemas.microsoft.com/office/drawing/2014/main" id="{DC2972A6-CB86-45CF-BF6E-87DBBFFB2405}"/>
                </a:ext>
              </a:extLst>
            </p:cNvPr>
            <p:cNvSpPr/>
            <p:nvPr/>
          </p:nvSpPr>
          <p:spPr>
            <a:xfrm>
              <a:off x="4870505" y="3587594"/>
              <a:ext cx="41656" cy="61990"/>
            </a:xfrm>
            <a:custGeom>
              <a:avLst/>
              <a:gdLst/>
              <a:ahLst/>
              <a:cxnLst/>
              <a:rect l="l" t="t" r="r" b="b"/>
              <a:pathLst>
                <a:path w="1139" h="1695" extrusionOk="0">
                  <a:moveTo>
                    <a:pt x="1102" y="0"/>
                  </a:moveTo>
                  <a:cubicBezTo>
                    <a:pt x="572" y="0"/>
                    <a:pt x="126" y="290"/>
                    <a:pt x="63" y="711"/>
                  </a:cubicBezTo>
                  <a:cubicBezTo>
                    <a:pt x="0" y="1129"/>
                    <a:pt x="332" y="1536"/>
                    <a:pt x="831" y="1695"/>
                  </a:cubicBezTo>
                  <a:cubicBezTo>
                    <a:pt x="995" y="1148"/>
                    <a:pt x="1086" y="573"/>
                    <a:pt x="1139" y="1"/>
                  </a:cubicBezTo>
                  <a:cubicBezTo>
                    <a:pt x="1126" y="0"/>
                    <a:pt x="1114" y="0"/>
                    <a:pt x="1102"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2543;p59">
              <a:extLst>
                <a:ext uri="{FF2B5EF4-FFF2-40B4-BE49-F238E27FC236}">
                  <a16:creationId xmlns:a16="http://schemas.microsoft.com/office/drawing/2014/main" id="{E7A19245-4173-4799-840F-488CD322D385}"/>
                </a:ext>
              </a:extLst>
            </p:cNvPr>
            <p:cNvSpPr/>
            <p:nvPr/>
          </p:nvSpPr>
          <p:spPr>
            <a:xfrm>
              <a:off x="4675571" y="3574611"/>
              <a:ext cx="87335" cy="55846"/>
            </a:xfrm>
            <a:custGeom>
              <a:avLst/>
              <a:gdLst/>
              <a:ahLst/>
              <a:cxnLst/>
              <a:rect l="l" t="t" r="r" b="b"/>
              <a:pathLst>
                <a:path w="2388" h="1527" extrusionOk="0">
                  <a:moveTo>
                    <a:pt x="1121" y="0"/>
                  </a:moveTo>
                  <a:cubicBezTo>
                    <a:pt x="533" y="0"/>
                    <a:pt x="56" y="292"/>
                    <a:pt x="29" y="684"/>
                  </a:cubicBezTo>
                  <a:cubicBezTo>
                    <a:pt x="1" y="1105"/>
                    <a:pt x="499" y="1479"/>
                    <a:pt x="1143" y="1522"/>
                  </a:cubicBezTo>
                  <a:cubicBezTo>
                    <a:pt x="1185" y="1525"/>
                    <a:pt x="1226" y="1526"/>
                    <a:pt x="1267" y="1526"/>
                  </a:cubicBezTo>
                  <a:cubicBezTo>
                    <a:pt x="1855" y="1526"/>
                    <a:pt x="2332" y="1234"/>
                    <a:pt x="2359" y="842"/>
                  </a:cubicBezTo>
                  <a:cubicBezTo>
                    <a:pt x="2388" y="423"/>
                    <a:pt x="1890" y="47"/>
                    <a:pt x="1246" y="5"/>
                  </a:cubicBezTo>
                  <a:cubicBezTo>
                    <a:pt x="1204" y="2"/>
                    <a:pt x="1162" y="0"/>
                    <a:pt x="1121"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2544;p59">
              <a:extLst>
                <a:ext uri="{FF2B5EF4-FFF2-40B4-BE49-F238E27FC236}">
                  <a16:creationId xmlns:a16="http://schemas.microsoft.com/office/drawing/2014/main" id="{63768373-1407-408D-9A02-C52A208962D6}"/>
                </a:ext>
              </a:extLst>
            </p:cNvPr>
            <p:cNvSpPr/>
            <p:nvPr/>
          </p:nvSpPr>
          <p:spPr>
            <a:xfrm>
              <a:off x="4852658" y="3564626"/>
              <a:ext cx="29075" cy="11520"/>
            </a:xfrm>
            <a:custGeom>
              <a:avLst/>
              <a:gdLst/>
              <a:ahLst/>
              <a:cxnLst/>
              <a:rect l="l" t="t" r="r" b="b"/>
              <a:pathLst>
                <a:path w="795" h="315" fill="none" extrusionOk="0">
                  <a:moveTo>
                    <a:pt x="1" y="1"/>
                  </a:moveTo>
                  <a:cubicBezTo>
                    <a:pt x="48" y="105"/>
                    <a:pt x="112" y="210"/>
                    <a:pt x="215" y="263"/>
                  </a:cubicBezTo>
                  <a:cubicBezTo>
                    <a:pt x="317" y="314"/>
                    <a:pt x="443" y="305"/>
                    <a:pt x="546" y="255"/>
                  </a:cubicBezTo>
                  <a:cubicBezTo>
                    <a:pt x="649" y="204"/>
                    <a:pt x="730" y="119"/>
                    <a:pt x="795" y="25"/>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2545;p59">
              <a:extLst>
                <a:ext uri="{FF2B5EF4-FFF2-40B4-BE49-F238E27FC236}">
                  <a16:creationId xmlns:a16="http://schemas.microsoft.com/office/drawing/2014/main" id="{AD296610-3A8F-44FC-97EE-B1B45CD1E6C8}"/>
                </a:ext>
              </a:extLst>
            </p:cNvPr>
            <p:cNvSpPr/>
            <p:nvPr/>
          </p:nvSpPr>
          <p:spPr>
            <a:xfrm>
              <a:off x="4865641" y="3532551"/>
              <a:ext cx="32476" cy="20042"/>
            </a:xfrm>
            <a:custGeom>
              <a:avLst/>
              <a:gdLst/>
              <a:ahLst/>
              <a:cxnLst/>
              <a:rect l="l" t="t" r="r" b="b"/>
              <a:pathLst>
                <a:path w="888" h="548" extrusionOk="0">
                  <a:moveTo>
                    <a:pt x="156" y="0"/>
                  </a:moveTo>
                  <a:cubicBezTo>
                    <a:pt x="142" y="0"/>
                    <a:pt x="129" y="2"/>
                    <a:pt x="115" y="6"/>
                  </a:cubicBezTo>
                  <a:cubicBezTo>
                    <a:pt x="38" y="26"/>
                    <a:pt x="0" y="111"/>
                    <a:pt x="13" y="180"/>
                  </a:cubicBezTo>
                  <a:cubicBezTo>
                    <a:pt x="37" y="313"/>
                    <a:pt x="189" y="383"/>
                    <a:pt x="325" y="436"/>
                  </a:cubicBezTo>
                  <a:cubicBezTo>
                    <a:pt x="385" y="459"/>
                    <a:pt x="443" y="480"/>
                    <a:pt x="502" y="503"/>
                  </a:cubicBezTo>
                  <a:cubicBezTo>
                    <a:pt x="560" y="525"/>
                    <a:pt x="621" y="548"/>
                    <a:pt x="685" y="548"/>
                  </a:cubicBezTo>
                  <a:cubicBezTo>
                    <a:pt x="691" y="548"/>
                    <a:pt x="697" y="548"/>
                    <a:pt x="702" y="547"/>
                  </a:cubicBezTo>
                  <a:cubicBezTo>
                    <a:pt x="772" y="543"/>
                    <a:pt x="849" y="503"/>
                    <a:pt x="868" y="440"/>
                  </a:cubicBezTo>
                  <a:cubicBezTo>
                    <a:pt x="887" y="371"/>
                    <a:pt x="832" y="308"/>
                    <a:pt x="776" y="264"/>
                  </a:cubicBezTo>
                  <a:cubicBezTo>
                    <a:pt x="612" y="133"/>
                    <a:pt x="410" y="53"/>
                    <a:pt x="348" y="46"/>
                  </a:cubicBezTo>
                  <a:cubicBezTo>
                    <a:pt x="282" y="37"/>
                    <a:pt x="219" y="0"/>
                    <a:pt x="1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2546;p59">
              <a:extLst>
                <a:ext uri="{FF2B5EF4-FFF2-40B4-BE49-F238E27FC236}">
                  <a16:creationId xmlns:a16="http://schemas.microsoft.com/office/drawing/2014/main" id="{50A22FFB-94A9-4FAC-BF2B-60EE92FCF434}"/>
                </a:ext>
              </a:extLst>
            </p:cNvPr>
            <p:cNvSpPr/>
            <p:nvPr/>
          </p:nvSpPr>
          <p:spPr>
            <a:xfrm>
              <a:off x="4758372" y="3560786"/>
              <a:ext cx="28709" cy="8814"/>
            </a:xfrm>
            <a:custGeom>
              <a:avLst/>
              <a:gdLst/>
              <a:ahLst/>
              <a:cxnLst/>
              <a:rect l="l" t="t" r="r" b="b"/>
              <a:pathLst>
                <a:path w="785" h="241" fill="none" extrusionOk="0">
                  <a:moveTo>
                    <a:pt x="1" y="12"/>
                  </a:moveTo>
                  <a:cubicBezTo>
                    <a:pt x="79" y="152"/>
                    <a:pt x="237" y="240"/>
                    <a:pt x="397" y="239"/>
                  </a:cubicBezTo>
                  <a:cubicBezTo>
                    <a:pt x="555" y="236"/>
                    <a:pt x="710" y="143"/>
                    <a:pt x="785" y="0"/>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2547;p59">
              <a:extLst>
                <a:ext uri="{FF2B5EF4-FFF2-40B4-BE49-F238E27FC236}">
                  <a16:creationId xmlns:a16="http://schemas.microsoft.com/office/drawing/2014/main" id="{BE1A88AA-AA04-4287-B86B-92237B6DD992}"/>
                </a:ext>
              </a:extLst>
            </p:cNvPr>
            <p:cNvSpPr/>
            <p:nvPr/>
          </p:nvSpPr>
          <p:spPr>
            <a:xfrm>
              <a:off x="4745535" y="3525493"/>
              <a:ext cx="40449" cy="21614"/>
            </a:xfrm>
            <a:custGeom>
              <a:avLst/>
              <a:gdLst/>
              <a:ahLst/>
              <a:cxnLst/>
              <a:rect l="l" t="t" r="r" b="b"/>
              <a:pathLst>
                <a:path w="1106" h="591" extrusionOk="0">
                  <a:moveTo>
                    <a:pt x="876" y="0"/>
                  </a:moveTo>
                  <a:cubicBezTo>
                    <a:pt x="856" y="0"/>
                    <a:pt x="837" y="2"/>
                    <a:pt x="818" y="4"/>
                  </a:cubicBezTo>
                  <a:cubicBezTo>
                    <a:pt x="564" y="24"/>
                    <a:pt x="324" y="121"/>
                    <a:pt x="268" y="164"/>
                  </a:cubicBezTo>
                  <a:cubicBezTo>
                    <a:pt x="194" y="219"/>
                    <a:pt x="83" y="235"/>
                    <a:pt x="42" y="319"/>
                  </a:cubicBezTo>
                  <a:cubicBezTo>
                    <a:pt x="1" y="397"/>
                    <a:pt x="50" y="498"/>
                    <a:pt x="125" y="545"/>
                  </a:cubicBezTo>
                  <a:cubicBezTo>
                    <a:pt x="176" y="578"/>
                    <a:pt x="233" y="591"/>
                    <a:pt x="293" y="591"/>
                  </a:cubicBezTo>
                  <a:cubicBezTo>
                    <a:pt x="400" y="591"/>
                    <a:pt x="516" y="549"/>
                    <a:pt x="618" y="505"/>
                  </a:cubicBezTo>
                  <a:lnTo>
                    <a:pt x="825" y="419"/>
                  </a:lnTo>
                  <a:cubicBezTo>
                    <a:pt x="899" y="388"/>
                    <a:pt x="975" y="356"/>
                    <a:pt x="1029" y="296"/>
                  </a:cubicBezTo>
                  <a:cubicBezTo>
                    <a:pt x="1082" y="235"/>
                    <a:pt x="1106" y="141"/>
                    <a:pt x="1060" y="75"/>
                  </a:cubicBezTo>
                  <a:cubicBezTo>
                    <a:pt x="1020" y="17"/>
                    <a:pt x="948" y="0"/>
                    <a:pt x="8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2548;p59">
              <a:extLst>
                <a:ext uri="{FF2B5EF4-FFF2-40B4-BE49-F238E27FC236}">
                  <a16:creationId xmlns:a16="http://schemas.microsoft.com/office/drawing/2014/main" id="{B19FE677-2802-4308-9E98-3FA4841C7B26}"/>
                </a:ext>
              </a:extLst>
            </p:cNvPr>
            <p:cNvSpPr/>
            <p:nvPr/>
          </p:nvSpPr>
          <p:spPr>
            <a:xfrm>
              <a:off x="4779584" y="3689012"/>
              <a:ext cx="39754" cy="12910"/>
            </a:xfrm>
            <a:custGeom>
              <a:avLst/>
              <a:gdLst/>
              <a:ahLst/>
              <a:cxnLst/>
              <a:rect l="l" t="t" r="r" b="b"/>
              <a:pathLst>
                <a:path w="1087" h="353" fill="none" extrusionOk="0">
                  <a:moveTo>
                    <a:pt x="1" y="0"/>
                  </a:moveTo>
                  <a:cubicBezTo>
                    <a:pt x="110" y="171"/>
                    <a:pt x="299" y="284"/>
                    <a:pt x="496" y="318"/>
                  </a:cubicBezTo>
                  <a:cubicBezTo>
                    <a:pt x="695" y="353"/>
                    <a:pt x="904" y="312"/>
                    <a:pt x="1086" y="22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2549;p59">
              <a:extLst>
                <a:ext uri="{FF2B5EF4-FFF2-40B4-BE49-F238E27FC236}">
                  <a16:creationId xmlns:a16="http://schemas.microsoft.com/office/drawing/2014/main" id="{D56CB078-E1B2-42ED-A322-4AF2145952EA}"/>
                </a:ext>
              </a:extLst>
            </p:cNvPr>
            <p:cNvSpPr/>
            <p:nvPr/>
          </p:nvSpPr>
          <p:spPr>
            <a:xfrm>
              <a:off x="4797286" y="3628264"/>
              <a:ext cx="19274" cy="14373"/>
            </a:xfrm>
            <a:custGeom>
              <a:avLst/>
              <a:gdLst/>
              <a:ahLst/>
              <a:cxnLst/>
              <a:rect l="l" t="t" r="r" b="b"/>
              <a:pathLst>
                <a:path w="527" h="393" fill="none" extrusionOk="0">
                  <a:moveTo>
                    <a:pt x="1" y="1"/>
                  </a:moveTo>
                  <a:cubicBezTo>
                    <a:pt x="10" y="121"/>
                    <a:pt x="82" y="231"/>
                    <a:pt x="182" y="299"/>
                  </a:cubicBezTo>
                  <a:cubicBezTo>
                    <a:pt x="282" y="367"/>
                    <a:pt x="406" y="392"/>
                    <a:pt x="526" y="386"/>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2550;p59">
              <a:extLst>
                <a:ext uri="{FF2B5EF4-FFF2-40B4-BE49-F238E27FC236}">
                  <a16:creationId xmlns:a16="http://schemas.microsoft.com/office/drawing/2014/main" id="{38178492-1C7A-4B1B-BC88-A12789413202}"/>
                </a:ext>
              </a:extLst>
            </p:cNvPr>
            <p:cNvSpPr/>
            <p:nvPr/>
          </p:nvSpPr>
          <p:spPr>
            <a:xfrm>
              <a:off x="4793446" y="3626143"/>
              <a:ext cx="8339" cy="7900"/>
            </a:xfrm>
            <a:custGeom>
              <a:avLst/>
              <a:gdLst/>
              <a:ahLst/>
              <a:cxnLst/>
              <a:rect l="l" t="t" r="r" b="b"/>
              <a:pathLst>
                <a:path w="228" h="216" fill="none" extrusionOk="0">
                  <a:moveTo>
                    <a:pt x="13" y="216"/>
                  </a:moveTo>
                  <a:cubicBezTo>
                    <a:pt x="0" y="105"/>
                    <a:pt x="118" y="0"/>
                    <a:pt x="227" y="27"/>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2551;p59">
              <a:extLst>
                <a:ext uri="{FF2B5EF4-FFF2-40B4-BE49-F238E27FC236}">
                  <a16:creationId xmlns:a16="http://schemas.microsoft.com/office/drawing/2014/main" id="{A079175A-1BB6-4626-8184-F2F7E2327EB4}"/>
                </a:ext>
              </a:extLst>
            </p:cNvPr>
            <p:cNvSpPr/>
            <p:nvPr/>
          </p:nvSpPr>
          <p:spPr>
            <a:xfrm>
              <a:off x="4817218" y="3562468"/>
              <a:ext cx="24869" cy="51128"/>
            </a:xfrm>
            <a:custGeom>
              <a:avLst/>
              <a:gdLst/>
              <a:ahLst/>
              <a:cxnLst/>
              <a:rect l="l" t="t" r="r" b="b"/>
              <a:pathLst>
                <a:path w="680" h="1398" extrusionOk="0">
                  <a:moveTo>
                    <a:pt x="506" y="0"/>
                  </a:moveTo>
                  <a:lnTo>
                    <a:pt x="1" y="1046"/>
                  </a:lnTo>
                  <a:cubicBezTo>
                    <a:pt x="16" y="1198"/>
                    <a:pt x="121" y="1343"/>
                    <a:pt x="268" y="1385"/>
                  </a:cubicBezTo>
                  <a:cubicBezTo>
                    <a:pt x="296" y="1393"/>
                    <a:pt x="324" y="1397"/>
                    <a:pt x="352" y="1397"/>
                  </a:cubicBezTo>
                  <a:cubicBezTo>
                    <a:pt x="476" y="1397"/>
                    <a:pt x="600" y="1326"/>
                    <a:pt x="645" y="1210"/>
                  </a:cubicBezTo>
                  <a:cubicBezTo>
                    <a:pt x="679" y="1119"/>
                    <a:pt x="667" y="1018"/>
                    <a:pt x="639" y="924"/>
                  </a:cubicBezTo>
                  <a:cubicBezTo>
                    <a:pt x="614" y="837"/>
                    <a:pt x="576" y="752"/>
                    <a:pt x="529" y="674"/>
                  </a:cubicBezTo>
                  <a:cubicBezTo>
                    <a:pt x="509" y="640"/>
                    <a:pt x="484" y="605"/>
                    <a:pt x="475" y="566"/>
                  </a:cubicBezTo>
                  <a:cubicBezTo>
                    <a:pt x="465" y="526"/>
                    <a:pt x="467" y="485"/>
                    <a:pt x="470" y="444"/>
                  </a:cubicBezTo>
                  <a:cubicBezTo>
                    <a:pt x="482" y="296"/>
                    <a:pt x="494" y="148"/>
                    <a:pt x="506"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2552;p59">
              <a:extLst>
                <a:ext uri="{FF2B5EF4-FFF2-40B4-BE49-F238E27FC236}">
                  <a16:creationId xmlns:a16="http://schemas.microsoft.com/office/drawing/2014/main" id="{5E024331-DDFB-486A-92FC-0D316608F65D}"/>
                </a:ext>
              </a:extLst>
            </p:cNvPr>
            <p:cNvSpPr/>
            <p:nvPr/>
          </p:nvSpPr>
          <p:spPr>
            <a:xfrm>
              <a:off x="4817218" y="3562468"/>
              <a:ext cx="24869" cy="52226"/>
            </a:xfrm>
            <a:custGeom>
              <a:avLst/>
              <a:gdLst/>
              <a:ahLst/>
              <a:cxnLst/>
              <a:rect l="l" t="t" r="r" b="b"/>
              <a:pathLst>
                <a:path w="680" h="1428" fill="none" extrusionOk="0">
                  <a:moveTo>
                    <a:pt x="506" y="0"/>
                  </a:moveTo>
                  <a:cubicBezTo>
                    <a:pt x="494" y="148"/>
                    <a:pt x="482" y="296"/>
                    <a:pt x="470" y="444"/>
                  </a:cubicBezTo>
                  <a:cubicBezTo>
                    <a:pt x="467" y="485"/>
                    <a:pt x="465" y="526"/>
                    <a:pt x="475" y="566"/>
                  </a:cubicBezTo>
                  <a:cubicBezTo>
                    <a:pt x="484" y="605"/>
                    <a:pt x="509" y="640"/>
                    <a:pt x="529" y="674"/>
                  </a:cubicBezTo>
                  <a:cubicBezTo>
                    <a:pt x="576" y="752"/>
                    <a:pt x="614" y="837"/>
                    <a:pt x="639" y="924"/>
                  </a:cubicBezTo>
                  <a:cubicBezTo>
                    <a:pt x="667" y="1018"/>
                    <a:pt x="679" y="1119"/>
                    <a:pt x="645" y="1210"/>
                  </a:cubicBezTo>
                  <a:cubicBezTo>
                    <a:pt x="590" y="1352"/>
                    <a:pt x="414" y="1428"/>
                    <a:pt x="268" y="1385"/>
                  </a:cubicBezTo>
                  <a:cubicBezTo>
                    <a:pt x="121" y="1343"/>
                    <a:pt x="16" y="1198"/>
                    <a:pt x="1" y="1046"/>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2553;p59">
              <a:extLst>
                <a:ext uri="{FF2B5EF4-FFF2-40B4-BE49-F238E27FC236}">
                  <a16:creationId xmlns:a16="http://schemas.microsoft.com/office/drawing/2014/main" id="{2BE6CB5C-56A3-494F-BE46-7FC8A59C71B6}"/>
                </a:ext>
              </a:extLst>
            </p:cNvPr>
            <p:cNvSpPr/>
            <p:nvPr/>
          </p:nvSpPr>
          <p:spPr>
            <a:xfrm>
              <a:off x="4693345" y="3714650"/>
              <a:ext cx="75778" cy="67732"/>
            </a:xfrm>
            <a:custGeom>
              <a:avLst/>
              <a:gdLst/>
              <a:ahLst/>
              <a:cxnLst/>
              <a:rect l="l" t="t" r="r" b="b"/>
              <a:pathLst>
                <a:path w="2072" h="1852" extrusionOk="0">
                  <a:moveTo>
                    <a:pt x="0" y="1"/>
                  </a:moveTo>
                  <a:lnTo>
                    <a:pt x="0" y="1"/>
                  </a:lnTo>
                  <a:cubicBezTo>
                    <a:pt x="491" y="802"/>
                    <a:pt x="1174" y="1430"/>
                    <a:pt x="1966" y="1852"/>
                  </a:cubicBezTo>
                  <a:cubicBezTo>
                    <a:pt x="1994" y="1585"/>
                    <a:pt x="2033" y="1302"/>
                    <a:pt x="2072" y="1018"/>
                  </a:cubicBezTo>
                  <a:cubicBezTo>
                    <a:pt x="1833" y="985"/>
                    <a:pt x="1593" y="940"/>
                    <a:pt x="1369" y="852"/>
                  </a:cubicBezTo>
                  <a:cubicBezTo>
                    <a:pt x="869" y="652"/>
                    <a:pt x="591" y="481"/>
                    <a:pt x="0"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2554;p59">
              <a:extLst>
                <a:ext uri="{FF2B5EF4-FFF2-40B4-BE49-F238E27FC236}">
                  <a16:creationId xmlns:a16="http://schemas.microsoft.com/office/drawing/2014/main" id="{0C5FC47B-E09C-4A6A-953E-C6A1D0475CB2}"/>
                </a:ext>
              </a:extLst>
            </p:cNvPr>
            <p:cNvSpPr/>
            <p:nvPr/>
          </p:nvSpPr>
          <p:spPr>
            <a:xfrm>
              <a:off x="4680179" y="3705507"/>
              <a:ext cx="89676" cy="47471"/>
            </a:xfrm>
            <a:custGeom>
              <a:avLst/>
              <a:gdLst/>
              <a:ahLst/>
              <a:cxnLst/>
              <a:rect l="l" t="t" r="r" b="b"/>
              <a:pathLst>
                <a:path w="2452" h="1298" fill="none" extrusionOk="0">
                  <a:moveTo>
                    <a:pt x="1" y="0"/>
                  </a:moveTo>
                  <a:cubicBezTo>
                    <a:pt x="575" y="541"/>
                    <a:pt x="1268" y="957"/>
                    <a:pt x="2015" y="1208"/>
                  </a:cubicBezTo>
                  <a:cubicBezTo>
                    <a:pt x="2156" y="1256"/>
                    <a:pt x="2302" y="1297"/>
                    <a:pt x="2451" y="1293"/>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2555;p59">
              <a:extLst>
                <a:ext uri="{FF2B5EF4-FFF2-40B4-BE49-F238E27FC236}">
                  <a16:creationId xmlns:a16="http://schemas.microsoft.com/office/drawing/2014/main" id="{0615F95F-0442-408B-8023-E0863C808CBB}"/>
                </a:ext>
              </a:extLst>
            </p:cNvPr>
            <p:cNvSpPr/>
            <p:nvPr/>
          </p:nvSpPr>
          <p:spPr>
            <a:xfrm>
              <a:off x="4572361" y="3724342"/>
              <a:ext cx="150386" cy="144973"/>
            </a:xfrm>
            <a:custGeom>
              <a:avLst/>
              <a:gdLst/>
              <a:ahLst/>
              <a:cxnLst/>
              <a:rect l="l" t="t" r="r" b="b"/>
              <a:pathLst>
                <a:path w="4112" h="3964" fill="none" extrusionOk="0">
                  <a:moveTo>
                    <a:pt x="1" y="1"/>
                  </a:moveTo>
                  <a:cubicBezTo>
                    <a:pt x="1348" y="1284"/>
                    <a:pt x="2648" y="2815"/>
                    <a:pt x="4112" y="3963"/>
                  </a:cubicBezTo>
                </a:path>
              </a:pathLst>
            </a:custGeom>
            <a:noFill/>
            <a:ln w="1525" cap="flat" cmpd="sng">
              <a:solidFill>
                <a:srgbClr val="363AA8"/>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2556;p59">
              <a:extLst>
                <a:ext uri="{FF2B5EF4-FFF2-40B4-BE49-F238E27FC236}">
                  <a16:creationId xmlns:a16="http://schemas.microsoft.com/office/drawing/2014/main" id="{911C5370-0E97-4431-BDF2-E83BEA587BB5}"/>
                </a:ext>
              </a:extLst>
            </p:cNvPr>
            <p:cNvSpPr/>
            <p:nvPr/>
          </p:nvSpPr>
          <p:spPr>
            <a:xfrm>
              <a:off x="4711888" y="3794307"/>
              <a:ext cx="62978" cy="64624"/>
            </a:xfrm>
            <a:custGeom>
              <a:avLst/>
              <a:gdLst/>
              <a:ahLst/>
              <a:cxnLst/>
              <a:rect l="l" t="t" r="r" b="b"/>
              <a:pathLst>
                <a:path w="1722" h="1767" fill="none" extrusionOk="0">
                  <a:moveTo>
                    <a:pt x="1722" y="1"/>
                  </a:moveTo>
                  <a:cubicBezTo>
                    <a:pt x="1095" y="534"/>
                    <a:pt x="517" y="1125"/>
                    <a:pt x="0" y="1767"/>
                  </a:cubicBezTo>
                </a:path>
              </a:pathLst>
            </a:custGeom>
            <a:noFill/>
            <a:ln w="1525" cap="flat" cmpd="sng">
              <a:solidFill>
                <a:srgbClr val="363AA8"/>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2557;p59">
              <a:extLst>
                <a:ext uri="{FF2B5EF4-FFF2-40B4-BE49-F238E27FC236}">
                  <a16:creationId xmlns:a16="http://schemas.microsoft.com/office/drawing/2014/main" id="{61DA4E4B-FEE7-4F4F-B5FF-D3AC998E31A7}"/>
                </a:ext>
              </a:extLst>
            </p:cNvPr>
            <p:cNvSpPr/>
            <p:nvPr/>
          </p:nvSpPr>
          <p:spPr>
            <a:xfrm>
              <a:off x="4282995" y="3325254"/>
              <a:ext cx="574261" cy="290532"/>
            </a:xfrm>
            <a:custGeom>
              <a:avLst/>
              <a:gdLst/>
              <a:ahLst/>
              <a:cxnLst/>
              <a:rect l="l" t="t" r="r" b="b"/>
              <a:pathLst>
                <a:path w="15702" h="7944" extrusionOk="0">
                  <a:moveTo>
                    <a:pt x="12141" y="1"/>
                  </a:moveTo>
                  <a:cubicBezTo>
                    <a:pt x="10442" y="1"/>
                    <a:pt x="8746" y="491"/>
                    <a:pt x="7310" y="1399"/>
                  </a:cubicBezTo>
                  <a:cubicBezTo>
                    <a:pt x="5509" y="2537"/>
                    <a:pt x="4175" y="4266"/>
                    <a:pt x="2617" y="5721"/>
                  </a:cubicBezTo>
                  <a:cubicBezTo>
                    <a:pt x="1842" y="6444"/>
                    <a:pt x="1008" y="7104"/>
                    <a:pt x="124" y="7689"/>
                  </a:cubicBezTo>
                  <a:cubicBezTo>
                    <a:pt x="83" y="7717"/>
                    <a:pt x="39" y="7748"/>
                    <a:pt x="26" y="7795"/>
                  </a:cubicBezTo>
                  <a:cubicBezTo>
                    <a:pt x="0" y="7897"/>
                    <a:pt x="118" y="7943"/>
                    <a:pt x="235" y="7943"/>
                  </a:cubicBezTo>
                  <a:cubicBezTo>
                    <a:pt x="272" y="7943"/>
                    <a:pt x="309" y="7939"/>
                    <a:pt x="341" y="7930"/>
                  </a:cubicBezTo>
                  <a:cubicBezTo>
                    <a:pt x="3179" y="7126"/>
                    <a:pt x="5308" y="4707"/>
                    <a:pt x="8085" y="3708"/>
                  </a:cubicBezTo>
                  <a:cubicBezTo>
                    <a:pt x="8326" y="3620"/>
                    <a:pt x="8579" y="3544"/>
                    <a:pt x="8836" y="3544"/>
                  </a:cubicBezTo>
                  <a:cubicBezTo>
                    <a:pt x="8860" y="3544"/>
                    <a:pt x="8884" y="3545"/>
                    <a:pt x="8908" y="3546"/>
                  </a:cubicBezTo>
                  <a:cubicBezTo>
                    <a:pt x="9189" y="3562"/>
                    <a:pt x="9477" y="3694"/>
                    <a:pt x="9614" y="3941"/>
                  </a:cubicBezTo>
                  <a:cubicBezTo>
                    <a:pt x="11708" y="3562"/>
                    <a:pt x="13743" y="2975"/>
                    <a:pt x="15702" y="2198"/>
                  </a:cubicBezTo>
                  <a:cubicBezTo>
                    <a:pt x="15613" y="1463"/>
                    <a:pt x="15084" y="832"/>
                    <a:pt x="14435" y="479"/>
                  </a:cubicBezTo>
                  <a:cubicBezTo>
                    <a:pt x="13786" y="125"/>
                    <a:pt x="13030" y="16"/>
                    <a:pt x="12291" y="2"/>
                  </a:cubicBezTo>
                  <a:cubicBezTo>
                    <a:pt x="12241" y="1"/>
                    <a:pt x="12191" y="1"/>
                    <a:pt x="1214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2558;p59">
              <a:extLst>
                <a:ext uri="{FF2B5EF4-FFF2-40B4-BE49-F238E27FC236}">
                  <a16:creationId xmlns:a16="http://schemas.microsoft.com/office/drawing/2014/main" id="{98D5FCF9-E6FB-46C6-B25B-C3AA155123EE}"/>
                </a:ext>
              </a:extLst>
            </p:cNvPr>
            <p:cNvSpPr/>
            <p:nvPr/>
          </p:nvSpPr>
          <p:spPr>
            <a:xfrm>
              <a:off x="4435322" y="3461928"/>
              <a:ext cx="22053" cy="20993"/>
            </a:xfrm>
            <a:custGeom>
              <a:avLst/>
              <a:gdLst/>
              <a:ahLst/>
              <a:cxnLst/>
              <a:rect l="l" t="t" r="r" b="b"/>
              <a:pathLst>
                <a:path w="603" h="574" extrusionOk="0">
                  <a:moveTo>
                    <a:pt x="303" y="1"/>
                  </a:moveTo>
                  <a:lnTo>
                    <a:pt x="210" y="189"/>
                  </a:lnTo>
                  <a:lnTo>
                    <a:pt x="1" y="219"/>
                  </a:lnTo>
                  <a:lnTo>
                    <a:pt x="152" y="367"/>
                  </a:lnTo>
                  <a:lnTo>
                    <a:pt x="116" y="573"/>
                  </a:lnTo>
                  <a:lnTo>
                    <a:pt x="303" y="476"/>
                  </a:lnTo>
                  <a:lnTo>
                    <a:pt x="487" y="573"/>
                  </a:lnTo>
                  <a:lnTo>
                    <a:pt x="453" y="367"/>
                  </a:lnTo>
                  <a:lnTo>
                    <a:pt x="602" y="219"/>
                  </a:lnTo>
                  <a:lnTo>
                    <a:pt x="396" y="189"/>
                  </a:lnTo>
                  <a:lnTo>
                    <a:pt x="3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2559;p59">
              <a:extLst>
                <a:ext uri="{FF2B5EF4-FFF2-40B4-BE49-F238E27FC236}">
                  <a16:creationId xmlns:a16="http://schemas.microsoft.com/office/drawing/2014/main" id="{2ED105B7-00CC-4B69-827A-9238A717EAA6}"/>
                </a:ext>
              </a:extLst>
            </p:cNvPr>
            <p:cNvSpPr/>
            <p:nvPr/>
          </p:nvSpPr>
          <p:spPr>
            <a:xfrm>
              <a:off x="4301135" y="3592459"/>
              <a:ext cx="22053" cy="20993"/>
            </a:xfrm>
            <a:custGeom>
              <a:avLst/>
              <a:gdLst/>
              <a:ahLst/>
              <a:cxnLst/>
              <a:rect l="l" t="t" r="r" b="b"/>
              <a:pathLst>
                <a:path w="603" h="574" extrusionOk="0">
                  <a:moveTo>
                    <a:pt x="302" y="1"/>
                  </a:moveTo>
                  <a:lnTo>
                    <a:pt x="209" y="189"/>
                  </a:lnTo>
                  <a:lnTo>
                    <a:pt x="1" y="219"/>
                  </a:lnTo>
                  <a:lnTo>
                    <a:pt x="151" y="367"/>
                  </a:lnTo>
                  <a:lnTo>
                    <a:pt x="116" y="573"/>
                  </a:lnTo>
                  <a:lnTo>
                    <a:pt x="302" y="476"/>
                  </a:lnTo>
                  <a:lnTo>
                    <a:pt x="487" y="573"/>
                  </a:lnTo>
                  <a:lnTo>
                    <a:pt x="451" y="367"/>
                  </a:lnTo>
                  <a:lnTo>
                    <a:pt x="602" y="219"/>
                  </a:lnTo>
                  <a:lnTo>
                    <a:pt x="393" y="189"/>
                  </a:lnTo>
                  <a:lnTo>
                    <a:pt x="30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2560;p59">
              <a:extLst>
                <a:ext uri="{FF2B5EF4-FFF2-40B4-BE49-F238E27FC236}">
                  <a16:creationId xmlns:a16="http://schemas.microsoft.com/office/drawing/2014/main" id="{DA279E26-07AE-4BFE-9D5F-D4696414BB8A}"/>
                </a:ext>
              </a:extLst>
            </p:cNvPr>
            <p:cNvSpPr/>
            <p:nvPr/>
          </p:nvSpPr>
          <p:spPr>
            <a:xfrm>
              <a:off x="4529424" y="3419320"/>
              <a:ext cx="21980" cy="20956"/>
            </a:xfrm>
            <a:custGeom>
              <a:avLst/>
              <a:gdLst/>
              <a:ahLst/>
              <a:cxnLst/>
              <a:rect l="l" t="t" r="r" b="b"/>
              <a:pathLst>
                <a:path w="601" h="573" extrusionOk="0">
                  <a:moveTo>
                    <a:pt x="301" y="1"/>
                  </a:moveTo>
                  <a:lnTo>
                    <a:pt x="208" y="189"/>
                  </a:lnTo>
                  <a:lnTo>
                    <a:pt x="1" y="219"/>
                  </a:lnTo>
                  <a:lnTo>
                    <a:pt x="151" y="366"/>
                  </a:lnTo>
                  <a:lnTo>
                    <a:pt x="116" y="572"/>
                  </a:lnTo>
                  <a:lnTo>
                    <a:pt x="301" y="475"/>
                  </a:lnTo>
                  <a:lnTo>
                    <a:pt x="486" y="572"/>
                  </a:lnTo>
                  <a:lnTo>
                    <a:pt x="451" y="366"/>
                  </a:lnTo>
                  <a:lnTo>
                    <a:pt x="601" y="219"/>
                  </a:lnTo>
                  <a:lnTo>
                    <a:pt x="393" y="189"/>
                  </a:lnTo>
                  <a:lnTo>
                    <a:pt x="30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2561;p59">
              <a:extLst>
                <a:ext uri="{FF2B5EF4-FFF2-40B4-BE49-F238E27FC236}">
                  <a16:creationId xmlns:a16="http://schemas.microsoft.com/office/drawing/2014/main" id="{C838D658-AA41-458C-B7F0-843A545B3DDA}"/>
                </a:ext>
              </a:extLst>
            </p:cNvPr>
            <p:cNvSpPr/>
            <p:nvPr/>
          </p:nvSpPr>
          <p:spPr>
            <a:xfrm>
              <a:off x="4650993" y="3392476"/>
              <a:ext cx="21943" cy="20993"/>
            </a:xfrm>
            <a:custGeom>
              <a:avLst/>
              <a:gdLst/>
              <a:ahLst/>
              <a:cxnLst/>
              <a:rect l="l" t="t" r="r" b="b"/>
              <a:pathLst>
                <a:path w="600" h="574" extrusionOk="0">
                  <a:moveTo>
                    <a:pt x="300" y="0"/>
                  </a:moveTo>
                  <a:lnTo>
                    <a:pt x="207" y="190"/>
                  </a:lnTo>
                  <a:lnTo>
                    <a:pt x="0" y="221"/>
                  </a:lnTo>
                  <a:lnTo>
                    <a:pt x="149" y="367"/>
                  </a:lnTo>
                  <a:lnTo>
                    <a:pt x="115" y="573"/>
                  </a:lnTo>
                  <a:lnTo>
                    <a:pt x="115" y="573"/>
                  </a:lnTo>
                  <a:lnTo>
                    <a:pt x="300" y="476"/>
                  </a:lnTo>
                  <a:lnTo>
                    <a:pt x="485" y="573"/>
                  </a:lnTo>
                  <a:lnTo>
                    <a:pt x="485" y="573"/>
                  </a:lnTo>
                  <a:lnTo>
                    <a:pt x="450" y="367"/>
                  </a:lnTo>
                  <a:lnTo>
                    <a:pt x="599" y="221"/>
                  </a:lnTo>
                  <a:lnTo>
                    <a:pt x="393" y="190"/>
                  </a:lnTo>
                  <a:lnTo>
                    <a:pt x="30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2562;p59">
              <a:extLst>
                <a:ext uri="{FF2B5EF4-FFF2-40B4-BE49-F238E27FC236}">
                  <a16:creationId xmlns:a16="http://schemas.microsoft.com/office/drawing/2014/main" id="{ACAA33EC-40BB-4A63-ACCB-6750025CEF14}"/>
                </a:ext>
              </a:extLst>
            </p:cNvPr>
            <p:cNvSpPr/>
            <p:nvPr/>
          </p:nvSpPr>
          <p:spPr>
            <a:xfrm>
              <a:off x="4823326" y="3364899"/>
              <a:ext cx="22017" cy="20883"/>
            </a:xfrm>
            <a:custGeom>
              <a:avLst/>
              <a:gdLst/>
              <a:ahLst/>
              <a:cxnLst/>
              <a:rect l="l" t="t" r="r" b="b"/>
              <a:pathLst>
                <a:path w="602" h="571" extrusionOk="0">
                  <a:moveTo>
                    <a:pt x="300" y="0"/>
                  </a:moveTo>
                  <a:lnTo>
                    <a:pt x="208" y="189"/>
                  </a:lnTo>
                  <a:lnTo>
                    <a:pt x="0" y="218"/>
                  </a:lnTo>
                  <a:lnTo>
                    <a:pt x="151" y="364"/>
                  </a:lnTo>
                  <a:lnTo>
                    <a:pt x="115" y="571"/>
                  </a:lnTo>
                  <a:lnTo>
                    <a:pt x="300" y="473"/>
                  </a:lnTo>
                  <a:lnTo>
                    <a:pt x="487" y="571"/>
                  </a:lnTo>
                  <a:lnTo>
                    <a:pt x="451" y="364"/>
                  </a:lnTo>
                  <a:lnTo>
                    <a:pt x="602" y="218"/>
                  </a:lnTo>
                  <a:lnTo>
                    <a:pt x="394" y="189"/>
                  </a:lnTo>
                  <a:lnTo>
                    <a:pt x="30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2563;p59">
              <a:extLst>
                <a:ext uri="{FF2B5EF4-FFF2-40B4-BE49-F238E27FC236}">
                  <a16:creationId xmlns:a16="http://schemas.microsoft.com/office/drawing/2014/main" id="{6C386D98-7117-4A55-B9A2-04CDC37C331A}"/>
                </a:ext>
              </a:extLst>
            </p:cNvPr>
            <p:cNvSpPr/>
            <p:nvPr/>
          </p:nvSpPr>
          <p:spPr>
            <a:xfrm>
              <a:off x="4487329" y="3471767"/>
              <a:ext cx="42351" cy="40266"/>
            </a:xfrm>
            <a:custGeom>
              <a:avLst/>
              <a:gdLst/>
              <a:ahLst/>
              <a:cxnLst/>
              <a:rect l="l" t="t" r="r" b="b"/>
              <a:pathLst>
                <a:path w="1158" h="1101" extrusionOk="0">
                  <a:moveTo>
                    <a:pt x="579" y="0"/>
                  </a:moveTo>
                  <a:lnTo>
                    <a:pt x="400" y="363"/>
                  </a:lnTo>
                  <a:lnTo>
                    <a:pt x="1" y="420"/>
                  </a:lnTo>
                  <a:lnTo>
                    <a:pt x="289" y="704"/>
                  </a:lnTo>
                  <a:lnTo>
                    <a:pt x="221" y="1101"/>
                  </a:lnTo>
                  <a:lnTo>
                    <a:pt x="579" y="913"/>
                  </a:lnTo>
                  <a:lnTo>
                    <a:pt x="936" y="1101"/>
                  </a:lnTo>
                  <a:lnTo>
                    <a:pt x="868" y="704"/>
                  </a:lnTo>
                  <a:lnTo>
                    <a:pt x="1157" y="420"/>
                  </a:lnTo>
                  <a:lnTo>
                    <a:pt x="758" y="363"/>
                  </a:lnTo>
                  <a:lnTo>
                    <a:pt x="5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2564;p59">
              <a:extLst>
                <a:ext uri="{FF2B5EF4-FFF2-40B4-BE49-F238E27FC236}">
                  <a16:creationId xmlns:a16="http://schemas.microsoft.com/office/drawing/2014/main" id="{54906730-B3A1-4A39-A527-E1465A4DAAF2}"/>
                </a:ext>
              </a:extLst>
            </p:cNvPr>
            <p:cNvSpPr/>
            <p:nvPr/>
          </p:nvSpPr>
          <p:spPr>
            <a:xfrm>
              <a:off x="4567460" y="3337506"/>
              <a:ext cx="52299" cy="49702"/>
            </a:xfrm>
            <a:custGeom>
              <a:avLst/>
              <a:gdLst/>
              <a:ahLst/>
              <a:cxnLst/>
              <a:rect l="l" t="t" r="r" b="b"/>
              <a:pathLst>
                <a:path w="1430" h="1359" extrusionOk="0">
                  <a:moveTo>
                    <a:pt x="714" y="0"/>
                  </a:moveTo>
                  <a:lnTo>
                    <a:pt x="494" y="446"/>
                  </a:lnTo>
                  <a:lnTo>
                    <a:pt x="0" y="519"/>
                  </a:lnTo>
                  <a:lnTo>
                    <a:pt x="357" y="867"/>
                  </a:lnTo>
                  <a:lnTo>
                    <a:pt x="272" y="1359"/>
                  </a:lnTo>
                  <a:lnTo>
                    <a:pt x="714" y="1127"/>
                  </a:lnTo>
                  <a:lnTo>
                    <a:pt x="1156" y="1359"/>
                  </a:lnTo>
                  <a:lnTo>
                    <a:pt x="1071" y="867"/>
                  </a:lnTo>
                  <a:lnTo>
                    <a:pt x="1429" y="519"/>
                  </a:lnTo>
                  <a:lnTo>
                    <a:pt x="936" y="446"/>
                  </a:lnTo>
                  <a:lnTo>
                    <a:pt x="71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2565;p59">
              <a:extLst>
                <a:ext uri="{FF2B5EF4-FFF2-40B4-BE49-F238E27FC236}">
                  <a16:creationId xmlns:a16="http://schemas.microsoft.com/office/drawing/2014/main" id="{3BF672A2-FAB6-46C8-A891-2027CE4F9E67}"/>
                </a:ext>
              </a:extLst>
            </p:cNvPr>
            <p:cNvSpPr/>
            <p:nvPr/>
          </p:nvSpPr>
          <p:spPr>
            <a:xfrm>
              <a:off x="4711412" y="3298958"/>
              <a:ext cx="52299" cy="49702"/>
            </a:xfrm>
            <a:custGeom>
              <a:avLst/>
              <a:gdLst/>
              <a:ahLst/>
              <a:cxnLst/>
              <a:rect l="l" t="t" r="r" b="b"/>
              <a:pathLst>
                <a:path w="1430" h="1359" extrusionOk="0">
                  <a:moveTo>
                    <a:pt x="715" y="1"/>
                  </a:moveTo>
                  <a:lnTo>
                    <a:pt x="495" y="448"/>
                  </a:lnTo>
                  <a:lnTo>
                    <a:pt x="1" y="519"/>
                  </a:lnTo>
                  <a:lnTo>
                    <a:pt x="358" y="868"/>
                  </a:lnTo>
                  <a:lnTo>
                    <a:pt x="275" y="1358"/>
                  </a:lnTo>
                  <a:lnTo>
                    <a:pt x="715" y="1126"/>
                  </a:lnTo>
                  <a:lnTo>
                    <a:pt x="1156" y="1358"/>
                  </a:lnTo>
                  <a:lnTo>
                    <a:pt x="1073" y="868"/>
                  </a:lnTo>
                  <a:lnTo>
                    <a:pt x="1430" y="519"/>
                  </a:lnTo>
                  <a:lnTo>
                    <a:pt x="936" y="448"/>
                  </a:lnTo>
                  <a:lnTo>
                    <a:pt x="71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2566;p59">
              <a:extLst>
                <a:ext uri="{FF2B5EF4-FFF2-40B4-BE49-F238E27FC236}">
                  <a16:creationId xmlns:a16="http://schemas.microsoft.com/office/drawing/2014/main" id="{36E20575-6974-4AC0-8A09-5E3FA04013F1}"/>
                </a:ext>
              </a:extLst>
            </p:cNvPr>
            <p:cNvSpPr/>
            <p:nvPr/>
          </p:nvSpPr>
          <p:spPr>
            <a:xfrm>
              <a:off x="4609849" y="3408894"/>
              <a:ext cx="15872" cy="43265"/>
            </a:xfrm>
            <a:custGeom>
              <a:avLst/>
              <a:gdLst/>
              <a:ahLst/>
              <a:cxnLst/>
              <a:rect l="l" t="t" r="r" b="b"/>
              <a:pathLst>
                <a:path w="434" h="1183" fill="none" extrusionOk="0">
                  <a:moveTo>
                    <a:pt x="433" y="1183"/>
                  </a:moveTo>
                  <a:cubicBezTo>
                    <a:pt x="152" y="862"/>
                    <a:pt x="1" y="429"/>
                    <a:pt x="20"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2567;p59">
              <a:extLst>
                <a:ext uri="{FF2B5EF4-FFF2-40B4-BE49-F238E27FC236}">
                  <a16:creationId xmlns:a16="http://schemas.microsoft.com/office/drawing/2014/main" id="{D2A60F9F-2E34-4499-AD3C-15064EAB3CDA}"/>
                </a:ext>
              </a:extLst>
            </p:cNvPr>
            <p:cNvSpPr/>
            <p:nvPr/>
          </p:nvSpPr>
          <p:spPr>
            <a:xfrm>
              <a:off x="4593903" y="3424514"/>
              <a:ext cx="33793" cy="33208"/>
            </a:xfrm>
            <a:custGeom>
              <a:avLst/>
              <a:gdLst/>
              <a:ahLst/>
              <a:cxnLst/>
              <a:rect l="l" t="t" r="r" b="b"/>
              <a:pathLst>
                <a:path w="924" h="908" fill="none" extrusionOk="0">
                  <a:moveTo>
                    <a:pt x="0" y="0"/>
                  </a:moveTo>
                  <a:cubicBezTo>
                    <a:pt x="48" y="157"/>
                    <a:pt x="97" y="317"/>
                    <a:pt x="177" y="461"/>
                  </a:cubicBezTo>
                  <a:cubicBezTo>
                    <a:pt x="255" y="607"/>
                    <a:pt x="370" y="737"/>
                    <a:pt x="519" y="809"/>
                  </a:cubicBezTo>
                  <a:cubicBezTo>
                    <a:pt x="644" y="869"/>
                    <a:pt x="787" y="884"/>
                    <a:pt x="923" y="908"/>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2568;p59">
              <a:extLst>
                <a:ext uri="{FF2B5EF4-FFF2-40B4-BE49-F238E27FC236}">
                  <a16:creationId xmlns:a16="http://schemas.microsoft.com/office/drawing/2014/main" id="{6C2657EC-00F7-453A-A299-5A70252FD742}"/>
                </a:ext>
              </a:extLst>
            </p:cNvPr>
            <p:cNvSpPr/>
            <p:nvPr/>
          </p:nvSpPr>
          <p:spPr>
            <a:xfrm>
              <a:off x="4733027" y="3354254"/>
              <a:ext cx="55919" cy="49190"/>
            </a:xfrm>
            <a:custGeom>
              <a:avLst/>
              <a:gdLst/>
              <a:ahLst/>
              <a:cxnLst/>
              <a:rect l="l" t="t" r="r" b="b"/>
              <a:pathLst>
                <a:path w="1529" h="1345" fill="none" extrusionOk="0">
                  <a:moveTo>
                    <a:pt x="1528" y="1"/>
                  </a:moveTo>
                  <a:cubicBezTo>
                    <a:pt x="1240" y="630"/>
                    <a:pt x="627" y="1049"/>
                    <a:pt x="1" y="1345"/>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2569;p59">
              <a:extLst>
                <a:ext uri="{FF2B5EF4-FFF2-40B4-BE49-F238E27FC236}">
                  <a16:creationId xmlns:a16="http://schemas.microsoft.com/office/drawing/2014/main" id="{379EFF3F-61EB-4E9E-8EC2-58A6B2C8FB9F}"/>
                </a:ext>
              </a:extLst>
            </p:cNvPr>
            <p:cNvSpPr/>
            <p:nvPr/>
          </p:nvSpPr>
          <p:spPr>
            <a:xfrm>
              <a:off x="4756251" y="3362080"/>
              <a:ext cx="51604" cy="38401"/>
            </a:xfrm>
            <a:custGeom>
              <a:avLst/>
              <a:gdLst/>
              <a:ahLst/>
              <a:cxnLst/>
              <a:rect l="l" t="t" r="r" b="b"/>
              <a:pathLst>
                <a:path w="1411" h="1050" fill="none" extrusionOk="0">
                  <a:moveTo>
                    <a:pt x="1411" y="0"/>
                  </a:moveTo>
                  <a:cubicBezTo>
                    <a:pt x="1106" y="511"/>
                    <a:pt x="542" y="802"/>
                    <a:pt x="0" y="104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2570;p59">
              <a:extLst>
                <a:ext uri="{FF2B5EF4-FFF2-40B4-BE49-F238E27FC236}">
                  <a16:creationId xmlns:a16="http://schemas.microsoft.com/office/drawing/2014/main" id="{525BCFAC-9AF9-4764-BB5A-E4B700721A24}"/>
                </a:ext>
              </a:extLst>
            </p:cNvPr>
            <p:cNvSpPr/>
            <p:nvPr/>
          </p:nvSpPr>
          <p:spPr>
            <a:xfrm>
              <a:off x="4612885" y="3393646"/>
              <a:ext cx="279450" cy="110595"/>
            </a:xfrm>
            <a:custGeom>
              <a:avLst/>
              <a:gdLst/>
              <a:ahLst/>
              <a:cxnLst/>
              <a:rect l="l" t="t" r="r" b="b"/>
              <a:pathLst>
                <a:path w="7641" h="3024" extrusionOk="0">
                  <a:moveTo>
                    <a:pt x="6771" y="0"/>
                  </a:moveTo>
                  <a:cubicBezTo>
                    <a:pt x="6652" y="0"/>
                    <a:pt x="6532" y="28"/>
                    <a:pt x="6415" y="58"/>
                  </a:cubicBezTo>
                  <a:cubicBezTo>
                    <a:pt x="5394" y="305"/>
                    <a:pt x="4373" y="553"/>
                    <a:pt x="3352" y="799"/>
                  </a:cubicBezTo>
                  <a:cubicBezTo>
                    <a:pt x="2532" y="998"/>
                    <a:pt x="1706" y="1199"/>
                    <a:pt x="945" y="1552"/>
                  </a:cubicBezTo>
                  <a:cubicBezTo>
                    <a:pt x="626" y="1700"/>
                    <a:pt x="300" y="1894"/>
                    <a:pt x="151" y="2206"/>
                  </a:cubicBezTo>
                  <a:cubicBezTo>
                    <a:pt x="0" y="2520"/>
                    <a:pt x="121" y="2972"/>
                    <a:pt x="390" y="3023"/>
                  </a:cubicBezTo>
                  <a:cubicBezTo>
                    <a:pt x="2634" y="2159"/>
                    <a:pt x="5019" y="1700"/>
                    <a:pt x="7395" y="1299"/>
                  </a:cubicBezTo>
                  <a:cubicBezTo>
                    <a:pt x="7453" y="1288"/>
                    <a:pt x="7516" y="1277"/>
                    <a:pt x="7555" y="1234"/>
                  </a:cubicBezTo>
                  <a:cubicBezTo>
                    <a:pt x="7585" y="1200"/>
                    <a:pt x="7595" y="1153"/>
                    <a:pt x="7601" y="1108"/>
                  </a:cubicBezTo>
                  <a:cubicBezTo>
                    <a:pt x="7641" y="782"/>
                    <a:pt x="7515" y="442"/>
                    <a:pt x="7271" y="215"/>
                  </a:cubicBezTo>
                  <a:cubicBezTo>
                    <a:pt x="7161" y="112"/>
                    <a:pt x="7024" y="30"/>
                    <a:pt x="6872" y="7"/>
                  </a:cubicBezTo>
                  <a:cubicBezTo>
                    <a:pt x="6839" y="2"/>
                    <a:pt x="6805" y="0"/>
                    <a:pt x="677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2571;p59">
              <a:extLst>
                <a:ext uri="{FF2B5EF4-FFF2-40B4-BE49-F238E27FC236}">
                  <a16:creationId xmlns:a16="http://schemas.microsoft.com/office/drawing/2014/main" id="{A0416D01-A39F-4684-A1EB-92E0CB1A8B15}"/>
                </a:ext>
              </a:extLst>
            </p:cNvPr>
            <p:cNvSpPr/>
            <p:nvPr/>
          </p:nvSpPr>
          <p:spPr>
            <a:xfrm>
              <a:off x="4628099" y="3443605"/>
              <a:ext cx="85214" cy="36170"/>
            </a:xfrm>
            <a:custGeom>
              <a:avLst/>
              <a:gdLst/>
              <a:ahLst/>
              <a:cxnLst/>
              <a:rect l="l" t="t" r="r" b="b"/>
              <a:pathLst>
                <a:path w="2330" h="989" fill="none" extrusionOk="0">
                  <a:moveTo>
                    <a:pt x="1" y="988"/>
                  </a:moveTo>
                  <a:cubicBezTo>
                    <a:pt x="725" y="551"/>
                    <a:pt x="1511" y="217"/>
                    <a:pt x="2329" y="0"/>
                  </a:cubicBezTo>
                </a:path>
              </a:pathLst>
            </a:custGeom>
            <a:noFill/>
            <a:ln w="1525" cap="flat" cmpd="sng">
              <a:solidFill>
                <a:srgbClr val="A4A6E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2572;p59">
              <a:extLst>
                <a:ext uri="{FF2B5EF4-FFF2-40B4-BE49-F238E27FC236}">
                  <a16:creationId xmlns:a16="http://schemas.microsoft.com/office/drawing/2014/main" id="{B02B4030-3BAD-41EB-845A-0A17D12686D7}"/>
                </a:ext>
              </a:extLst>
            </p:cNvPr>
            <p:cNvSpPr/>
            <p:nvPr/>
          </p:nvSpPr>
          <p:spPr>
            <a:xfrm>
              <a:off x="4677216" y="3450481"/>
              <a:ext cx="71682" cy="20261"/>
            </a:xfrm>
            <a:custGeom>
              <a:avLst/>
              <a:gdLst/>
              <a:ahLst/>
              <a:cxnLst/>
              <a:rect l="l" t="t" r="r" b="b"/>
              <a:pathLst>
                <a:path w="1960" h="554" fill="none" extrusionOk="0">
                  <a:moveTo>
                    <a:pt x="0" y="554"/>
                  </a:moveTo>
                  <a:cubicBezTo>
                    <a:pt x="616" y="261"/>
                    <a:pt x="1292" y="129"/>
                    <a:pt x="1959" y="0"/>
                  </a:cubicBezTo>
                </a:path>
              </a:pathLst>
            </a:custGeom>
            <a:noFill/>
            <a:ln w="1525" cap="flat" cmpd="sng">
              <a:solidFill>
                <a:srgbClr val="A4A6E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2573;p59">
              <a:extLst>
                <a:ext uri="{FF2B5EF4-FFF2-40B4-BE49-F238E27FC236}">
                  <a16:creationId xmlns:a16="http://schemas.microsoft.com/office/drawing/2014/main" id="{8F0003E5-0514-4285-9BAB-A92C355B67BB}"/>
                </a:ext>
              </a:extLst>
            </p:cNvPr>
            <p:cNvSpPr/>
            <p:nvPr/>
          </p:nvSpPr>
          <p:spPr>
            <a:xfrm>
              <a:off x="4781742" y="3410506"/>
              <a:ext cx="66343" cy="16714"/>
            </a:xfrm>
            <a:custGeom>
              <a:avLst/>
              <a:gdLst/>
              <a:ahLst/>
              <a:cxnLst/>
              <a:rect l="l" t="t" r="r" b="b"/>
              <a:pathLst>
                <a:path w="1814" h="457" fill="none" extrusionOk="0">
                  <a:moveTo>
                    <a:pt x="1813" y="1"/>
                  </a:moveTo>
                  <a:cubicBezTo>
                    <a:pt x="1194" y="80"/>
                    <a:pt x="584" y="234"/>
                    <a:pt x="0" y="457"/>
                  </a:cubicBezTo>
                </a:path>
              </a:pathLst>
            </a:custGeom>
            <a:noFill/>
            <a:ln w="1525" cap="flat" cmpd="sng">
              <a:solidFill>
                <a:srgbClr val="A4A6E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2574;p59">
              <a:extLst>
                <a:ext uri="{FF2B5EF4-FFF2-40B4-BE49-F238E27FC236}">
                  <a16:creationId xmlns:a16="http://schemas.microsoft.com/office/drawing/2014/main" id="{BA96DE00-82F8-43C6-A55C-BBF79B061DFA}"/>
                </a:ext>
              </a:extLst>
            </p:cNvPr>
            <p:cNvSpPr/>
            <p:nvPr/>
          </p:nvSpPr>
          <p:spPr>
            <a:xfrm>
              <a:off x="4810306" y="3429488"/>
              <a:ext cx="49739" cy="5925"/>
            </a:xfrm>
            <a:custGeom>
              <a:avLst/>
              <a:gdLst/>
              <a:ahLst/>
              <a:cxnLst/>
              <a:rect l="l" t="t" r="r" b="b"/>
              <a:pathLst>
                <a:path w="1360" h="162" fill="none" extrusionOk="0">
                  <a:moveTo>
                    <a:pt x="1359" y="1"/>
                  </a:moveTo>
                  <a:cubicBezTo>
                    <a:pt x="905" y="33"/>
                    <a:pt x="452" y="88"/>
                    <a:pt x="1" y="161"/>
                  </a:cubicBezTo>
                </a:path>
              </a:pathLst>
            </a:custGeom>
            <a:noFill/>
            <a:ln w="1525" cap="flat" cmpd="sng">
              <a:solidFill>
                <a:srgbClr val="A4A6E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2575;p59">
              <a:extLst>
                <a:ext uri="{FF2B5EF4-FFF2-40B4-BE49-F238E27FC236}">
                  <a16:creationId xmlns:a16="http://schemas.microsoft.com/office/drawing/2014/main" id="{FC8E1C8D-E03F-4EBE-834D-7D2111F88FF0}"/>
                </a:ext>
              </a:extLst>
            </p:cNvPr>
            <p:cNvSpPr/>
            <p:nvPr/>
          </p:nvSpPr>
          <p:spPr>
            <a:xfrm>
              <a:off x="3837644" y="3264542"/>
              <a:ext cx="580918" cy="433896"/>
            </a:xfrm>
            <a:custGeom>
              <a:avLst/>
              <a:gdLst/>
              <a:ahLst/>
              <a:cxnLst/>
              <a:rect l="l" t="t" r="r" b="b"/>
              <a:pathLst>
                <a:path w="15884" h="11864" extrusionOk="0">
                  <a:moveTo>
                    <a:pt x="13328" y="0"/>
                  </a:moveTo>
                  <a:cubicBezTo>
                    <a:pt x="12421" y="0"/>
                    <a:pt x="11496" y="616"/>
                    <a:pt x="11400" y="1517"/>
                  </a:cubicBezTo>
                  <a:cubicBezTo>
                    <a:pt x="11339" y="1117"/>
                    <a:pt x="10993" y="828"/>
                    <a:pt x="10643" y="624"/>
                  </a:cubicBezTo>
                  <a:cubicBezTo>
                    <a:pt x="9986" y="243"/>
                    <a:pt x="9222" y="40"/>
                    <a:pt x="8464" y="40"/>
                  </a:cubicBezTo>
                  <a:cubicBezTo>
                    <a:pt x="7809" y="40"/>
                    <a:pt x="7158" y="192"/>
                    <a:pt x="6585" y="511"/>
                  </a:cubicBezTo>
                  <a:cubicBezTo>
                    <a:pt x="5348" y="1200"/>
                    <a:pt x="4574" y="2697"/>
                    <a:pt x="4855" y="4084"/>
                  </a:cubicBezTo>
                  <a:cubicBezTo>
                    <a:pt x="4678" y="3577"/>
                    <a:pt x="4067" y="3396"/>
                    <a:pt x="3519" y="3396"/>
                  </a:cubicBezTo>
                  <a:cubicBezTo>
                    <a:pt x="3481" y="3396"/>
                    <a:pt x="3443" y="3397"/>
                    <a:pt x="3406" y="3399"/>
                  </a:cubicBezTo>
                  <a:cubicBezTo>
                    <a:pt x="2302" y="3449"/>
                    <a:pt x="1183" y="3963"/>
                    <a:pt x="592" y="4896"/>
                  </a:cubicBezTo>
                  <a:cubicBezTo>
                    <a:pt x="1" y="5828"/>
                    <a:pt x="63" y="7186"/>
                    <a:pt x="872" y="7937"/>
                  </a:cubicBezTo>
                  <a:cubicBezTo>
                    <a:pt x="1224" y="8264"/>
                    <a:pt x="1708" y="8424"/>
                    <a:pt x="2186" y="8424"/>
                  </a:cubicBezTo>
                  <a:cubicBezTo>
                    <a:pt x="2772" y="8424"/>
                    <a:pt x="3347" y="8183"/>
                    <a:pt x="3653" y="7715"/>
                  </a:cubicBezTo>
                  <a:lnTo>
                    <a:pt x="3653" y="7715"/>
                  </a:lnTo>
                  <a:cubicBezTo>
                    <a:pt x="3011" y="8816"/>
                    <a:pt x="2805" y="10346"/>
                    <a:pt x="3705" y="11237"/>
                  </a:cubicBezTo>
                  <a:cubicBezTo>
                    <a:pt x="4142" y="11669"/>
                    <a:pt x="4768" y="11863"/>
                    <a:pt x="5387" y="11863"/>
                  </a:cubicBezTo>
                  <a:cubicBezTo>
                    <a:pt x="5489" y="11863"/>
                    <a:pt x="5592" y="11858"/>
                    <a:pt x="5693" y="11847"/>
                  </a:cubicBezTo>
                  <a:cubicBezTo>
                    <a:pt x="7459" y="11668"/>
                    <a:pt x="8895" y="9881"/>
                    <a:pt x="8691" y="8118"/>
                  </a:cubicBezTo>
                  <a:lnTo>
                    <a:pt x="8691" y="8118"/>
                  </a:lnTo>
                  <a:cubicBezTo>
                    <a:pt x="9119" y="8351"/>
                    <a:pt x="9607" y="8466"/>
                    <a:pt x="10094" y="8466"/>
                  </a:cubicBezTo>
                  <a:cubicBezTo>
                    <a:pt x="10695" y="8466"/>
                    <a:pt x="11295" y="8292"/>
                    <a:pt x="11789" y="7950"/>
                  </a:cubicBezTo>
                  <a:cubicBezTo>
                    <a:pt x="12684" y="7331"/>
                    <a:pt x="13187" y="6190"/>
                    <a:pt x="13041" y="5111"/>
                  </a:cubicBezTo>
                  <a:lnTo>
                    <a:pt x="13041" y="5111"/>
                  </a:lnTo>
                  <a:cubicBezTo>
                    <a:pt x="13287" y="5303"/>
                    <a:pt x="13587" y="5391"/>
                    <a:pt x="13895" y="5391"/>
                  </a:cubicBezTo>
                  <a:cubicBezTo>
                    <a:pt x="14376" y="5391"/>
                    <a:pt x="14874" y="5177"/>
                    <a:pt x="15203" y="4816"/>
                  </a:cubicBezTo>
                  <a:cubicBezTo>
                    <a:pt x="15743" y="4225"/>
                    <a:pt x="15884" y="3355"/>
                    <a:pt x="15769" y="2565"/>
                  </a:cubicBezTo>
                  <a:cubicBezTo>
                    <a:pt x="15612" y="1482"/>
                    <a:pt x="14930" y="415"/>
                    <a:pt x="13887" y="84"/>
                  </a:cubicBezTo>
                  <a:cubicBezTo>
                    <a:pt x="13706" y="27"/>
                    <a:pt x="13517" y="0"/>
                    <a:pt x="133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2576;p59">
              <a:extLst>
                <a:ext uri="{FF2B5EF4-FFF2-40B4-BE49-F238E27FC236}">
                  <a16:creationId xmlns:a16="http://schemas.microsoft.com/office/drawing/2014/main" id="{F0C8CADA-2670-454D-84FE-B332ADAED832}"/>
                </a:ext>
              </a:extLst>
            </p:cNvPr>
            <p:cNvSpPr/>
            <p:nvPr/>
          </p:nvSpPr>
          <p:spPr>
            <a:xfrm>
              <a:off x="4059826" y="3368886"/>
              <a:ext cx="140512" cy="119665"/>
            </a:xfrm>
            <a:custGeom>
              <a:avLst/>
              <a:gdLst/>
              <a:ahLst/>
              <a:cxnLst/>
              <a:rect l="l" t="t" r="r" b="b"/>
              <a:pathLst>
                <a:path w="3842" h="3272" extrusionOk="0">
                  <a:moveTo>
                    <a:pt x="3104" y="0"/>
                  </a:moveTo>
                  <a:cubicBezTo>
                    <a:pt x="3011" y="0"/>
                    <a:pt x="2917" y="14"/>
                    <a:pt x="2829" y="41"/>
                  </a:cubicBezTo>
                  <a:cubicBezTo>
                    <a:pt x="2355" y="181"/>
                    <a:pt x="2016" y="667"/>
                    <a:pt x="2128" y="1099"/>
                  </a:cubicBezTo>
                  <a:cubicBezTo>
                    <a:pt x="1987" y="721"/>
                    <a:pt x="1581" y="460"/>
                    <a:pt x="1170" y="460"/>
                  </a:cubicBezTo>
                  <a:cubicBezTo>
                    <a:pt x="1161" y="460"/>
                    <a:pt x="1152" y="460"/>
                    <a:pt x="1143" y="461"/>
                  </a:cubicBezTo>
                  <a:cubicBezTo>
                    <a:pt x="723" y="472"/>
                    <a:pt x="327" y="749"/>
                    <a:pt x="163" y="1127"/>
                  </a:cubicBezTo>
                  <a:cubicBezTo>
                    <a:pt x="0" y="1505"/>
                    <a:pt x="66" y="1964"/>
                    <a:pt x="316" y="2296"/>
                  </a:cubicBezTo>
                  <a:cubicBezTo>
                    <a:pt x="582" y="2649"/>
                    <a:pt x="1018" y="2842"/>
                    <a:pt x="1451" y="2972"/>
                  </a:cubicBezTo>
                  <a:cubicBezTo>
                    <a:pt x="1894" y="3105"/>
                    <a:pt x="2352" y="3187"/>
                    <a:pt x="2807" y="3271"/>
                  </a:cubicBezTo>
                  <a:cubicBezTo>
                    <a:pt x="3330" y="2654"/>
                    <a:pt x="3676" y="1895"/>
                    <a:pt x="3793" y="1102"/>
                  </a:cubicBezTo>
                  <a:cubicBezTo>
                    <a:pt x="3841" y="768"/>
                    <a:pt x="3832" y="380"/>
                    <a:pt x="3571" y="158"/>
                  </a:cubicBezTo>
                  <a:cubicBezTo>
                    <a:pt x="3444" y="48"/>
                    <a:pt x="3276" y="0"/>
                    <a:pt x="310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2577;p59">
              <a:extLst>
                <a:ext uri="{FF2B5EF4-FFF2-40B4-BE49-F238E27FC236}">
                  <a16:creationId xmlns:a16="http://schemas.microsoft.com/office/drawing/2014/main" id="{6CF13C5F-4386-47F1-9B40-77C065240A0E}"/>
                </a:ext>
              </a:extLst>
            </p:cNvPr>
            <p:cNvSpPr/>
            <p:nvPr/>
          </p:nvSpPr>
          <p:spPr>
            <a:xfrm>
              <a:off x="4332662" y="3507828"/>
              <a:ext cx="123176" cy="102586"/>
            </a:xfrm>
            <a:custGeom>
              <a:avLst/>
              <a:gdLst/>
              <a:ahLst/>
              <a:cxnLst/>
              <a:rect l="l" t="t" r="r" b="b"/>
              <a:pathLst>
                <a:path w="3368" h="2805" extrusionOk="0">
                  <a:moveTo>
                    <a:pt x="1600" y="1"/>
                  </a:moveTo>
                  <a:cubicBezTo>
                    <a:pt x="1399" y="1"/>
                    <a:pt x="1202" y="68"/>
                    <a:pt x="1061" y="212"/>
                  </a:cubicBezTo>
                  <a:cubicBezTo>
                    <a:pt x="836" y="444"/>
                    <a:pt x="844" y="866"/>
                    <a:pt x="1067" y="1076"/>
                  </a:cubicBezTo>
                  <a:lnTo>
                    <a:pt x="1067" y="1076"/>
                  </a:lnTo>
                  <a:cubicBezTo>
                    <a:pt x="1023" y="1060"/>
                    <a:pt x="975" y="1052"/>
                    <a:pt x="926" y="1052"/>
                  </a:cubicBezTo>
                  <a:cubicBezTo>
                    <a:pt x="862" y="1052"/>
                    <a:pt x="797" y="1066"/>
                    <a:pt x="739" y="1090"/>
                  </a:cubicBezTo>
                  <a:cubicBezTo>
                    <a:pt x="586" y="1155"/>
                    <a:pt x="470" y="1280"/>
                    <a:pt x="367" y="1407"/>
                  </a:cubicBezTo>
                  <a:cubicBezTo>
                    <a:pt x="249" y="1552"/>
                    <a:pt x="137" y="1709"/>
                    <a:pt x="93" y="1889"/>
                  </a:cubicBezTo>
                  <a:cubicBezTo>
                    <a:pt x="1" y="2257"/>
                    <a:pt x="243" y="2676"/>
                    <a:pt x="609" y="2780"/>
                  </a:cubicBezTo>
                  <a:cubicBezTo>
                    <a:pt x="668" y="2796"/>
                    <a:pt x="730" y="2804"/>
                    <a:pt x="791" y="2804"/>
                  </a:cubicBezTo>
                  <a:cubicBezTo>
                    <a:pt x="1105" y="2804"/>
                    <a:pt x="1419" y="2593"/>
                    <a:pt x="1516" y="2290"/>
                  </a:cubicBezTo>
                  <a:cubicBezTo>
                    <a:pt x="1705" y="2521"/>
                    <a:pt x="2005" y="2642"/>
                    <a:pt x="2302" y="2642"/>
                  </a:cubicBezTo>
                  <a:cubicBezTo>
                    <a:pt x="2528" y="2642"/>
                    <a:pt x="2753" y="2573"/>
                    <a:pt x="2928" y="2428"/>
                  </a:cubicBezTo>
                  <a:cubicBezTo>
                    <a:pt x="3242" y="2171"/>
                    <a:pt x="3368" y="1692"/>
                    <a:pt x="3172" y="1338"/>
                  </a:cubicBezTo>
                  <a:cubicBezTo>
                    <a:pt x="3042" y="1105"/>
                    <a:pt x="2768" y="967"/>
                    <a:pt x="2658" y="967"/>
                  </a:cubicBezTo>
                  <a:cubicBezTo>
                    <a:pt x="2650" y="967"/>
                    <a:pt x="2643" y="968"/>
                    <a:pt x="2637" y="970"/>
                  </a:cubicBezTo>
                  <a:lnTo>
                    <a:pt x="2637" y="970"/>
                  </a:lnTo>
                  <a:cubicBezTo>
                    <a:pt x="2555" y="642"/>
                    <a:pt x="2379" y="329"/>
                    <a:pt x="2099" y="146"/>
                  </a:cubicBezTo>
                  <a:cubicBezTo>
                    <a:pt x="1952" y="51"/>
                    <a:pt x="1775" y="1"/>
                    <a:pt x="16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2578;p59">
              <a:extLst>
                <a:ext uri="{FF2B5EF4-FFF2-40B4-BE49-F238E27FC236}">
                  <a16:creationId xmlns:a16="http://schemas.microsoft.com/office/drawing/2014/main" id="{2BAEB68E-D58B-433B-B9BD-1EAEB38AE2BB}"/>
                </a:ext>
              </a:extLst>
            </p:cNvPr>
            <p:cNvSpPr/>
            <p:nvPr/>
          </p:nvSpPr>
          <p:spPr>
            <a:xfrm>
              <a:off x="4453792" y="3597323"/>
              <a:ext cx="95747" cy="92090"/>
            </a:xfrm>
            <a:custGeom>
              <a:avLst/>
              <a:gdLst/>
              <a:ahLst/>
              <a:cxnLst/>
              <a:rect l="l" t="t" r="r" b="b"/>
              <a:pathLst>
                <a:path w="2618" h="2518" extrusionOk="0">
                  <a:moveTo>
                    <a:pt x="1377" y="0"/>
                  </a:moveTo>
                  <a:cubicBezTo>
                    <a:pt x="1315" y="0"/>
                    <a:pt x="1252" y="10"/>
                    <a:pt x="1192" y="32"/>
                  </a:cubicBezTo>
                  <a:cubicBezTo>
                    <a:pt x="775" y="182"/>
                    <a:pt x="677" y="774"/>
                    <a:pt x="895" y="1159"/>
                  </a:cubicBezTo>
                  <a:cubicBezTo>
                    <a:pt x="852" y="1149"/>
                    <a:pt x="808" y="1145"/>
                    <a:pt x="764" y="1145"/>
                  </a:cubicBezTo>
                  <a:cubicBezTo>
                    <a:pt x="462" y="1145"/>
                    <a:pt x="162" y="1362"/>
                    <a:pt x="87" y="1658"/>
                  </a:cubicBezTo>
                  <a:cubicBezTo>
                    <a:pt x="1" y="1999"/>
                    <a:pt x="219" y="2385"/>
                    <a:pt x="555" y="2489"/>
                  </a:cubicBezTo>
                  <a:cubicBezTo>
                    <a:pt x="617" y="2508"/>
                    <a:pt x="681" y="2517"/>
                    <a:pt x="745" y="2517"/>
                  </a:cubicBezTo>
                  <a:cubicBezTo>
                    <a:pt x="1028" y="2517"/>
                    <a:pt x="1310" y="2340"/>
                    <a:pt x="1416" y="2075"/>
                  </a:cubicBezTo>
                  <a:cubicBezTo>
                    <a:pt x="1519" y="2273"/>
                    <a:pt x="1744" y="2388"/>
                    <a:pt x="1965" y="2388"/>
                  </a:cubicBezTo>
                  <a:cubicBezTo>
                    <a:pt x="2080" y="2388"/>
                    <a:pt x="2193" y="2357"/>
                    <a:pt x="2288" y="2292"/>
                  </a:cubicBezTo>
                  <a:cubicBezTo>
                    <a:pt x="2566" y="2098"/>
                    <a:pt x="2617" y="1650"/>
                    <a:pt x="2391" y="1399"/>
                  </a:cubicBezTo>
                  <a:cubicBezTo>
                    <a:pt x="2264" y="1257"/>
                    <a:pt x="2066" y="1197"/>
                    <a:pt x="1932" y="1197"/>
                  </a:cubicBezTo>
                  <a:cubicBezTo>
                    <a:pt x="1912" y="1197"/>
                    <a:pt x="1893" y="1199"/>
                    <a:pt x="1877" y="1201"/>
                  </a:cubicBezTo>
                  <a:lnTo>
                    <a:pt x="1877" y="1201"/>
                  </a:lnTo>
                  <a:cubicBezTo>
                    <a:pt x="2043" y="974"/>
                    <a:pt x="2100" y="664"/>
                    <a:pt x="1990" y="405"/>
                  </a:cubicBezTo>
                  <a:cubicBezTo>
                    <a:pt x="1887" y="166"/>
                    <a:pt x="1631" y="0"/>
                    <a:pt x="137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2579;p59">
              <a:extLst>
                <a:ext uri="{FF2B5EF4-FFF2-40B4-BE49-F238E27FC236}">
                  <a16:creationId xmlns:a16="http://schemas.microsoft.com/office/drawing/2014/main" id="{C6FCE5ED-9DE8-4793-84E2-1E1DEC7AD337}"/>
                </a:ext>
              </a:extLst>
            </p:cNvPr>
            <p:cNvSpPr/>
            <p:nvPr/>
          </p:nvSpPr>
          <p:spPr>
            <a:xfrm>
              <a:off x="3640588" y="4714052"/>
              <a:ext cx="1835025" cy="447794"/>
            </a:xfrm>
            <a:custGeom>
              <a:avLst/>
              <a:gdLst/>
              <a:ahLst/>
              <a:cxnLst/>
              <a:rect l="l" t="t" r="r" b="b"/>
              <a:pathLst>
                <a:path w="50175" h="12244" extrusionOk="0">
                  <a:moveTo>
                    <a:pt x="48918" y="0"/>
                  </a:moveTo>
                  <a:cubicBezTo>
                    <a:pt x="43390" y="825"/>
                    <a:pt x="37846" y="1650"/>
                    <a:pt x="32278" y="1650"/>
                  </a:cubicBezTo>
                  <a:cubicBezTo>
                    <a:pt x="32259" y="1650"/>
                    <a:pt x="32239" y="1650"/>
                    <a:pt x="32220" y="1650"/>
                  </a:cubicBezTo>
                  <a:cubicBezTo>
                    <a:pt x="27346" y="1644"/>
                    <a:pt x="22485" y="1002"/>
                    <a:pt x="17610" y="839"/>
                  </a:cubicBezTo>
                  <a:cubicBezTo>
                    <a:pt x="16771" y="811"/>
                    <a:pt x="15932" y="797"/>
                    <a:pt x="15093" y="797"/>
                  </a:cubicBezTo>
                  <a:cubicBezTo>
                    <a:pt x="10276" y="797"/>
                    <a:pt x="5474" y="1260"/>
                    <a:pt x="836" y="2154"/>
                  </a:cubicBezTo>
                  <a:cubicBezTo>
                    <a:pt x="252" y="5461"/>
                    <a:pt x="1" y="8860"/>
                    <a:pt x="91" y="12243"/>
                  </a:cubicBezTo>
                  <a:lnTo>
                    <a:pt x="50018" y="12243"/>
                  </a:lnTo>
                  <a:cubicBezTo>
                    <a:pt x="50174" y="8175"/>
                    <a:pt x="49988" y="4087"/>
                    <a:pt x="4891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2580;p59">
              <a:extLst>
                <a:ext uri="{FF2B5EF4-FFF2-40B4-BE49-F238E27FC236}">
                  <a16:creationId xmlns:a16="http://schemas.microsoft.com/office/drawing/2014/main" id="{D2089274-4C56-48EA-A483-E8388F1C73FE}"/>
                </a:ext>
              </a:extLst>
            </p:cNvPr>
            <p:cNvSpPr/>
            <p:nvPr/>
          </p:nvSpPr>
          <p:spPr>
            <a:xfrm>
              <a:off x="4431884" y="4877386"/>
              <a:ext cx="353802" cy="114984"/>
            </a:xfrm>
            <a:custGeom>
              <a:avLst/>
              <a:gdLst/>
              <a:ahLst/>
              <a:cxnLst/>
              <a:rect l="l" t="t" r="r" b="b"/>
              <a:pathLst>
                <a:path w="9674" h="3144" fill="none" extrusionOk="0">
                  <a:moveTo>
                    <a:pt x="9674" y="1"/>
                  </a:moveTo>
                  <a:cubicBezTo>
                    <a:pt x="6811" y="1893"/>
                    <a:pt x="3429" y="2992"/>
                    <a:pt x="1" y="314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2581;p59">
              <a:extLst>
                <a:ext uri="{FF2B5EF4-FFF2-40B4-BE49-F238E27FC236}">
                  <a16:creationId xmlns:a16="http://schemas.microsoft.com/office/drawing/2014/main" id="{32EF12E3-A181-4B60-A7A4-940BA4B8EC17}"/>
                </a:ext>
              </a:extLst>
            </p:cNvPr>
            <p:cNvSpPr/>
            <p:nvPr/>
          </p:nvSpPr>
          <p:spPr>
            <a:xfrm>
              <a:off x="4554075" y="4956896"/>
              <a:ext cx="189263" cy="43046"/>
            </a:xfrm>
            <a:custGeom>
              <a:avLst/>
              <a:gdLst/>
              <a:ahLst/>
              <a:cxnLst/>
              <a:rect l="l" t="t" r="r" b="b"/>
              <a:pathLst>
                <a:path w="5175" h="1177" fill="none" extrusionOk="0">
                  <a:moveTo>
                    <a:pt x="5175" y="0"/>
                  </a:moveTo>
                  <a:cubicBezTo>
                    <a:pt x="3614" y="863"/>
                    <a:pt x="1776" y="1030"/>
                    <a:pt x="0" y="117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2582;p59">
              <a:extLst>
                <a:ext uri="{FF2B5EF4-FFF2-40B4-BE49-F238E27FC236}">
                  <a16:creationId xmlns:a16="http://schemas.microsoft.com/office/drawing/2014/main" id="{ADCCCBE5-6CE1-45C4-A9E7-238C58D87B43}"/>
                </a:ext>
              </a:extLst>
            </p:cNvPr>
            <p:cNvSpPr/>
            <p:nvPr/>
          </p:nvSpPr>
          <p:spPr>
            <a:xfrm>
              <a:off x="3738531" y="4865792"/>
              <a:ext cx="32769" cy="30684"/>
            </a:xfrm>
            <a:custGeom>
              <a:avLst/>
              <a:gdLst/>
              <a:ahLst/>
              <a:cxnLst/>
              <a:rect l="l" t="t" r="r" b="b"/>
              <a:pathLst>
                <a:path w="896" h="839" fill="none" extrusionOk="0">
                  <a:moveTo>
                    <a:pt x="895" y="1"/>
                  </a:moveTo>
                  <a:cubicBezTo>
                    <a:pt x="597" y="281"/>
                    <a:pt x="298" y="560"/>
                    <a:pt x="0" y="83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2583;p59">
              <a:extLst>
                <a:ext uri="{FF2B5EF4-FFF2-40B4-BE49-F238E27FC236}">
                  <a16:creationId xmlns:a16="http://schemas.microsoft.com/office/drawing/2014/main" id="{8EBE79EE-B3FE-4A94-B1DA-67769F65F37A}"/>
                </a:ext>
              </a:extLst>
            </p:cNvPr>
            <p:cNvSpPr/>
            <p:nvPr/>
          </p:nvSpPr>
          <p:spPr>
            <a:xfrm>
              <a:off x="3752941" y="4870217"/>
              <a:ext cx="45386" cy="30465"/>
            </a:xfrm>
            <a:custGeom>
              <a:avLst/>
              <a:gdLst/>
              <a:ahLst/>
              <a:cxnLst/>
              <a:rect l="l" t="t" r="r" b="b"/>
              <a:pathLst>
                <a:path w="1241" h="833" fill="none" extrusionOk="0">
                  <a:moveTo>
                    <a:pt x="1240" y="0"/>
                  </a:moveTo>
                  <a:cubicBezTo>
                    <a:pt x="854" y="316"/>
                    <a:pt x="438" y="595"/>
                    <a:pt x="1" y="832"/>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2584;p59">
              <a:extLst>
                <a:ext uri="{FF2B5EF4-FFF2-40B4-BE49-F238E27FC236}">
                  <a16:creationId xmlns:a16="http://schemas.microsoft.com/office/drawing/2014/main" id="{8EB7FD56-5FFE-4A61-A3DF-222A9DFBD449}"/>
                </a:ext>
              </a:extLst>
            </p:cNvPr>
            <p:cNvSpPr/>
            <p:nvPr/>
          </p:nvSpPr>
          <p:spPr>
            <a:xfrm>
              <a:off x="3967296" y="5011463"/>
              <a:ext cx="38182" cy="29477"/>
            </a:xfrm>
            <a:custGeom>
              <a:avLst/>
              <a:gdLst/>
              <a:ahLst/>
              <a:cxnLst/>
              <a:rect l="l" t="t" r="r" b="b"/>
              <a:pathLst>
                <a:path w="1044" h="806" fill="none" extrusionOk="0">
                  <a:moveTo>
                    <a:pt x="1" y="0"/>
                  </a:moveTo>
                  <a:cubicBezTo>
                    <a:pt x="230" y="386"/>
                    <a:pt x="611" y="681"/>
                    <a:pt x="1044" y="80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2585;p59">
              <a:extLst>
                <a:ext uri="{FF2B5EF4-FFF2-40B4-BE49-F238E27FC236}">
                  <a16:creationId xmlns:a16="http://schemas.microsoft.com/office/drawing/2014/main" id="{9FC9D432-D6AE-4166-9B2A-0E5F6393F6CD}"/>
                </a:ext>
              </a:extLst>
            </p:cNvPr>
            <p:cNvSpPr/>
            <p:nvPr/>
          </p:nvSpPr>
          <p:spPr>
            <a:xfrm>
              <a:off x="3964955" y="5041892"/>
              <a:ext cx="38109" cy="15726"/>
            </a:xfrm>
            <a:custGeom>
              <a:avLst/>
              <a:gdLst/>
              <a:ahLst/>
              <a:cxnLst/>
              <a:rect l="l" t="t" r="r" b="b"/>
              <a:pathLst>
                <a:path w="1042" h="430" fill="none" extrusionOk="0">
                  <a:moveTo>
                    <a:pt x="0" y="0"/>
                  </a:moveTo>
                  <a:cubicBezTo>
                    <a:pt x="293" y="246"/>
                    <a:pt x="662" y="398"/>
                    <a:pt x="1041" y="42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2586;p59">
              <a:extLst>
                <a:ext uri="{FF2B5EF4-FFF2-40B4-BE49-F238E27FC236}">
                  <a16:creationId xmlns:a16="http://schemas.microsoft.com/office/drawing/2014/main" id="{253E4B36-7E0B-4522-B857-84918E77F4CB}"/>
                </a:ext>
              </a:extLst>
            </p:cNvPr>
            <p:cNvSpPr/>
            <p:nvPr/>
          </p:nvSpPr>
          <p:spPr>
            <a:xfrm>
              <a:off x="5257924" y="4839057"/>
              <a:ext cx="70292" cy="29697"/>
            </a:xfrm>
            <a:custGeom>
              <a:avLst/>
              <a:gdLst/>
              <a:ahLst/>
              <a:cxnLst/>
              <a:rect l="l" t="t" r="r" b="b"/>
              <a:pathLst>
                <a:path w="1922" h="812" fill="none" extrusionOk="0">
                  <a:moveTo>
                    <a:pt x="1922" y="1"/>
                  </a:moveTo>
                  <a:cubicBezTo>
                    <a:pt x="1364" y="427"/>
                    <a:pt x="695" y="708"/>
                    <a:pt x="1" y="81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2587;p59">
              <a:extLst>
                <a:ext uri="{FF2B5EF4-FFF2-40B4-BE49-F238E27FC236}">
                  <a16:creationId xmlns:a16="http://schemas.microsoft.com/office/drawing/2014/main" id="{E9E5A977-B513-45D2-816B-CE99EA409A0A}"/>
                </a:ext>
              </a:extLst>
            </p:cNvPr>
            <p:cNvSpPr/>
            <p:nvPr/>
          </p:nvSpPr>
          <p:spPr>
            <a:xfrm>
              <a:off x="5271712" y="4863890"/>
              <a:ext cx="51933" cy="17262"/>
            </a:xfrm>
            <a:custGeom>
              <a:avLst/>
              <a:gdLst/>
              <a:ahLst/>
              <a:cxnLst/>
              <a:rect l="l" t="t" r="r" b="b"/>
              <a:pathLst>
                <a:path w="1420" h="472" fill="none" extrusionOk="0">
                  <a:moveTo>
                    <a:pt x="1420" y="0"/>
                  </a:moveTo>
                  <a:cubicBezTo>
                    <a:pt x="978" y="239"/>
                    <a:pt x="495" y="398"/>
                    <a:pt x="0" y="472"/>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2588;p59">
              <a:extLst>
                <a:ext uri="{FF2B5EF4-FFF2-40B4-BE49-F238E27FC236}">
                  <a16:creationId xmlns:a16="http://schemas.microsoft.com/office/drawing/2014/main" id="{16F8244D-53D1-42A5-A597-FECA006ACBBF}"/>
                </a:ext>
              </a:extLst>
            </p:cNvPr>
            <p:cNvSpPr/>
            <p:nvPr/>
          </p:nvSpPr>
          <p:spPr>
            <a:xfrm>
              <a:off x="5068256" y="5065226"/>
              <a:ext cx="42095" cy="43009"/>
            </a:xfrm>
            <a:custGeom>
              <a:avLst/>
              <a:gdLst/>
              <a:ahLst/>
              <a:cxnLst/>
              <a:rect l="l" t="t" r="r" b="b"/>
              <a:pathLst>
                <a:path w="1151" h="1176" fill="none" extrusionOk="0">
                  <a:moveTo>
                    <a:pt x="1" y="0"/>
                  </a:moveTo>
                  <a:cubicBezTo>
                    <a:pt x="308" y="458"/>
                    <a:pt x="700" y="859"/>
                    <a:pt x="1151" y="1175"/>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2589;p59">
              <a:extLst>
                <a:ext uri="{FF2B5EF4-FFF2-40B4-BE49-F238E27FC236}">
                  <a16:creationId xmlns:a16="http://schemas.microsoft.com/office/drawing/2014/main" id="{9890FADD-77FD-4DAA-9EE6-CDC4040E336D}"/>
                </a:ext>
              </a:extLst>
            </p:cNvPr>
            <p:cNvSpPr/>
            <p:nvPr/>
          </p:nvSpPr>
          <p:spPr>
            <a:xfrm>
              <a:off x="5052054" y="5091559"/>
              <a:ext cx="36463" cy="26954"/>
            </a:xfrm>
            <a:custGeom>
              <a:avLst/>
              <a:gdLst/>
              <a:ahLst/>
              <a:cxnLst/>
              <a:rect l="l" t="t" r="r" b="b"/>
              <a:pathLst>
                <a:path w="997" h="737" fill="none" extrusionOk="0">
                  <a:moveTo>
                    <a:pt x="1" y="1"/>
                  </a:moveTo>
                  <a:cubicBezTo>
                    <a:pt x="354" y="218"/>
                    <a:pt x="687" y="464"/>
                    <a:pt x="997" y="73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2590;p59">
              <a:extLst>
                <a:ext uri="{FF2B5EF4-FFF2-40B4-BE49-F238E27FC236}">
                  <a16:creationId xmlns:a16="http://schemas.microsoft.com/office/drawing/2014/main" id="{99DB5A28-5D2B-4698-A200-4FBA6FB502F5}"/>
                </a:ext>
              </a:extLst>
            </p:cNvPr>
            <p:cNvSpPr/>
            <p:nvPr/>
          </p:nvSpPr>
          <p:spPr>
            <a:xfrm>
              <a:off x="3631738" y="4350294"/>
              <a:ext cx="1880521" cy="500202"/>
            </a:xfrm>
            <a:custGeom>
              <a:avLst/>
              <a:gdLst/>
              <a:ahLst/>
              <a:cxnLst/>
              <a:rect l="l" t="t" r="r" b="b"/>
              <a:pathLst>
                <a:path w="51419" h="13677" extrusionOk="0">
                  <a:moveTo>
                    <a:pt x="319" y="1790"/>
                  </a:moveTo>
                  <a:cubicBezTo>
                    <a:pt x="319" y="1790"/>
                    <a:pt x="317" y="1797"/>
                    <a:pt x="314" y="1810"/>
                  </a:cubicBezTo>
                  <a:lnTo>
                    <a:pt x="314" y="1810"/>
                  </a:lnTo>
                  <a:cubicBezTo>
                    <a:pt x="318" y="1797"/>
                    <a:pt x="319" y="1790"/>
                    <a:pt x="319" y="1790"/>
                  </a:cubicBezTo>
                  <a:close/>
                  <a:moveTo>
                    <a:pt x="314" y="1810"/>
                  </a:moveTo>
                  <a:cubicBezTo>
                    <a:pt x="311" y="1826"/>
                    <a:pt x="304" y="1853"/>
                    <a:pt x="294" y="1891"/>
                  </a:cubicBezTo>
                  <a:cubicBezTo>
                    <a:pt x="295" y="1891"/>
                    <a:pt x="296" y="1890"/>
                    <a:pt x="297" y="1890"/>
                  </a:cubicBezTo>
                  <a:lnTo>
                    <a:pt x="297" y="1890"/>
                  </a:lnTo>
                  <a:cubicBezTo>
                    <a:pt x="304" y="1855"/>
                    <a:pt x="311" y="1827"/>
                    <a:pt x="314" y="1810"/>
                  </a:cubicBezTo>
                  <a:close/>
                  <a:moveTo>
                    <a:pt x="50667" y="1"/>
                  </a:moveTo>
                  <a:cubicBezTo>
                    <a:pt x="50600" y="1"/>
                    <a:pt x="50531" y="14"/>
                    <a:pt x="50466" y="28"/>
                  </a:cubicBezTo>
                  <a:cubicBezTo>
                    <a:pt x="47845" y="567"/>
                    <a:pt x="45222" y="1106"/>
                    <a:pt x="42601" y="1646"/>
                  </a:cubicBezTo>
                  <a:cubicBezTo>
                    <a:pt x="41330" y="1481"/>
                    <a:pt x="40058" y="1412"/>
                    <a:pt x="38784" y="1412"/>
                  </a:cubicBezTo>
                  <a:cubicBezTo>
                    <a:pt x="32403" y="1412"/>
                    <a:pt x="25981" y="3135"/>
                    <a:pt x="19522" y="3135"/>
                  </a:cubicBezTo>
                  <a:cubicBezTo>
                    <a:pt x="19154" y="3135"/>
                    <a:pt x="18786" y="3130"/>
                    <a:pt x="18419" y="3118"/>
                  </a:cubicBezTo>
                  <a:cubicBezTo>
                    <a:pt x="15126" y="3011"/>
                    <a:pt x="11873" y="2409"/>
                    <a:pt x="8643" y="1756"/>
                  </a:cubicBezTo>
                  <a:cubicBezTo>
                    <a:pt x="7095" y="1443"/>
                    <a:pt x="5472" y="1127"/>
                    <a:pt x="3898" y="1127"/>
                  </a:cubicBezTo>
                  <a:cubicBezTo>
                    <a:pt x="2645" y="1127"/>
                    <a:pt x="1423" y="1328"/>
                    <a:pt x="297" y="1890"/>
                  </a:cubicBezTo>
                  <a:lnTo>
                    <a:pt x="297" y="1890"/>
                  </a:lnTo>
                  <a:cubicBezTo>
                    <a:pt x="269" y="2023"/>
                    <a:pt x="223" y="2265"/>
                    <a:pt x="208" y="2475"/>
                  </a:cubicBezTo>
                  <a:cubicBezTo>
                    <a:pt x="1" y="5489"/>
                    <a:pt x="102" y="8526"/>
                    <a:pt x="504" y="11520"/>
                  </a:cubicBezTo>
                  <a:cubicBezTo>
                    <a:pt x="525" y="11674"/>
                    <a:pt x="550" y="11835"/>
                    <a:pt x="646" y="11956"/>
                  </a:cubicBezTo>
                  <a:cubicBezTo>
                    <a:pt x="805" y="12157"/>
                    <a:pt x="1097" y="12179"/>
                    <a:pt x="1354" y="12184"/>
                  </a:cubicBezTo>
                  <a:cubicBezTo>
                    <a:pt x="6705" y="12301"/>
                    <a:pt x="12051" y="12798"/>
                    <a:pt x="17332" y="13668"/>
                  </a:cubicBezTo>
                  <a:cubicBezTo>
                    <a:pt x="17623" y="13673"/>
                    <a:pt x="17913" y="13676"/>
                    <a:pt x="18204" y="13676"/>
                  </a:cubicBezTo>
                  <a:cubicBezTo>
                    <a:pt x="25861" y="13676"/>
                    <a:pt x="33599" y="11887"/>
                    <a:pt x="41407" y="11887"/>
                  </a:cubicBezTo>
                  <a:cubicBezTo>
                    <a:pt x="41558" y="11887"/>
                    <a:pt x="41709" y="11888"/>
                    <a:pt x="41860" y="11889"/>
                  </a:cubicBezTo>
                  <a:cubicBezTo>
                    <a:pt x="43056" y="11900"/>
                    <a:pt x="44261" y="11954"/>
                    <a:pt x="45460" y="11954"/>
                  </a:cubicBezTo>
                  <a:cubicBezTo>
                    <a:pt x="46861" y="11954"/>
                    <a:pt x="48255" y="11880"/>
                    <a:pt x="49620" y="11577"/>
                  </a:cubicBezTo>
                  <a:cubicBezTo>
                    <a:pt x="49919" y="11511"/>
                    <a:pt x="50226" y="11428"/>
                    <a:pt x="50457" y="11228"/>
                  </a:cubicBezTo>
                  <a:cubicBezTo>
                    <a:pt x="50816" y="10920"/>
                    <a:pt x="50908" y="10408"/>
                    <a:pt x="50968" y="9938"/>
                  </a:cubicBezTo>
                  <a:cubicBezTo>
                    <a:pt x="51374" y="6854"/>
                    <a:pt x="51418" y="3721"/>
                    <a:pt x="51105" y="624"/>
                  </a:cubicBezTo>
                  <a:cubicBezTo>
                    <a:pt x="51081" y="383"/>
                    <a:pt x="51017" y="91"/>
                    <a:pt x="50784" y="17"/>
                  </a:cubicBezTo>
                  <a:cubicBezTo>
                    <a:pt x="50746" y="5"/>
                    <a:pt x="50706" y="1"/>
                    <a:pt x="5066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2591;p59">
              <a:extLst>
                <a:ext uri="{FF2B5EF4-FFF2-40B4-BE49-F238E27FC236}">
                  <a16:creationId xmlns:a16="http://schemas.microsoft.com/office/drawing/2014/main" id="{3EB12D9F-91EF-4901-ACEA-D2FD1FFCE0DA}"/>
                </a:ext>
              </a:extLst>
            </p:cNvPr>
            <p:cNvSpPr/>
            <p:nvPr/>
          </p:nvSpPr>
          <p:spPr>
            <a:xfrm>
              <a:off x="5181742" y="3259312"/>
              <a:ext cx="121457" cy="139049"/>
            </a:xfrm>
            <a:custGeom>
              <a:avLst/>
              <a:gdLst/>
              <a:ahLst/>
              <a:cxnLst/>
              <a:rect l="l" t="t" r="r" b="b"/>
              <a:pathLst>
                <a:path w="3321" h="3802" extrusionOk="0">
                  <a:moveTo>
                    <a:pt x="1253" y="1"/>
                  </a:moveTo>
                  <a:cubicBezTo>
                    <a:pt x="1148" y="1"/>
                    <a:pt x="1057" y="64"/>
                    <a:pt x="1020" y="168"/>
                  </a:cubicBezTo>
                  <a:lnTo>
                    <a:pt x="816" y="738"/>
                  </a:lnTo>
                  <a:cubicBezTo>
                    <a:pt x="777" y="850"/>
                    <a:pt x="797" y="948"/>
                    <a:pt x="926" y="994"/>
                  </a:cubicBezTo>
                  <a:lnTo>
                    <a:pt x="1096" y="1054"/>
                  </a:lnTo>
                  <a:cubicBezTo>
                    <a:pt x="1125" y="1064"/>
                    <a:pt x="1152" y="1069"/>
                    <a:pt x="1176" y="1069"/>
                  </a:cubicBezTo>
                  <a:cubicBezTo>
                    <a:pt x="1258" y="1069"/>
                    <a:pt x="1312" y="1013"/>
                    <a:pt x="1343" y="926"/>
                  </a:cubicBezTo>
                  <a:lnTo>
                    <a:pt x="1445" y="640"/>
                  </a:lnTo>
                  <a:lnTo>
                    <a:pt x="2388" y="978"/>
                  </a:lnTo>
                  <a:lnTo>
                    <a:pt x="249" y="2504"/>
                  </a:lnTo>
                  <a:cubicBezTo>
                    <a:pt x="167" y="2566"/>
                    <a:pt x="110" y="2641"/>
                    <a:pt x="80" y="2726"/>
                  </a:cubicBezTo>
                  <a:lnTo>
                    <a:pt x="48" y="2814"/>
                  </a:lnTo>
                  <a:cubicBezTo>
                    <a:pt x="1" y="2947"/>
                    <a:pt x="62" y="3076"/>
                    <a:pt x="195" y="3123"/>
                  </a:cubicBezTo>
                  <a:lnTo>
                    <a:pt x="2048" y="3785"/>
                  </a:lnTo>
                  <a:cubicBezTo>
                    <a:pt x="2079" y="3796"/>
                    <a:pt x="2110" y="3801"/>
                    <a:pt x="2140" y="3801"/>
                  </a:cubicBezTo>
                  <a:cubicBezTo>
                    <a:pt x="2244" y="3801"/>
                    <a:pt x="2337" y="3737"/>
                    <a:pt x="2375" y="3630"/>
                  </a:cubicBezTo>
                  <a:lnTo>
                    <a:pt x="2575" y="3073"/>
                  </a:lnTo>
                  <a:cubicBezTo>
                    <a:pt x="2613" y="2967"/>
                    <a:pt x="2593" y="2865"/>
                    <a:pt x="2468" y="2819"/>
                  </a:cubicBezTo>
                  <a:lnTo>
                    <a:pt x="2295" y="2757"/>
                  </a:lnTo>
                  <a:cubicBezTo>
                    <a:pt x="2268" y="2747"/>
                    <a:pt x="2244" y="2743"/>
                    <a:pt x="2221" y="2743"/>
                  </a:cubicBezTo>
                  <a:cubicBezTo>
                    <a:pt x="2138" y="2743"/>
                    <a:pt x="2083" y="2802"/>
                    <a:pt x="2053" y="2886"/>
                  </a:cubicBezTo>
                  <a:lnTo>
                    <a:pt x="1953" y="3163"/>
                  </a:lnTo>
                  <a:lnTo>
                    <a:pt x="934" y="2798"/>
                  </a:lnTo>
                  <a:lnTo>
                    <a:pt x="3074" y="1268"/>
                  </a:lnTo>
                  <a:cubicBezTo>
                    <a:pt x="3155" y="1211"/>
                    <a:pt x="3213" y="1132"/>
                    <a:pt x="3243" y="1047"/>
                  </a:cubicBezTo>
                  <a:lnTo>
                    <a:pt x="3273" y="962"/>
                  </a:lnTo>
                  <a:cubicBezTo>
                    <a:pt x="3321" y="829"/>
                    <a:pt x="3256" y="700"/>
                    <a:pt x="3122" y="652"/>
                  </a:cubicBezTo>
                  <a:lnTo>
                    <a:pt x="1345" y="17"/>
                  </a:lnTo>
                  <a:cubicBezTo>
                    <a:pt x="1314" y="6"/>
                    <a:pt x="1283" y="1"/>
                    <a:pt x="125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2592;p59">
              <a:extLst>
                <a:ext uri="{FF2B5EF4-FFF2-40B4-BE49-F238E27FC236}">
                  <a16:creationId xmlns:a16="http://schemas.microsoft.com/office/drawing/2014/main" id="{D9CAE2D3-7682-4600-833A-D5BDFEC9EC3A}"/>
                </a:ext>
              </a:extLst>
            </p:cNvPr>
            <p:cNvSpPr/>
            <p:nvPr/>
          </p:nvSpPr>
          <p:spPr>
            <a:xfrm>
              <a:off x="5286305" y="3372836"/>
              <a:ext cx="107084" cy="122554"/>
            </a:xfrm>
            <a:custGeom>
              <a:avLst/>
              <a:gdLst/>
              <a:ahLst/>
              <a:cxnLst/>
              <a:rect l="l" t="t" r="r" b="b"/>
              <a:pathLst>
                <a:path w="2928" h="3351" extrusionOk="0">
                  <a:moveTo>
                    <a:pt x="1105" y="1"/>
                  </a:moveTo>
                  <a:cubicBezTo>
                    <a:pt x="1013" y="1"/>
                    <a:pt x="931" y="56"/>
                    <a:pt x="899" y="147"/>
                  </a:cubicBezTo>
                  <a:lnTo>
                    <a:pt x="720" y="650"/>
                  </a:lnTo>
                  <a:cubicBezTo>
                    <a:pt x="683" y="749"/>
                    <a:pt x="703" y="835"/>
                    <a:pt x="815" y="875"/>
                  </a:cubicBezTo>
                  <a:lnTo>
                    <a:pt x="965" y="928"/>
                  </a:lnTo>
                  <a:cubicBezTo>
                    <a:pt x="990" y="937"/>
                    <a:pt x="1014" y="941"/>
                    <a:pt x="1035" y="941"/>
                  </a:cubicBezTo>
                  <a:cubicBezTo>
                    <a:pt x="1109" y="941"/>
                    <a:pt x="1156" y="891"/>
                    <a:pt x="1183" y="815"/>
                  </a:cubicBezTo>
                  <a:lnTo>
                    <a:pt x="1273" y="564"/>
                  </a:lnTo>
                  <a:lnTo>
                    <a:pt x="2105" y="861"/>
                  </a:lnTo>
                  <a:lnTo>
                    <a:pt x="221" y="2206"/>
                  </a:lnTo>
                  <a:cubicBezTo>
                    <a:pt x="149" y="2261"/>
                    <a:pt x="98" y="2327"/>
                    <a:pt x="72" y="2401"/>
                  </a:cubicBezTo>
                  <a:lnTo>
                    <a:pt x="43" y="2480"/>
                  </a:lnTo>
                  <a:cubicBezTo>
                    <a:pt x="1" y="2600"/>
                    <a:pt x="55" y="2711"/>
                    <a:pt x="172" y="2752"/>
                  </a:cubicBezTo>
                  <a:lnTo>
                    <a:pt x="1806" y="3336"/>
                  </a:lnTo>
                  <a:cubicBezTo>
                    <a:pt x="1833" y="3346"/>
                    <a:pt x="1861" y="3351"/>
                    <a:pt x="1887" y="3351"/>
                  </a:cubicBezTo>
                  <a:cubicBezTo>
                    <a:pt x="1979" y="3351"/>
                    <a:pt x="2061" y="3295"/>
                    <a:pt x="2094" y="3200"/>
                  </a:cubicBezTo>
                  <a:lnTo>
                    <a:pt x="2269" y="2710"/>
                  </a:lnTo>
                  <a:cubicBezTo>
                    <a:pt x="2304" y="2615"/>
                    <a:pt x="2287" y="2525"/>
                    <a:pt x="2175" y="2487"/>
                  </a:cubicBezTo>
                  <a:lnTo>
                    <a:pt x="2023" y="2433"/>
                  </a:lnTo>
                  <a:cubicBezTo>
                    <a:pt x="1999" y="2425"/>
                    <a:pt x="1977" y="2421"/>
                    <a:pt x="1957" y="2421"/>
                  </a:cubicBezTo>
                  <a:cubicBezTo>
                    <a:pt x="1883" y="2421"/>
                    <a:pt x="1835" y="2473"/>
                    <a:pt x="1808" y="2548"/>
                  </a:cubicBezTo>
                  <a:lnTo>
                    <a:pt x="1721" y="2791"/>
                  </a:lnTo>
                  <a:lnTo>
                    <a:pt x="821" y="2470"/>
                  </a:lnTo>
                  <a:lnTo>
                    <a:pt x="2708" y="1120"/>
                  </a:lnTo>
                  <a:cubicBezTo>
                    <a:pt x="2778" y="1070"/>
                    <a:pt x="2830" y="1000"/>
                    <a:pt x="2857" y="925"/>
                  </a:cubicBezTo>
                  <a:lnTo>
                    <a:pt x="2885" y="851"/>
                  </a:lnTo>
                  <a:cubicBezTo>
                    <a:pt x="2927" y="731"/>
                    <a:pt x="2870" y="618"/>
                    <a:pt x="2753" y="576"/>
                  </a:cubicBezTo>
                  <a:lnTo>
                    <a:pt x="1186" y="15"/>
                  </a:lnTo>
                  <a:cubicBezTo>
                    <a:pt x="1159" y="5"/>
                    <a:pt x="1131" y="1"/>
                    <a:pt x="110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2593;p59">
              <a:extLst>
                <a:ext uri="{FF2B5EF4-FFF2-40B4-BE49-F238E27FC236}">
                  <a16:creationId xmlns:a16="http://schemas.microsoft.com/office/drawing/2014/main" id="{626115A6-06AA-4B4A-A2BF-BFD99449BB2E}"/>
                </a:ext>
              </a:extLst>
            </p:cNvPr>
            <p:cNvSpPr/>
            <p:nvPr/>
          </p:nvSpPr>
          <p:spPr>
            <a:xfrm>
              <a:off x="5205003" y="3520592"/>
              <a:ext cx="90883" cy="103976"/>
            </a:xfrm>
            <a:custGeom>
              <a:avLst/>
              <a:gdLst/>
              <a:ahLst/>
              <a:cxnLst/>
              <a:rect l="l" t="t" r="r" b="b"/>
              <a:pathLst>
                <a:path w="2485" h="2843" extrusionOk="0">
                  <a:moveTo>
                    <a:pt x="936" y="1"/>
                  </a:moveTo>
                  <a:cubicBezTo>
                    <a:pt x="858" y="1"/>
                    <a:pt x="790" y="48"/>
                    <a:pt x="763" y="125"/>
                  </a:cubicBezTo>
                  <a:lnTo>
                    <a:pt x="610" y="552"/>
                  </a:lnTo>
                  <a:cubicBezTo>
                    <a:pt x="580" y="635"/>
                    <a:pt x="596" y="708"/>
                    <a:pt x="692" y="742"/>
                  </a:cubicBezTo>
                  <a:lnTo>
                    <a:pt x="818" y="788"/>
                  </a:lnTo>
                  <a:cubicBezTo>
                    <a:pt x="840" y="796"/>
                    <a:pt x="860" y="800"/>
                    <a:pt x="878" y="800"/>
                  </a:cubicBezTo>
                  <a:cubicBezTo>
                    <a:pt x="940" y="800"/>
                    <a:pt x="980" y="757"/>
                    <a:pt x="1004" y="692"/>
                  </a:cubicBezTo>
                  <a:lnTo>
                    <a:pt x="1079" y="479"/>
                  </a:lnTo>
                  <a:lnTo>
                    <a:pt x="1786" y="731"/>
                  </a:lnTo>
                  <a:lnTo>
                    <a:pt x="187" y="1873"/>
                  </a:lnTo>
                  <a:cubicBezTo>
                    <a:pt x="127" y="1919"/>
                    <a:pt x="83" y="1975"/>
                    <a:pt x="60" y="2038"/>
                  </a:cubicBezTo>
                  <a:lnTo>
                    <a:pt x="36" y="2104"/>
                  </a:lnTo>
                  <a:cubicBezTo>
                    <a:pt x="1" y="2205"/>
                    <a:pt x="45" y="2299"/>
                    <a:pt x="145" y="2335"/>
                  </a:cubicBezTo>
                  <a:lnTo>
                    <a:pt x="1533" y="2831"/>
                  </a:lnTo>
                  <a:cubicBezTo>
                    <a:pt x="1556" y="2839"/>
                    <a:pt x="1578" y="2843"/>
                    <a:pt x="1600" y="2843"/>
                  </a:cubicBezTo>
                  <a:cubicBezTo>
                    <a:pt x="1678" y="2843"/>
                    <a:pt x="1747" y="2796"/>
                    <a:pt x="1776" y="2715"/>
                  </a:cubicBezTo>
                  <a:lnTo>
                    <a:pt x="1925" y="2297"/>
                  </a:lnTo>
                  <a:cubicBezTo>
                    <a:pt x="1954" y="2217"/>
                    <a:pt x="1940" y="2141"/>
                    <a:pt x="1846" y="2109"/>
                  </a:cubicBezTo>
                  <a:lnTo>
                    <a:pt x="1716" y="2063"/>
                  </a:lnTo>
                  <a:cubicBezTo>
                    <a:pt x="1696" y="2056"/>
                    <a:pt x="1677" y="2052"/>
                    <a:pt x="1660" y="2052"/>
                  </a:cubicBezTo>
                  <a:cubicBezTo>
                    <a:pt x="1598" y="2052"/>
                    <a:pt x="1558" y="2097"/>
                    <a:pt x="1535" y="2160"/>
                  </a:cubicBezTo>
                  <a:lnTo>
                    <a:pt x="1460" y="2366"/>
                  </a:lnTo>
                  <a:lnTo>
                    <a:pt x="697" y="2093"/>
                  </a:lnTo>
                  <a:lnTo>
                    <a:pt x="2298" y="949"/>
                  </a:lnTo>
                  <a:cubicBezTo>
                    <a:pt x="2359" y="908"/>
                    <a:pt x="2402" y="847"/>
                    <a:pt x="2424" y="784"/>
                  </a:cubicBezTo>
                  <a:lnTo>
                    <a:pt x="2447" y="721"/>
                  </a:lnTo>
                  <a:cubicBezTo>
                    <a:pt x="2484" y="621"/>
                    <a:pt x="2436" y="524"/>
                    <a:pt x="2336" y="489"/>
                  </a:cubicBezTo>
                  <a:lnTo>
                    <a:pt x="1006" y="14"/>
                  </a:lnTo>
                  <a:cubicBezTo>
                    <a:pt x="982" y="5"/>
                    <a:pt x="958" y="1"/>
                    <a:pt x="93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67207237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4000" dirty="0"/>
              <a:t>Biopsychosocial</a:t>
            </a:r>
            <a:r>
              <a:rPr lang="en-US" sz="3200" dirty="0"/>
              <a:t> </a:t>
            </a:r>
            <a:r>
              <a:rPr lang="en-US" sz="4000" dirty="0"/>
              <a:t>Benefits</a:t>
            </a:r>
          </a:p>
        </p:txBody>
      </p:sp>
      <p:sp>
        <p:nvSpPr>
          <p:cNvPr id="2035" name="Google Shape;2035;p46"/>
          <p:cNvSpPr txBox="1">
            <a:spLocks noGrp="1"/>
          </p:cNvSpPr>
          <p:nvPr>
            <p:ph type="subTitle" idx="1"/>
          </p:nvPr>
        </p:nvSpPr>
        <p:spPr>
          <a:xfrm>
            <a:off x="2002733" y="4000288"/>
            <a:ext cx="5138525" cy="914400"/>
          </a:xfrm>
          <a:prstGeom prst="rect">
            <a:avLst/>
          </a:prstGeom>
          <a:ln>
            <a:noFill/>
          </a:ln>
        </p:spPr>
        <p:txBody>
          <a:bodyPr spcFirstLastPara="1" wrap="square" lIns="182875" tIns="91425" rIns="182875" bIns="91425" anchor="t" anchorCtr="0">
            <a:noAutofit/>
          </a:bodyPr>
          <a:lstStyle/>
          <a:p>
            <a:pPr marL="0" lvl="0" indent="0" algn="l" rtl="0">
              <a:spcBef>
                <a:spcPts val="0"/>
              </a:spcBef>
              <a:spcAft>
                <a:spcPts val="0"/>
              </a:spcAft>
            </a:pPr>
            <a:r>
              <a:rPr lang="en-US" sz="2400" i="1" dirty="0"/>
              <a:t>Such multi-level gains will help in validating holistic design.</a:t>
            </a:r>
          </a:p>
        </p:txBody>
      </p:sp>
      <p:graphicFrame>
        <p:nvGraphicFramePr>
          <p:cNvPr id="2" name="Table 2">
            <a:extLst>
              <a:ext uri="{FF2B5EF4-FFF2-40B4-BE49-F238E27FC236}">
                <a16:creationId xmlns:a16="http://schemas.microsoft.com/office/drawing/2014/main" id="{F18817D3-7D1E-4A03-BC31-930C6BAAA4B6}"/>
              </a:ext>
            </a:extLst>
          </p:cNvPr>
          <p:cNvGraphicFramePr>
            <a:graphicFrameLocks noGrp="1"/>
          </p:cNvGraphicFramePr>
          <p:nvPr>
            <p:extLst>
              <p:ext uri="{D42A27DB-BD31-4B8C-83A1-F6EECF244321}">
                <p14:modId xmlns:p14="http://schemas.microsoft.com/office/powerpoint/2010/main" val="3406213697"/>
              </p:ext>
            </p:extLst>
          </p:nvPr>
        </p:nvGraphicFramePr>
        <p:xfrm>
          <a:off x="897725" y="1239838"/>
          <a:ext cx="7348542" cy="2656840"/>
        </p:xfrm>
        <a:graphic>
          <a:graphicData uri="http://schemas.openxmlformats.org/drawingml/2006/table">
            <a:tbl>
              <a:tblPr firstRow="1" bandRow="1">
                <a:tableStyleId>{B2AC69F7-01D5-4275-9EE7-57F294253A9F}</a:tableStyleId>
              </a:tblPr>
              <a:tblGrid>
                <a:gridCol w="2449514">
                  <a:extLst>
                    <a:ext uri="{9D8B030D-6E8A-4147-A177-3AD203B41FA5}">
                      <a16:colId xmlns:a16="http://schemas.microsoft.com/office/drawing/2014/main" val="4192583536"/>
                    </a:ext>
                  </a:extLst>
                </a:gridCol>
                <a:gridCol w="2449514">
                  <a:extLst>
                    <a:ext uri="{9D8B030D-6E8A-4147-A177-3AD203B41FA5}">
                      <a16:colId xmlns:a16="http://schemas.microsoft.com/office/drawing/2014/main" val="1114749538"/>
                    </a:ext>
                  </a:extLst>
                </a:gridCol>
                <a:gridCol w="2449514">
                  <a:extLst>
                    <a:ext uri="{9D8B030D-6E8A-4147-A177-3AD203B41FA5}">
                      <a16:colId xmlns:a16="http://schemas.microsoft.com/office/drawing/2014/main" val="2006313260"/>
                    </a:ext>
                  </a:extLst>
                </a:gridCol>
              </a:tblGrid>
              <a:tr h="370840">
                <a:tc>
                  <a:txBody>
                    <a:bodyPr/>
                    <a:lstStyle/>
                    <a:p>
                      <a:pPr marL="0" indent="0" algn="ctr">
                        <a:buFont typeface="Arial" panose="020B0604020202020204" pitchFamily="34" charset="0"/>
                        <a:buNone/>
                      </a:pPr>
                      <a:r>
                        <a:rPr lang="en-US" sz="1800" b="1" dirty="0">
                          <a:latin typeface="Barlow" panose="00000500000000000000" pitchFamily="2" charset="0"/>
                        </a:rPr>
                        <a:t>Biological</a:t>
                      </a:r>
                    </a:p>
                  </a:txBody>
                  <a:tcPr>
                    <a:gradFill>
                      <a:gsLst>
                        <a:gs pos="19000">
                          <a:schemeClr val="bg2">
                            <a:lumMod val="60000"/>
                            <a:lumOff val="40000"/>
                          </a:schemeClr>
                        </a:gs>
                        <a:gs pos="10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0" indent="0" algn="ctr">
                        <a:buFont typeface="Arial" panose="020B0604020202020204" pitchFamily="34" charset="0"/>
                        <a:buNone/>
                      </a:pPr>
                      <a:r>
                        <a:rPr lang="en-US" sz="1800" b="1" dirty="0">
                          <a:latin typeface="Barlow" panose="00000500000000000000" pitchFamily="2" charset="0"/>
                        </a:rPr>
                        <a:t>Psychological</a:t>
                      </a:r>
                    </a:p>
                  </a:txBody>
                  <a:tcPr>
                    <a:gradFill>
                      <a:gsLst>
                        <a:gs pos="19000">
                          <a:schemeClr val="bg2">
                            <a:lumMod val="60000"/>
                            <a:lumOff val="40000"/>
                          </a:schemeClr>
                        </a:gs>
                        <a:gs pos="10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0" indent="0" algn="ctr">
                        <a:buFont typeface="Arial" panose="020B0604020202020204" pitchFamily="34" charset="0"/>
                        <a:buNone/>
                      </a:pPr>
                      <a:r>
                        <a:rPr lang="en-US" sz="1800" b="1" dirty="0">
                          <a:latin typeface="Barlow" panose="00000500000000000000" pitchFamily="2" charset="0"/>
                        </a:rPr>
                        <a:t>Social</a:t>
                      </a:r>
                    </a:p>
                  </a:txBody>
                  <a:tcPr>
                    <a:gradFill>
                      <a:gsLst>
                        <a:gs pos="19000">
                          <a:schemeClr val="bg2">
                            <a:lumMod val="60000"/>
                            <a:lumOff val="40000"/>
                          </a:schemeClr>
                        </a:gs>
                        <a:gs pos="10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073430791"/>
                  </a:ext>
                </a:extLst>
              </a:tr>
              <a:tr h="370840">
                <a:tc>
                  <a:txBody>
                    <a:bodyPr/>
                    <a:lstStyle/>
                    <a:p>
                      <a:pPr marL="285750" indent="-285750">
                        <a:buFont typeface="Arial" panose="020B0604020202020204" pitchFamily="34" charset="0"/>
                        <a:buChar char="•"/>
                      </a:pPr>
                      <a:r>
                        <a:rPr lang="en-US" sz="1800" dirty="0">
                          <a:latin typeface="Barlow" panose="00000500000000000000" pitchFamily="2" charset="0"/>
                        </a:rPr>
                        <a:t>This will help in reducing CVD risks</a:t>
                      </a:r>
                    </a:p>
                    <a:p>
                      <a:pPr marL="285750" indent="-285750">
                        <a:buFont typeface="Arial" panose="020B0604020202020204" pitchFamily="34" charset="0"/>
                        <a:buChar char="•"/>
                      </a:pPr>
                      <a:r>
                        <a:rPr lang="en-US" sz="1800" dirty="0">
                          <a:latin typeface="Barlow" panose="00000500000000000000" pitchFamily="2" charset="0"/>
                        </a:rPr>
                        <a:t>Overall immunity will be significantly enhanced.</a:t>
                      </a:r>
                    </a:p>
                  </a:txBody>
                  <a:tc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tcPr>
                </a:tc>
                <a:tc>
                  <a:txBody>
                    <a:bodyPr/>
                    <a:lstStyle/>
                    <a:p>
                      <a:pPr marL="285750" indent="-285750">
                        <a:buFont typeface="Arial" panose="020B0604020202020204" pitchFamily="34" charset="0"/>
                        <a:buChar char="•"/>
                      </a:pPr>
                      <a:r>
                        <a:rPr lang="en-US" sz="1800" dirty="0">
                          <a:latin typeface="Barlow" panose="00000500000000000000" pitchFamily="2" charset="0"/>
                        </a:rPr>
                        <a:t>It will be possible to lower anxiety. </a:t>
                      </a:r>
                    </a:p>
                    <a:p>
                      <a:pPr marL="285750" indent="-285750">
                        <a:buFont typeface="Arial" panose="020B0604020202020204" pitchFamily="34" charset="0"/>
                        <a:buChar char="•"/>
                      </a:pPr>
                      <a:r>
                        <a:rPr lang="en-US" sz="1800" dirty="0">
                          <a:latin typeface="Barlow" panose="00000500000000000000" pitchFamily="2" charset="0"/>
                        </a:rPr>
                        <a:t>Overall mood will also be improved.</a:t>
                      </a:r>
                    </a:p>
                  </a:txBody>
                  <a:tc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tcPr>
                </a:tc>
                <a:tc>
                  <a:txBody>
                    <a:bodyPr/>
                    <a:lstStyle/>
                    <a:p>
                      <a:pPr marL="285750" indent="-285750">
                        <a:buFont typeface="Arial" panose="020B0604020202020204" pitchFamily="34" charset="0"/>
                        <a:buChar char="•"/>
                      </a:pPr>
                      <a:r>
                        <a:rPr lang="en-US" sz="1800" dirty="0">
                          <a:latin typeface="Barlow" panose="00000500000000000000" pitchFamily="2" charset="0"/>
                        </a:rPr>
                        <a:t>Participants will be able to maintain better relationships.</a:t>
                      </a:r>
                    </a:p>
                    <a:p>
                      <a:pPr marL="285750" indent="-285750">
                        <a:buFont typeface="Arial" panose="020B0604020202020204" pitchFamily="34" charset="0"/>
                        <a:buChar char="•"/>
                      </a:pPr>
                      <a:r>
                        <a:rPr lang="en-US" sz="1800" dirty="0">
                          <a:latin typeface="Barlow" panose="00000500000000000000" pitchFamily="2" charset="0"/>
                        </a:rPr>
                        <a:t>They will also gain higher morale/productivity.</a:t>
                      </a:r>
                    </a:p>
                  </a:txBody>
                  <a:tc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tcPr>
                </a:tc>
                <a:extLst>
                  <a:ext uri="{0D108BD9-81ED-4DB2-BD59-A6C34878D82A}">
                    <a16:rowId xmlns:a16="http://schemas.microsoft.com/office/drawing/2014/main" val="1963709968"/>
                  </a:ext>
                </a:extLst>
              </a:tr>
            </a:tbl>
          </a:graphicData>
        </a:graphic>
      </p:graphicFrame>
    </p:spTree>
    <p:extLst>
      <p:ext uri="{BB962C8B-B14F-4D97-AF65-F5344CB8AC3E}">
        <p14:creationId xmlns:p14="http://schemas.microsoft.com/office/powerpoint/2010/main" val="159615319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Barriers &amp; Challenges</a:t>
            </a:r>
          </a:p>
        </p:txBody>
      </p:sp>
      <p:sp>
        <p:nvSpPr>
          <p:cNvPr id="2035" name="Google Shape;2035;p46"/>
          <p:cNvSpPr txBox="1">
            <a:spLocks noGrp="1"/>
          </p:cNvSpPr>
          <p:nvPr>
            <p:ph type="subTitle" idx="1"/>
          </p:nvPr>
        </p:nvSpPr>
        <p:spPr>
          <a:xfrm>
            <a:off x="503117" y="1098933"/>
            <a:ext cx="5138525"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Extended working hours along with work shift patterns.</a:t>
            </a:r>
          </a:p>
          <a:p>
            <a:pPr marL="285750" lvl="0" indent="-285750" algn="l" rtl="0">
              <a:spcBef>
                <a:spcPts val="0"/>
              </a:spcBef>
              <a:spcAft>
                <a:spcPts val="0"/>
              </a:spcAft>
              <a:buFont typeface="Arial" panose="020B0604020202020204" pitchFamily="34" charset="0"/>
              <a:buChar char="•"/>
            </a:pPr>
            <a:r>
              <a:rPr lang="en-US" sz="2400" dirty="0"/>
              <a:t>Lack of motivation.</a:t>
            </a:r>
          </a:p>
          <a:p>
            <a:pPr marL="285750" lvl="0" indent="-285750" algn="l" rtl="0">
              <a:spcBef>
                <a:spcPts val="0"/>
              </a:spcBef>
              <a:spcAft>
                <a:spcPts val="0"/>
              </a:spcAft>
              <a:buFont typeface="Arial" panose="020B0604020202020204" pitchFamily="34" charset="0"/>
              <a:buChar char="•"/>
            </a:pPr>
            <a:r>
              <a:rPr lang="en-US" sz="2400" dirty="0"/>
              <a:t>Lack of digital literacy.</a:t>
            </a:r>
          </a:p>
          <a:p>
            <a:pPr marL="285750" lvl="0" indent="-285750" algn="l" rtl="0">
              <a:spcBef>
                <a:spcPts val="0"/>
              </a:spcBef>
              <a:spcAft>
                <a:spcPts val="0"/>
              </a:spcAft>
              <a:buFont typeface="Arial" panose="020B0604020202020204" pitchFamily="34" charset="0"/>
              <a:buChar char="•"/>
            </a:pPr>
            <a:r>
              <a:rPr lang="en-US" sz="2400" dirty="0"/>
              <a:t>Stigma around </a:t>
            </a:r>
            <a:r>
              <a:rPr lang="en-US" sz="2400" dirty="0" err="1"/>
              <a:t>prioritising</a:t>
            </a:r>
            <a:r>
              <a:rPr lang="en-US" sz="2400" dirty="0"/>
              <a:t> rest.</a:t>
            </a:r>
          </a:p>
          <a:p>
            <a:pPr marL="285750" lvl="0" indent="-285750" algn="l" rtl="0">
              <a:spcBef>
                <a:spcPts val="0"/>
              </a:spcBef>
              <a:spcAft>
                <a:spcPts val="0"/>
              </a:spcAft>
              <a:buFont typeface="Arial" panose="020B0604020202020204" pitchFamily="34" charset="0"/>
              <a:buChar char="•"/>
            </a:pPr>
            <a:r>
              <a:rPr lang="en-US" sz="2400" dirty="0"/>
              <a:t>Employer resisting policy changes.</a:t>
            </a:r>
          </a:p>
        </p:txBody>
      </p:sp>
      <p:sp>
        <p:nvSpPr>
          <p:cNvPr id="7" name="TextBox 6">
            <a:extLst>
              <a:ext uri="{FF2B5EF4-FFF2-40B4-BE49-F238E27FC236}">
                <a16:creationId xmlns:a16="http://schemas.microsoft.com/office/drawing/2014/main" id="{BB82AB11-6886-45C1-962E-DBD549A4B946}"/>
              </a:ext>
            </a:extLst>
          </p:cNvPr>
          <p:cNvSpPr txBox="1"/>
          <p:nvPr/>
        </p:nvSpPr>
        <p:spPr>
          <a:xfrm>
            <a:off x="2285995" y="4039685"/>
            <a:ext cx="4572000" cy="830997"/>
          </a:xfrm>
          <a:prstGeom prst="rect">
            <a:avLst/>
          </a:prstGeom>
          <a:noFill/>
        </p:spPr>
        <p:txBody>
          <a:bodyPr wrap="square">
            <a:spAutoFit/>
          </a:bodyPr>
          <a:lstStyle/>
          <a:p>
            <a:r>
              <a:rPr lang="en-US" sz="1600" b="1" i="1" u="none" strike="noStrike" dirty="0">
                <a:solidFill>
                  <a:srgbClr val="000000"/>
                </a:solidFill>
                <a:effectLst/>
                <a:latin typeface="Calibri" panose="020F0502020204030204" pitchFamily="34" charset="0"/>
              </a:rPr>
              <a:t>The </a:t>
            </a:r>
            <a:r>
              <a:rPr lang="en-US" sz="1600" b="1" i="1" u="none" strike="noStrike" dirty="0" err="1">
                <a:solidFill>
                  <a:srgbClr val="000000"/>
                </a:solidFill>
                <a:effectLst/>
                <a:latin typeface="Calibri" panose="020F0502020204030204" pitchFamily="34" charset="0"/>
              </a:rPr>
              <a:t>Ewles</a:t>
            </a:r>
            <a:r>
              <a:rPr lang="en-US" sz="1600" b="1" i="1" u="none" strike="noStrike" dirty="0">
                <a:solidFill>
                  <a:srgbClr val="000000"/>
                </a:solidFill>
                <a:effectLst/>
                <a:latin typeface="Calibri" panose="020F0502020204030204" pitchFamily="34" charset="0"/>
              </a:rPr>
              <a:t> &amp; </a:t>
            </a:r>
            <a:r>
              <a:rPr lang="en-US" sz="1600" b="1" i="1" u="none" strike="noStrike" dirty="0" err="1">
                <a:solidFill>
                  <a:srgbClr val="000000"/>
                </a:solidFill>
                <a:effectLst/>
                <a:latin typeface="Calibri" panose="020F0502020204030204" pitchFamily="34" charset="0"/>
              </a:rPr>
              <a:t>Simnett</a:t>
            </a:r>
            <a:r>
              <a:rPr lang="en-US" sz="1600" b="1" i="1" u="none" strike="noStrike" dirty="0">
                <a:solidFill>
                  <a:srgbClr val="000000"/>
                </a:solidFill>
                <a:effectLst/>
                <a:latin typeface="Calibri" panose="020F0502020204030204" pitchFamily="34" charset="0"/>
              </a:rPr>
              <a:t> framework will be </a:t>
            </a:r>
            <a:r>
              <a:rPr lang="en-US" sz="1600" b="1" i="1" u="none" strike="noStrike" dirty="0" err="1">
                <a:solidFill>
                  <a:srgbClr val="000000"/>
                </a:solidFill>
                <a:effectLst/>
                <a:latin typeface="Calibri" panose="020F0502020204030204" pitchFamily="34" charset="0"/>
              </a:rPr>
              <a:t>utilised</a:t>
            </a:r>
            <a:r>
              <a:rPr lang="en-US" sz="1600" b="1" i="1" u="none" strike="noStrike" dirty="0">
                <a:solidFill>
                  <a:srgbClr val="000000"/>
                </a:solidFill>
                <a:effectLst/>
                <a:latin typeface="Calibri" panose="020F0502020204030204" pitchFamily="34" charset="0"/>
              </a:rPr>
              <a:t> for identifying barriers, along with refining for future planning (Scriven, 2017).</a:t>
            </a:r>
            <a:endParaRPr lang="en-US" sz="1600" b="1" i="1" dirty="0"/>
          </a:p>
        </p:txBody>
      </p:sp>
      <p:pic>
        <p:nvPicPr>
          <p:cNvPr id="18434" name="Picture 2" descr="concept of business difficulties or struggles with career barriers,  limitations and pitfalls or challenges to overcome success, bureaucratic  bound businessman trying to escape with full effort. 27196312 Vector Art at  Vecteezy">
            <a:extLst>
              <a:ext uri="{FF2B5EF4-FFF2-40B4-BE49-F238E27FC236}">
                <a16:creationId xmlns:a16="http://schemas.microsoft.com/office/drawing/2014/main" id="{E4CB2863-3D58-44DE-AE83-9E31A787CB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720" y="1466284"/>
            <a:ext cx="3309075" cy="2206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52246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Sustainability Plan</a:t>
            </a:r>
          </a:p>
        </p:txBody>
      </p:sp>
      <p:sp>
        <p:nvSpPr>
          <p:cNvPr id="2035" name="Google Shape;2035;p46"/>
          <p:cNvSpPr txBox="1">
            <a:spLocks noGrp="1"/>
          </p:cNvSpPr>
          <p:nvPr>
            <p:ph type="subTitle" idx="1"/>
          </p:nvPr>
        </p:nvSpPr>
        <p:spPr>
          <a:xfrm>
            <a:off x="457103" y="1025872"/>
            <a:ext cx="4663537"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Embed sessions in employer well-being policies.</a:t>
            </a:r>
          </a:p>
          <a:p>
            <a:pPr marL="285750" lvl="0" indent="-285750" algn="l" rtl="0">
              <a:spcBef>
                <a:spcPts val="0"/>
              </a:spcBef>
              <a:spcAft>
                <a:spcPts val="0"/>
              </a:spcAft>
              <a:buFont typeface="Arial" panose="020B0604020202020204" pitchFamily="34" charset="0"/>
              <a:buChar char="•"/>
            </a:pPr>
            <a:r>
              <a:rPr lang="en-US" sz="2400" dirty="0"/>
              <a:t>Annual training for Sleep Champions.</a:t>
            </a:r>
          </a:p>
          <a:p>
            <a:pPr marL="285750" lvl="0" indent="-285750" algn="l" rtl="0">
              <a:spcBef>
                <a:spcPts val="0"/>
              </a:spcBef>
              <a:spcAft>
                <a:spcPts val="0"/>
              </a:spcAft>
              <a:buFont typeface="Arial" panose="020B0604020202020204" pitchFamily="34" charset="0"/>
              <a:buChar char="•"/>
            </a:pPr>
            <a:r>
              <a:rPr lang="en-US" sz="2400" dirty="0"/>
              <a:t>Ongoing digital reminders for participants.</a:t>
            </a:r>
          </a:p>
          <a:p>
            <a:pPr marL="285750" lvl="0" indent="-285750" algn="l" rtl="0">
              <a:spcBef>
                <a:spcPts val="0"/>
              </a:spcBef>
              <a:spcAft>
                <a:spcPts val="0"/>
              </a:spcAft>
              <a:buFont typeface="Arial" panose="020B0604020202020204" pitchFamily="34" charset="0"/>
              <a:buChar char="•"/>
            </a:pPr>
            <a:r>
              <a:rPr lang="en-US" sz="2400" dirty="0"/>
              <a:t>Collaboration with NHS Sleep Services for referrals.</a:t>
            </a:r>
          </a:p>
          <a:p>
            <a:pPr marL="285750" lvl="0" indent="-285750" algn="l" rtl="0">
              <a:spcBef>
                <a:spcPts val="0"/>
              </a:spcBef>
              <a:spcAft>
                <a:spcPts val="0"/>
              </a:spcAft>
              <a:buFont typeface="Arial" panose="020B0604020202020204" pitchFamily="34" charset="0"/>
              <a:buChar char="•"/>
            </a:pPr>
            <a:endParaRPr lang="en-US" sz="2400" dirty="0"/>
          </a:p>
        </p:txBody>
      </p:sp>
      <p:sp>
        <p:nvSpPr>
          <p:cNvPr id="5" name="TextBox 4">
            <a:extLst>
              <a:ext uri="{FF2B5EF4-FFF2-40B4-BE49-F238E27FC236}">
                <a16:creationId xmlns:a16="http://schemas.microsoft.com/office/drawing/2014/main" id="{A279990F-4DD7-4F11-A5C8-8720870FE43C}"/>
              </a:ext>
            </a:extLst>
          </p:cNvPr>
          <p:cNvSpPr txBox="1"/>
          <p:nvPr/>
        </p:nvSpPr>
        <p:spPr>
          <a:xfrm>
            <a:off x="2285996" y="4224351"/>
            <a:ext cx="4572000" cy="646331"/>
          </a:xfrm>
          <a:prstGeom prst="rect">
            <a:avLst/>
          </a:prstGeom>
          <a:noFill/>
        </p:spPr>
        <p:txBody>
          <a:bodyPr wrap="square">
            <a:spAutoFit/>
          </a:bodyPr>
          <a:lstStyle/>
          <a:p>
            <a:r>
              <a:rPr lang="en-US" sz="1800" b="1" i="1" u="none" strike="noStrike" dirty="0">
                <a:solidFill>
                  <a:srgbClr val="000000"/>
                </a:solidFill>
                <a:effectLst/>
                <a:latin typeface="Calibri" panose="020F0502020204030204" pitchFamily="34" charset="0"/>
              </a:rPr>
              <a:t>This will also align with the “Reorient Health Services” (Ottawa Charter) (WHO, 2025c).</a:t>
            </a:r>
            <a:endParaRPr lang="en-US" sz="1800" b="1" i="1" dirty="0"/>
          </a:p>
        </p:txBody>
      </p:sp>
      <p:pic>
        <p:nvPicPr>
          <p:cNvPr id="19458" name="Picture 2" descr="How to Create a Blog Plan - How to Blog a Book">
            <a:extLst>
              <a:ext uri="{FF2B5EF4-FFF2-40B4-BE49-F238E27FC236}">
                <a16:creationId xmlns:a16="http://schemas.microsoft.com/office/drawing/2014/main" id="{CB75E57C-4FC1-44FA-83FD-A07890673A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472" y="1025872"/>
            <a:ext cx="3197728" cy="3197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782581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Ethical &amp; Governance Considerations</a:t>
            </a:r>
          </a:p>
        </p:txBody>
      </p:sp>
      <p:sp>
        <p:nvSpPr>
          <p:cNvPr id="2035" name="Google Shape;2035;p46"/>
          <p:cNvSpPr txBox="1">
            <a:spLocks noGrp="1"/>
          </p:cNvSpPr>
          <p:nvPr>
            <p:ph type="subTitle" idx="1"/>
          </p:nvPr>
        </p:nvSpPr>
        <p:spPr>
          <a:xfrm>
            <a:off x="191841" y="1351656"/>
            <a:ext cx="5306752"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Informed consent forms.</a:t>
            </a:r>
          </a:p>
          <a:p>
            <a:pPr marL="285750" lvl="0" indent="-285750" algn="l" rtl="0">
              <a:spcBef>
                <a:spcPts val="0"/>
              </a:spcBef>
              <a:spcAft>
                <a:spcPts val="0"/>
              </a:spcAft>
              <a:buFont typeface="Arial" panose="020B0604020202020204" pitchFamily="34" charset="0"/>
              <a:buChar char="•"/>
            </a:pPr>
            <a:r>
              <a:rPr lang="en-US" sz="2400" dirty="0"/>
              <a:t>GDPR-secure data (anonymous aggregates).</a:t>
            </a:r>
          </a:p>
          <a:p>
            <a:pPr marL="285750" lvl="0" indent="-285750" algn="l" rtl="0">
              <a:spcBef>
                <a:spcPts val="0"/>
              </a:spcBef>
              <a:spcAft>
                <a:spcPts val="0"/>
              </a:spcAft>
              <a:buFont typeface="Arial" panose="020B0604020202020204" pitchFamily="34" charset="0"/>
              <a:buChar char="•"/>
            </a:pPr>
            <a:r>
              <a:rPr lang="en-US" sz="2400" dirty="0"/>
              <a:t>Inclusive access (diverse scheduling, translations).</a:t>
            </a:r>
          </a:p>
          <a:p>
            <a:pPr marL="285750" lvl="0" indent="-285750" algn="l" rtl="0">
              <a:spcBef>
                <a:spcPts val="0"/>
              </a:spcBef>
              <a:spcAft>
                <a:spcPts val="0"/>
              </a:spcAft>
              <a:buFont typeface="Arial" panose="020B0604020202020204" pitchFamily="34" charset="0"/>
              <a:buChar char="•"/>
            </a:pPr>
            <a:r>
              <a:rPr lang="en-US" sz="2400" dirty="0"/>
              <a:t>Safeguarding for vulnerable (insomnia referrals).</a:t>
            </a:r>
          </a:p>
          <a:p>
            <a:pPr marL="285750" lvl="0" indent="-285750" algn="l" rtl="0">
              <a:spcBef>
                <a:spcPts val="0"/>
              </a:spcBef>
              <a:spcAft>
                <a:spcPts val="0"/>
              </a:spcAft>
              <a:buFont typeface="Arial" panose="020B0604020202020204" pitchFamily="34" charset="0"/>
              <a:buChar char="•"/>
            </a:pPr>
            <a:r>
              <a:rPr lang="en-US" sz="2400" dirty="0"/>
              <a:t>This will help in upholding trust, equity, and credibility.</a:t>
            </a:r>
          </a:p>
        </p:txBody>
      </p:sp>
      <p:pic>
        <p:nvPicPr>
          <p:cNvPr id="20482" name="Picture 2" descr="Business Ethics and Corporate Governance: Roles, Impact, and Best Practices">
            <a:extLst>
              <a:ext uri="{FF2B5EF4-FFF2-40B4-BE49-F238E27FC236}">
                <a16:creationId xmlns:a16="http://schemas.microsoft.com/office/drawing/2014/main" id="{DFEDC1E9-DC79-482B-9992-9306180C0B0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48" r="18933"/>
          <a:stretch/>
        </p:blipFill>
        <p:spPr bwMode="auto">
          <a:xfrm>
            <a:off x="5498592" y="1535540"/>
            <a:ext cx="3352800" cy="2887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464812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811"/>
        <p:cNvGrpSpPr/>
        <p:nvPr/>
      </p:nvGrpSpPr>
      <p:grpSpPr>
        <a:xfrm>
          <a:off x="0" y="0"/>
          <a:ext cx="0" cy="0"/>
          <a:chOff x="0" y="0"/>
          <a:chExt cx="0" cy="0"/>
        </a:xfrm>
      </p:grpSpPr>
      <p:sp>
        <p:nvSpPr>
          <p:cNvPr id="1818" name="Google Shape;1818;p42"/>
          <p:cNvSpPr txBox="1">
            <a:spLocks noGrp="1"/>
          </p:cNvSpPr>
          <p:nvPr>
            <p:ph type="title" idx="15"/>
          </p:nvPr>
        </p:nvSpPr>
        <p:spPr>
          <a:xfrm>
            <a:off x="784293" y="169725"/>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dirty="0"/>
              <a:t>References</a:t>
            </a:r>
            <a:endParaRPr dirty="0"/>
          </a:p>
        </p:txBody>
      </p:sp>
      <p:sp>
        <p:nvSpPr>
          <p:cNvPr id="13" name="Subtitle 12">
            <a:extLst>
              <a:ext uri="{FF2B5EF4-FFF2-40B4-BE49-F238E27FC236}">
                <a16:creationId xmlns:a16="http://schemas.microsoft.com/office/drawing/2014/main" id="{806E4FCD-DFD0-4C3A-A4C4-6C8458ABDA12}"/>
              </a:ext>
            </a:extLst>
          </p:cNvPr>
          <p:cNvSpPr>
            <a:spLocks noGrp="1"/>
          </p:cNvSpPr>
          <p:nvPr>
            <p:ph type="subTitle" idx="5"/>
          </p:nvPr>
        </p:nvSpPr>
        <p:spPr>
          <a:xfrm>
            <a:off x="471487" y="616448"/>
            <a:ext cx="8329611" cy="457200"/>
          </a:xfrm>
        </p:spPr>
        <p:txBody>
          <a:bodyPr/>
          <a:lstStyle/>
          <a:p>
            <a:pPr algn="l">
              <a:buFont typeface="Arial" panose="020B0604020202020204" pitchFamily="34" charset="0"/>
              <a:buChar char="•"/>
            </a:pPr>
            <a:r>
              <a:rPr lang="en-US" sz="800" dirty="0" err="1"/>
              <a:t>Alper</a:t>
            </a:r>
            <a:r>
              <a:rPr lang="en-US" sz="800" dirty="0"/>
              <a:t>, J., Spicer, C.M. and Applegate, A. (2024). Social Determinants of Health and Their Effects on Care. [online] Nih.gov. Available at: https://www.ncbi.nlm.nih.gov/books/NBK609335/ [Accessed 29 Oct. 2025].</a:t>
            </a:r>
          </a:p>
          <a:p>
            <a:pPr algn="l">
              <a:buFont typeface="Arial" panose="020B0604020202020204" pitchFamily="34" charset="0"/>
              <a:buChar char="•"/>
            </a:pPr>
            <a:r>
              <a:rPr lang="en-US" sz="800" dirty="0" err="1"/>
              <a:t>Alyafei</a:t>
            </a:r>
            <a:r>
              <a:rPr lang="en-US" sz="800" dirty="0"/>
              <a:t>, A. and </a:t>
            </a:r>
            <a:r>
              <a:rPr lang="en-US" sz="800" dirty="0" err="1"/>
              <a:t>Carr</a:t>
            </a:r>
            <a:r>
              <a:rPr lang="en-US" sz="800" dirty="0"/>
              <a:t>, R.E. (2024). The Health Belief Model of Behavior Change. [online] National Library of Medicine. Available at: https://www.ncbi.nlm.nih.gov/books/NBK606120/ [Accessed 29 Oct. 2025].</a:t>
            </a:r>
          </a:p>
          <a:p>
            <a:pPr algn="l">
              <a:buFont typeface="Arial" panose="020B0604020202020204" pitchFamily="34" charset="0"/>
              <a:buChar char="•"/>
            </a:pPr>
            <a:r>
              <a:rPr lang="en-US" sz="800" dirty="0"/>
              <a:t>Armstrong, M. (2016). Infographic: Lack of sleep costs the UK economy £40bn. [online] Statista Daily Data. Available at: https://www.statista.com/chart/7039/lack-of-sleep-costs-the-uk-economy-40-billion/ [Accessed 29 Oct. 2025].</a:t>
            </a:r>
          </a:p>
          <a:p>
            <a:pPr algn="l">
              <a:buFont typeface="Arial" panose="020B0604020202020204" pitchFamily="34" charset="0"/>
              <a:buChar char="•"/>
            </a:pPr>
            <a:r>
              <a:rPr lang="en-US" sz="800" dirty="0" err="1"/>
              <a:t>Beevi</a:t>
            </a:r>
            <a:r>
              <a:rPr lang="en-US" sz="800" dirty="0"/>
              <a:t>, B., </a:t>
            </a:r>
            <a:r>
              <a:rPr lang="en-US" sz="800" dirty="0" err="1"/>
              <a:t>Sayyidath</a:t>
            </a:r>
            <a:r>
              <a:rPr lang="en-US" sz="800" dirty="0"/>
              <a:t>, O. and Menon, S.B. (2025). Unplugged for a day: A 24-hour digital detox journey. Industrial Psychiatry Journal, [online] 34(2), pp.242–247. </a:t>
            </a:r>
            <a:r>
              <a:rPr lang="en-US" sz="800" dirty="0" err="1"/>
              <a:t>doi:https</a:t>
            </a:r>
            <a:r>
              <a:rPr lang="en-US" sz="800" dirty="0"/>
              <a:t>://doi.org/10.4103/ipj.ipj_477_24.</a:t>
            </a:r>
          </a:p>
          <a:p>
            <a:pPr algn="l">
              <a:buFont typeface="Arial" panose="020B0604020202020204" pitchFamily="34" charset="0"/>
              <a:buChar char="•"/>
            </a:pPr>
            <a:r>
              <a:rPr lang="en-US" sz="800" dirty="0"/>
              <a:t>CFI (2022). SMART Goals. [online] Corporate Finance Institute. Available at: https://corporatefinanceinstitute.com/resources/management/smart-goal/ [Accessed 29 Oct. 2025].</a:t>
            </a:r>
          </a:p>
          <a:p>
            <a:pPr algn="l">
              <a:buFont typeface="Arial" panose="020B0604020202020204" pitchFamily="34" charset="0"/>
              <a:buChar char="•"/>
            </a:pPr>
            <a:r>
              <a:rPr lang="en-US" sz="800" dirty="0"/>
              <a:t>Clark, A. (2025). The Role of Stakeholder Feedback in Program Evaluation | E.B. Howard Consulting. [online] E.B. Howard Consulting | Driving Innovation and Growth with Non-Dilutive Funding and Expert Evaluation. Available at: https://www.ebhoward.com/the-role-of-stakeholder-feedback-in-program-evaluation/ [Accessed 29 Oct. 2025].</a:t>
            </a:r>
          </a:p>
          <a:p>
            <a:pPr algn="l">
              <a:buFont typeface="Arial" panose="020B0604020202020204" pitchFamily="34" charset="0"/>
              <a:buChar char="•"/>
            </a:pPr>
            <a:r>
              <a:rPr lang="en-US" sz="800" dirty="0"/>
              <a:t>Denning, L.A., </a:t>
            </a:r>
            <a:r>
              <a:rPr lang="en-US" sz="800" dirty="0" err="1"/>
              <a:t>Meisnere</a:t>
            </a:r>
            <a:r>
              <a:rPr lang="en-US" sz="800" dirty="0"/>
              <a:t>, M., Warner, K.E., Families, C. on the A. of R. and P.P. for M. and B.H. in S.M. and T., Populations, B. on the H. of S. and Medicine, I. of (2014). CONCEPTUAL FRAMEWORKS FOR REVIEWING EVIDENCE-BASED PREVENTION IN PSYCHOLOGICAL HEALTH. [online] www.ncbi.nlm.nih.gov. National Academies Press (US). Available at: https://www.ncbi.nlm.nih.gov/books/NBK222166/.</a:t>
            </a:r>
          </a:p>
          <a:p>
            <a:pPr algn="l">
              <a:buFont typeface="Arial" panose="020B0604020202020204" pitchFamily="34" charset="0"/>
              <a:buChar char="•"/>
            </a:pPr>
            <a:r>
              <a:rPr lang="en-US" sz="800" dirty="0" err="1"/>
              <a:t>Dinic</a:t>
            </a:r>
            <a:r>
              <a:rPr lang="en-US" sz="800" dirty="0"/>
              <a:t>, M. (2022). The YouGov Sleep Study: Part one - Sleeping patterns | YouGov. [online] yougov.co.uk. Available at: https://yougov.co.uk/health/articles/42961-yougov-sleep-study-part-one-sleeping-patterns [Accessed 29 Oct. 2025].</a:t>
            </a:r>
          </a:p>
          <a:p>
            <a:pPr algn="l">
              <a:buFont typeface="Arial" panose="020B0604020202020204" pitchFamily="34" charset="0"/>
              <a:buChar char="•"/>
            </a:pPr>
            <a:r>
              <a:rPr lang="en-US" sz="800" dirty="0"/>
              <a:t>Dreams (2024). The 2024 UK Sleep Survey | Sleep Matters Club. [online] The Sleep Matters Club. Available at: https://www.dreams.co.uk/sleep-matters-club/sleep-survey-2024 [Accessed 29 Oct. 2025].</a:t>
            </a:r>
          </a:p>
          <a:p>
            <a:pPr algn="l">
              <a:buFont typeface="Arial" panose="020B0604020202020204" pitchFamily="34" charset="0"/>
              <a:buChar char="•"/>
            </a:pPr>
            <a:r>
              <a:rPr lang="en-US" sz="800" dirty="0"/>
              <a:t>Eval Community (2025). What is the purpose of evaluation? </a:t>
            </a:r>
            <a:r>
              <a:rPr lang="en-US" sz="800" dirty="0" err="1"/>
              <a:t>EvalCommunity</a:t>
            </a:r>
            <a:r>
              <a:rPr lang="en-US" sz="800" dirty="0"/>
              <a:t>. [online] www.evalcommunity.com. Available at: https://www.evalcommunity.com/career-center/purpose-of-evaluation/ [Accessed 29 Oct. 2025].</a:t>
            </a:r>
          </a:p>
          <a:p>
            <a:pPr algn="l">
              <a:buFont typeface="Arial" panose="020B0604020202020204" pitchFamily="34" charset="0"/>
              <a:buChar char="•"/>
            </a:pPr>
            <a:r>
              <a:rPr lang="en-US" sz="800" dirty="0"/>
              <a:t>Fletcher, J. (2019). 4-7-8 breathing: How it works, benefits, and uses. [online] Medical News Today. Available at: https://www.medicalnewstoday.com/articles/324417 [Accessed 29 Oct. 2025].</a:t>
            </a:r>
          </a:p>
          <a:p>
            <a:pPr algn="l">
              <a:buFont typeface="Arial" panose="020B0604020202020204" pitchFamily="34" charset="0"/>
              <a:buChar char="•"/>
            </a:pPr>
            <a:r>
              <a:rPr lang="en-US" sz="800" dirty="0"/>
              <a:t>Hagger, M.S. and Hamilton, K. (2025). Progress on theory of planned behavior research: advances in research synthesis and agenda for future research. Journal of Behavioral Medicine, 48(48). </a:t>
            </a:r>
            <a:r>
              <a:rPr lang="en-US" sz="800" dirty="0" err="1"/>
              <a:t>doi:https</a:t>
            </a:r>
            <a:r>
              <a:rPr lang="en-US" sz="800" dirty="0"/>
              <a:t>://doi.org/10.1007/s10865-024-00545-8.</a:t>
            </a:r>
          </a:p>
          <a:p>
            <a:pPr algn="l">
              <a:buFont typeface="Arial" panose="020B0604020202020204" pitchFamily="34" charset="0"/>
              <a:buChar char="•"/>
            </a:pPr>
            <a:r>
              <a:rPr lang="en-US" sz="800" dirty="0"/>
              <a:t>Hale, L., Troxel, W. and </a:t>
            </a:r>
            <a:r>
              <a:rPr lang="en-US" sz="800" dirty="0" err="1"/>
              <a:t>Buysse</a:t>
            </a:r>
            <a:r>
              <a:rPr lang="en-US" sz="800" dirty="0"/>
              <a:t>, D.J. (2020). Sleep Health: An Opportunity for Public Health to Address Health Equity. Annual Review of Public Health, 41(1). </a:t>
            </a:r>
            <a:r>
              <a:rPr lang="en-US" sz="800" dirty="0" err="1"/>
              <a:t>doi:https</a:t>
            </a:r>
            <a:r>
              <a:rPr lang="en-US" sz="800" dirty="0"/>
              <a:t>://doi.org/10.1146/annurev-publhealth-040119-094412.</a:t>
            </a:r>
          </a:p>
          <a:p>
            <a:pPr algn="l">
              <a:buFont typeface="Arial" panose="020B0604020202020204" pitchFamily="34" charset="0"/>
              <a:buChar char="•"/>
            </a:pPr>
            <a:r>
              <a:rPr lang="en-US" sz="800" dirty="0"/>
              <a:t>HSE (2024). A Framework for Health Needs Assessment. [online] Available at: https://www.hse.ie/eng/services/list/5/publichealth/publichealthdepts/population-planning/hna-framework-v1-0.pdf [Accessed 29 Oct. 2025].</a:t>
            </a:r>
          </a:p>
          <a:p>
            <a:pPr algn="l">
              <a:buFont typeface="Arial" panose="020B0604020202020204" pitchFamily="34" charset="0"/>
              <a:buChar char="•"/>
            </a:pPr>
            <a:r>
              <a:rPr lang="en-US" sz="800" dirty="0"/>
              <a:t>Lim, D.C., Najafi, A., Afifi, L., </a:t>
            </a:r>
            <a:r>
              <a:rPr lang="en-US" sz="800" dirty="0" err="1"/>
              <a:t>Bassetti</a:t>
            </a:r>
            <a:r>
              <a:rPr lang="en-US" sz="800" dirty="0"/>
              <a:t>, C.L., </a:t>
            </a:r>
            <a:r>
              <a:rPr lang="en-US" sz="800" dirty="0" err="1"/>
              <a:t>Buysse</a:t>
            </a:r>
            <a:r>
              <a:rPr lang="en-US" sz="800" dirty="0"/>
              <a:t>, D.J., Han, F., </a:t>
            </a:r>
            <a:r>
              <a:rPr lang="en-US" sz="800" dirty="0" err="1"/>
              <a:t>Högl</a:t>
            </a:r>
            <a:r>
              <a:rPr lang="en-US" sz="800" dirty="0"/>
              <a:t>, B., </a:t>
            </a:r>
            <a:r>
              <a:rPr lang="en-US" sz="800" dirty="0" err="1"/>
              <a:t>Melaku</a:t>
            </a:r>
            <a:r>
              <a:rPr lang="en-US" sz="800" dirty="0"/>
              <a:t>, Y.A., Morin, C.M., Pack, A.I., </a:t>
            </a:r>
            <a:r>
              <a:rPr lang="en-US" sz="800" dirty="0" err="1"/>
              <a:t>Poyares</a:t>
            </a:r>
            <a:r>
              <a:rPr lang="en-US" sz="800" dirty="0"/>
              <a:t>, D., Somers, V.K., Eastwood, P.R., Zee, P.C. and Jackson, C.L. (2023). The need to promote sleep health in public health agendas across the globe. The Lancet Public Health, [online] 8(10), pp.e820–e826. </a:t>
            </a:r>
            <a:r>
              <a:rPr lang="en-US" sz="800" dirty="0" err="1"/>
              <a:t>doi:https</a:t>
            </a:r>
            <a:r>
              <a:rPr lang="en-US" sz="800" dirty="0"/>
              <a:t>://doi.org/10.1016/S2468-2667(23)00182-2.</a:t>
            </a:r>
          </a:p>
          <a:p>
            <a:pPr algn="l">
              <a:buFont typeface="Arial" panose="020B0604020202020204" pitchFamily="34" charset="0"/>
              <a:buChar char="•"/>
            </a:pPr>
            <a:r>
              <a:rPr lang="en-US" sz="800" dirty="0"/>
              <a:t>MAC (2025). Poor Sleep as a Symptom and Contributor to Depression. [online] MAC Clinical Research. Available at: https://researchforyou.co.uk/mac-news/poor-sleep-as-a-symptom-and-contributor-to-depression/ [Accessed 29 Oct. 2025].</a:t>
            </a:r>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811"/>
        <p:cNvGrpSpPr/>
        <p:nvPr/>
      </p:nvGrpSpPr>
      <p:grpSpPr>
        <a:xfrm>
          <a:off x="0" y="0"/>
          <a:ext cx="0" cy="0"/>
          <a:chOff x="0" y="0"/>
          <a:chExt cx="0" cy="0"/>
        </a:xfrm>
      </p:grpSpPr>
      <p:sp>
        <p:nvSpPr>
          <p:cNvPr id="1818" name="Google Shape;1818;p42"/>
          <p:cNvSpPr txBox="1">
            <a:spLocks noGrp="1"/>
          </p:cNvSpPr>
          <p:nvPr>
            <p:ph type="title" idx="15"/>
          </p:nvPr>
        </p:nvSpPr>
        <p:spPr>
          <a:xfrm>
            <a:off x="784293" y="169725"/>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dirty="0"/>
              <a:t>References</a:t>
            </a:r>
            <a:endParaRPr dirty="0"/>
          </a:p>
        </p:txBody>
      </p:sp>
      <p:sp>
        <p:nvSpPr>
          <p:cNvPr id="13" name="Subtitle 12">
            <a:extLst>
              <a:ext uri="{FF2B5EF4-FFF2-40B4-BE49-F238E27FC236}">
                <a16:creationId xmlns:a16="http://schemas.microsoft.com/office/drawing/2014/main" id="{806E4FCD-DFD0-4C3A-A4C4-6C8458ABDA12}"/>
              </a:ext>
            </a:extLst>
          </p:cNvPr>
          <p:cNvSpPr>
            <a:spLocks noGrp="1"/>
          </p:cNvSpPr>
          <p:nvPr>
            <p:ph type="subTitle" idx="5"/>
          </p:nvPr>
        </p:nvSpPr>
        <p:spPr>
          <a:xfrm>
            <a:off x="471487" y="616448"/>
            <a:ext cx="8329611" cy="457200"/>
          </a:xfrm>
        </p:spPr>
        <p:txBody>
          <a:bodyPr/>
          <a:lstStyle/>
          <a:p>
            <a:pPr algn="l">
              <a:buFont typeface="Arial" panose="020B0604020202020204" pitchFamily="34" charset="0"/>
              <a:buChar char="•"/>
            </a:pPr>
            <a:r>
              <a:rPr lang="en-US" sz="900" dirty="0"/>
              <a:t>McMahon, L. (2025). Screen time in bed linked to worse sleep, study finds. BBC. [online] 1 Apr. Available at: https://www.bbc.com/news/articles/cz79jpxzev5o [Accessed 29 Oct. 2025].</a:t>
            </a:r>
          </a:p>
          <a:p>
            <a:pPr algn="l">
              <a:buFont typeface="Arial" panose="020B0604020202020204" pitchFamily="34" charset="0"/>
              <a:buChar char="•"/>
            </a:pPr>
            <a:r>
              <a:rPr lang="en-US" sz="900" dirty="0"/>
              <a:t>Mental Health (2025). Restless Britain: new survey reveals average UK adult has only three days a week with good quality sleep. [online] Mental Health Foundation. Available at: https://www.mentalhealth.org.uk/about-us/news/restless-britain-new-survey-reveals-average-uk-adult-has-only-three-days-week-good-quality-sleep [Accessed 29 Oct. 2025].</a:t>
            </a:r>
          </a:p>
          <a:p>
            <a:pPr algn="l">
              <a:buFont typeface="Arial" panose="020B0604020202020204" pitchFamily="34" charset="0"/>
              <a:buChar char="•"/>
            </a:pPr>
            <a:r>
              <a:rPr lang="en-US" sz="900" dirty="0"/>
              <a:t>Meredith, S. (2022). Massive Decline in Sleep Quality In the Past Year. [online] www.medscape.com. Available at: https://www.medscape.com/viewarticle/massive-decline-sleep-quality-across-uk-2022a10023h9?form=fpf [Accessed 29 Oct. 2025].</a:t>
            </a:r>
          </a:p>
          <a:p>
            <a:pPr algn="l">
              <a:buFont typeface="Arial" panose="020B0604020202020204" pitchFamily="34" charset="0"/>
              <a:buChar char="•"/>
            </a:pPr>
            <a:r>
              <a:rPr lang="en-US" sz="900" dirty="0"/>
              <a:t>NHS (2021). Sleep Problems - Every Mind Matters. [online] nhs.uk. Available at: https://www.nhs.uk/every-mind-matters/mental-health-issues/sleep/ [Accessed 29 Oct. 2025].</a:t>
            </a:r>
          </a:p>
          <a:p>
            <a:pPr algn="l">
              <a:buFont typeface="Arial" panose="020B0604020202020204" pitchFamily="34" charset="0"/>
              <a:buChar char="•"/>
            </a:pPr>
            <a:r>
              <a:rPr lang="en-US" sz="900" dirty="0"/>
              <a:t>Pan, Y., Zhou, Y., Shi, X., He, S. and Lai, W. (2023). The association between sleep deprivation and the risk of cardiovascular diseases: A systematic meta‑analysis. Biomedical Reports, 19(5). </a:t>
            </a:r>
            <a:r>
              <a:rPr lang="en-US" sz="900" dirty="0" err="1"/>
              <a:t>doi:https</a:t>
            </a:r>
            <a:r>
              <a:rPr lang="en-US" sz="900" dirty="0"/>
              <a:t>://doi.org/10.3892/br.2023.1660.</a:t>
            </a:r>
          </a:p>
          <a:p>
            <a:pPr algn="l">
              <a:buFont typeface="Arial" panose="020B0604020202020204" pitchFamily="34" charset="0"/>
              <a:buChar char="•"/>
            </a:pPr>
            <a:r>
              <a:rPr lang="en-US" sz="900" dirty="0" err="1"/>
              <a:t>Physiopedia</a:t>
            </a:r>
            <a:r>
              <a:rPr lang="en-US" sz="900" dirty="0"/>
              <a:t> (2023). Biopsychosocial Model. [online] </a:t>
            </a:r>
            <a:r>
              <a:rPr lang="en-US" sz="900" dirty="0" err="1"/>
              <a:t>Physiopedia</a:t>
            </a:r>
            <a:r>
              <a:rPr lang="en-US" sz="900" dirty="0"/>
              <a:t>. Available at: https://www.physio-pedia.com/Biopsychosocial_Model [Accessed 29 Oct. 2025].</a:t>
            </a:r>
          </a:p>
          <a:p>
            <a:pPr algn="l">
              <a:buFont typeface="Arial" panose="020B0604020202020204" pitchFamily="34" charset="0"/>
              <a:buChar char="•"/>
            </a:pPr>
            <a:r>
              <a:rPr lang="en-US" sz="900" dirty="0" err="1"/>
              <a:t>Rootman</a:t>
            </a:r>
            <a:r>
              <a:rPr lang="en-US" sz="900" dirty="0"/>
              <a:t>, I. (2001). Evaluation in health promotion: principles and perspectives (No. 92). WHO Regional Office Europe.</a:t>
            </a:r>
          </a:p>
          <a:p>
            <a:pPr algn="l">
              <a:buFont typeface="Arial" panose="020B0604020202020204" pitchFamily="34" charset="0"/>
              <a:buChar char="•"/>
            </a:pPr>
            <a:r>
              <a:rPr lang="en-US" sz="900" dirty="0"/>
              <a:t>Scriven, A., (2017). Promoting health: A practical guide-e-book: </a:t>
            </a:r>
            <a:r>
              <a:rPr lang="en-US" sz="900" dirty="0" err="1"/>
              <a:t>Ewles</a:t>
            </a:r>
            <a:r>
              <a:rPr lang="en-US" sz="900" dirty="0"/>
              <a:t> &amp; </a:t>
            </a:r>
            <a:r>
              <a:rPr lang="en-US" sz="900" dirty="0" err="1"/>
              <a:t>Simnett</a:t>
            </a:r>
            <a:r>
              <a:rPr lang="en-US" sz="900" dirty="0"/>
              <a:t>. Elsevier Health Sciences.</a:t>
            </a:r>
          </a:p>
          <a:p>
            <a:pPr algn="l">
              <a:buFont typeface="Arial" panose="020B0604020202020204" pitchFamily="34" charset="0"/>
              <a:buChar char="•"/>
            </a:pPr>
            <a:r>
              <a:rPr lang="en-US" sz="900" dirty="0"/>
              <a:t>Stewart, C. (2025). Sleep issues in the UK by gender in 2017. [online] Statista. Available at: https://www.statista.com/statistics/933024/sleep-issues-united-kingdom-uk-gender/ [Accessed 29 Oct. 2025].</a:t>
            </a:r>
          </a:p>
          <a:p>
            <a:pPr algn="l">
              <a:buFont typeface="Arial" panose="020B0604020202020204" pitchFamily="34" charset="0"/>
              <a:buChar char="•"/>
            </a:pPr>
            <a:r>
              <a:rPr lang="en-US" sz="900" dirty="0"/>
              <a:t>University of Pittsburgh (2024). The Pittsburgh Sleep Quality Index (PSQI) | the Center for Sleep and Circadian Science (CSCS). [online] www.sleep.pitt.edu. Available at: https://www.sleep.pitt.edu/psqi [Accessed 29 Oct. 2025].</a:t>
            </a:r>
          </a:p>
          <a:p>
            <a:pPr algn="l">
              <a:buFont typeface="Arial" panose="020B0604020202020204" pitchFamily="34" charset="0"/>
              <a:buChar char="•"/>
            </a:pPr>
            <a:r>
              <a:rPr lang="en-US" sz="900" dirty="0"/>
              <a:t>van </a:t>
            </a:r>
            <a:r>
              <a:rPr lang="en-US" sz="900" dirty="0" err="1"/>
              <a:t>Egmond</a:t>
            </a:r>
            <a:r>
              <a:rPr lang="en-US" sz="900" dirty="0"/>
              <a:t>, L.T., Meth, E.M.S., </a:t>
            </a:r>
            <a:r>
              <a:rPr lang="en-US" sz="900" dirty="0" err="1"/>
              <a:t>Engström</a:t>
            </a:r>
            <a:r>
              <a:rPr lang="en-US" sz="900" dirty="0"/>
              <a:t>, J., </a:t>
            </a:r>
            <a:r>
              <a:rPr lang="en-US" sz="900" dirty="0" err="1"/>
              <a:t>Ilemosoglou</a:t>
            </a:r>
            <a:r>
              <a:rPr lang="en-US" sz="900" dirty="0"/>
              <a:t>, M., Keller, J.A., Vogel, H. and Benedict, C. (2022). Effects of acute sleep loss on leptin, ghrelin, and adiponectin in adults with healthy weight and obesity: A laboratory study. Obesity, 31(3). </a:t>
            </a:r>
            <a:r>
              <a:rPr lang="en-US" sz="900" dirty="0" err="1"/>
              <a:t>doi:https</a:t>
            </a:r>
            <a:r>
              <a:rPr lang="en-US" sz="900" dirty="0"/>
              <a:t>://doi.org/10.1002/oby.23616.</a:t>
            </a:r>
          </a:p>
          <a:p>
            <a:pPr algn="l">
              <a:buFont typeface="Arial" panose="020B0604020202020204" pitchFamily="34" charset="0"/>
              <a:buChar char="•"/>
            </a:pPr>
            <a:r>
              <a:rPr lang="en-US" sz="900" dirty="0"/>
              <a:t>WHO (2014). Indicators. [online] World Health Organization - Regional Office for the Eastern Mediterranean. Available at: https://www.emro.who.int/child-health/research-and-evaluation/indicators/Type-of-indicators.html [Accessed 29 Oct. 2025].</a:t>
            </a:r>
          </a:p>
          <a:p>
            <a:pPr algn="l">
              <a:buFont typeface="Arial" panose="020B0604020202020204" pitchFamily="34" charset="0"/>
              <a:buChar char="•"/>
            </a:pPr>
            <a:r>
              <a:rPr lang="en-US" sz="900" dirty="0"/>
              <a:t>WHO (2025a). Health promotion action means. [online] World Health </a:t>
            </a:r>
            <a:r>
              <a:rPr lang="en-US" sz="900" dirty="0" err="1"/>
              <a:t>Organisation</a:t>
            </a:r>
            <a:r>
              <a:rPr lang="en-US" sz="900" dirty="0"/>
              <a:t>. Available at: https://www.who.int/teams/health-promotion/enhanced-wellbeing/first-global-conference/actions [Accessed 29 Oct. 2025].</a:t>
            </a:r>
          </a:p>
          <a:p>
            <a:pPr algn="l">
              <a:buFont typeface="Arial" panose="020B0604020202020204" pitchFamily="34" charset="0"/>
              <a:buChar char="•"/>
            </a:pPr>
            <a:r>
              <a:rPr lang="en-US" sz="900" dirty="0"/>
              <a:t>WHO (2025a). The 1st International Conference on Health promotion, Ottawa, 1986. [online] World Health Organization. Available at: https://www.who.int/teams/health-promotion/enhanced-wellbeing/first-global-conference [Accessed 29 Oct. 2025].</a:t>
            </a:r>
          </a:p>
          <a:p>
            <a:pPr algn="l">
              <a:buFont typeface="Arial" panose="020B0604020202020204" pitchFamily="34" charset="0"/>
              <a:buChar char="•"/>
            </a:pPr>
            <a:r>
              <a:rPr lang="en-US" sz="900" dirty="0"/>
              <a:t>WHO (2025b). International Health Regulations M&amp;E Framework. [online] www.who.int. Available at: https://www.who.int/emergencies/operations/international-health-regulations-monitoring-evaluation-framework [Accessed 29 Oct. 2025].</a:t>
            </a:r>
          </a:p>
        </p:txBody>
      </p:sp>
    </p:spTree>
    <p:extLst>
      <p:ext uri="{BB962C8B-B14F-4D97-AF65-F5344CB8AC3E}">
        <p14:creationId xmlns:p14="http://schemas.microsoft.com/office/powerpoint/2010/main" val="10225296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597"/>
        <p:cNvGrpSpPr/>
        <p:nvPr/>
      </p:nvGrpSpPr>
      <p:grpSpPr>
        <a:xfrm>
          <a:off x="0" y="0"/>
          <a:ext cx="0" cy="0"/>
          <a:chOff x="0" y="0"/>
          <a:chExt cx="0" cy="0"/>
        </a:xfrm>
      </p:grpSpPr>
      <p:sp>
        <p:nvSpPr>
          <p:cNvPr id="2598" name="Google Shape;2598;p60"/>
          <p:cNvSpPr txBox="1">
            <a:spLocks noGrp="1"/>
          </p:cNvSpPr>
          <p:nvPr>
            <p:ph type="ctrTitle"/>
          </p:nvPr>
        </p:nvSpPr>
        <p:spPr>
          <a:xfrm>
            <a:off x="720000" y="540000"/>
            <a:ext cx="4082400" cy="9978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a:t>Thanks</a:t>
            </a:r>
            <a:endParaRPr/>
          </a:p>
        </p:txBody>
      </p:sp>
      <p:sp>
        <p:nvSpPr>
          <p:cNvPr id="2599" name="Google Shape;2599;p60"/>
          <p:cNvSpPr txBox="1">
            <a:spLocks noGrp="1"/>
          </p:cNvSpPr>
          <p:nvPr>
            <p:ph type="subTitle" idx="1"/>
          </p:nvPr>
        </p:nvSpPr>
        <p:spPr>
          <a:xfrm>
            <a:off x="720000" y="1919584"/>
            <a:ext cx="4091700" cy="1005900"/>
          </a:xfrm>
          <a:prstGeom prst="rect">
            <a:avLst/>
          </a:prstGeom>
        </p:spPr>
        <p:txBody>
          <a:bodyPr spcFirstLastPara="1" wrap="square" lIns="0" tIns="0" rIns="0" bIns="0" anchor="ctr" anchorCtr="0">
            <a:noAutofit/>
          </a:bodyPr>
          <a:lstStyle/>
          <a:p>
            <a:pPr marL="0" lvl="0" indent="0" algn="l" rtl="0">
              <a:spcBef>
                <a:spcPts val="0"/>
              </a:spcBef>
              <a:spcAft>
                <a:spcPts val="0"/>
              </a:spcAft>
              <a:buClr>
                <a:schemeClr val="lt1"/>
              </a:buClr>
              <a:buSzPts val="1100"/>
              <a:buFont typeface="Arial"/>
              <a:buNone/>
            </a:pPr>
            <a:r>
              <a:rPr lang="en" b="1" dirty="0"/>
              <a:t>Do you have any questions?</a:t>
            </a:r>
            <a:endParaRPr dirty="0"/>
          </a:p>
        </p:txBody>
      </p:sp>
      <p:cxnSp>
        <p:nvCxnSpPr>
          <p:cNvPr id="2615" name="Google Shape;2615;p60"/>
          <p:cNvCxnSpPr/>
          <p:nvPr/>
        </p:nvCxnSpPr>
        <p:spPr>
          <a:xfrm>
            <a:off x="720000" y="1728692"/>
            <a:ext cx="2759400" cy="0"/>
          </a:xfrm>
          <a:prstGeom prst="straightConnector1">
            <a:avLst/>
          </a:prstGeom>
          <a:noFill/>
          <a:ln w="19050" cap="flat" cmpd="sng">
            <a:solidFill>
              <a:schemeClr val="accent1"/>
            </a:solidFill>
            <a:prstDash val="solid"/>
            <a:round/>
            <a:headEnd type="none" w="med" len="med"/>
            <a:tailEnd type="none" w="med" len="med"/>
          </a:ln>
        </p:spPr>
      </p:cxnSp>
      <p:cxnSp>
        <p:nvCxnSpPr>
          <p:cNvPr id="2616" name="Google Shape;2616;p60"/>
          <p:cNvCxnSpPr/>
          <p:nvPr/>
        </p:nvCxnSpPr>
        <p:spPr>
          <a:xfrm>
            <a:off x="720000" y="3116376"/>
            <a:ext cx="2759400" cy="0"/>
          </a:xfrm>
          <a:prstGeom prst="straightConnector1">
            <a:avLst/>
          </a:prstGeom>
          <a:noFill/>
          <a:ln w="19050" cap="flat" cmpd="sng">
            <a:solidFill>
              <a:schemeClr val="accent1"/>
            </a:solidFill>
            <a:prstDash val="solid"/>
            <a:round/>
            <a:headEnd type="none" w="med" len="med"/>
            <a:tailEnd type="none" w="med" len="med"/>
          </a:ln>
        </p:spPr>
      </p:cxnSp>
      <p:grpSp>
        <p:nvGrpSpPr>
          <p:cNvPr id="2617" name="Google Shape;2617;p60"/>
          <p:cNvGrpSpPr/>
          <p:nvPr/>
        </p:nvGrpSpPr>
        <p:grpSpPr>
          <a:xfrm>
            <a:off x="4995348" y="773736"/>
            <a:ext cx="3968672" cy="3860616"/>
            <a:chOff x="4276410" y="1147495"/>
            <a:chExt cx="2784056" cy="2708254"/>
          </a:xfrm>
        </p:grpSpPr>
        <p:sp>
          <p:nvSpPr>
            <p:cNvPr id="2618" name="Google Shape;2618;p60"/>
            <p:cNvSpPr/>
            <p:nvPr/>
          </p:nvSpPr>
          <p:spPr>
            <a:xfrm>
              <a:off x="4276410" y="1696781"/>
              <a:ext cx="2439142" cy="1841008"/>
            </a:xfrm>
            <a:custGeom>
              <a:avLst/>
              <a:gdLst/>
              <a:ahLst/>
              <a:cxnLst/>
              <a:rect l="l" t="t" r="r" b="b"/>
              <a:pathLst>
                <a:path w="54065" h="40807" extrusionOk="0">
                  <a:moveTo>
                    <a:pt x="31250" y="0"/>
                  </a:moveTo>
                  <a:cubicBezTo>
                    <a:pt x="30197" y="0"/>
                    <a:pt x="29144" y="167"/>
                    <a:pt x="28146" y="504"/>
                  </a:cubicBezTo>
                  <a:cubicBezTo>
                    <a:pt x="24842" y="1619"/>
                    <a:pt x="22739" y="4356"/>
                    <a:pt x="19817" y="6041"/>
                  </a:cubicBezTo>
                  <a:cubicBezTo>
                    <a:pt x="16902" y="7722"/>
                    <a:pt x="13469" y="8325"/>
                    <a:pt x="10152" y="8559"/>
                  </a:cubicBezTo>
                  <a:cubicBezTo>
                    <a:pt x="7763" y="8727"/>
                    <a:pt x="5051" y="8876"/>
                    <a:pt x="3516" y="10714"/>
                  </a:cubicBezTo>
                  <a:cubicBezTo>
                    <a:pt x="0" y="14920"/>
                    <a:pt x="4270" y="19658"/>
                    <a:pt x="6145" y="23340"/>
                  </a:cubicBezTo>
                  <a:cubicBezTo>
                    <a:pt x="7947" y="26878"/>
                    <a:pt x="6725" y="30243"/>
                    <a:pt x="6907" y="33937"/>
                  </a:cubicBezTo>
                  <a:cubicBezTo>
                    <a:pt x="6979" y="35430"/>
                    <a:pt x="7390" y="36946"/>
                    <a:pt x="8325" y="38114"/>
                  </a:cubicBezTo>
                  <a:cubicBezTo>
                    <a:pt x="9906" y="40086"/>
                    <a:pt x="12444" y="40806"/>
                    <a:pt x="15043" y="40806"/>
                  </a:cubicBezTo>
                  <a:cubicBezTo>
                    <a:pt x="17251" y="40806"/>
                    <a:pt x="19502" y="40287"/>
                    <a:pt x="21250" y="39573"/>
                  </a:cubicBezTo>
                  <a:cubicBezTo>
                    <a:pt x="23031" y="38847"/>
                    <a:pt x="24574" y="37834"/>
                    <a:pt x="25946" y="36501"/>
                  </a:cubicBezTo>
                  <a:cubicBezTo>
                    <a:pt x="27447" y="35040"/>
                    <a:pt x="29119" y="33575"/>
                    <a:pt x="31260" y="33239"/>
                  </a:cubicBezTo>
                  <a:cubicBezTo>
                    <a:pt x="31578" y="33189"/>
                    <a:pt x="31885" y="33165"/>
                    <a:pt x="32182" y="33165"/>
                  </a:cubicBezTo>
                  <a:cubicBezTo>
                    <a:pt x="36716" y="33165"/>
                    <a:pt x="39002" y="38610"/>
                    <a:pt x="43620" y="38806"/>
                  </a:cubicBezTo>
                  <a:cubicBezTo>
                    <a:pt x="43702" y="38809"/>
                    <a:pt x="43783" y="38811"/>
                    <a:pt x="43864" y="38811"/>
                  </a:cubicBezTo>
                  <a:cubicBezTo>
                    <a:pt x="45648" y="38811"/>
                    <a:pt x="47415" y="37988"/>
                    <a:pt x="48572" y="36629"/>
                  </a:cubicBezTo>
                  <a:cubicBezTo>
                    <a:pt x="50091" y="34843"/>
                    <a:pt x="50425" y="32388"/>
                    <a:pt x="49646" y="30215"/>
                  </a:cubicBezTo>
                  <a:cubicBezTo>
                    <a:pt x="49014" y="28447"/>
                    <a:pt x="47810" y="26919"/>
                    <a:pt x="47328" y="25094"/>
                  </a:cubicBezTo>
                  <a:cubicBezTo>
                    <a:pt x="46840" y="23249"/>
                    <a:pt x="47380" y="21407"/>
                    <a:pt x="48372" y="19826"/>
                  </a:cubicBezTo>
                  <a:cubicBezTo>
                    <a:pt x="49343" y="18279"/>
                    <a:pt x="50657" y="16980"/>
                    <a:pt x="51738" y="15507"/>
                  </a:cubicBezTo>
                  <a:cubicBezTo>
                    <a:pt x="52061" y="15063"/>
                    <a:pt x="52350" y="14582"/>
                    <a:pt x="52600" y="14077"/>
                  </a:cubicBezTo>
                  <a:cubicBezTo>
                    <a:pt x="53601" y="12050"/>
                    <a:pt x="54065" y="9336"/>
                    <a:pt x="53081" y="7221"/>
                  </a:cubicBezTo>
                  <a:cubicBezTo>
                    <a:pt x="52223" y="5379"/>
                    <a:pt x="50323" y="4192"/>
                    <a:pt x="48351" y="3699"/>
                  </a:cubicBezTo>
                  <a:cubicBezTo>
                    <a:pt x="45143" y="2896"/>
                    <a:pt x="41797" y="3874"/>
                    <a:pt x="38664" y="2619"/>
                  </a:cubicBezTo>
                  <a:cubicBezTo>
                    <a:pt x="37516" y="2160"/>
                    <a:pt x="36499" y="1427"/>
                    <a:pt x="35380" y="904"/>
                  </a:cubicBezTo>
                  <a:cubicBezTo>
                    <a:pt x="34092" y="304"/>
                    <a:pt x="32671" y="0"/>
                    <a:pt x="312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60"/>
            <p:cNvSpPr/>
            <p:nvPr/>
          </p:nvSpPr>
          <p:spPr>
            <a:xfrm>
              <a:off x="6615397" y="1343253"/>
              <a:ext cx="63161" cy="62529"/>
            </a:xfrm>
            <a:custGeom>
              <a:avLst/>
              <a:gdLst/>
              <a:ahLst/>
              <a:cxnLst/>
              <a:rect l="l" t="t" r="r" b="b"/>
              <a:pathLst>
                <a:path w="1400" h="1386" extrusionOk="0">
                  <a:moveTo>
                    <a:pt x="960" y="1"/>
                  </a:moveTo>
                  <a:cubicBezTo>
                    <a:pt x="951" y="1"/>
                    <a:pt x="941" y="4"/>
                    <a:pt x="933" y="11"/>
                  </a:cubicBezTo>
                  <a:lnTo>
                    <a:pt x="609" y="264"/>
                  </a:lnTo>
                  <a:cubicBezTo>
                    <a:pt x="602" y="270"/>
                    <a:pt x="593" y="273"/>
                    <a:pt x="584" y="273"/>
                  </a:cubicBezTo>
                  <a:cubicBezTo>
                    <a:pt x="579" y="273"/>
                    <a:pt x="574" y="273"/>
                    <a:pt x="569" y="271"/>
                  </a:cubicBezTo>
                  <a:lnTo>
                    <a:pt x="177" y="149"/>
                  </a:lnTo>
                  <a:cubicBezTo>
                    <a:pt x="172" y="148"/>
                    <a:pt x="168" y="147"/>
                    <a:pt x="164" y="147"/>
                  </a:cubicBezTo>
                  <a:cubicBezTo>
                    <a:pt x="135" y="147"/>
                    <a:pt x="111" y="177"/>
                    <a:pt x="122" y="207"/>
                  </a:cubicBezTo>
                  <a:lnTo>
                    <a:pt x="264" y="592"/>
                  </a:lnTo>
                  <a:cubicBezTo>
                    <a:pt x="268" y="606"/>
                    <a:pt x="267" y="621"/>
                    <a:pt x="258" y="633"/>
                  </a:cubicBezTo>
                  <a:lnTo>
                    <a:pt x="22" y="969"/>
                  </a:lnTo>
                  <a:cubicBezTo>
                    <a:pt x="0" y="998"/>
                    <a:pt x="22" y="1038"/>
                    <a:pt x="57" y="1038"/>
                  </a:cubicBezTo>
                  <a:cubicBezTo>
                    <a:pt x="57" y="1038"/>
                    <a:pt x="58" y="1038"/>
                    <a:pt x="58" y="1038"/>
                  </a:cubicBezTo>
                  <a:lnTo>
                    <a:pt x="469" y="1022"/>
                  </a:lnTo>
                  <a:cubicBezTo>
                    <a:pt x="483" y="1022"/>
                    <a:pt x="498" y="1027"/>
                    <a:pt x="506" y="1039"/>
                  </a:cubicBezTo>
                  <a:lnTo>
                    <a:pt x="753" y="1367"/>
                  </a:lnTo>
                  <a:cubicBezTo>
                    <a:pt x="762" y="1380"/>
                    <a:pt x="776" y="1386"/>
                    <a:pt x="789" y="1386"/>
                  </a:cubicBezTo>
                  <a:cubicBezTo>
                    <a:pt x="808" y="1386"/>
                    <a:pt x="826" y="1374"/>
                    <a:pt x="832" y="1353"/>
                  </a:cubicBezTo>
                  <a:lnTo>
                    <a:pt x="943" y="957"/>
                  </a:lnTo>
                  <a:cubicBezTo>
                    <a:pt x="948" y="942"/>
                    <a:pt x="958" y="932"/>
                    <a:pt x="971" y="927"/>
                  </a:cubicBezTo>
                  <a:lnTo>
                    <a:pt x="1360" y="794"/>
                  </a:lnTo>
                  <a:cubicBezTo>
                    <a:pt x="1394" y="784"/>
                    <a:pt x="1400" y="737"/>
                    <a:pt x="1370" y="717"/>
                  </a:cubicBezTo>
                  <a:lnTo>
                    <a:pt x="1028" y="489"/>
                  </a:lnTo>
                  <a:cubicBezTo>
                    <a:pt x="1017" y="481"/>
                    <a:pt x="1010" y="467"/>
                    <a:pt x="1009" y="454"/>
                  </a:cubicBezTo>
                  <a:lnTo>
                    <a:pt x="1003" y="43"/>
                  </a:lnTo>
                  <a:cubicBezTo>
                    <a:pt x="1003" y="18"/>
                    <a:pt x="983" y="1"/>
                    <a:pt x="9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60"/>
            <p:cNvSpPr/>
            <p:nvPr/>
          </p:nvSpPr>
          <p:spPr>
            <a:xfrm>
              <a:off x="6087316" y="1183858"/>
              <a:ext cx="94877" cy="92486"/>
            </a:xfrm>
            <a:custGeom>
              <a:avLst/>
              <a:gdLst/>
              <a:ahLst/>
              <a:cxnLst/>
              <a:rect l="l" t="t" r="r" b="b"/>
              <a:pathLst>
                <a:path w="2103" h="2050" extrusionOk="0">
                  <a:moveTo>
                    <a:pt x="601" y="0"/>
                  </a:moveTo>
                  <a:cubicBezTo>
                    <a:pt x="566" y="0"/>
                    <a:pt x="534" y="29"/>
                    <a:pt x="536" y="69"/>
                  </a:cubicBezTo>
                  <a:lnTo>
                    <a:pt x="560" y="681"/>
                  </a:lnTo>
                  <a:cubicBezTo>
                    <a:pt x="562" y="703"/>
                    <a:pt x="551" y="723"/>
                    <a:pt x="534" y="735"/>
                  </a:cubicBezTo>
                  <a:lnTo>
                    <a:pt x="44" y="1103"/>
                  </a:lnTo>
                  <a:cubicBezTo>
                    <a:pt x="0" y="1136"/>
                    <a:pt x="14" y="1204"/>
                    <a:pt x="66" y="1217"/>
                  </a:cubicBezTo>
                  <a:lnTo>
                    <a:pt x="655" y="1384"/>
                  </a:lnTo>
                  <a:cubicBezTo>
                    <a:pt x="675" y="1389"/>
                    <a:pt x="692" y="1406"/>
                    <a:pt x="699" y="1426"/>
                  </a:cubicBezTo>
                  <a:lnTo>
                    <a:pt x="898" y="2006"/>
                  </a:lnTo>
                  <a:cubicBezTo>
                    <a:pt x="907" y="2035"/>
                    <a:pt x="933" y="2050"/>
                    <a:pt x="959" y="2050"/>
                  </a:cubicBezTo>
                  <a:cubicBezTo>
                    <a:pt x="980" y="2050"/>
                    <a:pt x="1001" y="2040"/>
                    <a:pt x="1014" y="2021"/>
                  </a:cubicBezTo>
                  <a:lnTo>
                    <a:pt x="1353" y="1512"/>
                  </a:lnTo>
                  <a:cubicBezTo>
                    <a:pt x="1365" y="1495"/>
                    <a:pt x="1386" y="1484"/>
                    <a:pt x="1406" y="1484"/>
                  </a:cubicBezTo>
                  <a:lnTo>
                    <a:pt x="2019" y="1474"/>
                  </a:lnTo>
                  <a:cubicBezTo>
                    <a:pt x="2072" y="1471"/>
                    <a:pt x="2103" y="1408"/>
                    <a:pt x="2068" y="1365"/>
                  </a:cubicBezTo>
                  <a:lnTo>
                    <a:pt x="1687" y="886"/>
                  </a:lnTo>
                  <a:cubicBezTo>
                    <a:pt x="1675" y="868"/>
                    <a:pt x="1670" y="847"/>
                    <a:pt x="1676" y="826"/>
                  </a:cubicBezTo>
                  <a:lnTo>
                    <a:pt x="1857" y="241"/>
                  </a:lnTo>
                  <a:cubicBezTo>
                    <a:pt x="1871" y="197"/>
                    <a:pt x="1837" y="156"/>
                    <a:pt x="1795" y="156"/>
                  </a:cubicBezTo>
                  <a:cubicBezTo>
                    <a:pt x="1788" y="156"/>
                    <a:pt x="1780" y="158"/>
                    <a:pt x="1772" y="160"/>
                  </a:cubicBezTo>
                  <a:lnTo>
                    <a:pt x="1198" y="373"/>
                  </a:lnTo>
                  <a:cubicBezTo>
                    <a:pt x="1191" y="375"/>
                    <a:pt x="1183" y="377"/>
                    <a:pt x="1176" y="377"/>
                  </a:cubicBezTo>
                  <a:cubicBezTo>
                    <a:pt x="1163" y="377"/>
                    <a:pt x="1150" y="373"/>
                    <a:pt x="1139" y="366"/>
                  </a:cubicBezTo>
                  <a:lnTo>
                    <a:pt x="637" y="12"/>
                  </a:lnTo>
                  <a:cubicBezTo>
                    <a:pt x="626" y="4"/>
                    <a:pt x="613" y="0"/>
                    <a:pt x="6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60"/>
            <p:cNvSpPr/>
            <p:nvPr/>
          </p:nvSpPr>
          <p:spPr>
            <a:xfrm>
              <a:off x="6555980" y="1902048"/>
              <a:ext cx="91629" cy="93794"/>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60"/>
            <p:cNvSpPr/>
            <p:nvPr/>
          </p:nvSpPr>
          <p:spPr>
            <a:xfrm>
              <a:off x="6332837" y="1633664"/>
              <a:ext cx="91719" cy="93839"/>
            </a:xfrm>
            <a:custGeom>
              <a:avLst/>
              <a:gdLst/>
              <a:ahLst/>
              <a:cxnLst/>
              <a:rect l="l" t="t" r="r" b="b"/>
              <a:pathLst>
                <a:path w="2033" h="2080" extrusionOk="0">
                  <a:moveTo>
                    <a:pt x="1220" y="1"/>
                  </a:moveTo>
                  <a:cubicBezTo>
                    <a:pt x="1203" y="1"/>
                    <a:pt x="1186" y="7"/>
                    <a:pt x="1172" y="22"/>
                  </a:cubicBezTo>
                  <a:lnTo>
                    <a:pt x="755" y="472"/>
                  </a:lnTo>
                  <a:cubicBezTo>
                    <a:pt x="743" y="486"/>
                    <a:pt x="725" y="493"/>
                    <a:pt x="706" y="493"/>
                  </a:cubicBezTo>
                  <a:cubicBezTo>
                    <a:pt x="704" y="493"/>
                    <a:pt x="701" y="493"/>
                    <a:pt x="698" y="493"/>
                  </a:cubicBezTo>
                  <a:lnTo>
                    <a:pt x="91" y="404"/>
                  </a:lnTo>
                  <a:cubicBezTo>
                    <a:pt x="88" y="404"/>
                    <a:pt x="85" y="404"/>
                    <a:pt x="82" y="404"/>
                  </a:cubicBezTo>
                  <a:cubicBezTo>
                    <a:pt x="34" y="404"/>
                    <a:pt x="1" y="456"/>
                    <a:pt x="26" y="501"/>
                  </a:cubicBezTo>
                  <a:lnTo>
                    <a:pt x="325" y="1034"/>
                  </a:lnTo>
                  <a:cubicBezTo>
                    <a:pt x="335" y="1053"/>
                    <a:pt x="337" y="1076"/>
                    <a:pt x="326" y="1095"/>
                  </a:cubicBezTo>
                  <a:lnTo>
                    <a:pt x="57" y="1644"/>
                  </a:lnTo>
                  <a:cubicBezTo>
                    <a:pt x="35" y="1688"/>
                    <a:pt x="69" y="1737"/>
                    <a:pt x="115" y="1737"/>
                  </a:cubicBezTo>
                  <a:cubicBezTo>
                    <a:pt x="119" y="1737"/>
                    <a:pt x="124" y="1736"/>
                    <a:pt x="129" y="1735"/>
                  </a:cubicBezTo>
                  <a:lnTo>
                    <a:pt x="730" y="1615"/>
                  </a:lnTo>
                  <a:cubicBezTo>
                    <a:pt x="734" y="1614"/>
                    <a:pt x="737" y="1614"/>
                    <a:pt x="741" y="1614"/>
                  </a:cubicBezTo>
                  <a:cubicBezTo>
                    <a:pt x="758" y="1614"/>
                    <a:pt x="775" y="1621"/>
                    <a:pt x="788" y="1632"/>
                  </a:cubicBezTo>
                  <a:lnTo>
                    <a:pt x="1226" y="2060"/>
                  </a:lnTo>
                  <a:cubicBezTo>
                    <a:pt x="1239" y="2073"/>
                    <a:pt x="1256" y="2079"/>
                    <a:pt x="1272" y="2079"/>
                  </a:cubicBezTo>
                  <a:cubicBezTo>
                    <a:pt x="1304" y="2079"/>
                    <a:pt x="1334" y="2057"/>
                    <a:pt x="1337" y="2021"/>
                  </a:cubicBezTo>
                  <a:lnTo>
                    <a:pt x="1408" y="1413"/>
                  </a:lnTo>
                  <a:cubicBezTo>
                    <a:pt x="1412" y="1391"/>
                    <a:pt x="1425" y="1373"/>
                    <a:pt x="1443" y="1362"/>
                  </a:cubicBezTo>
                  <a:lnTo>
                    <a:pt x="1986" y="1077"/>
                  </a:lnTo>
                  <a:cubicBezTo>
                    <a:pt x="2033" y="1051"/>
                    <a:pt x="2030" y="983"/>
                    <a:pt x="1982" y="961"/>
                  </a:cubicBezTo>
                  <a:lnTo>
                    <a:pt x="1426" y="706"/>
                  </a:lnTo>
                  <a:cubicBezTo>
                    <a:pt x="1406" y="697"/>
                    <a:pt x="1392" y="678"/>
                    <a:pt x="1388" y="659"/>
                  </a:cubicBezTo>
                  <a:lnTo>
                    <a:pt x="1283" y="54"/>
                  </a:lnTo>
                  <a:cubicBezTo>
                    <a:pt x="1278" y="21"/>
                    <a:pt x="1250" y="1"/>
                    <a:pt x="1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60"/>
            <p:cNvSpPr/>
            <p:nvPr/>
          </p:nvSpPr>
          <p:spPr>
            <a:xfrm>
              <a:off x="6319437" y="1457667"/>
              <a:ext cx="26257" cy="20437"/>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60"/>
            <p:cNvSpPr/>
            <p:nvPr/>
          </p:nvSpPr>
          <p:spPr>
            <a:xfrm>
              <a:off x="6667371" y="1709097"/>
              <a:ext cx="26257" cy="20437"/>
            </a:xfrm>
            <a:custGeom>
              <a:avLst/>
              <a:gdLst/>
              <a:ahLst/>
              <a:cxnLst/>
              <a:rect l="l" t="t" r="r" b="b"/>
              <a:pathLst>
                <a:path w="582"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60"/>
            <p:cNvSpPr/>
            <p:nvPr/>
          </p:nvSpPr>
          <p:spPr>
            <a:xfrm>
              <a:off x="5879332" y="1155841"/>
              <a:ext cx="26302" cy="20482"/>
            </a:xfrm>
            <a:custGeom>
              <a:avLst/>
              <a:gdLst/>
              <a:ahLst/>
              <a:cxnLst/>
              <a:rect l="l" t="t" r="r" b="b"/>
              <a:pathLst>
                <a:path w="583" h="454" extrusionOk="0">
                  <a:moveTo>
                    <a:pt x="292" y="1"/>
                  </a:moveTo>
                  <a:cubicBezTo>
                    <a:pt x="2" y="1"/>
                    <a:pt x="0" y="453"/>
                    <a:pt x="292" y="453"/>
                  </a:cubicBezTo>
                  <a:cubicBezTo>
                    <a:pt x="582" y="453"/>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60"/>
            <p:cNvSpPr/>
            <p:nvPr/>
          </p:nvSpPr>
          <p:spPr>
            <a:xfrm>
              <a:off x="6704997" y="1147495"/>
              <a:ext cx="26347" cy="20437"/>
            </a:xfrm>
            <a:custGeom>
              <a:avLst/>
              <a:gdLst/>
              <a:ahLst/>
              <a:cxnLst/>
              <a:rect l="l" t="t" r="r" b="b"/>
              <a:pathLst>
                <a:path w="584" h="453" extrusionOk="0">
                  <a:moveTo>
                    <a:pt x="292" y="0"/>
                  </a:moveTo>
                  <a:cubicBezTo>
                    <a:pt x="3" y="0"/>
                    <a:pt x="0" y="452"/>
                    <a:pt x="292" y="452"/>
                  </a:cubicBezTo>
                  <a:cubicBezTo>
                    <a:pt x="583" y="452"/>
                    <a:pt x="583"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60"/>
            <p:cNvSpPr/>
            <p:nvPr/>
          </p:nvSpPr>
          <p:spPr>
            <a:xfrm>
              <a:off x="6415805" y="1193603"/>
              <a:ext cx="26347" cy="20437"/>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60"/>
            <p:cNvSpPr/>
            <p:nvPr/>
          </p:nvSpPr>
          <p:spPr>
            <a:xfrm>
              <a:off x="5668723" y="3354233"/>
              <a:ext cx="26302" cy="20482"/>
            </a:xfrm>
            <a:custGeom>
              <a:avLst/>
              <a:gdLst/>
              <a:ahLst/>
              <a:cxnLst/>
              <a:rect l="l" t="t" r="r" b="b"/>
              <a:pathLst>
                <a:path w="583" h="454" extrusionOk="0">
                  <a:moveTo>
                    <a:pt x="292" y="1"/>
                  </a:moveTo>
                  <a:cubicBezTo>
                    <a:pt x="2" y="1"/>
                    <a:pt x="1" y="453"/>
                    <a:pt x="292" y="453"/>
                  </a:cubicBezTo>
                  <a:cubicBezTo>
                    <a:pt x="582" y="453"/>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60"/>
            <p:cNvSpPr/>
            <p:nvPr/>
          </p:nvSpPr>
          <p:spPr>
            <a:xfrm>
              <a:off x="6151787" y="3835312"/>
              <a:ext cx="26347" cy="20437"/>
            </a:xfrm>
            <a:custGeom>
              <a:avLst/>
              <a:gdLst/>
              <a:ahLst/>
              <a:cxnLst/>
              <a:rect l="l" t="t" r="r" b="b"/>
              <a:pathLst>
                <a:path w="584" h="453" extrusionOk="0">
                  <a:moveTo>
                    <a:pt x="292" y="0"/>
                  </a:moveTo>
                  <a:cubicBezTo>
                    <a:pt x="0" y="0"/>
                    <a:pt x="0" y="453"/>
                    <a:pt x="292" y="453"/>
                  </a:cubicBezTo>
                  <a:cubicBezTo>
                    <a:pt x="583" y="453"/>
                    <a:pt x="583"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60"/>
            <p:cNvSpPr/>
            <p:nvPr/>
          </p:nvSpPr>
          <p:spPr>
            <a:xfrm>
              <a:off x="5741991" y="3690640"/>
              <a:ext cx="26302" cy="20437"/>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60"/>
            <p:cNvSpPr/>
            <p:nvPr/>
          </p:nvSpPr>
          <p:spPr>
            <a:xfrm>
              <a:off x="6557108" y="3752516"/>
              <a:ext cx="20392" cy="24543"/>
            </a:xfrm>
            <a:custGeom>
              <a:avLst/>
              <a:gdLst/>
              <a:ahLst/>
              <a:cxnLst/>
              <a:rect l="l" t="t" r="r" b="b"/>
              <a:pathLst>
                <a:path w="452" h="544" extrusionOk="0">
                  <a:moveTo>
                    <a:pt x="236" y="0"/>
                  </a:moveTo>
                  <a:cubicBezTo>
                    <a:pt x="233" y="0"/>
                    <a:pt x="229" y="0"/>
                    <a:pt x="226" y="0"/>
                  </a:cubicBezTo>
                  <a:cubicBezTo>
                    <a:pt x="104" y="5"/>
                    <a:pt x="1" y="99"/>
                    <a:pt x="1" y="225"/>
                  </a:cubicBezTo>
                  <a:lnTo>
                    <a:pt x="1" y="318"/>
                  </a:lnTo>
                  <a:cubicBezTo>
                    <a:pt x="1" y="432"/>
                    <a:pt x="99" y="543"/>
                    <a:pt x="217" y="543"/>
                  </a:cubicBezTo>
                  <a:cubicBezTo>
                    <a:pt x="220" y="543"/>
                    <a:pt x="223" y="543"/>
                    <a:pt x="226" y="543"/>
                  </a:cubicBezTo>
                  <a:cubicBezTo>
                    <a:pt x="349" y="537"/>
                    <a:pt x="452" y="445"/>
                    <a:pt x="452" y="318"/>
                  </a:cubicBezTo>
                  <a:lnTo>
                    <a:pt x="452" y="225"/>
                  </a:lnTo>
                  <a:cubicBezTo>
                    <a:pt x="452" y="111"/>
                    <a:pt x="354" y="0"/>
                    <a:pt x="23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60"/>
            <p:cNvSpPr/>
            <p:nvPr/>
          </p:nvSpPr>
          <p:spPr>
            <a:xfrm>
              <a:off x="6352913" y="3498890"/>
              <a:ext cx="26347" cy="20437"/>
            </a:xfrm>
            <a:custGeom>
              <a:avLst/>
              <a:gdLst/>
              <a:ahLst/>
              <a:cxnLst/>
              <a:rect l="l" t="t" r="r" b="b"/>
              <a:pathLst>
                <a:path w="584" h="453" extrusionOk="0">
                  <a:moveTo>
                    <a:pt x="292" y="0"/>
                  </a:moveTo>
                  <a:cubicBezTo>
                    <a:pt x="3" y="0"/>
                    <a:pt x="1" y="452"/>
                    <a:pt x="292" y="452"/>
                  </a:cubicBezTo>
                  <a:cubicBezTo>
                    <a:pt x="584" y="452"/>
                    <a:pt x="584"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60"/>
            <p:cNvSpPr/>
            <p:nvPr/>
          </p:nvSpPr>
          <p:spPr>
            <a:xfrm>
              <a:off x="6987066" y="3505714"/>
              <a:ext cx="26302" cy="20482"/>
            </a:xfrm>
            <a:custGeom>
              <a:avLst/>
              <a:gdLst/>
              <a:ahLst/>
              <a:cxnLst/>
              <a:rect l="l" t="t" r="r" b="b"/>
              <a:pathLst>
                <a:path w="583" h="454" extrusionOk="0">
                  <a:moveTo>
                    <a:pt x="291" y="1"/>
                  </a:moveTo>
                  <a:cubicBezTo>
                    <a:pt x="2" y="1"/>
                    <a:pt x="1" y="453"/>
                    <a:pt x="291" y="453"/>
                  </a:cubicBezTo>
                  <a:cubicBezTo>
                    <a:pt x="582" y="453"/>
                    <a:pt x="582" y="1"/>
                    <a:pt x="29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60"/>
            <p:cNvSpPr/>
            <p:nvPr/>
          </p:nvSpPr>
          <p:spPr>
            <a:xfrm>
              <a:off x="6625413" y="3339585"/>
              <a:ext cx="26302" cy="20392"/>
            </a:xfrm>
            <a:custGeom>
              <a:avLst/>
              <a:gdLst/>
              <a:ahLst/>
              <a:cxnLst/>
              <a:rect l="l" t="t" r="r" b="b"/>
              <a:pathLst>
                <a:path w="583" h="452" extrusionOk="0">
                  <a:moveTo>
                    <a:pt x="292" y="1"/>
                  </a:moveTo>
                  <a:cubicBezTo>
                    <a:pt x="1" y="1"/>
                    <a:pt x="1"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60"/>
            <p:cNvSpPr/>
            <p:nvPr/>
          </p:nvSpPr>
          <p:spPr>
            <a:xfrm>
              <a:off x="6709193" y="2924610"/>
              <a:ext cx="26347" cy="20392"/>
            </a:xfrm>
            <a:custGeom>
              <a:avLst/>
              <a:gdLst/>
              <a:ahLst/>
              <a:cxnLst/>
              <a:rect l="l" t="t" r="r" b="b"/>
              <a:pathLst>
                <a:path w="584" h="452" extrusionOk="0">
                  <a:moveTo>
                    <a:pt x="292" y="1"/>
                  </a:moveTo>
                  <a:cubicBezTo>
                    <a:pt x="3" y="1"/>
                    <a:pt x="0" y="452"/>
                    <a:pt x="292" y="452"/>
                  </a:cubicBezTo>
                  <a:cubicBezTo>
                    <a:pt x="583" y="452"/>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60"/>
            <p:cNvSpPr/>
            <p:nvPr/>
          </p:nvSpPr>
          <p:spPr>
            <a:xfrm>
              <a:off x="6491329" y="2668938"/>
              <a:ext cx="26302" cy="20482"/>
            </a:xfrm>
            <a:custGeom>
              <a:avLst/>
              <a:gdLst/>
              <a:ahLst/>
              <a:cxnLst/>
              <a:rect l="l" t="t" r="r" b="b"/>
              <a:pathLst>
                <a:path w="583" h="454" extrusionOk="0">
                  <a:moveTo>
                    <a:pt x="292" y="1"/>
                  </a:moveTo>
                  <a:cubicBezTo>
                    <a:pt x="0" y="1"/>
                    <a:pt x="0" y="453"/>
                    <a:pt x="292" y="453"/>
                  </a:cubicBezTo>
                  <a:cubicBezTo>
                    <a:pt x="582" y="453"/>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60"/>
            <p:cNvSpPr/>
            <p:nvPr/>
          </p:nvSpPr>
          <p:spPr>
            <a:xfrm>
              <a:off x="6746910" y="2383941"/>
              <a:ext cx="26347" cy="20437"/>
            </a:xfrm>
            <a:custGeom>
              <a:avLst/>
              <a:gdLst/>
              <a:ahLst/>
              <a:cxnLst/>
              <a:rect l="l" t="t" r="r" b="b"/>
              <a:pathLst>
                <a:path w="584" h="453" extrusionOk="0">
                  <a:moveTo>
                    <a:pt x="292" y="0"/>
                  </a:moveTo>
                  <a:cubicBezTo>
                    <a:pt x="1" y="0"/>
                    <a:pt x="1" y="452"/>
                    <a:pt x="292" y="452"/>
                  </a:cubicBezTo>
                  <a:cubicBezTo>
                    <a:pt x="584" y="452"/>
                    <a:pt x="584"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60"/>
            <p:cNvSpPr/>
            <p:nvPr/>
          </p:nvSpPr>
          <p:spPr>
            <a:xfrm>
              <a:off x="7034164" y="2631221"/>
              <a:ext cx="26302" cy="20437"/>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60"/>
            <p:cNvSpPr/>
            <p:nvPr/>
          </p:nvSpPr>
          <p:spPr>
            <a:xfrm>
              <a:off x="6826630" y="2069619"/>
              <a:ext cx="26212" cy="20437"/>
            </a:xfrm>
            <a:custGeom>
              <a:avLst/>
              <a:gdLst/>
              <a:ahLst/>
              <a:cxnLst/>
              <a:rect l="l" t="t" r="r" b="b"/>
              <a:pathLst>
                <a:path w="581" h="453" extrusionOk="0">
                  <a:moveTo>
                    <a:pt x="290" y="0"/>
                  </a:moveTo>
                  <a:cubicBezTo>
                    <a:pt x="0" y="0"/>
                    <a:pt x="0" y="452"/>
                    <a:pt x="290" y="452"/>
                  </a:cubicBezTo>
                  <a:cubicBezTo>
                    <a:pt x="581" y="452"/>
                    <a:pt x="581" y="0"/>
                    <a:pt x="2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60"/>
            <p:cNvSpPr/>
            <p:nvPr/>
          </p:nvSpPr>
          <p:spPr>
            <a:xfrm>
              <a:off x="6805651" y="1541492"/>
              <a:ext cx="26347" cy="20437"/>
            </a:xfrm>
            <a:custGeom>
              <a:avLst/>
              <a:gdLst/>
              <a:ahLst/>
              <a:cxnLst/>
              <a:rect l="l" t="t" r="r" b="b"/>
              <a:pathLst>
                <a:path w="584" h="453" extrusionOk="0">
                  <a:moveTo>
                    <a:pt x="292" y="0"/>
                  </a:moveTo>
                  <a:cubicBezTo>
                    <a:pt x="0" y="0"/>
                    <a:pt x="0" y="453"/>
                    <a:pt x="292" y="453"/>
                  </a:cubicBezTo>
                  <a:cubicBezTo>
                    <a:pt x="583" y="453"/>
                    <a:pt x="583"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60"/>
            <p:cNvSpPr/>
            <p:nvPr/>
          </p:nvSpPr>
          <p:spPr>
            <a:xfrm>
              <a:off x="6809802" y="3146805"/>
              <a:ext cx="26257" cy="20437"/>
            </a:xfrm>
            <a:custGeom>
              <a:avLst/>
              <a:gdLst/>
              <a:ahLst/>
              <a:cxnLst/>
              <a:rect l="l" t="t" r="r" b="b"/>
              <a:pathLst>
                <a:path w="582" h="453" extrusionOk="0">
                  <a:moveTo>
                    <a:pt x="292" y="0"/>
                  </a:moveTo>
                  <a:cubicBezTo>
                    <a:pt x="1"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60"/>
            <p:cNvSpPr/>
            <p:nvPr/>
          </p:nvSpPr>
          <p:spPr>
            <a:xfrm>
              <a:off x="5559866" y="2016607"/>
              <a:ext cx="674695" cy="374229"/>
            </a:xfrm>
            <a:custGeom>
              <a:avLst/>
              <a:gdLst/>
              <a:ahLst/>
              <a:cxnLst/>
              <a:rect l="l" t="t" r="r" b="b"/>
              <a:pathLst>
                <a:path w="14955" h="8295" extrusionOk="0">
                  <a:moveTo>
                    <a:pt x="6836" y="0"/>
                  </a:moveTo>
                  <a:cubicBezTo>
                    <a:pt x="4519" y="0"/>
                    <a:pt x="2461" y="174"/>
                    <a:pt x="1343" y="290"/>
                  </a:cubicBezTo>
                  <a:cubicBezTo>
                    <a:pt x="775" y="349"/>
                    <a:pt x="316" y="778"/>
                    <a:pt x="213" y="1340"/>
                  </a:cubicBezTo>
                  <a:cubicBezTo>
                    <a:pt x="100" y="1952"/>
                    <a:pt x="1" y="2863"/>
                    <a:pt x="41" y="4079"/>
                  </a:cubicBezTo>
                  <a:cubicBezTo>
                    <a:pt x="83" y="5360"/>
                    <a:pt x="175" y="6382"/>
                    <a:pt x="254" y="7076"/>
                  </a:cubicBezTo>
                  <a:cubicBezTo>
                    <a:pt x="324" y="7688"/>
                    <a:pt x="818" y="8165"/>
                    <a:pt x="1431" y="8211"/>
                  </a:cubicBezTo>
                  <a:cubicBezTo>
                    <a:pt x="2222" y="8270"/>
                    <a:pt x="3099" y="8294"/>
                    <a:pt x="4011" y="8294"/>
                  </a:cubicBezTo>
                  <a:cubicBezTo>
                    <a:pt x="7660" y="8294"/>
                    <a:pt x="11884" y="7901"/>
                    <a:pt x="13594" y="7723"/>
                  </a:cubicBezTo>
                  <a:cubicBezTo>
                    <a:pt x="14164" y="7665"/>
                    <a:pt x="14633" y="7236"/>
                    <a:pt x="14726" y="6668"/>
                  </a:cubicBezTo>
                  <a:cubicBezTo>
                    <a:pt x="14954" y="5309"/>
                    <a:pt x="14789" y="3059"/>
                    <a:pt x="14669" y="1830"/>
                  </a:cubicBezTo>
                  <a:cubicBezTo>
                    <a:pt x="14618" y="1297"/>
                    <a:pt x="14241" y="847"/>
                    <a:pt x="13721" y="713"/>
                  </a:cubicBezTo>
                  <a:cubicBezTo>
                    <a:pt x="11603" y="166"/>
                    <a:pt x="9096" y="0"/>
                    <a:pt x="683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60"/>
            <p:cNvSpPr/>
            <p:nvPr/>
          </p:nvSpPr>
          <p:spPr>
            <a:xfrm>
              <a:off x="5915244" y="1946633"/>
              <a:ext cx="65913" cy="55943"/>
            </a:xfrm>
            <a:custGeom>
              <a:avLst/>
              <a:gdLst/>
              <a:ahLst/>
              <a:cxnLst/>
              <a:rect l="l" t="t" r="r" b="b"/>
              <a:pathLst>
                <a:path w="1461" h="1240" extrusionOk="0">
                  <a:moveTo>
                    <a:pt x="1181" y="1"/>
                  </a:moveTo>
                  <a:cubicBezTo>
                    <a:pt x="913" y="1"/>
                    <a:pt x="457" y="175"/>
                    <a:pt x="1" y="864"/>
                  </a:cubicBezTo>
                  <a:lnTo>
                    <a:pt x="616" y="1240"/>
                  </a:lnTo>
                  <a:lnTo>
                    <a:pt x="1216" y="975"/>
                  </a:lnTo>
                  <a:cubicBezTo>
                    <a:pt x="1216" y="975"/>
                    <a:pt x="1083" y="839"/>
                    <a:pt x="938" y="835"/>
                  </a:cubicBezTo>
                  <a:cubicBezTo>
                    <a:pt x="794" y="831"/>
                    <a:pt x="1259" y="270"/>
                    <a:pt x="1402" y="138"/>
                  </a:cubicBezTo>
                  <a:cubicBezTo>
                    <a:pt x="1461" y="84"/>
                    <a:pt x="1366" y="1"/>
                    <a:pt x="1181"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60"/>
            <p:cNvSpPr/>
            <p:nvPr/>
          </p:nvSpPr>
          <p:spPr>
            <a:xfrm>
              <a:off x="5642834" y="1977447"/>
              <a:ext cx="351220" cy="446458"/>
            </a:xfrm>
            <a:custGeom>
              <a:avLst/>
              <a:gdLst/>
              <a:ahLst/>
              <a:cxnLst/>
              <a:rect l="l" t="t" r="r" b="b"/>
              <a:pathLst>
                <a:path w="7785" h="9896" extrusionOk="0">
                  <a:moveTo>
                    <a:pt x="5950" y="0"/>
                  </a:moveTo>
                  <a:lnTo>
                    <a:pt x="5950" y="0"/>
                  </a:lnTo>
                  <a:cubicBezTo>
                    <a:pt x="0" y="6297"/>
                    <a:pt x="6379" y="9880"/>
                    <a:pt x="6379" y="9880"/>
                  </a:cubicBezTo>
                  <a:cubicBezTo>
                    <a:pt x="6379" y="9880"/>
                    <a:pt x="6434" y="9895"/>
                    <a:pt x="6522" y="9895"/>
                  </a:cubicBezTo>
                  <a:cubicBezTo>
                    <a:pt x="6756" y="9895"/>
                    <a:pt x="7219" y="9787"/>
                    <a:pt x="7457" y="8994"/>
                  </a:cubicBezTo>
                  <a:cubicBezTo>
                    <a:pt x="7784" y="7904"/>
                    <a:pt x="6593" y="6576"/>
                    <a:pt x="6593" y="6576"/>
                  </a:cubicBezTo>
                  <a:cubicBezTo>
                    <a:pt x="4881" y="5084"/>
                    <a:pt x="6712" y="593"/>
                    <a:pt x="6712" y="593"/>
                  </a:cubicBezTo>
                  <a:lnTo>
                    <a:pt x="5950" y="0"/>
                  </a:lnTo>
                  <a:close/>
                </a:path>
              </a:pathLst>
            </a:custGeom>
            <a:solidFill>
              <a:srgbClr val="534F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60"/>
            <p:cNvSpPr/>
            <p:nvPr/>
          </p:nvSpPr>
          <p:spPr>
            <a:xfrm>
              <a:off x="6009897" y="2092086"/>
              <a:ext cx="78996" cy="130698"/>
            </a:xfrm>
            <a:custGeom>
              <a:avLst/>
              <a:gdLst/>
              <a:ahLst/>
              <a:cxnLst/>
              <a:rect l="l" t="t" r="r" b="b"/>
              <a:pathLst>
                <a:path w="1751" h="2897" extrusionOk="0">
                  <a:moveTo>
                    <a:pt x="1" y="0"/>
                  </a:moveTo>
                  <a:cubicBezTo>
                    <a:pt x="1" y="0"/>
                    <a:pt x="24" y="187"/>
                    <a:pt x="64" y="466"/>
                  </a:cubicBezTo>
                  <a:cubicBezTo>
                    <a:pt x="110" y="804"/>
                    <a:pt x="181" y="1271"/>
                    <a:pt x="255" y="1710"/>
                  </a:cubicBezTo>
                  <a:cubicBezTo>
                    <a:pt x="268" y="1774"/>
                    <a:pt x="278" y="1838"/>
                    <a:pt x="290" y="1899"/>
                  </a:cubicBezTo>
                  <a:cubicBezTo>
                    <a:pt x="325" y="2096"/>
                    <a:pt x="364" y="2280"/>
                    <a:pt x="400" y="2439"/>
                  </a:cubicBezTo>
                  <a:cubicBezTo>
                    <a:pt x="447" y="2635"/>
                    <a:pt x="451" y="2846"/>
                    <a:pt x="537" y="2865"/>
                  </a:cubicBezTo>
                  <a:cubicBezTo>
                    <a:pt x="637" y="2887"/>
                    <a:pt x="737" y="2896"/>
                    <a:pt x="834" y="2896"/>
                  </a:cubicBezTo>
                  <a:cubicBezTo>
                    <a:pt x="1332" y="2896"/>
                    <a:pt x="1751" y="2651"/>
                    <a:pt x="1751" y="2651"/>
                  </a:cubicBezTo>
                  <a:lnTo>
                    <a:pt x="1734" y="2519"/>
                  </a:lnTo>
                  <a:lnTo>
                    <a:pt x="1615" y="1440"/>
                  </a:lnTo>
                  <a:lnTo>
                    <a:pt x="1561" y="961"/>
                  </a:lnTo>
                  <a:lnTo>
                    <a:pt x="1553" y="890"/>
                  </a:lnTo>
                  <a:lnTo>
                    <a:pt x="1544" y="809"/>
                  </a:lnTo>
                  <a:lnTo>
                    <a:pt x="1503" y="436"/>
                  </a:lnTo>
                  <a:lnTo>
                    <a:pt x="921" y="266"/>
                  </a:lnTo>
                  <a:lnTo>
                    <a:pt x="1" y="0"/>
                  </a:ln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60"/>
            <p:cNvSpPr/>
            <p:nvPr/>
          </p:nvSpPr>
          <p:spPr>
            <a:xfrm>
              <a:off x="6061825" y="2132239"/>
              <a:ext cx="26483" cy="78049"/>
            </a:xfrm>
            <a:custGeom>
              <a:avLst/>
              <a:gdLst/>
              <a:ahLst/>
              <a:cxnLst/>
              <a:rect l="l" t="t" r="r" b="b"/>
              <a:pathLst>
                <a:path w="587" h="1730" extrusionOk="0">
                  <a:moveTo>
                    <a:pt x="405" y="1"/>
                  </a:moveTo>
                  <a:lnTo>
                    <a:pt x="1" y="307"/>
                  </a:lnTo>
                  <a:lnTo>
                    <a:pt x="1" y="1729"/>
                  </a:lnTo>
                  <a:lnTo>
                    <a:pt x="586" y="1630"/>
                  </a:lnTo>
                  <a:lnTo>
                    <a:pt x="467" y="552"/>
                  </a:lnTo>
                  <a:lnTo>
                    <a:pt x="414" y="72"/>
                  </a:lnTo>
                  <a:lnTo>
                    <a:pt x="405"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60"/>
            <p:cNvSpPr/>
            <p:nvPr/>
          </p:nvSpPr>
          <p:spPr>
            <a:xfrm>
              <a:off x="5960631" y="2038534"/>
              <a:ext cx="121720" cy="141390"/>
            </a:xfrm>
            <a:custGeom>
              <a:avLst/>
              <a:gdLst/>
              <a:ahLst/>
              <a:cxnLst/>
              <a:rect l="l" t="t" r="r" b="b"/>
              <a:pathLst>
                <a:path w="2698" h="3134" extrusionOk="0">
                  <a:moveTo>
                    <a:pt x="954" y="0"/>
                  </a:moveTo>
                  <a:cubicBezTo>
                    <a:pt x="444" y="0"/>
                    <a:pt x="0" y="239"/>
                    <a:pt x="40" y="1093"/>
                  </a:cubicBezTo>
                  <a:cubicBezTo>
                    <a:pt x="114" y="2667"/>
                    <a:pt x="563" y="3134"/>
                    <a:pt x="1069" y="3134"/>
                  </a:cubicBezTo>
                  <a:cubicBezTo>
                    <a:pt x="1170" y="3134"/>
                    <a:pt x="1273" y="3115"/>
                    <a:pt x="1376" y="3083"/>
                  </a:cubicBezTo>
                  <a:cubicBezTo>
                    <a:pt x="1842" y="2940"/>
                    <a:pt x="2306" y="2516"/>
                    <a:pt x="2529" y="2290"/>
                  </a:cubicBezTo>
                  <a:cubicBezTo>
                    <a:pt x="2617" y="2199"/>
                    <a:pt x="2668" y="2141"/>
                    <a:pt x="2668" y="2141"/>
                  </a:cubicBezTo>
                  <a:lnTo>
                    <a:pt x="2697" y="2017"/>
                  </a:lnTo>
                  <a:lnTo>
                    <a:pt x="2355" y="385"/>
                  </a:lnTo>
                  <a:cubicBezTo>
                    <a:pt x="2355" y="385"/>
                    <a:pt x="1758" y="80"/>
                    <a:pt x="1171" y="13"/>
                  </a:cubicBezTo>
                  <a:cubicBezTo>
                    <a:pt x="1098" y="5"/>
                    <a:pt x="1025" y="0"/>
                    <a:pt x="954"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60"/>
            <p:cNvSpPr/>
            <p:nvPr/>
          </p:nvSpPr>
          <p:spPr>
            <a:xfrm>
              <a:off x="5987114" y="2144872"/>
              <a:ext cx="16016" cy="11324"/>
            </a:xfrm>
            <a:custGeom>
              <a:avLst/>
              <a:gdLst/>
              <a:ahLst/>
              <a:cxnLst/>
              <a:rect l="l" t="t" r="r" b="b"/>
              <a:pathLst>
                <a:path w="355" h="251" fill="none" extrusionOk="0">
                  <a:moveTo>
                    <a:pt x="1" y="202"/>
                  </a:moveTo>
                  <a:cubicBezTo>
                    <a:pt x="1" y="202"/>
                    <a:pt x="268" y="251"/>
                    <a:pt x="354" y="1"/>
                  </a:cubicBezTo>
                </a:path>
              </a:pathLst>
            </a:custGeom>
            <a:noFill/>
            <a:ln w="23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60"/>
            <p:cNvSpPr/>
            <p:nvPr/>
          </p:nvSpPr>
          <p:spPr>
            <a:xfrm>
              <a:off x="5972361" y="2097861"/>
              <a:ext cx="29956" cy="15068"/>
            </a:xfrm>
            <a:custGeom>
              <a:avLst/>
              <a:gdLst/>
              <a:ahLst/>
              <a:cxnLst/>
              <a:rect l="l" t="t" r="r" b="b"/>
              <a:pathLst>
                <a:path w="664" h="334" extrusionOk="0">
                  <a:moveTo>
                    <a:pt x="618" y="1"/>
                  </a:moveTo>
                  <a:cubicBezTo>
                    <a:pt x="603" y="1"/>
                    <a:pt x="588" y="9"/>
                    <a:pt x="580" y="24"/>
                  </a:cubicBezTo>
                  <a:cubicBezTo>
                    <a:pt x="525" y="143"/>
                    <a:pt x="448" y="216"/>
                    <a:pt x="359" y="242"/>
                  </a:cubicBezTo>
                  <a:cubicBezTo>
                    <a:pt x="333" y="249"/>
                    <a:pt x="308" y="251"/>
                    <a:pt x="283" y="251"/>
                  </a:cubicBezTo>
                  <a:cubicBezTo>
                    <a:pt x="169" y="251"/>
                    <a:pt x="73" y="190"/>
                    <a:pt x="72" y="189"/>
                  </a:cubicBezTo>
                  <a:cubicBezTo>
                    <a:pt x="64" y="184"/>
                    <a:pt x="56" y="182"/>
                    <a:pt x="49" y="182"/>
                  </a:cubicBezTo>
                  <a:cubicBezTo>
                    <a:pt x="35" y="182"/>
                    <a:pt x="22" y="189"/>
                    <a:pt x="14" y="200"/>
                  </a:cubicBezTo>
                  <a:cubicBezTo>
                    <a:pt x="1" y="220"/>
                    <a:pt x="6" y="245"/>
                    <a:pt x="26" y="258"/>
                  </a:cubicBezTo>
                  <a:cubicBezTo>
                    <a:pt x="32" y="260"/>
                    <a:pt x="142" y="334"/>
                    <a:pt x="281" y="334"/>
                  </a:cubicBezTo>
                  <a:cubicBezTo>
                    <a:pt x="313" y="334"/>
                    <a:pt x="345" y="331"/>
                    <a:pt x="379" y="320"/>
                  </a:cubicBezTo>
                  <a:cubicBezTo>
                    <a:pt x="494" y="288"/>
                    <a:pt x="588" y="200"/>
                    <a:pt x="655" y="58"/>
                  </a:cubicBezTo>
                  <a:cubicBezTo>
                    <a:pt x="664" y="39"/>
                    <a:pt x="655" y="13"/>
                    <a:pt x="635" y="4"/>
                  </a:cubicBezTo>
                  <a:cubicBezTo>
                    <a:pt x="630" y="2"/>
                    <a:pt x="624" y="1"/>
                    <a:pt x="618"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60"/>
            <p:cNvSpPr/>
            <p:nvPr/>
          </p:nvSpPr>
          <p:spPr>
            <a:xfrm>
              <a:off x="5962255" y="2119652"/>
              <a:ext cx="17099" cy="26437"/>
            </a:xfrm>
            <a:custGeom>
              <a:avLst/>
              <a:gdLst/>
              <a:ahLst/>
              <a:cxnLst/>
              <a:rect l="l" t="t" r="r" b="b"/>
              <a:pathLst>
                <a:path w="379" h="586" extrusionOk="0">
                  <a:moveTo>
                    <a:pt x="72" y="1"/>
                  </a:moveTo>
                  <a:lnTo>
                    <a:pt x="1" y="522"/>
                  </a:lnTo>
                  <a:cubicBezTo>
                    <a:pt x="1" y="522"/>
                    <a:pt x="62" y="586"/>
                    <a:pt x="178" y="586"/>
                  </a:cubicBezTo>
                  <a:cubicBezTo>
                    <a:pt x="188" y="586"/>
                    <a:pt x="199" y="585"/>
                    <a:pt x="211" y="584"/>
                  </a:cubicBezTo>
                  <a:cubicBezTo>
                    <a:pt x="350" y="569"/>
                    <a:pt x="378" y="386"/>
                    <a:pt x="378" y="386"/>
                  </a:cubicBezTo>
                  <a:lnTo>
                    <a:pt x="72" y="1"/>
                  </a:ln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60"/>
            <p:cNvSpPr/>
            <p:nvPr/>
          </p:nvSpPr>
          <p:spPr>
            <a:xfrm>
              <a:off x="6007822" y="2039120"/>
              <a:ext cx="78410" cy="138593"/>
            </a:xfrm>
            <a:custGeom>
              <a:avLst/>
              <a:gdLst/>
              <a:ahLst/>
              <a:cxnLst/>
              <a:rect l="l" t="t" r="r" b="b"/>
              <a:pathLst>
                <a:path w="1738" h="3072" extrusionOk="0">
                  <a:moveTo>
                    <a:pt x="124" y="0"/>
                  </a:moveTo>
                  <a:lnTo>
                    <a:pt x="124" y="0"/>
                  </a:lnTo>
                  <a:cubicBezTo>
                    <a:pt x="1" y="64"/>
                    <a:pt x="15" y="214"/>
                    <a:pt x="210" y="440"/>
                  </a:cubicBezTo>
                  <a:cubicBezTo>
                    <a:pt x="474" y="746"/>
                    <a:pt x="634" y="1102"/>
                    <a:pt x="663" y="1509"/>
                  </a:cubicBezTo>
                  <a:cubicBezTo>
                    <a:pt x="697" y="2046"/>
                    <a:pt x="532" y="2573"/>
                    <a:pt x="330" y="3071"/>
                  </a:cubicBezTo>
                  <a:cubicBezTo>
                    <a:pt x="958" y="2865"/>
                    <a:pt x="1444" y="2317"/>
                    <a:pt x="1622" y="2128"/>
                  </a:cubicBezTo>
                  <a:lnTo>
                    <a:pt x="1737" y="2004"/>
                  </a:lnTo>
                  <a:cubicBezTo>
                    <a:pt x="1737" y="2002"/>
                    <a:pt x="1658" y="1997"/>
                    <a:pt x="1658" y="1996"/>
                  </a:cubicBezTo>
                  <a:lnTo>
                    <a:pt x="1308" y="372"/>
                  </a:lnTo>
                  <a:cubicBezTo>
                    <a:pt x="1308" y="372"/>
                    <a:pt x="711" y="68"/>
                    <a:pt x="124"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60"/>
            <p:cNvSpPr/>
            <p:nvPr/>
          </p:nvSpPr>
          <p:spPr>
            <a:xfrm>
              <a:off x="5901123" y="1976770"/>
              <a:ext cx="223003" cy="156053"/>
            </a:xfrm>
            <a:custGeom>
              <a:avLst/>
              <a:gdLst/>
              <a:ahLst/>
              <a:cxnLst/>
              <a:rect l="l" t="t" r="r" b="b"/>
              <a:pathLst>
                <a:path w="4943" h="3459" extrusionOk="0">
                  <a:moveTo>
                    <a:pt x="3879" y="0"/>
                  </a:moveTo>
                  <a:cubicBezTo>
                    <a:pt x="3508" y="0"/>
                    <a:pt x="3119" y="164"/>
                    <a:pt x="2779" y="253"/>
                  </a:cubicBezTo>
                  <a:cubicBezTo>
                    <a:pt x="2458" y="339"/>
                    <a:pt x="2128" y="403"/>
                    <a:pt x="1799" y="403"/>
                  </a:cubicBezTo>
                  <a:cubicBezTo>
                    <a:pt x="1626" y="403"/>
                    <a:pt x="1452" y="385"/>
                    <a:pt x="1280" y="344"/>
                  </a:cubicBezTo>
                  <a:cubicBezTo>
                    <a:pt x="1134" y="309"/>
                    <a:pt x="982" y="276"/>
                    <a:pt x="833" y="276"/>
                  </a:cubicBezTo>
                  <a:cubicBezTo>
                    <a:pt x="767" y="276"/>
                    <a:pt x="701" y="282"/>
                    <a:pt x="636" y="298"/>
                  </a:cubicBezTo>
                  <a:cubicBezTo>
                    <a:pt x="1" y="448"/>
                    <a:pt x="237" y="1216"/>
                    <a:pt x="470" y="1615"/>
                  </a:cubicBezTo>
                  <a:cubicBezTo>
                    <a:pt x="614" y="1861"/>
                    <a:pt x="837" y="2051"/>
                    <a:pt x="1100" y="2051"/>
                  </a:cubicBezTo>
                  <a:cubicBezTo>
                    <a:pt x="1183" y="2051"/>
                    <a:pt x="1271" y="2032"/>
                    <a:pt x="1362" y="1989"/>
                  </a:cubicBezTo>
                  <a:cubicBezTo>
                    <a:pt x="1870" y="1746"/>
                    <a:pt x="2438" y="1686"/>
                    <a:pt x="2882" y="1686"/>
                  </a:cubicBezTo>
                  <a:cubicBezTo>
                    <a:pt x="2928" y="1686"/>
                    <a:pt x="2974" y="1686"/>
                    <a:pt x="3018" y="1687"/>
                  </a:cubicBezTo>
                  <a:cubicBezTo>
                    <a:pt x="3238" y="1695"/>
                    <a:pt x="3389" y="1904"/>
                    <a:pt x="3344" y="2121"/>
                  </a:cubicBezTo>
                  <a:cubicBezTo>
                    <a:pt x="3267" y="2483"/>
                    <a:pt x="3568" y="2969"/>
                    <a:pt x="3785" y="3260"/>
                  </a:cubicBezTo>
                  <a:cubicBezTo>
                    <a:pt x="3858" y="3357"/>
                    <a:pt x="4021" y="3459"/>
                    <a:pt x="4140" y="3459"/>
                  </a:cubicBezTo>
                  <a:cubicBezTo>
                    <a:pt x="4210" y="3459"/>
                    <a:pt x="4264" y="3423"/>
                    <a:pt x="4274" y="3331"/>
                  </a:cubicBezTo>
                  <a:cubicBezTo>
                    <a:pt x="4281" y="3265"/>
                    <a:pt x="4372" y="3246"/>
                    <a:pt x="4414" y="3200"/>
                  </a:cubicBezTo>
                  <a:cubicBezTo>
                    <a:pt x="4865" y="2723"/>
                    <a:pt x="4942" y="2034"/>
                    <a:pt x="4910" y="1406"/>
                  </a:cubicBezTo>
                  <a:cubicBezTo>
                    <a:pt x="4884" y="919"/>
                    <a:pt x="4751" y="258"/>
                    <a:pt x="4234" y="61"/>
                  </a:cubicBezTo>
                  <a:cubicBezTo>
                    <a:pt x="4119" y="18"/>
                    <a:pt x="4000" y="0"/>
                    <a:pt x="3879"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60"/>
            <p:cNvSpPr/>
            <p:nvPr/>
          </p:nvSpPr>
          <p:spPr>
            <a:xfrm>
              <a:off x="6040350" y="2069258"/>
              <a:ext cx="32663" cy="30453"/>
            </a:xfrm>
            <a:custGeom>
              <a:avLst/>
              <a:gdLst/>
              <a:ahLst/>
              <a:cxnLst/>
              <a:rect l="l" t="t" r="r" b="b"/>
              <a:pathLst>
                <a:path w="724" h="675" extrusionOk="0">
                  <a:moveTo>
                    <a:pt x="360" y="0"/>
                  </a:moveTo>
                  <a:cubicBezTo>
                    <a:pt x="342" y="0"/>
                    <a:pt x="324" y="2"/>
                    <a:pt x="306" y="5"/>
                  </a:cubicBezTo>
                  <a:cubicBezTo>
                    <a:pt x="123" y="36"/>
                    <a:pt x="0" y="209"/>
                    <a:pt x="30" y="393"/>
                  </a:cubicBezTo>
                  <a:cubicBezTo>
                    <a:pt x="59" y="557"/>
                    <a:pt x="201" y="675"/>
                    <a:pt x="362" y="675"/>
                  </a:cubicBezTo>
                  <a:cubicBezTo>
                    <a:pt x="381" y="675"/>
                    <a:pt x="399" y="673"/>
                    <a:pt x="418" y="670"/>
                  </a:cubicBezTo>
                  <a:cubicBezTo>
                    <a:pt x="600" y="640"/>
                    <a:pt x="723" y="467"/>
                    <a:pt x="694" y="284"/>
                  </a:cubicBezTo>
                  <a:cubicBezTo>
                    <a:pt x="666" y="118"/>
                    <a:pt x="522" y="0"/>
                    <a:pt x="360"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60"/>
            <p:cNvSpPr/>
            <p:nvPr/>
          </p:nvSpPr>
          <p:spPr>
            <a:xfrm>
              <a:off x="6061419" y="1969461"/>
              <a:ext cx="60770" cy="171888"/>
            </a:xfrm>
            <a:custGeom>
              <a:avLst/>
              <a:gdLst/>
              <a:ahLst/>
              <a:cxnLst/>
              <a:rect l="l" t="t" r="r" b="b"/>
              <a:pathLst>
                <a:path w="1347" h="3810" extrusionOk="0">
                  <a:moveTo>
                    <a:pt x="169" y="1"/>
                  </a:moveTo>
                  <a:cubicBezTo>
                    <a:pt x="118" y="120"/>
                    <a:pt x="13" y="270"/>
                    <a:pt x="9" y="401"/>
                  </a:cubicBezTo>
                  <a:cubicBezTo>
                    <a:pt x="1" y="573"/>
                    <a:pt x="131" y="734"/>
                    <a:pt x="212" y="875"/>
                  </a:cubicBezTo>
                  <a:cubicBezTo>
                    <a:pt x="414" y="1229"/>
                    <a:pt x="486" y="1646"/>
                    <a:pt x="481" y="2054"/>
                  </a:cubicBezTo>
                  <a:cubicBezTo>
                    <a:pt x="476" y="2461"/>
                    <a:pt x="399" y="2864"/>
                    <a:pt x="320" y="3264"/>
                  </a:cubicBezTo>
                  <a:cubicBezTo>
                    <a:pt x="304" y="3338"/>
                    <a:pt x="291" y="3416"/>
                    <a:pt x="324" y="3482"/>
                  </a:cubicBezTo>
                  <a:cubicBezTo>
                    <a:pt x="351" y="3536"/>
                    <a:pt x="403" y="3571"/>
                    <a:pt x="456" y="3601"/>
                  </a:cubicBezTo>
                  <a:cubicBezTo>
                    <a:pt x="611" y="3691"/>
                    <a:pt x="776" y="3763"/>
                    <a:pt x="951" y="3810"/>
                  </a:cubicBezTo>
                  <a:cubicBezTo>
                    <a:pt x="911" y="3709"/>
                    <a:pt x="884" y="3603"/>
                    <a:pt x="877" y="3495"/>
                  </a:cubicBezTo>
                  <a:lnTo>
                    <a:pt x="877" y="3495"/>
                  </a:lnTo>
                  <a:cubicBezTo>
                    <a:pt x="906" y="3569"/>
                    <a:pt x="975" y="3627"/>
                    <a:pt x="1052" y="3641"/>
                  </a:cubicBezTo>
                  <a:cubicBezTo>
                    <a:pt x="1013" y="3403"/>
                    <a:pt x="1124" y="3170"/>
                    <a:pt x="1198" y="2940"/>
                  </a:cubicBezTo>
                  <a:cubicBezTo>
                    <a:pt x="1347" y="2468"/>
                    <a:pt x="1336" y="1963"/>
                    <a:pt x="1313" y="1470"/>
                  </a:cubicBezTo>
                  <a:cubicBezTo>
                    <a:pt x="1308" y="1338"/>
                    <a:pt x="1301" y="1204"/>
                    <a:pt x="1254" y="1081"/>
                  </a:cubicBezTo>
                  <a:cubicBezTo>
                    <a:pt x="1183" y="895"/>
                    <a:pt x="1030" y="751"/>
                    <a:pt x="866" y="635"/>
                  </a:cubicBezTo>
                  <a:cubicBezTo>
                    <a:pt x="766" y="564"/>
                    <a:pt x="655" y="495"/>
                    <a:pt x="597" y="386"/>
                  </a:cubicBezTo>
                  <a:cubicBezTo>
                    <a:pt x="540" y="277"/>
                    <a:pt x="566" y="114"/>
                    <a:pt x="681" y="71"/>
                  </a:cubicBezTo>
                  <a:cubicBezTo>
                    <a:pt x="664" y="69"/>
                    <a:pt x="646" y="69"/>
                    <a:pt x="629" y="69"/>
                  </a:cubicBezTo>
                  <a:cubicBezTo>
                    <a:pt x="496" y="69"/>
                    <a:pt x="364" y="106"/>
                    <a:pt x="253" y="177"/>
                  </a:cubicBezTo>
                  <a:cubicBezTo>
                    <a:pt x="269" y="167"/>
                    <a:pt x="181" y="16"/>
                    <a:pt x="169"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60"/>
            <p:cNvSpPr/>
            <p:nvPr/>
          </p:nvSpPr>
          <p:spPr>
            <a:xfrm>
              <a:off x="5914793" y="2508641"/>
              <a:ext cx="467437" cy="768173"/>
            </a:xfrm>
            <a:custGeom>
              <a:avLst/>
              <a:gdLst/>
              <a:ahLst/>
              <a:cxnLst/>
              <a:rect l="l" t="t" r="r" b="b"/>
              <a:pathLst>
                <a:path w="10361" h="17027" extrusionOk="0">
                  <a:moveTo>
                    <a:pt x="2657" y="0"/>
                  </a:moveTo>
                  <a:cubicBezTo>
                    <a:pt x="1915" y="0"/>
                    <a:pt x="1397" y="219"/>
                    <a:pt x="1397" y="219"/>
                  </a:cubicBezTo>
                  <a:cubicBezTo>
                    <a:pt x="1397" y="219"/>
                    <a:pt x="1" y="14810"/>
                    <a:pt x="1640" y="15747"/>
                  </a:cubicBezTo>
                  <a:cubicBezTo>
                    <a:pt x="3279" y="16685"/>
                    <a:pt x="10360" y="17027"/>
                    <a:pt x="10360" y="17027"/>
                  </a:cubicBezTo>
                  <a:lnTo>
                    <a:pt x="9935" y="15958"/>
                  </a:lnTo>
                  <a:lnTo>
                    <a:pt x="9777" y="15558"/>
                  </a:lnTo>
                  <a:cubicBezTo>
                    <a:pt x="9777" y="15558"/>
                    <a:pt x="4157" y="13246"/>
                    <a:pt x="4157" y="12968"/>
                  </a:cubicBezTo>
                  <a:cubicBezTo>
                    <a:pt x="4159" y="12744"/>
                    <a:pt x="6790" y="7859"/>
                    <a:pt x="6628" y="4248"/>
                  </a:cubicBezTo>
                  <a:cubicBezTo>
                    <a:pt x="6589" y="3420"/>
                    <a:pt x="6405" y="2656"/>
                    <a:pt x="6007" y="2032"/>
                  </a:cubicBezTo>
                  <a:cubicBezTo>
                    <a:pt x="4941" y="364"/>
                    <a:pt x="3613" y="0"/>
                    <a:pt x="26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60"/>
            <p:cNvSpPr/>
            <p:nvPr/>
          </p:nvSpPr>
          <p:spPr>
            <a:xfrm>
              <a:off x="6048652" y="2698353"/>
              <a:ext cx="314361" cy="530282"/>
            </a:xfrm>
            <a:custGeom>
              <a:avLst/>
              <a:gdLst/>
              <a:ahLst/>
              <a:cxnLst/>
              <a:rect l="l" t="t" r="r" b="b"/>
              <a:pathLst>
                <a:path w="6968" h="11754" extrusionOk="0">
                  <a:moveTo>
                    <a:pt x="3064" y="1"/>
                  </a:moveTo>
                  <a:cubicBezTo>
                    <a:pt x="2584" y="1"/>
                    <a:pt x="2137" y="100"/>
                    <a:pt x="1930" y="435"/>
                  </a:cubicBezTo>
                  <a:cubicBezTo>
                    <a:pt x="1623" y="931"/>
                    <a:pt x="1770" y="2189"/>
                    <a:pt x="1678" y="2763"/>
                  </a:cubicBezTo>
                  <a:cubicBezTo>
                    <a:pt x="1326" y="4970"/>
                    <a:pt x="763" y="7144"/>
                    <a:pt x="0" y="9246"/>
                  </a:cubicBezTo>
                  <a:cubicBezTo>
                    <a:pt x="2101" y="10579"/>
                    <a:pt x="4499" y="11442"/>
                    <a:pt x="6967" y="11753"/>
                  </a:cubicBezTo>
                  <a:lnTo>
                    <a:pt x="6810" y="11352"/>
                  </a:lnTo>
                  <a:cubicBezTo>
                    <a:pt x="6810" y="11352"/>
                    <a:pt x="1190" y="9039"/>
                    <a:pt x="1190" y="8761"/>
                  </a:cubicBezTo>
                  <a:cubicBezTo>
                    <a:pt x="1192" y="8537"/>
                    <a:pt x="3823" y="3652"/>
                    <a:pt x="3661" y="42"/>
                  </a:cubicBezTo>
                  <a:cubicBezTo>
                    <a:pt x="3466" y="18"/>
                    <a:pt x="3262" y="1"/>
                    <a:pt x="3064"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60"/>
            <p:cNvSpPr/>
            <p:nvPr/>
          </p:nvSpPr>
          <p:spPr>
            <a:xfrm>
              <a:off x="6351785" y="3198553"/>
              <a:ext cx="133586" cy="154023"/>
            </a:xfrm>
            <a:custGeom>
              <a:avLst/>
              <a:gdLst/>
              <a:ahLst/>
              <a:cxnLst/>
              <a:rect l="l" t="t" r="r" b="b"/>
              <a:pathLst>
                <a:path w="2961" h="3414" extrusionOk="0">
                  <a:moveTo>
                    <a:pt x="971" y="0"/>
                  </a:moveTo>
                  <a:cubicBezTo>
                    <a:pt x="880" y="0"/>
                    <a:pt x="787" y="14"/>
                    <a:pt x="696" y="42"/>
                  </a:cubicBezTo>
                  <a:lnTo>
                    <a:pt x="0" y="229"/>
                  </a:lnTo>
                  <a:lnTo>
                    <a:pt x="482" y="1725"/>
                  </a:lnTo>
                  <a:cubicBezTo>
                    <a:pt x="482" y="1725"/>
                    <a:pt x="2316" y="3414"/>
                    <a:pt x="2711" y="3414"/>
                  </a:cubicBezTo>
                  <a:cubicBezTo>
                    <a:pt x="2724" y="3414"/>
                    <a:pt x="2736" y="3412"/>
                    <a:pt x="2745" y="3408"/>
                  </a:cubicBezTo>
                  <a:cubicBezTo>
                    <a:pt x="2960" y="3323"/>
                    <a:pt x="2260" y="1595"/>
                    <a:pt x="1818" y="559"/>
                  </a:cubicBezTo>
                  <a:cubicBezTo>
                    <a:pt x="1670" y="212"/>
                    <a:pt x="1331" y="0"/>
                    <a:pt x="971"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60"/>
            <p:cNvSpPr/>
            <p:nvPr/>
          </p:nvSpPr>
          <p:spPr>
            <a:xfrm>
              <a:off x="5632728" y="2543651"/>
              <a:ext cx="587894" cy="830748"/>
            </a:xfrm>
            <a:custGeom>
              <a:avLst/>
              <a:gdLst/>
              <a:ahLst/>
              <a:cxnLst/>
              <a:rect l="l" t="t" r="r" b="b"/>
              <a:pathLst>
                <a:path w="13031" h="18414" extrusionOk="0">
                  <a:moveTo>
                    <a:pt x="10718" y="1"/>
                  </a:moveTo>
                  <a:cubicBezTo>
                    <a:pt x="10718" y="1"/>
                    <a:pt x="8641" y="1845"/>
                    <a:pt x="6340" y="4077"/>
                  </a:cubicBezTo>
                  <a:lnTo>
                    <a:pt x="6335" y="4082"/>
                  </a:lnTo>
                  <a:cubicBezTo>
                    <a:pt x="3355" y="6976"/>
                    <a:pt x="0" y="10519"/>
                    <a:pt x="319" y="11538"/>
                  </a:cubicBezTo>
                  <a:cubicBezTo>
                    <a:pt x="881" y="13341"/>
                    <a:pt x="5834" y="18413"/>
                    <a:pt x="5834" y="18413"/>
                  </a:cubicBezTo>
                  <a:lnTo>
                    <a:pt x="6155" y="17582"/>
                  </a:lnTo>
                  <a:lnTo>
                    <a:pt x="6156" y="17582"/>
                  </a:lnTo>
                  <a:lnTo>
                    <a:pt x="6406" y="16939"/>
                  </a:lnTo>
                  <a:cubicBezTo>
                    <a:pt x="6406" y="16939"/>
                    <a:pt x="3864" y="11414"/>
                    <a:pt x="4056" y="11214"/>
                  </a:cubicBezTo>
                  <a:cubicBezTo>
                    <a:pt x="4212" y="11050"/>
                    <a:pt x="9158" y="8794"/>
                    <a:pt x="11892" y="6404"/>
                  </a:cubicBezTo>
                  <a:cubicBezTo>
                    <a:pt x="13029" y="5411"/>
                    <a:pt x="12925" y="4130"/>
                    <a:pt x="13029" y="3970"/>
                  </a:cubicBezTo>
                  <a:cubicBezTo>
                    <a:pt x="13030" y="3908"/>
                    <a:pt x="13025" y="3854"/>
                    <a:pt x="13018" y="3805"/>
                  </a:cubicBezTo>
                  <a:cubicBezTo>
                    <a:pt x="12911" y="3261"/>
                    <a:pt x="12185" y="3709"/>
                    <a:pt x="12232" y="2424"/>
                  </a:cubicBezTo>
                  <a:cubicBezTo>
                    <a:pt x="12248" y="2027"/>
                    <a:pt x="12307" y="1713"/>
                    <a:pt x="12403" y="1441"/>
                  </a:cubicBezTo>
                  <a:cubicBezTo>
                    <a:pt x="11740" y="373"/>
                    <a:pt x="10718" y="1"/>
                    <a:pt x="107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60"/>
            <p:cNvSpPr/>
            <p:nvPr/>
          </p:nvSpPr>
          <p:spPr>
            <a:xfrm>
              <a:off x="5763384" y="2702369"/>
              <a:ext cx="457241" cy="634542"/>
            </a:xfrm>
            <a:custGeom>
              <a:avLst/>
              <a:gdLst/>
              <a:ahLst/>
              <a:cxnLst/>
              <a:rect l="l" t="t" r="r" b="b"/>
              <a:pathLst>
                <a:path w="10135" h="14065" extrusionOk="0">
                  <a:moveTo>
                    <a:pt x="9002" y="0"/>
                  </a:moveTo>
                  <a:cubicBezTo>
                    <a:pt x="8477" y="0"/>
                    <a:pt x="7968" y="190"/>
                    <a:pt x="7619" y="608"/>
                  </a:cubicBezTo>
                  <a:cubicBezTo>
                    <a:pt x="6670" y="1750"/>
                    <a:pt x="5987" y="2840"/>
                    <a:pt x="4747" y="3733"/>
                  </a:cubicBezTo>
                  <a:cubicBezTo>
                    <a:pt x="3347" y="4741"/>
                    <a:pt x="1787" y="5514"/>
                    <a:pt x="426" y="6574"/>
                  </a:cubicBezTo>
                  <a:cubicBezTo>
                    <a:pt x="282" y="6686"/>
                    <a:pt x="134" y="6810"/>
                    <a:pt x="67" y="6979"/>
                  </a:cubicBezTo>
                  <a:cubicBezTo>
                    <a:pt x="1" y="7141"/>
                    <a:pt x="18" y="7323"/>
                    <a:pt x="42" y="7497"/>
                  </a:cubicBezTo>
                  <a:cubicBezTo>
                    <a:pt x="291" y="9210"/>
                    <a:pt x="1182" y="10752"/>
                    <a:pt x="2055" y="12245"/>
                  </a:cubicBezTo>
                  <a:cubicBezTo>
                    <a:pt x="2371" y="12785"/>
                    <a:pt x="2686" y="13324"/>
                    <a:pt x="3001" y="13863"/>
                  </a:cubicBezTo>
                  <a:cubicBezTo>
                    <a:pt x="3040" y="13928"/>
                    <a:pt x="3078" y="13995"/>
                    <a:pt x="3143" y="14033"/>
                  </a:cubicBezTo>
                  <a:cubicBezTo>
                    <a:pt x="3180" y="14054"/>
                    <a:pt x="3218" y="14064"/>
                    <a:pt x="3259" y="14064"/>
                  </a:cubicBezTo>
                  <a:lnTo>
                    <a:pt x="3260" y="14064"/>
                  </a:lnTo>
                  <a:lnTo>
                    <a:pt x="3510" y="13421"/>
                  </a:lnTo>
                  <a:cubicBezTo>
                    <a:pt x="3510" y="13421"/>
                    <a:pt x="968" y="7896"/>
                    <a:pt x="1160" y="7696"/>
                  </a:cubicBezTo>
                  <a:cubicBezTo>
                    <a:pt x="1316" y="7532"/>
                    <a:pt x="6262" y="5276"/>
                    <a:pt x="8996" y="2886"/>
                  </a:cubicBezTo>
                  <a:cubicBezTo>
                    <a:pt x="10133" y="1893"/>
                    <a:pt x="10029" y="612"/>
                    <a:pt x="10133" y="452"/>
                  </a:cubicBezTo>
                  <a:cubicBezTo>
                    <a:pt x="10134" y="390"/>
                    <a:pt x="10129" y="336"/>
                    <a:pt x="10118" y="286"/>
                  </a:cubicBezTo>
                  <a:cubicBezTo>
                    <a:pt x="9774" y="100"/>
                    <a:pt x="9384" y="0"/>
                    <a:pt x="9002"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60"/>
            <p:cNvSpPr/>
            <p:nvPr/>
          </p:nvSpPr>
          <p:spPr>
            <a:xfrm>
              <a:off x="6174705" y="2622649"/>
              <a:ext cx="13580" cy="47326"/>
            </a:xfrm>
            <a:custGeom>
              <a:avLst/>
              <a:gdLst/>
              <a:ahLst/>
              <a:cxnLst/>
              <a:rect l="l" t="t" r="r" b="b"/>
              <a:pathLst>
                <a:path w="301" h="1049" extrusionOk="0">
                  <a:moveTo>
                    <a:pt x="300" y="1"/>
                  </a:moveTo>
                  <a:cubicBezTo>
                    <a:pt x="134" y="116"/>
                    <a:pt x="20" y="304"/>
                    <a:pt x="11" y="522"/>
                  </a:cubicBezTo>
                  <a:cubicBezTo>
                    <a:pt x="1" y="730"/>
                    <a:pt x="87" y="919"/>
                    <a:pt x="230" y="1049"/>
                  </a:cubicBezTo>
                  <a:cubicBezTo>
                    <a:pt x="217" y="944"/>
                    <a:pt x="213" y="820"/>
                    <a:pt x="217" y="675"/>
                  </a:cubicBezTo>
                  <a:cubicBezTo>
                    <a:pt x="227" y="419"/>
                    <a:pt x="255" y="197"/>
                    <a:pt x="300" y="1"/>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60"/>
            <p:cNvSpPr/>
            <p:nvPr/>
          </p:nvSpPr>
          <p:spPr>
            <a:xfrm>
              <a:off x="6118265" y="2544959"/>
              <a:ext cx="46153" cy="34197"/>
            </a:xfrm>
            <a:custGeom>
              <a:avLst/>
              <a:gdLst/>
              <a:ahLst/>
              <a:cxnLst/>
              <a:rect l="l" t="t" r="r" b="b"/>
              <a:pathLst>
                <a:path w="1023" h="758" extrusionOk="0">
                  <a:moveTo>
                    <a:pt x="24" y="0"/>
                  </a:moveTo>
                  <a:cubicBezTo>
                    <a:pt x="20" y="19"/>
                    <a:pt x="19" y="38"/>
                    <a:pt x="18" y="57"/>
                  </a:cubicBezTo>
                  <a:cubicBezTo>
                    <a:pt x="1" y="426"/>
                    <a:pt x="288" y="739"/>
                    <a:pt x="657" y="757"/>
                  </a:cubicBezTo>
                  <a:cubicBezTo>
                    <a:pt x="667" y="757"/>
                    <a:pt x="677" y="757"/>
                    <a:pt x="686" y="757"/>
                  </a:cubicBezTo>
                  <a:cubicBezTo>
                    <a:pt x="808" y="757"/>
                    <a:pt x="923" y="725"/>
                    <a:pt x="1022" y="667"/>
                  </a:cubicBezTo>
                  <a:cubicBezTo>
                    <a:pt x="596" y="271"/>
                    <a:pt x="181" y="69"/>
                    <a:pt x="24" y="0"/>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60"/>
            <p:cNvSpPr/>
            <p:nvPr/>
          </p:nvSpPr>
          <p:spPr>
            <a:xfrm>
              <a:off x="5982331" y="2644666"/>
              <a:ext cx="23640" cy="22197"/>
            </a:xfrm>
            <a:custGeom>
              <a:avLst/>
              <a:gdLst/>
              <a:ahLst/>
              <a:cxnLst/>
              <a:rect l="l" t="t" r="r" b="b"/>
              <a:pathLst>
                <a:path w="524" h="492" extrusionOk="0">
                  <a:moveTo>
                    <a:pt x="523" y="1"/>
                  </a:moveTo>
                  <a:cubicBezTo>
                    <a:pt x="353" y="159"/>
                    <a:pt x="179" y="324"/>
                    <a:pt x="0" y="492"/>
                  </a:cubicBezTo>
                  <a:cubicBezTo>
                    <a:pt x="254" y="445"/>
                    <a:pt x="459" y="252"/>
                    <a:pt x="523" y="1"/>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60"/>
            <p:cNvSpPr/>
            <p:nvPr/>
          </p:nvSpPr>
          <p:spPr>
            <a:xfrm>
              <a:off x="6057810" y="2612002"/>
              <a:ext cx="61988" cy="60589"/>
            </a:xfrm>
            <a:custGeom>
              <a:avLst/>
              <a:gdLst/>
              <a:ahLst/>
              <a:cxnLst/>
              <a:rect l="l" t="t" r="r" b="b"/>
              <a:pathLst>
                <a:path w="1374" h="1343" extrusionOk="0">
                  <a:moveTo>
                    <a:pt x="686" y="1"/>
                  </a:moveTo>
                  <a:cubicBezTo>
                    <a:pt x="330" y="1"/>
                    <a:pt x="34" y="282"/>
                    <a:pt x="17" y="642"/>
                  </a:cubicBezTo>
                  <a:cubicBezTo>
                    <a:pt x="0" y="1012"/>
                    <a:pt x="287" y="1325"/>
                    <a:pt x="658" y="1342"/>
                  </a:cubicBezTo>
                  <a:cubicBezTo>
                    <a:pt x="668" y="1343"/>
                    <a:pt x="679" y="1343"/>
                    <a:pt x="689" y="1343"/>
                  </a:cubicBezTo>
                  <a:cubicBezTo>
                    <a:pt x="1045" y="1343"/>
                    <a:pt x="1341" y="1062"/>
                    <a:pt x="1358" y="702"/>
                  </a:cubicBezTo>
                  <a:cubicBezTo>
                    <a:pt x="1374" y="332"/>
                    <a:pt x="1088" y="18"/>
                    <a:pt x="717" y="2"/>
                  </a:cubicBezTo>
                  <a:cubicBezTo>
                    <a:pt x="707" y="1"/>
                    <a:pt x="696" y="1"/>
                    <a:pt x="686" y="1"/>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60"/>
            <p:cNvSpPr/>
            <p:nvPr/>
          </p:nvSpPr>
          <p:spPr>
            <a:xfrm>
              <a:off x="5671573" y="3111254"/>
              <a:ext cx="11279" cy="16647"/>
            </a:xfrm>
            <a:custGeom>
              <a:avLst/>
              <a:gdLst/>
              <a:ahLst/>
              <a:cxnLst/>
              <a:rect l="l" t="t" r="r" b="b"/>
              <a:pathLst>
                <a:path w="250" h="369" extrusionOk="0">
                  <a:moveTo>
                    <a:pt x="0" y="1"/>
                  </a:moveTo>
                  <a:lnTo>
                    <a:pt x="0" y="1"/>
                  </a:lnTo>
                  <a:cubicBezTo>
                    <a:pt x="78" y="119"/>
                    <a:pt x="161" y="243"/>
                    <a:pt x="249" y="368"/>
                  </a:cubicBezTo>
                  <a:cubicBezTo>
                    <a:pt x="211" y="220"/>
                    <a:pt x="121" y="91"/>
                    <a:pt x="0" y="1"/>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60"/>
            <p:cNvSpPr/>
            <p:nvPr/>
          </p:nvSpPr>
          <p:spPr>
            <a:xfrm>
              <a:off x="5895709" y="3308546"/>
              <a:ext cx="83373" cy="176490"/>
            </a:xfrm>
            <a:custGeom>
              <a:avLst/>
              <a:gdLst/>
              <a:ahLst/>
              <a:cxnLst/>
              <a:rect l="l" t="t" r="r" b="b"/>
              <a:pathLst>
                <a:path w="1848" h="3912" extrusionOk="0">
                  <a:moveTo>
                    <a:pt x="573" y="0"/>
                  </a:moveTo>
                  <a:lnTo>
                    <a:pt x="0" y="1472"/>
                  </a:lnTo>
                  <a:cubicBezTo>
                    <a:pt x="0" y="1472"/>
                    <a:pt x="217" y="3799"/>
                    <a:pt x="500" y="3909"/>
                  </a:cubicBezTo>
                  <a:cubicBezTo>
                    <a:pt x="505" y="3911"/>
                    <a:pt x="510" y="3912"/>
                    <a:pt x="515" y="3912"/>
                  </a:cubicBezTo>
                  <a:cubicBezTo>
                    <a:pt x="741" y="3912"/>
                    <a:pt x="1400" y="2150"/>
                    <a:pt x="1733" y="1215"/>
                  </a:cubicBezTo>
                  <a:cubicBezTo>
                    <a:pt x="1848" y="893"/>
                    <a:pt x="1700" y="537"/>
                    <a:pt x="1393" y="392"/>
                  </a:cubicBezTo>
                  <a:lnTo>
                    <a:pt x="573" y="0"/>
                  </a:ln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60"/>
            <p:cNvSpPr/>
            <p:nvPr/>
          </p:nvSpPr>
          <p:spPr>
            <a:xfrm>
              <a:off x="5878249" y="2208169"/>
              <a:ext cx="342288" cy="523605"/>
            </a:xfrm>
            <a:custGeom>
              <a:avLst/>
              <a:gdLst/>
              <a:ahLst/>
              <a:cxnLst/>
              <a:rect l="l" t="t" r="r" b="b"/>
              <a:pathLst>
                <a:path w="7587" h="11606" extrusionOk="0">
                  <a:moveTo>
                    <a:pt x="4473" y="1"/>
                  </a:moveTo>
                  <a:cubicBezTo>
                    <a:pt x="4320" y="1"/>
                    <a:pt x="4227" y="30"/>
                    <a:pt x="4227" y="30"/>
                  </a:cubicBezTo>
                  <a:cubicBezTo>
                    <a:pt x="1464" y="263"/>
                    <a:pt x="669" y="3289"/>
                    <a:pt x="595" y="5211"/>
                  </a:cubicBezTo>
                  <a:cubicBezTo>
                    <a:pt x="387" y="10504"/>
                    <a:pt x="0" y="10684"/>
                    <a:pt x="86" y="11362"/>
                  </a:cubicBezTo>
                  <a:cubicBezTo>
                    <a:pt x="1664" y="11553"/>
                    <a:pt x="1967" y="11606"/>
                    <a:pt x="2757" y="11606"/>
                  </a:cubicBezTo>
                  <a:cubicBezTo>
                    <a:pt x="3259" y="11606"/>
                    <a:pt x="3959" y="11584"/>
                    <a:pt x="5310" y="11564"/>
                  </a:cubicBezTo>
                  <a:cubicBezTo>
                    <a:pt x="5922" y="11555"/>
                    <a:pt x="6666" y="11545"/>
                    <a:pt x="7586" y="11538"/>
                  </a:cubicBezTo>
                  <a:cubicBezTo>
                    <a:pt x="7576" y="10352"/>
                    <a:pt x="6990" y="4397"/>
                    <a:pt x="6725" y="3106"/>
                  </a:cubicBezTo>
                  <a:cubicBezTo>
                    <a:pt x="6691" y="2944"/>
                    <a:pt x="6656" y="2789"/>
                    <a:pt x="6617" y="2643"/>
                  </a:cubicBezTo>
                  <a:cubicBezTo>
                    <a:pt x="6017" y="286"/>
                    <a:pt x="4953" y="1"/>
                    <a:pt x="447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60"/>
            <p:cNvSpPr/>
            <p:nvPr/>
          </p:nvSpPr>
          <p:spPr>
            <a:xfrm>
              <a:off x="5889663" y="2327230"/>
              <a:ext cx="330919" cy="402606"/>
            </a:xfrm>
            <a:custGeom>
              <a:avLst/>
              <a:gdLst/>
              <a:ahLst/>
              <a:cxnLst/>
              <a:rect l="l" t="t" r="r" b="b"/>
              <a:pathLst>
                <a:path w="7335" h="8924" extrusionOk="0">
                  <a:moveTo>
                    <a:pt x="6366" y="1"/>
                  </a:moveTo>
                  <a:cubicBezTo>
                    <a:pt x="6340" y="17"/>
                    <a:pt x="6315" y="29"/>
                    <a:pt x="6290" y="42"/>
                  </a:cubicBezTo>
                  <a:cubicBezTo>
                    <a:pt x="5116" y="667"/>
                    <a:pt x="3934" y="1299"/>
                    <a:pt x="2901" y="2136"/>
                  </a:cubicBezTo>
                  <a:cubicBezTo>
                    <a:pt x="2388" y="2553"/>
                    <a:pt x="1" y="4730"/>
                    <a:pt x="1145" y="5250"/>
                  </a:cubicBezTo>
                  <a:cubicBezTo>
                    <a:pt x="1192" y="5271"/>
                    <a:pt x="1267" y="5281"/>
                    <a:pt x="1363" y="5281"/>
                  </a:cubicBezTo>
                  <a:cubicBezTo>
                    <a:pt x="2310" y="5281"/>
                    <a:pt x="5356" y="4312"/>
                    <a:pt x="5224" y="3729"/>
                  </a:cubicBezTo>
                  <a:lnTo>
                    <a:pt x="5224" y="3729"/>
                  </a:lnTo>
                  <a:cubicBezTo>
                    <a:pt x="5614" y="5438"/>
                    <a:pt x="5552" y="7243"/>
                    <a:pt x="5058" y="8923"/>
                  </a:cubicBezTo>
                  <a:cubicBezTo>
                    <a:pt x="5670" y="8915"/>
                    <a:pt x="6415" y="8905"/>
                    <a:pt x="7334" y="8898"/>
                  </a:cubicBezTo>
                  <a:cubicBezTo>
                    <a:pt x="7324" y="7711"/>
                    <a:pt x="6739" y="1756"/>
                    <a:pt x="6473" y="464"/>
                  </a:cubicBezTo>
                  <a:cubicBezTo>
                    <a:pt x="6439" y="302"/>
                    <a:pt x="6405" y="146"/>
                    <a:pt x="6366"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60"/>
            <p:cNvSpPr/>
            <p:nvPr/>
          </p:nvSpPr>
          <p:spPr>
            <a:xfrm>
              <a:off x="5580529" y="2194499"/>
              <a:ext cx="608962" cy="366650"/>
            </a:xfrm>
            <a:custGeom>
              <a:avLst/>
              <a:gdLst/>
              <a:ahLst/>
              <a:cxnLst/>
              <a:rect l="l" t="t" r="r" b="b"/>
              <a:pathLst>
                <a:path w="13498" h="8127" extrusionOk="0">
                  <a:moveTo>
                    <a:pt x="1111" y="0"/>
                  </a:moveTo>
                  <a:lnTo>
                    <a:pt x="82" y="378"/>
                  </a:lnTo>
                  <a:lnTo>
                    <a:pt x="25" y="400"/>
                  </a:lnTo>
                  <a:lnTo>
                    <a:pt x="23" y="400"/>
                  </a:lnTo>
                  <a:cubicBezTo>
                    <a:pt x="15" y="425"/>
                    <a:pt x="7" y="450"/>
                    <a:pt x="1" y="475"/>
                  </a:cubicBezTo>
                  <a:cubicBezTo>
                    <a:pt x="90" y="869"/>
                    <a:pt x="199" y="1265"/>
                    <a:pt x="328" y="1663"/>
                  </a:cubicBezTo>
                  <a:cubicBezTo>
                    <a:pt x="1226" y="4463"/>
                    <a:pt x="2561" y="7760"/>
                    <a:pt x="5912" y="8097"/>
                  </a:cubicBezTo>
                  <a:cubicBezTo>
                    <a:pt x="6108" y="8117"/>
                    <a:pt x="6306" y="8126"/>
                    <a:pt x="6506" y="8126"/>
                  </a:cubicBezTo>
                  <a:cubicBezTo>
                    <a:pt x="9450" y="8126"/>
                    <a:pt x="12608" y="5996"/>
                    <a:pt x="13348" y="3119"/>
                  </a:cubicBezTo>
                  <a:cubicBezTo>
                    <a:pt x="13498" y="2540"/>
                    <a:pt x="13387" y="1937"/>
                    <a:pt x="13113" y="1428"/>
                  </a:cubicBezTo>
                  <a:cubicBezTo>
                    <a:pt x="12724" y="700"/>
                    <a:pt x="12000" y="166"/>
                    <a:pt x="11227" y="166"/>
                  </a:cubicBezTo>
                  <a:cubicBezTo>
                    <a:pt x="10816" y="166"/>
                    <a:pt x="10391" y="318"/>
                    <a:pt x="9994" y="672"/>
                  </a:cubicBezTo>
                  <a:cubicBezTo>
                    <a:pt x="9537" y="1081"/>
                    <a:pt x="9304" y="1676"/>
                    <a:pt x="8954" y="2179"/>
                  </a:cubicBezTo>
                  <a:cubicBezTo>
                    <a:pt x="8199" y="3269"/>
                    <a:pt x="7043" y="3781"/>
                    <a:pt x="5864" y="3781"/>
                  </a:cubicBezTo>
                  <a:cubicBezTo>
                    <a:pt x="4775" y="3781"/>
                    <a:pt x="3666" y="3344"/>
                    <a:pt x="2836" y="2521"/>
                  </a:cubicBezTo>
                  <a:cubicBezTo>
                    <a:pt x="2265" y="1955"/>
                    <a:pt x="1828" y="1308"/>
                    <a:pt x="1538" y="815"/>
                  </a:cubicBezTo>
                  <a:cubicBezTo>
                    <a:pt x="1363" y="519"/>
                    <a:pt x="1241" y="274"/>
                    <a:pt x="1173" y="134"/>
                  </a:cubicBezTo>
                  <a:lnTo>
                    <a:pt x="1173" y="132"/>
                  </a:lnTo>
                  <a:cubicBezTo>
                    <a:pt x="1132" y="50"/>
                    <a:pt x="1111" y="0"/>
                    <a:pt x="111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60"/>
            <p:cNvSpPr/>
            <p:nvPr/>
          </p:nvSpPr>
          <p:spPr>
            <a:xfrm>
              <a:off x="5566273" y="2101515"/>
              <a:ext cx="87478" cy="111028"/>
            </a:xfrm>
            <a:custGeom>
              <a:avLst/>
              <a:gdLst/>
              <a:ahLst/>
              <a:cxnLst/>
              <a:rect l="l" t="t" r="r" b="b"/>
              <a:pathLst>
                <a:path w="1939" h="2461" extrusionOk="0">
                  <a:moveTo>
                    <a:pt x="914" y="0"/>
                  </a:moveTo>
                  <a:cubicBezTo>
                    <a:pt x="914" y="0"/>
                    <a:pt x="1" y="1051"/>
                    <a:pt x="308" y="2342"/>
                  </a:cubicBezTo>
                  <a:cubicBezTo>
                    <a:pt x="318" y="2381"/>
                    <a:pt x="328" y="2420"/>
                    <a:pt x="339" y="2461"/>
                  </a:cubicBezTo>
                  <a:lnTo>
                    <a:pt x="404" y="2446"/>
                  </a:lnTo>
                  <a:lnTo>
                    <a:pt x="1489" y="2193"/>
                  </a:lnTo>
                  <a:cubicBezTo>
                    <a:pt x="1506" y="2136"/>
                    <a:pt x="1938" y="667"/>
                    <a:pt x="1778" y="667"/>
                  </a:cubicBezTo>
                  <a:cubicBezTo>
                    <a:pt x="1772" y="667"/>
                    <a:pt x="1765" y="669"/>
                    <a:pt x="1757" y="674"/>
                  </a:cubicBezTo>
                  <a:cubicBezTo>
                    <a:pt x="1535" y="795"/>
                    <a:pt x="1197" y="1198"/>
                    <a:pt x="1197" y="1198"/>
                  </a:cubicBezTo>
                  <a:lnTo>
                    <a:pt x="914" y="0"/>
                  </a:ln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60"/>
            <p:cNvSpPr/>
            <p:nvPr/>
          </p:nvSpPr>
          <p:spPr>
            <a:xfrm>
              <a:off x="5580259" y="2207177"/>
              <a:ext cx="609233" cy="353972"/>
            </a:xfrm>
            <a:custGeom>
              <a:avLst/>
              <a:gdLst/>
              <a:ahLst/>
              <a:cxnLst/>
              <a:rect l="l" t="t" r="r" b="b"/>
              <a:pathLst>
                <a:path w="13504" h="7846" extrusionOk="0">
                  <a:moveTo>
                    <a:pt x="1" y="0"/>
                  </a:moveTo>
                  <a:cubicBezTo>
                    <a:pt x="9" y="39"/>
                    <a:pt x="19" y="78"/>
                    <a:pt x="31" y="119"/>
                  </a:cubicBezTo>
                  <a:lnTo>
                    <a:pt x="29" y="119"/>
                  </a:lnTo>
                  <a:cubicBezTo>
                    <a:pt x="21" y="144"/>
                    <a:pt x="13" y="169"/>
                    <a:pt x="7" y="194"/>
                  </a:cubicBezTo>
                  <a:cubicBezTo>
                    <a:pt x="96" y="588"/>
                    <a:pt x="205" y="984"/>
                    <a:pt x="334" y="1382"/>
                  </a:cubicBezTo>
                  <a:cubicBezTo>
                    <a:pt x="1232" y="4182"/>
                    <a:pt x="2567" y="7479"/>
                    <a:pt x="5918" y="7816"/>
                  </a:cubicBezTo>
                  <a:cubicBezTo>
                    <a:pt x="6114" y="7836"/>
                    <a:pt x="6312" y="7845"/>
                    <a:pt x="6512" y="7845"/>
                  </a:cubicBezTo>
                  <a:cubicBezTo>
                    <a:pt x="9456" y="7845"/>
                    <a:pt x="12614" y="5715"/>
                    <a:pt x="13354" y="2838"/>
                  </a:cubicBezTo>
                  <a:cubicBezTo>
                    <a:pt x="13504" y="2259"/>
                    <a:pt x="13393" y="1656"/>
                    <a:pt x="13119" y="1148"/>
                  </a:cubicBezTo>
                  <a:cubicBezTo>
                    <a:pt x="12923" y="1163"/>
                    <a:pt x="12726" y="1273"/>
                    <a:pt x="12591" y="1423"/>
                  </a:cubicBezTo>
                  <a:cubicBezTo>
                    <a:pt x="12398" y="1638"/>
                    <a:pt x="12299" y="1912"/>
                    <a:pt x="12188" y="2176"/>
                  </a:cubicBezTo>
                  <a:cubicBezTo>
                    <a:pt x="11634" y="3496"/>
                    <a:pt x="10705" y="4675"/>
                    <a:pt x="9482" y="5423"/>
                  </a:cubicBezTo>
                  <a:cubicBezTo>
                    <a:pt x="8607" y="5960"/>
                    <a:pt x="7581" y="6262"/>
                    <a:pt x="6559" y="6262"/>
                  </a:cubicBezTo>
                  <a:cubicBezTo>
                    <a:pt x="6154" y="6262"/>
                    <a:pt x="5750" y="6215"/>
                    <a:pt x="5357" y="6116"/>
                  </a:cubicBezTo>
                  <a:cubicBezTo>
                    <a:pt x="3478" y="5645"/>
                    <a:pt x="2045" y="4097"/>
                    <a:pt x="1080" y="2416"/>
                  </a:cubicBezTo>
                  <a:cubicBezTo>
                    <a:pt x="709" y="1771"/>
                    <a:pt x="564" y="682"/>
                    <a:pt x="94" y="104"/>
                  </a:cubicBezTo>
                  <a:cubicBezTo>
                    <a:pt x="93" y="101"/>
                    <a:pt x="90" y="100"/>
                    <a:pt x="88" y="97"/>
                  </a:cubicBezTo>
                  <a:cubicBezTo>
                    <a:pt x="60" y="62"/>
                    <a:pt x="31" y="31"/>
                    <a:pt x="1"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60"/>
            <p:cNvSpPr/>
            <p:nvPr/>
          </p:nvSpPr>
          <p:spPr>
            <a:xfrm>
              <a:off x="4826508" y="2003524"/>
              <a:ext cx="680876" cy="393719"/>
            </a:xfrm>
            <a:custGeom>
              <a:avLst/>
              <a:gdLst/>
              <a:ahLst/>
              <a:cxnLst/>
              <a:rect l="l" t="t" r="r" b="b"/>
              <a:pathLst>
                <a:path w="15092" h="8727" extrusionOk="0">
                  <a:moveTo>
                    <a:pt x="10089" y="0"/>
                  </a:moveTo>
                  <a:cubicBezTo>
                    <a:pt x="6556" y="0"/>
                    <a:pt x="2864" y="920"/>
                    <a:pt x="1181" y="1399"/>
                  </a:cubicBezTo>
                  <a:cubicBezTo>
                    <a:pt x="666" y="1545"/>
                    <a:pt x="312" y="2011"/>
                    <a:pt x="314" y="2545"/>
                  </a:cubicBezTo>
                  <a:cubicBezTo>
                    <a:pt x="315" y="3036"/>
                    <a:pt x="277" y="3774"/>
                    <a:pt x="144" y="4853"/>
                  </a:cubicBezTo>
                  <a:cubicBezTo>
                    <a:pt x="4" y="5986"/>
                    <a:pt x="1" y="6819"/>
                    <a:pt x="40" y="7393"/>
                  </a:cubicBezTo>
                  <a:cubicBezTo>
                    <a:pt x="80" y="7976"/>
                    <a:pt x="536" y="8445"/>
                    <a:pt x="1119" y="8500"/>
                  </a:cubicBezTo>
                  <a:cubicBezTo>
                    <a:pt x="2972" y="8673"/>
                    <a:pt x="5316" y="8727"/>
                    <a:pt x="7508" y="8727"/>
                  </a:cubicBezTo>
                  <a:cubicBezTo>
                    <a:pt x="9936" y="8727"/>
                    <a:pt x="12178" y="8661"/>
                    <a:pt x="13364" y="8619"/>
                  </a:cubicBezTo>
                  <a:cubicBezTo>
                    <a:pt x="13900" y="8600"/>
                    <a:pt x="14362" y="8227"/>
                    <a:pt x="14479" y="7705"/>
                  </a:cubicBezTo>
                  <a:cubicBezTo>
                    <a:pt x="15092" y="5012"/>
                    <a:pt x="14689" y="2464"/>
                    <a:pt x="14424" y="1272"/>
                  </a:cubicBezTo>
                  <a:cubicBezTo>
                    <a:pt x="14326" y="830"/>
                    <a:pt x="13989" y="479"/>
                    <a:pt x="13550" y="371"/>
                  </a:cubicBezTo>
                  <a:cubicBezTo>
                    <a:pt x="12471" y="106"/>
                    <a:pt x="11289" y="0"/>
                    <a:pt x="10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60"/>
            <p:cNvSpPr/>
            <p:nvPr/>
          </p:nvSpPr>
          <p:spPr>
            <a:xfrm>
              <a:off x="4860435" y="2561111"/>
              <a:ext cx="459587" cy="837695"/>
            </a:xfrm>
            <a:custGeom>
              <a:avLst/>
              <a:gdLst/>
              <a:ahLst/>
              <a:cxnLst/>
              <a:rect l="l" t="t" r="r" b="b"/>
              <a:pathLst>
                <a:path w="10187" h="18568" extrusionOk="0">
                  <a:moveTo>
                    <a:pt x="5761" y="1"/>
                  </a:moveTo>
                  <a:cubicBezTo>
                    <a:pt x="4796" y="1"/>
                    <a:pt x="3081" y="354"/>
                    <a:pt x="2072" y="2638"/>
                  </a:cubicBezTo>
                  <a:cubicBezTo>
                    <a:pt x="430" y="6363"/>
                    <a:pt x="5624" y="13188"/>
                    <a:pt x="5671" y="13467"/>
                  </a:cubicBezTo>
                  <a:cubicBezTo>
                    <a:pt x="5718" y="13747"/>
                    <a:pt x="365" y="16983"/>
                    <a:pt x="365" y="16983"/>
                  </a:cubicBezTo>
                  <a:lnTo>
                    <a:pt x="1" y="18568"/>
                  </a:lnTo>
                  <a:cubicBezTo>
                    <a:pt x="1" y="18568"/>
                    <a:pt x="7146" y="17110"/>
                    <a:pt x="8666" y="15898"/>
                  </a:cubicBezTo>
                  <a:cubicBezTo>
                    <a:pt x="10187" y="14688"/>
                    <a:pt x="6474" y="72"/>
                    <a:pt x="6474" y="72"/>
                  </a:cubicBezTo>
                  <a:cubicBezTo>
                    <a:pt x="6474" y="72"/>
                    <a:pt x="6193" y="1"/>
                    <a:pt x="57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60"/>
            <p:cNvSpPr/>
            <p:nvPr/>
          </p:nvSpPr>
          <p:spPr>
            <a:xfrm>
              <a:off x="4948411" y="2828197"/>
              <a:ext cx="7128" cy="24678"/>
            </a:xfrm>
            <a:custGeom>
              <a:avLst/>
              <a:gdLst/>
              <a:ahLst/>
              <a:cxnLst/>
              <a:rect l="l" t="t" r="r" b="b"/>
              <a:pathLst>
                <a:path w="158" h="547" extrusionOk="0">
                  <a:moveTo>
                    <a:pt x="0" y="1"/>
                  </a:moveTo>
                  <a:lnTo>
                    <a:pt x="0" y="1"/>
                  </a:lnTo>
                  <a:cubicBezTo>
                    <a:pt x="40" y="182"/>
                    <a:pt x="88" y="365"/>
                    <a:pt x="139" y="546"/>
                  </a:cubicBezTo>
                  <a:cubicBezTo>
                    <a:pt x="145" y="516"/>
                    <a:pt x="150" y="486"/>
                    <a:pt x="151" y="454"/>
                  </a:cubicBezTo>
                  <a:cubicBezTo>
                    <a:pt x="158" y="284"/>
                    <a:pt x="100" y="125"/>
                    <a:pt x="0" y="1"/>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60"/>
            <p:cNvSpPr/>
            <p:nvPr/>
          </p:nvSpPr>
          <p:spPr>
            <a:xfrm>
              <a:off x="5239904" y="2984749"/>
              <a:ext cx="8843" cy="33656"/>
            </a:xfrm>
            <a:custGeom>
              <a:avLst/>
              <a:gdLst/>
              <a:ahLst/>
              <a:cxnLst/>
              <a:rect l="l" t="t" r="r" b="b"/>
              <a:pathLst>
                <a:path w="196" h="746" extrusionOk="0">
                  <a:moveTo>
                    <a:pt x="72" y="0"/>
                  </a:moveTo>
                  <a:cubicBezTo>
                    <a:pt x="36" y="77"/>
                    <a:pt x="14" y="162"/>
                    <a:pt x="11" y="253"/>
                  </a:cubicBezTo>
                  <a:cubicBezTo>
                    <a:pt x="0" y="442"/>
                    <a:pt x="74" y="616"/>
                    <a:pt x="195" y="745"/>
                  </a:cubicBezTo>
                  <a:cubicBezTo>
                    <a:pt x="156" y="499"/>
                    <a:pt x="115" y="249"/>
                    <a:pt x="72"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60"/>
            <p:cNvSpPr/>
            <p:nvPr/>
          </p:nvSpPr>
          <p:spPr>
            <a:xfrm>
              <a:off x="4768037" y="3322306"/>
              <a:ext cx="108772" cy="157812"/>
            </a:xfrm>
            <a:custGeom>
              <a:avLst/>
              <a:gdLst/>
              <a:ahLst/>
              <a:cxnLst/>
              <a:rect l="l" t="t" r="r" b="b"/>
              <a:pathLst>
                <a:path w="2411" h="3498" extrusionOk="0">
                  <a:moveTo>
                    <a:pt x="1529" y="1"/>
                  </a:moveTo>
                  <a:cubicBezTo>
                    <a:pt x="1132" y="1"/>
                    <a:pt x="776" y="268"/>
                    <a:pt x="676" y="663"/>
                  </a:cubicBezTo>
                  <a:cubicBezTo>
                    <a:pt x="409" y="1707"/>
                    <a:pt x="0" y="3446"/>
                    <a:pt x="213" y="3495"/>
                  </a:cubicBezTo>
                  <a:cubicBezTo>
                    <a:pt x="219" y="3496"/>
                    <a:pt x="225" y="3497"/>
                    <a:pt x="232" y="3497"/>
                  </a:cubicBezTo>
                  <a:cubicBezTo>
                    <a:pt x="576" y="3497"/>
                    <a:pt x="2047" y="1709"/>
                    <a:pt x="2047" y="1709"/>
                  </a:cubicBezTo>
                  <a:lnTo>
                    <a:pt x="2410" y="123"/>
                  </a:lnTo>
                  <a:lnTo>
                    <a:pt x="1662" y="11"/>
                  </a:lnTo>
                  <a:cubicBezTo>
                    <a:pt x="1617" y="4"/>
                    <a:pt x="1573" y="1"/>
                    <a:pt x="1529"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60"/>
            <p:cNvSpPr/>
            <p:nvPr/>
          </p:nvSpPr>
          <p:spPr>
            <a:xfrm>
              <a:off x="4940831" y="2467766"/>
              <a:ext cx="538673" cy="875411"/>
            </a:xfrm>
            <a:custGeom>
              <a:avLst/>
              <a:gdLst/>
              <a:ahLst/>
              <a:cxnLst/>
              <a:rect l="l" t="t" r="r" b="b"/>
              <a:pathLst>
                <a:path w="11940" h="19404" extrusionOk="0">
                  <a:moveTo>
                    <a:pt x="2276" y="0"/>
                  </a:moveTo>
                  <a:cubicBezTo>
                    <a:pt x="2276" y="0"/>
                    <a:pt x="1186" y="255"/>
                    <a:pt x="382" y="1267"/>
                  </a:cubicBezTo>
                  <a:cubicBezTo>
                    <a:pt x="446" y="1556"/>
                    <a:pt x="469" y="1885"/>
                    <a:pt x="437" y="2292"/>
                  </a:cubicBezTo>
                  <a:cubicBezTo>
                    <a:pt x="336" y="3489"/>
                    <a:pt x="158" y="4622"/>
                    <a:pt x="52" y="5440"/>
                  </a:cubicBezTo>
                  <a:cubicBezTo>
                    <a:pt x="32" y="5599"/>
                    <a:pt x="13" y="5746"/>
                    <a:pt x="1" y="5881"/>
                  </a:cubicBezTo>
                  <a:cubicBezTo>
                    <a:pt x="88" y="6054"/>
                    <a:pt x="187" y="6227"/>
                    <a:pt x="297" y="6397"/>
                  </a:cubicBezTo>
                  <a:cubicBezTo>
                    <a:pt x="2294" y="9553"/>
                    <a:pt x="7575" y="12079"/>
                    <a:pt x="7714" y="12267"/>
                  </a:cubicBezTo>
                  <a:cubicBezTo>
                    <a:pt x="7885" y="12493"/>
                    <a:pt x="4615" y="17828"/>
                    <a:pt x="4615" y="17828"/>
                  </a:cubicBezTo>
                  <a:lnTo>
                    <a:pt x="4777" y="18460"/>
                  </a:lnTo>
                  <a:lnTo>
                    <a:pt x="5019" y="19403"/>
                  </a:lnTo>
                  <a:cubicBezTo>
                    <a:pt x="5019" y="19403"/>
                    <a:pt x="10699" y="14827"/>
                    <a:pt x="11492" y="13053"/>
                  </a:cubicBezTo>
                  <a:cubicBezTo>
                    <a:pt x="11939" y="12051"/>
                    <a:pt x="8949" y="8023"/>
                    <a:pt x="6256" y="4704"/>
                  </a:cubicBezTo>
                  <a:cubicBezTo>
                    <a:pt x="6256" y="4704"/>
                    <a:pt x="6255" y="4704"/>
                    <a:pt x="6252" y="4700"/>
                  </a:cubicBezTo>
                  <a:cubicBezTo>
                    <a:pt x="4175" y="2138"/>
                    <a:pt x="2276" y="0"/>
                    <a:pt x="227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60"/>
            <p:cNvSpPr/>
            <p:nvPr/>
          </p:nvSpPr>
          <p:spPr>
            <a:xfrm>
              <a:off x="4940876" y="2702549"/>
              <a:ext cx="408291" cy="598044"/>
            </a:xfrm>
            <a:custGeom>
              <a:avLst/>
              <a:gdLst/>
              <a:ahLst/>
              <a:cxnLst/>
              <a:rect l="l" t="t" r="r" b="b"/>
              <a:pathLst>
                <a:path w="9050" h="13256" extrusionOk="0">
                  <a:moveTo>
                    <a:pt x="520" y="1"/>
                  </a:moveTo>
                  <a:lnTo>
                    <a:pt x="53" y="236"/>
                  </a:lnTo>
                  <a:cubicBezTo>
                    <a:pt x="32" y="395"/>
                    <a:pt x="14" y="542"/>
                    <a:pt x="1" y="677"/>
                  </a:cubicBezTo>
                  <a:cubicBezTo>
                    <a:pt x="88" y="850"/>
                    <a:pt x="187" y="1023"/>
                    <a:pt x="298" y="1193"/>
                  </a:cubicBezTo>
                  <a:cubicBezTo>
                    <a:pt x="2295" y="4349"/>
                    <a:pt x="7575" y="6875"/>
                    <a:pt x="7714" y="7063"/>
                  </a:cubicBezTo>
                  <a:cubicBezTo>
                    <a:pt x="7885" y="7289"/>
                    <a:pt x="4615" y="12624"/>
                    <a:pt x="4615" y="12624"/>
                  </a:cubicBezTo>
                  <a:lnTo>
                    <a:pt x="4777" y="13256"/>
                  </a:lnTo>
                  <a:cubicBezTo>
                    <a:pt x="7035" y="11467"/>
                    <a:pt x="9050" y="6209"/>
                    <a:pt x="9050" y="6209"/>
                  </a:cubicBezTo>
                  <a:cubicBezTo>
                    <a:pt x="7318" y="5894"/>
                    <a:pt x="2560" y="857"/>
                    <a:pt x="2559" y="857"/>
                  </a:cubicBezTo>
                  <a:cubicBezTo>
                    <a:pt x="2559" y="857"/>
                    <a:pt x="2559" y="857"/>
                    <a:pt x="2559" y="857"/>
                  </a:cubicBezTo>
                  <a:lnTo>
                    <a:pt x="520"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60"/>
            <p:cNvSpPr/>
            <p:nvPr/>
          </p:nvSpPr>
          <p:spPr>
            <a:xfrm>
              <a:off x="4984097" y="2472774"/>
              <a:ext cx="44348" cy="29595"/>
            </a:xfrm>
            <a:custGeom>
              <a:avLst/>
              <a:gdLst/>
              <a:ahLst/>
              <a:cxnLst/>
              <a:rect l="l" t="t" r="r" b="b"/>
              <a:pathLst>
                <a:path w="983" h="656" extrusionOk="0">
                  <a:moveTo>
                    <a:pt x="982" y="1"/>
                  </a:moveTo>
                  <a:cubicBezTo>
                    <a:pt x="730" y="103"/>
                    <a:pt x="367" y="282"/>
                    <a:pt x="0" y="578"/>
                  </a:cubicBezTo>
                  <a:cubicBezTo>
                    <a:pt x="84" y="621"/>
                    <a:pt x="180" y="650"/>
                    <a:pt x="282" y="655"/>
                  </a:cubicBezTo>
                  <a:cubicBezTo>
                    <a:pt x="293" y="655"/>
                    <a:pt x="303" y="655"/>
                    <a:pt x="314" y="655"/>
                  </a:cubicBezTo>
                  <a:cubicBezTo>
                    <a:pt x="670" y="655"/>
                    <a:pt x="966" y="374"/>
                    <a:pt x="982" y="16"/>
                  </a:cubicBezTo>
                  <a:lnTo>
                    <a:pt x="982" y="1"/>
                  </a:ln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60"/>
            <p:cNvSpPr/>
            <p:nvPr/>
          </p:nvSpPr>
          <p:spPr>
            <a:xfrm>
              <a:off x="4958065" y="2522131"/>
              <a:ext cx="11369" cy="41731"/>
            </a:xfrm>
            <a:custGeom>
              <a:avLst/>
              <a:gdLst/>
              <a:ahLst/>
              <a:cxnLst/>
              <a:rect l="l" t="t" r="r" b="b"/>
              <a:pathLst>
                <a:path w="252" h="925" extrusionOk="0">
                  <a:moveTo>
                    <a:pt x="50" y="0"/>
                  </a:moveTo>
                  <a:cubicBezTo>
                    <a:pt x="34" y="19"/>
                    <a:pt x="18" y="38"/>
                    <a:pt x="1" y="59"/>
                  </a:cubicBezTo>
                  <a:cubicBezTo>
                    <a:pt x="56" y="310"/>
                    <a:pt x="80" y="589"/>
                    <a:pt x="66" y="924"/>
                  </a:cubicBezTo>
                  <a:cubicBezTo>
                    <a:pt x="170" y="812"/>
                    <a:pt x="235" y="665"/>
                    <a:pt x="242" y="501"/>
                  </a:cubicBezTo>
                  <a:cubicBezTo>
                    <a:pt x="251" y="307"/>
                    <a:pt x="177" y="129"/>
                    <a:pt x="50"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60"/>
            <p:cNvSpPr/>
            <p:nvPr/>
          </p:nvSpPr>
          <p:spPr>
            <a:xfrm>
              <a:off x="5019919" y="2518206"/>
              <a:ext cx="62033" cy="60544"/>
            </a:xfrm>
            <a:custGeom>
              <a:avLst/>
              <a:gdLst/>
              <a:ahLst/>
              <a:cxnLst/>
              <a:rect l="l" t="t" r="r" b="b"/>
              <a:pathLst>
                <a:path w="1375" h="1342" extrusionOk="0">
                  <a:moveTo>
                    <a:pt x="686" y="0"/>
                  </a:moveTo>
                  <a:cubicBezTo>
                    <a:pt x="330" y="0"/>
                    <a:pt x="34" y="281"/>
                    <a:pt x="17" y="640"/>
                  </a:cubicBezTo>
                  <a:cubicBezTo>
                    <a:pt x="0" y="1011"/>
                    <a:pt x="287" y="1323"/>
                    <a:pt x="658" y="1340"/>
                  </a:cubicBezTo>
                  <a:cubicBezTo>
                    <a:pt x="668" y="1341"/>
                    <a:pt x="679" y="1341"/>
                    <a:pt x="689" y="1341"/>
                  </a:cubicBezTo>
                  <a:cubicBezTo>
                    <a:pt x="1045" y="1341"/>
                    <a:pt x="1341" y="1060"/>
                    <a:pt x="1358" y="701"/>
                  </a:cubicBezTo>
                  <a:cubicBezTo>
                    <a:pt x="1375" y="331"/>
                    <a:pt x="1088" y="18"/>
                    <a:pt x="717" y="1"/>
                  </a:cubicBezTo>
                  <a:cubicBezTo>
                    <a:pt x="707" y="1"/>
                    <a:pt x="696" y="0"/>
                    <a:pt x="686"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60"/>
            <p:cNvSpPr/>
            <p:nvPr/>
          </p:nvSpPr>
          <p:spPr>
            <a:xfrm>
              <a:off x="4961088" y="2576044"/>
              <a:ext cx="62033" cy="60589"/>
            </a:xfrm>
            <a:custGeom>
              <a:avLst/>
              <a:gdLst/>
              <a:ahLst/>
              <a:cxnLst/>
              <a:rect l="l" t="t" r="r" b="b"/>
              <a:pathLst>
                <a:path w="1375" h="1343" extrusionOk="0">
                  <a:moveTo>
                    <a:pt x="686" y="0"/>
                  </a:moveTo>
                  <a:cubicBezTo>
                    <a:pt x="329" y="0"/>
                    <a:pt x="34" y="281"/>
                    <a:pt x="18" y="641"/>
                  </a:cubicBezTo>
                  <a:cubicBezTo>
                    <a:pt x="0" y="1011"/>
                    <a:pt x="287" y="1324"/>
                    <a:pt x="657" y="1342"/>
                  </a:cubicBezTo>
                  <a:cubicBezTo>
                    <a:pt x="668" y="1342"/>
                    <a:pt x="678" y="1342"/>
                    <a:pt x="689" y="1342"/>
                  </a:cubicBezTo>
                  <a:cubicBezTo>
                    <a:pt x="1045" y="1342"/>
                    <a:pt x="1340" y="1061"/>
                    <a:pt x="1357" y="701"/>
                  </a:cubicBezTo>
                  <a:cubicBezTo>
                    <a:pt x="1374" y="332"/>
                    <a:pt x="1087" y="18"/>
                    <a:pt x="718" y="1"/>
                  </a:cubicBezTo>
                  <a:cubicBezTo>
                    <a:pt x="707" y="1"/>
                    <a:pt x="697" y="0"/>
                    <a:pt x="686"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60"/>
            <p:cNvSpPr/>
            <p:nvPr/>
          </p:nvSpPr>
          <p:spPr>
            <a:xfrm>
              <a:off x="4944260" y="2653824"/>
              <a:ext cx="19039" cy="51657"/>
            </a:xfrm>
            <a:custGeom>
              <a:avLst/>
              <a:gdLst/>
              <a:ahLst/>
              <a:cxnLst/>
              <a:rect l="l" t="t" r="r" b="b"/>
              <a:pathLst>
                <a:path w="422" h="1145" extrusionOk="0">
                  <a:moveTo>
                    <a:pt x="157" y="1"/>
                  </a:moveTo>
                  <a:cubicBezTo>
                    <a:pt x="100" y="420"/>
                    <a:pt x="46" y="805"/>
                    <a:pt x="1" y="1145"/>
                  </a:cubicBezTo>
                  <a:cubicBezTo>
                    <a:pt x="232" y="1049"/>
                    <a:pt x="401" y="825"/>
                    <a:pt x="412" y="557"/>
                  </a:cubicBezTo>
                  <a:cubicBezTo>
                    <a:pt x="422" y="331"/>
                    <a:pt x="321" y="129"/>
                    <a:pt x="157" y="1"/>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60"/>
            <p:cNvSpPr/>
            <p:nvPr/>
          </p:nvSpPr>
          <p:spPr>
            <a:xfrm>
              <a:off x="5017348" y="2670382"/>
              <a:ext cx="62033" cy="60544"/>
            </a:xfrm>
            <a:custGeom>
              <a:avLst/>
              <a:gdLst/>
              <a:ahLst/>
              <a:cxnLst/>
              <a:rect l="l" t="t" r="r" b="b"/>
              <a:pathLst>
                <a:path w="1375" h="1342" extrusionOk="0">
                  <a:moveTo>
                    <a:pt x="685" y="0"/>
                  </a:moveTo>
                  <a:cubicBezTo>
                    <a:pt x="329" y="0"/>
                    <a:pt x="34" y="281"/>
                    <a:pt x="17" y="640"/>
                  </a:cubicBezTo>
                  <a:cubicBezTo>
                    <a:pt x="1" y="1011"/>
                    <a:pt x="288" y="1323"/>
                    <a:pt x="657" y="1340"/>
                  </a:cubicBezTo>
                  <a:cubicBezTo>
                    <a:pt x="668" y="1341"/>
                    <a:pt x="678" y="1341"/>
                    <a:pt x="689" y="1341"/>
                  </a:cubicBezTo>
                  <a:cubicBezTo>
                    <a:pt x="1045" y="1341"/>
                    <a:pt x="1341" y="1060"/>
                    <a:pt x="1357" y="701"/>
                  </a:cubicBezTo>
                  <a:cubicBezTo>
                    <a:pt x="1375" y="330"/>
                    <a:pt x="1088" y="18"/>
                    <a:pt x="717" y="1"/>
                  </a:cubicBezTo>
                  <a:cubicBezTo>
                    <a:pt x="706" y="1"/>
                    <a:pt x="696" y="0"/>
                    <a:pt x="685"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60"/>
            <p:cNvSpPr/>
            <p:nvPr/>
          </p:nvSpPr>
          <p:spPr>
            <a:xfrm>
              <a:off x="5088315" y="2581819"/>
              <a:ext cx="61988" cy="60544"/>
            </a:xfrm>
            <a:custGeom>
              <a:avLst/>
              <a:gdLst/>
              <a:ahLst/>
              <a:cxnLst/>
              <a:rect l="l" t="t" r="r" b="b"/>
              <a:pathLst>
                <a:path w="1374" h="1342" extrusionOk="0">
                  <a:moveTo>
                    <a:pt x="686" y="1"/>
                  </a:moveTo>
                  <a:cubicBezTo>
                    <a:pt x="330" y="1"/>
                    <a:pt x="34" y="282"/>
                    <a:pt x="17" y="641"/>
                  </a:cubicBezTo>
                  <a:cubicBezTo>
                    <a:pt x="0" y="1012"/>
                    <a:pt x="287" y="1324"/>
                    <a:pt x="658" y="1341"/>
                  </a:cubicBezTo>
                  <a:cubicBezTo>
                    <a:pt x="668" y="1341"/>
                    <a:pt x="679" y="1342"/>
                    <a:pt x="689" y="1342"/>
                  </a:cubicBezTo>
                  <a:cubicBezTo>
                    <a:pt x="1045" y="1342"/>
                    <a:pt x="1341" y="1061"/>
                    <a:pt x="1358" y="702"/>
                  </a:cubicBezTo>
                  <a:cubicBezTo>
                    <a:pt x="1374" y="331"/>
                    <a:pt x="1088" y="19"/>
                    <a:pt x="717" y="2"/>
                  </a:cubicBezTo>
                  <a:cubicBezTo>
                    <a:pt x="707" y="1"/>
                    <a:pt x="696" y="1"/>
                    <a:pt x="686" y="1"/>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60"/>
            <p:cNvSpPr/>
            <p:nvPr/>
          </p:nvSpPr>
          <p:spPr>
            <a:xfrm>
              <a:off x="5141055" y="2658200"/>
              <a:ext cx="62078" cy="60544"/>
            </a:xfrm>
            <a:custGeom>
              <a:avLst/>
              <a:gdLst/>
              <a:ahLst/>
              <a:cxnLst/>
              <a:rect l="l" t="t" r="r" b="b"/>
              <a:pathLst>
                <a:path w="1376" h="1342" extrusionOk="0">
                  <a:moveTo>
                    <a:pt x="686" y="1"/>
                  </a:moveTo>
                  <a:cubicBezTo>
                    <a:pt x="331" y="1"/>
                    <a:pt x="35" y="282"/>
                    <a:pt x="18" y="641"/>
                  </a:cubicBezTo>
                  <a:cubicBezTo>
                    <a:pt x="1" y="1011"/>
                    <a:pt x="287" y="1323"/>
                    <a:pt x="658" y="1341"/>
                  </a:cubicBezTo>
                  <a:cubicBezTo>
                    <a:pt x="669" y="1341"/>
                    <a:pt x="679" y="1341"/>
                    <a:pt x="690" y="1341"/>
                  </a:cubicBezTo>
                  <a:cubicBezTo>
                    <a:pt x="1045" y="1341"/>
                    <a:pt x="1341" y="1060"/>
                    <a:pt x="1358" y="701"/>
                  </a:cubicBezTo>
                  <a:cubicBezTo>
                    <a:pt x="1375" y="331"/>
                    <a:pt x="1089" y="16"/>
                    <a:pt x="718" y="1"/>
                  </a:cubicBezTo>
                  <a:cubicBezTo>
                    <a:pt x="707" y="1"/>
                    <a:pt x="697" y="1"/>
                    <a:pt x="686" y="1"/>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60"/>
            <p:cNvSpPr/>
            <p:nvPr/>
          </p:nvSpPr>
          <p:spPr>
            <a:xfrm>
              <a:off x="5085473" y="3272724"/>
              <a:ext cx="81974" cy="180640"/>
            </a:xfrm>
            <a:custGeom>
              <a:avLst/>
              <a:gdLst/>
              <a:ahLst/>
              <a:cxnLst/>
              <a:rect l="l" t="t" r="r" b="b"/>
              <a:pathLst>
                <a:path w="1817" h="4004" extrusionOk="0">
                  <a:moveTo>
                    <a:pt x="1412" y="0"/>
                  </a:moveTo>
                  <a:lnTo>
                    <a:pt x="526" y="301"/>
                  </a:lnTo>
                  <a:cubicBezTo>
                    <a:pt x="194" y="412"/>
                    <a:pt x="0" y="757"/>
                    <a:pt x="78" y="1100"/>
                  </a:cubicBezTo>
                  <a:cubicBezTo>
                    <a:pt x="305" y="2102"/>
                    <a:pt x="769" y="4003"/>
                    <a:pt x="998" y="4003"/>
                  </a:cubicBezTo>
                  <a:cubicBezTo>
                    <a:pt x="1001" y="4003"/>
                    <a:pt x="1004" y="4003"/>
                    <a:pt x="1008" y="4002"/>
                  </a:cubicBezTo>
                  <a:cubicBezTo>
                    <a:pt x="1312" y="3923"/>
                    <a:pt x="1817" y="1572"/>
                    <a:pt x="1817" y="1572"/>
                  </a:cubicBezTo>
                  <a:lnTo>
                    <a:pt x="1412" y="0"/>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60"/>
            <p:cNvSpPr/>
            <p:nvPr/>
          </p:nvSpPr>
          <p:spPr>
            <a:xfrm>
              <a:off x="4882677" y="2079409"/>
              <a:ext cx="401794" cy="386996"/>
            </a:xfrm>
            <a:custGeom>
              <a:avLst/>
              <a:gdLst/>
              <a:ahLst/>
              <a:cxnLst/>
              <a:rect l="l" t="t" r="r" b="b"/>
              <a:pathLst>
                <a:path w="8906" h="8578" extrusionOk="0">
                  <a:moveTo>
                    <a:pt x="7576" y="0"/>
                  </a:moveTo>
                  <a:lnTo>
                    <a:pt x="6754" y="259"/>
                  </a:lnTo>
                  <a:cubicBezTo>
                    <a:pt x="6754" y="259"/>
                    <a:pt x="6763" y="296"/>
                    <a:pt x="6778" y="364"/>
                  </a:cubicBezTo>
                  <a:cubicBezTo>
                    <a:pt x="6802" y="477"/>
                    <a:pt x="6841" y="677"/>
                    <a:pt x="6873" y="932"/>
                  </a:cubicBezTo>
                  <a:cubicBezTo>
                    <a:pt x="6926" y="1355"/>
                    <a:pt x="6960" y="1935"/>
                    <a:pt x="6880" y="2528"/>
                  </a:cubicBezTo>
                  <a:cubicBezTo>
                    <a:pt x="6695" y="3898"/>
                    <a:pt x="5768" y="5032"/>
                    <a:pt x="4352" y="5219"/>
                  </a:cubicBezTo>
                  <a:cubicBezTo>
                    <a:pt x="4233" y="5235"/>
                    <a:pt x="4119" y="5242"/>
                    <a:pt x="4008" y="5242"/>
                  </a:cubicBezTo>
                  <a:cubicBezTo>
                    <a:pt x="3392" y="5242"/>
                    <a:pt x="2884" y="5018"/>
                    <a:pt x="2295" y="4794"/>
                  </a:cubicBezTo>
                  <a:cubicBezTo>
                    <a:pt x="2294" y="4794"/>
                    <a:pt x="2027" y="4692"/>
                    <a:pt x="1681" y="4692"/>
                  </a:cubicBezTo>
                  <a:cubicBezTo>
                    <a:pt x="1336" y="4692"/>
                    <a:pt x="912" y="4794"/>
                    <a:pt x="602" y="5202"/>
                  </a:cubicBezTo>
                  <a:cubicBezTo>
                    <a:pt x="1" y="5994"/>
                    <a:pt x="185" y="7064"/>
                    <a:pt x="941" y="7655"/>
                  </a:cubicBezTo>
                  <a:cubicBezTo>
                    <a:pt x="1767" y="8300"/>
                    <a:pt x="2771" y="8578"/>
                    <a:pt x="3792" y="8578"/>
                  </a:cubicBezTo>
                  <a:cubicBezTo>
                    <a:pt x="4089" y="8578"/>
                    <a:pt x="4387" y="8554"/>
                    <a:pt x="4683" y="8510"/>
                  </a:cubicBezTo>
                  <a:cubicBezTo>
                    <a:pt x="4958" y="8467"/>
                    <a:pt x="5246" y="8409"/>
                    <a:pt x="5549" y="8329"/>
                  </a:cubicBezTo>
                  <a:cubicBezTo>
                    <a:pt x="6261" y="8143"/>
                    <a:pt x="6847" y="7875"/>
                    <a:pt x="7324" y="7547"/>
                  </a:cubicBezTo>
                  <a:cubicBezTo>
                    <a:pt x="7369" y="7517"/>
                    <a:pt x="7412" y="7486"/>
                    <a:pt x="7454" y="7455"/>
                  </a:cubicBezTo>
                  <a:cubicBezTo>
                    <a:pt x="7525" y="7402"/>
                    <a:pt x="7592" y="7347"/>
                    <a:pt x="7659" y="7293"/>
                  </a:cubicBezTo>
                  <a:cubicBezTo>
                    <a:pt x="8222" y="6805"/>
                    <a:pt x="8647" y="6034"/>
                    <a:pt x="8772" y="5299"/>
                  </a:cubicBezTo>
                  <a:cubicBezTo>
                    <a:pt x="8905" y="4516"/>
                    <a:pt x="8686" y="3719"/>
                    <a:pt x="8538" y="2955"/>
                  </a:cubicBezTo>
                  <a:cubicBezTo>
                    <a:pt x="8402" y="2250"/>
                    <a:pt x="8212" y="1558"/>
                    <a:pt x="7970" y="885"/>
                  </a:cubicBezTo>
                  <a:cubicBezTo>
                    <a:pt x="7866" y="592"/>
                    <a:pt x="7749" y="308"/>
                    <a:pt x="7625" y="34"/>
                  </a:cubicBezTo>
                  <a:cubicBezTo>
                    <a:pt x="7609" y="21"/>
                    <a:pt x="7592" y="11"/>
                    <a:pt x="7576" y="0"/>
                  </a:cubicBezTo>
                  <a:close/>
                </a:path>
              </a:pathLst>
            </a:custGeom>
            <a:solidFill>
              <a:srgbClr val="A766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60"/>
            <p:cNvSpPr/>
            <p:nvPr/>
          </p:nvSpPr>
          <p:spPr>
            <a:xfrm>
              <a:off x="5141777" y="2025585"/>
              <a:ext cx="82696" cy="70244"/>
            </a:xfrm>
            <a:custGeom>
              <a:avLst/>
              <a:gdLst/>
              <a:ahLst/>
              <a:cxnLst/>
              <a:rect l="l" t="t" r="r" b="b"/>
              <a:pathLst>
                <a:path w="1833" h="1557" extrusionOk="0">
                  <a:moveTo>
                    <a:pt x="376" y="1"/>
                  </a:moveTo>
                  <a:lnTo>
                    <a:pt x="753" y="835"/>
                  </a:lnTo>
                  <a:cubicBezTo>
                    <a:pt x="753" y="835"/>
                    <a:pt x="472" y="774"/>
                    <a:pt x="275" y="774"/>
                  </a:cubicBezTo>
                  <a:cubicBezTo>
                    <a:pt x="242" y="774"/>
                    <a:pt x="212" y="776"/>
                    <a:pt x="185" y="780"/>
                  </a:cubicBezTo>
                  <a:cubicBezTo>
                    <a:pt x="1" y="806"/>
                    <a:pt x="1034" y="1557"/>
                    <a:pt x="1034" y="1557"/>
                  </a:cubicBezTo>
                  <a:lnTo>
                    <a:pt x="1832" y="1193"/>
                  </a:lnTo>
                  <a:cubicBezTo>
                    <a:pt x="1455" y="220"/>
                    <a:pt x="376" y="1"/>
                    <a:pt x="376"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60"/>
            <p:cNvSpPr/>
            <p:nvPr/>
          </p:nvSpPr>
          <p:spPr>
            <a:xfrm>
              <a:off x="4858946" y="2196214"/>
              <a:ext cx="386500" cy="584916"/>
            </a:xfrm>
            <a:custGeom>
              <a:avLst/>
              <a:gdLst/>
              <a:ahLst/>
              <a:cxnLst/>
              <a:rect l="l" t="t" r="r" b="b"/>
              <a:pathLst>
                <a:path w="8567" h="12965" extrusionOk="0">
                  <a:moveTo>
                    <a:pt x="3711" y="1"/>
                  </a:moveTo>
                  <a:cubicBezTo>
                    <a:pt x="3424" y="1"/>
                    <a:pt x="3277" y="90"/>
                    <a:pt x="3277" y="90"/>
                  </a:cubicBezTo>
                  <a:cubicBezTo>
                    <a:pt x="3277" y="90"/>
                    <a:pt x="0" y="1011"/>
                    <a:pt x="591" y="3548"/>
                  </a:cubicBezTo>
                  <a:cubicBezTo>
                    <a:pt x="721" y="4099"/>
                    <a:pt x="886" y="4541"/>
                    <a:pt x="1064" y="4914"/>
                  </a:cubicBezTo>
                  <a:cubicBezTo>
                    <a:pt x="1524" y="5884"/>
                    <a:pt x="2066" y="6400"/>
                    <a:pt x="2246" y="7222"/>
                  </a:cubicBezTo>
                  <a:cubicBezTo>
                    <a:pt x="2316" y="7541"/>
                    <a:pt x="2207" y="7921"/>
                    <a:pt x="2172" y="8368"/>
                  </a:cubicBezTo>
                  <a:cubicBezTo>
                    <a:pt x="2042" y="9942"/>
                    <a:pt x="1788" y="11414"/>
                    <a:pt x="1693" y="12314"/>
                  </a:cubicBezTo>
                  <a:cubicBezTo>
                    <a:pt x="1664" y="12589"/>
                    <a:pt x="1651" y="12812"/>
                    <a:pt x="1661" y="12965"/>
                  </a:cubicBezTo>
                  <a:cubicBezTo>
                    <a:pt x="1661" y="12965"/>
                    <a:pt x="1789" y="12936"/>
                    <a:pt x="2018" y="12883"/>
                  </a:cubicBezTo>
                  <a:cubicBezTo>
                    <a:pt x="2729" y="12720"/>
                    <a:pt x="4381" y="12332"/>
                    <a:pt x="5862" y="11931"/>
                  </a:cubicBezTo>
                  <a:cubicBezTo>
                    <a:pt x="7098" y="11597"/>
                    <a:pt x="8216" y="11254"/>
                    <a:pt x="8566" y="11024"/>
                  </a:cubicBezTo>
                  <a:lnTo>
                    <a:pt x="8561" y="11015"/>
                  </a:lnTo>
                  <a:cubicBezTo>
                    <a:pt x="8485" y="10898"/>
                    <a:pt x="7247" y="8988"/>
                    <a:pt x="6958" y="6281"/>
                  </a:cubicBezTo>
                  <a:cubicBezTo>
                    <a:pt x="6656" y="3490"/>
                    <a:pt x="6475" y="1513"/>
                    <a:pt x="5209" y="599"/>
                  </a:cubicBezTo>
                  <a:cubicBezTo>
                    <a:pt x="4539" y="115"/>
                    <a:pt x="4035" y="1"/>
                    <a:pt x="37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60"/>
            <p:cNvSpPr/>
            <p:nvPr/>
          </p:nvSpPr>
          <p:spPr>
            <a:xfrm>
              <a:off x="4906994" y="2377715"/>
              <a:ext cx="273938" cy="403418"/>
            </a:xfrm>
            <a:custGeom>
              <a:avLst/>
              <a:gdLst/>
              <a:ahLst/>
              <a:cxnLst/>
              <a:rect l="l" t="t" r="r" b="b"/>
              <a:pathLst>
                <a:path w="6072" h="8942" extrusionOk="0">
                  <a:moveTo>
                    <a:pt x="918" y="1"/>
                  </a:moveTo>
                  <a:lnTo>
                    <a:pt x="42" y="668"/>
                  </a:lnTo>
                  <a:lnTo>
                    <a:pt x="0" y="891"/>
                  </a:lnTo>
                  <a:cubicBezTo>
                    <a:pt x="460" y="1861"/>
                    <a:pt x="1003" y="2377"/>
                    <a:pt x="1182" y="3199"/>
                  </a:cubicBezTo>
                  <a:cubicBezTo>
                    <a:pt x="1252" y="3518"/>
                    <a:pt x="1143" y="3898"/>
                    <a:pt x="1108" y="4345"/>
                  </a:cubicBezTo>
                  <a:cubicBezTo>
                    <a:pt x="978" y="5919"/>
                    <a:pt x="724" y="7391"/>
                    <a:pt x="630" y="8291"/>
                  </a:cubicBezTo>
                  <a:cubicBezTo>
                    <a:pt x="602" y="8566"/>
                    <a:pt x="587" y="8789"/>
                    <a:pt x="597" y="8942"/>
                  </a:cubicBezTo>
                  <a:cubicBezTo>
                    <a:pt x="597" y="8942"/>
                    <a:pt x="726" y="8913"/>
                    <a:pt x="954" y="8860"/>
                  </a:cubicBezTo>
                  <a:cubicBezTo>
                    <a:pt x="1665" y="8697"/>
                    <a:pt x="3317" y="8309"/>
                    <a:pt x="4798" y="7908"/>
                  </a:cubicBezTo>
                  <a:cubicBezTo>
                    <a:pt x="4734" y="7888"/>
                    <a:pt x="4666" y="7866"/>
                    <a:pt x="4596" y="7848"/>
                  </a:cubicBezTo>
                  <a:cubicBezTo>
                    <a:pt x="2416" y="7247"/>
                    <a:pt x="2589" y="4125"/>
                    <a:pt x="2590" y="4123"/>
                  </a:cubicBezTo>
                  <a:lnTo>
                    <a:pt x="2590" y="4123"/>
                  </a:lnTo>
                  <a:cubicBezTo>
                    <a:pt x="2995" y="4219"/>
                    <a:pt x="3372" y="4258"/>
                    <a:pt x="3717" y="4258"/>
                  </a:cubicBezTo>
                  <a:cubicBezTo>
                    <a:pt x="5181" y="4258"/>
                    <a:pt x="6071" y="3557"/>
                    <a:pt x="6071" y="3557"/>
                  </a:cubicBezTo>
                  <a:lnTo>
                    <a:pt x="4143" y="1895"/>
                  </a:lnTo>
                  <a:lnTo>
                    <a:pt x="918"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60"/>
            <p:cNvSpPr/>
            <p:nvPr/>
          </p:nvSpPr>
          <p:spPr>
            <a:xfrm>
              <a:off x="5023844" y="1977853"/>
              <a:ext cx="198957" cy="164399"/>
            </a:xfrm>
            <a:custGeom>
              <a:avLst/>
              <a:gdLst/>
              <a:ahLst/>
              <a:cxnLst/>
              <a:rect l="l" t="t" r="r" b="b"/>
              <a:pathLst>
                <a:path w="4410" h="3644" extrusionOk="0">
                  <a:moveTo>
                    <a:pt x="2215" y="1"/>
                  </a:moveTo>
                  <a:cubicBezTo>
                    <a:pt x="1758" y="1"/>
                    <a:pt x="1316" y="135"/>
                    <a:pt x="1010" y="429"/>
                  </a:cubicBezTo>
                  <a:cubicBezTo>
                    <a:pt x="132" y="1273"/>
                    <a:pt x="0" y="1933"/>
                    <a:pt x="0" y="1933"/>
                  </a:cubicBezTo>
                  <a:lnTo>
                    <a:pt x="159" y="2989"/>
                  </a:lnTo>
                  <a:lnTo>
                    <a:pt x="912" y="3643"/>
                  </a:lnTo>
                  <a:lnTo>
                    <a:pt x="2841" y="3643"/>
                  </a:lnTo>
                  <a:cubicBezTo>
                    <a:pt x="3115" y="3519"/>
                    <a:pt x="4410" y="2400"/>
                    <a:pt x="4146" y="1230"/>
                  </a:cubicBezTo>
                  <a:cubicBezTo>
                    <a:pt x="3974" y="468"/>
                    <a:pt x="3068" y="1"/>
                    <a:pt x="2215"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60"/>
            <p:cNvSpPr/>
            <p:nvPr/>
          </p:nvSpPr>
          <p:spPr>
            <a:xfrm>
              <a:off x="5004490" y="2070205"/>
              <a:ext cx="101419" cy="175813"/>
            </a:xfrm>
            <a:custGeom>
              <a:avLst/>
              <a:gdLst/>
              <a:ahLst/>
              <a:cxnLst/>
              <a:rect l="l" t="t" r="r" b="b"/>
              <a:pathLst>
                <a:path w="2248" h="3897" extrusionOk="0">
                  <a:moveTo>
                    <a:pt x="1540" y="1"/>
                  </a:moveTo>
                  <a:cubicBezTo>
                    <a:pt x="1540" y="1"/>
                    <a:pt x="118" y="2397"/>
                    <a:pt x="51" y="2885"/>
                  </a:cubicBezTo>
                  <a:cubicBezTo>
                    <a:pt x="0" y="3256"/>
                    <a:pt x="1054" y="3896"/>
                    <a:pt x="1610" y="3896"/>
                  </a:cubicBezTo>
                  <a:cubicBezTo>
                    <a:pt x="1785" y="3896"/>
                    <a:pt x="1911" y="3833"/>
                    <a:pt x="1937" y="3678"/>
                  </a:cubicBezTo>
                  <a:cubicBezTo>
                    <a:pt x="1981" y="3427"/>
                    <a:pt x="2038" y="3052"/>
                    <a:pt x="2090" y="2689"/>
                  </a:cubicBezTo>
                  <a:cubicBezTo>
                    <a:pt x="2139" y="2348"/>
                    <a:pt x="2185" y="2017"/>
                    <a:pt x="2214" y="1801"/>
                  </a:cubicBezTo>
                  <a:cubicBezTo>
                    <a:pt x="2236" y="1656"/>
                    <a:pt x="2247" y="1564"/>
                    <a:pt x="2247" y="1564"/>
                  </a:cubicBezTo>
                  <a:lnTo>
                    <a:pt x="1540" y="1"/>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60"/>
            <p:cNvSpPr/>
            <p:nvPr/>
          </p:nvSpPr>
          <p:spPr>
            <a:xfrm>
              <a:off x="5054388" y="2034338"/>
              <a:ext cx="124156" cy="132052"/>
            </a:xfrm>
            <a:custGeom>
              <a:avLst/>
              <a:gdLst/>
              <a:ahLst/>
              <a:cxnLst/>
              <a:rect l="l" t="t" r="r" b="b"/>
              <a:pathLst>
                <a:path w="2752" h="2927" extrusionOk="0">
                  <a:moveTo>
                    <a:pt x="1194" y="1"/>
                  </a:moveTo>
                  <a:cubicBezTo>
                    <a:pt x="717" y="1"/>
                    <a:pt x="283" y="233"/>
                    <a:pt x="188" y="970"/>
                  </a:cubicBezTo>
                  <a:cubicBezTo>
                    <a:pt x="0" y="2403"/>
                    <a:pt x="734" y="2774"/>
                    <a:pt x="978" y="2858"/>
                  </a:cubicBezTo>
                  <a:cubicBezTo>
                    <a:pt x="1026" y="2875"/>
                    <a:pt x="1055" y="2879"/>
                    <a:pt x="1055" y="2879"/>
                  </a:cubicBezTo>
                  <a:cubicBezTo>
                    <a:pt x="1183" y="2912"/>
                    <a:pt x="1301" y="2927"/>
                    <a:pt x="1409" y="2927"/>
                  </a:cubicBezTo>
                  <a:cubicBezTo>
                    <a:pt x="2751" y="2927"/>
                    <a:pt x="2626" y="587"/>
                    <a:pt x="2626" y="587"/>
                  </a:cubicBezTo>
                  <a:cubicBezTo>
                    <a:pt x="2569" y="473"/>
                    <a:pt x="2261" y="267"/>
                    <a:pt x="1881" y="133"/>
                  </a:cubicBezTo>
                  <a:cubicBezTo>
                    <a:pt x="1664" y="55"/>
                    <a:pt x="1424" y="1"/>
                    <a:pt x="1194"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60"/>
            <p:cNvSpPr/>
            <p:nvPr/>
          </p:nvSpPr>
          <p:spPr>
            <a:xfrm>
              <a:off x="5119761" y="2134405"/>
              <a:ext cx="12271" cy="13715"/>
            </a:xfrm>
            <a:custGeom>
              <a:avLst/>
              <a:gdLst/>
              <a:ahLst/>
              <a:cxnLst/>
              <a:rect l="l" t="t" r="r" b="b"/>
              <a:pathLst>
                <a:path w="272" h="304" fill="none" extrusionOk="0">
                  <a:moveTo>
                    <a:pt x="1" y="1"/>
                  </a:moveTo>
                  <a:cubicBezTo>
                    <a:pt x="1" y="1"/>
                    <a:pt x="8" y="273"/>
                    <a:pt x="272" y="304"/>
                  </a:cubicBezTo>
                </a:path>
              </a:pathLst>
            </a:custGeom>
            <a:noFill/>
            <a:ln w="23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60"/>
            <p:cNvSpPr/>
            <p:nvPr/>
          </p:nvSpPr>
          <p:spPr>
            <a:xfrm>
              <a:off x="5046041" y="2055497"/>
              <a:ext cx="37806" cy="33520"/>
            </a:xfrm>
            <a:custGeom>
              <a:avLst/>
              <a:gdLst/>
              <a:ahLst/>
              <a:cxnLst/>
              <a:rect l="l" t="t" r="r" b="b"/>
              <a:pathLst>
                <a:path w="838" h="743" extrusionOk="0">
                  <a:moveTo>
                    <a:pt x="420" y="1"/>
                  </a:moveTo>
                  <a:cubicBezTo>
                    <a:pt x="269" y="1"/>
                    <a:pt x="126" y="95"/>
                    <a:pt x="71" y="245"/>
                  </a:cubicBezTo>
                  <a:cubicBezTo>
                    <a:pt x="1" y="438"/>
                    <a:pt x="102" y="651"/>
                    <a:pt x="293" y="721"/>
                  </a:cubicBezTo>
                  <a:cubicBezTo>
                    <a:pt x="335" y="736"/>
                    <a:pt x="378" y="743"/>
                    <a:pt x="420" y="743"/>
                  </a:cubicBezTo>
                  <a:cubicBezTo>
                    <a:pt x="571" y="743"/>
                    <a:pt x="714" y="649"/>
                    <a:pt x="768" y="498"/>
                  </a:cubicBezTo>
                  <a:cubicBezTo>
                    <a:pt x="837" y="306"/>
                    <a:pt x="739" y="94"/>
                    <a:pt x="546" y="23"/>
                  </a:cubicBezTo>
                  <a:cubicBezTo>
                    <a:pt x="505" y="8"/>
                    <a:pt x="462" y="1"/>
                    <a:pt x="420"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60"/>
            <p:cNvSpPr/>
            <p:nvPr/>
          </p:nvSpPr>
          <p:spPr>
            <a:xfrm>
              <a:off x="5054388" y="2034293"/>
              <a:ext cx="85087" cy="128894"/>
            </a:xfrm>
            <a:custGeom>
              <a:avLst/>
              <a:gdLst/>
              <a:ahLst/>
              <a:cxnLst/>
              <a:rect l="l" t="t" r="r" b="b"/>
              <a:pathLst>
                <a:path w="1886" h="2857" extrusionOk="0">
                  <a:moveTo>
                    <a:pt x="1195" y="0"/>
                  </a:moveTo>
                  <a:cubicBezTo>
                    <a:pt x="717" y="0"/>
                    <a:pt x="283" y="232"/>
                    <a:pt x="188" y="969"/>
                  </a:cubicBezTo>
                  <a:cubicBezTo>
                    <a:pt x="0" y="2402"/>
                    <a:pt x="734" y="2774"/>
                    <a:pt x="977" y="2857"/>
                  </a:cubicBezTo>
                  <a:cubicBezTo>
                    <a:pt x="766" y="2742"/>
                    <a:pt x="626" y="2506"/>
                    <a:pt x="600" y="2262"/>
                  </a:cubicBezTo>
                  <a:cubicBezTo>
                    <a:pt x="567" y="1994"/>
                    <a:pt x="657" y="1723"/>
                    <a:pt x="790" y="1488"/>
                  </a:cubicBezTo>
                  <a:cubicBezTo>
                    <a:pt x="886" y="1321"/>
                    <a:pt x="1005" y="1168"/>
                    <a:pt x="1145" y="1036"/>
                  </a:cubicBezTo>
                  <a:cubicBezTo>
                    <a:pt x="1380" y="811"/>
                    <a:pt x="1824" y="570"/>
                    <a:pt x="1880" y="212"/>
                  </a:cubicBezTo>
                  <a:cubicBezTo>
                    <a:pt x="1886" y="185"/>
                    <a:pt x="1886" y="158"/>
                    <a:pt x="1881" y="131"/>
                  </a:cubicBezTo>
                  <a:cubicBezTo>
                    <a:pt x="1665" y="54"/>
                    <a:pt x="1425" y="0"/>
                    <a:pt x="119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60"/>
            <p:cNvSpPr/>
            <p:nvPr/>
          </p:nvSpPr>
          <p:spPr>
            <a:xfrm>
              <a:off x="5145567" y="2111892"/>
              <a:ext cx="20618" cy="31896"/>
            </a:xfrm>
            <a:custGeom>
              <a:avLst/>
              <a:gdLst/>
              <a:ahLst/>
              <a:cxnLst/>
              <a:rect l="l" t="t" r="r" b="b"/>
              <a:pathLst>
                <a:path w="457" h="707" extrusionOk="0">
                  <a:moveTo>
                    <a:pt x="371" y="1"/>
                  </a:moveTo>
                  <a:lnTo>
                    <a:pt x="0" y="465"/>
                  </a:lnTo>
                  <a:cubicBezTo>
                    <a:pt x="0" y="465"/>
                    <a:pt x="37" y="687"/>
                    <a:pt x="204" y="704"/>
                  </a:cubicBezTo>
                  <a:cubicBezTo>
                    <a:pt x="218" y="706"/>
                    <a:pt x="231" y="706"/>
                    <a:pt x="245" y="706"/>
                  </a:cubicBezTo>
                  <a:cubicBezTo>
                    <a:pt x="384" y="706"/>
                    <a:pt x="456" y="630"/>
                    <a:pt x="456" y="630"/>
                  </a:cubicBezTo>
                  <a:lnTo>
                    <a:pt x="371" y="1"/>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60"/>
            <p:cNvSpPr/>
            <p:nvPr/>
          </p:nvSpPr>
          <p:spPr>
            <a:xfrm>
              <a:off x="4770022" y="1946903"/>
              <a:ext cx="408155" cy="591458"/>
            </a:xfrm>
            <a:custGeom>
              <a:avLst/>
              <a:gdLst/>
              <a:ahLst/>
              <a:cxnLst/>
              <a:rect l="l" t="t" r="r" b="b"/>
              <a:pathLst>
                <a:path w="9047" h="13110" extrusionOk="0">
                  <a:moveTo>
                    <a:pt x="5246" y="0"/>
                  </a:moveTo>
                  <a:cubicBezTo>
                    <a:pt x="5204" y="0"/>
                    <a:pt x="5161" y="2"/>
                    <a:pt x="5119" y="6"/>
                  </a:cubicBezTo>
                  <a:cubicBezTo>
                    <a:pt x="4281" y="83"/>
                    <a:pt x="3760" y="921"/>
                    <a:pt x="3076" y="1410"/>
                  </a:cubicBezTo>
                  <a:cubicBezTo>
                    <a:pt x="2326" y="1947"/>
                    <a:pt x="1267" y="2131"/>
                    <a:pt x="808" y="2934"/>
                  </a:cubicBezTo>
                  <a:cubicBezTo>
                    <a:pt x="617" y="3269"/>
                    <a:pt x="565" y="3682"/>
                    <a:pt x="669" y="4055"/>
                  </a:cubicBezTo>
                  <a:cubicBezTo>
                    <a:pt x="743" y="4323"/>
                    <a:pt x="895" y="4567"/>
                    <a:pt x="965" y="4836"/>
                  </a:cubicBezTo>
                  <a:cubicBezTo>
                    <a:pt x="1101" y="5355"/>
                    <a:pt x="930" y="5904"/>
                    <a:pt x="711" y="6392"/>
                  </a:cubicBezTo>
                  <a:cubicBezTo>
                    <a:pt x="491" y="6881"/>
                    <a:pt x="218" y="7358"/>
                    <a:pt x="133" y="7887"/>
                  </a:cubicBezTo>
                  <a:cubicBezTo>
                    <a:pt x="1" y="8719"/>
                    <a:pt x="359" y="9560"/>
                    <a:pt x="863" y="10238"/>
                  </a:cubicBezTo>
                  <a:cubicBezTo>
                    <a:pt x="1177" y="10658"/>
                    <a:pt x="1556" y="11041"/>
                    <a:pt x="2023" y="11279"/>
                  </a:cubicBezTo>
                  <a:cubicBezTo>
                    <a:pt x="2406" y="11474"/>
                    <a:pt x="2838" y="11566"/>
                    <a:pt x="3212" y="11777"/>
                  </a:cubicBezTo>
                  <a:cubicBezTo>
                    <a:pt x="3714" y="12058"/>
                    <a:pt x="4093" y="12552"/>
                    <a:pt x="4233" y="13109"/>
                  </a:cubicBezTo>
                  <a:cubicBezTo>
                    <a:pt x="4237" y="13060"/>
                    <a:pt x="4237" y="13010"/>
                    <a:pt x="4237" y="12959"/>
                  </a:cubicBezTo>
                  <a:cubicBezTo>
                    <a:pt x="4483" y="12339"/>
                    <a:pt x="4434" y="11634"/>
                    <a:pt x="4258" y="10989"/>
                  </a:cubicBezTo>
                  <a:cubicBezTo>
                    <a:pt x="4078" y="10332"/>
                    <a:pt x="3774" y="9718"/>
                    <a:pt x="3526" y="9086"/>
                  </a:cubicBezTo>
                  <a:cubicBezTo>
                    <a:pt x="3416" y="8804"/>
                    <a:pt x="3314" y="8511"/>
                    <a:pt x="3296" y="8208"/>
                  </a:cubicBezTo>
                  <a:cubicBezTo>
                    <a:pt x="3278" y="7927"/>
                    <a:pt x="3332" y="7680"/>
                    <a:pt x="3422" y="7446"/>
                  </a:cubicBezTo>
                  <a:cubicBezTo>
                    <a:pt x="3508" y="7375"/>
                    <a:pt x="3596" y="7307"/>
                    <a:pt x="3688" y="7245"/>
                  </a:cubicBezTo>
                  <a:cubicBezTo>
                    <a:pt x="4162" y="6927"/>
                    <a:pt x="4701" y="6722"/>
                    <a:pt x="5211" y="6465"/>
                  </a:cubicBezTo>
                  <a:cubicBezTo>
                    <a:pt x="5637" y="6251"/>
                    <a:pt x="6061" y="5985"/>
                    <a:pt x="6308" y="5575"/>
                  </a:cubicBezTo>
                  <a:cubicBezTo>
                    <a:pt x="6717" y="4897"/>
                    <a:pt x="6539" y="4034"/>
                    <a:pt x="6649" y="3249"/>
                  </a:cubicBezTo>
                  <a:cubicBezTo>
                    <a:pt x="6665" y="3134"/>
                    <a:pt x="6691" y="3015"/>
                    <a:pt x="6763" y="2923"/>
                  </a:cubicBezTo>
                  <a:cubicBezTo>
                    <a:pt x="6859" y="2803"/>
                    <a:pt x="7015" y="2756"/>
                    <a:pt x="7154" y="2688"/>
                  </a:cubicBezTo>
                  <a:cubicBezTo>
                    <a:pt x="7428" y="2556"/>
                    <a:pt x="7576" y="2351"/>
                    <a:pt x="7747" y="2113"/>
                  </a:cubicBezTo>
                  <a:cubicBezTo>
                    <a:pt x="7865" y="1947"/>
                    <a:pt x="7802" y="1965"/>
                    <a:pt x="8003" y="1955"/>
                  </a:cubicBezTo>
                  <a:cubicBezTo>
                    <a:pt x="8015" y="1954"/>
                    <a:pt x="8026" y="1954"/>
                    <a:pt x="8038" y="1954"/>
                  </a:cubicBezTo>
                  <a:cubicBezTo>
                    <a:pt x="8161" y="1954"/>
                    <a:pt x="8277" y="1981"/>
                    <a:pt x="8399" y="1981"/>
                  </a:cubicBezTo>
                  <a:cubicBezTo>
                    <a:pt x="8440" y="1981"/>
                    <a:pt x="8482" y="1978"/>
                    <a:pt x="8525" y="1970"/>
                  </a:cubicBezTo>
                  <a:cubicBezTo>
                    <a:pt x="8747" y="1925"/>
                    <a:pt x="8964" y="1774"/>
                    <a:pt x="9013" y="1553"/>
                  </a:cubicBezTo>
                  <a:cubicBezTo>
                    <a:pt x="9046" y="1403"/>
                    <a:pt x="9000" y="1245"/>
                    <a:pt x="8935" y="1105"/>
                  </a:cubicBezTo>
                  <a:cubicBezTo>
                    <a:pt x="8689" y="582"/>
                    <a:pt x="8164" y="201"/>
                    <a:pt x="7590" y="130"/>
                  </a:cubicBezTo>
                  <a:cubicBezTo>
                    <a:pt x="7505" y="120"/>
                    <a:pt x="7420" y="116"/>
                    <a:pt x="7335" y="116"/>
                  </a:cubicBezTo>
                  <a:cubicBezTo>
                    <a:pt x="7052" y="116"/>
                    <a:pt x="6768" y="159"/>
                    <a:pt x="6485" y="159"/>
                  </a:cubicBezTo>
                  <a:cubicBezTo>
                    <a:pt x="6426" y="159"/>
                    <a:pt x="6367" y="157"/>
                    <a:pt x="6308" y="153"/>
                  </a:cubicBezTo>
                  <a:cubicBezTo>
                    <a:pt x="5952" y="125"/>
                    <a:pt x="5601" y="0"/>
                    <a:pt x="524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60"/>
            <p:cNvSpPr/>
            <p:nvPr/>
          </p:nvSpPr>
          <p:spPr>
            <a:xfrm>
              <a:off x="5121340" y="2085544"/>
              <a:ext cx="36002" cy="18226"/>
            </a:xfrm>
            <a:custGeom>
              <a:avLst/>
              <a:gdLst/>
              <a:ahLst/>
              <a:cxnLst/>
              <a:rect l="l" t="t" r="r" b="b"/>
              <a:pathLst>
                <a:path w="798" h="404" extrusionOk="0">
                  <a:moveTo>
                    <a:pt x="56" y="0"/>
                  </a:moveTo>
                  <a:cubicBezTo>
                    <a:pt x="49" y="0"/>
                    <a:pt x="41" y="2"/>
                    <a:pt x="35" y="5"/>
                  </a:cubicBezTo>
                  <a:cubicBezTo>
                    <a:pt x="10" y="17"/>
                    <a:pt x="0" y="48"/>
                    <a:pt x="12" y="72"/>
                  </a:cubicBezTo>
                  <a:cubicBezTo>
                    <a:pt x="92" y="243"/>
                    <a:pt x="203" y="348"/>
                    <a:pt x="343" y="387"/>
                  </a:cubicBezTo>
                  <a:cubicBezTo>
                    <a:pt x="385" y="399"/>
                    <a:pt x="424" y="403"/>
                    <a:pt x="462" y="403"/>
                  </a:cubicBezTo>
                  <a:cubicBezTo>
                    <a:pt x="630" y="403"/>
                    <a:pt x="764" y="315"/>
                    <a:pt x="769" y="310"/>
                  </a:cubicBezTo>
                  <a:cubicBezTo>
                    <a:pt x="792" y="296"/>
                    <a:pt x="798" y="265"/>
                    <a:pt x="783" y="243"/>
                  </a:cubicBezTo>
                  <a:cubicBezTo>
                    <a:pt x="773" y="228"/>
                    <a:pt x="757" y="220"/>
                    <a:pt x="741" y="220"/>
                  </a:cubicBezTo>
                  <a:cubicBezTo>
                    <a:pt x="732" y="220"/>
                    <a:pt x="722" y="223"/>
                    <a:pt x="714" y="228"/>
                  </a:cubicBezTo>
                  <a:cubicBezTo>
                    <a:pt x="713" y="229"/>
                    <a:pt x="598" y="304"/>
                    <a:pt x="462" y="304"/>
                  </a:cubicBezTo>
                  <a:cubicBezTo>
                    <a:pt x="431" y="304"/>
                    <a:pt x="400" y="300"/>
                    <a:pt x="369" y="291"/>
                  </a:cubicBezTo>
                  <a:cubicBezTo>
                    <a:pt x="259" y="260"/>
                    <a:pt x="169" y="172"/>
                    <a:pt x="100" y="28"/>
                  </a:cubicBezTo>
                  <a:cubicBezTo>
                    <a:pt x="92" y="11"/>
                    <a:pt x="74" y="0"/>
                    <a:pt x="5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60"/>
            <p:cNvSpPr/>
            <p:nvPr/>
          </p:nvSpPr>
          <p:spPr>
            <a:xfrm>
              <a:off x="4908032" y="2209478"/>
              <a:ext cx="546749" cy="330693"/>
            </a:xfrm>
            <a:custGeom>
              <a:avLst/>
              <a:gdLst/>
              <a:ahLst/>
              <a:cxnLst/>
              <a:rect l="l" t="t" r="r" b="b"/>
              <a:pathLst>
                <a:path w="12119" h="7330" extrusionOk="0">
                  <a:moveTo>
                    <a:pt x="11116" y="1"/>
                  </a:moveTo>
                  <a:cubicBezTo>
                    <a:pt x="11116" y="1"/>
                    <a:pt x="11098" y="45"/>
                    <a:pt x="11060" y="119"/>
                  </a:cubicBezTo>
                  <a:lnTo>
                    <a:pt x="11060" y="120"/>
                  </a:lnTo>
                  <a:cubicBezTo>
                    <a:pt x="11000" y="248"/>
                    <a:pt x="10891" y="468"/>
                    <a:pt x="10733" y="734"/>
                  </a:cubicBezTo>
                  <a:cubicBezTo>
                    <a:pt x="10470" y="1181"/>
                    <a:pt x="10076" y="1761"/>
                    <a:pt x="9561" y="2272"/>
                  </a:cubicBezTo>
                  <a:cubicBezTo>
                    <a:pt x="8813" y="3015"/>
                    <a:pt x="7812" y="3410"/>
                    <a:pt x="6829" y="3410"/>
                  </a:cubicBezTo>
                  <a:cubicBezTo>
                    <a:pt x="5767" y="3410"/>
                    <a:pt x="4724" y="2949"/>
                    <a:pt x="4042" y="1967"/>
                  </a:cubicBezTo>
                  <a:cubicBezTo>
                    <a:pt x="3726" y="1514"/>
                    <a:pt x="3515" y="975"/>
                    <a:pt x="3104" y="607"/>
                  </a:cubicBezTo>
                  <a:cubicBezTo>
                    <a:pt x="2746" y="286"/>
                    <a:pt x="2362" y="149"/>
                    <a:pt x="1991" y="149"/>
                  </a:cubicBezTo>
                  <a:cubicBezTo>
                    <a:pt x="1091" y="149"/>
                    <a:pt x="265" y="953"/>
                    <a:pt x="66" y="1898"/>
                  </a:cubicBezTo>
                  <a:cubicBezTo>
                    <a:pt x="1" y="2195"/>
                    <a:pt x="0" y="2507"/>
                    <a:pt x="78" y="2811"/>
                  </a:cubicBezTo>
                  <a:cubicBezTo>
                    <a:pt x="747" y="5408"/>
                    <a:pt x="3597" y="7330"/>
                    <a:pt x="6253" y="7330"/>
                  </a:cubicBezTo>
                  <a:cubicBezTo>
                    <a:pt x="6432" y="7330"/>
                    <a:pt x="6610" y="7321"/>
                    <a:pt x="6786" y="7303"/>
                  </a:cubicBezTo>
                  <a:cubicBezTo>
                    <a:pt x="9809" y="6998"/>
                    <a:pt x="11013" y="4026"/>
                    <a:pt x="11823" y="1499"/>
                  </a:cubicBezTo>
                  <a:cubicBezTo>
                    <a:pt x="11938" y="1139"/>
                    <a:pt x="12037" y="781"/>
                    <a:pt x="12119" y="428"/>
                  </a:cubicBezTo>
                  <a:cubicBezTo>
                    <a:pt x="12113" y="403"/>
                    <a:pt x="12106" y="382"/>
                    <a:pt x="12098" y="361"/>
                  </a:cubicBezTo>
                  <a:lnTo>
                    <a:pt x="12090" y="357"/>
                  </a:lnTo>
                  <a:lnTo>
                    <a:pt x="11436" y="118"/>
                  </a:lnTo>
                  <a:lnTo>
                    <a:pt x="111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60"/>
            <p:cNvSpPr/>
            <p:nvPr/>
          </p:nvSpPr>
          <p:spPr>
            <a:xfrm>
              <a:off x="4908077" y="2214801"/>
              <a:ext cx="546704" cy="325369"/>
            </a:xfrm>
            <a:custGeom>
              <a:avLst/>
              <a:gdLst/>
              <a:ahLst/>
              <a:cxnLst/>
              <a:rect l="l" t="t" r="r" b="b"/>
              <a:pathLst>
                <a:path w="12118" h="7212" extrusionOk="0">
                  <a:moveTo>
                    <a:pt x="11435" y="0"/>
                  </a:moveTo>
                  <a:cubicBezTo>
                    <a:pt x="11425" y="23"/>
                    <a:pt x="11413" y="48"/>
                    <a:pt x="11401" y="80"/>
                  </a:cubicBezTo>
                  <a:cubicBezTo>
                    <a:pt x="11028" y="935"/>
                    <a:pt x="9296" y="4568"/>
                    <a:pt x="6496" y="5292"/>
                  </a:cubicBezTo>
                  <a:cubicBezTo>
                    <a:pt x="6222" y="5362"/>
                    <a:pt x="5966" y="5395"/>
                    <a:pt x="5728" y="5395"/>
                  </a:cubicBezTo>
                  <a:cubicBezTo>
                    <a:pt x="3203" y="5395"/>
                    <a:pt x="2564" y="1749"/>
                    <a:pt x="1350" y="1288"/>
                  </a:cubicBezTo>
                  <a:cubicBezTo>
                    <a:pt x="1180" y="1223"/>
                    <a:pt x="1029" y="1194"/>
                    <a:pt x="894" y="1194"/>
                  </a:cubicBezTo>
                  <a:cubicBezTo>
                    <a:pt x="469" y="1194"/>
                    <a:pt x="215" y="1478"/>
                    <a:pt x="65" y="1780"/>
                  </a:cubicBezTo>
                  <a:cubicBezTo>
                    <a:pt x="0" y="2077"/>
                    <a:pt x="0" y="2389"/>
                    <a:pt x="78" y="2693"/>
                  </a:cubicBezTo>
                  <a:cubicBezTo>
                    <a:pt x="746" y="5291"/>
                    <a:pt x="3597" y="7212"/>
                    <a:pt x="6254" y="7212"/>
                  </a:cubicBezTo>
                  <a:cubicBezTo>
                    <a:pt x="6433" y="7212"/>
                    <a:pt x="6610" y="7203"/>
                    <a:pt x="6786" y="7185"/>
                  </a:cubicBezTo>
                  <a:cubicBezTo>
                    <a:pt x="9808" y="6879"/>
                    <a:pt x="11012" y="3908"/>
                    <a:pt x="11822" y="1381"/>
                  </a:cubicBezTo>
                  <a:cubicBezTo>
                    <a:pt x="11937" y="1023"/>
                    <a:pt x="12036" y="663"/>
                    <a:pt x="12118" y="310"/>
                  </a:cubicBezTo>
                  <a:cubicBezTo>
                    <a:pt x="12112" y="285"/>
                    <a:pt x="12105" y="264"/>
                    <a:pt x="12097" y="242"/>
                  </a:cubicBezTo>
                  <a:lnTo>
                    <a:pt x="12089" y="238"/>
                  </a:lnTo>
                  <a:lnTo>
                    <a:pt x="11435" y="0"/>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60"/>
            <p:cNvSpPr/>
            <p:nvPr/>
          </p:nvSpPr>
          <p:spPr>
            <a:xfrm>
              <a:off x="5388742" y="2125472"/>
              <a:ext cx="77959" cy="100246"/>
            </a:xfrm>
            <a:custGeom>
              <a:avLst/>
              <a:gdLst/>
              <a:ahLst/>
              <a:cxnLst/>
              <a:rect l="l" t="t" r="r" b="b"/>
              <a:pathLst>
                <a:path w="1728" h="2222" extrusionOk="0">
                  <a:moveTo>
                    <a:pt x="925" y="0"/>
                  </a:moveTo>
                  <a:lnTo>
                    <a:pt x="671" y="1079"/>
                  </a:lnTo>
                  <a:cubicBezTo>
                    <a:pt x="671" y="1079"/>
                    <a:pt x="365" y="718"/>
                    <a:pt x="167" y="606"/>
                  </a:cubicBezTo>
                  <a:cubicBezTo>
                    <a:pt x="160" y="603"/>
                    <a:pt x="154" y="601"/>
                    <a:pt x="148" y="601"/>
                  </a:cubicBezTo>
                  <a:cubicBezTo>
                    <a:pt x="1" y="601"/>
                    <a:pt x="395" y="1943"/>
                    <a:pt x="406" y="1978"/>
                  </a:cubicBezTo>
                  <a:lnTo>
                    <a:pt x="406" y="1980"/>
                  </a:lnTo>
                  <a:lnTo>
                    <a:pt x="747" y="2058"/>
                  </a:lnTo>
                  <a:lnTo>
                    <a:pt x="1435" y="2218"/>
                  </a:lnTo>
                  <a:lnTo>
                    <a:pt x="1443" y="2221"/>
                  </a:lnTo>
                  <a:cubicBezTo>
                    <a:pt x="1458" y="2172"/>
                    <a:pt x="1470" y="2121"/>
                    <a:pt x="1481" y="2073"/>
                  </a:cubicBezTo>
                  <a:cubicBezTo>
                    <a:pt x="1728" y="927"/>
                    <a:pt x="925" y="2"/>
                    <a:pt x="925" y="0"/>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03" name="Google Shape;2703;p60"/>
          <p:cNvSpPr/>
          <p:nvPr/>
        </p:nvSpPr>
        <p:spPr>
          <a:xfrm>
            <a:off x="8244876" y="3144752"/>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60"/>
          <p:cNvSpPr/>
          <p:nvPr/>
        </p:nvSpPr>
        <p:spPr>
          <a:xfrm>
            <a:off x="6473226" y="4197264"/>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60"/>
          <p:cNvSpPr/>
          <p:nvPr/>
        </p:nvSpPr>
        <p:spPr>
          <a:xfrm>
            <a:off x="6644676" y="1544552"/>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60"/>
          <p:cNvSpPr/>
          <p:nvPr/>
        </p:nvSpPr>
        <p:spPr>
          <a:xfrm>
            <a:off x="7298084" y="1368286"/>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60"/>
          <p:cNvSpPr/>
          <p:nvPr/>
        </p:nvSpPr>
        <p:spPr>
          <a:xfrm>
            <a:off x="6931384" y="1053961"/>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60"/>
          <p:cNvSpPr/>
          <p:nvPr/>
        </p:nvSpPr>
        <p:spPr>
          <a:xfrm>
            <a:off x="6307484" y="1673086"/>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60"/>
          <p:cNvSpPr/>
          <p:nvPr/>
        </p:nvSpPr>
        <p:spPr>
          <a:xfrm>
            <a:off x="6536084" y="1215886"/>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60"/>
          <p:cNvSpPr/>
          <p:nvPr/>
        </p:nvSpPr>
        <p:spPr>
          <a:xfrm>
            <a:off x="6416076" y="630152"/>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60"/>
          <p:cNvSpPr/>
          <p:nvPr/>
        </p:nvSpPr>
        <p:spPr>
          <a:xfrm>
            <a:off x="6093184" y="901561"/>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60"/>
          <p:cNvSpPr/>
          <p:nvPr/>
        </p:nvSpPr>
        <p:spPr>
          <a:xfrm>
            <a:off x="8630639" y="4502064"/>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theme/theme1.xml><?xml version="1.0" encoding="utf-8"?>
<a:theme xmlns:a="http://schemas.openxmlformats.org/drawingml/2006/main" name="Healthy Sleep Habits App Pitch Deck by Slidesgo">
  <a:themeElements>
    <a:clrScheme name="Simple Light">
      <a:dk1>
        <a:srgbClr val="391E8A"/>
      </a:dk1>
      <a:lt1>
        <a:srgbClr val="27155E"/>
      </a:lt1>
      <a:dk2>
        <a:srgbClr val="4F359C"/>
      </a:dk2>
      <a:lt2>
        <a:srgbClr val="7754DE"/>
      </a:lt2>
      <a:accent1>
        <a:srgbClr val="FCCC76"/>
      </a:accent1>
      <a:accent2>
        <a:srgbClr val="E37439"/>
      </a:accent2>
      <a:accent3>
        <a:srgbClr val="5F5AD1"/>
      </a:accent3>
      <a:accent4>
        <a:srgbClr val="B77FD7"/>
      </a:accent4>
      <a:accent5>
        <a:srgbClr val="DDD3ED"/>
      </a:accent5>
      <a:accent6>
        <a:srgbClr val="F3F3F3"/>
      </a:accent6>
      <a:hlink>
        <a:srgbClr val="391E8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776</TotalTime>
  <Words>4597</Words>
  <Application>Microsoft Office PowerPoint</Application>
  <PresentationFormat>On-screen Show (16:9)</PresentationFormat>
  <Paragraphs>306</Paragraphs>
  <Slides>39</Slides>
  <Notes>36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Calibri</vt:lpstr>
      <vt:lpstr>Wingdings</vt:lpstr>
      <vt:lpstr>Arial</vt:lpstr>
      <vt:lpstr>Barlow</vt:lpstr>
      <vt:lpstr>Bebas Neue</vt:lpstr>
      <vt:lpstr>Black Han Sans</vt:lpstr>
      <vt:lpstr>Healthy Sleep Habits App Pitch Deck by Slidesgo</vt:lpstr>
      <vt:lpstr>Social Epidemiology and Public Health Development (LCHS7000)  Group Presentation  Chosen Behavior: Sleep hygiene in Adults  Members :  Kashyap                      Kesha                      Darshan  </vt:lpstr>
      <vt:lpstr>Campaign Overview</vt:lpstr>
      <vt:lpstr>3 key Aims</vt:lpstr>
      <vt:lpstr>Statistics of sleep hygiene </vt:lpstr>
      <vt:lpstr>Short term and long term consequences </vt:lpstr>
      <vt:lpstr>Public Health Importance</vt:lpstr>
      <vt:lpstr>Health Needs Assessment (HNA)</vt:lpstr>
      <vt:lpstr>Levels of Prevention Model</vt:lpstr>
      <vt:lpstr>Ottawa Charter Framework</vt:lpstr>
      <vt:lpstr>Social Determinants and Risk Distribution</vt:lpstr>
      <vt:lpstr>Presenter 2</vt:lpstr>
      <vt:lpstr>Campaign Design, Activities &amp; Implementation</vt:lpstr>
      <vt:lpstr>Behavioural Foundations: Health Belief Model (HBM)</vt:lpstr>
      <vt:lpstr>Weekly Session Schedule</vt:lpstr>
      <vt:lpstr>Session 1: Sleep Education &amp; Goal Setting</vt:lpstr>
      <vt:lpstr>Session 2: Sleep Environment Improvement</vt:lpstr>
      <vt:lpstr> Session 3: Routine &amp; Behaviour Change</vt:lpstr>
      <vt:lpstr> Session 4: Stress Management &amp; Relaxation</vt:lpstr>
      <vt:lpstr> Session 5: Workplace Culture &amp; Policy Change</vt:lpstr>
      <vt:lpstr> Session 6: Relapse Prevention &amp; Maintenance</vt:lpstr>
      <vt:lpstr>Campaign Poster</vt:lpstr>
      <vt:lpstr>Implementation Plan &amp; Resources</vt:lpstr>
      <vt:lpstr>Presenter 3</vt:lpstr>
      <vt:lpstr>Potential Partners</vt:lpstr>
      <vt:lpstr>Evaluation, Benefits &amp; Sustainability</vt:lpstr>
      <vt:lpstr>Evaluating Behaviour Change: Applying HBM</vt:lpstr>
      <vt:lpstr>Evaluating Behaviour Change: Applying TPB in Assessment</vt:lpstr>
      <vt:lpstr>Rootman et al. (2001) Eight-Stage Evaluation Framework</vt:lpstr>
      <vt:lpstr>Types of Evaluation</vt:lpstr>
      <vt:lpstr>Process Evaluation Indicators</vt:lpstr>
      <vt:lpstr>Impact &amp; Outcome Measures</vt:lpstr>
      <vt:lpstr>Summative Evaluation &amp; Recommendations</vt:lpstr>
      <vt:lpstr>Biopsychosocial Benefits</vt:lpstr>
      <vt:lpstr>Barriers &amp; Challenges</vt:lpstr>
      <vt:lpstr>Sustainability Plan</vt:lpstr>
      <vt:lpstr>Ethical &amp; Governance Considerations</vt:lpstr>
      <vt:lpstr>References</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Kashyap Kanasara</cp:lastModifiedBy>
  <cp:revision>7</cp:revision>
  <dcterms:modified xsi:type="dcterms:W3CDTF">2025-11-04T10:16:13Z</dcterms:modified>
</cp:coreProperties>
</file>