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2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468394-CCF3-4D17-A617-0160295C5779}" v="7" dt="2023-03-14T15:09:59.9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2" autoAdjust="0"/>
    <p:restoredTop sz="94660"/>
  </p:normalViewPr>
  <p:slideViewPr>
    <p:cSldViewPr snapToGrid="0">
      <p:cViewPr>
        <p:scale>
          <a:sx n="103" d="100"/>
          <a:sy n="103" d="100"/>
        </p:scale>
        <p:origin x="48" y="-1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onwen Williams" userId="8cddccff-1a1d-4583-b4c6-12dd9d3d2194" providerId="ADAL" clId="{16468394-CCF3-4D17-A617-0160295C5779}"/>
    <pc:docChg chg="undo custSel addSld delSld modSld sldOrd">
      <pc:chgData name="Bronwen Williams" userId="8cddccff-1a1d-4583-b4c6-12dd9d3d2194" providerId="ADAL" clId="{16468394-CCF3-4D17-A617-0160295C5779}" dt="2023-03-14T15:13:33.603" v="5067" actId="26606"/>
      <pc:docMkLst>
        <pc:docMk/>
      </pc:docMkLst>
      <pc:sldChg chg="addSp delSp modSp mod setBg">
        <pc:chgData name="Bronwen Williams" userId="8cddccff-1a1d-4583-b4c6-12dd9d3d2194" providerId="ADAL" clId="{16468394-CCF3-4D17-A617-0160295C5779}" dt="2023-02-26T11:46:10.890" v="550" actId="26606"/>
        <pc:sldMkLst>
          <pc:docMk/>
          <pc:sldMk cId="992929796" sldId="258"/>
        </pc:sldMkLst>
        <pc:spChg chg="mod">
          <ac:chgData name="Bronwen Williams" userId="8cddccff-1a1d-4583-b4c6-12dd9d3d2194" providerId="ADAL" clId="{16468394-CCF3-4D17-A617-0160295C5779}" dt="2023-02-26T11:46:10.890" v="550" actId="26606"/>
          <ac:spMkLst>
            <pc:docMk/>
            <pc:sldMk cId="992929796" sldId="258"/>
            <ac:spMk id="2" creationId="{82446295-20D7-AEB4-601C-2523D119DF1E}"/>
          </ac:spMkLst>
        </pc:spChg>
        <pc:spChg chg="del mod">
          <ac:chgData name="Bronwen Williams" userId="8cddccff-1a1d-4583-b4c6-12dd9d3d2194" providerId="ADAL" clId="{16468394-CCF3-4D17-A617-0160295C5779}" dt="2023-02-26T11:46:10.890" v="550" actId="26606"/>
          <ac:spMkLst>
            <pc:docMk/>
            <pc:sldMk cId="992929796" sldId="258"/>
            <ac:spMk id="3" creationId="{238100A0-A714-33C8-F69D-C6435E7D54D4}"/>
          </ac:spMkLst>
        </pc:spChg>
        <pc:spChg chg="add">
          <ac:chgData name="Bronwen Williams" userId="8cddccff-1a1d-4583-b4c6-12dd9d3d2194" providerId="ADAL" clId="{16468394-CCF3-4D17-A617-0160295C5779}" dt="2023-02-26T11:46:10.890" v="550" actId="26606"/>
          <ac:spMkLst>
            <pc:docMk/>
            <pc:sldMk cId="992929796" sldId="258"/>
            <ac:spMk id="9" creationId="{ECD538B8-489B-407A-A760-436DB4C563CC}"/>
          </ac:spMkLst>
        </pc:spChg>
        <pc:graphicFrameChg chg="add">
          <ac:chgData name="Bronwen Williams" userId="8cddccff-1a1d-4583-b4c6-12dd9d3d2194" providerId="ADAL" clId="{16468394-CCF3-4D17-A617-0160295C5779}" dt="2023-02-26T11:46:10.890" v="550" actId="26606"/>
          <ac:graphicFrameMkLst>
            <pc:docMk/>
            <pc:sldMk cId="992929796" sldId="258"/>
            <ac:graphicFrameMk id="5" creationId="{B9256C34-A51C-1C85-873B-D37FFF131F8F}"/>
          </ac:graphicFrameMkLst>
        </pc:graphicFrameChg>
      </pc:sldChg>
      <pc:sldChg chg="addSp delSp modSp new mod setBg">
        <pc:chgData name="Bronwen Williams" userId="8cddccff-1a1d-4583-b4c6-12dd9d3d2194" providerId="ADAL" clId="{16468394-CCF3-4D17-A617-0160295C5779}" dt="2023-02-26T11:49:43.015" v="1134" actId="26606"/>
        <pc:sldMkLst>
          <pc:docMk/>
          <pc:sldMk cId="299526430" sldId="259"/>
        </pc:sldMkLst>
        <pc:spChg chg="mod">
          <ac:chgData name="Bronwen Williams" userId="8cddccff-1a1d-4583-b4c6-12dd9d3d2194" providerId="ADAL" clId="{16468394-CCF3-4D17-A617-0160295C5779}" dt="2023-02-26T11:49:43.015" v="1134" actId="26606"/>
          <ac:spMkLst>
            <pc:docMk/>
            <pc:sldMk cId="299526430" sldId="259"/>
            <ac:spMk id="2" creationId="{9FEC7208-DEFA-7867-04C1-41B84FAFE79A}"/>
          </ac:spMkLst>
        </pc:spChg>
        <pc:spChg chg="del mod">
          <ac:chgData name="Bronwen Williams" userId="8cddccff-1a1d-4583-b4c6-12dd9d3d2194" providerId="ADAL" clId="{16468394-CCF3-4D17-A617-0160295C5779}" dt="2023-02-26T11:49:43.015" v="1134" actId="26606"/>
          <ac:spMkLst>
            <pc:docMk/>
            <pc:sldMk cId="299526430" sldId="259"/>
            <ac:spMk id="3" creationId="{72F75FEA-D77F-8644-880D-4F451D4685B3}"/>
          </ac:spMkLst>
        </pc:spChg>
        <pc:spChg chg="add">
          <ac:chgData name="Bronwen Williams" userId="8cddccff-1a1d-4583-b4c6-12dd9d3d2194" providerId="ADAL" clId="{16468394-CCF3-4D17-A617-0160295C5779}" dt="2023-02-26T11:49:43.015" v="1134" actId="26606"/>
          <ac:spMkLst>
            <pc:docMk/>
            <pc:sldMk cId="299526430" sldId="259"/>
            <ac:spMk id="9" creationId="{ECD538B8-489B-407A-A760-436DB4C563CC}"/>
          </ac:spMkLst>
        </pc:spChg>
        <pc:graphicFrameChg chg="add">
          <ac:chgData name="Bronwen Williams" userId="8cddccff-1a1d-4583-b4c6-12dd9d3d2194" providerId="ADAL" clId="{16468394-CCF3-4D17-A617-0160295C5779}" dt="2023-02-26T11:49:43.015" v="1134" actId="26606"/>
          <ac:graphicFrameMkLst>
            <pc:docMk/>
            <pc:sldMk cId="299526430" sldId="259"/>
            <ac:graphicFrameMk id="5" creationId="{B4BFA341-CFF4-DBC3-0689-3AC8CF550E3F}"/>
          </ac:graphicFrameMkLst>
        </pc:graphicFrameChg>
      </pc:sldChg>
      <pc:sldChg chg="addSp delSp modSp new mod setBg">
        <pc:chgData name="Bronwen Williams" userId="8cddccff-1a1d-4583-b4c6-12dd9d3d2194" providerId="ADAL" clId="{16468394-CCF3-4D17-A617-0160295C5779}" dt="2023-03-14T11:20:32.264" v="1761" actId="26606"/>
        <pc:sldMkLst>
          <pc:docMk/>
          <pc:sldMk cId="4008399989" sldId="260"/>
        </pc:sldMkLst>
        <pc:spChg chg="mod">
          <ac:chgData name="Bronwen Williams" userId="8cddccff-1a1d-4583-b4c6-12dd9d3d2194" providerId="ADAL" clId="{16468394-CCF3-4D17-A617-0160295C5779}" dt="2023-03-14T11:20:32.264" v="1761" actId="26606"/>
          <ac:spMkLst>
            <pc:docMk/>
            <pc:sldMk cId="4008399989" sldId="260"/>
            <ac:spMk id="2" creationId="{440799D9-0AB4-B7CE-0B65-D1BEEAD0402E}"/>
          </ac:spMkLst>
        </pc:spChg>
        <pc:spChg chg="del mod">
          <ac:chgData name="Bronwen Williams" userId="8cddccff-1a1d-4583-b4c6-12dd9d3d2194" providerId="ADAL" clId="{16468394-CCF3-4D17-A617-0160295C5779}" dt="2023-03-14T11:20:32.264" v="1761" actId="26606"/>
          <ac:spMkLst>
            <pc:docMk/>
            <pc:sldMk cId="4008399989" sldId="260"/>
            <ac:spMk id="3" creationId="{D6A3C563-874F-25C6-C120-FEC9AA4AF73C}"/>
          </ac:spMkLst>
        </pc:spChg>
        <pc:spChg chg="add">
          <ac:chgData name="Bronwen Williams" userId="8cddccff-1a1d-4583-b4c6-12dd9d3d2194" providerId="ADAL" clId="{16468394-CCF3-4D17-A617-0160295C5779}" dt="2023-03-14T11:20:32.264" v="1761" actId="26606"/>
          <ac:spMkLst>
            <pc:docMk/>
            <pc:sldMk cId="4008399989" sldId="260"/>
            <ac:spMk id="9" creationId="{6E00E3E0-07DA-4A53-8D2F-59983E1449A0}"/>
          </ac:spMkLst>
        </pc:spChg>
        <pc:graphicFrameChg chg="add">
          <ac:chgData name="Bronwen Williams" userId="8cddccff-1a1d-4583-b4c6-12dd9d3d2194" providerId="ADAL" clId="{16468394-CCF3-4D17-A617-0160295C5779}" dt="2023-03-14T11:20:32.264" v="1761" actId="26606"/>
          <ac:graphicFrameMkLst>
            <pc:docMk/>
            <pc:sldMk cId="4008399989" sldId="260"/>
            <ac:graphicFrameMk id="5" creationId="{0421B5E7-DB0D-45E5-AF31-72FB6ABE851E}"/>
          </ac:graphicFrameMkLst>
        </pc:graphicFrameChg>
      </pc:sldChg>
      <pc:sldChg chg="addSp delSp modSp new del mod ord">
        <pc:chgData name="Bronwen Williams" userId="8cddccff-1a1d-4583-b4c6-12dd9d3d2194" providerId="ADAL" clId="{16468394-CCF3-4D17-A617-0160295C5779}" dt="2023-03-14T14:47:04.810" v="3166" actId="2696"/>
        <pc:sldMkLst>
          <pc:docMk/>
          <pc:sldMk cId="1048393650" sldId="261"/>
        </pc:sldMkLst>
        <pc:spChg chg="mod">
          <ac:chgData name="Bronwen Williams" userId="8cddccff-1a1d-4583-b4c6-12dd9d3d2194" providerId="ADAL" clId="{16468394-CCF3-4D17-A617-0160295C5779}" dt="2023-03-14T14:45:39.378" v="3157" actId="14100"/>
          <ac:spMkLst>
            <pc:docMk/>
            <pc:sldMk cId="1048393650" sldId="261"/>
            <ac:spMk id="2" creationId="{C3194642-DA6F-B7BE-DA04-CF0967C717B9}"/>
          </ac:spMkLst>
        </pc:spChg>
        <pc:spChg chg="mod">
          <ac:chgData name="Bronwen Williams" userId="8cddccff-1a1d-4583-b4c6-12dd9d3d2194" providerId="ADAL" clId="{16468394-CCF3-4D17-A617-0160295C5779}" dt="2023-03-14T14:45:57.100" v="3158" actId="20577"/>
          <ac:spMkLst>
            <pc:docMk/>
            <pc:sldMk cId="1048393650" sldId="261"/>
            <ac:spMk id="3" creationId="{70D1BE25-B261-0781-0FC6-D2162A432621}"/>
          </ac:spMkLst>
        </pc:spChg>
        <pc:graphicFrameChg chg="add mod modGraphic">
          <ac:chgData name="Bronwen Williams" userId="8cddccff-1a1d-4583-b4c6-12dd9d3d2194" providerId="ADAL" clId="{16468394-CCF3-4D17-A617-0160295C5779}" dt="2023-03-14T14:21:12.567" v="2358" actId="1076"/>
          <ac:graphicFrameMkLst>
            <pc:docMk/>
            <pc:sldMk cId="1048393650" sldId="261"/>
            <ac:graphicFrameMk id="4" creationId="{83E5A4BA-5C3B-53A6-D382-B629E2EE86D2}"/>
          </ac:graphicFrameMkLst>
        </pc:graphicFrameChg>
        <pc:graphicFrameChg chg="add del mod modGraphic">
          <ac:chgData name="Bronwen Williams" userId="8cddccff-1a1d-4583-b4c6-12dd9d3d2194" providerId="ADAL" clId="{16468394-CCF3-4D17-A617-0160295C5779}" dt="2023-03-14T14:46:44.131" v="3165" actId="478"/>
          <ac:graphicFrameMkLst>
            <pc:docMk/>
            <pc:sldMk cId="1048393650" sldId="261"/>
            <ac:graphicFrameMk id="5" creationId="{800B3B53-64B2-3D50-3A0B-325768162979}"/>
          </ac:graphicFrameMkLst>
        </pc:graphicFrameChg>
        <pc:graphicFrameChg chg="add mod modGraphic">
          <ac:chgData name="Bronwen Williams" userId="8cddccff-1a1d-4583-b4c6-12dd9d3d2194" providerId="ADAL" clId="{16468394-CCF3-4D17-A617-0160295C5779}" dt="2023-03-14T14:23:07.409" v="2460" actId="255"/>
          <ac:graphicFrameMkLst>
            <pc:docMk/>
            <pc:sldMk cId="1048393650" sldId="261"/>
            <ac:graphicFrameMk id="6" creationId="{FC40C52A-917F-211D-D6D3-33E7791FB3AD}"/>
          </ac:graphicFrameMkLst>
        </pc:graphicFrameChg>
      </pc:sldChg>
      <pc:sldChg chg="addSp delSp modSp new mod ord setBg">
        <pc:chgData name="Bronwen Williams" userId="8cddccff-1a1d-4583-b4c6-12dd9d3d2194" providerId="ADAL" clId="{16468394-CCF3-4D17-A617-0160295C5779}" dt="2023-03-14T14:47:16.685" v="3170"/>
        <pc:sldMkLst>
          <pc:docMk/>
          <pc:sldMk cId="3866382080" sldId="262"/>
        </pc:sldMkLst>
        <pc:spChg chg="mod">
          <ac:chgData name="Bronwen Williams" userId="8cddccff-1a1d-4583-b4c6-12dd9d3d2194" providerId="ADAL" clId="{16468394-CCF3-4D17-A617-0160295C5779}" dt="2023-03-14T14:45:02.074" v="3150" actId="26606"/>
          <ac:spMkLst>
            <pc:docMk/>
            <pc:sldMk cId="3866382080" sldId="262"/>
            <ac:spMk id="2" creationId="{91561D2F-5FAD-B288-CF08-DA7E382B9E13}"/>
          </ac:spMkLst>
        </pc:spChg>
        <pc:spChg chg="del mod">
          <ac:chgData name="Bronwen Williams" userId="8cddccff-1a1d-4583-b4c6-12dd9d3d2194" providerId="ADAL" clId="{16468394-CCF3-4D17-A617-0160295C5779}" dt="2023-03-14T14:45:02.074" v="3150" actId="26606"/>
          <ac:spMkLst>
            <pc:docMk/>
            <pc:sldMk cId="3866382080" sldId="262"/>
            <ac:spMk id="3" creationId="{089221F0-F51D-5D73-FDAA-99C90AB40B1C}"/>
          </ac:spMkLst>
        </pc:spChg>
        <pc:spChg chg="add">
          <ac:chgData name="Bronwen Williams" userId="8cddccff-1a1d-4583-b4c6-12dd9d3d2194" providerId="ADAL" clId="{16468394-CCF3-4D17-A617-0160295C5779}" dt="2023-03-14T14:45:02.074" v="3150" actId="26606"/>
          <ac:spMkLst>
            <pc:docMk/>
            <pc:sldMk cId="3866382080" sldId="262"/>
            <ac:spMk id="9" creationId="{6E00E3E0-07DA-4A53-8D2F-59983E1449A0}"/>
          </ac:spMkLst>
        </pc:spChg>
        <pc:graphicFrameChg chg="add">
          <ac:chgData name="Bronwen Williams" userId="8cddccff-1a1d-4583-b4c6-12dd9d3d2194" providerId="ADAL" clId="{16468394-CCF3-4D17-A617-0160295C5779}" dt="2023-03-14T14:45:02.074" v="3150" actId="26606"/>
          <ac:graphicFrameMkLst>
            <pc:docMk/>
            <pc:sldMk cId="3866382080" sldId="262"/>
            <ac:graphicFrameMk id="5" creationId="{D5C54F43-0D16-70BC-0E79-DDDDFEC2DC1B}"/>
          </ac:graphicFrameMkLst>
        </pc:graphicFrameChg>
      </pc:sldChg>
      <pc:sldChg chg="add">
        <pc:chgData name="Bronwen Williams" userId="8cddccff-1a1d-4583-b4c6-12dd9d3d2194" providerId="ADAL" clId="{16468394-CCF3-4D17-A617-0160295C5779}" dt="2023-03-14T14:45:11.150" v="3151" actId="2890"/>
        <pc:sldMkLst>
          <pc:docMk/>
          <pc:sldMk cId="949259044" sldId="263"/>
        </pc:sldMkLst>
      </pc:sldChg>
      <pc:sldChg chg="delSp modSp add mod">
        <pc:chgData name="Bronwen Williams" userId="8cddccff-1a1d-4583-b4c6-12dd9d3d2194" providerId="ADAL" clId="{16468394-CCF3-4D17-A617-0160295C5779}" dt="2023-03-14T14:49:54.463" v="3294" actId="20577"/>
        <pc:sldMkLst>
          <pc:docMk/>
          <pc:sldMk cId="3788948095" sldId="264"/>
        </pc:sldMkLst>
        <pc:spChg chg="mod">
          <ac:chgData name="Bronwen Williams" userId="8cddccff-1a1d-4583-b4c6-12dd9d3d2194" providerId="ADAL" clId="{16468394-CCF3-4D17-A617-0160295C5779}" dt="2023-03-14T14:47:49.345" v="3175" actId="14100"/>
          <ac:spMkLst>
            <pc:docMk/>
            <pc:sldMk cId="3788948095" sldId="264"/>
            <ac:spMk id="2" creationId="{C3194642-DA6F-B7BE-DA04-CF0967C717B9}"/>
          </ac:spMkLst>
        </pc:spChg>
        <pc:spChg chg="mod">
          <ac:chgData name="Bronwen Williams" userId="8cddccff-1a1d-4583-b4c6-12dd9d3d2194" providerId="ADAL" clId="{16468394-CCF3-4D17-A617-0160295C5779}" dt="2023-03-14T14:47:58.461" v="3177" actId="20577"/>
          <ac:spMkLst>
            <pc:docMk/>
            <pc:sldMk cId="3788948095" sldId="264"/>
            <ac:spMk id="3" creationId="{70D1BE25-B261-0781-0FC6-D2162A432621}"/>
          </ac:spMkLst>
        </pc:spChg>
        <pc:graphicFrameChg chg="mod modGraphic">
          <ac:chgData name="Bronwen Williams" userId="8cddccff-1a1d-4583-b4c6-12dd9d3d2194" providerId="ADAL" clId="{16468394-CCF3-4D17-A617-0160295C5779}" dt="2023-03-14T14:49:54.463" v="3294" actId="20577"/>
          <ac:graphicFrameMkLst>
            <pc:docMk/>
            <pc:sldMk cId="3788948095" sldId="264"/>
            <ac:graphicFrameMk id="4" creationId="{83E5A4BA-5C3B-53A6-D382-B629E2EE86D2}"/>
          </ac:graphicFrameMkLst>
        </pc:graphicFrameChg>
        <pc:graphicFrameChg chg="del">
          <ac:chgData name="Bronwen Williams" userId="8cddccff-1a1d-4583-b4c6-12dd9d3d2194" providerId="ADAL" clId="{16468394-CCF3-4D17-A617-0160295C5779}" dt="2023-03-14T14:47:36.464" v="3172" actId="478"/>
          <ac:graphicFrameMkLst>
            <pc:docMk/>
            <pc:sldMk cId="3788948095" sldId="264"/>
            <ac:graphicFrameMk id="5" creationId="{800B3B53-64B2-3D50-3A0B-325768162979}"/>
          </ac:graphicFrameMkLst>
        </pc:graphicFrameChg>
        <pc:graphicFrameChg chg="del">
          <ac:chgData name="Bronwen Williams" userId="8cddccff-1a1d-4583-b4c6-12dd9d3d2194" providerId="ADAL" clId="{16468394-CCF3-4D17-A617-0160295C5779}" dt="2023-03-14T14:47:41.820" v="3173" actId="478"/>
          <ac:graphicFrameMkLst>
            <pc:docMk/>
            <pc:sldMk cId="3788948095" sldId="264"/>
            <ac:graphicFrameMk id="6" creationId="{FC40C52A-917F-211D-D6D3-33E7791FB3AD}"/>
          </ac:graphicFrameMkLst>
        </pc:graphicFrameChg>
      </pc:sldChg>
      <pc:sldChg chg="delSp modSp add mod">
        <pc:chgData name="Bronwen Williams" userId="8cddccff-1a1d-4583-b4c6-12dd9d3d2194" providerId="ADAL" clId="{16468394-CCF3-4D17-A617-0160295C5779}" dt="2023-03-14T14:53:41.651" v="3502" actId="20577"/>
        <pc:sldMkLst>
          <pc:docMk/>
          <pc:sldMk cId="2640631869" sldId="265"/>
        </pc:sldMkLst>
        <pc:spChg chg="mod">
          <ac:chgData name="Bronwen Williams" userId="8cddccff-1a1d-4583-b4c6-12dd9d3d2194" providerId="ADAL" clId="{16468394-CCF3-4D17-A617-0160295C5779}" dt="2023-03-14T14:50:04.343" v="3296" actId="14100"/>
          <ac:spMkLst>
            <pc:docMk/>
            <pc:sldMk cId="2640631869" sldId="265"/>
            <ac:spMk id="2" creationId="{C3194642-DA6F-B7BE-DA04-CF0967C717B9}"/>
          </ac:spMkLst>
        </pc:spChg>
        <pc:spChg chg="mod">
          <ac:chgData name="Bronwen Williams" userId="8cddccff-1a1d-4583-b4c6-12dd9d3d2194" providerId="ADAL" clId="{16468394-CCF3-4D17-A617-0160295C5779}" dt="2023-03-14T14:50:17.938" v="3304" actId="20577"/>
          <ac:spMkLst>
            <pc:docMk/>
            <pc:sldMk cId="2640631869" sldId="265"/>
            <ac:spMk id="3" creationId="{70D1BE25-B261-0781-0FC6-D2162A432621}"/>
          </ac:spMkLst>
        </pc:spChg>
        <pc:graphicFrameChg chg="del">
          <ac:chgData name="Bronwen Williams" userId="8cddccff-1a1d-4583-b4c6-12dd9d3d2194" providerId="ADAL" clId="{16468394-CCF3-4D17-A617-0160295C5779}" dt="2023-03-14T14:50:14.922" v="3300" actId="478"/>
          <ac:graphicFrameMkLst>
            <pc:docMk/>
            <pc:sldMk cId="2640631869" sldId="265"/>
            <ac:graphicFrameMk id="4" creationId="{83E5A4BA-5C3B-53A6-D382-B629E2EE86D2}"/>
          </ac:graphicFrameMkLst>
        </pc:graphicFrameChg>
        <pc:graphicFrameChg chg="mod modGraphic">
          <ac:chgData name="Bronwen Williams" userId="8cddccff-1a1d-4583-b4c6-12dd9d3d2194" providerId="ADAL" clId="{16468394-CCF3-4D17-A617-0160295C5779}" dt="2023-03-14T14:52:07.134" v="3397" actId="20577"/>
          <ac:graphicFrameMkLst>
            <pc:docMk/>
            <pc:sldMk cId="2640631869" sldId="265"/>
            <ac:graphicFrameMk id="5" creationId="{800B3B53-64B2-3D50-3A0B-325768162979}"/>
          </ac:graphicFrameMkLst>
        </pc:graphicFrameChg>
        <pc:graphicFrameChg chg="mod modGraphic">
          <ac:chgData name="Bronwen Williams" userId="8cddccff-1a1d-4583-b4c6-12dd9d3d2194" providerId="ADAL" clId="{16468394-CCF3-4D17-A617-0160295C5779}" dt="2023-03-14T14:53:41.651" v="3502" actId="20577"/>
          <ac:graphicFrameMkLst>
            <pc:docMk/>
            <pc:sldMk cId="2640631869" sldId="265"/>
            <ac:graphicFrameMk id="6" creationId="{FC40C52A-917F-211D-D6D3-33E7791FB3AD}"/>
          </ac:graphicFrameMkLst>
        </pc:graphicFrameChg>
      </pc:sldChg>
      <pc:sldChg chg="addSp modSp new mod setBg">
        <pc:chgData name="Bronwen Williams" userId="8cddccff-1a1d-4583-b4c6-12dd9d3d2194" providerId="ADAL" clId="{16468394-CCF3-4D17-A617-0160295C5779}" dt="2023-03-14T15:07:11.359" v="4226" actId="26606"/>
        <pc:sldMkLst>
          <pc:docMk/>
          <pc:sldMk cId="1912012383" sldId="266"/>
        </pc:sldMkLst>
        <pc:spChg chg="mod">
          <ac:chgData name="Bronwen Williams" userId="8cddccff-1a1d-4583-b4c6-12dd9d3d2194" providerId="ADAL" clId="{16468394-CCF3-4D17-A617-0160295C5779}" dt="2023-03-14T15:07:11.359" v="4226" actId="26606"/>
          <ac:spMkLst>
            <pc:docMk/>
            <pc:sldMk cId="1912012383" sldId="266"/>
            <ac:spMk id="2" creationId="{396E6D31-8E4D-4F4F-4FAA-6FCAC0655479}"/>
          </ac:spMkLst>
        </pc:spChg>
        <pc:spChg chg="mod">
          <ac:chgData name="Bronwen Williams" userId="8cddccff-1a1d-4583-b4c6-12dd9d3d2194" providerId="ADAL" clId="{16468394-CCF3-4D17-A617-0160295C5779}" dt="2023-03-14T15:07:11.359" v="4226" actId="26606"/>
          <ac:spMkLst>
            <pc:docMk/>
            <pc:sldMk cId="1912012383" sldId="266"/>
            <ac:spMk id="3" creationId="{400A245A-29D2-AE1C-A0D0-BB2A89EF811B}"/>
          </ac:spMkLst>
        </pc:spChg>
        <pc:spChg chg="add">
          <ac:chgData name="Bronwen Williams" userId="8cddccff-1a1d-4583-b4c6-12dd9d3d2194" providerId="ADAL" clId="{16468394-CCF3-4D17-A617-0160295C5779}" dt="2023-03-14T15:07:11.359" v="4226" actId="26606"/>
          <ac:spMkLst>
            <pc:docMk/>
            <pc:sldMk cId="1912012383" sldId="266"/>
            <ac:spMk id="9" creationId="{D309FA25-1772-4961-90BE-D39F20067CD1}"/>
          </ac:spMkLst>
        </pc:spChg>
        <pc:spChg chg="add">
          <ac:chgData name="Bronwen Williams" userId="8cddccff-1a1d-4583-b4c6-12dd9d3d2194" providerId="ADAL" clId="{16468394-CCF3-4D17-A617-0160295C5779}" dt="2023-03-14T15:07:11.359" v="4226" actId="26606"/>
          <ac:spMkLst>
            <pc:docMk/>
            <pc:sldMk cId="1912012383" sldId="266"/>
            <ac:spMk id="11" creationId="{8A7C3535-4FB5-4E5B-BDFE-FA61877AF1A9}"/>
          </ac:spMkLst>
        </pc:spChg>
        <pc:graphicFrameChg chg="add mod modGraphic">
          <ac:chgData name="Bronwen Williams" userId="8cddccff-1a1d-4583-b4c6-12dd9d3d2194" providerId="ADAL" clId="{16468394-CCF3-4D17-A617-0160295C5779}" dt="2023-03-14T15:07:11.359" v="4226" actId="26606"/>
          <ac:graphicFrameMkLst>
            <pc:docMk/>
            <pc:sldMk cId="1912012383" sldId="266"/>
            <ac:graphicFrameMk id="4" creationId="{A8123E75-8690-A19D-DB45-4CDBD52C5AED}"/>
          </ac:graphicFrameMkLst>
        </pc:graphicFrameChg>
      </pc:sldChg>
      <pc:sldChg chg="addSp delSp modSp new mod setBg">
        <pc:chgData name="Bronwen Williams" userId="8cddccff-1a1d-4583-b4c6-12dd9d3d2194" providerId="ADAL" clId="{16468394-CCF3-4D17-A617-0160295C5779}" dt="2023-03-14T15:10:05.857" v="4578" actId="26606"/>
        <pc:sldMkLst>
          <pc:docMk/>
          <pc:sldMk cId="3300427659" sldId="267"/>
        </pc:sldMkLst>
        <pc:spChg chg="mod">
          <ac:chgData name="Bronwen Williams" userId="8cddccff-1a1d-4583-b4c6-12dd9d3d2194" providerId="ADAL" clId="{16468394-CCF3-4D17-A617-0160295C5779}" dt="2023-03-14T15:10:05.857" v="4578" actId="26606"/>
          <ac:spMkLst>
            <pc:docMk/>
            <pc:sldMk cId="3300427659" sldId="267"/>
            <ac:spMk id="2" creationId="{D6E54895-00E3-2C76-04A0-E4C1936336E3}"/>
          </ac:spMkLst>
        </pc:spChg>
        <pc:spChg chg="del mod">
          <ac:chgData name="Bronwen Williams" userId="8cddccff-1a1d-4583-b4c6-12dd9d3d2194" providerId="ADAL" clId="{16468394-CCF3-4D17-A617-0160295C5779}" dt="2023-03-14T15:10:05.857" v="4578" actId="26606"/>
          <ac:spMkLst>
            <pc:docMk/>
            <pc:sldMk cId="3300427659" sldId="267"/>
            <ac:spMk id="3" creationId="{5836D403-C155-42B0-A514-BF500DC06640}"/>
          </ac:spMkLst>
        </pc:spChg>
        <pc:spChg chg="add">
          <ac:chgData name="Bronwen Williams" userId="8cddccff-1a1d-4583-b4c6-12dd9d3d2194" providerId="ADAL" clId="{16468394-CCF3-4D17-A617-0160295C5779}" dt="2023-03-14T15:10:05.857" v="4578" actId="26606"/>
          <ac:spMkLst>
            <pc:docMk/>
            <pc:sldMk cId="3300427659" sldId="267"/>
            <ac:spMk id="9" creationId="{ECD538B8-489B-407A-A760-436DB4C563CC}"/>
          </ac:spMkLst>
        </pc:spChg>
        <pc:graphicFrameChg chg="add">
          <ac:chgData name="Bronwen Williams" userId="8cddccff-1a1d-4583-b4c6-12dd9d3d2194" providerId="ADAL" clId="{16468394-CCF3-4D17-A617-0160295C5779}" dt="2023-03-14T15:10:05.857" v="4578" actId="26606"/>
          <ac:graphicFrameMkLst>
            <pc:docMk/>
            <pc:sldMk cId="3300427659" sldId="267"/>
            <ac:graphicFrameMk id="5" creationId="{B405EDF0-754A-3D6C-54B6-7B9021E2588E}"/>
          </ac:graphicFrameMkLst>
        </pc:graphicFrameChg>
      </pc:sldChg>
      <pc:sldChg chg="addSp delSp modSp new mod setBg">
        <pc:chgData name="Bronwen Williams" userId="8cddccff-1a1d-4583-b4c6-12dd9d3d2194" providerId="ADAL" clId="{16468394-CCF3-4D17-A617-0160295C5779}" dt="2023-03-14T15:13:33.603" v="5067" actId="26606"/>
        <pc:sldMkLst>
          <pc:docMk/>
          <pc:sldMk cId="2309555167" sldId="268"/>
        </pc:sldMkLst>
        <pc:spChg chg="mod">
          <ac:chgData name="Bronwen Williams" userId="8cddccff-1a1d-4583-b4c6-12dd9d3d2194" providerId="ADAL" clId="{16468394-CCF3-4D17-A617-0160295C5779}" dt="2023-03-14T15:13:33.603" v="5067" actId="26606"/>
          <ac:spMkLst>
            <pc:docMk/>
            <pc:sldMk cId="2309555167" sldId="268"/>
            <ac:spMk id="2" creationId="{8AF51DED-92DB-9200-FD11-605994D55053}"/>
          </ac:spMkLst>
        </pc:spChg>
        <pc:spChg chg="del mod">
          <ac:chgData name="Bronwen Williams" userId="8cddccff-1a1d-4583-b4c6-12dd9d3d2194" providerId="ADAL" clId="{16468394-CCF3-4D17-A617-0160295C5779}" dt="2023-03-14T15:13:33.603" v="5067" actId="26606"/>
          <ac:spMkLst>
            <pc:docMk/>
            <pc:sldMk cId="2309555167" sldId="268"/>
            <ac:spMk id="3" creationId="{C164CA99-7B38-0B82-2A51-41C54361394A}"/>
          </ac:spMkLst>
        </pc:spChg>
        <pc:spChg chg="add">
          <ac:chgData name="Bronwen Williams" userId="8cddccff-1a1d-4583-b4c6-12dd9d3d2194" providerId="ADAL" clId="{16468394-CCF3-4D17-A617-0160295C5779}" dt="2023-03-14T15:13:33.603" v="5067" actId="26606"/>
          <ac:spMkLst>
            <pc:docMk/>
            <pc:sldMk cId="2309555167" sldId="268"/>
            <ac:spMk id="9" creationId="{6E00E3E0-07DA-4A53-8D2F-59983E1449A0}"/>
          </ac:spMkLst>
        </pc:spChg>
        <pc:graphicFrameChg chg="add">
          <ac:chgData name="Bronwen Williams" userId="8cddccff-1a1d-4583-b4c6-12dd9d3d2194" providerId="ADAL" clId="{16468394-CCF3-4D17-A617-0160295C5779}" dt="2023-03-14T15:13:33.603" v="5067" actId="26606"/>
          <ac:graphicFrameMkLst>
            <pc:docMk/>
            <pc:sldMk cId="2309555167" sldId="268"/>
            <ac:graphicFrameMk id="5" creationId="{74D1CD0A-C32F-BC54-ECA5-EA5A4F78FEDC}"/>
          </ac:graphicFrameMkLst>
        </pc:graphicFrame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389F98-75B7-4111-92AD-45355695EF6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D47336E-BABF-41CD-B443-5F8420EC392A}">
      <dgm:prSet/>
      <dgm:spPr/>
      <dgm:t>
        <a:bodyPr/>
        <a:lstStyle/>
        <a:p>
          <a:r>
            <a:rPr lang="en-GB"/>
            <a:t>When acting for the seller of a property, a firm may receive a deposit to hold as a stakeholder. – a receipt of client money- held in client account. </a:t>
          </a:r>
          <a:endParaRPr lang="en-US"/>
        </a:p>
      </dgm:t>
    </dgm:pt>
    <dgm:pt modelId="{0283E6EE-D08C-4A8C-AB1A-8A2F16BA3572}" type="parTrans" cxnId="{F69B29D4-ED5E-42AE-A2BD-06DE7B249F7B}">
      <dgm:prSet/>
      <dgm:spPr/>
      <dgm:t>
        <a:bodyPr/>
        <a:lstStyle/>
        <a:p>
          <a:endParaRPr lang="en-US"/>
        </a:p>
      </dgm:t>
    </dgm:pt>
    <dgm:pt modelId="{236D8819-E264-425A-8208-6F6A056B70A4}" type="sibTrans" cxnId="{F69B29D4-ED5E-42AE-A2BD-06DE7B249F7B}">
      <dgm:prSet/>
      <dgm:spPr/>
      <dgm:t>
        <a:bodyPr/>
        <a:lstStyle/>
        <a:p>
          <a:endParaRPr lang="en-US"/>
        </a:p>
      </dgm:t>
    </dgm:pt>
    <dgm:pt modelId="{55898ABA-EDDF-42DC-965E-509BCE5F4819}">
      <dgm:prSet/>
      <dgm:spPr/>
      <dgm:t>
        <a:bodyPr/>
        <a:lstStyle/>
        <a:p>
          <a:r>
            <a:rPr lang="en-GB"/>
            <a:t>Holding it jointly for the buyer and the seller, so must be clearly labelled on seller’s client account as stakeholder money for both buyer and seller. </a:t>
          </a:r>
          <a:endParaRPr lang="en-US"/>
        </a:p>
      </dgm:t>
    </dgm:pt>
    <dgm:pt modelId="{5EDB98C7-6262-4A41-B881-7EA3D549050A}" type="parTrans" cxnId="{33F7F25B-0B2A-4922-B97B-DA55C5286492}">
      <dgm:prSet/>
      <dgm:spPr/>
      <dgm:t>
        <a:bodyPr/>
        <a:lstStyle/>
        <a:p>
          <a:endParaRPr lang="en-US"/>
        </a:p>
      </dgm:t>
    </dgm:pt>
    <dgm:pt modelId="{7E1D9D2C-9355-4F6F-AC03-F1BF9D418690}" type="sibTrans" cxnId="{33F7F25B-0B2A-4922-B97B-DA55C5286492}">
      <dgm:prSet/>
      <dgm:spPr/>
      <dgm:t>
        <a:bodyPr/>
        <a:lstStyle/>
        <a:p>
          <a:endParaRPr lang="en-US"/>
        </a:p>
      </dgm:t>
    </dgm:pt>
    <dgm:pt modelId="{13C52C5E-2191-4FD4-AEA7-1CF5D80ECD20}">
      <dgm:prSet/>
      <dgm:spPr/>
      <dgm:t>
        <a:bodyPr/>
        <a:lstStyle/>
        <a:p>
          <a:r>
            <a:rPr lang="en-GB"/>
            <a:t>Rule 8.1 client money must be recorded in client ledgers by the clients name and appropriate description. No need for a separate ledger account for this, but that the firm must clearly label stakeholder money </a:t>
          </a:r>
          <a:endParaRPr lang="en-US"/>
        </a:p>
      </dgm:t>
    </dgm:pt>
    <dgm:pt modelId="{E2E5AC9A-0D5D-47FC-A88A-F85F23E366DC}" type="parTrans" cxnId="{BF783EF4-9164-411F-B1DA-61846620183A}">
      <dgm:prSet/>
      <dgm:spPr/>
      <dgm:t>
        <a:bodyPr/>
        <a:lstStyle/>
        <a:p>
          <a:endParaRPr lang="en-US"/>
        </a:p>
      </dgm:t>
    </dgm:pt>
    <dgm:pt modelId="{6B57F3B2-56B5-4107-B63B-3A100CC9E788}" type="sibTrans" cxnId="{BF783EF4-9164-411F-B1DA-61846620183A}">
      <dgm:prSet/>
      <dgm:spPr/>
      <dgm:t>
        <a:bodyPr/>
        <a:lstStyle/>
        <a:p>
          <a:endParaRPr lang="en-US"/>
        </a:p>
      </dgm:t>
    </dgm:pt>
    <dgm:pt modelId="{87528069-4D77-4D77-9FC4-FFD77D991DEE}" type="pres">
      <dgm:prSet presAssocID="{AA389F98-75B7-4111-92AD-45355695EF6C}" presName="outerComposite" presStyleCnt="0">
        <dgm:presLayoutVars>
          <dgm:chMax val="5"/>
          <dgm:dir/>
          <dgm:resizeHandles val="exact"/>
        </dgm:presLayoutVars>
      </dgm:prSet>
      <dgm:spPr/>
    </dgm:pt>
    <dgm:pt modelId="{FF7A6ED9-C501-404D-86B6-912445210BC1}" type="pres">
      <dgm:prSet presAssocID="{AA389F98-75B7-4111-92AD-45355695EF6C}" presName="dummyMaxCanvas" presStyleCnt="0">
        <dgm:presLayoutVars/>
      </dgm:prSet>
      <dgm:spPr/>
    </dgm:pt>
    <dgm:pt modelId="{E81186BB-7D2D-4572-BBEE-26322068397E}" type="pres">
      <dgm:prSet presAssocID="{AA389F98-75B7-4111-92AD-45355695EF6C}" presName="ThreeNodes_1" presStyleLbl="node1" presStyleIdx="0" presStyleCnt="3">
        <dgm:presLayoutVars>
          <dgm:bulletEnabled val="1"/>
        </dgm:presLayoutVars>
      </dgm:prSet>
      <dgm:spPr/>
    </dgm:pt>
    <dgm:pt modelId="{D5FD034A-8183-4B82-8599-CF9CF611B5F9}" type="pres">
      <dgm:prSet presAssocID="{AA389F98-75B7-4111-92AD-45355695EF6C}" presName="ThreeNodes_2" presStyleLbl="node1" presStyleIdx="1" presStyleCnt="3">
        <dgm:presLayoutVars>
          <dgm:bulletEnabled val="1"/>
        </dgm:presLayoutVars>
      </dgm:prSet>
      <dgm:spPr/>
    </dgm:pt>
    <dgm:pt modelId="{486EA4EE-8C15-4326-BBEB-31AB3005F134}" type="pres">
      <dgm:prSet presAssocID="{AA389F98-75B7-4111-92AD-45355695EF6C}" presName="ThreeNodes_3" presStyleLbl="node1" presStyleIdx="2" presStyleCnt="3">
        <dgm:presLayoutVars>
          <dgm:bulletEnabled val="1"/>
        </dgm:presLayoutVars>
      </dgm:prSet>
      <dgm:spPr/>
    </dgm:pt>
    <dgm:pt modelId="{10DEB394-9C4C-4977-9B50-09E02C56F3CC}" type="pres">
      <dgm:prSet presAssocID="{AA389F98-75B7-4111-92AD-45355695EF6C}" presName="ThreeConn_1-2" presStyleLbl="fgAccFollowNode1" presStyleIdx="0" presStyleCnt="2">
        <dgm:presLayoutVars>
          <dgm:bulletEnabled val="1"/>
        </dgm:presLayoutVars>
      </dgm:prSet>
      <dgm:spPr/>
    </dgm:pt>
    <dgm:pt modelId="{398168FF-2C59-49D4-BF1D-ADFCF58F0E7A}" type="pres">
      <dgm:prSet presAssocID="{AA389F98-75B7-4111-92AD-45355695EF6C}" presName="ThreeConn_2-3" presStyleLbl="fgAccFollowNode1" presStyleIdx="1" presStyleCnt="2">
        <dgm:presLayoutVars>
          <dgm:bulletEnabled val="1"/>
        </dgm:presLayoutVars>
      </dgm:prSet>
      <dgm:spPr/>
    </dgm:pt>
    <dgm:pt modelId="{E90CE8BD-1D3D-4EB2-8333-160A8DAE350E}" type="pres">
      <dgm:prSet presAssocID="{AA389F98-75B7-4111-92AD-45355695EF6C}" presName="ThreeNodes_1_text" presStyleLbl="node1" presStyleIdx="2" presStyleCnt="3">
        <dgm:presLayoutVars>
          <dgm:bulletEnabled val="1"/>
        </dgm:presLayoutVars>
      </dgm:prSet>
      <dgm:spPr/>
    </dgm:pt>
    <dgm:pt modelId="{DD5789F5-8FDF-4355-8C3D-9071BD2164CE}" type="pres">
      <dgm:prSet presAssocID="{AA389F98-75B7-4111-92AD-45355695EF6C}" presName="ThreeNodes_2_text" presStyleLbl="node1" presStyleIdx="2" presStyleCnt="3">
        <dgm:presLayoutVars>
          <dgm:bulletEnabled val="1"/>
        </dgm:presLayoutVars>
      </dgm:prSet>
      <dgm:spPr/>
    </dgm:pt>
    <dgm:pt modelId="{8E5963E4-CF04-418E-B0C0-8B5F1286D870}" type="pres">
      <dgm:prSet presAssocID="{AA389F98-75B7-4111-92AD-45355695EF6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B4BD619-3FBE-4A02-89E0-128140708425}" type="presOf" srcId="{DD47336E-BABF-41CD-B443-5F8420EC392A}" destId="{E90CE8BD-1D3D-4EB2-8333-160A8DAE350E}" srcOrd="1" destOrd="0" presId="urn:microsoft.com/office/officeart/2005/8/layout/vProcess5"/>
    <dgm:cxn modelId="{33F7F25B-0B2A-4922-B97B-DA55C5286492}" srcId="{AA389F98-75B7-4111-92AD-45355695EF6C}" destId="{55898ABA-EDDF-42DC-965E-509BCE5F4819}" srcOrd="1" destOrd="0" parTransId="{5EDB98C7-6262-4A41-B881-7EA3D549050A}" sibTransId="{7E1D9D2C-9355-4F6F-AC03-F1BF9D418690}"/>
    <dgm:cxn modelId="{C6E08245-D631-40F8-8835-E6F53059F35A}" type="presOf" srcId="{13C52C5E-2191-4FD4-AEA7-1CF5D80ECD20}" destId="{8E5963E4-CF04-418E-B0C0-8B5F1286D870}" srcOrd="1" destOrd="0" presId="urn:microsoft.com/office/officeart/2005/8/layout/vProcess5"/>
    <dgm:cxn modelId="{BB2E5B66-7122-4C47-9F5A-64B08A79C34C}" type="presOf" srcId="{DD47336E-BABF-41CD-B443-5F8420EC392A}" destId="{E81186BB-7D2D-4572-BBEE-26322068397E}" srcOrd="0" destOrd="0" presId="urn:microsoft.com/office/officeart/2005/8/layout/vProcess5"/>
    <dgm:cxn modelId="{928BEE73-FDFC-4938-8371-49E6F81D1572}" type="presOf" srcId="{AA389F98-75B7-4111-92AD-45355695EF6C}" destId="{87528069-4D77-4D77-9FC4-FFD77D991DEE}" srcOrd="0" destOrd="0" presId="urn:microsoft.com/office/officeart/2005/8/layout/vProcess5"/>
    <dgm:cxn modelId="{F835D685-9FEF-40DB-AB28-33A891DADE9D}" type="presOf" srcId="{55898ABA-EDDF-42DC-965E-509BCE5F4819}" destId="{DD5789F5-8FDF-4355-8C3D-9071BD2164CE}" srcOrd="1" destOrd="0" presId="urn:microsoft.com/office/officeart/2005/8/layout/vProcess5"/>
    <dgm:cxn modelId="{D5D92B9A-3A49-4E07-951F-A90D1A566A04}" type="presOf" srcId="{55898ABA-EDDF-42DC-965E-509BCE5F4819}" destId="{D5FD034A-8183-4B82-8599-CF9CF611B5F9}" srcOrd="0" destOrd="0" presId="urn:microsoft.com/office/officeart/2005/8/layout/vProcess5"/>
    <dgm:cxn modelId="{25CE529C-FCFB-49AA-994E-938DBA0BC689}" type="presOf" srcId="{13C52C5E-2191-4FD4-AEA7-1CF5D80ECD20}" destId="{486EA4EE-8C15-4326-BBEB-31AB3005F134}" srcOrd="0" destOrd="0" presId="urn:microsoft.com/office/officeart/2005/8/layout/vProcess5"/>
    <dgm:cxn modelId="{6E681EB4-9B57-4087-B3D9-502678ACB8C6}" type="presOf" srcId="{7E1D9D2C-9355-4F6F-AC03-F1BF9D418690}" destId="{398168FF-2C59-49D4-BF1D-ADFCF58F0E7A}" srcOrd="0" destOrd="0" presId="urn:microsoft.com/office/officeart/2005/8/layout/vProcess5"/>
    <dgm:cxn modelId="{F69B29D4-ED5E-42AE-A2BD-06DE7B249F7B}" srcId="{AA389F98-75B7-4111-92AD-45355695EF6C}" destId="{DD47336E-BABF-41CD-B443-5F8420EC392A}" srcOrd="0" destOrd="0" parTransId="{0283E6EE-D08C-4A8C-AB1A-8A2F16BA3572}" sibTransId="{236D8819-E264-425A-8208-6F6A056B70A4}"/>
    <dgm:cxn modelId="{749D14DB-5F66-4D30-9A69-E21CB44FD40A}" type="presOf" srcId="{236D8819-E264-425A-8208-6F6A056B70A4}" destId="{10DEB394-9C4C-4977-9B50-09E02C56F3CC}" srcOrd="0" destOrd="0" presId="urn:microsoft.com/office/officeart/2005/8/layout/vProcess5"/>
    <dgm:cxn modelId="{BF783EF4-9164-411F-B1DA-61846620183A}" srcId="{AA389F98-75B7-4111-92AD-45355695EF6C}" destId="{13C52C5E-2191-4FD4-AEA7-1CF5D80ECD20}" srcOrd="2" destOrd="0" parTransId="{E2E5AC9A-0D5D-47FC-A88A-F85F23E366DC}" sibTransId="{6B57F3B2-56B5-4107-B63B-3A100CC9E788}"/>
    <dgm:cxn modelId="{3E625DCA-7D7F-4F12-A3FE-D1D0F8FB7D5F}" type="presParOf" srcId="{87528069-4D77-4D77-9FC4-FFD77D991DEE}" destId="{FF7A6ED9-C501-404D-86B6-912445210BC1}" srcOrd="0" destOrd="0" presId="urn:microsoft.com/office/officeart/2005/8/layout/vProcess5"/>
    <dgm:cxn modelId="{B98D71CD-E3C7-4CBC-88BA-E6F95B122BFE}" type="presParOf" srcId="{87528069-4D77-4D77-9FC4-FFD77D991DEE}" destId="{E81186BB-7D2D-4572-BBEE-26322068397E}" srcOrd="1" destOrd="0" presId="urn:microsoft.com/office/officeart/2005/8/layout/vProcess5"/>
    <dgm:cxn modelId="{C450EB76-1667-49A6-BE9D-CA509F42AB6C}" type="presParOf" srcId="{87528069-4D77-4D77-9FC4-FFD77D991DEE}" destId="{D5FD034A-8183-4B82-8599-CF9CF611B5F9}" srcOrd="2" destOrd="0" presId="urn:microsoft.com/office/officeart/2005/8/layout/vProcess5"/>
    <dgm:cxn modelId="{BA5FD55E-B4A5-41C2-BA83-83AC86223922}" type="presParOf" srcId="{87528069-4D77-4D77-9FC4-FFD77D991DEE}" destId="{486EA4EE-8C15-4326-BBEB-31AB3005F134}" srcOrd="3" destOrd="0" presId="urn:microsoft.com/office/officeart/2005/8/layout/vProcess5"/>
    <dgm:cxn modelId="{4F8AD92D-4704-4379-8A43-0FE1C7366666}" type="presParOf" srcId="{87528069-4D77-4D77-9FC4-FFD77D991DEE}" destId="{10DEB394-9C4C-4977-9B50-09E02C56F3CC}" srcOrd="4" destOrd="0" presId="urn:microsoft.com/office/officeart/2005/8/layout/vProcess5"/>
    <dgm:cxn modelId="{C1579063-C767-4D7F-8FD3-E2F8207CEC2E}" type="presParOf" srcId="{87528069-4D77-4D77-9FC4-FFD77D991DEE}" destId="{398168FF-2C59-49D4-BF1D-ADFCF58F0E7A}" srcOrd="5" destOrd="0" presId="urn:microsoft.com/office/officeart/2005/8/layout/vProcess5"/>
    <dgm:cxn modelId="{B60B99C0-10E4-41E3-A62E-44257B56FF6F}" type="presParOf" srcId="{87528069-4D77-4D77-9FC4-FFD77D991DEE}" destId="{E90CE8BD-1D3D-4EB2-8333-160A8DAE350E}" srcOrd="6" destOrd="0" presId="urn:microsoft.com/office/officeart/2005/8/layout/vProcess5"/>
    <dgm:cxn modelId="{EEDCF2FB-D2B1-42C3-AF44-F18D470594F2}" type="presParOf" srcId="{87528069-4D77-4D77-9FC4-FFD77D991DEE}" destId="{DD5789F5-8FDF-4355-8C3D-9071BD2164CE}" srcOrd="7" destOrd="0" presId="urn:microsoft.com/office/officeart/2005/8/layout/vProcess5"/>
    <dgm:cxn modelId="{94C55BE2-B6F2-4995-93B9-D33CAA4F0A10}" type="presParOf" srcId="{87528069-4D77-4D77-9FC4-FFD77D991DEE}" destId="{8E5963E4-CF04-418E-B0C0-8B5F1286D87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35DC5E-DD15-4478-9D61-87CAF58BA55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864128D-5D09-424C-AB8C-14E2A9C8216D}">
      <dgm:prSet/>
      <dgm:spPr/>
      <dgm:t>
        <a:bodyPr/>
        <a:lstStyle/>
        <a:p>
          <a:r>
            <a:rPr lang="en-GB"/>
            <a:t>A deposit received as stakeholder is not available to the seller until completion.</a:t>
          </a:r>
          <a:endParaRPr lang="en-US"/>
        </a:p>
      </dgm:t>
    </dgm:pt>
    <dgm:pt modelId="{93D16FD1-BE25-4DC7-8169-09033ECF725C}" type="parTrans" cxnId="{42C7642A-7E8D-4AFF-A8C0-C3D62C0B900B}">
      <dgm:prSet/>
      <dgm:spPr/>
      <dgm:t>
        <a:bodyPr/>
        <a:lstStyle/>
        <a:p>
          <a:endParaRPr lang="en-US"/>
        </a:p>
      </dgm:t>
    </dgm:pt>
    <dgm:pt modelId="{BC68AF04-5E8D-4749-9E8F-02FEB4A7DC89}" type="sibTrans" cxnId="{42C7642A-7E8D-4AFF-A8C0-C3D62C0B900B}">
      <dgm:prSet/>
      <dgm:spPr/>
      <dgm:t>
        <a:bodyPr/>
        <a:lstStyle/>
        <a:p>
          <a:endParaRPr lang="en-US"/>
        </a:p>
      </dgm:t>
    </dgm:pt>
    <dgm:pt modelId="{1025A664-5C3B-4DCE-A18C-814DFE350D64}">
      <dgm:prSet/>
      <dgm:spPr/>
      <dgm:t>
        <a:bodyPr/>
        <a:lstStyle/>
        <a:p>
          <a:r>
            <a:rPr lang="en-GB"/>
            <a:t>A seller who is purchasing a replacement property may have insufficient cash available to pay the deposit on the purchase. </a:t>
          </a:r>
          <a:endParaRPr lang="en-US"/>
        </a:p>
      </dgm:t>
    </dgm:pt>
    <dgm:pt modelId="{7F03339A-A494-4543-8472-E00BDD0EC741}" type="parTrans" cxnId="{D656A6C0-8CCA-456F-91E7-21B13F600D79}">
      <dgm:prSet/>
      <dgm:spPr/>
      <dgm:t>
        <a:bodyPr/>
        <a:lstStyle/>
        <a:p>
          <a:endParaRPr lang="en-US"/>
        </a:p>
      </dgm:t>
    </dgm:pt>
    <dgm:pt modelId="{BD4E77E8-DF6B-4662-9CD8-6DD8B496984B}" type="sibTrans" cxnId="{D656A6C0-8CCA-456F-91E7-21B13F600D79}">
      <dgm:prSet/>
      <dgm:spPr/>
      <dgm:t>
        <a:bodyPr/>
        <a:lstStyle/>
        <a:p>
          <a:endParaRPr lang="en-US"/>
        </a:p>
      </dgm:t>
    </dgm:pt>
    <dgm:pt modelId="{0AC1E7D1-9324-4EE2-8369-CBE3C680E5FE}">
      <dgm:prSet/>
      <dgm:spPr/>
      <dgm:t>
        <a:bodyPr/>
        <a:lstStyle/>
        <a:p>
          <a:r>
            <a:rPr lang="en-GB"/>
            <a:t>Bridging loans from the bank cover the period from exchange contracts on the purchase to completion of sale. </a:t>
          </a:r>
          <a:endParaRPr lang="en-US"/>
        </a:p>
      </dgm:t>
    </dgm:pt>
    <dgm:pt modelId="{1B4F4DC9-5C09-4025-B6C9-77236976104F}" type="parTrans" cxnId="{2DE6EE57-0130-4F6D-9C93-4820A0E3A9E7}">
      <dgm:prSet/>
      <dgm:spPr/>
      <dgm:t>
        <a:bodyPr/>
        <a:lstStyle/>
        <a:p>
          <a:endParaRPr lang="en-US"/>
        </a:p>
      </dgm:t>
    </dgm:pt>
    <dgm:pt modelId="{8253E3B4-D53C-4B20-9E67-F55A02E36993}" type="sibTrans" cxnId="{2DE6EE57-0130-4F6D-9C93-4820A0E3A9E7}">
      <dgm:prSet/>
      <dgm:spPr/>
      <dgm:t>
        <a:bodyPr/>
        <a:lstStyle/>
        <a:p>
          <a:endParaRPr lang="en-US"/>
        </a:p>
      </dgm:t>
    </dgm:pt>
    <dgm:pt modelId="{3D91B92B-EE68-429F-BD23-310E0F866FB2}">
      <dgm:prSet/>
      <dgm:spPr/>
      <dgm:t>
        <a:bodyPr/>
        <a:lstStyle/>
        <a:p>
          <a:r>
            <a:rPr lang="en-GB"/>
            <a:t>A bridging loan is a personal loan to the borrower and once received is the borrowers not the banks. – credited to the borrowers ledger account.</a:t>
          </a:r>
          <a:endParaRPr lang="en-US"/>
        </a:p>
      </dgm:t>
    </dgm:pt>
    <dgm:pt modelId="{82F99655-D1B5-4471-9800-3BDC47DF8393}" type="parTrans" cxnId="{D5518E72-EAA8-44F9-A9D9-1ADC4017B1E8}">
      <dgm:prSet/>
      <dgm:spPr/>
      <dgm:t>
        <a:bodyPr/>
        <a:lstStyle/>
        <a:p>
          <a:endParaRPr lang="en-US"/>
        </a:p>
      </dgm:t>
    </dgm:pt>
    <dgm:pt modelId="{425B15E5-A0F8-498A-B95F-DC52DF606C1B}" type="sibTrans" cxnId="{D5518E72-EAA8-44F9-A9D9-1ADC4017B1E8}">
      <dgm:prSet/>
      <dgm:spPr/>
      <dgm:t>
        <a:bodyPr/>
        <a:lstStyle/>
        <a:p>
          <a:endParaRPr lang="en-US"/>
        </a:p>
      </dgm:t>
    </dgm:pt>
    <dgm:pt modelId="{3CD76FDC-4C09-40F6-81E4-0C5663007B6A}">
      <dgm:prSet/>
      <dgm:spPr/>
      <dgm:t>
        <a:bodyPr/>
        <a:lstStyle/>
        <a:p>
          <a:r>
            <a:rPr lang="en-GB"/>
            <a:t>On completion of the sale the loan with interest must be repaid to the bank</a:t>
          </a:r>
          <a:endParaRPr lang="en-US"/>
        </a:p>
      </dgm:t>
    </dgm:pt>
    <dgm:pt modelId="{C11C6F98-4C35-4ED2-9EC4-49F0AABB83F3}" type="parTrans" cxnId="{005084E7-B40B-4637-8F95-A9B43DC7E158}">
      <dgm:prSet/>
      <dgm:spPr/>
      <dgm:t>
        <a:bodyPr/>
        <a:lstStyle/>
        <a:p>
          <a:endParaRPr lang="en-US"/>
        </a:p>
      </dgm:t>
    </dgm:pt>
    <dgm:pt modelId="{469DE2A6-6E17-499A-BCB4-D0FDE202F9D6}" type="sibTrans" cxnId="{005084E7-B40B-4637-8F95-A9B43DC7E158}">
      <dgm:prSet/>
      <dgm:spPr/>
      <dgm:t>
        <a:bodyPr/>
        <a:lstStyle/>
        <a:p>
          <a:endParaRPr lang="en-US"/>
        </a:p>
      </dgm:t>
    </dgm:pt>
    <dgm:pt modelId="{F85ADBA5-F3F1-4413-B9A3-D6B25EBC542C}" type="pres">
      <dgm:prSet presAssocID="{8E35DC5E-DD15-4478-9D61-87CAF58BA559}" presName="linear" presStyleCnt="0">
        <dgm:presLayoutVars>
          <dgm:animLvl val="lvl"/>
          <dgm:resizeHandles val="exact"/>
        </dgm:presLayoutVars>
      </dgm:prSet>
      <dgm:spPr/>
    </dgm:pt>
    <dgm:pt modelId="{AFCDFE46-9538-4B87-BCB7-8D93EC06CC22}" type="pres">
      <dgm:prSet presAssocID="{6864128D-5D09-424C-AB8C-14E2A9C8216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B889D73-AB9C-4F30-93D1-BE4DC7F48FCB}" type="pres">
      <dgm:prSet presAssocID="{BC68AF04-5E8D-4749-9E8F-02FEB4A7DC89}" presName="spacer" presStyleCnt="0"/>
      <dgm:spPr/>
    </dgm:pt>
    <dgm:pt modelId="{4E25E6F4-2598-4935-B2F0-CF3B692B12A5}" type="pres">
      <dgm:prSet presAssocID="{1025A664-5C3B-4DCE-A18C-814DFE350D6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FF7B308-A861-4C0F-AB9A-7EC68CCDAF34}" type="pres">
      <dgm:prSet presAssocID="{BD4E77E8-DF6B-4662-9CD8-6DD8B496984B}" presName="spacer" presStyleCnt="0"/>
      <dgm:spPr/>
    </dgm:pt>
    <dgm:pt modelId="{D7C37376-4D35-44D9-8AF2-05A6D46C2805}" type="pres">
      <dgm:prSet presAssocID="{0AC1E7D1-9324-4EE2-8369-CBE3C680E5F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8DF195B-1AE6-4D6C-9AC0-EEC6DB895ABE}" type="pres">
      <dgm:prSet presAssocID="{8253E3B4-D53C-4B20-9E67-F55A02E36993}" presName="spacer" presStyleCnt="0"/>
      <dgm:spPr/>
    </dgm:pt>
    <dgm:pt modelId="{D0BD04D0-5D19-4CB3-9E94-ACD58899ADE8}" type="pres">
      <dgm:prSet presAssocID="{3D91B92B-EE68-429F-BD23-310E0F866FB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51EDC19-1704-4704-84C7-B543070208FF}" type="pres">
      <dgm:prSet presAssocID="{425B15E5-A0F8-498A-B95F-DC52DF606C1B}" presName="spacer" presStyleCnt="0"/>
      <dgm:spPr/>
    </dgm:pt>
    <dgm:pt modelId="{636E7C99-FEC2-4F40-81DD-10F45B97ACEB}" type="pres">
      <dgm:prSet presAssocID="{3CD76FDC-4C09-40F6-81E4-0C5663007B6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4424206-204B-46B6-8090-35DD03426CF7}" type="presOf" srcId="{1025A664-5C3B-4DCE-A18C-814DFE350D64}" destId="{4E25E6F4-2598-4935-B2F0-CF3B692B12A5}" srcOrd="0" destOrd="0" presId="urn:microsoft.com/office/officeart/2005/8/layout/vList2"/>
    <dgm:cxn modelId="{42C7642A-7E8D-4AFF-A8C0-C3D62C0B900B}" srcId="{8E35DC5E-DD15-4478-9D61-87CAF58BA559}" destId="{6864128D-5D09-424C-AB8C-14E2A9C8216D}" srcOrd="0" destOrd="0" parTransId="{93D16FD1-BE25-4DC7-8169-09033ECF725C}" sibTransId="{BC68AF04-5E8D-4749-9E8F-02FEB4A7DC89}"/>
    <dgm:cxn modelId="{2CAB0872-1C32-4F81-BEE1-F714026EFA0B}" type="presOf" srcId="{6864128D-5D09-424C-AB8C-14E2A9C8216D}" destId="{AFCDFE46-9538-4B87-BCB7-8D93EC06CC22}" srcOrd="0" destOrd="0" presId="urn:microsoft.com/office/officeart/2005/8/layout/vList2"/>
    <dgm:cxn modelId="{D5518E72-EAA8-44F9-A9D9-1ADC4017B1E8}" srcId="{8E35DC5E-DD15-4478-9D61-87CAF58BA559}" destId="{3D91B92B-EE68-429F-BD23-310E0F866FB2}" srcOrd="3" destOrd="0" parTransId="{82F99655-D1B5-4471-9800-3BDC47DF8393}" sibTransId="{425B15E5-A0F8-498A-B95F-DC52DF606C1B}"/>
    <dgm:cxn modelId="{2DE6EE57-0130-4F6D-9C93-4820A0E3A9E7}" srcId="{8E35DC5E-DD15-4478-9D61-87CAF58BA559}" destId="{0AC1E7D1-9324-4EE2-8369-CBE3C680E5FE}" srcOrd="2" destOrd="0" parTransId="{1B4F4DC9-5C09-4025-B6C9-77236976104F}" sibTransId="{8253E3B4-D53C-4B20-9E67-F55A02E36993}"/>
    <dgm:cxn modelId="{5023C87D-DDD2-428E-8C4B-4D9EE480CD74}" type="presOf" srcId="{3CD76FDC-4C09-40F6-81E4-0C5663007B6A}" destId="{636E7C99-FEC2-4F40-81DD-10F45B97ACEB}" srcOrd="0" destOrd="0" presId="urn:microsoft.com/office/officeart/2005/8/layout/vList2"/>
    <dgm:cxn modelId="{D68D3B8C-956C-44AF-8554-99D36B1B5415}" type="presOf" srcId="{3D91B92B-EE68-429F-BD23-310E0F866FB2}" destId="{D0BD04D0-5D19-4CB3-9E94-ACD58899ADE8}" srcOrd="0" destOrd="0" presId="urn:microsoft.com/office/officeart/2005/8/layout/vList2"/>
    <dgm:cxn modelId="{922B3DB1-FB42-4F8D-9922-CF604F34A8F1}" type="presOf" srcId="{8E35DC5E-DD15-4478-9D61-87CAF58BA559}" destId="{F85ADBA5-F3F1-4413-B9A3-D6B25EBC542C}" srcOrd="0" destOrd="0" presId="urn:microsoft.com/office/officeart/2005/8/layout/vList2"/>
    <dgm:cxn modelId="{D656A6C0-8CCA-456F-91E7-21B13F600D79}" srcId="{8E35DC5E-DD15-4478-9D61-87CAF58BA559}" destId="{1025A664-5C3B-4DCE-A18C-814DFE350D64}" srcOrd="1" destOrd="0" parTransId="{7F03339A-A494-4543-8472-E00BDD0EC741}" sibTransId="{BD4E77E8-DF6B-4662-9CD8-6DD8B496984B}"/>
    <dgm:cxn modelId="{005084E7-B40B-4637-8F95-A9B43DC7E158}" srcId="{8E35DC5E-DD15-4478-9D61-87CAF58BA559}" destId="{3CD76FDC-4C09-40F6-81E4-0C5663007B6A}" srcOrd="4" destOrd="0" parTransId="{C11C6F98-4C35-4ED2-9EC4-49F0AABB83F3}" sibTransId="{469DE2A6-6E17-499A-BCB4-D0FDE202F9D6}"/>
    <dgm:cxn modelId="{3E3E28F1-FFB3-43F2-A214-D986475C1FAA}" type="presOf" srcId="{0AC1E7D1-9324-4EE2-8369-CBE3C680E5FE}" destId="{D7C37376-4D35-44D9-8AF2-05A6D46C2805}" srcOrd="0" destOrd="0" presId="urn:microsoft.com/office/officeart/2005/8/layout/vList2"/>
    <dgm:cxn modelId="{147E766A-CCAF-4E57-9BE8-12B0D485C932}" type="presParOf" srcId="{F85ADBA5-F3F1-4413-B9A3-D6B25EBC542C}" destId="{AFCDFE46-9538-4B87-BCB7-8D93EC06CC22}" srcOrd="0" destOrd="0" presId="urn:microsoft.com/office/officeart/2005/8/layout/vList2"/>
    <dgm:cxn modelId="{D480948C-6937-4B2E-B82D-35B4B854370C}" type="presParOf" srcId="{F85ADBA5-F3F1-4413-B9A3-D6B25EBC542C}" destId="{AB889D73-AB9C-4F30-93D1-BE4DC7F48FCB}" srcOrd="1" destOrd="0" presId="urn:microsoft.com/office/officeart/2005/8/layout/vList2"/>
    <dgm:cxn modelId="{5364A522-DB5C-4619-8BB3-79981016FCB3}" type="presParOf" srcId="{F85ADBA5-F3F1-4413-B9A3-D6B25EBC542C}" destId="{4E25E6F4-2598-4935-B2F0-CF3B692B12A5}" srcOrd="2" destOrd="0" presId="urn:microsoft.com/office/officeart/2005/8/layout/vList2"/>
    <dgm:cxn modelId="{269DD19D-0BB1-4965-8E6D-7A2251097D2A}" type="presParOf" srcId="{F85ADBA5-F3F1-4413-B9A3-D6B25EBC542C}" destId="{DFF7B308-A861-4C0F-AB9A-7EC68CCDAF34}" srcOrd="3" destOrd="0" presId="urn:microsoft.com/office/officeart/2005/8/layout/vList2"/>
    <dgm:cxn modelId="{FA0E37B1-CEFF-49C3-92FC-47C0AFCD81AB}" type="presParOf" srcId="{F85ADBA5-F3F1-4413-B9A3-D6B25EBC542C}" destId="{D7C37376-4D35-44D9-8AF2-05A6D46C2805}" srcOrd="4" destOrd="0" presId="urn:microsoft.com/office/officeart/2005/8/layout/vList2"/>
    <dgm:cxn modelId="{365A0340-22B6-428D-AFD2-149D2793F8CB}" type="presParOf" srcId="{F85ADBA5-F3F1-4413-B9A3-D6B25EBC542C}" destId="{A8DF195B-1AE6-4D6C-9AC0-EEC6DB895ABE}" srcOrd="5" destOrd="0" presId="urn:microsoft.com/office/officeart/2005/8/layout/vList2"/>
    <dgm:cxn modelId="{7CFC1AD0-57F1-4AFD-8E40-53A72589A7F8}" type="presParOf" srcId="{F85ADBA5-F3F1-4413-B9A3-D6B25EBC542C}" destId="{D0BD04D0-5D19-4CB3-9E94-ACD58899ADE8}" srcOrd="6" destOrd="0" presId="urn:microsoft.com/office/officeart/2005/8/layout/vList2"/>
    <dgm:cxn modelId="{613933B7-C079-47E6-B110-D9591C8268C8}" type="presParOf" srcId="{F85ADBA5-F3F1-4413-B9A3-D6B25EBC542C}" destId="{351EDC19-1704-4704-84C7-B543070208FF}" srcOrd="7" destOrd="0" presId="urn:microsoft.com/office/officeart/2005/8/layout/vList2"/>
    <dgm:cxn modelId="{2FDE36CD-B863-47BC-9B18-CF036E9142FC}" type="presParOf" srcId="{F85ADBA5-F3F1-4413-B9A3-D6B25EBC542C}" destId="{636E7C99-FEC2-4F40-81DD-10F45B97ACE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13D529-737C-4ECB-AB71-BF07B1D5A04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E2338F3-8D3E-423F-85FC-146646DFE267}">
      <dgm:prSet/>
      <dgm:spPr/>
      <dgm:t>
        <a:bodyPr/>
        <a:lstStyle/>
        <a:p>
          <a:r>
            <a:rPr lang="en-GB"/>
            <a:t>A solicitor can act for a client buying a property and the lender, provided there is no conflict of interest. – 2 clients so 2 client accounts. </a:t>
          </a:r>
          <a:endParaRPr lang="en-US"/>
        </a:p>
      </dgm:t>
    </dgm:pt>
    <dgm:pt modelId="{AF830394-A6AE-4711-B000-64C91B1F21AE}" type="parTrans" cxnId="{EDD5B378-263C-4544-AA06-6C3D3D91F457}">
      <dgm:prSet/>
      <dgm:spPr/>
      <dgm:t>
        <a:bodyPr/>
        <a:lstStyle/>
        <a:p>
          <a:endParaRPr lang="en-US"/>
        </a:p>
      </dgm:t>
    </dgm:pt>
    <dgm:pt modelId="{FF6C0E7A-1913-420A-B8D6-1C55A0A49736}" type="sibTrans" cxnId="{EDD5B378-263C-4544-AA06-6C3D3D91F457}">
      <dgm:prSet/>
      <dgm:spPr/>
      <dgm:t>
        <a:bodyPr/>
        <a:lstStyle/>
        <a:p>
          <a:endParaRPr lang="en-US"/>
        </a:p>
      </dgm:t>
    </dgm:pt>
    <dgm:pt modelId="{3291AC11-655A-43F5-9854-109E68FBEE7F}">
      <dgm:prSet/>
      <dgm:spPr/>
      <dgm:t>
        <a:bodyPr/>
        <a:lstStyle/>
        <a:p>
          <a:r>
            <a:rPr lang="en-GB"/>
            <a:t>Money is held for the lender until day of completion. </a:t>
          </a:r>
          <a:endParaRPr lang="en-US"/>
        </a:p>
      </dgm:t>
    </dgm:pt>
    <dgm:pt modelId="{B16C9D5E-B9CC-4D30-B46D-DBC1026C0C02}" type="parTrans" cxnId="{A6614CA6-E4E9-4A22-9244-D1FF7663D06C}">
      <dgm:prSet/>
      <dgm:spPr/>
      <dgm:t>
        <a:bodyPr/>
        <a:lstStyle/>
        <a:p>
          <a:endParaRPr lang="en-US"/>
        </a:p>
      </dgm:t>
    </dgm:pt>
    <dgm:pt modelId="{FB5B40DF-F47C-4DF8-9162-417F02C934B1}" type="sibTrans" cxnId="{A6614CA6-E4E9-4A22-9244-D1FF7663D06C}">
      <dgm:prSet/>
      <dgm:spPr/>
      <dgm:t>
        <a:bodyPr/>
        <a:lstStyle/>
        <a:p>
          <a:endParaRPr lang="en-US"/>
        </a:p>
      </dgm:t>
    </dgm:pt>
    <dgm:pt modelId="{599D23D5-DDC4-4F0E-A6BE-50A19AD26529}">
      <dgm:prSet/>
      <dgm:spPr/>
      <dgm:t>
        <a:bodyPr/>
        <a:lstStyle/>
        <a:p>
          <a:r>
            <a:rPr lang="en-GB"/>
            <a:t>Applying Rule 8.1 </a:t>
          </a:r>
          <a:endParaRPr lang="en-US"/>
        </a:p>
      </dgm:t>
    </dgm:pt>
    <dgm:pt modelId="{1C052545-DD0B-4632-ACBF-B9D61238CC45}" type="parTrans" cxnId="{232004E1-5FB7-4594-BA65-3293B6CB8042}">
      <dgm:prSet/>
      <dgm:spPr/>
      <dgm:t>
        <a:bodyPr/>
        <a:lstStyle/>
        <a:p>
          <a:endParaRPr lang="en-US"/>
        </a:p>
      </dgm:t>
    </dgm:pt>
    <dgm:pt modelId="{C9A0FC93-DD2B-4376-9D1F-044FD5A87091}" type="sibTrans" cxnId="{232004E1-5FB7-4594-BA65-3293B6CB8042}">
      <dgm:prSet/>
      <dgm:spPr/>
      <dgm:t>
        <a:bodyPr/>
        <a:lstStyle/>
        <a:p>
          <a:endParaRPr lang="en-US"/>
        </a:p>
      </dgm:t>
    </dgm:pt>
    <dgm:pt modelId="{7784AFE2-0BEB-496F-BE40-253EFAB528DE}">
      <dgm:prSet/>
      <dgm:spPr/>
      <dgm:t>
        <a:bodyPr/>
        <a:lstStyle/>
        <a:p>
          <a:r>
            <a:rPr lang="en-GB"/>
            <a:t>2 methods of dealing with buyer and lender money:</a:t>
          </a:r>
          <a:endParaRPr lang="en-US"/>
        </a:p>
      </dgm:t>
    </dgm:pt>
    <dgm:pt modelId="{22BAD347-9FE9-4227-AFFE-4F9F2B1F39B8}" type="parTrans" cxnId="{50635E36-BB0F-42CB-B278-EF01E1952014}">
      <dgm:prSet/>
      <dgm:spPr/>
      <dgm:t>
        <a:bodyPr/>
        <a:lstStyle/>
        <a:p>
          <a:endParaRPr lang="en-US"/>
        </a:p>
      </dgm:t>
    </dgm:pt>
    <dgm:pt modelId="{511491E8-FBC9-4DCC-9F86-8823C29FF4A2}" type="sibTrans" cxnId="{50635E36-BB0F-42CB-B278-EF01E1952014}">
      <dgm:prSet/>
      <dgm:spPr/>
      <dgm:t>
        <a:bodyPr/>
        <a:lstStyle/>
        <a:p>
          <a:endParaRPr lang="en-US"/>
        </a:p>
      </dgm:t>
    </dgm:pt>
    <dgm:pt modelId="{9DD60420-2BD6-4572-AFD3-D3D4C90CB5B3}">
      <dgm:prSet/>
      <dgm:spPr/>
      <dgm:t>
        <a:bodyPr/>
        <a:lstStyle/>
        <a:p>
          <a:r>
            <a:rPr lang="en-GB"/>
            <a:t>Method 1</a:t>
          </a:r>
          <a:endParaRPr lang="en-US"/>
        </a:p>
      </dgm:t>
    </dgm:pt>
    <dgm:pt modelId="{A448D7BD-D6D4-48EF-A6B8-DE459F084874}" type="parTrans" cxnId="{4549498E-2D1D-4E4D-9C7A-5E248C8EBB63}">
      <dgm:prSet/>
      <dgm:spPr/>
      <dgm:t>
        <a:bodyPr/>
        <a:lstStyle/>
        <a:p>
          <a:endParaRPr lang="en-US"/>
        </a:p>
      </dgm:t>
    </dgm:pt>
    <dgm:pt modelId="{4A6DADE6-B246-4EC1-8B70-67381BA906C4}" type="sibTrans" cxnId="{4549498E-2D1D-4E4D-9C7A-5E248C8EBB63}">
      <dgm:prSet/>
      <dgm:spPr/>
      <dgm:t>
        <a:bodyPr/>
        <a:lstStyle/>
        <a:p>
          <a:endParaRPr lang="en-US"/>
        </a:p>
      </dgm:t>
    </dgm:pt>
    <dgm:pt modelId="{CD03FA72-FE40-41E9-981F-47346F190BDD}">
      <dgm:prSet/>
      <dgm:spPr/>
      <dgm:t>
        <a:bodyPr/>
        <a:lstStyle/>
        <a:p>
          <a:r>
            <a:rPr lang="en-GB"/>
            <a:t>The mortgage advance is credited to the borrower’s ledger account and labelled accordingly</a:t>
          </a:r>
          <a:endParaRPr lang="en-US"/>
        </a:p>
      </dgm:t>
    </dgm:pt>
    <dgm:pt modelId="{EAE1944D-9FB9-4884-800A-75617DA6FF08}" type="parTrans" cxnId="{F7B24D42-5F37-42B1-BA23-45991B25B257}">
      <dgm:prSet/>
      <dgm:spPr/>
      <dgm:t>
        <a:bodyPr/>
        <a:lstStyle/>
        <a:p>
          <a:endParaRPr lang="en-US"/>
        </a:p>
      </dgm:t>
    </dgm:pt>
    <dgm:pt modelId="{F73B171E-A741-4A8F-9D2C-3A5A08C146CD}" type="sibTrans" cxnId="{F7B24D42-5F37-42B1-BA23-45991B25B257}">
      <dgm:prSet/>
      <dgm:spPr/>
      <dgm:t>
        <a:bodyPr/>
        <a:lstStyle/>
        <a:p>
          <a:endParaRPr lang="en-US"/>
        </a:p>
      </dgm:t>
    </dgm:pt>
    <dgm:pt modelId="{4A3E62CB-6D2E-4C07-897F-E3E0870DD587}">
      <dgm:prSet/>
      <dgm:spPr/>
      <dgm:t>
        <a:bodyPr/>
        <a:lstStyle/>
        <a:p>
          <a:r>
            <a:rPr lang="en-GB"/>
            <a:t>Method 2</a:t>
          </a:r>
          <a:endParaRPr lang="en-US"/>
        </a:p>
      </dgm:t>
    </dgm:pt>
    <dgm:pt modelId="{756328A4-4A55-4D42-810F-2CB30D7AE32A}" type="parTrans" cxnId="{9D8D30F4-1D5B-40F4-8867-C3CCD62F0D3C}">
      <dgm:prSet/>
      <dgm:spPr/>
      <dgm:t>
        <a:bodyPr/>
        <a:lstStyle/>
        <a:p>
          <a:endParaRPr lang="en-US"/>
        </a:p>
      </dgm:t>
    </dgm:pt>
    <dgm:pt modelId="{5857DDE6-EBAB-4FEA-8A6C-04EBB7473B29}" type="sibTrans" cxnId="{9D8D30F4-1D5B-40F4-8867-C3CCD62F0D3C}">
      <dgm:prSet/>
      <dgm:spPr/>
      <dgm:t>
        <a:bodyPr/>
        <a:lstStyle/>
        <a:p>
          <a:endParaRPr lang="en-US"/>
        </a:p>
      </dgm:t>
    </dgm:pt>
    <dgm:pt modelId="{AF53A812-E548-44EF-8263-37924143BE10}">
      <dgm:prSet/>
      <dgm:spPr/>
      <dgm:t>
        <a:bodyPr/>
        <a:lstStyle/>
        <a:p>
          <a:r>
            <a:rPr lang="en-GB"/>
            <a:t>The mortgage advance is credited to a separate account for the lender, and transferred on day of completion to the borrower. </a:t>
          </a:r>
          <a:endParaRPr lang="en-US"/>
        </a:p>
      </dgm:t>
    </dgm:pt>
    <dgm:pt modelId="{6F408B43-9E02-449D-8065-6AA33A7142DF}" type="parTrans" cxnId="{F705E170-7BE8-467A-A202-16823BC51775}">
      <dgm:prSet/>
      <dgm:spPr/>
      <dgm:t>
        <a:bodyPr/>
        <a:lstStyle/>
        <a:p>
          <a:endParaRPr lang="en-US"/>
        </a:p>
      </dgm:t>
    </dgm:pt>
    <dgm:pt modelId="{1924051C-7160-4E34-AE0D-B79FBD09F3A4}" type="sibTrans" cxnId="{F705E170-7BE8-467A-A202-16823BC51775}">
      <dgm:prSet/>
      <dgm:spPr/>
      <dgm:t>
        <a:bodyPr/>
        <a:lstStyle/>
        <a:p>
          <a:endParaRPr lang="en-US"/>
        </a:p>
      </dgm:t>
    </dgm:pt>
    <dgm:pt modelId="{B3B4A14B-7F05-4E1C-B0F2-537706FD8A44}" type="pres">
      <dgm:prSet presAssocID="{6113D529-737C-4ECB-AB71-BF07B1D5A045}" presName="diagram" presStyleCnt="0">
        <dgm:presLayoutVars>
          <dgm:dir/>
          <dgm:resizeHandles val="exact"/>
        </dgm:presLayoutVars>
      </dgm:prSet>
      <dgm:spPr/>
    </dgm:pt>
    <dgm:pt modelId="{790B4434-DB0B-4B79-9A57-B06B4413F490}" type="pres">
      <dgm:prSet presAssocID="{DE2338F3-8D3E-423F-85FC-146646DFE267}" presName="node" presStyleLbl="node1" presStyleIdx="0" presStyleCnt="6">
        <dgm:presLayoutVars>
          <dgm:bulletEnabled val="1"/>
        </dgm:presLayoutVars>
      </dgm:prSet>
      <dgm:spPr/>
    </dgm:pt>
    <dgm:pt modelId="{DFB98DF1-55AC-4DBA-AB6B-22772B719FEF}" type="pres">
      <dgm:prSet presAssocID="{FF6C0E7A-1913-420A-B8D6-1C55A0A49736}" presName="sibTrans" presStyleCnt="0"/>
      <dgm:spPr/>
    </dgm:pt>
    <dgm:pt modelId="{5A32D82C-7E12-4101-9317-FAB4458C7517}" type="pres">
      <dgm:prSet presAssocID="{3291AC11-655A-43F5-9854-109E68FBEE7F}" presName="node" presStyleLbl="node1" presStyleIdx="1" presStyleCnt="6">
        <dgm:presLayoutVars>
          <dgm:bulletEnabled val="1"/>
        </dgm:presLayoutVars>
      </dgm:prSet>
      <dgm:spPr/>
    </dgm:pt>
    <dgm:pt modelId="{3686DF97-088B-44B0-BCB2-B1E7249BAFBF}" type="pres">
      <dgm:prSet presAssocID="{FB5B40DF-F47C-4DF8-9162-417F02C934B1}" presName="sibTrans" presStyleCnt="0"/>
      <dgm:spPr/>
    </dgm:pt>
    <dgm:pt modelId="{856E4013-215D-4208-95ED-6756E4E65DC9}" type="pres">
      <dgm:prSet presAssocID="{599D23D5-DDC4-4F0E-A6BE-50A19AD26529}" presName="node" presStyleLbl="node1" presStyleIdx="2" presStyleCnt="6">
        <dgm:presLayoutVars>
          <dgm:bulletEnabled val="1"/>
        </dgm:presLayoutVars>
      </dgm:prSet>
      <dgm:spPr/>
    </dgm:pt>
    <dgm:pt modelId="{FEB740A2-AA6F-4C6A-A6EF-ECF7AD560278}" type="pres">
      <dgm:prSet presAssocID="{C9A0FC93-DD2B-4376-9D1F-044FD5A87091}" presName="sibTrans" presStyleCnt="0"/>
      <dgm:spPr/>
    </dgm:pt>
    <dgm:pt modelId="{BEF35804-D46F-4DF9-84D1-6606F444E49C}" type="pres">
      <dgm:prSet presAssocID="{7784AFE2-0BEB-496F-BE40-253EFAB528DE}" presName="node" presStyleLbl="node1" presStyleIdx="3" presStyleCnt="6">
        <dgm:presLayoutVars>
          <dgm:bulletEnabled val="1"/>
        </dgm:presLayoutVars>
      </dgm:prSet>
      <dgm:spPr/>
    </dgm:pt>
    <dgm:pt modelId="{97546BE9-3C00-4649-BD41-E2AA03F21D43}" type="pres">
      <dgm:prSet presAssocID="{511491E8-FBC9-4DCC-9F86-8823C29FF4A2}" presName="sibTrans" presStyleCnt="0"/>
      <dgm:spPr/>
    </dgm:pt>
    <dgm:pt modelId="{71C09F87-A353-4F3F-AA6A-1C9413276C77}" type="pres">
      <dgm:prSet presAssocID="{9DD60420-2BD6-4572-AFD3-D3D4C90CB5B3}" presName="node" presStyleLbl="node1" presStyleIdx="4" presStyleCnt="6">
        <dgm:presLayoutVars>
          <dgm:bulletEnabled val="1"/>
        </dgm:presLayoutVars>
      </dgm:prSet>
      <dgm:spPr/>
    </dgm:pt>
    <dgm:pt modelId="{3C7AE7C4-B78A-4889-9329-70DCF81E2DF9}" type="pres">
      <dgm:prSet presAssocID="{4A6DADE6-B246-4EC1-8B70-67381BA906C4}" presName="sibTrans" presStyleCnt="0"/>
      <dgm:spPr/>
    </dgm:pt>
    <dgm:pt modelId="{1A99C645-2003-475B-A1BA-0ABA56CB54D6}" type="pres">
      <dgm:prSet presAssocID="{4A3E62CB-6D2E-4C07-897F-E3E0870DD587}" presName="node" presStyleLbl="node1" presStyleIdx="5" presStyleCnt="6">
        <dgm:presLayoutVars>
          <dgm:bulletEnabled val="1"/>
        </dgm:presLayoutVars>
      </dgm:prSet>
      <dgm:spPr/>
    </dgm:pt>
  </dgm:ptLst>
  <dgm:cxnLst>
    <dgm:cxn modelId="{AF888700-91BC-4D4F-8D87-EFBB4610A9FD}" type="presOf" srcId="{DE2338F3-8D3E-423F-85FC-146646DFE267}" destId="{790B4434-DB0B-4B79-9A57-B06B4413F490}" srcOrd="0" destOrd="0" presId="urn:microsoft.com/office/officeart/2005/8/layout/default"/>
    <dgm:cxn modelId="{78FACF2A-0984-4598-AB85-6E0FD3B4ED5D}" type="presOf" srcId="{599D23D5-DDC4-4F0E-A6BE-50A19AD26529}" destId="{856E4013-215D-4208-95ED-6756E4E65DC9}" srcOrd="0" destOrd="0" presId="urn:microsoft.com/office/officeart/2005/8/layout/default"/>
    <dgm:cxn modelId="{50635E36-BB0F-42CB-B278-EF01E1952014}" srcId="{6113D529-737C-4ECB-AB71-BF07B1D5A045}" destId="{7784AFE2-0BEB-496F-BE40-253EFAB528DE}" srcOrd="3" destOrd="0" parTransId="{22BAD347-9FE9-4227-AFFE-4F9F2B1F39B8}" sibTransId="{511491E8-FBC9-4DCC-9F86-8823C29FF4A2}"/>
    <dgm:cxn modelId="{F7B24D42-5F37-42B1-BA23-45991B25B257}" srcId="{9DD60420-2BD6-4572-AFD3-D3D4C90CB5B3}" destId="{CD03FA72-FE40-41E9-981F-47346F190BDD}" srcOrd="0" destOrd="0" parTransId="{EAE1944D-9FB9-4884-800A-75617DA6FF08}" sibTransId="{F73B171E-A741-4A8F-9D2C-3A5A08C146CD}"/>
    <dgm:cxn modelId="{4E60DE45-92F8-4A10-A291-87DD4A736259}" type="presOf" srcId="{9DD60420-2BD6-4572-AFD3-D3D4C90CB5B3}" destId="{71C09F87-A353-4F3F-AA6A-1C9413276C77}" srcOrd="0" destOrd="0" presId="urn:microsoft.com/office/officeart/2005/8/layout/default"/>
    <dgm:cxn modelId="{51D1B36A-AF29-4E03-9E7A-038DC14CCE73}" type="presOf" srcId="{CD03FA72-FE40-41E9-981F-47346F190BDD}" destId="{71C09F87-A353-4F3F-AA6A-1C9413276C77}" srcOrd="0" destOrd="1" presId="urn:microsoft.com/office/officeart/2005/8/layout/default"/>
    <dgm:cxn modelId="{F705E170-7BE8-467A-A202-16823BC51775}" srcId="{4A3E62CB-6D2E-4C07-897F-E3E0870DD587}" destId="{AF53A812-E548-44EF-8263-37924143BE10}" srcOrd="0" destOrd="0" parTransId="{6F408B43-9E02-449D-8065-6AA33A7142DF}" sibTransId="{1924051C-7160-4E34-AE0D-B79FBD09F3A4}"/>
    <dgm:cxn modelId="{084DE852-192B-4F31-BA12-5EC027456B23}" type="presOf" srcId="{6113D529-737C-4ECB-AB71-BF07B1D5A045}" destId="{B3B4A14B-7F05-4E1C-B0F2-537706FD8A44}" srcOrd="0" destOrd="0" presId="urn:microsoft.com/office/officeart/2005/8/layout/default"/>
    <dgm:cxn modelId="{EDD5B378-263C-4544-AA06-6C3D3D91F457}" srcId="{6113D529-737C-4ECB-AB71-BF07B1D5A045}" destId="{DE2338F3-8D3E-423F-85FC-146646DFE267}" srcOrd="0" destOrd="0" parTransId="{AF830394-A6AE-4711-B000-64C91B1F21AE}" sibTransId="{FF6C0E7A-1913-420A-B8D6-1C55A0A49736}"/>
    <dgm:cxn modelId="{9A6F6A79-F5EA-4514-955D-E6C853A33AE7}" type="presOf" srcId="{3291AC11-655A-43F5-9854-109E68FBEE7F}" destId="{5A32D82C-7E12-4101-9317-FAB4458C7517}" srcOrd="0" destOrd="0" presId="urn:microsoft.com/office/officeart/2005/8/layout/default"/>
    <dgm:cxn modelId="{4549498E-2D1D-4E4D-9C7A-5E248C8EBB63}" srcId="{6113D529-737C-4ECB-AB71-BF07B1D5A045}" destId="{9DD60420-2BD6-4572-AFD3-D3D4C90CB5B3}" srcOrd="4" destOrd="0" parTransId="{A448D7BD-D6D4-48EF-A6B8-DE459F084874}" sibTransId="{4A6DADE6-B246-4EC1-8B70-67381BA906C4}"/>
    <dgm:cxn modelId="{AA7BDE9C-549E-4071-AE9F-6C874910C37A}" type="presOf" srcId="{7784AFE2-0BEB-496F-BE40-253EFAB528DE}" destId="{BEF35804-D46F-4DF9-84D1-6606F444E49C}" srcOrd="0" destOrd="0" presId="urn:microsoft.com/office/officeart/2005/8/layout/default"/>
    <dgm:cxn modelId="{A6614CA6-E4E9-4A22-9244-D1FF7663D06C}" srcId="{6113D529-737C-4ECB-AB71-BF07B1D5A045}" destId="{3291AC11-655A-43F5-9854-109E68FBEE7F}" srcOrd="1" destOrd="0" parTransId="{B16C9D5E-B9CC-4D30-B46D-DBC1026C0C02}" sibTransId="{FB5B40DF-F47C-4DF8-9162-417F02C934B1}"/>
    <dgm:cxn modelId="{E41F43D9-D4AD-42B7-A4FC-95BE5E5EE61C}" type="presOf" srcId="{AF53A812-E548-44EF-8263-37924143BE10}" destId="{1A99C645-2003-475B-A1BA-0ABA56CB54D6}" srcOrd="0" destOrd="1" presId="urn:microsoft.com/office/officeart/2005/8/layout/default"/>
    <dgm:cxn modelId="{232004E1-5FB7-4594-BA65-3293B6CB8042}" srcId="{6113D529-737C-4ECB-AB71-BF07B1D5A045}" destId="{599D23D5-DDC4-4F0E-A6BE-50A19AD26529}" srcOrd="2" destOrd="0" parTransId="{1C052545-DD0B-4632-ACBF-B9D61238CC45}" sibTransId="{C9A0FC93-DD2B-4376-9D1F-044FD5A87091}"/>
    <dgm:cxn modelId="{546988E4-F353-4776-B43D-E6849E57B142}" type="presOf" srcId="{4A3E62CB-6D2E-4C07-897F-E3E0870DD587}" destId="{1A99C645-2003-475B-A1BA-0ABA56CB54D6}" srcOrd="0" destOrd="0" presId="urn:microsoft.com/office/officeart/2005/8/layout/default"/>
    <dgm:cxn modelId="{9D8D30F4-1D5B-40F4-8867-C3CCD62F0D3C}" srcId="{6113D529-737C-4ECB-AB71-BF07B1D5A045}" destId="{4A3E62CB-6D2E-4C07-897F-E3E0870DD587}" srcOrd="5" destOrd="0" parTransId="{756328A4-4A55-4D42-810F-2CB30D7AE32A}" sibTransId="{5857DDE6-EBAB-4FEA-8A6C-04EBB7473B29}"/>
    <dgm:cxn modelId="{55B0B735-CB14-4F5E-A75A-C7635127995A}" type="presParOf" srcId="{B3B4A14B-7F05-4E1C-B0F2-537706FD8A44}" destId="{790B4434-DB0B-4B79-9A57-B06B4413F490}" srcOrd="0" destOrd="0" presId="urn:microsoft.com/office/officeart/2005/8/layout/default"/>
    <dgm:cxn modelId="{9BB3E163-2F29-4F3A-BD8F-607245A7E987}" type="presParOf" srcId="{B3B4A14B-7F05-4E1C-B0F2-537706FD8A44}" destId="{DFB98DF1-55AC-4DBA-AB6B-22772B719FEF}" srcOrd="1" destOrd="0" presId="urn:microsoft.com/office/officeart/2005/8/layout/default"/>
    <dgm:cxn modelId="{92FDAB1B-5F80-4311-BBFC-B1E0FC3D9C92}" type="presParOf" srcId="{B3B4A14B-7F05-4E1C-B0F2-537706FD8A44}" destId="{5A32D82C-7E12-4101-9317-FAB4458C7517}" srcOrd="2" destOrd="0" presId="urn:microsoft.com/office/officeart/2005/8/layout/default"/>
    <dgm:cxn modelId="{77ED3FA5-FA92-484E-8322-1499157247A1}" type="presParOf" srcId="{B3B4A14B-7F05-4E1C-B0F2-537706FD8A44}" destId="{3686DF97-088B-44B0-BCB2-B1E7249BAFBF}" srcOrd="3" destOrd="0" presId="urn:microsoft.com/office/officeart/2005/8/layout/default"/>
    <dgm:cxn modelId="{847BCAB8-0408-4E94-822A-1C5774B4B5EE}" type="presParOf" srcId="{B3B4A14B-7F05-4E1C-B0F2-537706FD8A44}" destId="{856E4013-215D-4208-95ED-6756E4E65DC9}" srcOrd="4" destOrd="0" presId="urn:microsoft.com/office/officeart/2005/8/layout/default"/>
    <dgm:cxn modelId="{C4D23D4B-D816-433D-AA9A-7FC95BC6B4A3}" type="presParOf" srcId="{B3B4A14B-7F05-4E1C-B0F2-537706FD8A44}" destId="{FEB740A2-AA6F-4C6A-A6EF-ECF7AD560278}" srcOrd="5" destOrd="0" presId="urn:microsoft.com/office/officeart/2005/8/layout/default"/>
    <dgm:cxn modelId="{9026B52C-3A5A-428D-B0F4-D98B3BC5B6AD}" type="presParOf" srcId="{B3B4A14B-7F05-4E1C-B0F2-537706FD8A44}" destId="{BEF35804-D46F-4DF9-84D1-6606F444E49C}" srcOrd="6" destOrd="0" presId="urn:microsoft.com/office/officeart/2005/8/layout/default"/>
    <dgm:cxn modelId="{02FF4605-187A-46AA-A2AF-DA8AD9B1F091}" type="presParOf" srcId="{B3B4A14B-7F05-4E1C-B0F2-537706FD8A44}" destId="{97546BE9-3C00-4649-BD41-E2AA03F21D43}" srcOrd="7" destOrd="0" presId="urn:microsoft.com/office/officeart/2005/8/layout/default"/>
    <dgm:cxn modelId="{FE29C0C6-FBBA-4A77-B45E-280CE131B0DF}" type="presParOf" srcId="{B3B4A14B-7F05-4E1C-B0F2-537706FD8A44}" destId="{71C09F87-A353-4F3F-AA6A-1C9413276C77}" srcOrd="8" destOrd="0" presId="urn:microsoft.com/office/officeart/2005/8/layout/default"/>
    <dgm:cxn modelId="{64A941ED-271A-4E2C-B306-91BCF5E7E910}" type="presParOf" srcId="{B3B4A14B-7F05-4E1C-B0F2-537706FD8A44}" destId="{3C7AE7C4-B78A-4889-9329-70DCF81E2DF9}" srcOrd="9" destOrd="0" presId="urn:microsoft.com/office/officeart/2005/8/layout/default"/>
    <dgm:cxn modelId="{404C8376-24AA-407B-9543-F304D5E240BF}" type="presParOf" srcId="{B3B4A14B-7F05-4E1C-B0F2-537706FD8A44}" destId="{1A99C645-2003-475B-A1BA-0ABA56CB54D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4CF193B-1EAB-444F-A3AE-2573F34E30F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B055906-A105-4FD8-922C-2B637C34CDE5}">
      <dgm:prSet/>
      <dgm:spPr/>
      <dgm:t>
        <a:bodyPr/>
        <a:lstStyle/>
        <a:p>
          <a:r>
            <a:rPr lang="en-GB"/>
            <a:t>NB: Usually the money is paid straight to the seller’s solicitors so frequently the buyer’s solicitor doesn’t handle the mortgage advance. </a:t>
          </a:r>
          <a:endParaRPr lang="en-US"/>
        </a:p>
      </dgm:t>
    </dgm:pt>
    <dgm:pt modelId="{794421B6-2BFD-4ECD-A852-22241D28F45E}" type="parTrans" cxnId="{638045BE-5B20-47E9-A8F6-698808CF5861}">
      <dgm:prSet/>
      <dgm:spPr/>
      <dgm:t>
        <a:bodyPr/>
        <a:lstStyle/>
        <a:p>
          <a:endParaRPr lang="en-US"/>
        </a:p>
      </dgm:t>
    </dgm:pt>
    <dgm:pt modelId="{8EB47AC5-E158-4659-9736-8B412854D667}" type="sibTrans" cxnId="{638045BE-5B20-47E9-A8F6-698808CF5861}">
      <dgm:prSet/>
      <dgm:spPr/>
      <dgm:t>
        <a:bodyPr/>
        <a:lstStyle/>
        <a:p>
          <a:endParaRPr lang="en-US"/>
        </a:p>
      </dgm:t>
    </dgm:pt>
    <dgm:pt modelId="{5E4D4C73-D63D-423C-99D2-9D05F4864B97}">
      <dgm:prSet/>
      <dgm:spPr/>
      <dgm:t>
        <a:bodyPr/>
        <a:lstStyle/>
        <a:p>
          <a:r>
            <a:rPr lang="en-GB"/>
            <a:t>The firm is entitled to charge the lender for work done in connection with the mortgage advance. The buyer usually agrees to pay these on behalf of the lender.</a:t>
          </a:r>
          <a:endParaRPr lang="en-US"/>
        </a:p>
      </dgm:t>
    </dgm:pt>
    <dgm:pt modelId="{BCADADCB-93DE-4192-9B9F-A4DC20E6C653}" type="parTrans" cxnId="{67CBA007-7988-4B9B-9116-EE6714898A1D}">
      <dgm:prSet/>
      <dgm:spPr/>
      <dgm:t>
        <a:bodyPr/>
        <a:lstStyle/>
        <a:p>
          <a:endParaRPr lang="en-US"/>
        </a:p>
      </dgm:t>
    </dgm:pt>
    <dgm:pt modelId="{371AE811-1249-4D25-A616-95DFBC1D7B01}" type="sibTrans" cxnId="{67CBA007-7988-4B9B-9116-EE6714898A1D}">
      <dgm:prSet/>
      <dgm:spPr/>
      <dgm:t>
        <a:bodyPr/>
        <a:lstStyle/>
        <a:p>
          <a:endParaRPr lang="en-US"/>
        </a:p>
      </dgm:t>
    </dgm:pt>
    <dgm:pt modelId="{CDDA29E7-DECC-4CD0-B4D4-518CF31BE756}">
      <dgm:prSet/>
      <dgm:spPr/>
      <dgm:t>
        <a:bodyPr/>
        <a:lstStyle/>
        <a:p>
          <a:r>
            <a:rPr lang="en-GB"/>
            <a:t>Example:</a:t>
          </a:r>
          <a:endParaRPr lang="en-US"/>
        </a:p>
      </dgm:t>
    </dgm:pt>
    <dgm:pt modelId="{8A949B79-3A91-4B9A-990A-F30A1D36A26E}" type="parTrans" cxnId="{19532739-AB36-4C04-951C-810074EE5CE8}">
      <dgm:prSet/>
      <dgm:spPr/>
      <dgm:t>
        <a:bodyPr/>
        <a:lstStyle/>
        <a:p>
          <a:endParaRPr lang="en-US"/>
        </a:p>
      </dgm:t>
    </dgm:pt>
    <dgm:pt modelId="{5F6940A4-F561-4DD1-8416-CB173212DA3E}" type="sibTrans" cxnId="{19532739-AB36-4C04-951C-810074EE5CE8}">
      <dgm:prSet/>
      <dgm:spPr/>
      <dgm:t>
        <a:bodyPr/>
        <a:lstStyle/>
        <a:p>
          <a:endParaRPr lang="en-US"/>
        </a:p>
      </dgm:t>
    </dgm:pt>
    <dgm:pt modelId="{9D649541-AE2B-4A9D-8F47-C4AA53B8E7D6}">
      <dgm:prSet/>
      <dgm:spPr/>
      <dgm:t>
        <a:bodyPr/>
        <a:lstStyle/>
        <a:p>
          <a:r>
            <a:rPr lang="en-GB"/>
            <a:t>On 8</a:t>
          </a:r>
          <a:r>
            <a:rPr lang="en-GB" baseline="30000"/>
            <a:t>th</a:t>
          </a:r>
          <a:r>
            <a:rPr lang="en-GB"/>
            <a:t> June the firm charges Dave’s Bank £120 +VAT for acting on the mortgage advance</a:t>
          </a:r>
          <a:endParaRPr lang="en-US"/>
        </a:p>
      </dgm:t>
    </dgm:pt>
    <dgm:pt modelId="{BF9E28D7-BD43-4987-879C-890F600890BD}" type="parTrans" cxnId="{38354C59-2266-40D1-A92B-F9560819DA2B}">
      <dgm:prSet/>
      <dgm:spPr/>
      <dgm:t>
        <a:bodyPr/>
        <a:lstStyle/>
        <a:p>
          <a:endParaRPr lang="en-US"/>
        </a:p>
      </dgm:t>
    </dgm:pt>
    <dgm:pt modelId="{EA94533A-AB00-419E-BC45-A618FC8B6764}" type="sibTrans" cxnId="{38354C59-2266-40D1-A92B-F9560819DA2B}">
      <dgm:prSet/>
      <dgm:spPr/>
      <dgm:t>
        <a:bodyPr/>
        <a:lstStyle/>
        <a:p>
          <a:endParaRPr lang="en-US"/>
        </a:p>
      </dgm:t>
    </dgm:pt>
    <dgm:pt modelId="{F1758B9D-4D14-4F33-961D-1CB375433329}">
      <dgm:prSet/>
      <dgm:spPr/>
      <dgm:t>
        <a:bodyPr/>
        <a:lstStyle/>
        <a:p>
          <a:r>
            <a:rPr lang="en-GB"/>
            <a:t>Sarah agrees to pay the charges.</a:t>
          </a:r>
          <a:endParaRPr lang="en-US"/>
        </a:p>
      </dgm:t>
    </dgm:pt>
    <dgm:pt modelId="{C7B76DC4-56AC-489B-ACED-6EA9D98A3D5D}" type="parTrans" cxnId="{30667F99-C48D-4E8D-8CB2-08DAAA62F9AE}">
      <dgm:prSet/>
      <dgm:spPr/>
      <dgm:t>
        <a:bodyPr/>
        <a:lstStyle/>
        <a:p>
          <a:endParaRPr lang="en-US"/>
        </a:p>
      </dgm:t>
    </dgm:pt>
    <dgm:pt modelId="{E6CFB73A-937B-4D83-BF29-C8A8A24B0390}" type="sibTrans" cxnId="{30667F99-C48D-4E8D-8CB2-08DAAA62F9AE}">
      <dgm:prSet/>
      <dgm:spPr/>
      <dgm:t>
        <a:bodyPr/>
        <a:lstStyle/>
        <a:p>
          <a:endParaRPr lang="en-US"/>
        </a:p>
      </dgm:t>
    </dgm:pt>
    <dgm:pt modelId="{F4400899-B169-4AB7-8E85-016736086104}">
      <dgm:prSet/>
      <dgm:spPr/>
      <dgm:t>
        <a:bodyPr/>
        <a:lstStyle/>
        <a:p>
          <a:r>
            <a:rPr lang="en-GB"/>
            <a:t>The firm charges Sarah £200 +VAT for acting on the purchase</a:t>
          </a:r>
          <a:endParaRPr lang="en-US"/>
        </a:p>
      </dgm:t>
    </dgm:pt>
    <dgm:pt modelId="{EC6C70B6-D65A-4C11-BC1D-40D8ED83539F}" type="parTrans" cxnId="{365CEBA9-0294-45B5-AE04-CCCBF1FE6CE6}">
      <dgm:prSet/>
      <dgm:spPr/>
      <dgm:t>
        <a:bodyPr/>
        <a:lstStyle/>
        <a:p>
          <a:endParaRPr lang="en-US"/>
        </a:p>
      </dgm:t>
    </dgm:pt>
    <dgm:pt modelId="{93306356-205F-49F9-9C0F-624687BEE99E}" type="sibTrans" cxnId="{365CEBA9-0294-45B5-AE04-CCCBF1FE6CE6}">
      <dgm:prSet/>
      <dgm:spPr/>
      <dgm:t>
        <a:bodyPr/>
        <a:lstStyle/>
        <a:p>
          <a:endParaRPr lang="en-US"/>
        </a:p>
      </dgm:t>
    </dgm:pt>
    <dgm:pt modelId="{A9265776-C6BB-46DF-8072-2E077D5D326E}" type="pres">
      <dgm:prSet presAssocID="{04CF193B-1EAB-444F-A3AE-2573F34E30F7}" presName="root" presStyleCnt="0">
        <dgm:presLayoutVars>
          <dgm:dir/>
          <dgm:resizeHandles val="exact"/>
        </dgm:presLayoutVars>
      </dgm:prSet>
      <dgm:spPr/>
    </dgm:pt>
    <dgm:pt modelId="{9C2243EA-2FB4-4840-BAEE-8CAF5165EA6D}" type="pres">
      <dgm:prSet presAssocID="{4B055906-A105-4FD8-922C-2B637C34CDE5}" presName="compNode" presStyleCnt="0"/>
      <dgm:spPr/>
    </dgm:pt>
    <dgm:pt modelId="{3EF5165B-534E-45DA-9DCB-C285442F8172}" type="pres">
      <dgm:prSet presAssocID="{4B055906-A105-4FD8-922C-2B637C34CDE5}" presName="bgRect" presStyleLbl="bgShp" presStyleIdx="0" presStyleCnt="6"/>
      <dgm:spPr/>
    </dgm:pt>
    <dgm:pt modelId="{893D8280-DAB6-43ED-8A51-A4ED149BA585}" type="pres">
      <dgm:prSet presAssocID="{4B055906-A105-4FD8-922C-2B637C34CDE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21074847-120F-4F69-94AB-7841162E8A01}" type="pres">
      <dgm:prSet presAssocID="{4B055906-A105-4FD8-922C-2B637C34CDE5}" presName="spaceRect" presStyleCnt="0"/>
      <dgm:spPr/>
    </dgm:pt>
    <dgm:pt modelId="{19D55D8A-C2DD-4BBE-9033-7BBAEA219F38}" type="pres">
      <dgm:prSet presAssocID="{4B055906-A105-4FD8-922C-2B637C34CDE5}" presName="parTx" presStyleLbl="revTx" presStyleIdx="0" presStyleCnt="6">
        <dgm:presLayoutVars>
          <dgm:chMax val="0"/>
          <dgm:chPref val="0"/>
        </dgm:presLayoutVars>
      </dgm:prSet>
      <dgm:spPr/>
    </dgm:pt>
    <dgm:pt modelId="{DA83E5A1-04CE-49DB-8130-56921893A4C1}" type="pres">
      <dgm:prSet presAssocID="{8EB47AC5-E158-4659-9736-8B412854D667}" presName="sibTrans" presStyleCnt="0"/>
      <dgm:spPr/>
    </dgm:pt>
    <dgm:pt modelId="{240EC571-D614-490C-9A79-1F750448A635}" type="pres">
      <dgm:prSet presAssocID="{5E4D4C73-D63D-423C-99D2-9D05F4864B97}" presName="compNode" presStyleCnt="0"/>
      <dgm:spPr/>
    </dgm:pt>
    <dgm:pt modelId="{47F1451B-8BAB-4B97-B19B-2F88B9DA9D45}" type="pres">
      <dgm:prSet presAssocID="{5E4D4C73-D63D-423C-99D2-9D05F4864B97}" presName="bgRect" presStyleLbl="bgShp" presStyleIdx="1" presStyleCnt="6"/>
      <dgm:spPr/>
    </dgm:pt>
    <dgm:pt modelId="{AEAF87F7-3C06-43D7-B600-42EBCBD550A6}" type="pres">
      <dgm:prSet presAssocID="{5E4D4C73-D63D-423C-99D2-9D05F4864B9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2F18AEB0-39D9-4787-9052-E54DB231AF9F}" type="pres">
      <dgm:prSet presAssocID="{5E4D4C73-D63D-423C-99D2-9D05F4864B97}" presName="spaceRect" presStyleCnt="0"/>
      <dgm:spPr/>
    </dgm:pt>
    <dgm:pt modelId="{EC38D6E1-4CEB-4D94-900B-BC7978ECC977}" type="pres">
      <dgm:prSet presAssocID="{5E4D4C73-D63D-423C-99D2-9D05F4864B97}" presName="parTx" presStyleLbl="revTx" presStyleIdx="1" presStyleCnt="6">
        <dgm:presLayoutVars>
          <dgm:chMax val="0"/>
          <dgm:chPref val="0"/>
        </dgm:presLayoutVars>
      </dgm:prSet>
      <dgm:spPr/>
    </dgm:pt>
    <dgm:pt modelId="{E13AD262-D045-49B2-AD5C-58953A672111}" type="pres">
      <dgm:prSet presAssocID="{371AE811-1249-4D25-A616-95DFBC1D7B01}" presName="sibTrans" presStyleCnt="0"/>
      <dgm:spPr/>
    </dgm:pt>
    <dgm:pt modelId="{F1D4E0DF-B434-4D46-8EEF-B1AF4C175777}" type="pres">
      <dgm:prSet presAssocID="{CDDA29E7-DECC-4CD0-B4D4-518CF31BE756}" presName="compNode" presStyleCnt="0"/>
      <dgm:spPr/>
    </dgm:pt>
    <dgm:pt modelId="{5519A835-F649-493F-9A7E-6CC89320AF06}" type="pres">
      <dgm:prSet presAssocID="{CDDA29E7-DECC-4CD0-B4D4-518CF31BE756}" presName="bgRect" presStyleLbl="bgShp" presStyleIdx="2" presStyleCnt="6"/>
      <dgm:spPr/>
    </dgm:pt>
    <dgm:pt modelId="{E714161A-299F-4BB0-A7B0-C91901783D90}" type="pres">
      <dgm:prSet presAssocID="{CDDA29E7-DECC-4CD0-B4D4-518CF31BE75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FCA488E-5E61-48C8-89EF-ED2B8FF7169B}" type="pres">
      <dgm:prSet presAssocID="{CDDA29E7-DECC-4CD0-B4D4-518CF31BE756}" presName="spaceRect" presStyleCnt="0"/>
      <dgm:spPr/>
    </dgm:pt>
    <dgm:pt modelId="{D9A1A846-51D3-4F6B-9E8A-0882E4F100E9}" type="pres">
      <dgm:prSet presAssocID="{CDDA29E7-DECC-4CD0-B4D4-518CF31BE756}" presName="parTx" presStyleLbl="revTx" presStyleIdx="2" presStyleCnt="6">
        <dgm:presLayoutVars>
          <dgm:chMax val="0"/>
          <dgm:chPref val="0"/>
        </dgm:presLayoutVars>
      </dgm:prSet>
      <dgm:spPr/>
    </dgm:pt>
    <dgm:pt modelId="{4857B5EB-576C-4018-A49F-828A2E9FAC73}" type="pres">
      <dgm:prSet presAssocID="{5F6940A4-F561-4DD1-8416-CB173212DA3E}" presName="sibTrans" presStyleCnt="0"/>
      <dgm:spPr/>
    </dgm:pt>
    <dgm:pt modelId="{9BA1DE7C-CE81-4907-B4DF-A4C22940FFBC}" type="pres">
      <dgm:prSet presAssocID="{9D649541-AE2B-4A9D-8F47-C4AA53B8E7D6}" presName="compNode" presStyleCnt="0"/>
      <dgm:spPr/>
    </dgm:pt>
    <dgm:pt modelId="{3EFB4141-90BD-41CC-B7D2-938CF4D7F836}" type="pres">
      <dgm:prSet presAssocID="{9D649541-AE2B-4A9D-8F47-C4AA53B8E7D6}" presName="bgRect" presStyleLbl="bgShp" presStyleIdx="3" presStyleCnt="6"/>
      <dgm:spPr/>
    </dgm:pt>
    <dgm:pt modelId="{D3D725A6-4C2A-413F-8093-1200F8E12283}" type="pres">
      <dgm:prSet presAssocID="{9D649541-AE2B-4A9D-8F47-C4AA53B8E7D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87F4B1AE-060B-40AD-B91F-01F063EC1F20}" type="pres">
      <dgm:prSet presAssocID="{9D649541-AE2B-4A9D-8F47-C4AA53B8E7D6}" presName="spaceRect" presStyleCnt="0"/>
      <dgm:spPr/>
    </dgm:pt>
    <dgm:pt modelId="{3A04E41A-CD8F-4D98-8B3A-DBBA0464DEF2}" type="pres">
      <dgm:prSet presAssocID="{9D649541-AE2B-4A9D-8F47-C4AA53B8E7D6}" presName="parTx" presStyleLbl="revTx" presStyleIdx="3" presStyleCnt="6">
        <dgm:presLayoutVars>
          <dgm:chMax val="0"/>
          <dgm:chPref val="0"/>
        </dgm:presLayoutVars>
      </dgm:prSet>
      <dgm:spPr/>
    </dgm:pt>
    <dgm:pt modelId="{02165D77-360A-409F-9A91-602C00C1AA23}" type="pres">
      <dgm:prSet presAssocID="{EA94533A-AB00-419E-BC45-A618FC8B6764}" presName="sibTrans" presStyleCnt="0"/>
      <dgm:spPr/>
    </dgm:pt>
    <dgm:pt modelId="{5E3B682B-EB37-4BC1-8405-B353DC0BBC2E}" type="pres">
      <dgm:prSet presAssocID="{F1758B9D-4D14-4F33-961D-1CB375433329}" presName="compNode" presStyleCnt="0"/>
      <dgm:spPr/>
    </dgm:pt>
    <dgm:pt modelId="{8175D928-876F-4B8F-B0EC-F3AE36446998}" type="pres">
      <dgm:prSet presAssocID="{F1758B9D-4D14-4F33-961D-1CB375433329}" presName="bgRect" presStyleLbl="bgShp" presStyleIdx="4" presStyleCnt="6"/>
      <dgm:spPr/>
    </dgm:pt>
    <dgm:pt modelId="{E8607E92-3835-4DD3-AA6A-312B8CE084D5}" type="pres">
      <dgm:prSet presAssocID="{F1758B9D-4D14-4F33-961D-1CB37543332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40F43D4-A468-4983-BB67-EF3C3710D127}" type="pres">
      <dgm:prSet presAssocID="{F1758B9D-4D14-4F33-961D-1CB375433329}" presName="spaceRect" presStyleCnt="0"/>
      <dgm:spPr/>
    </dgm:pt>
    <dgm:pt modelId="{44CC8B61-2153-4486-92E7-6E88B158FBC3}" type="pres">
      <dgm:prSet presAssocID="{F1758B9D-4D14-4F33-961D-1CB375433329}" presName="parTx" presStyleLbl="revTx" presStyleIdx="4" presStyleCnt="6">
        <dgm:presLayoutVars>
          <dgm:chMax val="0"/>
          <dgm:chPref val="0"/>
        </dgm:presLayoutVars>
      </dgm:prSet>
      <dgm:spPr/>
    </dgm:pt>
    <dgm:pt modelId="{E9CA3E1C-6887-477C-A186-722DDC49A917}" type="pres">
      <dgm:prSet presAssocID="{E6CFB73A-937B-4D83-BF29-C8A8A24B0390}" presName="sibTrans" presStyleCnt="0"/>
      <dgm:spPr/>
    </dgm:pt>
    <dgm:pt modelId="{5809C62E-24BA-476D-8958-45C38D5E8404}" type="pres">
      <dgm:prSet presAssocID="{F4400899-B169-4AB7-8E85-016736086104}" presName="compNode" presStyleCnt="0"/>
      <dgm:spPr/>
    </dgm:pt>
    <dgm:pt modelId="{55EBD9A6-20FD-450D-A931-04380E2FBBEB}" type="pres">
      <dgm:prSet presAssocID="{F4400899-B169-4AB7-8E85-016736086104}" presName="bgRect" presStyleLbl="bgShp" presStyleIdx="5" presStyleCnt="6"/>
      <dgm:spPr/>
    </dgm:pt>
    <dgm:pt modelId="{E81042F0-4151-42D4-87B4-B77B3C981B85}" type="pres">
      <dgm:prSet presAssocID="{F4400899-B169-4AB7-8E85-01673608610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77CB2A1A-5398-4455-A312-8B07A59CBB88}" type="pres">
      <dgm:prSet presAssocID="{F4400899-B169-4AB7-8E85-016736086104}" presName="spaceRect" presStyleCnt="0"/>
      <dgm:spPr/>
    </dgm:pt>
    <dgm:pt modelId="{9748BC92-1A1F-4EDB-990D-A80083D0C060}" type="pres">
      <dgm:prSet presAssocID="{F4400899-B169-4AB7-8E85-016736086104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67CBA007-7988-4B9B-9116-EE6714898A1D}" srcId="{04CF193B-1EAB-444F-A3AE-2573F34E30F7}" destId="{5E4D4C73-D63D-423C-99D2-9D05F4864B97}" srcOrd="1" destOrd="0" parTransId="{BCADADCB-93DE-4192-9B9F-A4DC20E6C653}" sibTransId="{371AE811-1249-4D25-A616-95DFBC1D7B01}"/>
    <dgm:cxn modelId="{7518471B-C876-4852-B61F-240BDA9070E4}" type="presOf" srcId="{CDDA29E7-DECC-4CD0-B4D4-518CF31BE756}" destId="{D9A1A846-51D3-4F6B-9E8A-0882E4F100E9}" srcOrd="0" destOrd="0" presId="urn:microsoft.com/office/officeart/2018/2/layout/IconVerticalSolidList"/>
    <dgm:cxn modelId="{D2B5D920-3A47-4824-9414-57B50C8977D6}" type="presOf" srcId="{F1758B9D-4D14-4F33-961D-1CB375433329}" destId="{44CC8B61-2153-4486-92E7-6E88B158FBC3}" srcOrd="0" destOrd="0" presId="urn:microsoft.com/office/officeart/2018/2/layout/IconVerticalSolidList"/>
    <dgm:cxn modelId="{19532739-AB36-4C04-951C-810074EE5CE8}" srcId="{04CF193B-1EAB-444F-A3AE-2573F34E30F7}" destId="{CDDA29E7-DECC-4CD0-B4D4-518CF31BE756}" srcOrd="2" destOrd="0" parTransId="{8A949B79-3A91-4B9A-990A-F30A1D36A26E}" sibTransId="{5F6940A4-F561-4DD1-8416-CB173212DA3E}"/>
    <dgm:cxn modelId="{09AD8B3D-A92A-4D06-8DAB-2316D411945F}" type="presOf" srcId="{9D649541-AE2B-4A9D-8F47-C4AA53B8E7D6}" destId="{3A04E41A-CD8F-4D98-8B3A-DBBA0464DEF2}" srcOrd="0" destOrd="0" presId="urn:microsoft.com/office/officeart/2018/2/layout/IconVerticalSolidList"/>
    <dgm:cxn modelId="{58D00B62-ADA1-4167-AA5E-A2FE28D65C11}" type="presOf" srcId="{5E4D4C73-D63D-423C-99D2-9D05F4864B97}" destId="{EC38D6E1-4CEB-4D94-900B-BC7978ECC977}" srcOrd="0" destOrd="0" presId="urn:microsoft.com/office/officeart/2018/2/layout/IconVerticalSolidList"/>
    <dgm:cxn modelId="{9D79C646-6CA0-485B-8485-E4FBF81D0F05}" type="presOf" srcId="{04CF193B-1EAB-444F-A3AE-2573F34E30F7}" destId="{A9265776-C6BB-46DF-8072-2E077D5D326E}" srcOrd="0" destOrd="0" presId="urn:microsoft.com/office/officeart/2018/2/layout/IconVerticalSolidList"/>
    <dgm:cxn modelId="{9CEF804F-2822-4503-9522-1C157CCC7DC2}" type="presOf" srcId="{4B055906-A105-4FD8-922C-2B637C34CDE5}" destId="{19D55D8A-C2DD-4BBE-9033-7BBAEA219F38}" srcOrd="0" destOrd="0" presId="urn:microsoft.com/office/officeart/2018/2/layout/IconVerticalSolidList"/>
    <dgm:cxn modelId="{38354C59-2266-40D1-A92B-F9560819DA2B}" srcId="{04CF193B-1EAB-444F-A3AE-2573F34E30F7}" destId="{9D649541-AE2B-4A9D-8F47-C4AA53B8E7D6}" srcOrd="3" destOrd="0" parTransId="{BF9E28D7-BD43-4987-879C-890F600890BD}" sibTransId="{EA94533A-AB00-419E-BC45-A618FC8B6764}"/>
    <dgm:cxn modelId="{D1720D84-0672-4BF5-BB88-9A2DA4557BC4}" type="presOf" srcId="{F4400899-B169-4AB7-8E85-016736086104}" destId="{9748BC92-1A1F-4EDB-990D-A80083D0C060}" srcOrd="0" destOrd="0" presId="urn:microsoft.com/office/officeart/2018/2/layout/IconVerticalSolidList"/>
    <dgm:cxn modelId="{30667F99-C48D-4E8D-8CB2-08DAAA62F9AE}" srcId="{04CF193B-1EAB-444F-A3AE-2573F34E30F7}" destId="{F1758B9D-4D14-4F33-961D-1CB375433329}" srcOrd="4" destOrd="0" parTransId="{C7B76DC4-56AC-489B-ACED-6EA9D98A3D5D}" sibTransId="{E6CFB73A-937B-4D83-BF29-C8A8A24B0390}"/>
    <dgm:cxn modelId="{365CEBA9-0294-45B5-AE04-CCCBF1FE6CE6}" srcId="{04CF193B-1EAB-444F-A3AE-2573F34E30F7}" destId="{F4400899-B169-4AB7-8E85-016736086104}" srcOrd="5" destOrd="0" parTransId="{EC6C70B6-D65A-4C11-BC1D-40D8ED83539F}" sibTransId="{93306356-205F-49F9-9C0F-624687BEE99E}"/>
    <dgm:cxn modelId="{638045BE-5B20-47E9-A8F6-698808CF5861}" srcId="{04CF193B-1EAB-444F-A3AE-2573F34E30F7}" destId="{4B055906-A105-4FD8-922C-2B637C34CDE5}" srcOrd="0" destOrd="0" parTransId="{794421B6-2BFD-4ECD-A852-22241D28F45E}" sibTransId="{8EB47AC5-E158-4659-9736-8B412854D667}"/>
    <dgm:cxn modelId="{640032A6-6529-4488-B4F2-0070BD1126E2}" type="presParOf" srcId="{A9265776-C6BB-46DF-8072-2E077D5D326E}" destId="{9C2243EA-2FB4-4840-BAEE-8CAF5165EA6D}" srcOrd="0" destOrd="0" presId="urn:microsoft.com/office/officeart/2018/2/layout/IconVerticalSolidList"/>
    <dgm:cxn modelId="{EF43D600-A275-47ED-B4C6-386BD475EFEC}" type="presParOf" srcId="{9C2243EA-2FB4-4840-BAEE-8CAF5165EA6D}" destId="{3EF5165B-534E-45DA-9DCB-C285442F8172}" srcOrd="0" destOrd="0" presId="urn:microsoft.com/office/officeart/2018/2/layout/IconVerticalSolidList"/>
    <dgm:cxn modelId="{20048F41-1A8B-4847-A113-941B32B93D3D}" type="presParOf" srcId="{9C2243EA-2FB4-4840-BAEE-8CAF5165EA6D}" destId="{893D8280-DAB6-43ED-8A51-A4ED149BA585}" srcOrd="1" destOrd="0" presId="urn:microsoft.com/office/officeart/2018/2/layout/IconVerticalSolidList"/>
    <dgm:cxn modelId="{C96C3750-F39D-4913-AEE9-1A19643D87F4}" type="presParOf" srcId="{9C2243EA-2FB4-4840-BAEE-8CAF5165EA6D}" destId="{21074847-120F-4F69-94AB-7841162E8A01}" srcOrd="2" destOrd="0" presId="urn:microsoft.com/office/officeart/2018/2/layout/IconVerticalSolidList"/>
    <dgm:cxn modelId="{8CBF81F4-2D25-4CB9-9F60-342B2694DF60}" type="presParOf" srcId="{9C2243EA-2FB4-4840-BAEE-8CAF5165EA6D}" destId="{19D55D8A-C2DD-4BBE-9033-7BBAEA219F38}" srcOrd="3" destOrd="0" presId="urn:microsoft.com/office/officeart/2018/2/layout/IconVerticalSolidList"/>
    <dgm:cxn modelId="{D08554A2-A7C9-4727-B7AD-26F84402A7D7}" type="presParOf" srcId="{A9265776-C6BB-46DF-8072-2E077D5D326E}" destId="{DA83E5A1-04CE-49DB-8130-56921893A4C1}" srcOrd="1" destOrd="0" presId="urn:microsoft.com/office/officeart/2018/2/layout/IconVerticalSolidList"/>
    <dgm:cxn modelId="{0A11E601-2882-4A1F-A58E-385A849CC2DD}" type="presParOf" srcId="{A9265776-C6BB-46DF-8072-2E077D5D326E}" destId="{240EC571-D614-490C-9A79-1F750448A635}" srcOrd="2" destOrd="0" presId="urn:microsoft.com/office/officeart/2018/2/layout/IconVerticalSolidList"/>
    <dgm:cxn modelId="{73C8C8CE-9263-4DA7-9A51-A7BFA973EDE4}" type="presParOf" srcId="{240EC571-D614-490C-9A79-1F750448A635}" destId="{47F1451B-8BAB-4B97-B19B-2F88B9DA9D45}" srcOrd="0" destOrd="0" presId="urn:microsoft.com/office/officeart/2018/2/layout/IconVerticalSolidList"/>
    <dgm:cxn modelId="{A3B3E0AA-443B-4005-B9D6-493C4841AE04}" type="presParOf" srcId="{240EC571-D614-490C-9A79-1F750448A635}" destId="{AEAF87F7-3C06-43D7-B600-42EBCBD550A6}" srcOrd="1" destOrd="0" presId="urn:microsoft.com/office/officeart/2018/2/layout/IconVerticalSolidList"/>
    <dgm:cxn modelId="{89CBE6B6-E63E-4096-8C98-8F63E9C10489}" type="presParOf" srcId="{240EC571-D614-490C-9A79-1F750448A635}" destId="{2F18AEB0-39D9-4787-9052-E54DB231AF9F}" srcOrd="2" destOrd="0" presId="urn:microsoft.com/office/officeart/2018/2/layout/IconVerticalSolidList"/>
    <dgm:cxn modelId="{C24A1FF0-7E8B-4A9F-B3F0-D9CB0CF13CD1}" type="presParOf" srcId="{240EC571-D614-490C-9A79-1F750448A635}" destId="{EC38D6E1-4CEB-4D94-900B-BC7978ECC977}" srcOrd="3" destOrd="0" presId="urn:microsoft.com/office/officeart/2018/2/layout/IconVerticalSolidList"/>
    <dgm:cxn modelId="{2BCEC0EA-16DA-4FBF-9451-8602F4A8949F}" type="presParOf" srcId="{A9265776-C6BB-46DF-8072-2E077D5D326E}" destId="{E13AD262-D045-49B2-AD5C-58953A672111}" srcOrd="3" destOrd="0" presId="urn:microsoft.com/office/officeart/2018/2/layout/IconVerticalSolidList"/>
    <dgm:cxn modelId="{FBC392B5-5E33-40F1-B545-7432546A192D}" type="presParOf" srcId="{A9265776-C6BB-46DF-8072-2E077D5D326E}" destId="{F1D4E0DF-B434-4D46-8EEF-B1AF4C175777}" srcOrd="4" destOrd="0" presId="urn:microsoft.com/office/officeart/2018/2/layout/IconVerticalSolidList"/>
    <dgm:cxn modelId="{C3DD0138-EF83-446C-BD2A-845B92BFC7D2}" type="presParOf" srcId="{F1D4E0DF-B434-4D46-8EEF-B1AF4C175777}" destId="{5519A835-F649-493F-9A7E-6CC89320AF06}" srcOrd="0" destOrd="0" presId="urn:microsoft.com/office/officeart/2018/2/layout/IconVerticalSolidList"/>
    <dgm:cxn modelId="{7D60B2C7-3EC9-43D1-BEA2-BC4C7441F159}" type="presParOf" srcId="{F1D4E0DF-B434-4D46-8EEF-B1AF4C175777}" destId="{E714161A-299F-4BB0-A7B0-C91901783D90}" srcOrd="1" destOrd="0" presId="urn:microsoft.com/office/officeart/2018/2/layout/IconVerticalSolidList"/>
    <dgm:cxn modelId="{3FEB0442-E37A-44E2-8D5F-E86E81B06603}" type="presParOf" srcId="{F1D4E0DF-B434-4D46-8EEF-B1AF4C175777}" destId="{AFCA488E-5E61-48C8-89EF-ED2B8FF7169B}" srcOrd="2" destOrd="0" presId="urn:microsoft.com/office/officeart/2018/2/layout/IconVerticalSolidList"/>
    <dgm:cxn modelId="{DC08712A-D47F-4EBA-8410-4FDB8525B218}" type="presParOf" srcId="{F1D4E0DF-B434-4D46-8EEF-B1AF4C175777}" destId="{D9A1A846-51D3-4F6B-9E8A-0882E4F100E9}" srcOrd="3" destOrd="0" presId="urn:microsoft.com/office/officeart/2018/2/layout/IconVerticalSolidList"/>
    <dgm:cxn modelId="{F172E45D-98D5-44AC-8886-A4F2BC2C2FEC}" type="presParOf" srcId="{A9265776-C6BB-46DF-8072-2E077D5D326E}" destId="{4857B5EB-576C-4018-A49F-828A2E9FAC73}" srcOrd="5" destOrd="0" presId="urn:microsoft.com/office/officeart/2018/2/layout/IconVerticalSolidList"/>
    <dgm:cxn modelId="{E666859F-9F00-4D22-AB51-682FA266B001}" type="presParOf" srcId="{A9265776-C6BB-46DF-8072-2E077D5D326E}" destId="{9BA1DE7C-CE81-4907-B4DF-A4C22940FFBC}" srcOrd="6" destOrd="0" presId="urn:microsoft.com/office/officeart/2018/2/layout/IconVerticalSolidList"/>
    <dgm:cxn modelId="{84B4E166-D8C1-430A-978B-6FC8BA9C9083}" type="presParOf" srcId="{9BA1DE7C-CE81-4907-B4DF-A4C22940FFBC}" destId="{3EFB4141-90BD-41CC-B7D2-938CF4D7F836}" srcOrd="0" destOrd="0" presId="urn:microsoft.com/office/officeart/2018/2/layout/IconVerticalSolidList"/>
    <dgm:cxn modelId="{44F8EB23-A969-459F-9158-491B0694E8F1}" type="presParOf" srcId="{9BA1DE7C-CE81-4907-B4DF-A4C22940FFBC}" destId="{D3D725A6-4C2A-413F-8093-1200F8E12283}" srcOrd="1" destOrd="0" presId="urn:microsoft.com/office/officeart/2018/2/layout/IconVerticalSolidList"/>
    <dgm:cxn modelId="{C9E5A62C-57F3-493C-A43E-10E611E28665}" type="presParOf" srcId="{9BA1DE7C-CE81-4907-B4DF-A4C22940FFBC}" destId="{87F4B1AE-060B-40AD-B91F-01F063EC1F20}" srcOrd="2" destOrd="0" presId="urn:microsoft.com/office/officeart/2018/2/layout/IconVerticalSolidList"/>
    <dgm:cxn modelId="{03A19522-D0BE-40C9-B7C9-C2A740699B11}" type="presParOf" srcId="{9BA1DE7C-CE81-4907-B4DF-A4C22940FFBC}" destId="{3A04E41A-CD8F-4D98-8B3A-DBBA0464DEF2}" srcOrd="3" destOrd="0" presId="urn:microsoft.com/office/officeart/2018/2/layout/IconVerticalSolidList"/>
    <dgm:cxn modelId="{B511026A-7DB3-475F-BC6C-3E7CFCA6CD92}" type="presParOf" srcId="{A9265776-C6BB-46DF-8072-2E077D5D326E}" destId="{02165D77-360A-409F-9A91-602C00C1AA23}" srcOrd="7" destOrd="0" presId="urn:microsoft.com/office/officeart/2018/2/layout/IconVerticalSolidList"/>
    <dgm:cxn modelId="{C7F6C08A-10B2-441B-9AD1-B9E973C39D13}" type="presParOf" srcId="{A9265776-C6BB-46DF-8072-2E077D5D326E}" destId="{5E3B682B-EB37-4BC1-8405-B353DC0BBC2E}" srcOrd="8" destOrd="0" presId="urn:microsoft.com/office/officeart/2018/2/layout/IconVerticalSolidList"/>
    <dgm:cxn modelId="{A6E5DCE8-3082-4C31-A12D-1DBB85F5FA4E}" type="presParOf" srcId="{5E3B682B-EB37-4BC1-8405-B353DC0BBC2E}" destId="{8175D928-876F-4B8F-B0EC-F3AE36446998}" srcOrd="0" destOrd="0" presId="urn:microsoft.com/office/officeart/2018/2/layout/IconVerticalSolidList"/>
    <dgm:cxn modelId="{E28CEA94-8727-4557-AEEC-C7175428A3BC}" type="presParOf" srcId="{5E3B682B-EB37-4BC1-8405-B353DC0BBC2E}" destId="{E8607E92-3835-4DD3-AA6A-312B8CE084D5}" srcOrd="1" destOrd="0" presId="urn:microsoft.com/office/officeart/2018/2/layout/IconVerticalSolidList"/>
    <dgm:cxn modelId="{C5B6B409-ACB2-4AB6-9C29-BB07EE44CE28}" type="presParOf" srcId="{5E3B682B-EB37-4BC1-8405-B353DC0BBC2E}" destId="{740F43D4-A468-4983-BB67-EF3C3710D127}" srcOrd="2" destOrd="0" presId="urn:microsoft.com/office/officeart/2018/2/layout/IconVerticalSolidList"/>
    <dgm:cxn modelId="{C5FB9CDD-ABC2-48E0-9B0C-658AE441D0E9}" type="presParOf" srcId="{5E3B682B-EB37-4BC1-8405-B353DC0BBC2E}" destId="{44CC8B61-2153-4486-92E7-6E88B158FBC3}" srcOrd="3" destOrd="0" presId="urn:microsoft.com/office/officeart/2018/2/layout/IconVerticalSolidList"/>
    <dgm:cxn modelId="{E3BCA50C-434C-493D-A0FB-819644FC7930}" type="presParOf" srcId="{A9265776-C6BB-46DF-8072-2E077D5D326E}" destId="{E9CA3E1C-6887-477C-A186-722DDC49A917}" srcOrd="9" destOrd="0" presId="urn:microsoft.com/office/officeart/2018/2/layout/IconVerticalSolidList"/>
    <dgm:cxn modelId="{C7B3216F-3E42-4408-AF72-C79F9DA4F63F}" type="presParOf" srcId="{A9265776-C6BB-46DF-8072-2E077D5D326E}" destId="{5809C62E-24BA-476D-8958-45C38D5E8404}" srcOrd="10" destOrd="0" presId="urn:microsoft.com/office/officeart/2018/2/layout/IconVerticalSolidList"/>
    <dgm:cxn modelId="{AB74D046-925D-4104-86FC-ADA09B39A7E5}" type="presParOf" srcId="{5809C62E-24BA-476D-8958-45C38D5E8404}" destId="{55EBD9A6-20FD-450D-A931-04380E2FBBEB}" srcOrd="0" destOrd="0" presId="urn:microsoft.com/office/officeart/2018/2/layout/IconVerticalSolidList"/>
    <dgm:cxn modelId="{7A5AE049-A97F-48DA-A7B6-36BD5327303E}" type="presParOf" srcId="{5809C62E-24BA-476D-8958-45C38D5E8404}" destId="{E81042F0-4151-42D4-87B4-B77B3C981B85}" srcOrd="1" destOrd="0" presId="urn:microsoft.com/office/officeart/2018/2/layout/IconVerticalSolidList"/>
    <dgm:cxn modelId="{CA29BD3A-9C79-4011-97FE-AAD58CCD4070}" type="presParOf" srcId="{5809C62E-24BA-476D-8958-45C38D5E8404}" destId="{77CB2A1A-5398-4455-A312-8B07A59CBB88}" srcOrd="2" destOrd="0" presId="urn:microsoft.com/office/officeart/2018/2/layout/IconVerticalSolidList"/>
    <dgm:cxn modelId="{35C56D19-F354-40D8-89AA-1E1543C53CBB}" type="presParOf" srcId="{5809C62E-24BA-476D-8958-45C38D5E8404}" destId="{9748BC92-1A1F-4EDB-990D-A80083D0C0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B6156CF-C73A-4988-B6DC-54C212923F6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24A8677-9A99-4486-9A25-4B57F3339BC2}">
      <dgm:prSet/>
      <dgm:spPr/>
      <dgm:t>
        <a:bodyPr/>
        <a:lstStyle/>
        <a:p>
          <a:r>
            <a:rPr lang="en-GB"/>
            <a:t>Frequently the money is paid straight to the lenders solicitor, so the seller’s solicitor doe not handle that money. </a:t>
          </a:r>
          <a:endParaRPr lang="en-US"/>
        </a:p>
      </dgm:t>
    </dgm:pt>
    <dgm:pt modelId="{0E5DB2F5-9EBE-4B0A-8139-80E22E1D21C8}" type="parTrans" cxnId="{3A0EB27E-2AAA-4FCE-BB1F-C7337BB7963C}">
      <dgm:prSet/>
      <dgm:spPr/>
      <dgm:t>
        <a:bodyPr/>
        <a:lstStyle/>
        <a:p>
          <a:endParaRPr lang="en-US"/>
        </a:p>
      </dgm:t>
    </dgm:pt>
    <dgm:pt modelId="{DEF5BE2C-5657-4265-BC4D-EA2151B0F60C}" type="sibTrans" cxnId="{3A0EB27E-2AAA-4FCE-BB1F-C7337BB7963C}">
      <dgm:prSet/>
      <dgm:spPr/>
      <dgm:t>
        <a:bodyPr/>
        <a:lstStyle/>
        <a:p>
          <a:endParaRPr lang="en-US"/>
        </a:p>
      </dgm:t>
    </dgm:pt>
    <dgm:pt modelId="{70EA1841-C944-48F0-83A3-886ACE631686}">
      <dgm:prSet/>
      <dgm:spPr/>
      <dgm:t>
        <a:bodyPr/>
        <a:lstStyle/>
        <a:p>
          <a:r>
            <a:rPr lang="en-GB"/>
            <a:t>The seller may have agreed to pay the legal fees of the lender,</a:t>
          </a:r>
          <a:endParaRPr lang="en-US"/>
        </a:p>
      </dgm:t>
    </dgm:pt>
    <dgm:pt modelId="{4C0F901C-4A5A-4328-9E3F-6782F13DED36}" type="parTrans" cxnId="{3E2E439E-2CC4-4147-9CB3-BC86251DD8F2}">
      <dgm:prSet/>
      <dgm:spPr/>
      <dgm:t>
        <a:bodyPr/>
        <a:lstStyle/>
        <a:p>
          <a:endParaRPr lang="en-US"/>
        </a:p>
      </dgm:t>
    </dgm:pt>
    <dgm:pt modelId="{9883508F-8E4E-4BA3-948A-608993B8D0D0}" type="sibTrans" cxnId="{3E2E439E-2CC4-4147-9CB3-BC86251DD8F2}">
      <dgm:prSet/>
      <dgm:spPr/>
      <dgm:t>
        <a:bodyPr/>
        <a:lstStyle/>
        <a:p>
          <a:endParaRPr lang="en-US"/>
        </a:p>
      </dgm:t>
    </dgm:pt>
    <dgm:pt modelId="{55575992-833E-43A0-BE16-0B9B02E9DB28}">
      <dgm:prSet/>
      <dgm:spPr/>
      <dgm:t>
        <a:bodyPr/>
        <a:lstStyle/>
        <a:p>
          <a:r>
            <a:rPr lang="en-GB"/>
            <a:t>The fees initially go to the lenders ledger and will be transferred to the seller’s ledger account. </a:t>
          </a:r>
          <a:endParaRPr lang="en-US"/>
        </a:p>
      </dgm:t>
    </dgm:pt>
    <dgm:pt modelId="{208A6F54-3D9D-4D63-AC8B-B7D4A03C5D96}" type="parTrans" cxnId="{47956E8F-B878-4CDA-8F3C-7FDD834DB377}">
      <dgm:prSet/>
      <dgm:spPr/>
      <dgm:t>
        <a:bodyPr/>
        <a:lstStyle/>
        <a:p>
          <a:endParaRPr lang="en-US"/>
        </a:p>
      </dgm:t>
    </dgm:pt>
    <dgm:pt modelId="{520E5D49-7AF9-465A-AC21-6DE26F08A232}" type="sibTrans" cxnId="{47956E8F-B878-4CDA-8F3C-7FDD834DB377}">
      <dgm:prSet/>
      <dgm:spPr/>
      <dgm:t>
        <a:bodyPr/>
        <a:lstStyle/>
        <a:p>
          <a:endParaRPr lang="en-US"/>
        </a:p>
      </dgm:t>
    </dgm:pt>
    <dgm:pt modelId="{94BBE7BA-FFB3-4543-B3D8-CAE18332241A}" type="pres">
      <dgm:prSet presAssocID="{8B6156CF-C73A-4988-B6DC-54C212923F63}" presName="outerComposite" presStyleCnt="0">
        <dgm:presLayoutVars>
          <dgm:chMax val="5"/>
          <dgm:dir/>
          <dgm:resizeHandles val="exact"/>
        </dgm:presLayoutVars>
      </dgm:prSet>
      <dgm:spPr/>
    </dgm:pt>
    <dgm:pt modelId="{77962FC8-0738-4813-987E-E0310761A692}" type="pres">
      <dgm:prSet presAssocID="{8B6156CF-C73A-4988-B6DC-54C212923F63}" presName="dummyMaxCanvas" presStyleCnt="0">
        <dgm:presLayoutVars/>
      </dgm:prSet>
      <dgm:spPr/>
    </dgm:pt>
    <dgm:pt modelId="{6E36E139-E389-4A30-84D3-FC32416AE853}" type="pres">
      <dgm:prSet presAssocID="{8B6156CF-C73A-4988-B6DC-54C212923F63}" presName="ThreeNodes_1" presStyleLbl="node1" presStyleIdx="0" presStyleCnt="3">
        <dgm:presLayoutVars>
          <dgm:bulletEnabled val="1"/>
        </dgm:presLayoutVars>
      </dgm:prSet>
      <dgm:spPr/>
    </dgm:pt>
    <dgm:pt modelId="{33AA9CC9-6D45-4F77-B035-E463328A2F25}" type="pres">
      <dgm:prSet presAssocID="{8B6156CF-C73A-4988-B6DC-54C212923F63}" presName="ThreeNodes_2" presStyleLbl="node1" presStyleIdx="1" presStyleCnt="3">
        <dgm:presLayoutVars>
          <dgm:bulletEnabled val="1"/>
        </dgm:presLayoutVars>
      </dgm:prSet>
      <dgm:spPr/>
    </dgm:pt>
    <dgm:pt modelId="{9F7E2A3D-C5E0-4CE5-96FB-48F3095096A2}" type="pres">
      <dgm:prSet presAssocID="{8B6156CF-C73A-4988-B6DC-54C212923F63}" presName="ThreeNodes_3" presStyleLbl="node1" presStyleIdx="2" presStyleCnt="3">
        <dgm:presLayoutVars>
          <dgm:bulletEnabled val="1"/>
        </dgm:presLayoutVars>
      </dgm:prSet>
      <dgm:spPr/>
    </dgm:pt>
    <dgm:pt modelId="{097CBC95-4D78-4A83-A7D3-036D039ED7CF}" type="pres">
      <dgm:prSet presAssocID="{8B6156CF-C73A-4988-B6DC-54C212923F63}" presName="ThreeConn_1-2" presStyleLbl="fgAccFollowNode1" presStyleIdx="0" presStyleCnt="2">
        <dgm:presLayoutVars>
          <dgm:bulletEnabled val="1"/>
        </dgm:presLayoutVars>
      </dgm:prSet>
      <dgm:spPr/>
    </dgm:pt>
    <dgm:pt modelId="{6A8A08F4-1018-4EF4-B8AD-C4194974F8FE}" type="pres">
      <dgm:prSet presAssocID="{8B6156CF-C73A-4988-B6DC-54C212923F63}" presName="ThreeConn_2-3" presStyleLbl="fgAccFollowNode1" presStyleIdx="1" presStyleCnt="2">
        <dgm:presLayoutVars>
          <dgm:bulletEnabled val="1"/>
        </dgm:presLayoutVars>
      </dgm:prSet>
      <dgm:spPr/>
    </dgm:pt>
    <dgm:pt modelId="{3E47F545-A6FD-49F7-836F-1D20009B621B}" type="pres">
      <dgm:prSet presAssocID="{8B6156CF-C73A-4988-B6DC-54C212923F63}" presName="ThreeNodes_1_text" presStyleLbl="node1" presStyleIdx="2" presStyleCnt="3">
        <dgm:presLayoutVars>
          <dgm:bulletEnabled val="1"/>
        </dgm:presLayoutVars>
      </dgm:prSet>
      <dgm:spPr/>
    </dgm:pt>
    <dgm:pt modelId="{7DD6FA52-A3F2-49CF-9757-89B75C4C0BB2}" type="pres">
      <dgm:prSet presAssocID="{8B6156CF-C73A-4988-B6DC-54C212923F63}" presName="ThreeNodes_2_text" presStyleLbl="node1" presStyleIdx="2" presStyleCnt="3">
        <dgm:presLayoutVars>
          <dgm:bulletEnabled val="1"/>
        </dgm:presLayoutVars>
      </dgm:prSet>
      <dgm:spPr/>
    </dgm:pt>
    <dgm:pt modelId="{E1B5BF33-938B-4769-9922-10A15EC33D8A}" type="pres">
      <dgm:prSet presAssocID="{8B6156CF-C73A-4988-B6DC-54C212923F6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407C82A-1AC1-4313-974D-902782A2C19B}" type="presOf" srcId="{8B6156CF-C73A-4988-B6DC-54C212923F63}" destId="{94BBE7BA-FFB3-4543-B3D8-CAE18332241A}" srcOrd="0" destOrd="0" presId="urn:microsoft.com/office/officeart/2005/8/layout/vProcess5"/>
    <dgm:cxn modelId="{DE902D2F-03AE-40F5-8B33-23A95DB12768}" type="presOf" srcId="{024A8677-9A99-4486-9A25-4B57F3339BC2}" destId="{3E47F545-A6FD-49F7-836F-1D20009B621B}" srcOrd="1" destOrd="0" presId="urn:microsoft.com/office/officeart/2005/8/layout/vProcess5"/>
    <dgm:cxn modelId="{E50AB62F-70C9-47E1-8716-A6B6FF227CD9}" type="presOf" srcId="{55575992-833E-43A0-BE16-0B9B02E9DB28}" destId="{9F7E2A3D-C5E0-4CE5-96FB-48F3095096A2}" srcOrd="0" destOrd="0" presId="urn:microsoft.com/office/officeart/2005/8/layout/vProcess5"/>
    <dgm:cxn modelId="{DC86C443-E309-44F0-8524-FDFDF5CEC72B}" type="presOf" srcId="{55575992-833E-43A0-BE16-0B9B02E9DB28}" destId="{E1B5BF33-938B-4769-9922-10A15EC33D8A}" srcOrd="1" destOrd="0" presId="urn:microsoft.com/office/officeart/2005/8/layout/vProcess5"/>
    <dgm:cxn modelId="{C91E7F44-31D3-465E-9601-70A0A44DA0C5}" type="presOf" srcId="{024A8677-9A99-4486-9A25-4B57F3339BC2}" destId="{6E36E139-E389-4A30-84D3-FC32416AE853}" srcOrd="0" destOrd="0" presId="urn:microsoft.com/office/officeart/2005/8/layout/vProcess5"/>
    <dgm:cxn modelId="{3A0EB27E-2AAA-4FCE-BB1F-C7337BB7963C}" srcId="{8B6156CF-C73A-4988-B6DC-54C212923F63}" destId="{024A8677-9A99-4486-9A25-4B57F3339BC2}" srcOrd="0" destOrd="0" parTransId="{0E5DB2F5-9EBE-4B0A-8139-80E22E1D21C8}" sibTransId="{DEF5BE2C-5657-4265-BC4D-EA2151B0F60C}"/>
    <dgm:cxn modelId="{290C0B88-07A6-4F74-ACAA-B6D4FBA1EE01}" type="presOf" srcId="{70EA1841-C944-48F0-83A3-886ACE631686}" destId="{7DD6FA52-A3F2-49CF-9757-89B75C4C0BB2}" srcOrd="1" destOrd="0" presId="urn:microsoft.com/office/officeart/2005/8/layout/vProcess5"/>
    <dgm:cxn modelId="{B3AC7B8A-A786-4C05-926F-5F5DD08F7D0A}" type="presOf" srcId="{DEF5BE2C-5657-4265-BC4D-EA2151B0F60C}" destId="{097CBC95-4D78-4A83-A7D3-036D039ED7CF}" srcOrd="0" destOrd="0" presId="urn:microsoft.com/office/officeart/2005/8/layout/vProcess5"/>
    <dgm:cxn modelId="{47956E8F-B878-4CDA-8F3C-7FDD834DB377}" srcId="{8B6156CF-C73A-4988-B6DC-54C212923F63}" destId="{55575992-833E-43A0-BE16-0B9B02E9DB28}" srcOrd="2" destOrd="0" parTransId="{208A6F54-3D9D-4D63-AC8B-B7D4A03C5D96}" sibTransId="{520E5D49-7AF9-465A-AC21-6DE26F08A232}"/>
    <dgm:cxn modelId="{3E2E439E-2CC4-4147-9CB3-BC86251DD8F2}" srcId="{8B6156CF-C73A-4988-B6DC-54C212923F63}" destId="{70EA1841-C944-48F0-83A3-886ACE631686}" srcOrd="1" destOrd="0" parTransId="{4C0F901C-4A5A-4328-9E3F-6782F13DED36}" sibTransId="{9883508F-8E4E-4BA3-948A-608993B8D0D0}"/>
    <dgm:cxn modelId="{C00799DC-399E-43A6-BA2A-E845E3D7D450}" type="presOf" srcId="{9883508F-8E4E-4BA3-948A-608993B8D0D0}" destId="{6A8A08F4-1018-4EF4-B8AD-C4194974F8FE}" srcOrd="0" destOrd="0" presId="urn:microsoft.com/office/officeart/2005/8/layout/vProcess5"/>
    <dgm:cxn modelId="{304844F8-003C-4369-AE33-D28044FB1ACB}" type="presOf" srcId="{70EA1841-C944-48F0-83A3-886ACE631686}" destId="{33AA9CC9-6D45-4F77-B035-E463328A2F25}" srcOrd="0" destOrd="0" presId="urn:microsoft.com/office/officeart/2005/8/layout/vProcess5"/>
    <dgm:cxn modelId="{3AF2BCDA-4CBD-4DF7-A998-00858E30DA2F}" type="presParOf" srcId="{94BBE7BA-FFB3-4543-B3D8-CAE18332241A}" destId="{77962FC8-0738-4813-987E-E0310761A692}" srcOrd="0" destOrd="0" presId="urn:microsoft.com/office/officeart/2005/8/layout/vProcess5"/>
    <dgm:cxn modelId="{67B9CED4-A5E0-4FC0-AB93-EA0F3B92CD6E}" type="presParOf" srcId="{94BBE7BA-FFB3-4543-B3D8-CAE18332241A}" destId="{6E36E139-E389-4A30-84D3-FC32416AE853}" srcOrd="1" destOrd="0" presId="urn:microsoft.com/office/officeart/2005/8/layout/vProcess5"/>
    <dgm:cxn modelId="{E654ADAE-8017-4BAA-9507-1F55B3740912}" type="presParOf" srcId="{94BBE7BA-FFB3-4543-B3D8-CAE18332241A}" destId="{33AA9CC9-6D45-4F77-B035-E463328A2F25}" srcOrd="2" destOrd="0" presId="urn:microsoft.com/office/officeart/2005/8/layout/vProcess5"/>
    <dgm:cxn modelId="{213017B0-02A6-4AD8-BF1E-C4E0C55B94A8}" type="presParOf" srcId="{94BBE7BA-FFB3-4543-B3D8-CAE18332241A}" destId="{9F7E2A3D-C5E0-4CE5-96FB-48F3095096A2}" srcOrd="3" destOrd="0" presId="urn:microsoft.com/office/officeart/2005/8/layout/vProcess5"/>
    <dgm:cxn modelId="{3F8813F1-4A08-47ED-BBC4-A174A19C6942}" type="presParOf" srcId="{94BBE7BA-FFB3-4543-B3D8-CAE18332241A}" destId="{097CBC95-4D78-4A83-A7D3-036D039ED7CF}" srcOrd="4" destOrd="0" presId="urn:microsoft.com/office/officeart/2005/8/layout/vProcess5"/>
    <dgm:cxn modelId="{F31B2C42-F378-4CA6-980C-D98E87FC7A68}" type="presParOf" srcId="{94BBE7BA-FFB3-4543-B3D8-CAE18332241A}" destId="{6A8A08F4-1018-4EF4-B8AD-C4194974F8FE}" srcOrd="5" destOrd="0" presId="urn:microsoft.com/office/officeart/2005/8/layout/vProcess5"/>
    <dgm:cxn modelId="{AB491E04-A283-40DD-8761-E9E212C356C6}" type="presParOf" srcId="{94BBE7BA-FFB3-4543-B3D8-CAE18332241A}" destId="{3E47F545-A6FD-49F7-836F-1D20009B621B}" srcOrd="6" destOrd="0" presId="urn:microsoft.com/office/officeart/2005/8/layout/vProcess5"/>
    <dgm:cxn modelId="{51FE42D5-6835-4635-B92A-81DB523C9BCE}" type="presParOf" srcId="{94BBE7BA-FFB3-4543-B3D8-CAE18332241A}" destId="{7DD6FA52-A3F2-49CF-9757-89B75C4C0BB2}" srcOrd="7" destOrd="0" presId="urn:microsoft.com/office/officeart/2005/8/layout/vProcess5"/>
    <dgm:cxn modelId="{915FFB11-E8C6-4F02-A877-03410E8A44E3}" type="presParOf" srcId="{94BBE7BA-FFB3-4543-B3D8-CAE18332241A}" destId="{E1B5BF33-938B-4769-9922-10A15EC33D8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127B996-3E0B-4ACA-9590-2FCC638366A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56FBAE9-8674-4E76-9547-4CB5634A9A5E}">
      <dgm:prSet/>
      <dgm:spPr/>
      <dgm:t>
        <a:bodyPr/>
        <a:lstStyle/>
        <a:p>
          <a:r>
            <a:rPr lang="en-GB"/>
            <a:t>If a firm hold money for one client and then starts to hold it for another, must open separate ledger accounts and record inter-client transfers </a:t>
          </a:r>
          <a:endParaRPr lang="en-US"/>
        </a:p>
      </dgm:t>
    </dgm:pt>
    <dgm:pt modelId="{AAFFF5E0-A1BC-4A6E-82B2-7184A60DEE56}" type="parTrans" cxnId="{E751EED2-8D0C-4465-AD21-D8243092EF74}">
      <dgm:prSet/>
      <dgm:spPr/>
      <dgm:t>
        <a:bodyPr/>
        <a:lstStyle/>
        <a:p>
          <a:endParaRPr lang="en-US"/>
        </a:p>
      </dgm:t>
    </dgm:pt>
    <dgm:pt modelId="{9C441F0C-F764-4A16-892A-87B83EB25D6B}" type="sibTrans" cxnId="{E751EED2-8D0C-4465-AD21-D8243092EF74}">
      <dgm:prSet/>
      <dgm:spPr/>
      <dgm:t>
        <a:bodyPr/>
        <a:lstStyle/>
        <a:p>
          <a:endParaRPr lang="en-US"/>
        </a:p>
      </dgm:t>
    </dgm:pt>
    <dgm:pt modelId="{827B9D0B-A5FB-4CEE-872D-F08C8039207C}">
      <dgm:prSet/>
      <dgm:spPr/>
      <dgm:t>
        <a:bodyPr/>
        <a:lstStyle/>
        <a:p>
          <a:r>
            <a:rPr lang="en-GB"/>
            <a:t>A deposit is client money and must be paid into client account- if for a stakeholder then it must be identified as such</a:t>
          </a:r>
          <a:endParaRPr lang="en-US"/>
        </a:p>
      </dgm:t>
    </dgm:pt>
    <dgm:pt modelId="{725DE022-E60A-49F0-860C-804C4716A9A2}" type="parTrans" cxnId="{C156EAE5-441B-446D-96CC-58B87D76DC15}">
      <dgm:prSet/>
      <dgm:spPr/>
      <dgm:t>
        <a:bodyPr/>
        <a:lstStyle/>
        <a:p>
          <a:endParaRPr lang="en-US"/>
        </a:p>
      </dgm:t>
    </dgm:pt>
    <dgm:pt modelId="{138B266D-9083-4DF4-857A-634DDDD54F25}" type="sibTrans" cxnId="{C156EAE5-441B-446D-96CC-58B87D76DC15}">
      <dgm:prSet/>
      <dgm:spPr/>
      <dgm:t>
        <a:bodyPr/>
        <a:lstStyle/>
        <a:p>
          <a:endParaRPr lang="en-US"/>
        </a:p>
      </dgm:t>
    </dgm:pt>
    <dgm:pt modelId="{6F72F8E8-512E-4705-B718-21B7655BDD2B}">
      <dgm:prSet/>
      <dgm:spPr/>
      <dgm:t>
        <a:bodyPr/>
        <a:lstStyle/>
        <a:p>
          <a:r>
            <a:rPr lang="en-GB"/>
            <a:t>On the day of completion the money becomes the sellers. Firm must make an inter-client transfer </a:t>
          </a:r>
          <a:endParaRPr lang="en-US"/>
        </a:p>
      </dgm:t>
    </dgm:pt>
    <dgm:pt modelId="{57DC95D1-3126-4226-8B0F-6FAA0A9AD3C5}" type="parTrans" cxnId="{494B0552-0923-497E-AE32-C6D9E9F4E394}">
      <dgm:prSet/>
      <dgm:spPr/>
      <dgm:t>
        <a:bodyPr/>
        <a:lstStyle/>
        <a:p>
          <a:endParaRPr lang="en-US"/>
        </a:p>
      </dgm:t>
    </dgm:pt>
    <dgm:pt modelId="{1D0EA664-3CAF-49FB-BE5F-FA73DFF95BF5}" type="sibTrans" cxnId="{494B0552-0923-497E-AE32-C6D9E9F4E394}">
      <dgm:prSet/>
      <dgm:spPr/>
      <dgm:t>
        <a:bodyPr/>
        <a:lstStyle/>
        <a:p>
          <a:endParaRPr lang="en-US"/>
        </a:p>
      </dgm:t>
    </dgm:pt>
    <dgm:pt modelId="{FC00A347-B6B1-4A26-ABA3-ED3F3E065463}">
      <dgm:prSet/>
      <dgm:spPr/>
      <dgm:t>
        <a:bodyPr/>
        <a:lstStyle/>
        <a:p>
          <a:r>
            <a:rPr lang="en-GB"/>
            <a:t>Mortgage advances are client money and must be paid into the client account. </a:t>
          </a:r>
          <a:endParaRPr lang="en-US"/>
        </a:p>
      </dgm:t>
    </dgm:pt>
    <dgm:pt modelId="{E7D99C5D-649C-4607-8838-6FD80F6A42D1}" type="parTrans" cxnId="{9F43353E-A141-4D06-A904-8725B0E71418}">
      <dgm:prSet/>
      <dgm:spPr/>
      <dgm:t>
        <a:bodyPr/>
        <a:lstStyle/>
        <a:p>
          <a:endParaRPr lang="en-US"/>
        </a:p>
      </dgm:t>
    </dgm:pt>
    <dgm:pt modelId="{4B03A7E7-7773-411B-AC49-20314A02318C}" type="sibTrans" cxnId="{9F43353E-A141-4D06-A904-8725B0E71418}">
      <dgm:prSet/>
      <dgm:spPr/>
      <dgm:t>
        <a:bodyPr/>
        <a:lstStyle/>
        <a:p>
          <a:endParaRPr lang="en-US"/>
        </a:p>
      </dgm:t>
    </dgm:pt>
    <dgm:pt modelId="{921C5AA5-A344-46C6-AC44-3EEB747607C3}" type="pres">
      <dgm:prSet presAssocID="{E127B996-3E0B-4ACA-9590-2FCC638366A3}" presName="root" presStyleCnt="0">
        <dgm:presLayoutVars>
          <dgm:dir/>
          <dgm:resizeHandles val="exact"/>
        </dgm:presLayoutVars>
      </dgm:prSet>
      <dgm:spPr/>
    </dgm:pt>
    <dgm:pt modelId="{2F0F71E6-1BA3-4567-A83E-3F1F8170BB29}" type="pres">
      <dgm:prSet presAssocID="{A56FBAE9-8674-4E76-9547-4CB5634A9A5E}" presName="compNode" presStyleCnt="0"/>
      <dgm:spPr/>
    </dgm:pt>
    <dgm:pt modelId="{83E4EC49-FC65-45FF-9FE7-7613A337078F}" type="pres">
      <dgm:prSet presAssocID="{A56FBAE9-8674-4E76-9547-4CB5634A9A5E}" presName="bgRect" presStyleLbl="bgShp" presStyleIdx="0" presStyleCnt="4"/>
      <dgm:spPr/>
    </dgm:pt>
    <dgm:pt modelId="{ED0F47D6-7A10-4B68-AD32-7B5A89337078}" type="pres">
      <dgm:prSet presAssocID="{A56FBAE9-8674-4E76-9547-4CB5634A9A5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581B79B7-7643-4B65-B508-5E5B2F6ECD91}" type="pres">
      <dgm:prSet presAssocID="{A56FBAE9-8674-4E76-9547-4CB5634A9A5E}" presName="spaceRect" presStyleCnt="0"/>
      <dgm:spPr/>
    </dgm:pt>
    <dgm:pt modelId="{E8BACF7A-F97F-48A2-A283-2CE6EF1AE1FB}" type="pres">
      <dgm:prSet presAssocID="{A56FBAE9-8674-4E76-9547-4CB5634A9A5E}" presName="parTx" presStyleLbl="revTx" presStyleIdx="0" presStyleCnt="4">
        <dgm:presLayoutVars>
          <dgm:chMax val="0"/>
          <dgm:chPref val="0"/>
        </dgm:presLayoutVars>
      </dgm:prSet>
      <dgm:spPr/>
    </dgm:pt>
    <dgm:pt modelId="{B7624B54-9D57-4882-8FE3-8A7E8448B068}" type="pres">
      <dgm:prSet presAssocID="{9C441F0C-F764-4A16-892A-87B83EB25D6B}" presName="sibTrans" presStyleCnt="0"/>
      <dgm:spPr/>
    </dgm:pt>
    <dgm:pt modelId="{47A65397-9301-4B78-B3FB-16C5BDB31435}" type="pres">
      <dgm:prSet presAssocID="{827B9D0B-A5FB-4CEE-872D-F08C8039207C}" presName="compNode" presStyleCnt="0"/>
      <dgm:spPr/>
    </dgm:pt>
    <dgm:pt modelId="{888A28FC-C30C-4E6E-AB99-09B30A4AFCFA}" type="pres">
      <dgm:prSet presAssocID="{827B9D0B-A5FB-4CEE-872D-F08C8039207C}" presName="bgRect" presStyleLbl="bgShp" presStyleIdx="1" presStyleCnt="4"/>
      <dgm:spPr/>
    </dgm:pt>
    <dgm:pt modelId="{7A048337-7B8F-4E52-B6BD-0925ED3E7FFE}" type="pres">
      <dgm:prSet presAssocID="{827B9D0B-A5FB-4CEE-872D-F08C8039207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11EC68FB-C687-4D96-968C-B371CAE96CC9}" type="pres">
      <dgm:prSet presAssocID="{827B9D0B-A5FB-4CEE-872D-F08C8039207C}" presName="spaceRect" presStyleCnt="0"/>
      <dgm:spPr/>
    </dgm:pt>
    <dgm:pt modelId="{670AE073-2293-403A-8ABF-086DE961BBB8}" type="pres">
      <dgm:prSet presAssocID="{827B9D0B-A5FB-4CEE-872D-F08C8039207C}" presName="parTx" presStyleLbl="revTx" presStyleIdx="1" presStyleCnt="4">
        <dgm:presLayoutVars>
          <dgm:chMax val="0"/>
          <dgm:chPref val="0"/>
        </dgm:presLayoutVars>
      </dgm:prSet>
      <dgm:spPr/>
    </dgm:pt>
    <dgm:pt modelId="{0721186A-580F-4B92-A3E4-45AAC39955A0}" type="pres">
      <dgm:prSet presAssocID="{138B266D-9083-4DF4-857A-634DDDD54F25}" presName="sibTrans" presStyleCnt="0"/>
      <dgm:spPr/>
    </dgm:pt>
    <dgm:pt modelId="{073C494A-80C8-480B-A262-EE4D60DA3729}" type="pres">
      <dgm:prSet presAssocID="{6F72F8E8-512E-4705-B718-21B7655BDD2B}" presName="compNode" presStyleCnt="0"/>
      <dgm:spPr/>
    </dgm:pt>
    <dgm:pt modelId="{5FD02326-516C-4018-A31D-8C1A36FE57C4}" type="pres">
      <dgm:prSet presAssocID="{6F72F8E8-512E-4705-B718-21B7655BDD2B}" presName="bgRect" presStyleLbl="bgShp" presStyleIdx="2" presStyleCnt="4"/>
      <dgm:spPr/>
    </dgm:pt>
    <dgm:pt modelId="{2519865E-5CF9-4C45-A6C8-BF4269D648AD}" type="pres">
      <dgm:prSet presAssocID="{6F72F8E8-512E-4705-B718-21B7655BDD2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1B65667A-F2C2-442A-8D04-06F6E40499C0}" type="pres">
      <dgm:prSet presAssocID="{6F72F8E8-512E-4705-B718-21B7655BDD2B}" presName="spaceRect" presStyleCnt="0"/>
      <dgm:spPr/>
    </dgm:pt>
    <dgm:pt modelId="{4C8F3E17-BBED-4890-99F4-4227424512B1}" type="pres">
      <dgm:prSet presAssocID="{6F72F8E8-512E-4705-B718-21B7655BDD2B}" presName="parTx" presStyleLbl="revTx" presStyleIdx="2" presStyleCnt="4">
        <dgm:presLayoutVars>
          <dgm:chMax val="0"/>
          <dgm:chPref val="0"/>
        </dgm:presLayoutVars>
      </dgm:prSet>
      <dgm:spPr/>
    </dgm:pt>
    <dgm:pt modelId="{723C9E8E-3D4C-4122-8D85-6B18FF915FE8}" type="pres">
      <dgm:prSet presAssocID="{1D0EA664-3CAF-49FB-BE5F-FA73DFF95BF5}" presName="sibTrans" presStyleCnt="0"/>
      <dgm:spPr/>
    </dgm:pt>
    <dgm:pt modelId="{33CC46DB-AA1D-4E65-8947-10EF5EA3F76A}" type="pres">
      <dgm:prSet presAssocID="{FC00A347-B6B1-4A26-ABA3-ED3F3E065463}" presName="compNode" presStyleCnt="0"/>
      <dgm:spPr/>
    </dgm:pt>
    <dgm:pt modelId="{1A16705D-8D30-444D-8219-EA19C6E271EB}" type="pres">
      <dgm:prSet presAssocID="{FC00A347-B6B1-4A26-ABA3-ED3F3E065463}" presName="bgRect" presStyleLbl="bgShp" presStyleIdx="3" presStyleCnt="4"/>
      <dgm:spPr/>
    </dgm:pt>
    <dgm:pt modelId="{3BA2EFCA-8856-4066-99C4-AD07D9C29FB4}" type="pres">
      <dgm:prSet presAssocID="{FC00A347-B6B1-4A26-ABA3-ED3F3E06546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D6005176-B51E-4956-866D-FB73A475BD43}" type="pres">
      <dgm:prSet presAssocID="{FC00A347-B6B1-4A26-ABA3-ED3F3E065463}" presName="spaceRect" presStyleCnt="0"/>
      <dgm:spPr/>
    </dgm:pt>
    <dgm:pt modelId="{4FB32B11-63EA-4196-9D95-EC35DD6BCC6C}" type="pres">
      <dgm:prSet presAssocID="{FC00A347-B6B1-4A26-ABA3-ED3F3E06546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71ACF27-8683-490B-8C10-F9128DC2005D}" type="presOf" srcId="{A56FBAE9-8674-4E76-9547-4CB5634A9A5E}" destId="{E8BACF7A-F97F-48A2-A283-2CE6EF1AE1FB}" srcOrd="0" destOrd="0" presId="urn:microsoft.com/office/officeart/2018/2/layout/IconVerticalSolidList"/>
    <dgm:cxn modelId="{F657FB39-4306-4506-BA16-27DA722B2B07}" type="presOf" srcId="{FC00A347-B6B1-4A26-ABA3-ED3F3E065463}" destId="{4FB32B11-63EA-4196-9D95-EC35DD6BCC6C}" srcOrd="0" destOrd="0" presId="urn:microsoft.com/office/officeart/2018/2/layout/IconVerticalSolidList"/>
    <dgm:cxn modelId="{9F43353E-A141-4D06-A904-8725B0E71418}" srcId="{E127B996-3E0B-4ACA-9590-2FCC638366A3}" destId="{FC00A347-B6B1-4A26-ABA3-ED3F3E065463}" srcOrd="3" destOrd="0" parTransId="{E7D99C5D-649C-4607-8838-6FD80F6A42D1}" sibTransId="{4B03A7E7-7773-411B-AC49-20314A02318C}"/>
    <dgm:cxn modelId="{494B0552-0923-497E-AE32-C6D9E9F4E394}" srcId="{E127B996-3E0B-4ACA-9590-2FCC638366A3}" destId="{6F72F8E8-512E-4705-B718-21B7655BDD2B}" srcOrd="2" destOrd="0" parTransId="{57DC95D1-3126-4226-8B0F-6FAA0A9AD3C5}" sibTransId="{1D0EA664-3CAF-49FB-BE5F-FA73DFF95BF5}"/>
    <dgm:cxn modelId="{51B18A8C-7AC3-464E-89F2-A71456FF8E73}" type="presOf" srcId="{827B9D0B-A5FB-4CEE-872D-F08C8039207C}" destId="{670AE073-2293-403A-8ABF-086DE961BBB8}" srcOrd="0" destOrd="0" presId="urn:microsoft.com/office/officeart/2018/2/layout/IconVerticalSolidList"/>
    <dgm:cxn modelId="{0A0B079F-D845-4221-86D5-D4E961C9EE07}" type="presOf" srcId="{6F72F8E8-512E-4705-B718-21B7655BDD2B}" destId="{4C8F3E17-BBED-4890-99F4-4227424512B1}" srcOrd="0" destOrd="0" presId="urn:microsoft.com/office/officeart/2018/2/layout/IconVerticalSolidList"/>
    <dgm:cxn modelId="{E751EED2-8D0C-4465-AD21-D8243092EF74}" srcId="{E127B996-3E0B-4ACA-9590-2FCC638366A3}" destId="{A56FBAE9-8674-4E76-9547-4CB5634A9A5E}" srcOrd="0" destOrd="0" parTransId="{AAFFF5E0-A1BC-4A6E-82B2-7184A60DEE56}" sibTransId="{9C441F0C-F764-4A16-892A-87B83EB25D6B}"/>
    <dgm:cxn modelId="{C156EAE5-441B-446D-96CC-58B87D76DC15}" srcId="{E127B996-3E0B-4ACA-9590-2FCC638366A3}" destId="{827B9D0B-A5FB-4CEE-872D-F08C8039207C}" srcOrd="1" destOrd="0" parTransId="{725DE022-E60A-49F0-860C-804C4716A9A2}" sibTransId="{138B266D-9083-4DF4-857A-634DDDD54F25}"/>
    <dgm:cxn modelId="{A7A5B8E7-D3D2-4023-B30B-113AA92E0707}" type="presOf" srcId="{E127B996-3E0B-4ACA-9590-2FCC638366A3}" destId="{921C5AA5-A344-46C6-AC44-3EEB747607C3}" srcOrd="0" destOrd="0" presId="urn:microsoft.com/office/officeart/2018/2/layout/IconVerticalSolidList"/>
    <dgm:cxn modelId="{22170EB6-EC8B-46C9-93C6-2758BE2EDE98}" type="presParOf" srcId="{921C5AA5-A344-46C6-AC44-3EEB747607C3}" destId="{2F0F71E6-1BA3-4567-A83E-3F1F8170BB29}" srcOrd="0" destOrd="0" presId="urn:microsoft.com/office/officeart/2018/2/layout/IconVerticalSolidList"/>
    <dgm:cxn modelId="{BA3B0F36-37D3-4377-BF2E-4820B5007DBE}" type="presParOf" srcId="{2F0F71E6-1BA3-4567-A83E-3F1F8170BB29}" destId="{83E4EC49-FC65-45FF-9FE7-7613A337078F}" srcOrd="0" destOrd="0" presId="urn:microsoft.com/office/officeart/2018/2/layout/IconVerticalSolidList"/>
    <dgm:cxn modelId="{F872FDE5-42F7-4FB6-B764-3A3D3AC75F5D}" type="presParOf" srcId="{2F0F71E6-1BA3-4567-A83E-3F1F8170BB29}" destId="{ED0F47D6-7A10-4B68-AD32-7B5A89337078}" srcOrd="1" destOrd="0" presId="urn:microsoft.com/office/officeart/2018/2/layout/IconVerticalSolidList"/>
    <dgm:cxn modelId="{31BE9EDB-4519-44F0-AA11-84D2CE6F878E}" type="presParOf" srcId="{2F0F71E6-1BA3-4567-A83E-3F1F8170BB29}" destId="{581B79B7-7643-4B65-B508-5E5B2F6ECD91}" srcOrd="2" destOrd="0" presId="urn:microsoft.com/office/officeart/2018/2/layout/IconVerticalSolidList"/>
    <dgm:cxn modelId="{2CD5286B-7F86-4717-BD09-BC163A6AB885}" type="presParOf" srcId="{2F0F71E6-1BA3-4567-A83E-3F1F8170BB29}" destId="{E8BACF7A-F97F-48A2-A283-2CE6EF1AE1FB}" srcOrd="3" destOrd="0" presId="urn:microsoft.com/office/officeart/2018/2/layout/IconVerticalSolidList"/>
    <dgm:cxn modelId="{D8D3E18C-A9A6-4631-98EA-22633853EED6}" type="presParOf" srcId="{921C5AA5-A344-46C6-AC44-3EEB747607C3}" destId="{B7624B54-9D57-4882-8FE3-8A7E8448B068}" srcOrd="1" destOrd="0" presId="urn:microsoft.com/office/officeart/2018/2/layout/IconVerticalSolidList"/>
    <dgm:cxn modelId="{FE5ECE2D-687B-4C39-AF5C-95D2AE9F8D0B}" type="presParOf" srcId="{921C5AA5-A344-46C6-AC44-3EEB747607C3}" destId="{47A65397-9301-4B78-B3FB-16C5BDB31435}" srcOrd="2" destOrd="0" presId="urn:microsoft.com/office/officeart/2018/2/layout/IconVerticalSolidList"/>
    <dgm:cxn modelId="{6E23D7B8-85F1-4DF0-B8BB-65DC38A21B44}" type="presParOf" srcId="{47A65397-9301-4B78-B3FB-16C5BDB31435}" destId="{888A28FC-C30C-4E6E-AB99-09B30A4AFCFA}" srcOrd="0" destOrd="0" presId="urn:microsoft.com/office/officeart/2018/2/layout/IconVerticalSolidList"/>
    <dgm:cxn modelId="{4722E080-6D61-44EB-9F92-617557BB5F3F}" type="presParOf" srcId="{47A65397-9301-4B78-B3FB-16C5BDB31435}" destId="{7A048337-7B8F-4E52-B6BD-0925ED3E7FFE}" srcOrd="1" destOrd="0" presId="urn:microsoft.com/office/officeart/2018/2/layout/IconVerticalSolidList"/>
    <dgm:cxn modelId="{967DE292-CBA0-4AC0-B40B-A823A5E3B40E}" type="presParOf" srcId="{47A65397-9301-4B78-B3FB-16C5BDB31435}" destId="{11EC68FB-C687-4D96-968C-B371CAE96CC9}" srcOrd="2" destOrd="0" presId="urn:microsoft.com/office/officeart/2018/2/layout/IconVerticalSolidList"/>
    <dgm:cxn modelId="{75977D69-4039-405B-A115-8F76BD748331}" type="presParOf" srcId="{47A65397-9301-4B78-B3FB-16C5BDB31435}" destId="{670AE073-2293-403A-8ABF-086DE961BBB8}" srcOrd="3" destOrd="0" presId="urn:microsoft.com/office/officeart/2018/2/layout/IconVerticalSolidList"/>
    <dgm:cxn modelId="{E3CF3B74-E642-46F7-BFDE-188A232C9469}" type="presParOf" srcId="{921C5AA5-A344-46C6-AC44-3EEB747607C3}" destId="{0721186A-580F-4B92-A3E4-45AAC39955A0}" srcOrd="3" destOrd="0" presId="urn:microsoft.com/office/officeart/2018/2/layout/IconVerticalSolidList"/>
    <dgm:cxn modelId="{FE39AE12-AFC8-438B-9FFF-81C282A97905}" type="presParOf" srcId="{921C5AA5-A344-46C6-AC44-3EEB747607C3}" destId="{073C494A-80C8-480B-A262-EE4D60DA3729}" srcOrd="4" destOrd="0" presId="urn:microsoft.com/office/officeart/2018/2/layout/IconVerticalSolidList"/>
    <dgm:cxn modelId="{E71A3AD4-C63D-4D63-A292-F4F6D228F5AE}" type="presParOf" srcId="{073C494A-80C8-480B-A262-EE4D60DA3729}" destId="{5FD02326-516C-4018-A31D-8C1A36FE57C4}" srcOrd="0" destOrd="0" presId="urn:microsoft.com/office/officeart/2018/2/layout/IconVerticalSolidList"/>
    <dgm:cxn modelId="{B523A6F6-7B1F-490F-A9EB-22C630D8E550}" type="presParOf" srcId="{073C494A-80C8-480B-A262-EE4D60DA3729}" destId="{2519865E-5CF9-4C45-A6C8-BF4269D648AD}" srcOrd="1" destOrd="0" presId="urn:microsoft.com/office/officeart/2018/2/layout/IconVerticalSolidList"/>
    <dgm:cxn modelId="{0E96F2AF-B738-48BC-BBDC-211D6585F173}" type="presParOf" srcId="{073C494A-80C8-480B-A262-EE4D60DA3729}" destId="{1B65667A-F2C2-442A-8D04-06F6E40499C0}" srcOrd="2" destOrd="0" presId="urn:microsoft.com/office/officeart/2018/2/layout/IconVerticalSolidList"/>
    <dgm:cxn modelId="{D546A010-0EDB-418A-99E9-D0E5B5DB9F87}" type="presParOf" srcId="{073C494A-80C8-480B-A262-EE4D60DA3729}" destId="{4C8F3E17-BBED-4890-99F4-4227424512B1}" srcOrd="3" destOrd="0" presId="urn:microsoft.com/office/officeart/2018/2/layout/IconVerticalSolidList"/>
    <dgm:cxn modelId="{FA9C862D-75D6-41DB-B657-C17F6A36726A}" type="presParOf" srcId="{921C5AA5-A344-46C6-AC44-3EEB747607C3}" destId="{723C9E8E-3D4C-4122-8D85-6B18FF915FE8}" srcOrd="5" destOrd="0" presId="urn:microsoft.com/office/officeart/2018/2/layout/IconVerticalSolidList"/>
    <dgm:cxn modelId="{C93565E4-4B54-49D3-9DB9-CF1B3E8EC513}" type="presParOf" srcId="{921C5AA5-A344-46C6-AC44-3EEB747607C3}" destId="{33CC46DB-AA1D-4E65-8947-10EF5EA3F76A}" srcOrd="6" destOrd="0" presId="urn:microsoft.com/office/officeart/2018/2/layout/IconVerticalSolidList"/>
    <dgm:cxn modelId="{625BCACF-7AC1-4DE7-8920-5F8B86254CCA}" type="presParOf" srcId="{33CC46DB-AA1D-4E65-8947-10EF5EA3F76A}" destId="{1A16705D-8D30-444D-8219-EA19C6E271EB}" srcOrd="0" destOrd="0" presId="urn:microsoft.com/office/officeart/2018/2/layout/IconVerticalSolidList"/>
    <dgm:cxn modelId="{50469121-DCFD-4A8C-9B68-9A9F9546D755}" type="presParOf" srcId="{33CC46DB-AA1D-4E65-8947-10EF5EA3F76A}" destId="{3BA2EFCA-8856-4066-99C4-AD07D9C29FB4}" srcOrd="1" destOrd="0" presId="urn:microsoft.com/office/officeart/2018/2/layout/IconVerticalSolidList"/>
    <dgm:cxn modelId="{30BFA54C-E10D-4AEA-A9E5-F8D03B7FECFB}" type="presParOf" srcId="{33CC46DB-AA1D-4E65-8947-10EF5EA3F76A}" destId="{D6005176-B51E-4956-866D-FB73A475BD43}" srcOrd="2" destOrd="0" presId="urn:microsoft.com/office/officeart/2018/2/layout/IconVerticalSolidList"/>
    <dgm:cxn modelId="{452AE17F-C0C5-4463-995E-E6E8E7FA6C59}" type="presParOf" srcId="{33CC46DB-AA1D-4E65-8947-10EF5EA3F76A}" destId="{4FB32B11-63EA-4196-9D95-EC35DD6BCC6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1186BB-7D2D-4572-BBEE-26322068397E}">
      <dsp:nvSpPr>
        <dsp:cNvPr id="0" name=""/>
        <dsp:cNvSpPr/>
      </dsp:nvSpPr>
      <dsp:spPr>
        <a:xfrm>
          <a:off x="0" y="0"/>
          <a:ext cx="5181600" cy="16459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When acting for the seller of a property, a firm may receive a deposit to hold as a stakeholder. – a receipt of client money- held in client account. </a:t>
          </a:r>
          <a:endParaRPr lang="en-US" sz="1600" kern="1200"/>
        </a:p>
      </dsp:txBody>
      <dsp:txXfrm>
        <a:off x="48207" y="48207"/>
        <a:ext cx="3405524" cy="1549506"/>
      </dsp:txXfrm>
    </dsp:sp>
    <dsp:sp modelId="{D5FD034A-8183-4B82-8599-CF9CF611B5F9}">
      <dsp:nvSpPr>
        <dsp:cNvPr id="0" name=""/>
        <dsp:cNvSpPr/>
      </dsp:nvSpPr>
      <dsp:spPr>
        <a:xfrm>
          <a:off x="457199" y="1920240"/>
          <a:ext cx="5181600" cy="1645920"/>
        </a:xfrm>
        <a:prstGeom prst="roundRect">
          <a:avLst>
            <a:gd name="adj" fmla="val 10000"/>
          </a:avLst>
        </a:prstGeom>
        <a:solidFill>
          <a:schemeClr val="accent2">
            <a:hueOff val="-748385"/>
            <a:satOff val="-337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Holding it jointly for the buyer and the seller, so must be clearly labelled on seller’s client account as stakeholder money for both buyer and seller. </a:t>
          </a:r>
          <a:endParaRPr lang="en-US" sz="1600" kern="1200"/>
        </a:p>
      </dsp:txBody>
      <dsp:txXfrm>
        <a:off x="505406" y="1968447"/>
        <a:ext cx="3558138" cy="1549506"/>
      </dsp:txXfrm>
    </dsp:sp>
    <dsp:sp modelId="{486EA4EE-8C15-4326-BBEB-31AB3005F134}">
      <dsp:nvSpPr>
        <dsp:cNvPr id="0" name=""/>
        <dsp:cNvSpPr/>
      </dsp:nvSpPr>
      <dsp:spPr>
        <a:xfrm>
          <a:off x="914399" y="3840480"/>
          <a:ext cx="5181600" cy="1645920"/>
        </a:xfrm>
        <a:prstGeom prst="roundRect">
          <a:avLst>
            <a:gd name="adj" fmla="val 10000"/>
          </a:avLst>
        </a:prstGeom>
        <a:solidFill>
          <a:schemeClr val="accent2">
            <a:hueOff val="-1496770"/>
            <a:satOff val="-674"/>
            <a:lumOff val="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Rule 8.1 client money must be recorded in client ledgers by the clients name and appropriate description. No need for a separate ledger account for this, but that the firm must clearly label stakeholder money </a:t>
          </a:r>
          <a:endParaRPr lang="en-US" sz="1600" kern="1200"/>
        </a:p>
      </dsp:txBody>
      <dsp:txXfrm>
        <a:off x="962606" y="3888687"/>
        <a:ext cx="3558138" cy="1549506"/>
      </dsp:txXfrm>
    </dsp:sp>
    <dsp:sp modelId="{10DEB394-9C4C-4977-9B50-09E02C56F3CC}">
      <dsp:nvSpPr>
        <dsp:cNvPr id="0" name=""/>
        <dsp:cNvSpPr/>
      </dsp:nvSpPr>
      <dsp:spPr>
        <a:xfrm>
          <a:off x="4111752" y="1248156"/>
          <a:ext cx="1069848" cy="106984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352468" y="1248156"/>
        <a:ext cx="588416" cy="805061"/>
      </dsp:txXfrm>
    </dsp:sp>
    <dsp:sp modelId="{398168FF-2C59-49D4-BF1D-ADFCF58F0E7A}">
      <dsp:nvSpPr>
        <dsp:cNvPr id="0" name=""/>
        <dsp:cNvSpPr/>
      </dsp:nvSpPr>
      <dsp:spPr>
        <a:xfrm>
          <a:off x="4568952" y="3157423"/>
          <a:ext cx="1069848" cy="106984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639999"/>
            <a:satOff val="15847"/>
            <a:lumOff val="141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639999"/>
              <a:satOff val="15847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809668" y="3157423"/>
        <a:ext cx="588416" cy="8050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CDFE46-9538-4B87-BCB7-8D93EC06CC22}">
      <dsp:nvSpPr>
        <dsp:cNvPr id="0" name=""/>
        <dsp:cNvSpPr/>
      </dsp:nvSpPr>
      <dsp:spPr>
        <a:xfrm>
          <a:off x="0" y="112044"/>
          <a:ext cx="6096000" cy="100868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deposit received as stakeholder is not available to the seller until completion.</a:t>
          </a:r>
          <a:endParaRPr lang="en-US" sz="1900" kern="1200"/>
        </a:p>
      </dsp:txBody>
      <dsp:txXfrm>
        <a:off x="49240" y="161284"/>
        <a:ext cx="5997520" cy="910206"/>
      </dsp:txXfrm>
    </dsp:sp>
    <dsp:sp modelId="{4E25E6F4-2598-4935-B2F0-CF3B692B12A5}">
      <dsp:nvSpPr>
        <dsp:cNvPr id="0" name=""/>
        <dsp:cNvSpPr/>
      </dsp:nvSpPr>
      <dsp:spPr>
        <a:xfrm>
          <a:off x="0" y="1175450"/>
          <a:ext cx="6096000" cy="1008686"/>
        </a:xfrm>
        <a:prstGeom prst="roundRect">
          <a:avLst/>
        </a:prstGeom>
        <a:solidFill>
          <a:schemeClr val="accent2">
            <a:hueOff val="-374193"/>
            <a:satOff val="-169"/>
            <a:lumOff val="17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seller who is purchasing a replacement property may have insufficient cash available to pay the deposit on the purchase. </a:t>
          </a:r>
          <a:endParaRPr lang="en-US" sz="1900" kern="1200"/>
        </a:p>
      </dsp:txBody>
      <dsp:txXfrm>
        <a:off x="49240" y="1224690"/>
        <a:ext cx="5997520" cy="910206"/>
      </dsp:txXfrm>
    </dsp:sp>
    <dsp:sp modelId="{D7C37376-4D35-44D9-8AF2-05A6D46C2805}">
      <dsp:nvSpPr>
        <dsp:cNvPr id="0" name=""/>
        <dsp:cNvSpPr/>
      </dsp:nvSpPr>
      <dsp:spPr>
        <a:xfrm>
          <a:off x="0" y="2238856"/>
          <a:ext cx="6096000" cy="1008686"/>
        </a:xfrm>
        <a:prstGeom prst="roundRect">
          <a:avLst/>
        </a:prstGeom>
        <a:solidFill>
          <a:schemeClr val="accent2">
            <a:hueOff val="-748385"/>
            <a:satOff val="-337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Bridging loans from the bank cover the period from exchange contracts on the purchase to completion of sale. </a:t>
          </a:r>
          <a:endParaRPr lang="en-US" sz="1900" kern="1200"/>
        </a:p>
      </dsp:txBody>
      <dsp:txXfrm>
        <a:off x="49240" y="2288096"/>
        <a:ext cx="5997520" cy="910206"/>
      </dsp:txXfrm>
    </dsp:sp>
    <dsp:sp modelId="{D0BD04D0-5D19-4CB3-9E94-ACD58899ADE8}">
      <dsp:nvSpPr>
        <dsp:cNvPr id="0" name=""/>
        <dsp:cNvSpPr/>
      </dsp:nvSpPr>
      <dsp:spPr>
        <a:xfrm>
          <a:off x="0" y="3302263"/>
          <a:ext cx="6096000" cy="1008686"/>
        </a:xfrm>
        <a:prstGeom prst="roundRect">
          <a:avLst/>
        </a:prstGeom>
        <a:solidFill>
          <a:schemeClr val="accent2">
            <a:hueOff val="-1122578"/>
            <a:satOff val="-506"/>
            <a:lumOff val="52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bridging loan is a personal loan to the borrower and once received is the borrowers not the banks. – credited to the borrowers ledger account.</a:t>
          </a:r>
          <a:endParaRPr lang="en-US" sz="1900" kern="1200"/>
        </a:p>
      </dsp:txBody>
      <dsp:txXfrm>
        <a:off x="49240" y="3351503"/>
        <a:ext cx="5997520" cy="910206"/>
      </dsp:txXfrm>
    </dsp:sp>
    <dsp:sp modelId="{636E7C99-FEC2-4F40-81DD-10F45B97ACEB}">
      <dsp:nvSpPr>
        <dsp:cNvPr id="0" name=""/>
        <dsp:cNvSpPr/>
      </dsp:nvSpPr>
      <dsp:spPr>
        <a:xfrm>
          <a:off x="0" y="4365669"/>
          <a:ext cx="6096000" cy="1008686"/>
        </a:xfrm>
        <a:prstGeom prst="roundRect">
          <a:avLst/>
        </a:prstGeom>
        <a:solidFill>
          <a:schemeClr val="accent2">
            <a:hueOff val="-1496770"/>
            <a:satOff val="-674"/>
            <a:lumOff val="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On completion of the sale the loan with interest must be repaid to the bank</a:t>
          </a:r>
          <a:endParaRPr lang="en-US" sz="1900" kern="1200"/>
        </a:p>
      </dsp:txBody>
      <dsp:txXfrm>
        <a:off x="49240" y="4414909"/>
        <a:ext cx="5997520" cy="9102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0B4434-DB0B-4B79-9A57-B06B4413F490}">
      <dsp:nvSpPr>
        <dsp:cNvPr id="0" name=""/>
        <dsp:cNvSpPr/>
      </dsp:nvSpPr>
      <dsp:spPr>
        <a:xfrm>
          <a:off x="178891" y="2778"/>
          <a:ext cx="2732484" cy="16394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solicitor can act for a client buying a property and the lender, provided there is no conflict of interest. – 2 clients so 2 client accounts. </a:t>
          </a:r>
          <a:endParaRPr lang="en-US" sz="1800" kern="1200"/>
        </a:p>
      </dsp:txBody>
      <dsp:txXfrm>
        <a:off x="178891" y="2778"/>
        <a:ext cx="2732484" cy="1639490"/>
      </dsp:txXfrm>
    </dsp:sp>
    <dsp:sp modelId="{5A32D82C-7E12-4101-9317-FAB4458C7517}">
      <dsp:nvSpPr>
        <dsp:cNvPr id="0" name=""/>
        <dsp:cNvSpPr/>
      </dsp:nvSpPr>
      <dsp:spPr>
        <a:xfrm>
          <a:off x="3184624" y="2778"/>
          <a:ext cx="2732484" cy="16394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Money is held for the lender until day of completion. </a:t>
          </a:r>
          <a:endParaRPr lang="en-US" sz="1800" kern="1200"/>
        </a:p>
      </dsp:txBody>
      <dsp:txXfrm>
        <a:off x="3184624" y="2778"/>
        <a:ext cx="2732484" cy="1639490"/>
      </dsp:txXfrm>
    </dsp:sp>
    <dsp:sp modelId="{856E4013-215D-4208-95ED-6756E4E65DC9}">
      <dsp:nvSpPr>
        <dsp:cNvPr id="0" name=""/>
        <dsp:cNvSpPr/>
      </dsp:nvSpPr>
      <dsp:spPr>
        <a:xfrm>
          <a:off x="178891" y="1915517"/>
          <a:ext cx="2732484" cy="16394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Applying Rule 8.1 </a:t>
          </a:r>
          <a:endParaRPr lang="en-US" sz="1800" kern="1200"/>
        </a:p>
      </dsp:txBody>
      <dsp:txXfrm>
        <a:off x="178891" y="1915517"/>
        <a:ext cx="2732484" cy="1639490"/>
      </dsp:txXfrm>
    </dsp:sp>
    <dsp:sp modelId="{BEF35804-D46F-4DF9-84D1-6606F444E49C}">
      <dsp:nvSpPr>
        <dsp:cNvPr id="0" name=""/>
        <dsp:cNvSpPr/>
      </dsp:nvSpPr>
      <dsp:spPr>
        <a:xfrm>
          <a:off x="3184624" y="1915517"/>
          <a:ext cx="2732484" cy="16394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2 methods of dealing with buyer and lender money:</a:t>
          </a:r>
          <a:endParaRPr lang="en-US" sz="1800" kern="1200"/>
        </a:p>
      </dsp:txBody>
      <dsp:txXfrm>
        <a:off x="3184624" y="1915517"/>
        <a:ext cx="2732484" cy="1639490"/>
      </dsp:txXfrm>
    </dsp:sp>
    <dsp:sp modelId="{71C09F87-A353-4F3F-AA6A-1C9413276C77}">
      <dsp:nvSpPr>
        <dsp:cNvPr id="0" name=""/>
        <dsp:cNvSpPr/>
      </dsp:nvSpPr>
      <dsp:spPr>
        <a:xfrm>
          <a:off x="178891" y="3828256"/>
          <a:ext cx="2732484" cy="163949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Method 1</a:t>
          </a:r>
          <a:endParaRPr lang="en-US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The mortgage advance is credited to the borrower’s ledger account and labelled accordingly</a:t>
          </a:r>
          <a:endParaRPr lang="en-US" sz="1400" kern="1200"/>
        </a:p>
      </dsp:txBody>
      <dsp:txXfrm>
        <a:off x="178891" y="3828256"/>
        <a:ext cx="2732484" cy="1639490"/>
      </dsp:txXfrm>
    </dsp:sp>
    <dsp:sp modelId="{1A99C645-2003-475B-A1BA-0ABA56CB54D6}">
      <dsp:nvSpPr>
        <dsp:cNvPr id="0" name=""/>
        <dsp:cNvSpPr/>
      </dsp:nvSpPr>
      <dsp:spPr>
        <a:xfrm>
          <a:off x="3184624" y="3828256"/>
          <a:ext cx="2732484" cy="16394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Method 2</a:t>
          </a:r>
          <a:endParaRPr lang="en-US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The mortgage advance is credited to a separate account for the lender, and transferred on day of completion to the borrower. </a:t>
          </a:r>
          <a:endParaRPr lang="en-US" sz="1400" kern="1200"/>
        </a:p>
      </dsp:txBody>
      <dsp:txXfrm>
        <a:off x="3184624" y="3828256"/>
        <a:ext cx="2732484" cy="16394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F5165B-534E-45DA-9DCB-C285442F8172}">
      <dsp:nvSpPr>
        <dsp:cNvPr id="0" name=""/>
        <dsp:cNvSpPr/>
      </dsp:nvSpPr>
      <dsp:spPr>
        <a:xfrm>
          <a:off x="0" y="1769"/>
          <a:ext cx="6096000" cy="7540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3D8280-DAB6-43ED-8A51-A4ED149BA585}">
      <dsp:nvSpPr>
        <dsp:cNvPr id="0" name=""/>
        <dsp:cNvSpPr/>
      </dsp:nvSpPr>
      <dsp:spPr>
        <a:xfrm>
          <a:off x="228105" y="171434"/>
          <a:ext cx="414736" cy="4147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D55D8A-C2DD-4BBE-9033-7BBAEA219F38}">
      <dsp:nvSpPr>
        <dsp:cNvPr id="0" name=""/>
        <dsp:cNvSpPr/>
      </dsp:nvSpPr>
      <dsp:spPr>
        <a:xfrm>
          <a:off x="870947" y="1769"/>
          <a:ext cx="5225052" cy="754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5" tIns="79805" rIns="79805" bIns="7980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NB: Usually the money is paid straight to the seller’s solicitors so frequently the buyer’s solicitor doesn’t handle the mortgage advance. </a:t>
          </a:r>
          <a:endParaRPr lang="en-US" sz="1400" kern="1200"/>
        </a:p>
      </dsp:txBody>
      <dsp:txXfrm>
        <a:off x="870947" y="1769"/>
        <a:ext cx="5225052" cy="754066"/>
      </dsp:txXfrm>
    </dsp:sp>
    <dsp:sp modelId="{47F1451B-8BAB-4B97-B19B-2F88B9DA9D45}">
      <dsp:nvSpPr>
        <dsp:cNvPr id="0" name=""/>
        <dsp:cNvSpPr/>
      </dsp:nvSpPr>
      <dsp:spPr>
        <a:xfrm>
          <a:off x="0" y="944353"/>
          <a:ext cx="6096000" cy="7540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AF87F7-3C06-43D7-B600-42EBCBD550A6}">
      <dsp:nvSpPr>
        <dsp:cNvPr id="0" name=""/>
        <dsp:cNvSpPr/>
      </dsp:nvSpPr>
      <dsp:spPr>
        <a:xfrm>
          <a:off x="228105" y="1114018"/>
          <a:ext cx="414736" cy="4147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38D6E1-4CEB-4D94-900B-BC7978ECC977}">
      <dsp:nvSpPr>
        <dsp:cNvPr id="0" name=""/>
        <dsp:cNvSpPr/>
      </dsp:nvSpPr>
      <dsp:spPr>
        <a:xfrm>
          <a:off x="870947" y="944353"/>
          <a:ext cx="5225052" cy="754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5" tIns="79805" rIns="79805" bIns="7980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firm is entitled to charge the lender for work done in connection with the mortgage advance. The buyer usually agrees to pay these on behalf of the lender.</a:t>
          </a:r>
          <a:endParaRPr lang="en-US" sz="1400" kern="1200"/>
        </a:p>
      </dsp:txBody>
      <dsp:txXfrm>
        <a:off x="870947" y="944353"/>
        <a:ext cx="5225052" cy="754066"/>
      </dsp:txXfrm>
    </dsp:sp>
    <dsp:sp modelId="{5519A835-F649-493F-9A7E-6CC89320AF06}">
      <dsp:nvSpPr>
        <dsp:cNvPr id="0" name=""/>
        <dsp:cNvSpPr/>
      </dsp:nvSpPr>
      <dsp:spPr>
        <a:xfrm>
          <a:off x="0" y="1886937"/>
          <a:ext cx="6096000" cy="7540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14161A-299F-4BB0-A7B0-C91901783D90}">
      <dsp:nvSpPr>
        <dsp:cNvPr id="0" name=""/>
        <dsp:cNvSpPr/>
      </dsp:nvSpPr>
      <dsp:spPr>
        <a:xfrm>
          <a:off x="228105" y="2056602"/>
          <a:ext cx="414736" cy="4147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A1A846-51D3-4F6B-9E8A-0882E4F100E9}">
      <dsp:nvSpPr>
        <dsp:cNvPr id="0" name=""/>
        <dsp:cNvSpPr/>
      </dsp:nvSpPr>
      <dsp:spPr>
        <a:xfrm>
          <a:off x="870947" y="1886937"/>
          <a:ext cx="5225052" cy="754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5" tIns="79805" rIns="79805" bIns="7980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Example:</a:t>
          </a:r>
          <a:endParaRPr lang="en-US" sz="1400" kern="1200"/>
        </a:p>
      </dsp:txBody>
      <dsp:txXfrm>
        <a:off x="870947" y="1886937"/>
        <a:ext cx="5225052" cy="754066"/>
      </dsp:txXfrm>
    </dsp:sp>
    <dsp:sp modelId="{3EFB4141-90BD-41CC-B7D2-938CF4D7F836}">
      <dsp:nvSpPr>
        <dsp:cNvPr id="0" name=""/>
        <dsp:cNvSpPr/>
      </dsp:nvSpPr>
      <dsp:spPr>
        <a:xfrm>
          <a:off x="0" y="2829520"/>
          <a:ext cx="6096000" cy="75406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D725A6-4C2A-413F-8093-1200F8E12283}">
      <dsp:nvSpPr>
        <dsp:cNvPr id="0" name=""/>
        <dsp:cNvSpPr/>
      </dsp:nvSpPr>
      <dsp:spPr>
        <a:xfrm>
          <a:off x="228105" y="2999185"/>
          <a:ext cx="414736" cy="4147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04E41A-CD8F-4D98-8B3A-DBBA0464DEF2}">
      <dsp:nvSpPr>
        <dsp:cNvPr id="0" name=""/>
        <dsp:cNvSpPr/>
      </dsp:nvSpPr>
      <dsp:spPr>
        <a:xfrm>
          <a:off x="870947" y="2829520"/>
          <a:ext cx="5225052" cy="754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5" tIns="79805" rIns="79805" bIns="7980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On 8</a:t>
          </a:r>
          <a:r>
            <a:rPr lang="en-GB" sz="1400" kern="1200" baseline="30000"/>
            <a:t>th</a:t>
          </a:r>
          <a:r>
            <a:rPr lang="en-GB" sz="1400" kern="1200"/>
            <a:t> June the firm charges Dave’s Bank £120 +VAT for acting on the mortgage advance</a:t>
          </a:r>
          <a:endParaRPr lang="en-US" sz="1400" kern="1200"/>
        </a:p>
      </dsp:txBody>
      <dsp:txXfrm>
        <a:off x="870947" y="2829520"/>
        <a:ext cx="5225052" cy="754066"/>
      </dsp:txXfrm>
    </dsp:sp>
    <dsp:sp modelId="{8175D928-876F-4B8F-B0EC-F3AE36446998}">
      <dsp:nvSpPr>
        <dsp:cNvPr id="0" name=""/>
        <dsp:cNvSpPr/>
      </dsp:nvSpPr>
      <dsp:spPr>
        <a:xfrm>
          <a:off x="0" y="3772104"/>
          <a:ext cx="6096000" cy="75406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607E92-3835-4DD3-AA6A-312B8CE084D5}">
      <dsp:nvSpPr>
        <dsp:cNvPr id="0" name=""/>
        <dsp:cNvSpPr/>
      </dsp:nvSpPr>
      <dsp:spPr>
        <a:xfrm>
          <a:off x="228105" y="3941769"/>
          <a:ext cx="414736" cy="41473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CC8B61-2153-4486-92E7-6E88B158FBC3}">
      <dsp:nvSpPr>
        <dsp:cNvPr id="0" name=""/>
        <dsp:cNvSpPr/>
      </dsp:nvSpPr>
      <dsp:spPr>
        <a:xfrm>
          <a:off x="870947" y="3772104"/>
          <a:ext cx="5225052" cy="754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5" tIns="79805" rIns="79805" bIns="7980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Sarah agrees to pay the charges.</a:t>
          </a:r>
          <a:endParaRPr lang="en-US" sz="1400" kern="1200"/>
        </a:p>
      </dsp:txBody>
      <dsp:txXfrm>
        <a:off x="870947" y="3772104"/>
        <a:ext cx="5225052" cy="754066"/>
      </dsp:txXfrm>
    </dsp:sp>
    <dsp:sp modelId="{55EBD9A6-20FD-450D-A931-04380E2FBBEB}">
      <dsp:nvSpPr>
        <dsp:cNvPr id="0" name=""/>
        <dsp:cNvSpPr/>
      </dsp:nvSpPr>
      <dsp:spPr>
        <a:xfrm>
          <a:off x="0" y="4714688"/>
          <a:ext cx="6096000" cy="7540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1042F0-4151-42D4-87B4-B77B3C981B85}">
      <dsp:nvSpPr>
        <dsp:cNvPr id="0" name=""/>
        <dsp:cNvSpPr/>
      </dsp:nvSpPr>
      <dsp:spPr>
        <a:xfrm>
          <a:off x="228105" y="4884353"/>
          <a:ext cx="414736" cy="41473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48BC92-1A1F-4EDB-990D-A80083D0C060}">
      <dsp:nvSpPr>
        <dsp:cNvPr id="0" name=""/>
        <dsp:cNvSpPr/>
      </dsp:nvSpPr>
      <dsp:spPr>
        <a:xfrm>
          <a:off x="870947" y="4714688"/>
          <a:ext cx="5225052" cy="754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5" tIns="79805" rIns="79805" bIns="7980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firm charges Sarah £200 +VAT for acting on the purchase</a:t>
          </a:r>
          <a:endParaRPr lang="en-US" sz="1400" kern="1200"/>
        </a:p>
      </dsp:txBody>
      <dsp:txXfrm>
        <a:off x="870947" y="4714688"/>
        <a:ext cx="5225052" cy="7540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36E139-E389-4A30-84D3-FC32416AE853}">
      <dsp:nvSpPr>
        <dsp:cNvPr id="0" name=""/>
        <dsp:cNvSpPr/>
      </dsp:nvSpPr>
      <dsp:spPr>
        <a:xfrm>
          <a:off x="0" y="0"/>
          <a:ext cx="5181600" cy="16459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Frequently the money is paid straight to the lenders solicitor, so the seller’s solicitor doe not handle that money. </a:t>
          </a:r>
          <a:endParaRPr lang="en-US" sz="2000" kern="1200"/>
        </a:p>
      </dsp:txBody>
      <dsp:txXfrm>
        <a:off x="48207" y="48207"/>
        <a:ext cx="3405524" cy="1549506"/>
      </dsp:txXfrm>
    </dsp:sp>
    <dsp:sp modelId="{33AA9CC9-6D45-4F77-B035-E463328A2F25}">
      <dsp:nvSpPr>
        <dsp:cNvPr id="0" name=""/>
        <dsp:cNvSpPr/>
      </dsp:nvSpPr>
      <dsp:spPr>
        <a:xfrm>
          <a:off x="457199" y="1920240"/>
          <a:ext cx="5181600" cy="1645920"/>
        </a:xfrm>
        <a:prstGeom prst="roundRect">
          <a:avLst>
            <a:gd name="adj" fmla="val 10000"/>
          </a:avLst>
        </a:prstGeom>
        <a:solidFill>
          <a:schemeClr val="accent2">
            <a:hueOff val="-748385"/>
            <a:satOff val="-337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seller may have agreed to pay the legal fees of the lender,</a:t>
          </a:r>
          <a:endParaRPr lang="en-US" sz="2000" kern="1200"/>
        </a:p>
      </dsp:txBody>
      <dsp:txXfrm>
        <a:off x="505406" y="1968447"/>
        <a:ext cx="3558138" cy="1549506"/>
      </dsp:txXfrm>
    </dsp:sp>
    <dsp:sp modelId="{9F7E2A3D-C5E0-4CE5-96FB-48F3095096A2}">
      <dsp:nvSpPr>
        <dsp:cNvPr id="0" name=""/>
        <dsp:cNvSpPr/>
      </dsp:nvSpPr>
      <dsp:spPr>
        <a:xfrm>
          <a:off x="914399" y="3840480"/>
          <a:ext cx="5181600" cy="1645920"/>
        </a:xfrm>
        <a:prstGeom prst="roundRect">
          <a:avLst>
            <a:gd name="adj" fmla="val 10000"/>
          </a:avLst>
        </a:prstGeom>
        <a:solidFill>
          <a:schemeClr val="accent2">
            <a:hueOff val="-1496770"/>
            <a:satOff val="-674"/>
            <a:lumOff val="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fees initially go to the lenders ledger and will be transferred to the seller’s ledger account. </a:t>
          </a:r>
          <a:endParaRPr lang="en-US" sz="2000" kern="1200"/>
        </a:p>
      </dsp:txBody>
      <dsp:txXfrm>
        <a:off x="962606" y="3888687"/>
        <a:ext cx="3558138" cy="1549506"/>
      </dsp:txXfrm>
    </dsp:sp>
    <dsp:sp modelId="{097CBC95-4D78-4A83-A7D3-036D039ED7CF}">
      <dsp:nvSpPr>
        <dsp:cNvPr id="0" name=""/>
        <dsp:cNvSpPr/>
      </dsp:nvSpPr>
      <dsp:spPr>
        <a:xfrm>
          <a:off x="4111752" y="1248156"/>
          <a:ext cx="1069848" cy="106984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352468" y="1248156"/>
        <a:ext cx="588416" cy="805061"/>
      </dsp:txXfrm>
    </dsp:sp>
    <dsp:sp modelId="{6A8A08F4-1018-4EF4-B8AD-C4194974F8FE}">
      <dsp:nvSpPr>
        <dsp:cNvPr id="0" name=""/>
        <dsp:cNvSpPr/>
      </dsp:nvSpPr>
      <dsp:spPr>
        <a:xfrm>
          <a:off x="4568952" y="3157423"/>
          <a:ext cx="1069848" cy="106984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639999"/>
            <a:satOff val="15847"/>
            <a:lumOff val="141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639999"/>
              <a:satOff val="15847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809668" y="3157423"/>
        <a:ext cx="588416" cy="80506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E4EC49-FC65-45FF-9FE7-7613A337078F}">
      <dsp:nvSpPr>
        <dsp:cNvPr id="0" name=""/>
        <dsp:cNvSpPr/>
      </dsp:nvSpPr>
      <dsp:spPr>
        <a:xfrm>
          <a:off x="0" y="2270"/>
          <a:ext cx="6096000" cy="11507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0F47D6-7A10-4B68-AD32-7B5A89337078}">
      <dsp:nvSpPr>
        <dsp:cNvPr id="0" name=""/>
        <dsp:cNvSpPr/>
      </dsp:nvSpPr>
      <dsp:spPr>
        <a:xfrm>
          <a:off x="348096" y="261185"/>
          <a:ext cx="632903" cy="6329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BACF7A-F97F-48A2-A283-2CE6EF1AE1FB}">
      <dsp:nvSpPr>
        <dsp:cNvPr id="0" name=""/>
        <dsp:cNvSpPr/>
      </dsp:nvSpPr>
      <dsp:spPr>
        <a:xfrm>
          <a:off x="1329097" y="2270"/>
          <a:ext cx="4766902" cy="11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786" tIns="121786" rIns="121786" bIns="12178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If a firm hold money for one client and then starts to hold it for another, must open separate ledger accounts and record inter-client transfers </a:t>
          </a:r>
          <a:endParaRPr lang="en-US" sz="1800" kern="1200"/>
        </a:p>
      </dsp:txBody>
      <dsp:txXfrm>
        <a:off x="1329097" y="2270"/>
        <a:ext cx="4766902" cy="1150733"/>
      </dsp:txXfrm>
    </dsp:sp>
    <dsp:sp modelId="{888A28FC-C30C-4E6E-AB99-09B30A4AFCFA}">
      <dsp:nvSpPr>
        <dsp:cNvPr id="0" name=""/>
        <dsp:cNvSpPr/>
      </dsp:nvSpPr>
      <dsp:spPr>
        <a:xfrm>
          <a:off x="0" y="1440687"/>
          <a:ext cx="6096000" cy="11507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048337-7B8F-4E52-B6BD-0925ED3E7FFE}">
      <dsp:nvSpPr>
        <dsp:cNvPr id="0" name=""/>
        <dsp:cNvSpPr/>
      </dsp:nvSpPr>
      <dsp:spPr>
        <a:xfrm>
          <a:off x="348096" y="1699602"/>
          <a:ext cx="632903" cy="6329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AE073-2293-403A-8ABF-086DE961BBB8}">
      <dsp:nvSpPr>
        <dsp:cNvPr id="0" name=""/>
        <dsp:cNvSpPr/>
      </dsp:nvSpPr>
      <dsp:spPr>
        <a:xfrm>
          <a:off x="1329097" y="1440687"/>
          <a:ext cx="4766902" cy="11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786" tIns="121786" rIns="121786" bIns="12178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deposit is client money and must be paid into client account- if for a stakeholder then it must be identified as such</a:t>
          </a:r>
          <a:endParaRPr lang="en-US" sz="1800" kern="1200"/>
        </a:p>
      </dsp:txBody>
      <dsp:txXfrm>
        <a:off x="1329097" y="1440687"/>
        <a:ext cx="4766902" cy="1150733"/>
      </dsp:txXfrm>
    </dsp:sp>
    <dsp:sp modelId="{5FD02326-516C-4018-A31D-8C1A36FE57C4}">
      <dsp:nvSpPr>
        <dsp:cNvPr id="0" name=""/>
        <dsp:cNvSpPr/>
      </dsp:nvSpPr>
      <dsp:spPr>
        <a:xfrm>
          <a:off x="0" y="2879104"/>
          <a:ext cx="6096000" cy="115073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19865E-5CF9-4C45-A6C8-BF4269D648AD}">
      <dsp:nvSpPr>
        <dsp:cNvPr id="0" name=""/>
        <dsp:cNvSpPr/>
      </dsp:nvSpPr>
      <dsp:spPr>
        <a:xfrm>
          <a:off x="348096" y="3138019"/>
          <a:ext cx="632903" cy="6329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F3E17-BBED-4890-99F4-4227424512B1}">
      <dsp:nvSpPr>
        <dsp:cNvPr id="0" name=""/>
        <dsp:cNvSpPr/>
      </dsp:nvSpPr>
      <dsp:spPr>
        <a:xfrm>
          <a:off x="1329097" y="2879104"/>
          <a:ext cx="4766902" cy="11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786" tIns="121786" rIns="121786" bIns="12178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On the day of completion the money becomes the sellers. Firm must make an inter-client transfer </a:t>
          </a:r>
          <a:endParaRPr lang="en-US" sz="1800" kern="1200"/>
        </a:p>
      </dsp:txBody>
      <dsp:txXfrm>
        <a:off x="1329097" y="2879104"/>
        <a:ext cx="4766902" cy="1150733"/>
      </dsp:txXfrm>
    </dsp:sp>
    <dsp:sp modelId="{1A16705D-8D30-444D-8219-EA19C6E271EB}">
      <dsp:nvSpPr>
        <dsp:cNvPr id="0" name=""/>
        <dsp:cNvSpPr/>
      </dsp:nvSpPr>
      <dsp:spPr>
        <a:xfrm>
          <a:off x="0" y="4317521"/>
          <a:ext cx="6096000" cy="11507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A2EFCA-8856-4066-99C4-AD07D9C29FB4}">
      <dsp:nvSpPr>
        <dsp:cNvPr id="0" name=""/>
        <dsp:cNvSpPr/>
      </dsp:nvSpPr>
      <dsp:spPr>
        <a:xfrm>
          <a:off x="348096" y="4576436"/>
          <a:ext cx="632903" cy="6329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B32B11-63EA-4196-9D95-EC35DD6BCC6C}">
      <dsp:nvSpPr>
        <dsp:cNvPr id="0" name=""/>
        <dsp:cNvSpPr/>
      </dsp:nvSpPr>
      <dsp:spPr>
        <a:xfrm>
          <a:off x="1329097" y="4317521"/>
          <a:ext cx="4766902" cy="115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786" tIns="121786" rIns="121786" bIns="12178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Mortgage advances are client money and must be paid into the client account. </a:t>
          </a:r>
          <a:endParaRPr lang="en-US" sz="1800" kern="1200"/>
        </a:p>
      </dsp:txBody>
      <dsp:txXfrm>
        <a:off x="1329097" y="4317521"/>
        <a:ext cx="4766902" cy="11507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3/14/2023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1649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7588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03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28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3/14/2023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75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3/14/2023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285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3/14/2023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671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473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3/14/2023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856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305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925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3/14/2023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329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121316-E4D0-41D7-9C79-9FF8F36D4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0F0999-AAE5-32EF-C4EF-B20BE3979C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333"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7EE0F9E-42CB-4AE4-971C-7BD191D5D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AEB967B-31A3-42E3-8382-73443D264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371601"/>
            <a:ext cx="3390900" cy="4114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9E3A99-884E-68BD-745E-7AC9C46D08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2936" y="1674629"/>
            <a:ext cx="2550941" cy="2057400"/>
          </a:xfrm>
        </p:spPr>
        <p:txBody>
          <a:bodyPr>
            <a:normAutofit/>
          </a:bodyPr>
          <a:lstStyle/>
          <a:p>
            <a:r>
              <a:rPr lang="en-GB" sz="2700"/>
              <a:t>Taxation and Solicitors Accounts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9FD339-586A-9CA1-07C6-5F21459356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2936" y="4114800"/>
            <a:ext cx="2466535" cy="1029286"/>
          </a:xfrm>
        </p:spPr>
        <p:txBody>
          <a:bodyPr>
            <a:normAutofit/>
          </a:bodyPr>
          <a:lstStyle/>
          <a:p>
            <a:r>
              <a:rPr lang="en-GB" sz="2000"/>
              <a:t>Property Transactions </a:t>
            </a:r>
          </a:p>
        </p:txBody>
      </p:sp>
    </p:spTree>
    <p:extLst>
      <p:ext uri="{BB962C8B-B14F-4D97-AF65-F5344CB8AC3E}">
        <p14:creationId xmlns:p14="http://schemas.microsoft.com/office/powerpoint/2010/main" val="7181034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121316-E4D0-41D7-9C79-9FF8F36D4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 and notepad">
            <a:extLst>
              <a:ext uri="{FF2B5EF4-FFF2-40B4-BE49-F238E27FC236}">
                <a16:creationId xmlns:a16="http://schemas.microsoft.com/office/drawing/2014/main" id="{0B49F2ED-A0C2-87A9-5077-6AD3DE4555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196" r="5470" b="-1"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7EE0F9E-42CB-4AE4-971C-7BD191D5D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AEB967B-31A3-42E3-8382-73443D264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371601"/>
            <a:ext cx="3390900" cy="4114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73EE5-BF08-CDFE-20E0-C298DEEB3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2936" y="1674629"/>
            <a:ext cx="2550941" cy="20574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700" kern="1200" cap="all" spc="300" baseline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D6387-F11F-6CC2-BDFB-C411361BC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2936" y="4114800"/>
            <a:ext cx="2466535" cy="10292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900" i="1" kern="1200">
                <a:solidFill>
                  <a:schemeClr val="tx2"/>
                </a:solidFill>
                <a:latin typeface="+mj-lt"/>
                <a:ea typeface="+mn-ea"/>
                <a:cs typeface="+mn-cs"/>
              </a:rPr>
              <a:t>Applying SRA accounting rules to particular property transactions </a:t>
            </a:r>
          </a:p>
        </p:txBody>
      </p:sp>
    </p:spTree>
    <p:extLst>
      <p:ext uri="{BB962C8B-B14F-4D97-AF65-F5344CB8AC3E}">
        <p14:creationId xmlns:p14="http://schemas.microsoft.com/office/powerpoint/2010/main" val="1898230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446295-20D7-AEB4-601C-2523D119D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sz="2200">
                <a:solidFill>
                  <a:schemeClr val="bg2"/>
                </a:solidFill>
              </a:rPr>
              <a:t>Stakeholder Money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256C34-A51C-1C85-873B-D37FFF131F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0213092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2929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EC7208-DEFA-7867-04C1-41B84FAFE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chemeClr val="bg2"/>
                </a:solidFill>
              </a:rPr>
              <a:t>Bridging Finance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BFA341-CFF4-DBC3-0689-3AC8CF550E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0762994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526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00E3E0-07DA-4A53-8D2F-59983E144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799D9-0AB4-B7CE-0B65-D1BEEAD04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040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Mortgages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21B5E7-DB0D-45E5-AF31-72FB6ABE85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1913377"/>
              </p:ext>
            </p:extLst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8399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94642-DA6F-B7BE-DA04-CF0967C71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492760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Example:</a:t>
            </a:r>
            <a:br>
              <a:rPr lang="en-GB" dirty="0"/>
            </a:br>
            <a:r>
              <a:rPr lang="en-GB" sz="2700" cap="none" dirty="0">
                <a:latin typeface="Arial" panose="020B0604020202020204" pitchFamily="34" charset="0"/>
                <a:cs typeface="Arial" panose="020B0604020202020204" pitchFamily="34" charset="0"/>
              </a:rPr>
              <a:t>Dave’s bank advances £50,000 to Sarah on 6 June for her house purchase</a:t>
            </a: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1BE25-B261-0781-0FC6-D2162A432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307" y="1049868"/>
            <a:ext cx="11568853" cy="5642186"/>
          </a:xfrm>
        </p:spPr>
        <p:txBody>
          <a:bodyPr/>
          <a:lstStyle/>
          <a:p>
            <a:r>
              <a:rPr lang="en-GB" dirty="0"/>
              <a:t>Method 1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Method 2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3E5A4BA-5C3B-53A6-D382-B629E2EE86D2}"/>
              </a:ext>
            </a:extLst>
          </p:cNvPr>
          <p:cNvGraphicFramePr>
            <a:graphicFrameLocks noGrp="1"/>
          </p:cNvGraphicFramePr>
          <p:nvPr/>
        </p:nvGraphicFramePr>
        <p:xfrm>
          <a:off x="487677" y="1416476"/>
          <a:ext cx="11325016" cy="165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5627">
                  <a:extLst>
                    <a:ext uri="{9D8B030D-6E8A-4147-A177-3AD203B41FA5}">
                      <a16:colId xmlns:a16="http://schemas.microsoft.com/office/drawing/2014/main" val="1969723807"/>
                    </a:ext>
                  </a:extLst>
                </a:gridCol>
                <a:gridCol w="3535681">
                  <a:extLst>
                    <a:ext uri="{9D8B030D-6E8A-4147-A177-3AD203B41FA5}">
                      <a16:colId xmlns:a16="http://schemas.microsoft.com/office/drawing/2014/main" val="1220971518"/>
                    </a:ext>
                  </a:extLst>
                </a:gridCol>
                <a:gridCol w="1070186">
                  <a:extLst>
                    <a:ext uri="{9D8B030D-6E8A-4147-A177-3AD203B41FA5}">
                      <a16:colId xmlns:a16="http://schemas.microsoft.com/office/drawing/2014/main" val="1916493465"/>
                    </a:ext>
                  </a:extLst>
                </a:gridCol>
                <a:gridCol w="1151467">
                  <a:extLst>
                    <a:ext uri="{9D8B030D-6E8A-4147-A177-3AD203B41FA5}">
                      <a16:colId xmlns:a16="http://schemas.microsoft.com/office/drawing/2014/main" val="4077265591"/>
                    </a:ext>
                  </a:extLst>
                </a:gridCol>
                <a:gridCol w="1192107">
                  <a:extLst>
                    <a:ext uri="{9D8B030D-6E8A-4147-A177-3AD203B41FA5}">
                      <a16:colId xmlns:a16="http://schemas.microsoft.com/office/drawing/2014/main" val="3900047818"/>
                    </a:ext>
                  </a:extLst>
                </a:gridCol>
                <a:gridCol w="1178560">
                  <a:extLst>
                    <a:ext uri="{9D8B030D-6E8A-4147-A177-3AD203B41FA5}">
                      <a16:colId xmlns:a16="http://schemas.microsoft.com/office/drawing/2014/main" val="2704899271"/>
                    </a:ext>
                  </a:extLst>
                </a:gridCol>
                <a:gridCol w="894080">
                  <a:extLst>
                    <a:ext uri="{9D8B030D-6E8A-4147-A177-3AD203B41FA5}">
                      <a16:colId xmlns:a16="http://schemas.microsoft.com/office/drawing/2014/main" val="1446160277"/>
                    </a:ext>
                  </a:extLst>
                </a:gridCol>
                <a:gridCol w="887308">
                  <a:extLst>
                    <a:ext uri="{9D8B030D-6E8A-4147-A177-3AD203B41FA5}">
                      <a16:colId xmlns:a16="http://schemas.microsoft.com/office/drawing/2014/main" val="3324678043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Sarah</a:t>
                      </a:r>
                    </a:p>
                    <a:p>
                      <a:r>
                        <a:rPr lang="en-GB" dirty="0"/>
                        <a:t>Matter: House purchase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97360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41730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6 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Cash: Dave’s Bank Mortgage advance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50,000CR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215579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00B3B53-64B2-3D50-3A0B-325768162979}"/>
              </a:ext>
            </a:extLst>
          </p:cNvPr>
          <p:cNvGraphicFramePr>
            <a:graphicFrameLocks noGrp="1"/>
          </p:cNvGraphicFramePr>
          <p:nvPr/>
        </p:nvGraphicFramePr>
        <p:xfrm>
          <a:off x="457198" y="3419684"/>
          <a:ext cx="11402906" cy="1691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5363">
                  <a:extLst>
                    <a:ext uri="{9D8B030D-6E8A-4147-A177-3AD203B41FA5}">
                      <a16:colId xmlns:a16="http://schemas.microsoft.com/office/drawing/2014/main" val="998132059"/>
                    </a:ext>
                  </a:extLst>
                </a:gridCol>
                <a:gridCol w="3591231">
                  <a:extLst>
                    <a:ext uri="{9D8B030D-6E8A-4147-A177-3AD203B41FA5}">
                      <a16:colId xmlns:a16="http://schemas.microsoft.com/office/drawing/2014/main" val="150139271"/>
                    </a:ext>
                  </a:extLst>
                </a:gridCol>
                <a:gridCol w="1102623">
                  <a:extLst>
                    <a:ext uri="{9D8B030D-6E8A-4147-A177-3AD203B41FA5}">
                      <a16:colId xmlns:a16="http://schemas.microsoft.com/office/drawing/2014/main" val="1534755658"/>
                    </a:ext>
                  </a:extLst>
                </a:gridCol>
                <a:gridCol w="1164261">
                  <a:extLst>
                    <a:ext uri="{9D8B030D-6E8A-4147-A177-3AD203B41FA5}">
                      <a16:colId xmlns:a16="http://schemas.microsoft.com/office/drawing/2014/main" val="3607144965"/>
                    </a:ext>
                  </a:extLst>
                </a:gridCol>
                <a:gridCol w="1198503">
                  <a:extLst>
                    <a:ext uri="{9D8B030D-6E8A-4147-A177-3AD203B41FA5}">
                      <a16:colId xmlns:a16="http://schemas.microsoft.com/office/drawing/2014/main" val="2063070591"/>
                    </a:ext>
                  </a:extLst>
                </a:gridCol>
                <a:gridCol w="883468">
                  <a:extLst>
                    <a:ext uri="{9D8B030D-6E8A-4147-A177-3AD203B41FA5}">
                      <a16:colId xmlns:a16="http://schemas.microsoft.com/office/drawing/2014/main" val="1087382999"/>
                    </a:ext>
                  </a:extLst>
                </a:gridCol>
                <a:gridCol w="993047">
                  <a:extLst>
                    <a:ext uri="{9D8B030D-6E8A-4147-A177-3AD203B41FA5}">
                      <a16:colId xmlns:a16="http://schemas.microsoft.com/office/drawing/2014/main" val="3419797141"/>
                    </a:ext>
                  </a:extLst>
                </a:gridCol>
                <a:gridCol w="1044410">
                  <a:extLst>
                    <a:ext uri="{9D8B030D-6E8A-4147-A177-3AD203B41FA5}">
                      <a16:colId xmlns:a16="http://schemas.microsoft.com/office/drawing/2014/main" val="2858428405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sz="1600" dirty="0"/>
                        <a:t>Client: Dave’s Bank</a:t>
                      </a:r>
                    </a:p>
                    <a:p>
                      <a:r>
                        <a:rPr lang="en-GB" sz="1600" dirty="0"/>
                        <a:t>Matter: Mortgage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sz="1600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sz="1600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36260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51879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6 June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Cash: Mortgage advance. Sarah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50,000CR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38694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8 June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Sarah: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-----------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1218053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FC40C52A-917F-211D-D6D3-33E7791FB3AD}"/>
              </a:ext>
            </a:extLst>
          </p:cNvPr>
          <p:cNvGraphicFramePr>
            <a:graphicFrameLocks noGrp="1"/>
          </p:cNvGraphicFramePr>
          <p:nvPr/>
        </p:nvGraphicFramePr>
        <p:xfrm>
          <a:off x="487677" y="5210809"/>
          <a:ext cx="11396135" cy="14981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4517">
                  <a:extLst>
                    <a:ext uri="{9D8B030D-6E8A-4147-A177-3AD203B41FA5}">
                      <a16:colId xmlns:a16="http://schemas.microsoft.com/office/drawing/2014/main" val="864426087"/>
                    </a:ext>
                  </a:extLst>
                </a:gridCol>
                <a:gridCol w="3557868">
                  <a:extLst>
                    <a:ext uri="{9D8B030D-6E8A-4147-A177-3AD203B41FA5}">
                      <a16:colId xmlns:a16="http://schemas.microsoft.com/office/drawing/2014/main" val="1499092592"/>
                    </a:ext>
                  </a:extLst>
                </a:gridCol>
                <a:gridCol w="1116328">
                  <a:extLst>
                    <a:ext uri="{9D8B030D-6E8A-4147-A177-3AD203B41FA5}">
                      <a16:colId xmlns:a16="http://schemas.microsoft.com/office/drawing/2014/main" val="1401544693"/>
                    </a:ext>
                  </a:extLst>
                </a:gridCol>
                <a:gridCol w="1177965">
                  <a:extLst>
                    <a:ext uri="{9D8B030D-6E8A-4147-A177-3AD203B41FA5}">
                      <a16:colId xmlns:a16="http://schemas.microsoft.com/office/drawing/2014/main" val="4063002220"/>
                    </a:ext>
                  </a:extLst>
                </a:gridCol>
                <a:gridCol w="1205360">
                  <a:extLst>
                    <a:ext uri="{9D8B030D-6E8A-4147-A177-3AD203B41FA5}">
                      <a16:colId xmlns:a16="http://schemas.microsoft.com/office/drawing/2014/main" val="2397652666"/>
                    </a:ext>
                  </a:extLst>
                </a:gridCol>
                <a:gridCol w="1171117">
                  <a:extLst>
                    <a:ext uri="{9D8B030D-6E8A-4147-A177-3AD203B41FA5}">
                      <a16:colId xmlns:a16="http://schemas.microsoft.com/office/drawing/2014/main" val="3117458083"/>
                    </a:ext>
                  </a:extLst>
                </a:gridCol>
                <a:gridCol w="924566">
                  <a:extLst>
                    <a:ext uri="{9D8B030D-6E8A-4147-A177-3AD203B41FA5}">
                      <a16:colId xmlns:a16="http://schemas.microsoft.com/office/drawing/2014/main" val="3723978220"/>
                    </a:ext>
                  </a:extLst>
                </a:gridCol>
                <a:gridCol w="818414">
                  <a:extLst>
                    <a:ext uri="{9D8B030D-6E8A-4147-A177-3AD203B41FA5}">
                      <a16:colId xmlns:a16="http://schemas.microsoft.com/office/drawing/2014/main" val="3414873125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sz="1600" dirty="0"/>
                        <a:t>Client: Sarah</a:t>
                      </a:r>
                    </a:p>
                    <a:p>
                      <a:r>
                        <a:rPr lang="en-GB" sz="1600" dirty="0" err="1"/>
                        <a:t>Matter:House</a:t>
                      </a:r>
                      <a:r>
                        <a:rPr lang="en-GB" sz="1600" dirty="0"/>
                        <a:t> Purchase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sz="1600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sz="1600" dirty="0"/>
                        <a:t>Client Account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1218229"/>
                  </a:ext>
                </a:extLst>
              </a:tr>
              <a:tr h="339938">
                <a:tc>
                  <a:txBody>
                    <a:bodyPr/>
                    <a:lstStyle/>
                    <a:p>
                      <a:r>
                        <a:rPr lang="en-GB" sz="1600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70081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8 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Dave’s Bank Mortgage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50,000CR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06464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92590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00E3E0-07DA-4A53-8D2F-59983E144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561D2F-5FAD-B288-CF08-DA7E382B9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040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cap="none" dirty="0"/>
              <a:t>Professional charges </a:t>
            </a:r>
            <a:endParaRPr lang="en-GB" cap="none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C54F43-0D16-70BC-0E79-DDDDFEC2DC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9317448"/>
              </p:ext>
            </p:extLst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63820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94642-DA6F-B7BE-DA04-CF0967C71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90384"/>
            <a:ext cx="9486900" cy="888176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Example:</a:t>
            </a:r>
            <a:br>
              <a:rPr lang="en-GB" dirty="0"/>
            </a:b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1BE25-B261-0781-0FC6-D2162A432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307" y="1049868"/>
            <a:ext cx="11568853" cy="5642186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Method 1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3E5A4BA-5C3B-53A6-D382-B629E2EE86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0861250"/>
              </p:ext>
            </p:extLst>
          </p:nvPr>
        </p:nvGraphicFramePr>
        <p:xfrm>
          <a:off x="379307" y="2343232"/>
          <a:ext cx="11325016" cy="3205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5627">
                  <a:extLst>
                    <a:ext uri="{9D8B030D-6E8A-4147-A177-3AD203B41FA5}">
                      <a16:colId xmlns:a16="http://schemas.microsoft.com/office/drawing/2014/main" val="1969723807"/>
                    </a:ext>
                  </a:extLst>
                </a:gridCol>
                <a:gridCol w="3535681">
                  <a:extLst>
                    <a:ext uri="{9D8B030D-6E8A-4147-A177-3AD203B41FA5}">
                      <a16:colId xmlns:a16="http://schemas.microsoft.com/office/drawing/2014/main" val="1220971518"/>
                    </a:ext>
                  </a:extLst>
                </a:gridCol>
                <a:gridCol w="1070186">
                  <a:extLst>
                    <a:ext uri="{9D8B030D-6E8A-4147-A177-3AD203B41FA5}">
                      <a16:colId xmlns:a16="http://schemas.microsoft.com/office/drawing/2014/main" val="1916493465"/>
                    </a:ext>
                  </a:extLst>
                </a:gridCol>
                <a:gridCol w="1151467">
                  <a:extLst>
                    <a:ext uri="{9D8B030D-6E8A-4147-A177-3AD203B41FA5}">
                      <a16:colId xmlns:a16="http://schemas.microsoft.com/office/drawing/2014/main" val="4077265591"/>
                    </a:ext>
                  </a:extLst>
                </a:gridCol>
                <a:gridCol w="1192107">
                  <a:extLst>
                    <a:ext uri="{9D8B030D-6E8A-4147-A177-3AD203B41FA5}">
                      <a16:colId xmlns:a16="http://schemas.microsoft.com/office/drawing/2014/main" val="3900047818"/>
                    </a:ext>
                  </a:extLst>
                </a:gridCol>
                <a:gridCol w="1178560">
                  <a:extLst>
                    <a:ext uri="{9D8B030D-6E8A-4147-A177-3AD203B41FA5}">
                      <a16:colId xmlns:a16="http://schemas.microsoft.com/office/drawing/2014/main" val="2704899271"/>
                    </a:ext>
                  </a:extLst>
                </a:gridCol>
                <a:gridCol w="894080">
                  <a:extLst>
                    <a:ext uri="{9D8B030D-6E8A-4147-A177-3AD203B41FA5}">
                      <a16:colId xmlns:a16="http://schemas.microsoft.com/office/drawing/2014/main" val="1446160277"/>
                    </a:ext>
                  </a:extLst>
                </a:gridCol>
                <a:gridCol w="887308">
                  <a:extLst>
                    <a:ext uri="{9D8B030D-6E8A-4147-A177-3AD203B41FA5}">
                      <a16:colId xmlns:a16="http://schemas.microsoft.com/office/drawing/2014/main" val="3324678043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Sarah</a:t>
                      </a:r>
                    </a:p>
                    <a:p>
                      <a:r>
                        <a:rPr lang="en-GB" dirty="0"/>
                        <a:t>Matter: House purchase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97360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41730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6 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Cash: Dave’s Bank Mortgage advance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50,000CR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2155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8 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 Costs</a:t>
                      </a:r>
                    </a:p>
                    <a:p>
                      <a:r>
                        <a:rPr lang="en-GB" dirty="0"/>
                        <a:t>VAT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200DR</a:t>
                      </a:r>
                    </a:p>
                    <a:p>
                      <a:r>
                        <a:rPr lang="en-GB" dirty="0"/>
                        <a:t>240DR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4060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8 June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 costs: Dave’s Bank: Mortgage advance</a:t>
                      </a:r>
                    </a:p>
                    <a:p>
                      <a:r>
                        <a:rPr lang="en-GB" dirty="0"/>
                        <a:t>VAT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360DR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384DR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02687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89480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94642-DA6F-B7BE-DA04-CF0967C71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52168"/>
            <a:ext cx="9486900" cy="826392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Example:</a:t>
            </a:r>
            <a:br>
              <a:rPr lang="en-GB" dirty="0"/>
            </a:b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1BE25-B261-0781-0FC6-D2162A432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307" y="1049868"/>
            <a:ext cx="11568853" cy="564218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Method 2 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00B3B53-64B2-3D50-3A0B-3257681629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1470357"/>
              </p:ext>
            </p:extLst>
          </p:nvPr>
        </p:nvGraphicFramePr>
        <p:xfrm>
          <a:off x="243840" y="1677382"/>
          <a:ext cx="11402906" cy="264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5363">
                  <a:extLst>
                    <a:ext uri="{9D8B030D-6E8A-4147-A177-3AD203B41FA5}">
                      <a16:colId xmlns:a16="http://schemas.microsoft.com/office/drawing/2014/main" val="998132059"/>
                    </a:ext>
                  </a:extLst>
                </a:gridCol>
                <a:gridCol w="3591231">
                  <a:extLst>
                    <a:ext uri="{9D8B030D-6E8A-4147-A177-3AD203B41FA5}">
                      <a16:colId xmlns:a16="http://schemas.microsoft.com/office/drawing/2014/main" val="150139271"/>
                    </a:ext>
                  </a:extLst>
                </a:gridCol>
                <a:gridCol w="1102623">
                  <a:extLst>
                    <a:ext uri="{9D8B030D-6E8A-4147-A177-3AD203B41FA5}">
                      <a16:colId xmlns:a16="http://schemas.microsoft.com/office/drawing/2014/main" val="1534755658"/>
                    </a:ext>
                  </a:extLst>
                </a:gridCol>
                <a:gridCol w="1164261">
                  <a:extLst>
                    <a:ext uri="{9D8B030D-6E8A-4147-A177-3AD203B41FA5}">
                      <a16:colId xmlns:a16="http://schemas.microsoft.com/office/drawing/2014/main" val="3607144965"/>
                    </a:ext>
                  </a:extLst>
                </a:gridCol>
                <a:gridCol w="1198503">
                  <a:extLst>
                    <a:ext uri="{9D8B030D-6E8A-4147-A177-3AD203B41FA5}">
                      <a16:colId xmlns:a16="http://schemas.microsoft.com/office/drawing/2014/main" val="2063070591"/>
                    </a:ext>
                  </a:extLst>
                </a:gridCol>
                <a:gridCol w="883468">
                  <a:extLst>
                    <a:ext uri="{9D8B030D-6E8A-4147-A177-3AD203B41FA5}">
                      <a16:colId xmlns:a16="http://schemas.microsoft.com/office/drawing/2014/main" val="1087382999"/>
                    </a:ext>
                  </a:extLst>
                </a:gridCol>
                <a:gridCol w="993047">
                  <a:extLst>
                    <a:ext uri="{9D8B030D-6E8A-4147-A177-3AD203B41FA5}">
                      <a16:colId xmlns:a16="http://schemas.microsoft.com/office/drawing/2014/main" val="3419797141"/>
                    </a:ext>
                  </a:extLst>
                </a:gridCol>
                <a:gridCol w="1044410">
                  <a:extLst>
                    <a:ext uri="{9D8B030D-6E8A-4147-A177-3AD203B41FA5}">
                      <a16:colId xmlns:a16="http://schemas.microsoft.com/office/drawing/2014/main" val="2858428405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sz="1600" dirty="0"/>
                        <a:t>Client: Dave’s Bank</a:t>
                      </a:r>
                    </a:p>
                    <a:p>
                      <a:r>
                        <a:rPr lang="en-GB" sz="1600" dirty="0"/>
                        <a:t>Matter: Mortgage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sz="1600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sz="1600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36260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51879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6 June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Cash: Mortgage advance. Sarah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50,000CR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38694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8 June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Sarah: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-----------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12180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8 June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Profit costs </a:t>
                      </a:r>
                    </a:p>
                    <a:p>
                      <a:r>
                        <a:rPr lang="en-GB" sz="1600" dirty="0"/>
                        <a:t>VAT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120</a:t>
                      </a:r>
                    </a:p>
                    <a:p>
                      <a:r>
                        <a:rPr lang="en-GB" sz="16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120DR</a:t>
                      </a:r>
                    </a:p>
                    <a:p>
                      <a:r>
                        <a:rPr lang="en-GB" sz="1600" dirty="0"/>
                        <a:t>144DR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11410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8 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Sarah: Costs: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144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-------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0688815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FC40C52A-917F-211D-D6D3-33E7791FB3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9444454"/>
              </p:ext>
            </p:extLst>
          </p:nvPr>
        </p:nvGraphicFramePr>
        <p:xfrm>
          <a:off x="178758" y="4486154"/>
          <a:ext cx="11396135" cy="22398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4517">
                  <a:extLst>
                    <a:ext uri="{9D8B030D-6E8A-4147-A177-3AD203B41FA5}">
                      <a16:colId xmlns:a16="http://schemas.microsoft.com/office/drawing/2014/main" val="864426087"/>
                    </a:ext>
                  </a:extLst>
                </a:gridCol>
                <a:gridCol w="3557868">
                  <a:extLst>
                    <a:ext uri="{9D8B030D-6E8A-4147-A177-3AD203B41FA5}">
                      <a16:colId xmlns:a16="http://schemas.microsoft.com/office/drawing/2014/main" val="1499092592"/>
                    </a:ext>
                  </a:extLst>
                </a:gridCol>
                <a:gridCol w="1116328">
                  <a:extLst>
                    <a:ext uri="{9D8B030D-6E8A-4147-A177-3AD203B41FA5}">
                      <a16:colId xmlns:a16="http://schemas.microsoft.com/office/drawing/2014/main" val="1401544693"/>
                    </a:ext>
                  </a:extLst>
                </a:gridCol>
                <a:gridCol w="1177965">
                  <a:extLst>
                    <a:ext uri="{9D8B030D-6E8A-4147-A177-3AD203B41FA5}">
                      <a16:colId xmlns:a16="http://schemas.microsoft.com/office/drawing/2014/main" val="4063002220"/>
                    </a:ext>
                  </a:extLst>
                </a:gridCol>
                <a:gridCol w="1205360">
                  <a:extLst>
                    <a:ext uri="{9D8B030D-6E8A-4147-A177-3AD203B41FA5}">
                      <a16:colId xmlns:a16="http://schemas.microsoft.com/office/drawing/2014/main" val="2397652666"/>
                    </a:ext>
                  </a:extLst>
                </a:gridCol>
                <a:gridCol w="717982">
                  <a:extLst>
                    <a:ext uri="{9D8B030D-6E8A-4147-A177-3AD203B41FA5}">
                      <a16:colId xmlns:a16="http://schemas.microsoft.com/office/drawing/2014/main" val="3117458083"/>
                    </a:ext>
                  </a:extLst>
                </a:gridCol>
                <a:gridCol w="957649">
                  <a:extLst>
                    <a:ext uri="{9D8B030D-6E8A-4147-A177-3AD203B41FA5}">
                      <a16:colId xmlns:a16="http://schemas.microsoft.com/office/drawing/2014/main" val="3723978220"/>
                    </a:ext>
                  </a:extLst>
                </a:gridCol>
                <a:gridCol w="1238466">
                  <a:extLst>
                    <a:ext uri="{9D8B030D-6E8A-4147-A177-3AD203B41FA5}">
                      <a16:colId xmlns:a16="http://schemas.microsoft.com/office/drawing/2014/main" val="3414873125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sz="1600" dirty="0"/>
                        <a:t>Client: Sarah</a:t>
                      </a:r>
                    </a:p>
                    <a:p>
                      <a:r>
                        <a:rPr lang="en-GB" sz="1600" dirty="0" err="1"/>
                        <a:t>Matter:House</a:t>
                      </a:r>
                      <a:r>
                        <a:rPr lang="en-GB" sz="1600" dirty="0"/>
                        <a:t> Purchase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sz="1600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sz="1600" dirty="0"/>
                        <a:t>Client Account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1218229"/>
                  </a:ext>
                </a:extLst>
              </a:tr>
              <a:tr h="339938">
                <a:tc>
                  <a:txBody>
                    <a:bodyPr/>
                    <a:lstStyle/>
                    <a:p>
                      <a:r>
                        <a:rPr lang="en-GB" sz="1600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70081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8 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Dave’s Bank Mortgage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50,000CR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06464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8 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Profit costs</a:t>
                      </a:r>
                    </a:p>
                    <a:p>
                      <a:r>
                        <a:rPr lang="en-GB" sz="1600" dirty="0"/>
                        <a:t>VAT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200</a:t>
                      </a:r>
                    </a:p>
                    <a:p>
                      <a:r>
                        <a:rPr lang="en-GB" sz="1600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200DR</a:t>
                      </a:r>
                    </a:p>
                    <a:p>
                      <a:r>
                        <a:rPr lang="en-GB" sz="1600" dirty="0"/>
                        <a:t>240DR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2459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8 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Dave’s Bank: Costs: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144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384DR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1792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0631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309FA25-1772-4961-90BE-D39F20067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6E6D31-8E4D-4F4F-4FAA-6FCAC0655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28" y="239150"/>
            <a:ext cx="5397472" cy="1303606"/>
          </a:xfrm>
        </p:spPr>
        <p:txBody>
          <a:bodyPr>
            <a:normAutofit/>
          </a:bodyPr>
          <a:lstStyle/>
          <a:p>
            <a:pPr algn="ctr"/>
            <a:r>
              <a:rPr lang="en-GB" cap="none" dirty="0"/>
              <a:t>Mortgage redemption</a:t>
            </a:r>
            <a:endParaRPr lang="en-GB" cap="non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A245A-29D2-AE1C-A0D0-BB2A89EF8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817152"/>
            <a:ext cx="5485227" cy="449924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Many sellers will have a balance left on their mortgage at the date of slae, the balance has to be paid out of the processed of sale. </a:t>
            </a:r>
          </a:p>
          <a:p>
            <a:pPr>
              <a:lnSpc>
                <a:spcPct val="90000"/>
              </a:lnSpc>
            </a:pPr>
            <a:r>
              <a:rPr lang="en-GB" sz="2000"/>
              <a:t>It is uncommon to act for both the lender and the seller, but is possible.</a:t>
            </a:r>
          </a:p>
          <a:p>
            <a:pPr>
              <a:lnSpc>
                <a:spcPct val="90000"/>
              </a:lnSpc>
            </a:pPr>
            <a:r>
              <a:rPr lang="en-GB" sz="2000"/>
              <a:t>Where this is the case:</a:t>
            </a:r>
          </a:p>
          <a:p>
            <a:pPr>
              <a:lnSpc>
                <a:spcPct val="90000"/>
              </a:lnSpc>
            </a:pPr>
            <a:r>
              <a:rPr lang="en-GB" sz="2000"/>
              <a:t>Money coming in will belong to both the seller and the lender</a:t>
            </a:r>
          </a:p>
          <a:p>
            <a:pPr>
              <a:lnSpc>
                <a:spcPct val="90000"/>
              </a:lnSpc>
            </a:pPr>
            <a:r>
              <a:rPr lang="en-GB" sz="2000"/>
              <a:t>The whole of the receipt is client money and paid into client account and under Rule 8.1 will need to show who it is holding money for. </a:t>
            </a:r>
          </a:p>
          <a:p>
            <a:pPr>
              <a:lnSpc>
                <a:spcPct val="90000"/>
              </a:lnSpc>
            </a:pPr>
            <a:r>
              <a:rPr lang="en-GB" sz="2000"/>
              <a:t>Pay into client account and then so an immediate inter-client transfer.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8123E75-8690-A19D-DB45-4CDBD52C5A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831544"/>
              </p:ext>
            </p:extLst>
          </p:nvPr>
        </p:nvGraphicFramePr>
        <p:xfrm>
          <a:off x="7480328" y="1920716"/>
          <a:ext cx="4025873" cy="3016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1462">
                  <a:extLst>
                    <a:ext uri="{9D8B030D-6E8A-4147-A177-3AD203B41FA5}">
                      <a16:colId xmlns:a16="http://schemas.microsoft.com/office/drawing/2014/main" val="2844557968"/>
                    </a:ext>
                  </a:extLst>
                </a:gridCol>
                <a:gridCol w="1414411">
                  <a:extLst>
                    <a:ext uri="{9D8B030D-6E8A-4147-A177-3AD203B41FA5}">
                      <a16:colId xmlns:a16="http://schemas.microsoft.com/office/drawing/2014/main" val="470895029"/>
                    </a:ext>
                  </a:extLst>
                </a:gridCol>
              </a:tblGrid>
              <a:tr h="839196">
                <a:tc>
                  <a:txBody>
                    <a:bodyPr/>
                    <a:lstStyle/>
                    <a:p>
                      <a:r>
                        <a:rPr lang="en-GB" sz="2200" b="0">
                          <a:solidFill>
                            <a:schemeClr val="tx1"/>
                          </a:solidFill>
                        </a:rPr>
                        <a:t>CR Sellers ledger account</a:t>
                      </a:r>
                    </a:p>
                  </a:txBody>
                  <a:tcPr marL="113405" marR="113405" marT="56702" marB="5670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200">
                          <a:solidFill>
                            <a:schemeClr val="tx1"/>
                          </a:solidFill>
                        </a:rPr>
                        <a:t>Client Section</a:t>
                      </a:r>
                    </a:p>
                  </a:txBody>
                  <a:tcPr marL="113405" marR="113405" marT="56702" marB="56702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8472800"/>
                  </a:ext>
                </a:extLst>
              </a:tr>
              <a:tr h="498982">
                <a:tc>
                  <a:txBody>
                    <a:bodyPr/>
                    <a:lstStyle/>
                    <a:p>
                      <a:r>
                        <a:rPr lang="en-GB" sz="2200"/>
                        <a:t>DR Cash account</a:t>
                      </a:r>
                    </a:p>
                  </a:txBody>
                  <a:tcPr marL="113405" marR="113405" marT="56702" marB="56702"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2590105"/>
                  </a:ext>
                </a:extLst>
              </a:tr>
              <a:tr h="839196">
                <a:tc>
                  <a:txBody>
                    <a:bodyPr/>
                    <a:lstStyle/>
                    <a:p>
                      <a:r>
                        <a:rPr lang="en-GB" sz="2200"/>
                        <a:t>DR Sellers ledger account</a:t>
                      </a:r>
                    </a:p>
                  </a:txBody>
                  <a:tcPr marL="113405" marR="113405" marT="56702" marB="56702"/>
                </a:tc>
                <a:tc rowSpan="2">
                  <a:txBody>
                    <a:bodyPr/>
                    <a:lstStyle/>
                    <a:p>
                      <a:r>
                        <a:rPr lang="en-GB" sz="2200" b="1">
                          <a:solidFill>
                            <a:schemeClr val="tx1"/>
                          </a:solidFill>
                        </a:rPr>
                        <a:t>Client Section</a:t>
                      </a:r>
                    </a:p>
                  </a:txBody>
                  <a:tcPr marL="113405" marR="113405" marT="56702" marB="56702"/>
                </a:tc>
                <a:extLst>
                  <a:ext uri="{0D108BD9-81ED-4DB2-BD59-A6C34878D82A}">
                    <a16:rowId xmlns:a16="http://schemas.microsoft.com/office/drawing/2014/main" val="2565829471"/>
                  </a:ext>
                </a:extLst>
              </a:tr>
              <a:tr h="839196">
                <a:tc>
                  <a:txBody>
                    <a:bodyPr/>
                    <a:lstStyle/>
                    <a:p>
                      <a:r>
                        <a:rPr lang="en-GB" sz="2200"/>
                        <a:t>CR Lenders ledger account</a:t>
                      </a:r>
                    </a:p>
                  </a:txBody>
                  <a:tcPr marL="113405" marR="113405" marT="56702" marB="56702"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3835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2012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E54895-00E3-2C76-04A0-E4C193633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cap="none" dirty="0">
                <a:solidFill>
                  <a:schemeClr val="bg2"/>
                </a:solidFill>
              </a:rPr>
              <a:t>Professional charges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05EDF0-754A-3D6C-54B6-7B9021E258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1302658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04276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00E3E0-07DA-4A53-8D2F-59983E144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F51DED-92DB-9200-FD11-605994D55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040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Summary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D1CD0A-C32F-BC54-ECA5-EA5A4F78FE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2879559"/>
              </p:ext>
            </p:extLst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9555167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AnalogousFromRegularSeedLeftStep">
      <a:dk1>
        <a:srgbClr val="000000"/>
      </a:dk1>
      <a:lt1>
        <a:srgbClr val="FFFFFF"/>
      </a:lt1>
      <a:dk2>
        <a:srgbClr val="2C1C31"/>
      </a:dk2>
      <a:lt2>
        <a:srgbClr val="F0F3F1"/>
      </a:lt2>
      <a:accent1>
        <a:srgbClr val="E729BE"/>
      </a:accent1>
      <a:accent2>
        <a:srgbClr val="AF17D5"/>
      </a:accent2>
      <a:accent3>
        <a:srgbClr val="7229E7"/>
      </a:accent3>
      <a:accent4>
        <a:srgbClr val="3137DA"/>
      </a:accent4>
      <a:accent5>
        <a:srgbClr val="297FE7"/>
      </a:accent5>
      <a:accent6>
        <a:srgbClr val="17BCD5"/>
      </a:accent6>
      <a:hlink>
        <a:srgbClr val="349E4B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942</Words>
  <Application>Microsoft Office PowerPoint</Application>
  <PresentationFormat>Widescreen</PresentationFormat>
  <Paragraphs>206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Gill Sans MT</vt:lpstr>
      <vt:lpstr>Goudy Old Style</vt:lpstr>
      <vt:lpstr>ClassicFrameVTI</vt:lpstr>
      <vt:lpstr>Taxation and Solicitors Accounts </vt:lpstr>
      <vt:lpstr>Learning Outcomes</vt:lpstr>
      <vt:lpstr>Stakeholder Money </vt:lpstr>
      <vt:lpstr>Bridging Finance </vt:lpstr>
      <vt:lpstr>Mortgages </vt:lpstr>
      <vt:lpstr>Example: Dave’s bank advances £50,000 to Sarah on 6 June for her house purchase</vt:lpstr>
      <vt:lpstr>Professional charges </vt:lpstr>
      <vt:lpstr>Example: </vt:lpstr>
      <vt:lpstr>Example: </vt:lpstr>
      <vt:lpstr>Mortgage redemption</vt:lpstr>
      <vt:lpstr>Professional charges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Taxation and Solicitors Accounts </dc:title>
  <dc:creator>Bronwen Williams</dc:creator>
  <cp:lastModifiedBy>Bronwen Williams</cp:lastModifiedBy>
  <cp:revision>1</cp:revision>
  <dcterms:created xsi:type="dcterms:W3CDTF">2023-02-26T11:39:34Z</dcterms:created>
  <dcterms:modified xsi:type="dcterms:W3CDTF">2023-03-14T15:13:41Z</dcterms:modified>
</cp:coreProperties>
</file>