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13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49AD3E-AAE7-4952-ACDD-068EE646B13F}" type="datetimeFigureOut">
              <a:rPr lang="en-GB" smtClean="0"/>
              <a:t>09/01/2018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E9A8E2-7146-4429-8C04-58AA0FC5E25D}" type="slidenum">
              <a:rPr lang="en-GB" smtClean="0"/>
              <a:t>‹#›</a:t>
            </a:fld>
            <a:endParaRPr lang="en-GB"/>
          </a:p>
        </p:txBody>
      </p:sp>
    </p:spTree>
    <p:extLst>
      <p:ext uri="{BB962C8B-B14F-4D97-AF65-F5344CB8AC3E}">
        <p14:creationId xmlns:p14="http://schemas.microsoft.com/office/powerpoint/2010/main" val="2588439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Picture – Google.com/images</a:t>
            </a:r>
          </a:p>
        </p:txBody>
      </p:sp>
      <p:sp>
        <p:nvSpPr>
          <p:cNvPr id="4" name="Slide Number Placeholder 3"/>
          <p:cNvSpPr>
            <a:spLocks noGrp="1"/>
          </p:cNvSpPr>
          <p:nvPr>
            <p:ph type="sldNum" sz="quarter" idx="10"/>
          </p:nvPr>
        </p:nvSpPr>
        <p:spPr/>
        <p:txBody>
          <a:bodyPr/>
          <a:lstStyle/>
          <a:p>
            <a:fld id="{05E9A8E2-7146-4429-8C04-58AA0FC5E25D}" type="slidenum">
              <a:rPr lang="en-GB" smtClean="0"/>
              <a:t>1</a:t>
            </a:fld>
            <a:endParaRPr lang="en-GB"/>
          </a:p>
        </p:txBody>
      </p:sp>
    </p:spTree>
    <p:extLst>
      <p:ext uri="{BB962C8B-B14F-4D97-AF65-F5344CB8AC3E}">
        <p14:creationId xmlns:p14="http://schemas.microsoft.com/office/powerpoint/2010/main" val="37049360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Sources – www.Wikipedia.com/ElonMusk, Ashlee Vance, 2015, Elon Musk: How the Billionaire CEO of Space X and Tesla is shaping our future.</a:t>
            </a:r>
          </a:p>
        </p:txBody>
      </p:sp>
      <p:sp>
        <p:nvSpPr>
          <p:cNvPr id="4" name="Slide Number Placeholder 3"/>
          <p:cNvSpPr>
            <a:spLocks noGrp="1"/>
          </p:cNvSpPr>
          <p:nvPr>
            <p:ph type="sldNum" sz="quarter" idx="10"/>
          </p:nvPr>
        </p:nvSpPr>
        <p:spPr/>
        <p:txBody>
          <a:bodyPr/>
          <a:lstStyle/>
          <a:p>
            <a:fld id="{05E9A8E2-7146-4429-8C04-58AA0FC5E25D}" type="slidenum">
              <a:rPr lang="en-GB" smtClean="0"/>
              <a:t>2</a:t>
            </a:fld>
            <a:endParaRPr lang="en-GB"/>
          </a:p>
        </p:txBody>
      </p:sp>
    </p:spTree>
    <p:extLst>
      <p:ext uri="{BB962C8B-B14F-4D97-AF65-F5344CB8AC3E}">
        <p14:creationId xmlns:p14="http://schemas.microsoft.com/office/powerpoint/2010/main" val="860602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1/9/2018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1/9/2018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1/9/2018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0712110-0BC1-4B31-B3BB-63B44222E87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466B5F3-C053-4580-B04A-1EF94988828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75" name="Picture 74">
            <a:extLst>
              <a:ext uri="{FF2B5EF4-FFF2-40B4-BE49-F238E27FC236}">
                <a16:creationId xmlns:a16="http://schemas.microsoft.com/office/drawing/2014/main" id="{25CED634-E2D0-4AB7-96DD-816C9B52C5CF}"/>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7" name="Straight Connector 76">
            <a:extLst>
              <a:ext uri="{FF2B5EF4-FFF2-40B4-BE49-F238E27FC236}">
                <a16:creationId xmlns:a16="http://schemas.microsoft.com/office/drawing/2014/main" id="{FCDDCDFB-696D-4FDF-9B58-24F71B7C37B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A6123F2-4B61-414F-A7E5-5B7828EACAE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026" name="Picture 2" descr="Image result for Elon musk">
            <a:extLst>
              <a:ext uri="{FF2B5EF4-FFF2-40B4-BE49-F238E27FC236}">
                <a16:creationId xmlns:a16="http://schemas.microsoft.com/office/drawing/2014/main" id="{EF4BD661-0FC8-4309-B405-16F2233AC3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76925" y="1409704"/>
            <a:ext cx="5177928" cy="333373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BD3B5BF-C266-4B9D-8BA0-E23260B7A1F4}"/>
              </a:ext>
            </a:extLst>
          </p:cNvPr>
          <p:cNvSpPr>
            <a:spLocks noGrp="1"/>
          </p:cNvSpPr>
          <p:nvPr>
            <p:ph type="ctrTitle"/>
          </p:nvPr>
        </p:nvSpPr>
        <p:spPr>
          <a:xfrm>
            <a:off x="1452616" y="962902"/>
            <a:ext cx="4176384" cy="2380828"/>
          </a:xfrm>
        </p:spPr>
        <p:txBody>
          <a:bodyPr>
            <a:normAutofit/>
          </a:bodyPr>
          <a:lstStyle/>
          <a:p>
            <a:r>
              <a:rPr lang="en-GB" sz="2000" dirty="0">
                <a:latin typeface="Rockwell Nova Extra Bold" panose="02060903020205020403" pitchFamily="18" charset="0"/>
              </a:rPr>
              <a:t>A short presentation explaining the positive impact Elon Musk and his companies have had on our understanding of sustainability.</a:t>
            </a:r>
          </a:p>
        </p:txBody>
      </p:sp>
      <p:sp>
        <p:nvSpPr>
          <p:cNvPr id="3" name="Subtitle 2">
            <a:extLst>
              <a:ext uri="{FF2B5EF4-FFF2-40B4-BE49-F238E27FC236}">
                <a16:creationId xmlns:a16="http://schemas.microsoft.com/office/drawing/2014/main" id="{C6E490AD-A43B-4B5F-9014-947012F1DFBA}"/>
              </a:ext>
            </a:extLst>
          </p:cNvPr>
          <p:cNvSpPr>
            <a:spLocks noGrp="1"/>
          </p:cNvSpPr>
          <p:nvPr>
            <p:ph type="subTitle" idx="1"/>
          </p:nvPr>
        </p:nvSpPr>
        <p:spPr>
          <a:xfrm>
            <a:off x="1452617" y="3531204"/>
            <a:ext cx="4171479" cy="1610643"/>
          </a:xfrm>
        </p:spPr>
        <p:txBody>
          <a:bodyPr>
            <a:normAutofit/>
          </a:bodyPr>
          <a:lstStyle/>
          <a:p>
            <a:r>
              <a:rPr lang="en-GB" sz="1600" u="sng" dirty="0">
                <a:latin typeface="Baskerville Old Face" panose="02020602080505020303" pitchFamily="18" charset="0"/>
              </a:rPr>
              <a:t>Joel malcolm</a:t>
            </a:r>
            <a:r>
              <a:rPr lang="en-GB" sz="1600" dirty="0">
                <a:latin typeface="Baskerville Old Face" panose="02020602080505020303" pitchFamily="18" charset="0"/>
              </a:rPr>
              <a:t>                      SN – 1706511</a:t>
            </a:r>
          </a:p>
          <a:p>
            <a:r>
              <a:rPr lang="en-GB" sz="1600" dirty="0">
                <a:latin typeface="Baskerville Old Face" panose="02020602080505020303" pitchFamily="18" charset="0"/>
              </a:rPr>
              <a:t>Learning and collaboration for global citizenship.</a:t>
            </a:r>
          </a:p>
        </p:txBody>
      </p:sp>
      <p:sp>
        <p:nvSpPr>
          <p:cNvPr id="4" name="TextBox 3">
            <a:extLst>
              <a:ext uri="{FF2B5EF4-FFF2-40B4-BE49-F238E27FC236}">
                <a16:creationId xmlns:a16="http://schemas.microsoft.com/office/drawing/2014/main" id="{9826710C-465F-4EC8-9BF3-1A58ACCEB5A2}"/>
              </a:ext>
            </a:extLst>
          </p:cNvPr>
          <p:cNvSpPr txBox="1"/>
          <p:nvPr/>
        </p:nvSpPr>
        <p:spPr>
          <a:xfrm>
            <a:off x="1371600" y="323850"/>
            <a:ext cx="9683253" cy="646331"/>
          </a:xfrm>
          <a:prstGeom prst="rect">
            <a:avLst/>
          </a:prstGeom>
          <a:noFill/>
        </p:spPr>
        <p:txBody>
          <a:bodyPr wrap="square" rtlCol="0">
            <a:spAutoFit/>
          </a:bodyPr>
          <a:lstStyle/>
          <a:p>
            <a:r>
              <a:rPr lang="en-GB" dirty="0"/>
              <a:t>“Never doubt that a small group of thoughtful, committed citizens can change the world; indeed, it’s the only thing that ever has.” American cultural anthropologist </a:t>
            </a:r>
            <a:r>
              <a:rPr lang="en-GB" i="1" dirty="0"/>
              <a:t>Margaret Mead</a:t>
            </a:r>
            <a:endParaRPr lang="en-GB" dirty="0"/>
          </a:p>
        </p:txBody>
      </p:sp>
    </p:spTree>
    <p:extLst>
      <p:ext uri="{BB962C8B-B14F-4D97-AF65-F5344CB8AC3E}">
        <p14:creationId xmlns:p14="http://schemas.microsoft.com/office/powerpoint/2010/main" val="51087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D04A2-03FE-43BB-8F41-D3997E22C78A}"/>
              </a:ext>
            </a:extLst>
          </p:cNvPr>
          <p:cNvSpPr>
            <a:spLocks noGrp="1"/>
          </p:cNvSpPr>
          <p:nvPr>
            <p:ph type="title"/>
          </p:nvPr>
        </p:nvSpPr>
        <p:spPr>
          <a:xfrm>
            <a:off x="299147" y="182721"/>
            <a:ext cx="9605635" cy="873082"/>
          </a:xfrm>
        </p:spPr>
        <p:txBody>
          <a:bodyPr>
            <a:normAutofit/>
          </a:bodyPr>
          <a:lstStyle/>
          <a:p>
            <a:r>
              <a:rPr lang="en-GB" sz="1400" dirty="0"/>
              <a:t>Musk has stated that the goals of SolarCity, Tesla, and SpaceX revolve around his vision to change the world and humanity. His goals include reducing global warming through sustainable energy production and consumption, and reducing the "risk of human extinction" by "making life multiplanetary" by establishing a human colony on Mars. – Wikipedia.com</a:t>
            </a:r>
            <a:endParaRPr lang="en-GB" sz="1400" dirty="0">
              <a:latin typeface="Baskerville Old Face" panose="02020602080505020303" pitchFamily="18" charset="0"/>
            </a:endParaRPr>
          </a:p>
        </p:txBody>
      </p:sp>
      <p:sp>
        <p:nvSpPr>
          <p:cNvPr id="3" name="Content Placeholder 2">
            <a:extLst>
              <a:ext uri="{FF2B5EF4-FFF2-40B4-BE49-F238E27FC236}">
                <a16:creationId xmlns:a16="http://schemas.microsoft.com/office/drawing/2014/main" id="{0489B702-299F-4EB9-8787-550A098BA0A2}"/>
              </a:ext>
            </a:extLst>
          </p:cNvPr>
          <p:cNvSpPr>
            <a:spLocks noGrp="1"/>
          </p:cNvSpPr>
          <p:nvPr>
            <p:ph sz="half" idx="1"/>
          </p:nvPr>
        </p:nvSpPr>
        <p:spPr>
          <a:xfrm>
            <a:off x="292232" y="2010878"/>
            <a:ext cx="5800252" cy="4031703"/>
          </a:xfrm>
        </p:spPr>
        <p:txBody>
          <a:bodyPr>
            <a:normAutofit fontScale="70000" lnSpcReduction="20000"/>
          </a:bodyPr>
          <a:lstStyle/>
          <a:p>
            <a:pPr marL="0" indent="0">
              <a:buNone/>
            </a:pPr>
            <a:r>
              <a:rPr lang="en-GB" dirty="0"/>
              <a:t>Elon Musk was born in South Africa in 1971. He studied business and science at university in America until 1995 when he decided to start his career as an entrepreneur.  Musk established his first company “Zip2” with his brother, it was an internet software company which was very successful. In1999 Zip2 was acquired in a merger with Compaq in which Musk received $22million for his share of the company of 7%. This money he then used to fund another start-up called X.com, a financial services website with an email payment service.  After a year, in 2000, this company merged with another financial services provider based on the internet called “Confinity”. This organisation had within it a service to transfer money called ‘PayPal’. It was decided to focus the companies attention on PayPal as everyone within the group could see the potential in a money transfer service that bypassed the traditional means by which currency is moved. Banks and building societies have lost their monopoly on the facilitating of peer to peer transfers.  PayPal gained a crucial head start in the internet market for providing the means for payment of goods and services and the transfer of value.                                                             In 2002 PayPal was bought by eBay for $1.5billion, again Musk was a very large shareholder owning 11.7% of the company, earning him US$165million.                                                                                                                                                                                                                                                                                                        </a:t>
            </a:r>
          </a:p>
        </p:txBody>
      </p:sp>
      <p:sp>
        <p:nvSpPr>
          <p:cNvPr id="4" name="Content Placeholder 3">
            <a:extLst>
              <a:ext uri="{FF2B5EF4-FFF2-40B4-BE49-F238E27FC236}">
                <a16:creationId xmlns:a16="http://schemas.microsoft.com/office/drawing/2014/main" id="{6F31A43C-B951-404E-893B-B41428F6A8FF}"/>
              </a:ext>
            </a:extLst>
          </p:cNvPr>
          <p:cNvSpPr>
            <a:spLocks noGrp="1"/>
          </p:cNvSpPr>
          <p:nvPr>
            <p:ph sz="half" idx="2"/>
          </p:nvPr>
        </p:nvSpPr>
        <p:spPr>
          <a:xfrm>
            <a:off x="6413771" y="2017343"/>
            <a:ext cx="5619344" cy="1659712"/>
          </a:xfrm>
        </p:spPr>
        <p:txBody>
          <a:bodyPr>
            <a:normAutofit fontScale="70000" lnSpcReduction="20000"/>
          </a:bodyPr>
          <a:lstStyle/>
          <a:p>
            <a:pPr marL="0" indent="0">
              <a:buNone/>
            </a:pPr>
            <a:r>
              <a:rPr lang="en-GB" dirty="0"/>
              <a:t>Since the sale of PayPal Elon Musk has had the necessary capital to found companies that help to tackle issues that he is passionate about. Solar City, Tesla Motors and Space X are examples of his desire to improve human society through the application of new technologies. His founding of Space X and the repeated statements concerning the eventual colonisation of Mars attest to his wish to positively influence the long-term sustainability of the human race itself                                                                                                                                                                                                                                                                                                                                                                                                                                                                                  </a:t>
            </a:r>
          </a:p>
        </p:txBody>
      </p:sp>
      <p:sp>
        <p:nvSpPr>
          <p:cNvPr id="5" name="TextBox 4">
            <a:extLst>
              <a:ext uri="{FF2B5EF4-FFF2-40B4-BE49-F238E27FC236}">
                <a16:creationId xmlns:a16="http://schemas.microsoft.com/office/drawing/2014/main" id="{6ACE6104-4772-4EA3-AE5D-C72F5404CF05}"/>
              </a:ext>
            </a:extLst>
          </p:cNvPr>
          <p:cNvSpPr txBox="1"/>
          <p:nvPr/>
        </p:nvSpPr>
        <p:spPr>
          <a:xfrm>
            <a:off x="292231" y="1197204"/>
            <a:ext cx="5800252" cy="523220"/>
          </a:xfrm>
          <a:prstGeom prst="rect">
            <a:avLst/>
          </a:prstGeom>
          <a:noFill/>
        </p:spPr>
        <p:txBody>
          <a:bodyPr wrap="square" rtlCol="0">
            <a:spAutoFit/>
          </a:bodyPr>
          <a:lstStyle/>
          <a:p>
            <a:r>
              <a:rPr lang="en-GB" sz="2800" dirty="0"/>
              <a:t>How things got started…</a:t>
            </a:r>
          </a:p>
        </p:txBody>
      </p:sp>
      <p:pic>
        <p:nvPicPr>
          <p:cNvPr id="2052" name="Picture 4" descr="Image result for space x logo">
            <a:extLst>
              <a:ext uri="{FF2B5EF4-FFF2-40B4-BE49-F238E27FC236}">
                <a16:creationId xmlns:a16="http://schemas.microsoft.com/office/drawing/2014/main" id="{18079B2B-5E11-441A-849F-C5C5997B70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7467" y="3890743"/>
            <a:ext cx="2428928" cy="63261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tesla logo">
            <a:extLst>
              <a:ext uri="{FF2B5EF4-FFF2-40B4-BE49-F238E27FC236}">
                <a16:creationId xmlns:a16="http://schemas.microsoft.com/office/drawing/2014/main" id="{5FFE4956-F687-49EE-9F21-568B2278B8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3566" y="4638595"/>
            <a:ext cx="1913510" cy="148494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solarcity logo">
            <a:extLst>
              <a:ext uri="{FF2B5EF4-FFF2-40B4-BE49-F238E27FC236}">
                <a16:creationId xmlns:a16="http://schemas.microsoft.com/office/drawing/2014/main" id="{8E7EDECA-D27C-4B96-92AE-C8BC804176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98796" y="4877899"/>
            <a:ext cx="1685423" cy="100633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A76888C-48C2-4595-B08C-7AD115D9577A}"/>
              </a:ext>
            </a:extLst>
          </p:cNvPr>
          <p:cNvSpPr txBox="1"/>
          <p:nvPr/>
        </p:nvSpPr>
        <p:spPr>
          <a:xfrm>
            <a:off x="14020193" y="6444574"/>
            <a:ext cx="1242684" cy="826851"/>
          </a:xfrm>
          <a:prstGeom prst="rect">
            <a:avLst/>
          </a:prstGeom>
          <a:noFill/>
        </p:spPr>
        <p:txBody>
          <a:bodyPr wrap="square" rtlCol="0">
            <a:spAutoFit/>
          </a:bodyPr>
          <a:lstStyle/>
          <a:p>
            <a:endParaRPr lang="en-GB" dirty="0"/>
          </a:p>
        </p:txBody>
      </p:sp>
      <p:pic>
        <p:nvPicPr>
          <p:cNvPr id="2058" name="Picture 10" descr="Image result for paypal logo">
            <a:extLst>
              <a:ext uri="{FF2B5EF4-FFF2-40B4-BE49-F238E27FC236}">
                <a16:creationId xmlns:a16="http://schemas.microsoft.com/office/drawing/2014/main" id="{0AEAB98A-4382-43E5-B1EF-49DB9E9C627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36887" y="3779483"/>
            <a:ext cx="285750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Image result for x.com logo">
            <a:extLst>
              <a:ext uri="{FF2B5EF4-FFF2-40B4-BE49-F238E27FC236}">
                <a16:creationId xmlns:a16="http://schemas.microsoft.com/office/drawing/2014/main" id="{8CBCD287-15EF-4DB1-BBBF-19667B08274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79025" y="3779483"/>
            <a:ext cx="1054119" cy="1054119"/>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Image result for internet">
            <a:extLst>
              <a:ext uri="{FF2B5EF4-FFF2-40B4-BE49-F238E27FC236}">
                <a16:creationId xmlns:a16="http://schemas.microsoft.com/office/drawing/2014/main" id="{A610EE1B-1083-4469-BCBC-5C3CAF546C2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66893" y="1076529"/>
            <a:ext cx="2053882" cy="934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000084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270</TotalTime>
  <Words>457</Words>
  <Application>Microsoft Office PowerPoint</Application>
  <PresentationFormat>Widescreen</PresentationFormat>
  <Paragraphs>12</Paragraphs>
  <Slides>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Baskerville Old Face</vt:lpstr>
      <vt:lpstr>Calibri</vt:lpstr>
      <vt:lpstr>Gill Sans MT</vt:lpstr>
      <vt:lpstr>Rockwell Nova Extra Bold</vt:lpstr>
      <vt:lpstr>Gallery</vt:lpstr>
      <vt:lpstr>A short presentation explaining the positive impact Elon Musk and his companies have had on our understanding of sustainability.</vt:lpstr>
      <vt:lpstr>Musk has stated that the goals of SolarCity, Tesla, and SpaceX revolve around his vision to change the world and humanity. His goals include reducing global warming through sustainable energy production and consumption, and reducing the "risk of human extinction" by "making life multiplanetary" by establishing a human colony on Mars. – Wikipedia.com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short presentation explaining</dc:title>
  <dc:creator>joel malcolm</dc:creator>
  <cp:lastModifiedBy>joel malcolm</cp:lastModifiedBy>
  <cp:revision>14</cp:revision>
  <dcterms:created xsi:type="dcterms:W3CDTF">2018-01-09T18:06:47Z</dcterms:created>
  <dcterms:modified xsi:type="dcterms:W3CDTF">2018-01-09T22:37:46Z</dcterms:modified>
</cp:coreProperties>
</file>