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handoutMasterIdLst>
    <p:handoutMasterId r:id="rId4"/>
  </p:handoutMasterIdLst>
  <p:sldIdLst>
    <p:sldId id="256" r:id="rId2"/>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94721" autoAdjust="0"/>
  </p:normalViewPr>
  <p:slideViewPr>
    <p:cSldViewPr snapToGrid="0">
      <p:cViewPr varScale="1">
        <p:scale>
          <a:sx n="17" d="100"/>
          <a:sy n="17" d="100"/>
        </p:scale>
        <p:origin x="1074" y="7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65" d="100"/>
          <a:sy n="65" d="100"/>
        </p:scale>
        <p:origin x="2796" y="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128" b="0" i="0" u="none" strike="noStrike" kern="1200" cap="none" spc="50" normalizeH="0" baseline="0">
              <a:solidFill>
                <a:schemeClr val="tx1">
                  <a:lumMod val="65000"/>
                  <a:lumOff val="35000"/>
                </a:schemeClr>
              </a:solidFill>
              <a:latin typeface="+mj-lt"/>
              <a:ea typeface="+mj-ea"/>
              <a:cs typeface="+mj-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alpha val="70000"/>
              </a:schemeClr>
            </a:soli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3E63-4EB9-8412-B12CCB59805D}"/>
            </c:ext>
          </c:extLst>
        </c:ser>
        <c:ser>
          <c:idx val="1"/>
          <c:order val="1"/>
          <c:tx>
            <c:strRef>
              <c:f>Sheet1!$C$1</c:f>
              <c:strCache>
                <c:ptCount val="1"/>
                <c:pt idx="0">
                  <c:v>Series 2</c:v>
                </c:pt>
              </c:strCache>
            </c:strRef>
          </c:tx>
          <c:spPr>
            <a:solidFill>
              <a:schemeClr val="accent2">
                <a:alpha val="70000"/>
              </a:schemeClr>
            </a:soli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3E63-4EB9-8412-B12CCB59805D}"/>
            </c:ext>
          </c:extLst>
        </c:ser>
        <c:ser>
          <c:idx val="2"/>
          <c:order val="2"/>
          <c:tx>
            <c:strRef>
              <c:f>Sheet1!$D$1</c:f>
              <c:strCache>
                <c:ptCount val="1"/>
                <c:pt idx="0">
                  <c:v>Series 3</c:v>
                </c:pt>
              </c:strCache>
            </c:strRef>
          </c:tx>
          <c:spPr>
            <a:solidFill>
              <a:schemeClr val="accent3">
                <a:alpha val="70000"/>
              </a:schemeClr>
            </a:soli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3E63-4EB9-8412-B12CCB59805D}"/>
            </c:ext>
          </c:extLst>
        </c:ser>
        <c:dLbls>
          <c:showLegendKey val="0"/>
          <c:showVal val="0"/>
          <c:showCatName val="0"/>
          <c:showSerName val="0"/>
          <c:showPercent val="0"/>
          <c:showBubbleSize val="0"/>
        </c:dLbls>
        <c:gapWidth val="80"/>
        <c:overlap val="25"/>
        <c:axId val="205261872"/>
        <c:axId val="205269664"/>
      </c:barChart>
      <c:catAx>
        <c:axId val="205261872"/>
        <c:scaling>
          <c:orientation val="minMax"/>
        </c:scaling>
        <c:delete val="0"/>
        <c:axPos val="b"/>
        <c:numFmt formatCode="General" sourceLinked="1"/>
        <c:majorTickMark val="none"/>
        <c:minorTickMark val="none"/>
        <c:tickLblPos val="nextTo"/>
        <c:spPr>
          <a:noFill/>
          <a:ln w="15875" cap="flat" cmpd="sng" algn="ctr">
            <a:solidFill>
              <a:schemeClr val="tx1">
                <a:lumMod val="25000"/>
                <a:lumOff val="75000"/>
              </a:schemeClr>
            </a:solidFill>
            <a:round/>
          </a:ln>
          <a:effectLst/>
        </c:spPr>
        <c:txPr>
          <a:bodyPr rot="-60000000" spcFirstLastPara="1" vertOverflow="ellipsis" vert="horz" wrap="square" anchor="ctr" anchorCtr="1"/>
          <a:lstStyle/>
          <a:p>
            <a:pPr>
              <a:defRPr sz="1197" b="0" i="0" u="none" strike="noStrike" kern="1200" cap="none" spc="20" normalizeH="0" baseline="0">
                <a:solidFill>
                  <a:schemeClr val="tx1">
                    <a:lumMod val="65000"/>
                    <a:lumOff val="35000"/>
                  </a:schemeClr>
                </a:solidFill>
                <a:latin typeface="+mn-lt"/>
                <a:ea typeface="+mn-ea"/>
                <a:cs typeface="+mn-cs"/>
              </a:defRPr>
            </a:pPr>
            <a:endParaRPr lang="en-US"/>
          </a:p>
        </c:txPr>
        <c:crossAx val="205269664"/>
        <c:crosses val="autoZero"/>
        <c:auto val="1"/>
        <c:lblAlgn val="ctr"/>
        <c:lblOffset val="100"/>
        <c:noMultiLvlLbl val="0"/>
      </c:catAx>
      <c:valAx>
        <c:axId val="205269664"/>
        <c:scaling>
          <c:orientation val="minMax"/>
        </c:scaling>
        <c:delete val="0"/>
        <c:axPos val="l"/>
        <c:majorGridlines>
          <c:spPr>
            <a:ln w="9525" cap="flat" cmpd="sng" algn="ctr">
              <a:solidFill>
                <a:schemeClr val="tx1">
                  <a:lumMod val="5000"/>
                  <a:lumOff val="9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spc="20" baseline="0">
                <a:solidFill>
                  <a:schemeClr val="tx1">
                    <a:lumMod val="65000"/>
                    <a:lumOff val="35000"/>
                  </a:schemeClr>
                </a:solidFill>
                <a:latin typeface="+mn-lt"/>
                <a:ea typeface="+mn-ea"/>
                <a:cs typeface="+mn-cs"/>
              </a:defRPr>
            </a:pPr>
            <a:endParaRPr lang="en-US"/>
          </a:p>
        </c:txPr>
        <c:crossAx val="2052618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5">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15875" cap="flat" cmpd="sng" algn="ctr">
        <a:solidFill>
          <a:schemeClr val="tx1">
            <a:lumMod val="25000"/>
            <a:lumOff val="75000"/>
          </a:schemeClr>
        </a:solidFill>
        <a:round/>
      </a:ln>
    </cs:spPr>
    <cs:defRPr sz="1197" kern="1200" cap="none" spc="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bg1"/>
    </cs:fontRef>
    <cs:spPr>
      <a:solidFill>
        <a:schemeClr val="tx1">
          <a:lumMod val="50000"/>
          <a:lumOff val="50000"/>
        </a:schemeClr>
      </a:solidFill>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70000"/>
        </a:schemeClr>
      </a:solidFill>
    </cs:spPr>
  </cs:dataPoint>
  <cs:dataPoint3D>
    <cs:lnRef idx="0"/>
    <cs:fillRef idx="0">
      <cs:styleClr val="auto"/>
    </cs:fillRef>
    <cs:effectRef idx="0"/>
    <cs:fontRef idx="minor">
      <a:schemeClr val="dk1"/>
    </cs:fontRef>
    <cs:spPr>
      <a:solidFill>
        <a:schemeClr val="phClr">
          <a:alpha val="70000"/>
        </a:schemeClr>
      </a:solidFill>
    </cs:spPr>
  </cs:dataPoint3D>
  <cs:dataPointLine>
    <cs:lnRef idx="0">
      <cs:styleClr val="auto"/>
    </cs:lnRef>
    <cs:fillRef idx="0"/>
    <cs:effectRef idx="0"/>
    <cs:fontRef idx="minor">
      <a:schemeClr val="dk1"/>
    </cs:fontRef>
    <cs:spPr>
      <a:ln w="28575" cap="rnd">
        <a:solidFill>
          <a:schemeClr val="phClr">
            <a:alpha val="70000"/>
          </a:schemeClr>
        </a:solidFill>
        <a:round/>
      </a:ln>
    </cs:spPr>
  </cs:dataPointLine>
  <cs:dataPointMarker>
    <cs:lnRef idx="0"/>
    <cs:fillRef idx="0">
      <cs:styleClr val="auto"/>
    </cs:fillRef>
    <cs:effectRef idx="0"/>
    <cs:fontRef idx="minor">
      <a:schemeClr val="dk1"/>
    </cs:fontRef>
    <cs:spPr>
      <a:solidFill>
        <a:schemeClr val="phClr">
          <a:alpha val="70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5000"/>
            <a:lumOff val="9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baseline="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2128" b="0" i="0" kern="1200" cap="none" spc="50" normalizeH="0" baseline="0"/>
  </cs:title>
  <cs:trendline>
    <cs:lnRef idx="0">
      <cs:styleClr val="auto"/>
    </cs:lnRef>
    <cs:fillRef idx="0"/>
    <cs:effectRef idx="0"/>
    <cs:fontRef idx="minor">
      <a:schemeClr val="dk1"/>
    </cs:fontRef>
    <cs:spPr>
      <a:ln w="15875"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1197" kern="1200" spc="20" baseline="0"/>
  </cs:valueAxis>
  <cs:wall>
    <cs:lnRef idx="0"/>
    <cs:fillRef idx="0"/>
    <cs:effectRef idx="0"/>
    <cs:fontRef idx="minor">
      <a:schemeClr val="dk1"/>
    </cs:fontRef>
  </cs:wall>
</cs:chartStyle>
</file>

<file path=ppt/diagrams/_rels/data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 Id="rId4" Type="http://schemas.openxmlformats.org/officeDocument/2006/relationships/image" Target="../media/image4.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 Id="rId4" Type="http://schemas.openxmlformats.org/officeDocument/2006/relationships/image" Target="../media/image4.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5AB2E9-3568-4939-AD20-F42726F09D0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06F1FE2A-97BA-4B52-B3A6-E44D1F20CB28}">
      <dgm:prSet phldrT="[Text]" custT="1"/>
      <dgm:spPr/>
      <dgm:t>
        <a:bodyPr/>
        <a:lstStyle/>
        <a:p>
          <a:r>
            <a:rPr lang="en-US" sz="2800" dirty="0"/>
            <a:t>Controlled variables</a:t>
          </a:r>
        </a:p>
      </dgm:t>
    </dgm:pt>
    <dgm:pt modelId="{272155B6-483B-4675-B173-D3F00A201046}" type="parTrans" cxnId="{FC6EE199-23CF-4307-94F8-FC53916EA51A}">
      <dgm:prSet/>
      <dgm:spPr/>
      <dgm:t>
        <a:bodyPr/>
        <a:lstStyle/>
        <a:p>
          <a:endParaRPr lang="en-US" sz="2800"/>
        </a:p>
      </dgm:t>
    </dgm:pt>
    <dgm:pt modelId="{0CACD921-34CA-4681-87F1-041A98C27B3D}" type="sibTrans" cxnId="{FC6EE199-23CF-4307-94F8-FC53916EA51A}">
      <dgm:prSet/>
      <dgm:spPr/>
      <dgm:t>
        <a:bodyPr/>
        <a:lstStyle/>
        <a:p>
          <a:endParaRPr lang="en-US" sz="2800"/>
        </a:p>
      </dgm:t>
    </dgm:pt>
    <dgm:pt modelId="{4640F6E6-EF32-4372-9B3B-2FFD48F9CB5C}">
      <dgm:prSet phldrT="[Text]" custT="1"/>
      <dgm:spPr/>
      <dgm:t>
        <a:bodyPr/>
        <a:lstStyle/>
        <a:p>
          <a:r>
            <a:rPr lang="en-US" sz="2800" dirty="0"/>
            <a:t>These are kept the same throughout your experiments</a:t>
          </a:r>
        </a:p>
      </dgm:t>
    </dgm:pt>
    <dgm:pt modelId="{DB4F8E23-BBE6-4AB5-9D82-74F5115D7455}" type="parTrans" cxnId="{ACB965C6-1ACF-483C-9C29-8A17C949C706}">
      <dgm:prSet/>
      <dgm:spPr/>
      <dgm:t>
        <a:bodyPr/>
        <a:lstStyle/>
        <a:p>
          <a:endParaRPr lang="en-US" sz="2800"/>
        </a:p>
      </dgm:t>
    </dgm:pt>
    <dgm:pt modelId="{55E32D54-3DF3-4F3F-B3B8-1AEE5606EC62}" type="sibTrans" cxnId="{ACB965C6-1ACF-483C-9C29-8A17C949C706}">
      <dgm:prSet/>
      <dgm:spPr/>
      <dgm:t>
        <a:bodyPr/>
        <a:lstStyle/>
        <a:p>
          <a:endParaRPr lang="en-US" sz="2800"/>
        </a:p>
      </dgm:t>
    </dgm:pt>
    <dgm:pt modelId="{184B56DA-A66C-4DD0-AE11-0A7EBA387E48}">
      <dgm:prSet phldrT="[Text]" custT="1"/>
      <dgm:spPr/>
      <dgm:t>
        <a:bodyPr/>
        <a:lstStyle/>
        <a:p>
          <a:r>
            <a:rPr lang="en-US" sz="2800" dirty="0"/>
            <a:t>Independent variable</a:t>
          </a:r>
        </a:p>
      </dgm:t>
    </dgm:pt>
    <dgm:pt modelId="{3C1C544F-4C0C-4E19-A3D2-C3E5175D7B4B}" type="parTrans" cxnId="{01AD485A-0916-4A80-9CBA-29870F4D202A}">
      <dgm:prSet/>
      <dgm:spPr/>
      <dgm:t>
        <a:bodyPr/>
        <a:lstStyle/>
        <a:p>
          <a:endParaRPr lang="en-US" sz="2800"/>
        </a:p>
      </dgm:t>
    </dgm:pt>
    <dgm:pt modelId="{8EE144C8-20EA-43DA-B048-41CEE06807BC}" type="sibTrans" cxnId="{01AD485A-0916-4A80-9CBA-29870F4D202A}">
      <dgm:prSet/>
      <dgm:spPr/>
      <dgm:t>
        <a:bodyPr/>
        <a:lstStyle/>
        <a:p>
          <a:endParaRPr lang="en-US" sz="2800"/>
        </a:p>
      </dgm:t>
    </dgm:pt>
    <dgm:pt modelId="{17AF0C1B-AB46-4643-AAAB-C00D253E5731}">
      <dgm:prSet phldrT="[Text]" custT="1"/>
      <dgm:spPr/>
      <dgm:t>
        <a:bodyPr/>
        <a:lstStyle/>
        <a:p>
          <a:r>
            <a:rPr lang="en-US" sz="2800" dirty="0"/>
            <a:t>The </a:t>
          </a:r>
          <a:r>
            <a:rPr lang="en-US" sz="2800" b="1" dirty="0"/>
            <a:t>one</a:t>
          </a:r>
          <a:r>
            <a:rPr lang="en-US" sz="2800" dirty="0"/>
            <a:t> variable you purposely change and test</a:t>
          </a:r>
        </a:p>
      </dgm:t>
    </dgm:pt>
    <dgm:pt modelId="{29C3C336-A8CD-48B5-9F85-325299B52A84}" type="parTrans" cxnId="{31D0EEFF-9776-4597-8873-3B56F9091C86}">
      <dgm:prSet/>
      <dgm:spPr/>
      <dgm:t>
        <a:bodyPr/>
        <a:lstStyle/>
        <a:p>
          <a:endParaRPr lang="en-US" sz="2800"/>
        </a:p>
      </dgm:t>
    </dgm:pt>
    <dgm:pt modelId="{631D11DF-11B6-487B-8148-E2BF1F9190AD}" type="sibTrans" cxnId="{31D0EEFF-9776-4597-8873-3B56F9091C86}">
      <dgm:prSet/>
      <dgm:spPr/>
      <dgm:t>
        <a:bodyPr/>
        <a:lstStyle/>
        <a:p>
          <a:endParaRPr lang="en-US" sz="2800"/>
        </a:p>
      </dgm:t>
    </dgm:pt>
    <dgm:pt modelId="{2F8ECEAC-FAA3-4503-A169-57F41A503807}">
      <dgm:prSet phldrT="[Text]" custT="1"/>
      <dgm:spPr/>
      <dgm:t>
        <a:bodyPr/>
        <a:lstStyle/>
        <a:p>
          <a:r>
            <a:rPr lang="en-US" sz="2800" dirty="0"/>
            <a:t>Dependent variable</a:t>
          </a:r>
        </a:p>
      </dgm:t>
    </dgm:pt>
    <dgm:pt modelId="{ACAA3BC8-2CDA-42A5-8DD6-5A948ACC6FCF}" type="parTrans" cxnId="{24836079-9FDA-4F84-9291-518671EE6E30}">
      <dgm:prSet/>
      <dgm:spPr/>
      <dgm:t>
        <a:bodyPr/>
        <a:lstStyle/>
        <a:p>
          <a:endParaRPr lang="en-US" sz="2800"/>
        </a:p>
      </dgm:t>
    </dgm:pt>
    <dgm:pt modelId="{61A568BF-D1AB-4345-9CA7-878468CAA9E0}" type="sibTrans" cxnId="{24836079-9FDA-4F84-9291-518671EE6E30}">
      <dgm:prSet/>
      <dgm:spPr/>
      <dgm:t>
        <a:bodyPr/>
        <a:lstStyle/>
        <a:p>
          <a:endParaRPr lang="en-US" sz="2800"/>
        </a:p>
      </dgm:t>
    </dgm:pt>
    <dgm:pt modelId="{BB5A00DF-7368-4451-822A-C5213BEFEEBE}">
      <dgm:prSet phldrT="[Text]" custT="1"/>
      <dgm:spPr/>
      <dgm:t>
        <a:bodyPr/>
        <a:lstStyle/>
        <a:p>
          <a:r>
            <a:rPr lang="en-US" sz="2800" dirty="0"/>
            <a:t>The measure of change observed because of independent variable</a:t>
          </a:r>
        </a:p>
      </dgm:t>
    </dgm:pt>
    <dgm:pt modelId="{DBF05790-03E0-47D4-8137-1ED35487613F}" type="parTrans" cxnId="{3F455948-84CC-4BD3-B122-BC7FC520F6C2}">
      <dgm:prSet/>
      <dgm:spPr/>
      <dgm:t>
        <a:bodyPr/>
        <a:lstStyle/>
        <a:p>
          <a:endParaRPr lang="en-US" sz="2800"/>
        </a:p>
      </dgm:t>
    </dgm:pt>
    <dgm:pt modelId="{1FC1A5B2-F57F-4D1D-AD7C-59801453B2A1}" type="sibTrans" cxnId="{3F455948-84CC-4BD3-B122-BC7FC520F6C2}">
      <dgm:prSet/>
      <dgm:spPr/>
      <dgm:t>
        <a:bodyPr/>
        <a:lstStyle/>
        <a:p>
          <a:endParaRPr lang="en-US" sz="2800"/>
        </a:p>
      </dgm:t>
    </dgm:pt>
    <dgm:pt modelId="{B92700A2-FB38-4467-8A2E-6B17FD5FB43C}">
      <dgm:prSet phldrT="[Text]" custT="1"/>
      <dgm:spPr/>
      <dgm:t>
        <a:bodyPr/>
        <a:lstStyle/>
        <a:p>
          <a:r>
            <a:rPr lang="en-US" sz="2800" dirty="0"/>
            <a:t>Decide how you will measure the change</a:t>
          </a:r>
        </a:p>
      </dgm:t>
    </dgm:pt>
    <dgm:pt modelId="{D455CBAE-1EFE-4677-A720-D37D3C7C79C7}" type="parTrans" cxnId="{401C8A76-0402-439A-A771-D9B2BC35018E}">
      <dgm:prSet/>
      <dgm:spPr/>
      <dgm:t>
        <a:bodyPr/>
        <a:lstStyle/>
        <a:p>
          <a:endParaRPr lang="en-US" sz="2800"/>
        </a:p>
      </dgm:t>
    </dgm:pt>
    <dgm:pt modelId="{A308112E-A697-4E6A-A0C4-5392D47FD2DE}" type="sibTrans" cxnId="{401C8A76-0402-439A-A771-D9B2BC35018E}">
      <dgm:prSet/>
      <dgm:spPr/>
      <dgm:t>
        <a:bodyPr/>
        <a:lstStyle/>
        <a:p>
          <a:endParaRPr lang="en-US" sz="2800"/>
        </a:p>
      </dgm:t>
    </dgm:pt>
    <dgm:pt modelId="{4351CFC8-37EC-494B-A841-287649776134}" type="pres">
      <dgm:prSet presAssocID="{425AB2E9-3568-4939-AD20-F42726F09D02}" presName="Name0" presStyleCnt="0">
        <dgm:presLayoutVars>
          <dgm:dir/>
          <dgm:animLvl val="lvl"/>
          <dgm:resizeHandles val="exact"/>
        </dgm:presLayoutVars>
      </dgm:prSet>
      <dgm:spPr/>
    </dgm:pt>
    <dgm:pt modelId="{70E9962D-05C5-4F85-A473-03B50B9C6416}" type="pres">
      <dgm:prSet presAssocID="{06F1FE2A-97BA-4B52-B3A6-E44D1F20CB28}" presName="composite" presStyleCnt="0"/>
      <dgm:spPr/>
    </dgm:pt>
    <dgm:pt modelId="{B8C15370-9E21-4343-A577-4985C41A0B6E}" type="pres">
      <dgm:prSet presAssocID="{06F1FE2A-97BA-4B52-B3A6-E44D1F20CB28}" presName="parTx" presStyleLbl="alignNode1" presStyleIdx="0" presStyleCnt="3">
        <dgm:presLayoutVars>
          <dgm:chMax val="0"/>
          <dgm:chPref val="0"/>
          <dgm:bulletEnabled val="1"/>
        </dgm:presLayoutVars>
      </dgm:prSet>
      <dgm:spPr/>
    </dgm:pt>
    <dgm:pt modelId="{DE65B54D-BB89-4898-B770-68834B90CB27}" type="pres">
      <dgm:prSet presAssocID="{06F1FE2A-97BA-4B52-B3A6-E44D1F20CB28}" presName="desTx" presStyleLbl="alignAccFollowNode1" presStyleIdx="0" presStyleCnt="3">
        <dgm:presLayoutVars>
          <dgm:bulletEnabled val="1"/>
        </dgm:presLayoutVars>
      </dgm:prSet>
      <dgm:spPr/>
    </dgm:pt>
    <dgm:pt modelId="{A7E2C66E-7169-4E42-A713-6528CC71DD9D}" type="pres">
      <dgm:prSet presAssocID="{0CACD921-34CA-4681-87F1-041A98C27B3D}" presName="space" presStyleCnt="0"/>
      <dgm:spPr/>
    </dgm:pt>
    <dgm:pt modelId="{C25D5A66-A92F-4D7D-A84B-534F27779317}" type="pres">
      <dgm:prSet presAssocID="{184B56DA-A66C-4DD0-AE11-0A7EBA387E48}" presName="composite" presStyleCnt="0"/>
      <dgm:spPr/>
    </dgm:pt>
    <dgm:pt modelId="{E01B3154-0666-4584-9FC4-432DE00CC402}" type="pres">
      <dgm:prSet presAssocID="{184B56DA-A66C-4DD0-AE11-0A7EBA387E48}" presName="parTx" presStyleLbl="alignNode1" presStyleIdx="1" presStyleCnt="3">
        <dgm:presLayoutVars>
          <dgm:chMax val="0"/>
          <dgm:chPref val="0"/>
          <dgm:bulletEnabled val="1"/>
        </dgm:presLayoutVars>
      </dgm:prSet>
      <dgm:spPr/>
    </dgm:pt>
    <dgm:pt modelId="{6EC96761-7A7E-46B1-9A31-B92F49834D5A}" type="pres">
      <dgm:prSet presAssocID="{184B56DA-A66C-4DD0-AE11-0A7EBA387E48}" presName="desTx" presStyleLbl="alignAccFollowNode1" presStyleIdx="1" presStyleCnt="3">
        <dgm:presLayoutVars>
          <dgm:bulletEnabled val="1"/>
        </dgm:presLayoutVars>
      </dgm:prSet>
      <dgm:spPr/>
    </dgm:pt>
    <dgm:pt modelId="{D004D87C-D390-4BAA-B20D-69AF97599BD7}" type="pres">
      <dgm:prSet presAssocID="{8EE144C8-20EA-43DA-B048-41CEE06807BC}" presName="space" presStyleCnt="0"/>
      <dgm:spPr/>
    </dgm:pt>
    <dgm:pt modelId="{F9A125CB-F105-4A75-821B-0388D80248ED}" type="pres">
      <dgm:prSet presAssocID="{2F8ECEAC-FAA3-4503-A169-57F41A503807}" presName="composite" presStyleCnt="0"/>
      <dgm:spPr/>
    </dgm:pt>
    <dgm:pt modelId="{64DD6D48-227C-4434-BED8-F49C9D4F4F7E}" type="pres">
      <dgm:prSet presAssocID="{2F8ECEAC-FAA3-4503-A169-57F41A503807}" presName="parTx" presStyleLbl="alignNode1" presStyleIdx="2" presStyleCnt="3">
        <dgm:presLayoutVars>
          <dgm:chMax val="0"/>
          <dgm:chPref val="0"/>
          <dgm:bulletEnabled val="1"/>
        </dgm:presLayoutVars>
      </dgm:prSet>
      <dgm:spPr/>
    </dgm:pt>
    <dgm:pt modelId="{98860936-C475-4184-9A9D-2F4B5D8B0BC7}" type="pres">
      <dgm:prSet presAssocID="{2F8ECEAC-FAA3-4503-A169-57F41A503807}" presName="desTx" presStyleLbl="alignAccFollowNode1" presStyleIdx="2" presStyleCnt="3">
        <dgm:presLayoutVars>
          <dgm:bulletEnabled val="1"/>
        </dgm:presLayoutVars>
      </dgm:prSet>
      <dgm:spPr/>
    </dgm:pt>
  </dgm:ptLst>
  <dgm:cxnLst>
    <dgm:cxn modelId="{3F455948-84CC-4BD3-B122-BC7FC520F6C2}" srcId="{2F8ECEAC-FAA3-4503-A169-57F41A503807}" destId="{BB5A00DF-7368-4451-822A-C5213BEFEEBE}" srcOrd="0" destOrd="0" parTransId="{DBF05790-03E0-47D4-8137-1ED35487613F}" sibTransId="{1FC1A5B2-F57F-4D1D-AD7C-59801453B2A1}"/>
    <dgm:cxn modelId="{9BA84549-343A-497A-8F50-EA4C874AF4DD}" type="presOf" srcId="{2F8ECEAC-FAA3-4503-A169-57F41A503807}" destId="{64DD6D48-227C-4434-BED8-F49C9D4F4F7E}" srcOrd="0" destOrd="0" presId="urn:microsoft.com/office/officeart/2005/8/layout/hList1"/>
    <dgm:cxn modelId="{4E402F4F-22AD-4214-BE8C-948F617ABB38}" type="presOf" srcId="{BB5A00DF-7368-4451-822A-C5213BEFEEBE}" destId="{98860936-C475-4184-9A9D-2F4B5D8B0BC7}" srcOrd="0" destOrd="0" presId="urn:microsoft.com/office/officeart/2005/8/layout/hList1"/>
    <dgm:cxn modelId="{9C3D3653-8462-4AAD-A961-3717216B9CF2}" type="presOf" srcId="{06F1FE2A-97BA-4B52-B3A6-E44D1F20CB28}" destId="{B8C15370-9E21-4343-A577-4985C41A0B6E}" srcOrd="0" destOrd="0" presId="urn:microsoft.com/office/officeart/2005/8/layout/hList1"/>
    <dgm:cxn modelId="{766F4955-F53D-4E5F-A7D9-8AE86DDD9794}" type="presOf" srcId="{B92700A2-FB38-4467-8A2E-6B17FD5FB43C}" destId="{98860936-C475-4184-9A9D-2F4B5D8B0BC7}" srcOrd="0" destOrd="1" presId="urn:microsoft.com/office/officeart/2005/8/layout/hList1"/>
    <dgm:cxn modelId="{401C8A76-0402-439A-A771-D9B2BC35018E}" srcId="{2F8ECEAC-FAA3-4503-A169-57F41A503807}" destId="{B92700A2-FB38-4467-8A2E-6B17FD5FB43C}" srcOrd="1" destOrd="0" parTransId="{D455CBAE-1EFE-4677-A720-D37D3C7C79C7}" sibTransId="{A308112E-A697-4E6A-A0C4-5392D47FD2DE}"/>
    <dgm:cxn modelId="{24836079-9FDA-4F84-9291-518671EE6E30}" srcId="{425AB2E9-3568-4939-AD20-F42726F09D02}" destId="{2F8ECEAC-FAA3-4503-A169-57F41A503807}" srcOrd="2" destOrd="0" parTransId="{ACAA3BC8-2CDA-42A5-8DD6-5A948ACC6FCF}" sibTransId="{61A568BF-D1AB-4345-9CA7-878468CAA9E0}"/>
    <dgm:cxn modelId="{01AD485A-0916-4A80-9CBA-29870F4D202A}" srcId="{425AB2E9-3568-4939-AD20-F42726F09D02}" destId="{184B56DA-A66C-4DD0-AE11-0A7EBA387E48}" srcOrd="1" destOrd="0" parTransId="{3C1C544F-4C0C-4E19-A3D2-C3E5175D7B4B}" sibTransId="{8EE144C8-20EA-43DA-B048-41CEE06807BC}"/>
    <dgm:cxn modelId="{FC6EE199-23CF-4307-94F8-FC53916EA51A}" srcId="{425AB2E9-3568-4939-AD20-F42726F09D02}" destId="{06F1FE2A-97BA-4B52-B3A6-E44D1F20CB28}" srcOrd="0" destOrd="0" parTransId="{272155B6-483B-4675-B173-D3F00A201046}" sibTransId="{0CACD921-34CA-4681-87F1-041A98C27B3D}"/>
    <dgm:cxn modelId="{913323B4-1F88-4AC5-8C9E-BE0572C8023B}" type="presOf" srcId="{4640F6E6-EF32-4372-9B3B-2FFD48F9CB5C}" destId="{DE65B54D-BB89-4898-B770-68834B90CB27}" srcOrd="0" destOrd="0" presId="urn:microsoft.com/office/officeart/2005/8/layout/hList1"/>
    <dgm:cxn modelId="{ACB965C6-1ACF-483C-9C29-8A17C949C706}" srcId="{06F1FE2A-97BA-4B52-B3A6-E44D1F20CB28}" destId="{4640F6E6-EF32-4372-9B3B-2FFD48F9CB5C}" srcOrd="0" destOrd="0" parTransId="{DB4F8E23-BBE6-4AB5-9D82-74F5115D7455}" sibTransId="{55E32D54-3DF3-4F3F-B3B8-1AEE5606EC62}"/>
    <dgm:cxn modelId="{12E1A9E1-0E2B-4599-8D03-2A69A1547115}" type="presOf" srcId="{425AB2E9-3568-4939-AD20-F42726F09D02}" destId="{4351CFC8-37EC-494B-A841-287649776134}" srcOrd="0" destOrd="0" presId="urn:microsoft.com/office/officeart/2005/8/layout/hList1"/>
    <dgm:cxn modelId="{51EFA3EF-F9E3-4B84-BA84-84A3BBF4D4D3}" type="presOf" srcId="{17AF0C1B-AB46-4643-AAAB-C00D253E5731}" destId="{6EC96761-7A7E-46B1-9A31-B92F49834D5A}" srcOrd="0" destOrd="0" presId="urn:microsoft.com/office/officeart/2005/8/layout/hList1"/>
    <dgm:cxn modelId="{7FD88FF9-53A7-4C08-9686-37472D3C5F90}" type="presOf" srcId="{184B56DA-A66C-4DD0-AE11-0A7EBA387E48}" destId="{E01B3154-0666-4584-9FC4-432DE00CC402}" srcOrd="0" destOrd="0" presId="urn:microsoft.com/office/officeart/2005/8/layout/hList1"/>
    <dgm:cxn modelId="{31D0EEFF-9776-4597-8873-3B56F9091C86}" srcId="{184B56DA-A66C-4DD0-AE11-0A7EBA387E48}" destId="{17AF0C1B-AB46-4643-AAAB-C00D253E5731}" srcOrd="0" destOrd="0" parTransId="{29C3C336-A8CD-48B5-9F85-325299B52A84}" sibTransId="{631D11DF-11B6-487B-8148-E2BF1F9190AD}"/>
    <dgm:cxn modelId="{AE41C4D7-1708-49AF-AE4A-683C8CF513D4}" type="presParOf" srcId="{4351CFC8-37EC-494B-A841-287649776134}" destId="{70E9962D-05C5-4F85-A473-03B50B9C6416}" srcOrd="0" destOrd="0" presId="urn:microsoft.com/office/officeart/2005/8/layout/hList1"/>
    <dgm:cxn modelId="{54821AC3-B761-4DE3-A299-35C839B48BE7}" type="presParOf" srcId="{70E9962D-05C5-4F85-A473-03B50B9C6416}" destId="{B8C15370-9E21-4343-A577-4985C41A0B6E}" srcOrd="0" destOrd="0" presId="urn:microsoft.com/office/officeart/2005/8/layout/hList1"/>
    <dgm:cxn modelId="{3935A46C-E062-4151-BCBD-56617280633D}" type="presParOf" srcId="{70E9962D-05C5-4F85-A473-03B50B9C6416}" destId="{DE65B54D-BB89-4898-B770-68834B90CB27}" srcOrd="1" destOrd="0" presId="urn:microsoft.com/office/officeart/2005/8/layout/hList1"/>
    <dgm:cxn modelId="{0A12C62A-0CDE-440C-8EAB-E415EF2E4EAF}" type="presParOf" srcId="{4351CFC8-37EC-494B-A841-287649776134}" destId="{A7E2C66E-7169-4E42-A713-6528CC71DD9D}" srcOrd="1" destOrd="0" presId="urn:microsoft.com/office/officeart/2005/8/layout/hList1"/>
    <dgm:cxn modelId="{54851ACF-12A9-4433-874C-444142834581}" type="presParOf" srcId="{4351CFC8-37EC-494B-A841-287649776134}" destId="{C25D5A66-A92F-4D7D-A84B-534F27779317}" srcOrd="2" destOrd="0" presId="urn:microsoft.com/office/officeart/2005/8/layout/hList1"/>
    <dgm:cxn modelId="{868B21E6-351E-4088-8823-CA0673B273DE}" type="presParOf" srcId="{C25D5A66-A92F-4D7D-A84B-534F27779317}" destId="{E01B3154-0666-4584-9FC4-432DE00CC402}" srcOrd="0" destOrd="0" presId="urn:microsoft.com/office/officeart/2005/8/layout/hList1"/>
    <dgm:cxn modelId="{91B14886-054D-49EB-AF4F-06F73F4E851C}" type="presParOf" srcId="{C25D5A66-A92F-4D7D-A84B-534F27779317}" destId="{6EC96761-7A7E-46B1-9A31-B92F49834D5A}" srcOrd="1" destOrd="0" presId="urn:microsoft.com/office/officeart/2005/8/layout/hList1"/>
    <dgm:cxn modelId="{68DB7211-B7EA-4286-B920-F0E227605505}" type="presParOf" srcId="{4351CFC8-37EC-494B-A841-287649776134}" destId="{D004D87C-D390-4BAA-B20D-69AF97599BD7}" srcOrd="3" destOrd="0" presId="urn:microsoft.com/office/officeart/2005/8/layout/hList1"/>
    <dgm:cxn modelId="{10B5F44C-3CDA-48E6-B908-B6A9CE97492E}" type="presParOf" srcId="{4351CFC8-37EC-494B-A841-287649776134}" destId="{F9A125CB-F105-4A75-821B-0388D80248ED}" srcOrd="4" destOrd="0" presId="urn:microsoft.com/office/officeart/2005/8/layout/hList1"/>
    <dgm:cxn modelId="{82B6102B-62E6-40B9-9BD7-E73770A2464A}" type="presParOf" srcId="{F9A125CB-F105-4A75-821B-0388D80248ED}" destId="{64DD6D48-227C-4434-BED8-F49C9D4F4F7E}" srcOrd="0" destOrd="0" presId="urn:microsoft.com/office/officeart/2005/8/layout/hList1"/>
    <dgm:cxn modelId="{5D5C143C-31FC-4B5B-97EA-AB78A00ACAA1}" type="presParOf" srcId="{F9A125CB-F105-4A75-821B-0388D80248ED}" destId="{98860936-C475-4184-9A9D-2F4B5D8B0BC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AFBC85-EE41-46FB-A7F4-99ED4084C835}" type="doc">
      <dgm:prSet loTypeId="urn:microsoft.com/office/officeart/2008/layout/TitlePictureLineup" loCatId="picture" qsTypeId="urn:microsoft.com/office/officeart/2005/8/quickstyle/simple1" qsCatId="simple" csTypeId="urn:microsoft.com/office/officeart/2005/8/colors/accent1_2" csCatId="accent1" phldr="1"/>
      <dgm:spPr/>
      <dgm:t>
        <a:bodyPr/>
        <a:lstStyle/>
        <a:p>
          <a:endParaRPr lang="en-US"/>
        </a:p>
      </dgm:t>
    </dgm:pt>
    <dgm:pt modelId="{A518A75D-9854-4CDE-9FB7-B1EBB324AAED}">
      <dgm:prSet phldrT="[Text]"/>
      <dgm:spPr/>
      <dgm:t>
        <a:bodyPr/>
        <a:lstStyle/>
        <a:p>
          <a:r>
            <a:rPr lang="en-US" dirty="0"/>
            <a:t>When</a:t>
          </a:r>
        </a:p>
      </dgm:t>
    </dgm:pt>
    <dgm:pt modelId="{8A2D5E86-42BC-415B-A1DE-0C28EEB3661C}" type="parTrans" cxnId="{E5053C00-76EC-4519-ABF3-0ACDA95BE163}">
      <dgm:prSet/>
      <dgm:spPr/>
      <dgm:t>
        <a:bodyPr/>
        <a:lstStyle/>
        <a:p>
          <a:endParaRPr lang="en-US"/>
        </a:p>
      </dgm:t>
    </dgm:pt>
    <dgm:pt modelId="{FF440F30-5F7D-44F0-8264-C65521A11F0C}" type="sibTrans" cxnId="{E5053C00-76EC-4519-ABF3-0ACDA95BE163}">
      <dgm:prSet/>
      <dgm:spPr/>
      <dgm:t>
        <a:bodyPr/>
        <a:lstStyle/>
        <a:p>
          <a:endParaRPr lang="en-US"/>
        </a:p>
      </dgm:t>
    </dgm:pt>
    <dgm:pt modelId="{48328429-D21F-4CF6-9089-EE3F5F57F2AC}">
      <dgm:prSet phldrT="[Text]"/>
      <dgm:spPr/>
      <dgm:t>
        <a:bodyPr/>
        <a:lstStyle/>
        <a:p>
          <a:endParaRPr lang="en-US" dirty="0"/>
        </a:p>
      </dgm:t>
    </dgm:pt>
    <dgm:pt modelId="{1635AB15-42A4-42D6-9F2B-33788AD7A83B}" type="parTrans" cxnId="{B7AA9BCE-D649-4F1B-B108-93466D2481F6}">
      <dgm:prSet/>
      <dgm:spPr/>
      <dgm:t>
        <a:bodyPr/>
        <a:lstStyle/>
        <a:p>
          <a:endParaRPr lang="en-US"/>
        </a:p>
      </dgm:t>
    </dgm:pt>
    <dgm:pt modelId="{C822654F-BF62-47E3-96FD-AE4B604B788B}" type="sibTrans" cxnId="{B7AA9BCE-D649-4F1B-B108-93466D2481F6}">
      <dgm:prSet/>
      <dgm:spPr/>
      <dgm:t>
        <a:bodyPr/>
        <a:lstStyle/>
        <a:p>
          <a:endParaRPr lang="en-US"/>
        </a:p>
      </dgm:t>
    </dgm:pt>
    <dgm:pt modelId="{25AF84C7-6ED7-450C-83EA-4337CE735A70}">
      <dgm:prSet phldrT="[Text]"/>
      <dgm:spPr/>
      <dgm:t>
        <a:bodyPr/>
        <a:lstStyle/>
        <a:p>
          <a:r>
            <a:rPr lang="en-US" dirty="0"/>
            <a:t>Where</a:t>
          </a:r>
        </a:p>
      </dgm:t>
    </dgm:pt>
    <dgm:pt modelId="{33168ED3-1516-4DE0-87C6-D0BBEBB68307}" type="parTrans" cxnId="{447AF68F-5153-4E01-A5A1-8D3A25A73007}">
      <dgm:prSet/>
      <dgm:spPr/>
      <dgm:t>
        <a:bodyPr/>
        <a:lstStyle/>
        <a:p>
          <a:endParaRPr lang="en-US"/>
        </a:p>
      </dgm:t>
    </dgm:pt>
    <dgm:pt modelId="{2562C856-622C-43A4-99D0-A7FF0C835EBA}" type="sibTrans" cxnId="{447AF68F-5153-4E01-A5A1-8D3A25A73007}">
      <dgm:prSet/>
      <dgm:spPr/>
      <dgm:t>
        <a:bodyPr/>
        <a:lstStyle/>
        <a:p>
          <a:endParaRPr lang="en-US"/>
        </a:p>
      </dgm:t>
    </dgm:pt>
    <dgm:pt modelId="{0F8DBA57-A3BA-4BC9-A853-67B71E3B3531}">
      <dgm:prSet phldrT="[Text]"/>
      <dgm:spPr/>
      <dgm:t>
        <a:bodyPr/>
        <a:lstStyle/>
        <a:p>
          <a:r>
            <a:rPr lang="en-US" dirty="0"/>
            <a:t>How</a:t>
          </a:r>
        </a:p>
      </dgm:t>
    </dgm:pt>
    <dgm:pt modelId="{99BB5F99-B845-4128-856A-D40FE489F4C0}" type="parTrans" cxnId="{81AE50C2-F587-470B-86FC-B5A28EFEE1BC}">
      <dgm:prSet/>
      <dgm:spPr/>
      <dgm:t>
        <a:bodyPr/>
        <a:lstStyle/>
        <a:p>
          <a:endParaRPr lang="en-US"/>
        </a:p>
      </dgm:t>
    </dgm:pt>
    <dgm:pt modelId="{CD82CFE7-3793-47B0-8B52-9C19EDB40EDE}" type="sibTrans" cxnId="{81AE50C2-F587-470B-86FC-B5A28EFEE1BC}">
      <dgm:prSet/>
      <dgm:spPr/>
      <dgm:t>
        <a:bodyPr/>
        <a:lstStyle/>
        <a:p>
          <a:endParaRPr lang="en-US"/>
        </a:p>
      </dgm:t>
    </dgm:pt>
    <dgm:pt modelId="{677FC8B7-2875-43E9-9CDF-1CB72AAB0D0E}">
      <dgm:prSet phldrT="[Text]"/>
      <dgm:spPr/>
      <dgm:t>
        <a:bodyPr/>
        <a:lstStyle/>
        <a:p>
          <a:r>
            <a:rPr lang="en-US" dirty="0"/>
            <a:t>Instructions</a:t>
          </a:r>
        </a:p>
      </dgm:t>
    </dgm:pt>
    <dgm:pt modelId="{135D044B-CF2D-4837-B65C-369AE7EBF5F6}" type="parTrans" cxnId="{97DC5797-804D-44AB-A7F2-9EB61CACB1D5}">
      <dgm:prSet/>
      <dgm:spPr/>
      <dgm:t>
        <a:bodyPr/>
        <a:lstStyle/>
        <a:p>
          <a:endParaRPr lang="en-US"/>
        </a:p>
      </dgm:t>
    </dgm:pt>
    <dgm:pt modelId="{76FCE978-AC8C-47A4-866D-929EE0B68914}" type="sibTrans" cxnId="{97DC5797-804D-44AB-A7F2-9EB61CACB1D5}">
      <dgm:prSet/>
      <dgm:spPr/>
      <dgm:t>
        <a:bodyPr/>
        <a:lstStyle/>
        <a:p>
          <a:endParaRPr lang="en-US"/>
        </a:p>
      </dgm:t>
    </dgm:pt>
    <dgm:pt modelId="{8C6E4A05-D928-421F-BB35-AB0FFEB0B7C4}" type="pres">
      <dgm:prSet presAssocID="{25AFBC85-EE41-46FB-A7F4-99ED4084C835}" presName="Name0" presStyleCnt="0">
        <dgm:presLayoutVars>
          <dgm:dir/>
        </dgm:presLayoutVars>
      </dgm:prSet>
      <dgm:spPr/>
    </dgm:pt>
    <dgm:pt modelId="{8C8EDC2C-400F-4A87-B348-71B90CDC58F1}" type="pres">
      <dgm:prSet presAssocID="{A518A75D-9854-4CDE-9FB7-B1EBB324AAED}" presName="composite" presStyleCnt="0"/>
      <dgm:spPr/>
    </dgm:pt>
    <dgm:pt modelId="{53B4FA82-603E-4EDB-90A9-1DA699C2C901}" type="pres">
      <dgm:prSet presAssocID="{A518A75D-9854-4CDE-9FB7-B1EBB324AAED}" presName="Accent" presStyleLbl="alignAcc1" presStyleIdx="0" presStyleCnt="4"/>
      <dgm:spPr/>
    </dgm:pt>
    <dgm:pt modelId="{48475A52-D924-4818-BEE8-D250047D6B3F}" type="pres">
      <dgm:prSet presAssocID="{A518A75D-9854-4CDE-9FB7-B1EBB324AAED}" presName="Image"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dgm:spPr>
      <dgm:extLst>
        <a:ext uri="{E40237B7-FDA0-4F09-8148-C483321AD2D9}">
          <dgm14:cNvPr xmlns:dgm14="http://schemas.microsoft.com/office/drawing/2010/diagram" id="0" name="" descr="Stack of file folders and papers with pen on top." title="Sample Picture"/>
        </a:ext>
      </dgm:extLst>
    </dgm:pt>
    <dgm:pt modelId="{5ABBC393-AD16-4772-8402-4ABCB8683B4E}" type="pres">
      <dgm:prSet presAssocID="{A518A75D-9854-4CDE-9FB7-B1EBB324AAED}" presName="Child" presStyleLbl="revTx" presStyleIdx="0" presStyleCnt="4">
        <dgm:presLayoutVars>
          <dgm:bulletEnabled val="1"/>
        </dgm:presLayoutVars>
      </dgm:prSet>
      <dgm:spPr/>
    </dgm:pt>
    <dgm:pt modelId="{770E20EC-6929-4A45-99D5-285545E37892}" type="pres">
      <dgm:prSet presAssocID="{A518A75D-9854-4CDE-9FB7-B1EBB324AAED}" presName="Parent" presStyleLbl="alignNode1" presStyleIdx="0" presStyleCnt="4">
        <dgm:presLayoutVars>
          <dgm:bulletEnabled val="1"/>
        </dgm:presLayoutVars>
      </dgm:prSet>
      <dgm:spPr/>
    </dgm:pt>
    <dgm:pt modelId="{F445107B-3E02-430C-9039-D2AE418B235A}" type="pres">
      <dgm:prSet presAssocID="{FF440F30-5F7D-44F0-8264-C65521A11F0C}" presName="sibTrans" presStyleCnt="0"/>
      <dgm:spPr/>
    </dgm:pt>
    <dgm:pt modelId="{4F88CED5-DAB2-486C-AD16-C2CB6913B61B}" type="pres">
      <dgm:prSet presAssocID="{25AF84C7-6ED7-450C-83EA-4337CE735A70}" presName="composite" presStyleCnt="0"/>
      <dgm:spPr/>
    </dgm:pt>
    <dgm:pt modelId="{6806A88B-ACCD-4689-BA2C-F1412EF73B42}" type="pres">
      <dgm:prSet presAssocID="{25AF84C7-6ED7-450C-83EA-4337CE735A70}" presName="Accent" presStyleLbl="alignAcc1" presStyleIdx="1" presStyleCnt="4"/>
      <dgm:spPr/>
    </dgm:pt>
    <dgm:pt modelId="{6D3BA09B-A748-477B-98A1-FEDE95925694}" type="pres">
      <dgm:prSet presAssocID="{25AF84C7-6ED7-450C-83EA-4337CE735A70}" presName="Image" presStyleLbl="node1" presStyleIdx="1" presStyleCnt="4"/>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a:blipFill>
      </dgm:spPr>
      <dgm:extLst>
        <a:ext uri="{E40237B7-FDA0-4F09-8148-C483321AD2D9}">
          <dgm14:cNvPr xmlns:dgm14="http://schemas.microsoft.com/office/drawing/2010/diagram" id="0" name="" descr="Four people having a discussion in office with large windows." title="Sample Picture"/>
        </a:ext>
      </dgm:extLst>
    </dgm:pt>
    <dgm:pt modelId="{A0810939-5D65-4F5C-894F-F86C706A7A1C}" type="pres">
      <dgm:prSet presAssocID="{25AF84C7-6ED7-450C-83EA-4337CE735A70}" presName="Child" presStyleLbl="revTx" presStyleIdx="1" presStyleCnt="4">
        <dgm:presLayoutVars>
          <dgm:bulletEnabled val="1"/>
        </dgm:presLayoutVars>
      </dgm:prSet>
      <dgm:spPr/>
    </dgm:pt>
    <dgm:pt modelId="{16EEE8E2-3D18-44F6-B04A-3D59841E4FA8}" type="pres">
      <dgm:prSet presAssocID="{25AF84C7-6ED7-450C-83EA-4337CE735A70}" presName="Parent" presStyleLbl="alignNode1" presStyleIdx="1" presStyleCnt="4">
        <dgm:presLayoutVars>
          <dgm:bulletEnabled val="1"/>
        </dgm:presLayoutVars>
      </dgm:prSet>
      <dgm:spPr/>
    </dgm:pt>
    <dgm:pt modelId="{BC140B48-2181-4811-AF91-223867D0738E}" type="pres">
      <dgm:prSet presAssocID="{2562C856-622C-43A4-99D0-A7FF0C835EBA}" presName="sibTrans" presStyleCnt="0"/>
      <dgm:spPr/>
    </dgm:pt>
    <dgm:pt modelId="{57293698-40AD-44C8-9B60-0D0C4FC11960}" type="pres">
      <dgm:prSet presAssocID="{0F8DBA57-A3BA-4BC9-A853-67B71E3B3531}" presName="composite" presStyleCnt="0"/>
      <dgm:spPr/>
    </dgm:pt>
    <dgm:pt modelId="{7F77031C-84AF-49FA-B2E3-6B22E2F49F2B}" type="pres">
      <dgm:prSet presAssocID="{0F8DBA57-A3BA-4BC9-A853-67B71E3B3531}" presName="Accent" presStyleLbl="alignAcc1" presStyleIdx="2" presStyleCnt="4"/>
      <dgm:spPr/>
    </dgm:pt>
    <dgm:pt modelId="{6FDEA8A3-BC3B-493E-88CC-A57435CCDC96}" type="pres">
      <dgm:prSet presAssocID="{0F8DBA57-A3BA-4BC9-A853-67B71E3B3531}" presName="Image" presStyleLbl="node1" presStyleIdx="2" presStyleCnt="4"/>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a:blipFill>
      </dgm:spPr>
      <dgm:extLst>
        <a:ext uri="{E40237B7-FDA0-4F09-8148-C483321AD2D9}">
          <dgm14:cNvPr xmlns:dgm14="http://schemas.microsoft.com/office/drawing/2010/diagram" id="0" name="" descr="Close up of students studying in library." title="Sample Picture"/>
        </a:ext>
      </dgm:extLst>
    </dgm:pt>
    <dgm:pt modelId="{EBE06ADE-C892-44D3-AB90-0EE941CCA21D}" type="pres">
      <dgm:prSet presAssocID="{0F8DBA57-A3BA-4BC9-A853-67B71E3B3531}" presName="Child" presStyleLbl="revTx" presStyleIdx="2" presStyleCnt="4">
        <dgm:presLayoutVars>
          <dgm:bulletEnabled val="1"/>
        </dgm:presLayoutVars>
      </dgm:prSet>
      <dgm:spPr/>
    </dgm:pt>
    <dgm:pt modelId="{B3686B38-0C87-411A-9F82-923E333643FB}" type="pres">
      <dgm:prSet presAssocID="{0F8DBA57-A3BA-4BC9-A853-67B71E3B3531}" presName="Parent" presStyleLbl="alignNode1" presStyleIdx="2" presStyleCnt="4">
        <dgm:presLayoutVars>
          <dgm:bulletEnabled val="1"/>
        </dgm:presLayoutVars>
      </dgm:prSet>
      <dgm:spPr/>
    </dgm:pt>
    <dgm:pt modelId="{0A69584E-ED28-4A81-B130-0E9A2F565C94}" type="pres">
      <dgm:prSet presAssocID="{CD82CFE7-3793-47B0-8B52-9C19EDB40EDE}" presName="sibTrans" presStyleCnt="0"/>
      <dgm:spPr/>
    </dgm:pt>
    <dgm:pt modelId="{CCF11A6E-F586-4910-8C44-1AE6AD4ECC02}" type="pres">
      <dgm:prSet presAssocID="{677FC8B7-2875-43E9-9CDF-1CB72AAB0D0E}" presName="composite" presStyleCnt="0"/>
      <dgm:spPr/>
    </dgm:pt>
    <dgm:pt modelId="{87ACD694-36F9-4193-A8FE-573DA345BCA3}" type="pres">
      <dgm:prSet presAssocID="{677FC8B7-2875-43E9-9CDF-1CB72AAB0D0E}" presName="Accent" presStyleLbl="alignAcc1" presStyleIdx="3" presStyleCnt="4"/>
      <dgm:spPr/>
    </dgm:pt>
    <dgm:pt modelId="{D5EF084B-0048-459A-9001-2451F5192F25}" type="pres">
      <dgm:prSet presAssocID="{677FC8B7-2875-43E9-9CDF-1CB72AAB0D0E}" presName="Image" presStyleLbl="node1" presStyleIdx="3" presStyleCnt="4"/>
      <dgm:spPr>
        <a: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a:blipFill>
      </dgm:spPr>
      <dgm:extLst>
        <a:ext uri="{E40237B7-FDA0-4F09-8148-C483321AD2D9}">
          <dgm14:cNvPr xmlns:dgm14="http://schemas.microsoft.com/office/drawing/2010/diagram" id="0" name="" descr="Closeup of gloved hand picking up a glass beaker." title="Sample Picture"/>
        </a:ext>
      </dgm:extLst>
    </dgm:pt>
    <dgm:pt modelId="{2A1C86DE-9AB9-421D-8408-47DA191A0168}" type="pres">
      <dgm:prSet presAssocID="{677FC8B7-2875-43E9-9CDF-1CB72AAB0D0E}" presName="Child" presStyleLbl="revTx" presStyleIdx="3" presStyleCnt="4">
        <dgm:presLayoutVars>
          <dgm:bulletEnabled val="1"/>
        </dgm:presLayoutVars>
      </dgm:prSet>
      <dgm:spPr/>
    </dgm:pt>
    <dgm:pt modelId="{4E89074A-DD45-4C30-BE68-0847302086FD}" type="pres">
      <dgm:prSet presAssocID="{677FC8B7-2875-43E9-9CDF-1CB72AAB0D0E}" presName="Parent" presStyleLbl="alignNode1" presStyleIdx="3" presStyleCnt="4">
        <dgm:presLayoutVars>
          <dgm:bulletEnabled val="1"/>
        </dgm:presLayoutVars>
      </dgm:prSet>
      <dgm:spPr/>
    </dgm:pt>
  </dgm:ptLst>
  <dgm:cxnLst>
    <dgm:cxn modelId="{E5053C00-76EC-4519-ABF3-0ACDA95BE163}" srcId="{25AFBC85-EE41-46FB-A7F4-99ED4084C835}" destId="{A518A75D-9854-4CDE-9FB7-B1EBB324AAED}" srcOrd="0" destOrd="0" parTransId="{8A2D5E86-42BC-415B-A1DE-0C28EEB3661C}" sibTransId="{FF440F30-5F7D-44F0-8264-C65521A11F0C}"/>
    <dgm:cxn modelId="{4A4ADF06-6D3D-43CF-9662-53E434EE742F}" type="presOf" srcId="{25AF84C7-6ED7-450C-83EA-4337CE735A70}" destId="{16EEE8E2-3D18-44F6-B04A-3D59841E4FA8}" srcOrd="0" destOrd="0" presId="urn:microsoft.com/office/officeart/2008/layout/TitlePictureLineup"/>
    <dgm:cxn modelId="{B724B512-D13F-42E5-8E9D-6F0A3CE544D8}" type="presOf" srcId="{48328429-D21F-4CF6-9089-EE3F5F57F2AC}" destId="{5ABBC393-AD16-4772-8402-4ABCB8683B4E}" srcOrd="0" destOrd="0" presId="urn:microsoft.com/office/officeart/2008/layout/TitlePictureLineup"/>
    <dgm:cxn modelId="{951AB036-7A1D-4DCF-8595-B29E9F00F3BE}" type="presOf" srcId="{677FC8B7-2875-43E9-9CDF-1CB72AAB0D0E}" destId="{4E89074A-DD45-4C30-BE68-0847302086FD}" srcOrd="0" destOrd="0" presId="urn:microsoft.com/office/officeart/2008/layout/TitlePictureLineup"/>
    <dgm:cxn modelId="{6A0A065E-D593-4F6E-BB02-BF63EE5BC407}" type="presOf" srcId="{25AFBC85-EE41-46FB-A7F4-99ED4084C835}" destId="{8C6E4A05-D928-421F-BB35-AB0FFEB0B7C4}" srcOrd="0" destOrd="0" presId="urn:microsoft.com/office/officeart/2008/layout/TitlePictureLineup"/>
    <dgm:cxn modelId="{447AF68F-5153-4E01-A5A1-8D3A25A73007}" srcId="{25AFBC85-EE41-46FB-A7F4-99ED4084C835}" destId="{25AF84C7-6ED7-450C-83EA-4337CE735A70}" srcOrd="1" destOrd="0" parTransId="{33168ED3-1516-4DE0-87C6-D0BBEBB68307}" sibTransId="{2562C856-622C-43A4-99D0-A7FF0C835EBA}"/>
    <dgm:cxn modelId="{97DC5797-804D-44AB-A7F2-9EB61CACB1D5}" srcId="{25AFBC85-EE41-46FB-A7F4-99ED4084C835}" destId="{677FC8B7-2875-43E9-9CDF-1CB72AAB0D0E}" srcOrd="3" destOrd="0" parTransId="{135D044B-CF2D-4837-B65C-369AE7EBF5F6}" sibTransId="{76FCE978-AC8C-47A4-866D-929EE0B68914}"/>
    <dgm:cxn modelId="{C84F12B6-3EE3-4557-A9DE-5ECD9E203BEF}" type="presOf" srcId="{0F8DBA57-A3BA-4BC9-A853-67B71E3B3531}" destId="{B3686B38-0C87-411A-9F82-923E333643FB}" srcOrd="0" destOrd="0" presId="urn:microsoft.com/office/officeart/2008/layout/TitlePictureLineup"/>
    <dgm:cxn modelId="{81AE50C2-F587-470B-86FC-B5A28EFEE1BC}" srcId="{25AFBC85-EE41-46FB-A7F4-99ED4084C835}" destId="{0F8DBA57-A3BA-4BC9-A853-67B71E3B3531}" srcOrd="2" destOrd="0" parTransId="{99BB5F99-B845-4128-856A-D40FE489F4C0}" sibTransId="{CD82CFE7-3793-47B0-8B52-9C19EDB40EDE}"/>
    <dgm:cxn modelId="{B7AA9BCE-D649-4F1B-B108-93466D2481F6}" srcId="{A518A75D-9854-4CDE-9FB7-B1EBB324AAED}" destId="{48328429-D21F-4CF6-9089-EE3F5F57F2AC}" srcOrd="0" destOrd="0" parTransId="{1635AB15-42A4-42D6-9F2B-33788AD7A83B}" sibTransId="{C822654F-BF62-47E3-96FD-AE4B604B788B}"/>
    <dgm:cxn modelId="{CA8B89D3-A3E5-41AB-9C8A-76BEC3920398}" type="presOf" srcId="{A518A75D-9854-4CDE-9FB7-B1EBB324AAED}" destId="{770E20EC-6929-4A45-99D5-285545E37892}" srcOrd="0" destOrd="0" presId="urn:microsoft.com/office/officeart/2008/layout/TitlePictureLineup"/>
    <dgm:cxn modelId="{B5657A53-F7C5-449A-A28C-ADB1BD95AFAD}" type="presParOf" srcId="{8C6E4A05-D928-421F-BB35-AB0FFEB0B7C4}" destId="{8C8EDC2C-400F-4A87-B348-71B90CDC58F1}" srcOrd="0" destOrd="0" presId="urn:microsoft.com/office/officeart/2008/layout/TitlePictureLineup"/>
    <dgm:cxn modelId="{1C80C19B-C14E-453A-AD9B-0F519D412CCB}" type="presParOf" srcId="{8C8EDC2C-400F-4A87-B348-71B90CDC58F1}" destId="{53B4FA82-603E-4EDB-90A9-1DA699C2C901}" srcOrd="0" destOrd="0" presId="urn:microsoft.com/office/officeart/2008/layout/TitlePictureLineup"/>
    <dgm:cxn modelId="{0D6A37DD-154A-4327-B4B3-2A50C24373F9}" type="presParOf" srcId="{8C8EDC2C-400F-4A87-B348-71B90CDC58F1}" destId="{48475A52-D924-4818-BEE8-D250047D6B3F}" srcOrd="1" destOrd="0" presId="urn:microsoft.com/office/officeart/2008/layout/TitlePictureLineup"/>
    <dgm:cxn modelId="{1E1E856B-4E06-4DFA-AE7E-1819C16ECE23}" type="presParOf" srcId="{8C8EDC2C-400F-4A87-B348-71B90CDC58F1}" destId="{5ABBC393-AD16-4772-8402-4ABCB8683B4E}" srcOrd="2" destOrd="0" presId="urn:microsoft.com/office/officeart/2008/layout/TitlePictureLineup"/>
    <dgm:cxn modelId="{94603CFF-6319-4F7E-9584-61D5B3C6CCE8}" type="presParOf" srcId="{8C8EDC2C-400F-4A87-B348-71B90CDC58F1}" destId="{770E20EC-6929-4A45-99D5-285545E37892}" srcOrd="3" destOrd="0" presId="urn:microsoft.com/office/officeart/2008/layout/TitlePictureLineup"/>
    <dgm:cxn modelId="{118F0820-8E7E-4B51-9E59-DD8CD76FCF99}" type="presParOf" srcId="{8C6E4A05-D928-421F-BB35-AB0FFEB0B7C4}" destId="{F445107B-3E02-430C-9039-D2AE418B235A}" srcOrd="1" destOrd="0" presId="urn:microsoft.com/office/officeart/2008/layout/TitlePictureLineup"/>
    <dgm:cxn modelId="{548A32D1-9AF9-45CD-8C7D-024637A7AB9D}" type="presParOf" srcId="{8C6E4A05-D928-421F-BB35-AB0FFEB0B7C4}" destId="{4F88CED5-DAB2-486C-AD16-C2CB6913B61B}" srcOrd="2" destOrd="0" presId="urn:microsoft.com/office/officeart/2008/layout/TitlePictureLineup"/>
    <dgm:cxn modelId="{82A3BCF8-B055-4122-8F9F-3924F53D11F3}" type="presParOf" srcId="{4F88CED5-DAB2-486C-AD16-C2CB6913B61B}" destId="{6806A88B-ACCD-4689-BA2C-F1412EF73B42}" srcOrd="0" destOrd="0" presId="urn:microsoft.com/office/officeart/2008/layout/TitlePictureLineup"/>
    <dgm:cxn modelId="{B468AC5D-6312-4CB3-A75C-4DD567095356}" type="presParOf" srcId="{4F88CED5-DAB2-486C-AD16-C2CB6913B61B}" destId="{6D3BA09B-A748-477B-98A1-FEDE95925694}" srcOrd="1" destOrd="0" presId="urn:microsoft.com/office/officeart/2008/layout/TitlePictureLineup"/>
    <dgm:cxn modelId="{565D5817-8668-4194-8212-B5C1333A11D3}" type="presParOf" srcId="{4F88CED5-DAB2-486C-AD16-C2CB6913B61B}" destId="{A0810939-5D65-4F5C-894F-F86C706A7A1C}" srcOrd="2" destOrd="0" presId="urn:microsoft.com/office/officeart/2008/layout/TitlePictureLineup"/>
    <dgm:cxn modelId="{588CC3A0-CAF9-4EC4-9804-E43CF7F6D4A8}" type="presParOf" srcId="{4F88CED5-DAB2-486C-AD16-C2CB6913B61B}" destId="{16EEE8E2-3D18-44F6-B04A-3D59841E4FA8}" srcOrd="3" destOrd="0" presId="urn:microsoft.com/office/officeart/2008/layout/TitlePictureLineup"/>
    <dgm:cxn modelId="{174A4375-01F6-4B6C-BFAA-671ADF1C725A}" type="presParOf" srcId="{8C6E4A05-D928-421F-BB35-AB0FFEB0B7C4}" destId="{BC140B48-2181-4811-AF91-223867D0738E}" srcOrd="3" destOrd="0" presId="urn:microsoft.com/office/officeart/2008/layout/TitlePictureLineup"/>
    <dgm:cxn modelId="{34978403-7B65-46B8-9090-6D3EF6659C85}" type="presParOf" srcId="{8C6E4A05-D928-421F-BB35-AB0FFEB0B7C4}" destId="{57293698-40AD-44C8-9B60-0D0C4FC11960}" srcOrd="4" destOrd="0" presId="urn:microsoft.com/office/officeart/2008/layout/TitlePictureLineup"/>
    <dgm:cxn modelId="{5D836622-280E-4845-A659-9D33579C26AB}" type="presParOf" srcId="{57293698-40AD-44C8-9B60-0D0C4FC11960}" destId="{7F77031C-84AF-49FA-B2E3-6B22E2F49F2B}" srcOrd="0" destOrd="0" presId="urn:microsoft.com/office/officeart/2008/layout/TitlePictureLineup"/>
    <dgm:cxn modelId="{1B177A82-D028-4DEB-802C-CC84A925EB5D}" type="presParOf" srcId="{57293698-40AD-44C8-9B60-0D0C4FC11960}" destId="{6FDEA8A3-BC3B-493E-88CC-A57435CCDC96}" srcOrd="1" destOrd="0" presId="urn:microsoft.com/office/officeart/2008/layout/TitlePictureLineup"/>
    <dgm:cxn modelId="{C8378814-4562-48A5-B7DC-6589C729DB15}" type="presParOf" srcId="{57293698-40AD-44C8-9B60-0D0C4FC11960}" destId="{EBE06ADE-C892-44D3-AB90-0EE941CCA21D}" srcOrd="2" destOrd="0" presId="urn:microsoft.com/office/officeart/2008/layout/TitlePictureLineup"/>
    <dgm:cxn modelId="{0D45383A-482B-44A0-B1A5-2DCB71105C09}" type="presParOf" srcId="{57293698-40AD-44C8-9B60-0D0C4FC11960}" destId="{B3686B38-0C87-411A-9F82-923E333643FB}" srcOrd="3" destOrd="0" presId="urn:microsoft.com/office/officeart/2008/layout/TitlePictureLineup"/>
    <dgm:cxn modelId="{08204CAE-7BF2-4DAB-8015-F3F5ABE2F48B}" type="presParOf" srcId="{8C6E4A05-D928-421F-BB35-AB0FFEB0B7C4}" destId="{0A69584E-ED28-4A81-B130-0E9A2F565C94}" srcOrd="5" destOrd="0" presId="urn:microsoft.com/office/officeart/2008/layout/TitlePictureLineup"/>
    <dgm:cxn modelId="{52EDB241-342E-464E-8400-02E1B331CB85}" type="presParOf" srcId="{8C6E4A05-D928-421F-BB35-AB0FFEB0B7C4}" destId="{CCF11A6E-F586-4910-8C44-1AE6AD4ECC02}" srcOrd="6" destOrd="0" presId="urn:microsoft.com/office/officeart/2008/layout/TitlePictureLineup"/>
    <dgm:cxn modelId="{C38F45B8-687B-4411-8E6A-53A47B7D6176}" type="presParOf" srcId="{CCF11A6E-F586-4910-8C44-1AE6AD4ECC02}" destId="{87ACD694-36F9-4193-A8FE-573DA345BCA3}" srcOrd="0" destOrd="0" presId="urn:microsoft.com/office/officeart/2008/layout/TitlePictureLineup"/>
    <dgm:cxn modelId="{897F451A-53DF-4B1E-9380-A027CBDC7541}" type="presParOf" srcId="{CCF11A6E-F586-4910-8C44-1AE6AD4ECC02}" destId="{D5EF084B-0048-459A-9001-2451F5192F25}" srcOrd="1" destOrd="0" presId="urn:microsoft.com/office/officeart/2008/layout/TitlePictureLineup"/>
    <dgm:cxn modelId="{4180D4C8-36C2-4E1C-9F25-69BF37E8E673}" type="presParOf" srcId="{CCF11A6E-F586-4910-8C44-1AE6AD4ECC02}" destId="{2A1C86DE-9AB9-421D-8408-47DA191A0168}" srcOrd="2" destOrd="0" presId="urn:microsoft.com/office/officeart/2008/layout/TitlePictureLineup"/>
    <dgm:cxn modelId="{9E1174A5-804B-4A57-89C9-AAA3D772EA69}" type="presParOf" srcId="{CCF11A6E-F586-4910-8C44-1AE6AD4ECC02}" destId="{4E89074A-DD45-4C30-BE68-0847302086FD}" srcOrd="3" destOrd="0" presId="urn:microsoft.com/office/officeart/2008/layout/TitlePictureLineup"/>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15370-9E21-4343-A577-4985C41A0B6E}">
      <dsp:nvSpPr>
        <dsp:cNvPr id="0" name=""/>
        <dsp:cNvSpPr/>
      </dsp:nvSpPr>
      <dsp:spPr>
        <a:xfrm>
          <a:off x="4000" y="1352158"/>
          <a:ext cx="3900487" cy="156019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US" sz="2800" kern="1200" dirty="0"/>
            <a:t>Controlled variables</a:t>
          </a:r>
        </a:p>
      </dsp:txBody>
      <dsp:txXfrm>
        <a:off x="4000" y="1352158"/>
        <a:ext cx="3900487" cy="1560194"/>
      </dsp:txXfrm>
    </dsp:sp>
    <dsp:sp modelId="{DE65B54D-BB89-4898-B770-68834B90CB27}">
      <dsp:nvSpPr>
        <dsp:cNvPr id="0" name=""/>
        <dsp:cNvSpPr/>
      </dsp:nvSpPr>
      <dsp:spPr>
        <a:xfrm>
          <a:off x="4000" y="2912353"/>
          <a:ext cx="3900487" cy="303322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These are kept the same throughout your experiments</a:t>
          </a:r>
        </a:p>
      </dsp:txBody>
      <dsp:txXfrm>
        <a:off x="4000" y="2912353"/>
        <a:ext cx="3900487" cy="3033224"/>
      </dsp:txXfrm>
    </dsp:sp>
    <dsp:sp modelId="{E01B3154-0666-4584-9FC4-432DE00CC402}">
      <dsp:nvSpPr>
        <dsp:cNvPr id="0" name=""/>
        <dsp:cNvSpPr/>
      </dsp:nvSpPr>
      <dsp:spPr>
        <a:xfrm>
          <a:off x="4450556" y="1352158"/>
          <a:ext cx="3900487" cy="156019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US" sz="2800" kern="1200" dirty="0"/>
            <a:t>Independent variable</a:t>
          </a:r>
        </a:p>
      </dsp:txBody>
      <dsp:txXfrm>
        <a:off x="4450556" y="1352158"/>
        <a:ext cx="3900487" cy="1560194"/>
      </dsp:txXfrm>
    </dsp:sp>
    <dsp:sp modelId="{6EC96761-7A7E-46B1-9A31-B92F49834D5A}">
      <dsp:nvSpPr>
        <dsp:cNvPr id="0" name=""/>
        <dsp:cNvSpPr/>
      </dsp:nvSpPr>
      <dsp:spPr>
        <a:xfrm>
          <a:off x="4450556" y="2912353"/>
          <a:ext cx="3900487" cy="303322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The </a:t>
          </a:r>
          <a:r>
            <a:rPr lang="en-US" sz="2800" b="1" kern="1200" dirty="0"/>
            <a:t>one</a:t>
          </a:r>
          <a:r>
            <a:rPr lang="en-US" sz="2800" kern="1200" dirty="0"/>
            <a:t> variable you purposely change and test</a:t>
          </a:r>
        </a:p>
      </dsp:txBody>
      <dsp:txXfrm>
        <a:off x="4450556" y="2912353"/>
        <a:ext cx="3900487" cy="3033224"/>
      </dsp:txXfrm>
    </dsp:sp>
    <dsp:sp modelId="{64DD6D48-227C-4434-BED8-F49C9D4F4F7E}">
      <dsp:nvSpPr>
        <dsp:cNvPr id="0" name=""/>
        <dsp:cNvSpPr/>
      </dsp:nvSpPr>
      <dsp:spPr>
        <a:xfrm>
          <a:off x="8897112" y="1352158"/>
          <a:ext cx="3900487" cy="156019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US" sz="2800" kern="1200" dirty="0"/>
            <a:t>Dependent variable</a:t>
          </a:r>
        </a:p>
      </dsp:txBody>
      <dsp:txXfrm>
        <a:off x="8897112" y="1352158"/>
        <a:ext cx="3900487" cy="1560194"/>
      </dsp:txXfrm>
    </dsp:sp>
    <dsp:sp modelId="{98860936-C475-4184-9A9D-2F4B5D8B0BC7}">
      <dsp:nvSpPr>
        <dsp:cNvPr id="0" name=""/>
        <dsp:cNvSpPr/>
      </dsp:nvSpPr>
      <dsp:spPr>
        <a:xfrm>
          <a:off x="8897112" y="2912353"/>
          <a:ext cx="3900487" cy="303322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The measure of change observed because of independent variable</a:t>
          </a:r>
        </a:p>
        <a:p>
          <a:pPr marL="285750" lvl="1" indent="-285750" algn="l" defTabSz="1244600">
            <a:lnSpc>
              <a:spcPct val="90000"/>
            </a:lnSpc>
            <a:spcBef>
              <a:spcPct val="0"/>
            </a:spcBef>
            <a:spcAft>
              <a:spcPct val="15000"/>
            </a:spcAft>
            <a:buChar char="•"/>
          </a:pPr>
          <a:r>
            <a:rPr lang="en-US" sz="2800" kern="1200" dirty="0"/>
            <a:t>Decide how you will measure the change</a:t>
          </a:r>
        </a:p>
      </dsp:txBody>
      <dsp:txXfrm>
        <a:off x="8897112" y="2912353"/>
        <a:ext cx="3900487" cy="30332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B4FA82-603E-4EDB-90A9-1DA699C2C901}">
      <dsp:nvSpPr>
        <dsp:cNvPr id="0" name=""/>
        <dsp:cNvSpPr/>
      </dsp:nvSpPr>
      <dsp:spPr>
        <a:xfrm>
          <a:off x="2026" y="1108774"/>
          <a:ext cx="0" cy="5036556"/>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475A52-D924-4818-BEE8-D250047D6B3F}">
      <dsp:nvSpPr>
        <dsp:cNvPr id="0" name=""/>
        <dsp:cNvSpPr/>
      </dsp:nvSpPr>
      <dsp:spPr>
        <a:xfrm>
          <a:off x="141930" y="1276659"/>
          <a:ext cx="2648948" cy="226645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BC393-AD16-4772-8402-4ABCB8683B4E}">
      <dsp:nvSpPr>
        <dsp:cNvPr id="0" name=""/>
        <dsp:cNvSpPr/>
      </dsp:nvSpPr>
      <dsp:spPr>
        <a:xfrm>
          <a:off x="141930" y="3543110"/>
          <a:ext cx="2648948" cy="260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600200">
            <a:lnSpc>
              <a:spcPct val="90000"/>
            </a:lnSpc>
            <a:spcBef>
              <a:spcPct val="0"/>
            </a:spcBef>
            <a:spcAft>
              <a:spcPct val="35000"/>
            </a:spcAft>
            <a:buNone/>
          </a:pPr>
          <a:endParaRPr lang="en-US" sz="3600" kern="1200" dirty="0"/>
        </a:p>
      </dsp:txBody>
      <dsp:txXfrm>
        <a:off x="141930" y="3543110"/>
        <a:ext cx="2648948" cy="2602220"/>
      </dsp:txXfrm>
    </dsp:sp>
    <dsp:sp modelId="{770E20EC-6929-4A45-99D5-285545E37892}">
      <dsp:nvSpPr>
        <dsp:cNvPr id="0" name=""/>
        <dsp:cNvSpPr/>
      </dsp:nvSpPr>
      <dsp:spPr>
        <a:xfrm>
          <a:off x="2026" y="549157"/>
          <a:ext cx="2798086" cy="55961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333500">
            <a:lnSpc>
              <a:spcPct val="90000"/>
            </a:lnSpc>
            <a:spcBef>
              <a:spcPct val="0"/>
            </a:spcBef>
            <a:spcAft>
              <a:spcPct val="35000"/>
            </a:spcAft>
            <a:buNone/>
          </a:pPr>
          <a:r>
            <a:rPr lang="en-US" sz="3000" kern="1200" dirty="0"/>
            <a:t>When</a:t>
          </a:r>
        </a:p>
      </dsp:txBody>
      <dsp:txXfrm>
        <a:off x="2026" y="549157"/>
        <a:ext cx="2798086" cy="559617"/>
      </dsp:txXfrm>
    </dsp:sp>
    <dsp:sp modelId="{6806A88B-ACCD-4689-BA2C-F1412EF73B42}">
      <dsp:nvSpPr>
        <dsp:cNvPr id="0" name=""/>
        <dsp:cNvSpPr/>
      </dsp:nvSpPr>
      <dsp:spPr>
        <a:xfrm>
          <a:off x="3335179" y="1108774"/>
          <a:ext cx="0" cy="5036556"/>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3BA09B-A748-477B-98A1-FEDE95925694}">
      <dsp:nvSpPr>
        <dsp:cNvPr id="0" name=""/>
        <dsp:cNvSpPr/>
      </dsp:nvSpPr>
      <dsp:spPr>
        <a:xfrm>
          <a:off x="3475084" y="1276659"/>
          <a:ext cx="2648948" cy="2266450"/>
        </a:xfrm>
        <a:prstGeom prst="rect">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810939-5D65-4F5C-894F-F86C706A7A1C}">
      <dsp:nvSpPr>
        <dsp:cNvPr id="0" name=""/>
        <dsp:cNvSpPr/>
      </dsp:nvSpPr>
      <dsp:spPr>
        <a:xfrm>
          <a:off x="3475084" y="3543110"/>
          <a:ext cx="2648948" cy="2602220"/>
        </a:xfrm>
        <a:prstGeom prst="rect">
          <a:avLst/>
        </a:prstGeom>
        <a:noFill/>
        <a:ln>
          <a:noFill/>
        </a:ln>
        <a:effectLst/>
      </dsp:spPr>
      <dsp:style>
        <a:lnRef idx="0">
          <a:scrgbClr r="0" g="0" b="0"/>
        </a:lnRef>
        <a:fillRef idx="0">
          <a:scrgbClr r="0" g="0" b="0"/>
        </a:fillRef>
        <a:effectRef idx="0">
          <a:scrgbClr r="0" g="0" b="0"/>
        </a:effectRef>
        <a:fontRef idx="minor"/>
      </dsp:style>
    </dsp:sp>
    <dsp:sp modelId="{16EEE8E2-3D18-44F6-B04A-3D59841E4FA8}">
      <dsp:nvSpPr>
        <dsp:cNvPr id="0" name=""/>
        <dsp:cNvSpPr/>
      </dsp:nvSpPr>
      <dsp:spPr>
        <a:xfrm>
          <a:off x="3335179" y="549157"/>
          <a:ext cx="2798086" cy="55961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333500">
            <a:lnSpc>
              <a:spcPct val="90000"/>
            </a:lnSpc>
            <a:spcBef>
              <a:spcPct val="0"/>
            </a:spcBef>
            <a:spcAft>
              <a:spcPct val="35000"/>
            </a:spcAft>
            <a:buNone/>
          </a:pPr>
          <a:r>
            <a:rPr lang="en-US" sz="3000" kern="1200" dirty="0"/>
            <a:t>Where</a:t>
          </a:r>
        </a:p>
      </dsp:txBody>
      <dsp:txXfrm>
        <a:off x="3335179" y="549157"/>
        <a:ext cx="2798086" cy="559617"/>
      </dsp:txXfrm>
    </dsp:sp>
    <dsp:sp modelId="{7F77031C-84AF-49FA-B2E3-6B22E2F49F2B}">
      <dsp:nvSpPr>
        <dsp:cNvPr id="0" name=""/>
        <dsp:cNvSpPr/>
      </dsp:nvSpPr>
      <dsp:spPr>
        <a:xfrm>
          <a:off x="6668333" y="1108774"/>
          <a:ext cx="0" cy="5036556"/>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DEA8A3-BC3B-493E-88CC-A57435CCDC96}">
      <dsp:nvSpPr>
        <dsp:cNvPr id="0" name=""/>
        <dsp:cNvSpPr/>
      </dsp:nvSpPr>
      <dsp:spPr>
        <a:xfrm>
          <a:off x="6808237" y="1276659"/>
          <a:ext cx="2648948" cy="226645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06ADE-C892-44D3-AB90-0EE941CCA21D}">
      <dsp:nvSpPr>
        <dsp:cNvPr id="0" name=""/>
        <dsp:cNvSpPr/>
      </dsp:nvSpPr>
      <dsp:spPr>
        <a:xfrm>
          <a:off x="6808237" y="3543110"/>
          <a:ext cx="2648948" cy="2602220"/>
        </a:xfrm>
        <a:prstGeom prst="rect">
          <a:avLst/>
        </a:prstGeom>
        <a:noFill/>
        <a:ln>
          <a:noFill/>
        </a:ln>
        <a:effectLst/>
      </dsp:spPr>
      <dsp:style>
        <a:lnRef idx="0">
          <a:scrgbClr r="0" g="0" b="0"/>
        </a:lnRef>
        <a:fillRef idx="0">
          <a:scrgbClr r="0" g="0" b="0"/>
        </a:fillRef>
        <a:effectRef idx="0">
          <a:scrgbClr r="0" g="0" b="0"/>
        </a:effectRef>
        <a:fontRef idx="minor"/>
      </dsp:style>
    </dsp:sp>
    <dsp:sp modelId="{B3686B38-0C87-411A-9F82-923E333643FB}">
      <dsp:nvSpPr>
        <dsp:cNvPr id="0" name=""/>
        <dsp:cNvSpPr/>
      </dsp:nvSpPr>
      <dsp:spPr>
        <a:xfrm>
          <a:off x="6668333" y="549157"/>
          <a:ext cx="2798086" cy="55961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333500">
            <a:lnSpc>
              <a:spcPct val="90000"/>
            </a:lnSpc>
            <a:spcBef>
              <a:spcPct val="0"/>
            </a:spcBef>
            <a:spcAft>
              <a:spcPct val="35000"/>
            </a:spcAft>
            <a:buNone/>
          </a:pPr>
          <a:r>
            <a:rPr lang="en-US" sz="3000" kern="1200" dirty="0"/>
            <a:t>How</a:t>
          </a:r>
        </a:p>
      </dsp:txBody>
      <dsp:txXfrm>
        <a:off x="6668333" y="549157"/>
        <a:ext cx="2798086" cy="559617"/>
      </dsp:txXfrm>
    </dsp:sp>
    <dsp:sp modelId="{87ACD694-36F9-4193-A8FE-573DA345BCA3}">
      <dsp:nvSpPr>
        <dsp:cNvPr id="0" name=""/>
        <dsp:cNvSpPr/>
      </dsp:nvSpPr>
      <dsp:spPr>
        <a:xfrm>
          <a:off x="10001487" y="1108774"/>
          <a:ext cx="0" cy="5036556"/>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5EF084B-0048-459A-9001-2451F5192F25}">
      <dsp:nvSpPr>
        <dsp:cNvPr id="0" name=""/>
        <dsp:cNvSpPr/>
      </dsp:nvSpPr>
      <dsp:spPr>
        <a:xfrm>
          <a:off x="10141391" y="1276659"/>
          <a:ext cx="2648948" cy="2266450"/>
        </a:xfrm>
        <a:prstGeom prst="rect">
          <a:avLst/>
        </a:prstGeom>
        <a: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1C86DE-9AB9-421D-8408-47DA191A0168}">
      <dsp:nvSpPr>
        <dsp:cNvPr id="0" name=""/>
        <dsp:cNvSpPr/>
      </dsp:nvSpPr>
      <dsp:spPr>
        <a:xfrm>
          <a:off x="10141391" y="3543110"/>
          <a:ext cx="2648948" cy="2602220"/>
        </a:xfrm>
        <a:prstGeom prst="rect">
          <a:avLst/>
        </a:prstGeom>
        <a:noFill/>
        <a:ln>
          <a:noFill/>
        </a:ln>
        <a:effectLst/>
      </dsp:spPr>
      <dsp:style>
        <a:lnRef idx="0">
          <a:scrgbClr r="0" g="0" b="0"/>
        </a:lnRef>
        <a:fillRef idx="0">
          <a:scrgbClr r="0" g="0" b="0"/>
        </a:fillRef>
        <a:effectRef idx="0">
          <a:scrgbClr r="0" g="0" b="0"/>
        </a:effectRef>
        <a:fontRef idx="minor"/>
      </dsp:style>
    </dsp:sp>
    <dsp:sp modelId="{4E89074A-DD45-4C30-BE68-0847302086FD}">
      <dsp:nvSpPr>
        <dsp:cNvPr id="0" name=""/>
        <dsp:cNvSpPr/>
      </dsp:nvSpPr>
      <dsp:spPr>
        <a:xfrm>
          <a:off x="10001487" y="549157"/>
          <a:ext cx="2798086" cy="55961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333500">
            <a:lnSpc>
              <a:spcPct val="90000"/>
            </a:lnSpc>
            <a:spcBef>
              <a:spcPct val="0"/>
            </a:spcBef>
            <a:spcAft>
              <a:spcPct val="35000"/>
            </a:spcAft>
            <a:buNone/>
          </a:pPr>
          <a:r>
            <a:rPr lang="en-US" sz="3000" kern="1200" dirty="0"/>
            <a:t>Instructions</a:t>
          </a:r>
        </a:p>
      </dsp:txBody>
      <dsp:txXfrm>
        <a:off x="10001487" y="549157"/>
        <a:ext cx="2798086" cy="559617"/>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TitlePictureLineup">
  <dgm:title val=""/>
  <dgm:desc val=""/>
  <dgm:catLst>
    <dgm:cat type="picture" pri="18000"/>
    <dgm:cat type="pictureconvert" pri="18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dir/>
    </dgm:varLst>
    <dgm:choose name="Name1">
      <dgm:if name="Name2" func="var" arg="dir" op="equ" val="norm">
        <dgm:alg type="lin">
          <dgm:param type="linDir" val="fromL"/>
          <dgm:param type="fallback" val="1D"/>
          <dgm:param type="horzAlign" val="ctr"/>
          <dgm:param type="vertAlign" val="mid"/>
          <dgm:param type="nodeVertAlign" val="t"/>
        </dgm:alg>
      </dgm:if>
      <dgm:else name="Name3">
        <dgm:alg type="lin">
          <dgm:param type="linDir" val="fromR"/>
          <dgm:param type="fallback" val="1D"/>
          <dgm:param type="horzAlign" val="ctr"/>
          <dgm:param type="vertAlign" val="mid"/>
          <dgm:param type="nodeVertAlign" val="t"/>
        </dgm:alg>
      </dgm:else>
    </dgm:choose>
    <dgm:shape xmlns:r="http://schemas.openxmlformats.org/officeDocument/2006/relationships" r:blip="">
      <dgm:adjLst/>
    </dgm:shape>
    <dgm:constrLst>
      <dgm:constr type="h" for="des" forName="Child" op="equ"/>
      <dgm:constr type="w" for="des" forName="Child" op="equ"/>
      <dgm:constr type="h" for="des" forName="Accent" op="equ"/>
      <dgm:constr type="w" for="des" forName="Accent" op="equ"/>
      <dgm:constr type="primFontSz" for="des" forName="Parent" op="equ"/>
      <dgm:constr type="primFontSz" for="des" forName="Child" op="equ"/>
      <dgm:constr type="w" for="ch" forName="composite" refType="w"/>
      <dgm:constr type="h" for="ch" forName="composite" refType="h"/>
      <dgm:constr type="sp" refType="w" refFor="ch" refForName="composite" op="equ" fact="0.1"/>
      <dgm:constr type="w" for="ch" forName="sibTrans" refType="w" refFor="ch" refForName="composite" op="equ" fact="0.05"/>
      <dgm:constr type="h" for="ch" forName="sibTrans" refType="w" refFor="ch" refForName="sibTrans" op="equ"/>
    </dgm:constrLst>
    <dgm:forEach name="nodesForEach" axis="ch" ptType="node">
      <dgm:layoutNode name="composite">
        <dgm:alg type="composite">
          <dgm:param type="ar" val="0.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
              <dgm:constr type="w" for="ch" forName="Parent" refType="w"/>
              <dgm:constr type="h" for="ch" forName="Parent" refType="h" fact="0.1"/>
              <dgm:constr type="l" for="ch" forName="Accent" refType="w" fact="0"/>
              <dgm:constr type="b" for="ch" forName="Accent" refType="h"/>
              <dgm:constr type="w" for="ch" forName="Accent" refType="w" fact="0"/>
              <dgm:constr type="h" for="ch" forName="Accent" refType="h" fact="0.9"/>
              <dgm:constr type="l" for="ch" forName="Image" refType="w" fact="0.05"/>
              <dgm:constr type="t" for="ch" forName="Image" refType="h" fact="0.13"/>
              <dgm:constr type="w" for="ch" forName="Image" refType="w" fact="0.9467"/>
              <dgm:constr type="h" for="ch" forName="Image" refType="h" fact="0.405"/>
              <dgm:constr type="l" for="ch" forName="Child" refType="w" fact="0.05"/>
              <dgm:constr type="t" for="ch" forName="Child" refType="h" fact="0.535"/>
              <dgm:constr type="w" for="ch" forName="Child" refType="w" fact="0.9467"/>
              <dgm:constr type="h" for="ch" forName="Child" refType="h" fact="0.465"/>
            </dgm:constrLst>
          </dgm:if>
          <dgm:else name="Name6">
            <dgm:constrLst>
              <dgm:constr type="l" for="ch" forName="Parent" refType="w" fact="0"/>
              <dgm:constr type="t" for="ch" forName="Parent" refType="h" fact="0"/>
              <dgm:constr type="w" for="ch" forName="Parent" refType="w"/>
              <dgm:constr type="h" for="ch" forName="Parent" refType="h" fact="0.1"/>
              <dgm:constr type="l" for="ch" forName="Accent" refType="w"/>
              <dgm:constr type="b" for="ch" forName="Accent" refType="h"/>
              <dgm:constr type="h" for="ch" forName="Accent" refType="h" fact="0.9"/>
              <dgm:constr type="l" for="ch" forName="Image" refType="w" fact="0"/>
              <dgm:constr type="t" for="ch" forName="Image" refType="h" fact="0.13"/>
              <dgm:constr type="w" for="ch" forName="Image" refType="w" fact="0.9467"/>
              <dgm:constr type="h" for="ch" forName="Image" refType="h" fact="0.405"/>
              <dgm:constr type="l" for="ch" forName="Child" refType="w" fact="0"/>
              <dgm:constr type="t" for="ch" forName="Child" refType="h" fact="0.535"/>
              <dgm:constr type="w" for="ch" forName="Child" refType="w" fact="0.9467"/>
              <dgm:constr type="h" for="ch" forName="Child" refType="h" fact="0.465"/>
            </dgm:constrLst>
          </dgm:else>
        </dgm:choose>
        <dgm:forEach name="Name7" axis="self" ptType="node">
          <dgm:layoutNode name="Accent" styleLbl="alignAcc1">
            <dgm:alg type="sp"/>
            <dgm:shape xmlns:r="http://schemas.openxmlformats.org/officeDocument/2006/relationships" type="line" r:blip="">
              <dgm:adjLst/>
            </dgm:shape>
            <dgm:presOf/>
          </dgm:layoutNode>
          <dgm:layoutNode name="Image">
            <dgm:alg type="sp"/>
            <dgm:shape xmlns:r="http://schemas.openxmlformats.org/officeDocument/2006/relationships" type="rect" r:blip="" blipPhldr="1">
              <dgm:adjLst/>
            </dgm:shape>
            <dgm:presOf/>
          </dgm:layoutNode>
          <dgm:layoutNode name="Child" styleLbl="revTx">
            <dgm:varLst>
              <dgm:bulletEnabled val="1"/>
            </dgm:varLst>
            <dgm:choose name="Name8">
              <dgm:if name="Name9" axis="ch" ptType="node" func="cnt" op="gt" val="1">
                <dgm:choose name="Name10">
                  <dgm:if name="Name11" func="var" arg="dir" op="equ" val="norm">
                    <dgm:alg type="tx">
                      <dgm:param type="shpTxLTRAlignCh" val="l"/>
                      <dgm:param type="shpTxRTLAlignCh" val="r"/>
                      <dgm:param type="txAnchorVert" val="t"/>
                      <dgm:param type="stBulletLvl" val="1"/>
                    </dgm:alg>
                  </dgm:if>
                  <dgm:else name="Name12">
                    <dgm:alg type="tx">
                      <dgm:param type="shpTxLTRAlignCh" val="l"/>
                      <dgm:param type="shpTxRTLAlignCh" val="r"/>
                      <dgm:param type="txAnchorVert" val="t"/>
                      <dgm:param type="stBulletLvl" val="1"/>
                    </dgm:alg>
                  </dgm:else>
                </dgm:choose>
              </dgm:if>
              <dgm:else name="Name13">
                <dgm:choose name="Name14">
                  <dgm:if name="Name15" func="var" arg="dir" op="equ" val="norm">
                    <dgm:alg type="tx">
                      <dgm:param type="shpTxLTRAlignCh" val="l"/>
                      <dgm:param type="shpTxRTLAlignCh" val="r"/>
                      <dgm:param type="txAnchorVert" val="t"/>
                      <dgm:param type="stBulletLvl" val="2"/>
                    </dgm:alg>
                  </dgm:if>
                  <dgm:else name="Name16">
                    <dgm:alg type="tx">
                      <dgm:param type="shpTxLTRAlignCh" val="l"/>
                      <dgm:param type="shpTxRTLAlignCh" val="r"/>
                      <dgm:param type="txAnchorVert" val="t"/>
                      <dgm:param type="stBulletLvl" val="2"/>
                    </dgm:alg>
                  </dgm:else>
                </dgm:choose>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alignNode1">
            <dgm:varLst>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4/22/2020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4/22/2020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change </a:t>
            </a:r>
            <a:r>
              <a:rPr lang="en-US"/>
              <a:t>this poster, </a:t>
            </a:r>
            <a:r>
              <a:rPr lang="en-US" dirty="0"/>
              <a:t>replace our sample content with your own. Or, if you'd rather start from a clean slate, press the New Slide button on the Home tab to insert a new page. Now enter your text and pictures in the empty placeholders. If you need more placeholders for titles, subtitles or body text, copy any of the existing placeholders, then drag the new one into place.</a:t>
            </a:r>
          </a:p>
        </p:txBody>
      </p:sp>
      <p:sp>
        <p:nvSpPr>
          <p:cNvPr id="4" name="Slide Number Placeholder 3"/>
          <p:cNvSpPr>
            <a:spLocks noGrp="1"/>
          </p:cNvSpPr>
          <p:nvPr>
            <p:ph type="sldNum" sz="quarter" idx="10"/>
          </p:nvPr>
        </p:nvSpPr>
        <p:spPr/>
        <p:txBody>
          <a:bodyPr/>
          <a:lstStyle/>
          <a:p>
            <a:fld id="{37C7F044-5458-4B2E-BFA0-52AAA1C529D4}" type="slidenum">
              <a:rPr lang="en-US" smtClean="0"/>
              <a:t>1</a:t>
            </a:fld>
            <a:endParaRPr lang="en-US"/>
          </a:p>
        </p:txBody>
      </p:sp>
    </p:spTree>
    <p:extLst>
      <p:ext uri="{BB962C8B-B14F-4D97-AF65-F5344CB8AC3E}">
        <p14:creationId xmlns:p14="http://schemas.microsoft.com/office/powerpoint/2010/main" val="3872615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a:t>Add your question or a statement of the problem here</a:t>
            </a:r>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4/22/2020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4/22/2020</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chart" Target="../charts/chart1.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Psychology Research report</a:t>
            </a:r>
          </a:p>
        </p:txBody>
      </p:sp>
      <p:sp>
        <p:nvSpPr>
          <p:cNvPr id="23" name="Text Placeholder 22"/>
          <p:cNvSpPr>
            <a:spLocks noGrp="1"/>
          </p:cNvSpPr>
          <p:nvPr>
            <p:ph type="body" sz="quarter" idx="36"/>
          </p:nvPr>
        </p:nvSpPr>
        <p:spPr/>
        <p:txBody>
          <a:bodyPr/>
          <a:lstStyle/>
          <a:p>
            <a:r>
              <a:rPr lang="en-US" dirty="0"/>
              <a:t>Paul Barfoot</a:t>
            </a:r>
          </a:p>
        </p:txBody>
      </p:sp>
      <p:sp>
        <p:nvSpPr>
          <p:cNvPr id="67" name="Text Placeholder 66"/>
          <p:cNvSpPr>
            <a:spLocks noGrp="1"/>
          </p:cNvSpPr>
          <p:nvPr>
            <p:ph type="body" sz="quarter" idx="13"/>
          </p:nvPr>
        </p:nvSpPr>
        <p:spPr>
          <a:xfrm>
            <a:off x="1778924" y="5836715"/>
            <a:ext cx="12801600" cy="1280160"/>
          </a:xfrm>
        </p:spPr>
        <p:txBody>
          <a:bodyPr/>
          <a:lstStyle/>
          <a:p>
            <a:r>
              <a:rPr lang="en-US" dirty="0"/>
              <a:t>Abstract</a:t>
            </a:r>
          </a:p>
        </p:txBody>
      </p:sp>
      <p:sp>
        <p:nvSpPr>
          <p:cNvPr id="69" name="Text Placeholder 68"/>
          <p:cNvSpPr>
            <a:spLocks noGrp="1"/>
          </p:cNvSpPr>
          <p:nvPr>
            <p:ph type="body" sz="quarter" idx="39"/>
          </p:nvPr>
        </p:nvSpPr>
        <p:spPr>
          <a:xfrm>
            <a:off x="1778924" y="7691408"/>
            <a:ext cx="12801600" cy="6681667"/>
          </a:xfrm>
        </p:spPr>
        <p:txBody>
          <a:bodyPr/>
          <a:lstStyle/>
          <a:p>
            <a:endParaRPr lang="en-US" dirty="0"/>
          </a:p>
          <a:p>
            <a:r>
              <a:rPr lang="en-US" dirty="0"/>
              <a:t>A brief summary, considering the hypothesis and background research. </a:t>
            </a:r>
          </a:p>
          <a:p>
            <a:endParaRPr lang="en-US" dirty="0"/>
          </a:p>
          <a:p>
            <a:r>
              <a:rPr lang="en-US" dirty="0"/>
              <a:t>Add the results of the study this section should be roughly 150 words</a:t>
            </a:r>
          </a:p>
        </p:txBody>
      </p:sp>
      <p:sp>
        <p:nvSpPr>
          <p:cNvPr id="68" name="Text Placeholder 67"/>
          <p:cNvSpPr>
            <a:spLocks noGrp="1"/>
          </p:cNvSpPr>
          <p:nvPr>
            <p:ph type="body" sz="quarter" idx="37"/>
          </p:nvPr>
        </p:nvSpPr>
        <p:spPr>
          <a:xfrm>
            <a:off x="1778924" y="16339192"/>
            <a:ext cx="12801600" cy="1280160"/>
          </a:xfrm>
        </p:spPr>
        <p:txBody>
          <a:bodyPr/>
          <a:lstStyle/>
          <a:p>
            <a:r>
              <a:rPr lang="en-US" dirty="0"/>
              <a:t>Introduction</a:t>
            </a:r>
          </a:p>
        </p:txBody>
      </p:sp>
      <p:sp>
        <p:nvSpPr>
          <p:cNvPr id="11" name="Content Placeholder 10"/>
          <p:cNvSpPr>
            <a:spLocks noGrp="1"/>
          </p:cNvSpPr>
          <p:nvPr>
            <p:ph sz="quarter" idx="38"/>
          </p:nvPr>
        </p:nvSpPr>
        <p:spPr>
          <a:xfrm>
            <a:off x="1778924" y="18193884"/>
            <a:ext cx="12801600" cy="8747387"/>
          </a:xfrm>
        </p:spPr>
        <p:txBody>
          <a:bodyPr>
            <a:normAutofit/>
          </a:bodyPr>
          <a:lstStyle/>
          <a:p>
            <a:r>
              <a:rPr lang="en-US" sz="5200" dirty="0"/>
              <a:t>Explain the hypothesis and were it came from</a:t>
            </a:r>
          </a:p>
          <a:p>
            <a:r>
              <a:rPr lang="en-US" sz="5200" dirty="0"/>
              <a:t>Highlight the broader topic</a:t>
            </a:r>
          </a:p>
          <a:p>
            <a:r>
              <a:rPr lang="en-US" sz="5200" dirty="0"/>
              <a:t>Explain the framework used</a:t>
            </a:r>
          </a:p>
          <a:p>
            <a:r>
              <a:rPr lang="en-US" sz="5200" dirty="0"/>
              <a:t>Outline previous studies</a:t>
            </a:r>
          </a:p>
          <a:p>
            <a:r>
              <a:rPr lang="en-US" sz="5200" dirty="0"/>
              <a:t>This section should be the biggest section.</a:t>
            </a:r>
          </a:p>
          <a:p>
            <a:pPr marL="0" indent="0">
              <a:buNone/>
            </a:pPr>
            <a:endParaRPr lang="en-US" sz="5200" dirty="0"/>
          </a:p>
          <a:p>
            <a:pPr marL="0" indent="0">
              <a:buNone/>
            </a:pPr>
            <a:endParaRPr lang="en-US" sz="5200" dirty="0"/>
          </a:p>
          <a:p>
            <a:pPr marL="0" indent="0">
              <a:buNone/>
            </a:pPr>
            <a:endParaRPr lang="en-US" sz="5200" dirty="0"/>
          </a:p>
          <a:p>
            <a:pPr marL="0" indent="0">
              <a:buNone/>
            </a:pPr>
            <a:endParaRPr lang="en-US" sz="5200" dirty="0"/>
          </a:p>
          <a:p>
            <a:pPr marL="0" indent="0">
              <a:buNone/>
            </a:pPr>
            <a:endParaRPr lang="en-US" sz="5200" dirty="0"/>
          </a:p>
          <a:p>
            <a:pPr marL="0" indent="0">
              <a:buNone/>
            </a:pPr>
            <a:endParaRPr lang="en-US" sz="5200" dirty="0"/>
          </a:p>
          <a:p>
            <a:pPr marL="0" indent="0">
              <a:buNone/>
            </a:pPr>
            <a:endParaRPr lang="en-US" sz="5200" dirty="0"/>
          </a:p>
        </p:txBody>
      </p:sp>
      <p:sp>
        <p:nvSpPr>
          <p:cNvPr id="7" name="Text Placeholder 6"/>
          <p:cNvSpPr>
            <a:spLocks noGrp="1"/>
          </p:cNvSpPr>
          <p:nvPr>
            <p:ph type="body" sz="quarter" idx="17"/>
          </p:nvPr>
        </p:nvSpPr>
        <p:spPr>
          <a:xfrm>
            <a:off x="15521940" y="5780894"/>
            <a:ext cx="12801600" cy="1219200"/>
          </a:xfrm>
        </p:spPr>
        <p:txBody>
          <a:bodyPr/>
          <a:lstStyle/>
          <a:p>
            <a:r>
              <a:rPr lang="en-US" dirty="0"/>
              <a:t>Method : Design</a:t>
            </a:r>
          </a:p>
        </p:txBody>
      </p:sp>
      <p:sp>
        <p:nvSpPr>
          <p:cNvPr id="12" name="Content Placeholder 11"/>
          <p:cNvSpPr>
            <a:spLocks noGrp="1"/>
          </p:cNvSpPr>
          <p:nvPr>
            <p:ph sz="quarter" idx="25"/>
          </p:nvPr>
        </p:nvSpPr>
        <p:spPr>
          <a:xfrm>
            <a:off x="15590520" y="7301603"/>
            <a:ext cx="12801600" cy="6027461"/>
          </a:xfrm>
        </p:spPr>
        <p:txBody>
          <a:bodyPr>
            <a:normAutofit fontScale="92500" lnSpcReduction="10000"/>
          </a:bodyPr>
          <a:lstStyle/>
          <a:p>
            <a:pPr marL="0" indent="0">
              <a:buNone/>
            </a:pPr>
            <a:r>
              <a:rPr lang="en-US" sz="4400" dirty="0"/>
              <a:t>Explain the experimental  methodology used and confirm the reasoning for using such methodology</a:t>
            </a:r>
          </a:p>
          <a:p>
            <a:pPr marL="0" indent="0">
              <a:buNone/>
            </a:pPr>
            <a:endParaRPr lang="en-US" sz="4400" dirty="0"/>
          </a:p>
          <a:p>
            <a:pPr marL="0" indent="0">
              <a:buNone/>
            </a:pPr>
            <a:r>
              <a:rPr lang="en-US" sz="4400" dirty="0"/>
              <a:t>Include the design type of methodology used and justify the reasoning behind this approach. </a:t>
            </a:r>
          </a:p>
          <a:p>
            <a:pPr marL="0" indent="0">
              <a:buNone/>
            </a:pPr>
            <a:endParaRPr lang="en-US" sz="4400" dirty="0"/>
          </a:p>
          <a:p>
            <a:pPr marL="0" indent="0">
              <a:buNone/>
            </a:pPr>
            <a:r>
              <a:rPr lang="en-US" sz="4400" dirty="0"/>
              <a:t>Was there any ethical issues to consider and how was this approached</a:t>
            </a:r>
          </a:p>
          <a:p>
            <a:pPr marL="0" indent="0">
              <a:buNone/>
            </a:pPr>
            <a:r>
              <a:rPr lang="en-US" dirty="0"/>
              <a:t> </a:t>
            </a:r>
          </a:p>
        </p:txBody>
      </p:sp>
      <p:sp>
        <p:nvSpPr>
          <p:cNvPr id="8" name="Text Placeholder 7"/>
          <p:cNvSpPr>
            <a:spLocks noGrp="1"/>
          </p:cNvSpPr>
          <p:nvPr>
            <p:ph type="body" sz="quarter" idx="19"/>
          </p:nvPr>
        </p:nvSpPr>
        <p:spPr>
          <a:xfrm>
            <a:off x="15590520" y="13260589"/>
            <a:ext cx="12801600" cy="1219200"/>
          </a:xfrm>
        </p:spPr>
        <p:txBody>
          <a:bodyPr/>
          <a:lstStyle/>
          <a:p>
            <a:r>
              <a:rPr lang="en-US" dirty="0"/>
              <a:t>Method : Participants</a:t>
            </a:r>
          </a:p>
        </p:txBody>
      </p:sp>
      <p:graphicFrame>
        <p:nvGraphicFramePr>
          <p:cNvPr id="72" name="Content Placeholder 71" descr="Horizontal Bullet List" title="SmartArt"/>
          <p:cNvGraphicFramePr>
            <a:graphicFrameLocks noGrp="1"/>
          </p:cNvGraphicFramePr>
          <p:nvPr>
            <p:ph sz="quarter" idx="26"/>
            <p:extLst>
              <p:ext uri="{D42A27DB-BD31-4B8C-83A1-F6EECF244321}">
                <p14:modId xmlns:p14="http://schemas.microsoft.com/office/powerpoint/2010/main" val="2544670972"/>
              </p:ext>
            </p:extLst>
          </p:nvPr>
        </p:nvGraphicFramePr>
        <p:xfrm>
          <a:off x="15544800" y="13363835"/>
          <a:ext cx="12801600" cy="72977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 Placeholder 8"/>
          <p:cNvSpPr>
            <a:spLocks noGrp="1"/>
          </p:cNvSpPr>
          <p:nvPr>
            <p:ph type="body" sz="quarter" idx="21"/>
          </p:nvPr>
        </p:nvSpPr>
        <p:spPr>
          <a:xfrm>
            <a:off x="15636240" y="20485852"/>
            <a:ext cx="12801600" cy="1219200"/>
          </a:xfrm>
        </p:spPr>
        <p:txBody>
          <a:bodyPr/>
          <a:lstStyle/>
          <a:p>
            <a:r>
              <a:rPr lang="en-US" dirty="0"/>
              <a:t>Method : Materials</a:t>
            </a:r>
          </a:p>
        </p:txBody>
      </p:sp>
      <p:sp>
        <p:nvSpPr>
          <p:cNvPr id="70" name="Text Placeholder 69"/>
          <p:cNvSpPr>
            <a:spLocks noGrp="1"/>
          </p:cNvSpPr>
          <p:nvPr>
            <p:ph type="body" sz="quarter" idx="40"/>
          </p:nvPr>
        </p:nvSpPr>
        <p:spPr>
          <a:xfrm>
            <a:off x="15590520" y="25722072"/>
            <a:ext cx="12801600" cy="1219200"/>
          </a:xfrm>
        </p:spPr>
        <p:txBody>
          <a:bodyPr/>
          <a:lstStyle/>
          <a:p>
            <a:r>
              <a:rPr lang="en-US" dirty="0"/>
              <a:t>Method : Procedure</a:t>
            </a:r>
          </a:p>
        </p:txBody>
      </p:sp>
      <p:graphicFrame>
        <p:nvGraphicFramePr>
          <p:cNvPr id="3" name="Content Placeholder 2" descr="Title Picture Lineup" title="SmartArt"/>
          <p:cNvGraphicFramePr>
            <a:graphicFrameLocks noGrp="1"/>
          </p:cNvGraphicFramePr>
          <p:nvPr>
            <p:ph sz="quarter" idx="23"/>
            <p:extLst>
              <p:ext uri="{D42A27DB-BD31-4B8C-83A1-F6EECF244321}">
                <p14:modId xmlns:p14="http://schemas.microsoft.com/office/powerpoint/2010/main" val="3641925363"/>
              </p:ext>
            </p:extLst>
          </p:nvPr>
        </p:nvGraphicFramePr>
        <p:xfrm>
          <a:off x="15544800" y="26507279"/>
          <a:ext cx="12801600" cy="669448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8" name="Text Placeholder 17"/>
          <p:cNvSpPr>
            <a:spLocks noGrp="1"/>
          </p:cNvSpPr>
          <p:nvPr>
            <p:ph type="body" sz="quarter" idx="31"/>
          </p:nvPr>
        </p:nvSpPr>
        <p:spPr>
          <a:xfrm>
            <a:off x="29946600" y="5669280"/>
            <a:ext cx="12801600" cy="1219200"/>
          </a:xfrm>
        </p:spPr>
        <p:txBody>
          <a:bodyPr/>
          <a:lstStyle/>
          <a:p>
            <a:r>
              <a:rPr lang="en-US"/>
              <a:t>Results</a:t>
            </a:r>
            <a:endParaRPr lang="en-US" dirty="0"/>
          </a:p>
        </p:txBody>
      </p:sp>
      <p:graphicFrame>
        <p:nvGraphicFramePr>
          <p:cNvPr id="19" name="Content Placeholder 18" descr="Clustered column chart" title="Chart"/>
          <p:cNvGraphicFramePr>
            <a:graphicFrameLocks noGrp="1"/>
          </p:cNvGraphicFramePr>
          <p:nvPr>
            <p:ph sz="quarter" idx="32"/>
            <p:extLst>
              <p:ext uri="{D42A27DB-BD31-4B8C-83A1-F6EECF244321}">
                <p14:modId xmlns:p14="http://schemas.microsoft.com/office/powerpoint/2010/main" val="4151009361"/>
              </p:ext>
            </p:extLst>
          </p:nvPr>
        </p:nvGraphicFramePr>
        <p:xfrm>
          <a:off x="29900563" y="7113588"/>
          <a:ext cx="12801600" cy="7315200"/>
        </p:xfrm>
        <a:graphic>
          <a:graphicData uri="http://schemas.openxmlformats.org/drawingml/2006/chart">
            <c:chart xmlns:c="http://schemas.openxmlformats.org/drawingml/2006/chart" xmlns:r="http://schemas.openxmlformats.org/officeDocument/2006/relationships" r:id="rId13"/>
          </a:graphicData>
        </a:graphic>
      </p:graphicFrame>
      <p:sp>
        <p:nvSpPr>
          <p:cNvPr id="6" name="Content Placeholder 5"/>
          <p:cNvSpPr>
            <a:spLocks noGrp="1"/>
          </p:cNvSpPr>
          <p:nvPr>
            <p:ph sz="quarter" idx="33"/>
          </p:nvPr>
        </p:nvSpPr>
        <p:spPr>
          <a:xfrm>
            <a:off x="29900880" y="14914834"/>
            <a:ext cx="12801600" cy="2704518"/>
          </a:xfrm>
        </p:spPr>
        <p:txBody>
          <a:bodyPr>
            <a:normAutofit/>
          </a:bodyPr>
          <a:lstStyle/>
          <a:p>
            <a:r>
              <a:rPr lang="en-US" sz="4400" dirty="0"/>
              <a:t>Include results based on your experiments</a:t>
            </a:r>
          </a:p>
        </p:txBody>
      </p:sp>
      <p:sp>
        <p:nvSpPr>
          <p:cNvPr id="71" name="Text Placeholder 70"/>
          <p:cNvSpPr>
            <a:spLocks noGrp="1"/>
          </p:cNvSpPr>
          <p:nvPr>
            <p:ph type="body" sz="quarter" idx="41"/>
          </p:nvPr>
        </p:nvSpPr>
        <p:spPr>
          <a:xfrm>
            <a:off x="30047045" y="16339192"/>
            <a:ext cx="12801600" cy="1219200"/>
          </a:xfrm>
        </p:spPr>
        <p:txBody>
          <a:bodyPr/>
          <a:lstStyle/>
          <a:p>
            <a:r>
              <a:rPr lang="en-US" dirty="0"/>
              <a:t>Discussion</a:t>
            </a:r>
          </a:p>
        </p:txBody>
      </p:sp>
      <p:sp>
        <p:nvSpPr>
          <p:cNvPr id="15" name="Content Placeholder 14"/>
          <p:cNvSpPr>
            <a:spLocks noGrp="1"/>
          </p:cNvSpPr>
          <p:nvPr>
            <p:ph sz="quarter" idx="42"/>
          </p:nvPr>
        </p:nvSpPr>
        <p:spPr>
          <a:xfrm>
            <a:off x="30047045" y="18193885"/>
            <a:ext cx="12801600" cy="4344786"/>
          </a:xfrm>
        </p:spPr>
        <p:txBody>
          <a:bodyPr>
            <a:noAutofit/>
          </a:bodyPr>
          <a:lstStyle/>
          <a:p>
            <a:r>
              <a:rPr lang="en-US" sz="4400" dirty="0"/>
              <a:t>Explain what the findings were from a psychology perspective and not a statistical viewpoint </a:t>
            </a:r>
          </a:p>
          <a:p>
            <a:r>
              <a:rPr lang="en-US" sz="4400" dirty="0"/>
              <a:t>Indicate and explain whether the data supports your hypothesis</a:t>
            </a:r>
          </a:p>
          <a:p>
            <a:r>
              <a:rPr lang="en-US" sz="4400" dirty="0"/>
              <a:t>Confirm any flaws in the research, brainstorm right first-time solutions for future comparable</a:t>
            </a:r>
          </a:p>
        </p:txBody>
      </p:sp>
      <p:sp>
        <p:nvSpPr>
          <p:cNvPr id="21" name="Text Placeholder 20"/>
          <p:cNvSpPr>
            <a:spLocks noGrp="1"/>
          </p:cNvSpPr>
          <p:nvPr>
            <p:ph type="body" sz="quarter" idx="34"/>
          </p:nvPr>
        </p:nvSpPr>
        <p:spPr>
          <a:xfrm>
            <a:off x="29900563" y="24406445"/>
            <a:ext cx="12801600" cy="1219200"/>
          </a:xfrm>
        </p:spPr>
        <p:txBody>
          <a:bodyPr/>
          <a:lstStyle/>
          <a:p>
            <a:r>
              <a:rPr lang="en-US" dirty="0"/>
              <a:t>Referencing (APA style)</a:t>
            </a:r>
          </a:p>
        </p:txBody>
      </p:sp>
      <p:pic>
        <p:nvPicPr>
          <p:cNvPr id="105" name="Picture Placeholder 104" descr="Closeup of glass beakers" title="Sample Picture"/>
          <p:cNvPicPr>
            <a:picLocks noGrp="1" noChangeAspect="1"/>
          </p:cNvPicPr>
          <p:nvPr>
            <p:ph type="pic" sz="quarter" idx="43"/>
          </p:nvPr>
        </p:nvPicPr>
        <p:blipFill rotWithShape="1">
          <a:blip r:embed="rId14" cstate="print">
            <a:extLst>
              <a:ext uri="{28A0092B-C50C-407E-A947-70E740481C1C}">
                <a14:useLocalDpi xmlns:a14="http://schemas.microsoft.com/office/drawing/2010/main" val="0"/>
              </a:ext>
            </a:extLst>
          </a:blip>
          <a:srcRect/>
          <a:stretch/>
        </p:blipFill>
        <p:spPr/>
      </p:pic>
      <p:sp>
        <p:nvSpPr>
          <p:cNvPr id="32" name="Content Placeholder 14">
            <a:extLst>
              <a:ext uri="{FF2B5EF4-FFF2-40B4-BE49-F238E27FC236}">
                <a16:creationId xmlns:a16="http://schemas.microsoft.com/office/drawing/2014/main" id="{29F98D35-3DA0-47E0-B5F6-60769980DFC0}"/>
              </a:ext>
            </a:extLst>
          </p:cNvPr>
          <p:cNvSpPr txBox="1">
            <a:spLocks/>
          </p:cNvSpPr>
          <p:nvPr/>
        </p:nvSpPr>
        <p:spPr>
          <a:xfrm>
            <a:off x="15521940" y="21857532"/>
            <a:ext cx="12801600" cy="4344786"/>
          </a:xfrm>
          <a:prstGeom prst="rect">
            <a:avLst/>
          </a:prstGeom>
        </p:spPr>
        <p:txBody>
          <a:bodyPr vert="horz" lIns="91440" tIns="182880" rIns="91440" bIns="45720" rtlCol="0">
            <a:normAutofit/>
          </a:bodyPr>
          <a:lst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32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9pPr>
          </a:lstStyle>
          <a:p>
            <a:r>
              <a:rPr lang="en-US" sz="4400" dirty="0"/>
              <a:t>List all materials used and why/how they were used to ensure replication</a:t>
            </a:r>
          </a:p>
          <a:p>
            <a:r>
              <a:rPr lang="en-US" sz="4400" dirty="0"/>
              <a:t>Ensure all materials are standardized.</a:t>
            </a:r>
          </a:p>
        </p:txBody>
      </p:sp>
      <p:sp>
        <p:nvSpPr>
          <p:cNvPr id="33" name="Content Placeholder 14">
            <a:extLst>
              <a:ext uri="{FF2B5EF4-FFF2-40B4-BE49-F238E27FC236}">
                <a16:creationId xmlns:a16="http://schemas.microsoft.com/office/drawing/2014/main" id="{657D8837-6953-436B-8145-765B347905AF}"/>
              </a:ext>
            </a:extLst>
          </p:cNvPr>
          <p:cNvSpPr txBox="1">
            <a:spLocks/>
          </p:cNvSpPr>
          <p:nvPr/>
        </p:nvSpPr>
        <p:spPr>
          <a:xfrm>
            <a:off x="29900563" y="25746060"/>
            <a:ext cx="12801600" cy="6042184"/>
          </a:xfrm>
          <a:prstGeom prst="rect">
            <a:avLst/>
          </a:prstGeom>
        </p:spPr>
        <p:txBody>
          <a:bodyPr vert="horz" lIns="91440" tIns="182880" rIns="91440" bIns="45720" rtlCol="0">
            <a:noAutofit/>
          </a:bodyPr>
          <a:lst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32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9pPr>
          </a:lstStyle>
          <a:p>
            <a:r>
              <a:rPr lang="en-US" sz="4400" dirty="0"/>
              <a:t>List all references of studies used in your report following </a:t>
            </a:r>
            <a:r>
              <a:rPr lang="en-US" sz="4400" dirty="0" err="1"/>
              <a:t>apa</a:t>
            </a:r>
            <a:r>
              <a:rPr lang="en-US" sz="4400" dirty="0"/>
              <a:t> guidelines, books available for reference to help with this. </a:t>
            </a:r>
          </a:p>
          <a:p>
            <a:pPr marL="0" indent="0">
              <a:buNone/>
            </a:pPr>
            <a:r>
              <a:rPr lang="en-US" sz="4400" b="1" dirty="0"/>
              <a:t>Reference</a:t>
            </a:r>
          </a:p>
          <a:p>
            <a:pPr marL="0" indent="0">
              <a:buNone/>
            </a:pPr>
            <a:r>
              <a:rPr lang="en-GB" sz="4400" dirty="0"/>
              <a:t>Howitt, D., &amp; Cramer, D. (2008). Introduction to research methods in </a:t>
            </a:r>
            <a:r>
              <a:rPr lang="en-GB" sz="4400" dirty="0" err="1"/>
              <a:t>psychology.ed</a:t>
            </a:r>
            <a:r>
              <a:rPr lang="en-GB" sz="4400" dirty="0"/>
              <a:t> (2). Harlow, Essex.</a:t>
            </a:r>
            <a:endParaRPr lang="en-US" sz="4400" dirty="0"/>
          </a:p>
        </p:txBody>
      </p:sp>
    </p:spTree>
    <p:extLst>
      <p:ext uri="{BB962C8B-B14F-4D97-AF65-F5344CB8AC3E}">
        <p14:creationId xmlns:p14="http://schemas.microsoft.com/office/powerpoint/2010/main" val="931198942"/>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230</TotalTime>
  <Words>354</Words>
  <Application>Microsoft Office PowerPoint</Application>
  <PresentationFormat>Custom</PresentationFormat>
  <Paragraphs>54</Paragraphs>
  <Slides>1</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vt:i4>
      </vt:variant>
    </vt:vector>
  </HeadingPairs>
  <TitlesOfParts>
    <vt:vector size="3" baseType="lpstr">
      <vt:lpstr>Arial</vt:lpstr>
      <vt:lpstr>Science Poster</vt:lpstr>
      <vt:lpstr>Psychology Research report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Project Title</dc:title>
  <dc:creator>Acer</dc:creator>
  <cp:lastModifiedBy>paul barfoot</cp:lastModifiedBy>
  <cp:revision>14</cp:revision>
  <dcterms:created xsi:type="dcterms:W3CDTF">2013-01-20T21:20:28Z</dcterms:created>
  <dcterms:modified xsi:type="dcterms:W3CDTF">2020-04-22T15:11:14Z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0x0101007C1D5F340F01F94FA2FD29A5E6DC872E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