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2E87A-FC5F-46CA-BF79-A9B8E180BE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521152-9920-4A14-9123-E96BA8695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2E0E1-62B4-4416-97F6-E77050E81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FDFEA-528B-4EAA-8824-D02C9523C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C488D-A8AD-48E6-9833-CB513CF67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734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A3167-C32E-427B-B98D-3E1DED6AD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AA74E-F096-4BCD-8518-6F1A100B7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458AB-A94C-4BA8-AB05-411005677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48685-B698-4CD6-8692-04742D222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8E8D4-01EF-4E9E-96A5-0B87D5744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50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09FC7-ED70-40E5-8368-B74F441BA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5EA8B1-A13D-4624-8B4A-8BB6DEDC5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F7991-A78D-4F76-ADCD-5984900BB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2A62D-C6C5-43F8-AC86-CAF5465F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0159B-FA21-4B18-BFF6-8C23313F9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223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38EC5-40AC-45B7-9AE5-0A0C804DB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3D5A3-D51F-4B57-BEE3-61959DBBE4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34C79F-A16C-4A7F-9781-A3B2BA832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F0BEAB-289D-48EA-9166-AA4594110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FDCC-F7B0-49A7-806D-C84BB837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AA462-D616-4C43-A793-04B58F71B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23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01860-2540-418C-9623-986D7449F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8EBB6-96E1-4ADE-A601-F12793569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402BB-2CAD-4E1C-8FD8-B7BC6A656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8C483E-307A-43E4-8413-1EB7F7C139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9DE708-DB3C-4E3E-B232-9E0B63F89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499057-DF46-4FDC-BAA5-1042A2459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C126EF-EA14-4834-9E18-F8CC1374F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093640-5FE5-41E6-8CAD-7557B9170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945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CFC0-197A-4643-A8CD-F4ABB60E6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910822-06C8-4D3B-8739-C1F666FE4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D1EED9-A359-4C1C-8B7F-BF5C65958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65F9C7-CE98-413B-8715-3B3EC0C5B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32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3E65FB-10B6-49C6-9069-905BF6982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82329F-756C-4CEF-9344-6BA2208A6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A83F9-77C4-46A1-8D24-12B3C15A7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602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BA681-F079-4FB6-B566-415233233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C92CC-7675-40E8-A6B6-65E83EC2C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D37FED-4A47-4EA9-BA7E-269075FEF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9C0F7-F93C-4EBC-B490-CBDD27A8B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75CBCA-7050-404A-8C20-BCD6E0CCF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2301AD-7164-41FF-B5D4-0B8F1E665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63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BCBBB-8CB7-43FD-8FFC-C49DD9E5B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1D6042-2622-4689-8A07-DB382A1CB4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32B2F0-4571-491C-9F1B-113EFF9FB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ED8C74-11E5-447C-89BC-03BA37668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715FB5-4CFC-4822-9ABA-681AD647E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59432-44FF-4A38-881E-534262463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229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F4936-DA1C-4FFD-AD4E-DF376560C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6F8C99-76B7-494D-9215-7A879A296D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6C846-2076-478D-8798-7DE7F726D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D55E1-59A6-49EB-92E7-005251EC4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77D7A-0AE0-4417-8B4E-1A5F5BBED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35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FA46B4-EB51-4A22-83C1-E1A42ED73D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91808D-2C83-45CD-B3CB-9A35B156E3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75E1A-4F69-4E6A-87FC-1E4B71421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E73AC-24FB-4922-BF4F-0877B06D4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BD7D1-8EE8-4826-B336-2E53E61D7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68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C212CB-BDC0-414E-9170-3B770BBDC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CCD31-0318-4F21-9408-A685C40A3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B0855-118E-4D06-8250-0C6C7D63AE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59AF1-CE70-460A-8F87-A2DC0E3DB352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A95B1-63D8-422A-92EB-DADCC4EDF7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E9067-9F45-4A03-8D95-75CD590CA5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23C8C-263C-42CE-A536-36C99B6FE2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784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0E2024-B4DA-4D1F-B770-70F8A341FA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0" t="35649" r="31553" b="18035"/>
          <a:stretch/>
        </p:blipFill>
        <p:spPr>
          <a:xfrm>
            <a:off x="-86627" y="6273"/>
            <a:ext cx="12291577" cy="6851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068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85617A8-EC19-48DC-B2F5-10A848BB11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84" t="36070" r="32026" b="17614"/>
          <a:stretch/>
        </p:blipFill>
        <p:spPr>
          <a:xfrm>
            <a:off x="0" y="-78828"/>
            <a:ext cx="12192000" cy="693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512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249AB6-8C3C-4E4F-8FE8-2A3E22FF3C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84" t="36071" r="31790" b="18034"/>
          <a:stretch/>
        </p:blipFill>
        <p:spPr>
          <a:xfrm>
            <a:off x="0" y="38594"/>
            <a:ext cx="12089332" cy="6780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998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952BD9-95FB-4CD1-A822-001427D16E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48" t="36070" r="31788" b="17614"/>
          <a:stretch/>
        </p:blipFill>
        <p:spPr>
          <a:xfrm>
            <a:off x="105877" y="0"/>
            <a:ext cx="121781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449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7379E20-E312-4C35-8A2E-62E6219EA1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00" t="35259" r="32417" b="1777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495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CF04C3A-0550-400A-95DF-787169476B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33" t="36741" r="31750" b="18074"/>
          <a:stretch/>
        </p:blipFill>
        <p:spPr>
          <a:xfrm>
            <a:off x="0" y="0"/>
            <a:ext cx="125242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62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BB575D-FE1D-4891-87CB-C64D00EE99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00" t="35931" r="31948" b="18455"/>
          <a:stretch/>
        </p:blipFill>
        <p:spPr>
          <a:xfrm>
            <a:off x="0" y="-9247"/>
            <a:ext cx="12192000" cy="6867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438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589757A-9527-4A45-91E4-B9D770A420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89" t="36491" r="32027" b="18036"/>
          <a:stretch/>
        </p:blipFill>
        <p:spPr>
          <a:xfrm>
            <a:off x="0" y="105506"/>
            <a:ext cx="12192000" cy="6752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435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E116895-1A76-423D-977A-2C4C924B54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05" t="36070" r="31632" b="17192"/>
          <a:stretch/>
        </p:blipFill>
        <p:spPr>
          <a:xfrm>
            <a:off x="0" y="-165027"/>
            <a:ext cx="12358838" cy="702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577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DB5DAA-B21B-4F97-953B-7425A2154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69" t="36211" r="31789" b="17614"/>
          <a:stretch/>
        </p:blipFill>
        <p:spPr>
          <a:xfrm>
            <a:off x="86628" y="-5737"/>
            <a:ext cx="12031578" cy="674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468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E434100-2D06-4489-84C0-32CDF0148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21" t="36632" r="31000" b="18596"/>
          <a:stretch/>
        </p:blipFill>
        <p:spPr>
          <a:xfrm>
            <a:off x="0" y="1"/>
            <a:ext cx="123684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282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823348-33CB-45C4-8A2B-7005245C04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84" t="36632" r="31711" b="17474"/>
          <a:stretch/>
        </p:blipFill>
        <p:spPr>
          <a:xfrm>
            <a:off x="-1" y="1"/>
            <a:ext cx="122479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916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4C3330-E7CF-4D48-99CA-7B3392A224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89" t="36211" r="31474" b="17895"/>
          <a:stretch/>
        </p:blipFill>
        <p:spPr>
          <a:xfrm>
            <a:off x="0" y="1"/>
            <a:ext cx="124157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961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 Amphlett</dc:creator>
  <cp:lastModifiedBy>Tom Amphlett</cp:lastModifiedBy>
  <cp:revision>2</cp:revision>
  <dcterms:created xsi:type="dcterms:W3CDTF">2019-11-01T20:24:36Z</dcterms:created>
  <dcterms:modified xsi:type="dcterms:W3CDTF">2019-11-01T20:34:15Z</dcterms:modified>
</cp:coreProperties>
</file>