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autoCompressPictures="0">
  <p:sldMasterIdLst>
    <p:sldMasterId id="2147483660" r:id="rId1"/>
  </p:sldMasterIdLst>
  <p:notesMasterIdLst>
    <p:notesMasterId r:id="rId22"/>
  </p:notesMasterIdLst>
  <p:sldIdLst>
    <p:sldId id="256" r:id="rId2"/>
    <p:sldId id="319" r:id="rId3"/>
    <p:sldId id="300" r:id="rId4"/>
    <p:sldId id="301" r:id="rId5"/>
    <p:sldId id="306" r:id="rId6"/>
    <p:sldId id="307" r:id="rId7"/>
    <p:sldId id="308" r:id="rId8"/>
    <p:sldId id="313" r:id="rId9"/>
    <p:sldId id="303" r:id="rId10"/>
    <p:sldId id="302" r:id="rId11"/>
    <p:sldId id="309" r:id="rId12"/>
    <p:sldId id="314" r:id="rId13"/>
    <p:sldId id="305" r:id="rId14"/>
    <p:sldId id="315" r:id="rId15"/>
    <p:sldId id="316" r:id="rId16"/>
    <p:sldId id="317" r:id="rId17"/>
    <p:sldId id="310" r:id="rId18"/>
    <p:sldId id="318" r:id="rId19"/>
    <p:sldId id="312" r:id="rId20"/>
    <p:sldId id="28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78819EB-3335-479B-93C7-A679CBFEBDDC}" v="18" dt="2025-11-04T12:27:46.201"/>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62349" autoAdjust="0"/>
  </p:normalViewPr>
  <p:slideViewPr>
    <p:cSldViewPr snapToGrid="0">
      <p:cViewPr varScale="1">
        <p:scale>
          <a:sx n="70" d="100"/>
          <a:sy n="70" d="100"/>
        </p:scale>
        <p:origin x="1166" y="278"/>
      </p:cViewPr>
      <p:guideLst/>
    </p:cSldViewPr>
  </p:slideViewPr>
  <p:notesTextViewPr>
    <p:cViewPr>
      <p:scale>
        <a:sx n="1" d="1"/>
        <a:sy n="1" d="1"/>
      </p:scale>
      <p:origin x="0" y="0"/>
    </p:cViewPr>
  </p:notesTextViewPr>
  <p:sorterViewPr>
    <p:cViewPr>
      <p:scale>
        <a:sx n="72" d="100"/>
        <a:sy n="72"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C43E31-0592-40AA-A61C-B8C7645802C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91181232-F34C-42E1-B8F9-E830F83D79EA}">
      <dgm:prSet custT="1"/>
      <dgm:spPr/>
      <dgm:t>
        <a:bodyPr/>
        <a:lstStyle/>
        <a:p>
          <a:r>
            <a:rPr lang="en-US" sz="2400" dirty="0">
              <a:latin typeface="Times New Roman" panose="02020603050405020304" pitchFamily="18" charset="0"/>
              <a:cs typeface="Times New Roman" panose="02020603050405020304" pitchFamily="18" charset="0"/>
            </a:rPr>
            <a:t>Studies reveal positive outcomes but warn of emotional and ethical risks.</a:t>
          </a:r>
        </a:p>
      </dgm:t>
    </dgm:pt>
    <dgm:pt modelId="{F2FC6722-F1E2-41A5-8ECC-53480B729FE9}" type="parTrans" cxnId="{E8FADA30-59B9-4090-B7A1-10C058A8980D}">
      <dgm:prSet/>
      <dgm:spPr/>
      <dgm:t>
        <a:bodyPr/>
        <a:lstStyle/>
        <a:p>
          <a:endParaRPr lang="en-GB"/>
        </a:p>
      </dgm:t>
    </dgm:pt>
    <dgm:pt modelId="{00173BDC-0A0A-490C-B5F4-146C806B6E51}" type="sibTrans" cxnId="{E8FADA30-59B9-4090-B7A1-10C058A8980D}">
      <dgm:prSet/>
      <dgm:spPr/>
      <dgm:t>
        <a:bodyPr/>
        <a:lstStyle/>
        <a:p>
          <a:endParaRPr lang="en-GB"/>
        </a:p>
      </dgm:t>
    </dgm:pt>
    <dgm:pt modelId="{E95D3C8A-7CCF-4EF4-B02F-75A93AF8E3A9}">
      <dgm:prSet custT="1"/>
      <dgm:spPr/>
      <dgm:t>
        <a:bodyPr/>
        <a:lstStyle/>
        <a:p>
          <a:r>
            <a:rPr lang="en-US" sz="2000" dirty="0">
              <a:latin typeface="Times New Roman" panose="02020603050405020304" pitchFamily="18" charset="0"/>
              <a:cs typeface="Times New Roman" panose="02020603050405020304" pitchFamily="18" charset="0"/>
            </a:rPr>
            <a:t>78% of travelers prefer tailored services (Mercier, 2025).</a:t>
          </a:r>
        </a:p>
      </dgm:t>
    </dgm:pt>
    <dgm:pt modelId="{0E8A8245-C8EB-4048-AC23-2AC6CD2075DE}" type="parTrans" cxnId="{26C6CDFE-3968-4A04-862E-7DFDD5295CBF}">
      <dgm:prSet/>
      <dgm:spPr/>
      <dgm:t>
        <a:bodyPr/>
        <a:lstStyle/>
        <a:p>
          <a:endParaRPr lang="en-GB"/>
        </a:p>
      </dgm:t>
    </dgm:pt>
    <dgm:pt modelId="{47788BD6-1753-407A-9F0A-616E15FE1316}" type="sibTrans" cxnId="{26C6CDFE-3968-4A04-862E-7DFDD5295CBF}">
      <dgm:prSet/>
      <dgm:spPr/>
      <dgm:t>
        <a:bodyPr/>
        <a:lstStyle/>
        <a:p>
          <a:endParaRPr lang="en-GB"/>
        </a:p>
      </dgm:t>
    </dgm:pt>
    <dgm:pt modelId="{C437038C-ABC2-4314-A2BD-55E5CDF70E0B}">
      <dgm:prSet custT="1"/>
      <dgm:spPr/>
      <dgm:t>
        <a:bodyPr/>
        <a:lstStyle/>
        <a:p>
          <a:r>
            <a:rPr lang="en-US" sz="2000" dirty="0">
              <a:latin typeface="Times New Roman" panose="02020603050405020304" pitchFamily="18" charset="0"/>
              <a:cs typeface="Times New Roman" panose="02020603050405020304" pitchFamily="18" charset="0"/>
            </a:rPr>
            <a:t>AI chatbots handle 80% of guest requests (Wang, 2024).</a:t>
          </a:r>
        </a:p>
      </dgm:t>
    </dgm:pt>
    <dgm:pt modelId="{7BF6D8CB-9C6C-4E95-830C-DFDCB13C6816}" type="parTrans" cxnId="{E5B30D06-B6D9-482A-92C3-78DD1E408CFF}">
      <dgm:prSet/>
      <dgm:spPr/>
      <dgm:t>
        <a:bodyPr/>
        <a:lstStyle/>
        <a:p>
          <a:endParaRPr lang="en-GB"/>
        </a:p>
      </dgm:t>
    </dgm:pt>
    <dgm:pt modelId="{334E2849-88AB-42DC-979C-2B6CFB2C5705}" type="sibTrans" cxnId="{E5B30D06-B6D9-482A-92C3-78DD1E408CFF}">
      <dgm:prSet/>
      <dgm:spPr/>
      <dgm:t>
        <a:bodyPr/>
        <a:lstStyle/>
        <a:p>
          <a:endParaRPr lang="en-GB"/>
        </a:p>
      </dgm:t>
    </dgm:pt>
    <dgm:pt modelId="{DC34998E-0DB2-467F-8356-15F3EA6BE82F}">
      <dgm:prSet custT="1"/>
      <dgm:spPr/>
      <dgm:t>
        <a:bodyPr/>
        <a:lstStyle/>
        <a:p>
          <a:r>
            <a:rPr lang="en-US" sz="2000" dirty="0">
              <a:latin typeface="Times New Roman" panose="02020603050405020304" pitchFamily="18" charset="0"/>
              <a:cs typeface="Times New Roman" panose="02020603050405020304" pitchFamily="18" charset="0"/>
            </a:rPr>
            <a:t>Staff must adapt to new tech roles through upskilling.</a:t>
          </a:r>
        </a:p>
      </dgm:t>
    </dgm:pt>
    <dgm:pt modelId="{AF14646F-89D0-40DE-9250-C6A946097E3B}" type="parTrans" cxnId="{96EA96F9-E461-4102-B527-31AE07C7C0A5}">
      <dgm:prSet/>
      <dgm:spPr/>
      <dgm:t>
        <a:bodyPr/>
        <a:lstStyle/>
        <a:p>
          <a:endParaRPr lang="en-GB"/>
        </a:p>
      </dgm:t>
    </dgm:pt>
    <dgm:pt modelId="{A5116C9A-FE8A-495F-A906-196B003AEB11}" type="sibTrans" cxnId="{96EA96F9-E461-4102-B527-31AE07C7C0A5}">
      <dgm:prSet/>
      <dgm:spPr/>
      <dgm:t>
        <a:bodyPr/>
        <a:lstStyle/>
        <a:p>
          <a:endParaRPr lang="en-GB"/>
        </a:p>
      </dgm:t>
    </dgm:pt>
    <dgm:pt modelId="{7BC4D1F8-8EA7-4994-B9F1-C53EE373AB05}">
      <dgm:prSet custT="1"/>
      <dgm:spPr/>
      <dgm:t>
        <a:bodyPr/>
        <a:lstStyle/>
        <a:p>
          <a:r>
            <a:rPr lang="en-US" sz="2000" dirty="0">
              <a:latin typeface="Times New Roman" panose="02020603050405020304" pitchFamily="18" charset="0"/>
              <a:cs typeface="Times New Roman" panose="02020603050405020304" pitchFamily="18" charset="0"/>
            </a:rPr>
            <a:t>Privacy and depersonalisation remain major concerns.</a:t>
          </a:r>
        </a:p>
      </dgm:t>
    </dgm:pt>
    <dgm:pt modelId="{04FE029E-BE40-4EED-A6B6-52A57D5FCB30}" type="parTrans" cxnId="{B5F68C3A-F71F-406B-B97D-87E5A459D1C4}">
      <dgm:prSet/>
      <dgm:spPr/>
      <dgm:t>
        <a:bodyPr/>
        <a:lstStyle/>
        <a:p>
          <a:endParaRPr lang="en-GB"/>
        </a:p>
      </dgm:t>
    </dgm:pt>
    <dgm:pt modelId="{FBB29494-6BD3-4168-B40B-BA118FDCE5AB}" type="sibTrans" cxnId="{B5F68C3A-F71F-406B-B97D-87E5A459D1C4}">
      <dgm:prSet/>
      <dgm:spPr/>
      <dgm:t>
        <a:bodyPr/>
        <a:lstStyle/>
        <a:p>
          <a:endParaRPr lang="en-GB"/>
        </a:p>
      </dgm:t>
    </dgm:pt>
    <dgm:pt modelId="{D37ABF58-F610-4405-8109-59A5A1DA1D17}">
      <dgm:prSet custT="1"/>
      <dgm:spPr/>
      <dgm:t>
        <a:bodyPr/>
        <a:lstStyle/>
        <a:p>
          <a:r>
            <a:rPr lang="en-US" sz="2000" dirty="0">
              <a:latin typeface="Times New Roman" panose="02020603050405020304" pitchFamily="18" charset="0"/>
              <a:cs typeface="Times New Roman" panose="02020603050405020304" pitchFamily="18" charset="0"/>
            </a:rPr>
            <a:t>AI must enhance not replace human service</a:t>
          </a:r>
          <a:r>
            <a:rPr lang="en-US" sz="2400" dirty="0">
              <a:latin typeface="Times New Roman" panose="02020603050405020304" pitchFamily="18" charset="0"/>
              <a:cs typeface="Times New Roman" panose="02020603050405020304" pitchFamily="18" charset="0"/>
            </a:rPr>
            <a:t>.</a:t>
          </a:r>
        </a:p>
      </dgm:t>
    </dgm:pt>
    <dgm:pt modelId="{BBE50905-D28B-4752-831E-C38DEA583523}" type="parTrans" cxnId="{EA4F8A0F-4CFB-44EF-8726-FBC26F262802}">
      <dgm:prSet/>
      <dgm:spPr/>
      <dgm:t>
        <a:bodyPr/>
        <a:lstStyle/>
        <a:p>
          <a:endParaRPr lang="en-GB"/>
        </a:p>
      </dgm:t>
    </dgm:pt>
    <dgm:pt modelId="{68B0C5EE-1ED6-4E95-9DC9-C083EAF3428D}" type="sibTrans" cxnId="{EA4F8A0F-4CFB-44EF-8726-FBC26F262802}">
      <dgm:prSet/>
      <dgm:spPr/>
      <dgm:t>
        <a:bodyPr/>
        <a:lstStyle/>
        <a:p>
          <a:endParaRPr lang="en-GB"/>
        </a:p>
      </dgm:t>
    </dgm:pt>
    <dgm:pt modelId="{3B34C53C-069D-4B66-A084-9E1FAF445913}" type="pres">
      <dgm:prSet presAssocID="{46C43E31-0592-40AA-A61C-B8C7645802CD}" presName="linear" presStyleCnt="0">
        <dgm:presLayoutVars>
          <dgm:dir/>
          <dgm:animLvl val="lvl"/>
          <dgm:resizeHandles val="exact"/>
        </dgm:presLayoutVars>
      </dgm:prSet>
      <dgm:spPr/>
    </dgm:pt>
    <dgm:pt modelId="{62801F55-41A1-48C5-90FA-04662331A634}" type="pres">
      <dgm:prSet presAssocID="{91181232-F34C-42E1-B8F9-E830F83D79EA}" presName="parentLin" presStyleCnt="0"/>
      <dgm:spPr/>
    </dgm:pt>
    <dgm:pt modelId="{7E98F40F-FE62-4529-ADB8-5180C64ABA9D}" type="pres">
      <dgm:prSet presAssocID="{91181232-F34C-42E1-B8F9-E830F83D79EA}" presName="parentLeftMargin" presStyleLbl="node1" presStyleIdx="0" presStyleCnt="1"/>
      <dgm:spPr/>
    </dgm:pt>
    <dgm:pt modelId="{35B1D566-5AC7-41B6-80FA-5BFF01412836}" type="pres">
      <dgm:prSet presAssocID="{91181232-F34C-42E1-B8F9-E830F83D79EA}" presName="parentText" presStyleLbl="node1" presStyleIdx="0" presStyleCnt="1">
        <dgm:presLayoutVars>
          <dgm:chMax val="0"/>
          <dgm:bulletEnabled val="1"/>
        </dgm:presLayoutVars>
      </dgm:prSet>
      <dgm:spPr/>
    </dgm:pt>
    <dgm:pt modelId="{273CD663-20A6-4DB2-A294-5F5F9F0AD10A}" type="pres">
      <dgm:prSet presAssocID="{91181232-F34C-42E1-B8F9-E830F83D79EA}" presName="negativeSpace" presStyleCnt="0"/>
      <dgm:spPr/>
    </dgm:pt>
    <dgm:pt modelId="{19C2E7E7-3CC8-4C06-AF9A-E43FDCFBADB7}" type="pres">
      <dgm:prSet presAssocID="{91181232-F34C-42E1-B8F9-E830F83D79EA}" presName="childText" presStyleLbl="conFgAcc1" presStyleIdx="0" presStyleCnt="1">
        <dgm:presLayoutVars>
          <dgm:bulletEnabled val="1"/>
        </dgm:presLayoutVars>
      </dgm:prSet>
      <dgm:spPr/>
    </dgm:pt>
  </dgm:ptLst>
  <dgm:cxnLst>
    <dgm:cxn modelId="{E5B30D06-B6D9-482A-92C3-78DD1E408CFF}" srcId="{91181232-F34C-42E1-B8F9-E830F83D79EA}" destId="{C437038C-ABC2-4314-A2BD-55E5CDF70E0B}" srcOrd="1" destOrd="0" parTransId="{7BF6D8CB-9C6C-4E95-830C-DFDCB13C6816}" sibTransId="{334E2849-88AB-42DC-979C-2B6CFB2C5705}"/>
    <dgm:cxn modelId="{EA4F8A0F-4CFB-44EF-8726-FBC26F262802}" srcId="{91181232-F34C-42E1-B8F9-E830F83D79EA}" destId="{D37ABF58-F610-4405-8109-59A5A1DA1D17}" srcOrd="4" destOrd="0" parTransId="{BBE50905-D28B-4752-831E-C38DEA583523}" sibTransId="{68B0C5EE-1ED6-4E95-9DC9-C083EAF3428D}"/>
    <dgm:cxn modelId="{E8FADA30-59B9-4090-B7A1-10C058A8980D}" srcId="{46C43E31-0592-40AA-A61C-B8C7645802CD}" destId="{91181232-F34C-42E1-B8F9-E830F83D79EA}" srcOrd="0" destOrd="0" parTransId="{F2FC6722-F1E2-41A5-8ECC-53480B729FE9}" sibTransId="{00173BDC-0A0A-490C-B5F4-146C806B6E51}"/>
    <dgm:cxn modelId="{BC2BEC36-E5FC-49EA-8697-D5D3CDB16AB3}" type="presOf" srcId="{DC34998E-0DB2-467F-8356-15F3EA6BE82F}" destId="{19C2E7E7-3CC8-4C06-AF9A-E43FDCFBADB7}" srcOrd="0" destOrd="2" presId="urn:microsoft.com/office/officeart/2005/8/layout/list1"/>
    <dgm:cxn modelId="{B5F68C3A-F71F-406B-B97D-87E5A459D1C4}" srcId="{91181232-F34C-42E1-B8F9-E830F83D79EA}" destId="{7BC4D1F8-8EA7-4994-B9F1-C53EE373AB05}" srcOrd="3" destOrd="0" parTransId="{04FE029E-BE40-4EED-A6B6-52A57D5FCB30}" sibTransId="{FBB29494-6BD3-4168-B40B-BA118FDCE5AB}"/>
    <dgm:cxn modelId="{631D4A5D-191A-48A6-8DD5-961DB4F04281}" type="presOf" srcId="{91181232-F34C-42E1-B8F9-E830F83D79EA}" destId="{7E98F40F-FE62-4529-ADB8-5180C64ABA9D}" srcOrd="0" destOrd="0" presId="urn:microsoft.com/office/officeart/2005/8/layout/list1"/>
    <dgm:cxn modelId="{EA482080-0D54-4994-B643-90EC29BD332D}" type="presOf" srcId="{7BC4D1F8-8EA7-4994-B9F1-C53EE373AB05}" destId="{19C2E7E7-3CC8-4C06-AF9A-E43FDCFBADB7}" srcOrd="0" destOrd="3" presId="urn:microsoft.com/office/officeart/2005/8/layout/list1"/>
    <dgm:cxn modelId="{80F22C8F-DB3D-413D-81D2-19ACC3409AFC}" type="presOf" srcId="{D37ABF58-F610-4405-8109-59A5A1DA1D17}" destId="{19C2E7E7-3CC8-4C06-AF9A-E43FDCFBADB7}" srcOrd="0" destOrd="4" presId="urn:microsoft.com/office/officeart/2005/8/layout/list1"/>
    <dgm:cxn modelId="{3DAAD2A5-C1E6-41C1-A5AD-A647467CE22B}" type="presOf" srcId="{C437038C-ABC2-4314-A2BD-55E5CDF70E0B}" destId="{19C2E7E7-3CC8-4C06-AF9A-E43FDCFBADB7}" srcOrd="0" destOrd="1" presId="urn:microsoft.com/office/officeart/2005/8/layout/list1"/>
    <dgm:cxn modelId="{2101BBAD-420C-4574-9829-E9E0E64A20B4}" type="presOf" srcId="{E95D3C8A-7CCF-4EF4-B02F-75A93AF8E3A9}" destId="{19C2E7E7-3CC8-4C06-AF9A-E43FDCFBADB7}" srcOrd="0" destOrd="0" presId="urn:microsoft.com/office/officeart/2005/8/layout/list1"/>
    <dgm:cxn modelId="{F273DDBF-F7AE-42EA-8624-BF1AFEB9C0C0}" type="presOf" srcId="{46C43E31-0592-40AA-A61C-B8C7645802CD}" destId="{3B34C53C-069D-4B66-A084-9E1FAF445913}" srcOrd="0" destOrd="0" presId="urn:microsoft.com/office/officeart/2005/8/layout/list1"/>
    <dgm:cxn modelId="{96EA96F9-E461-4102-B527-31AE07C7C0A5}" srcId="{91181232-F34C-42E1-B8F9-E830F83D79EA}" destId="{DC34998E-0DB2-467F-8356-15F3EA6BE82F}" srcOrd="2" destOrd="0" parTransId="{AF14646F-89D0-40DE-9250-C6A946097E3B}" sibTransId="{A5116C9A-FE8A-495F-A906-196B003AEB11}"/>
    <dgm:cxn modelId="{9BD2B1FD-5AAE-49D0-AE2F-9B7FC3B7793B}" type="presOf" srcId="{91181232-F34C-42E1-B8F9-E830F83D79EA}" destId="{35B1D566-5AC7-41B6-80FA-5BFF01412836}" srcOrd="1" destOrd="0" presId="urn:microsoft.com/office/officeart/2005/8/layout/list1"/>
    <dgm:cxn modelId="{26C6CDFE-3968-4A04-862E-7DFDD5295CBF}" srcId="{91181232-F34C-42E1-B8F9-E830F83D79EA}" destId="{E95D3C8A-7CCF-4EF4-B02F-75A93AF8E3A9}" srcOrd="0" destOrd="0" parTransId="{0E8A8245-C8EB-4048-AC23-2AC6CD2075DE}" sibTransId="{47788BD6-1753-407A-9F0A-616E15FE1316}"/>
    <dgm:cxn modelId="{D0DEFE1C-D4C4-4AD0-A80E-7735723D81ED}" type="presParOf" srcId="{3B34C53C-069D-4B66-A084-9E1FAF445913}" destId="{62801F55-41A1-48C5-90FA-04662331A634}" srcOrd="0" destOrd="0" presId="urn:microsoft.com/office/officeart/2005/8/layout/list1"/>
    <dgm:cxn modelId="{15CC5EBA-4DED-45DE-B623-C89F2EF1AAD9}" type="presParOf" srcId="{62801F55-41A1-48C5-90FA-04662331A634}" destId="{7E98F40F-FE62-4529-ADB8-5180C64ABA9D}" srcOrd="0" destOrd="0" presId="urn:microsoft.com/office/officeart/2005/8/layout/list1"/>
    <dgm:cxn modelId="{A7A7E94E-7841-44DF-8E8B-232962B83A04}" type="presParOf" srcId="{62801F55-41A1-48C5-90FA-04662331A634}" destId="{35B1D566-5AC7-41B6-80FA-5BFF01412836}" srcOrd="1" destOrd="0" presId="urn:microsoft.com/office/officeart/2005/8/layout/list1"/>
    <dgm:cxn modelId="{23D91E5B-3CF3-4B25-B88D-0919F22EA5F0}" type="presParOf" srcId="{3B34C53C-069D-4B66-A084-9E1FAF445913}" destId="{273CD663-20A6-4DB2-A294-5F5F9F0AD10A}" srcOrd="1" destOrd="0" presId="urn:microsoft.com/office/officeart/2005/8/layout/list1"/>
    <dgm:cxn modelId="{92D177E6-D1BF-4F09-9282-322D5AC413D0}" type="presParOf" srcId="{3B34C53C-069D-4B66-A084-9E1FAF445913}" destId="{19C2E7E7-3CC8-4C06-AF9A-E43FDCFBADB7}"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3DD35D-9765-4E5F-95CE-DA45F3637BF5}" type="doc">
      <dgm:prSet loTypeId="urn:microsoft.com/office/officeart/2016/7/layout/RoundedRectangleTimeline#2" loCatId="other" qsTypeId="urn:microsoft.com/office/officeart/2005/8/quickstyle/simple1" qsCatId="simple" csTypeId="urn:microsoft.com/office/officeart/2005/8/colors/colorful5" csCatId="colorful" phldr="1"/>
      <dgm:spPr/>
      <dgm:t>
        <a:bodyPr/>
        <a:lstStyle/>
        <a:p>
          <a:endParaRPr lang="en-US"/>
        </a:p>
      </dgm:t>
    </dgm:pt>
    <dgm:pt modelId="{25E771E7-8CF7-4491-9507-55BFE693DC7B}">
      <dgm:prSet phldrT="[Text]" custT="1"/>
      <dgm:spPr>
        <a:solidFill>
          <a:schemeClr val="accent1"/>
        </a:solidFill>
        <a:ln w="19050">
          <a:noFill/>
        </a:ln>
      </dgm:spPr>
      <dgm:t>
        <a:bodyPr/>
        <a:lstStyle/>
        <a:p>
          <a:r>
            <a:rPr lang="en-GB" sz="2000" b="1" dirty="0">
              <a:solidFill>
                <a:schemeClr val="tx1"/>
              </a:solidFill>
              <a:latin typeface="Times New Roman" panose="02020603050405020304" pitchFamily="18" charset="0"/>
              <a:cs typeface="Times New Roman" panose="02020603050405020304" pitchFamily="18" charset="0"/>
            </a:rPr>
            <a:t>P – Problem</a:t>
          </a:r>
          <a:endParaRPr lang="en-US" sz="2000" b="1" dirty="0">
            <a:solidFill>
              <a:schemeClr val="tx1"/>
            </a:solidFill>
            <a:latin typeface="Times New Roman" panose="02020603050405020304" pitchFamily="18" charset="0"/>
            <a:cs typeface="Times New Roman" panose="02020603050405020304" pitchFamily="18" charset="0"/>
          </a:endParaRPr>
        </a:p>
      </dgm:t>
    </dgm:pt>
    <dgm:pt modelId="{D34FC0B2-1D9D-47C1-B680-27EF2E97D428}" type="parTrans" cxnId="{E01FE584-0925-4BC0-9383-A1E85DE458FD}">
      <dgm:prSet/>
      <dgm:spPr/>
      <dgm:t>
        <a:bodyPr/>
        <a:lstStyle/>
        <a:p>
          <a:endParaRPr lang="en-US"/>
        </a:p>
      </dgm:t>
    </dgm:pt>
    <dgm:pt modelId="{B3CFB133-9C4F-4A0A-888D-0CEC78FFDFFC}" type="sibTrans" cxnId="{E01FE584-0925-4BC0-9383-A1E85DE458FD}">
      <dgm:prSet/>
      <dgm:spPr/>
      <dgm:t>
        <a:bodyPr/>
        <a:lstStyle/>
        <a:p>
          <a:endParaRPr lang="en-US"/>
        </a:p>
      </dgm:t>
    </dgm:pt>
    <dgm:pt modelId="{EB81D1D4-3A06-49A6-9CBB-2A11D66B1783}">
      <dgm:prSet phldrT="[Text]" custT="1"/>
      <dgm:spPr/>
      <dgm:t>
        <a:bodyPr/>
        <a:lstStyle/>
        <a:p>
          <a:pPr algn="l">
            <a:lnSpc>
              <a:spcPct val="100000"/>
            </a:lnSpc>
            <a:buFont typeface="Arial" panose="020B0604020202020204" pitchFamily="34" charset="0"/>
            <a:buChar char="•"/>
          </a:pPr>
          <a:r>
            <a:rPr lang="en-GB" sz="1400" b="0" i="0" dirty="0">
              <a:latin typeface="Times New Roman" panose="02020603050405020304" pitchFamily="18" charset="0"/>
              <a:cs typeface="Times New Roman" panose="02020603050405020304" pitchFamily="18" charset="0"/>
            </a:rPr>
            <a:t>Identifies core challenge</a:t>
          </a:r>
          <a:endParaRPr lang="en-US" sz="1400" dirty="0">
            <a:latin typeface="Times New Roman" panose="02020603050405020304" pitchFamily="18" charset="0"/>
            <a:cs typeface="Times New Roman" panose="02020603050405020304" pitchFamily="18" charset="0"/>
          </a:endParaRPr>
        </a:p>
      </dgm:t>
    </dgm:pt>
    <dgm:pt modelId="{721F31C1-C769-40A8-9C34-A74470BAB532}" type="parTrans" cxnId="{5E008CC8-B8C6-4B46-94B0-C60406121E38}">
      <dgm:prSet/>
      <dgm:spPr/>
      <dgm:t>
        <a:bodyPr/>
        <a:lstStyle/>
        <a:p>
          <a:endParaRPr lang="en-US"/>
        </a:p>
      </dgm:t>
    </dgm:pt>
    <dgm:pt modelId="{0519A5BA-BBEC-4C39-9FFD-05D4C020199E}" type="sibTrans" cxnId="{5E008CC8-B8C6-4B46-94B0-C60406121E38}">
      <dgm:prSet/>
      <dgm:spPr/>
      <dgm:t>
        <a:bodyPr/>
        <a:lstStyle/>
        <a:p>
          <a:endParaRPr lang="en-US"/>
        </a:p>
      </dgm:t>
    </dgm:pt>
    <dgm:pt modelId="{D76BB3CF-DF5A-41FB-B6A4-25743CF1642F}">
      <dgm:prSet phldrT="[Text]" custT="1"/>
      <dgm:spPr>
        <a:solidFill>
          <a:schemeClr val="accent1">
            <a:alpha val="20000"/>
          </a:schemeClr>
        </a:solidFill>
        <a:ln w="19050">
          <a:noFill/>
        </a:ln>
      </dgm:spPr>
      <dgm:t>
        <a:bodyPr/>
        <a:lstStyle/>
        <a:p>
          <a:r>
            <a:rPr lang="en-GB" sz="2000" b="1" dirty="0">
              <a:solidFill>
                <a:schemeClr val="tx1"/>
              </a:solidFill>
              <a:latin typeface="Times New Roman" panose="02020603050405020304" pitchFamily="18" charset="0"/>
              <a:cs typeface="Times New Roman" panose="02020603050405020304" pitchFamily="18" charset="0"/>
            </a:rPr>
            <a:t>E – Evidence</a:t>
          </a:r>
          <a:endParaRPr lang="en-US" sz="2000" b="1" dirty="0">
            <a:solidFill>
              <a:schemeClr val="tx1"/>
            </a:solidFill>
            <a:latin typeface="Times New Roman" panose="02020603050405020304" pitchFamily="18" charset="0"/>
            <a:cs typeface="Times New Roman" panose="02020603050405020304" pitchFamily="18" charset="0"/>
          </a:endParaRPr>
        </a:p>
      </dgm:t>
    </dgm:pt>
    <dgm:pt modelId="{5DD1E055-F36A-4363-9BA1-453D18F6AA18}" type="parTrans" cxnId="{8422E397-A2A7-4656-BDD0-A5DEE35EA0FC}">
      <dgm:prSet/>
      <dgm:spPr/>
      <dgm:t>
        <a:bodyPr/>
        <a:lstStyle/>
        <a:p>
          <a:endParaRPr lang="en-US"/>
        </a:p>
      </dgm:t>
    </dgm:pt>
    <dgm:pt modelId="{24234FDB-132A-43EF-B90D-1D285BFF51D4}" type="sibTrans" cxnId="{8422E397-A2A7-4656-BDD0-A5DEE35EA0FC}">
      <dgm:prSet/>
      <dgm:spPr/>
      <dgm:t>
        <a:bodyPr/>
        <a:lstStyle/>
        <a:p>
          <a:endParaRPr lang="en-US"/>
        </a:p>
      </dgm:t>
    </dgm:pt>
    <dgm:pt modelId="{3F378E98-4217-47A9-8134-DE6C3ABFE041}">
      <dgm:prSet phldrT="[Text]" custT="1"/>
      <dgm:spPr/>
      <dgm:t>
        <a:bodyPr/>
        <a:lstStyle/>
        <a:p>
          <a:pPr algn="l">
            <a:lnSpc>
              <a:spcPct val="100000"/>
            </a:lnSpc>
            <a:buFont typeface="Arial" panose="020B0604020202020204" pitchFamily="34" charset="0"/>
            <a:buChar char="•"/>
          </a:pPr>
          <a:r>
            <a:rPr lang="en-US" sz="1400" b="0" i="0" dirty="0">
              <a:latin typeface="Times New Roman" panose="02020603050405020304" pitchFamily="18" charset="0"/>
              <a:cs typeface="Times New Roman" panose="02020603050405020304" pitchFamily="18" charset="0"/>
            </a:rPr>
            <a:t>Presents research findings and data</a:t>
          </a:r>
          <a:endParaRPr lang="en-US" sz="1400" dirty="0">
            <a:latin typeface="Times New Roman" panose="02020603050405020304" pitchFamily="18" charset="0"/>
            <a:cs typeface="Times New Roman" panose="02020603050405020304" pitchFamily="18" charset="0"/>
          </a:endParaRPr>
        </a:p>
      </dgm:t>
    </dgm:pt>
    <dgm:pt modelId="{48653CFB-283F-4824-B87B-943F5C5E7841}" type="parTrans" cxnId="{E2F6ED9C-E6CA-4E7F-B747-37A284E29D24}">
      <dgm:prSet/>
      <dgm:spPr/>
      <dgm:t>
        <a:bodyPr/>
        <a:lstStyle/>
        <a:p>
          <a:endParaRPr lang="en-US"/>
        </a:p>
      </dgm:t>
    </dgm:pt>
    <dgm:pt modelId="{0638CE31-017E-4421-AF9D-A58647C395DF}" type="sibTrans" cxnId="{E2F6ED9C-E6CA-4E7F-B747-37A284E29D24}">
      <dgm:prSet/>
      <dgm:spPr/>
      <dgm:t>
        <a:bodyPr/>
        <a:lstStyle/>
        <a:p>
          <a:endParaRPr lang="en-US"/>
        </a:p>
      </dgm:t>
    </dgm:pt>
    <dgm:pt modelId="{8F3B4B19-33F4-47AC-BE4E-B66181ED98B4}">
      <dgm:prSet phldrT="[Text]" custT="1"/>
      <dgm:spPr>
        <a:solidFill>
          <a:schemeClr val="accent3"/>
        </a:solidFill>
        <a:ln w="19050">
          <a:noFill/>
        </a:ln>
      </dgm:spPr>
      <dgm:t>
        <a:bodyPr/>
        <a:lstStyle/>
        <a:p>
          <a:r>
            <a:rPr lang="en-GB" sz="2000" b="1" dirty="0">
              <a:solidFill>
                <a:schemeClr val="tx1"/>
              </a:solidFill>
              <a:latin typeface="Times New Roman" panose="02020603050405020304" pitchFamily="18" charset="0"/>
              <a:cs typeface="Times New Roman" panose="02020603050405020304" pitchFamily="18" charset="0"/>
            </a:rPr>
            <a:t>A – Analysis</a:t>
          </a:r>
          <a:endParaRPr lang="en-US" sz="2000" b="1" dirty="0">
            <a:solidFill>
              <a:schemeClr val="tx1"/>
            </a:solidFill>
            <a:latin typeface="Times New Roman" panose="02020603050405020304" pitchFamily="18" charset="0"/>
            <a:cs typeface="Times New Roman" panose="02020603050405020304" pitchFamily="18" charset="0"/>
          </a:endParaRPr>
        </a:p>
      </dgm:t>
    </dgm:pt>
    <dgm:pt modelId="{D56FE0BA-AE10-413D-B7E3-CD20C3731D50}" type="parTrans" cxnId="{E9FED118-8FC1-46A3-BD00-F94098ECD6A4}">
      <dgm:prSet/>
      <dgm:spPr/>
      <dgm:t>
        <a:bodyPr/>
        <a:lstStyle/>
        <a:p>
          <a:endParaRPr lang="en-US"/>
        </a:p>
      </dgm:t>
    </dgm:pt>
    <dgm:pt modelId="{2C34AF2B-9D07-4B75-9E74-1C680AB14CF6}" type="sibTrans" cxnId="{E9FED118-8FC1-46A3-BD00-F94098ECD6A4}">
      <dgm:prSet/>
      <dgm:spPr/>
      <dgm:t>
        <a:bodyPr/>
        <a:lstStyle/>
        <a:p>
          <a:endParaRPr lang="en-US"/>
        </a:p>
      </dgm:t>
    </dgm:pt>
    <dgm:pt modelId="{0AFF4C1B-302C-42EF-B59F-97CDC2799D17}">
      <dgm:prSet phldrT="[Text]" custT="1"/>
      <dgm:spPr/>
      <dgm:t>
        <a:bodyPr/>
        <a:lstStyle/>
        <a:p>
          <a:pPr algn="l">
            <a:lnSpc>
              <a:spcPct val="100000"/>
            </a:lnSpc>
            <a:buFont typeface="Arial" panose="020B0604020202020204" pitchFamily="34" charset="0"/>
            <a:buChar char="•"/>
          </a:pPr>
          <a:r>
            <a:rPr lang="en-US" sz="1400" b="0" i="0" dirty="0">
              <a:latin typeface="Times New Roman" panose="02020603050405020304" pitchFamily="18" charset="0"/>
              <a:cs typeface="Times New Roman" panose="02020603050405020304" pitchFamily="18" charset="0"/>
            </a:rPr>
            <a:t>Interprets insights using theory and practice</a:t>
          </a:r>
          <a:endParaRPr lang="en-US" sz="1400" dirty="0">
            <a:latin typeface="Times New Roman" panose="02020603050405020304" pitchFamily="18" charset="0"/>
            <a:cs typeface="Times New Roman" panose="02020603050405020304" pitchFamily="18" charset="0"/>
          </a:endParaRPr>
        </a:p>
      </dgm:t>
    </dgm:pt>
    <dgm:pt modelId="{0EBE8459-BB53-4FEB-9003-4D3795F4559C}" type="parTrans" cxnId="{C23B5F60-F074-45B8-BB09-18AD4152539D}">
      <dgm:prSet/>
      <dgm:spPr/>
      <dgm:t>
        <a:bodyPr/>
        <a:lstStyle/>
        <a:p>
          <a:endParaRPr lang="en-US"/>
        </a:p>
      </dgm:t>
    </dgm:pt>
    <dgm:pt modelId="{6755B5A7-26F9-4D2F-8EA9-DCC4A05B07D9}" type="sibTrans" cxnId="{C23B5F60-F074-45B8-BB09-18AD4152539D}">
      <dgm:prSet/>
      <dgm:spPr/>
      <dgm:t>
        <a:bodyPr/>
        <a:lstStyle/>
        <a:p>
          <a:endParaRPr lang="en-US"/>
        </a:p>
      </dgm:t>
    </dgm:pt>
    <dgm:pt modelId="{80CB43E4-C30F-4DCA-A3E9-D12FA78CE0FB}">
      <dgm:prSet custT="1"/>
      <dgm:spPr>
        <a:solidFill>
          <a:schemeClr val="accent3">
            <a:alpha val="20000"/>
          </a:schemeClr>
        </a:solidFill>
        <a:ln w="19050">
          <a:noFill/>
        </a:ln>
      </dgm:spPr>
      <dgm:t>
        <a:bodyPr/>
        <a:lstStyle/>
        <a:p>
          <a:r>
            <a:rPr lang="en-GB" sz="2000" b="1" dirty="0">
              <a:solidFill>
                <a:schemeClr val="tx1"/>
              </a:solidFill>
              <a:latin typeface="Times New Roman" panose="02020603050405020304" pitchFamily="18" charset="0"/>
              <a:cs typeface="Times New Roman" panose="02020603050405020304" pitchFamily="18" charset="0"/>
            </a:rPr>
            <a:t>S – Solution</a:t>
          </a:r>
          <a:endParaRPr lang="en-US" sz="2000" b="1" dirty="0">
            <a:solidFill>
              <a:schemeClr val="tx1"/>
            </a:solidFill>
            <a:latin typeface="Times New Roman" panose="02020603050405020304" pitchFamily="18" charset="0"/>
            <a:cs typeface="Times New Roman" panose="02020603050405020304" pitchFamily="18" charset="0"/>
          </a:endParaRPr>
        </a:p>
      </dgm:t>
    </dgm:pt>
    <dgm:pt modelId="{22BA2624-35EA-49E9-BC2A-8019555F56F6}" type="sibTrans" cxnId="{E3C761DA-B59A-4658-B3C8-B73D008958C7}">
      <dgm:prSet/>
      <dgm:spPr/>
      <dgm:t>
        <a:bodyPr/>
        <a:lstStyle/>
        <a:p>
          <a:endParaRPr lang="en-US"/>
        </a:p>
      </dgm:t>
    </dgm:pt>
    <dgm:pt modelId="{662CF9D0-9536-4AC8-90CC-1A9C062F4327}" type="parTrans" cxnId="{E3C761DA-B59A-4658-B3C8-B73D008958C7}">
      <dgm:prSet/>
      <dgm:spPr/>
      <dgm:t>
        <a:bodyPr/>
        <a:lstStyle/>
        <a:p>
          <a:endParaRPr lang="en-US"/>
        </a:p>
      </dgm:t>
    </dgm:pt>
    <dgm:pt modelId="{E7DB8C28-3728-493B-A3D7-1FE9EFE7E4C2}">
      <dgm:prSet custT="1"/>
      <dgm:spPr/>
      <dgm:t>
        <a:bodyPr/>
        <a:lstStyle/>
        <a:p>
          <a:pPr>
            <a:lnSpc>
              <a:spcPct val="100000"/>
            </a:lnSpc>
            <a:buFont typeface="Arial" panose="020B0604020202020204" pitchFamily="34" charset="0"/>
            <a:buChar char="•"/>
          </a:pPr>
          <a:r>
            <a:rPr lang="en-GB" sz="1400" b="0" i="0" dirty="0">
              <a:latin typeface="Times New Roman" panose="02020603050405020304" pitchFamily="18" charset="0"/>
              <a:cs typeface="Times New Roman" panose="02020603050405020304" pitchFamily="18" charset="0"/>
            </a:rPr>
            <a:t>Proposes strategic responses</a:t>
          </a:r>
          <a:endParaRPr lang="en-US" sz="1400" dirty="0">
            <a:latin typeface="Times New Roman" panose="02020603050405020304" pitchFamily="18" charset="0"/>
            <a:cs typeface="Times New Roman" panose="02020603050405020304" pitchFamily="18" charset="0"/>
          </a:endParaRPr>
        </a:p>
      </dgm:t>
    </dgm:pt>
    <dgm:pt modelId="{86C82348-62AC-47C0-A4F1-60BF58B70325}" type="parTrans" cxnId="{5D5F46B2-925E-4A4E-A867-A220894EC4FD}">
      <dgm:prSet/>
      <dgm:spPr/>
      <dgm:t>
        <a:bodyPr/>
        <a:lstStyle/>
        <a:p>
          <a:endParaRPr lang="en-US"/>
        </a:p>
      </dgm:t>
    </dgm:pt>
    <dgm:pt modelId="{5399BFCE-FDB4-4666-81C7-DC36EB3DA553}" type="sibTrans" cxnId="{5D5F46B2-925E-4A4E-A867-A220894EC4FD}">
      <dgm:prSet/>
      <dgm:spPr/>
      <dgm:t>
        <a:bodyPr/>
        <a:lstStyle/>
        <a:p>
          <a:endParaRPr lang="en-US"/>
        </a:p>
      </dgm:t>
    </dgm:pt>
    <dgm:pt modelId="{FE888CE1-9F15-40DF-9718-C8B432B3BB83}" type="pres">
      <dgm:prSet presAssocID="{013DD35D-9765-4E5F-95CE-DA45F3637BF5}" presName="Name0" presStyleCnt="0">
        <dgm:presLayoutVars>
          <dgm:chMax/>
          <dgm:chPref/>
          <dgm:dir/>
          <dgm:animLvl val="lvl"/>
        </dgm:presLayoutVars>
      </dgm:prSet>
      <dgm:spPr/>
    </dgm:pt>
    <dgm:pt modelId="{6874F8A9-3A6A-4A68-8589-D9ADA9A8F39A}" type="pres">
      <dgm:prSet presAssocID="{25E771E7-8CF7-4491-9507-55BFE693DC7B}" presName="composite" presStyleCnt="0"/>
      <dgm:spPr/>
    </dgm:pt>
    <dgm:pt modelId="{CE8822BE-640B-46A0-B366-1477F5768BB1}" type="pres">
      <dgm:prSet presAssocID="{25E771E7-8CF7-4491-9507-55BFE693DC7B}" presName="Parent1" presStyleLbl="alignNode1" presStyleIdx="0" presStyleCnt="4">
        <dgm:presLayoutVars>
          <dgm:chMax val="1"/>
          <dgm:chPref val="1"/>
          <dgm:bulletEnabled val="1"/>
        </dgm:presLayoutVars>
      </dgm:prSet>
      <dgm:spPr>
        <a:prstGeom prst="rect">
          <a:avLst/>
        </a:prstGeom>
      </dgm:spPr>
    </dgm:pt>
    <dgm:pt modelId="{A27629C2-87D9-4163-9365-FC275ADC4CA0}" type="pres">
      <dgm:prSet presAssocID="{25E771E7-8CF7-4491-9507-55BFE693DC7B}" presName="Childtext1" presStyleLbl="revTx" presStyleIdx="0" presStyleCnt="4">
        <dgm:presLayoutVars>
          <dgm:bulletEnabled val="1"/>
        </dgm:presLayoutVars>
      </dgm:prSet>
      <dgm:spPr/>
    </dgm:pt>
    <dgm:pt modelId="{38893DF2-F8BF-45A3-9200-4CD8C329334E}" type="pres">
      <dgm:prSet presAssocID="{25E771E7-8CF7-4491-9507-55BFE693DC7B}" presName="ConnectLine" presStyleLbl="callout" presStyleIdx="0" presStyleCnt="4"/>
      <dgm:spPr>
        <a:solidFill>
          <a:schemeClr val="accent5">
            <a:hueOff val="0"/>
            <a:satOff val="0"/>
            <a:lumOff val="0"/>
            <a:alphaOff val="0"/>
          </a:schemeClr>
        </a:solidFill>
        <a:ln w="12700" cap="flat" cmpd="sng" algn="ctr">
          <a:solidFill>
            <a:schemeClr val="tx1"/>
          </a:solidFill>
          <a:prstDash val="solid"/>
          <a:miter lim="800000"/>
        </a:ln>
        <a:effectLst/>
      </dgm:spPr>
    </dgm:pt>
    <dgm:pt modelId="{5A62AEC3-EC27-4AFA-B56B-79326645CDDC}" type="pres">
      <dgm:prSet presAssocID="{25E771E7-8CF7-4491-9507-55BFE693DC7B}" presName="ConnectLineEnd" presStyleLbl="lnNode1" presStyleIdx="0" presStyleCnt="4" custLinFactNeighborX="3223" custLinFactNeighborY="91360"/>
      <dgm:spPr>
        <a:solidFill>
          <a:schemeClr val="tx1"/>
        </a:solidFill>
        <a:ln>
          <a:noFill/>
        </a:ln>
      </dgm:spPr>
    </dgm:pt>
    <dgm:pt modelId="{DE94FAC5-5D77-48EB-8174-64F26CA894F0}" type="pres">
      <dgm:prSet presAssocID="{25E771E7-8CF7-4491-9507-55BFE693DC7B}" presName="EmptyPane" presStyleCnt="0"/>
      <dgm:spPr/>
    </dgm:pt>
    <dgm:pt modelId="{0E593029-E077-4B3E-A24D-4E079F1D5E67}" type="pres">
      <dgm:prSet presAssocID="{B3CFB133-9C4F-4A0A-888D-0CEC78FFDFFC}" presName="spaceBetweenRectangles" presStyleCnt="0"/>
      <dgm:spPr/>
    </dgm:pt>
    <dgm:pt modelId="{52AB05C6-3304-49EF-BFAD-870AB53E640E}" type="pres">
      <dgm:prSet presAssocID="{D76BB3CF-DF5A-41FB-B6A4-25743CF1642F}" presName="composite" presStyleCnt="0"/>
      <dgm:spPr/>
    </dgm:pt>
    <dgm:pt modelId="{9C14E56E-28F6-4BF9-9EDF-2769E1A89A07}" type="pres">
      <dgm:prSet presAssocID="{D76BB3CF-DF5A-41FB-B6A4-25743CF1642F}" presName="Parent1" presStyleLbl="alignNode1" presStyleIdx="1" presStyleCnt="4">
        <dgm:presLayoutVars>
          <dgm:chMax val="1"/>
          <dgm:chPref val="1"/>
          <dgm:bulletEnabled val="1"/>
        </dgm:presLayoutVars>
      </dgm:prSet>
      <dgm:spPr>
        <a:prstGeom prst="rect">
          <a:avLst/>
        </a:prstGeom>
      </dgm:spPr>
    </dgm:pt>
    <dgm:pt modelId="{381C85ED-02C3-43BB-AB7D-DF18967DB45A}" type="pres">
      <dgm:prSet presAssocID="{D76BB3CF-DF5A-41FB-B6A4-25743CF1642F}" presName="Childtext1" presStyleLbl="revTx" presStyleIdx="1" presStyleCnt="4" custScaleX="94456">
        <dgm:presLayoutVars>
          <dgm:bulletEnabled val="1"/>
        </dgm:presLayoutVars>
      </dgm:prSet>
      <dgm:spPr/>
    </dgm:pt>
    <dgm:pt modelId="{F51F39F5-A989-488C-BFD6-69D558D451E8}" type="pres">
      <dgm:prSet presAssocID="{D76BB3CF-DF5A-41FB-B6A4-25743CF1642F}" presName="ConnectLine" presStyleLbl="callout" presStyleIdx="1" presStyleCnt="4"/>
      <dgm:spPr>
        <a:solidFill>
          <a:schemeClr val="accent5">
            <a:hueOff val="0"/>
            <a:satOff val="0"/>
            <a:lumOff val="0"/>
            <a:alphaOff val="0"/>
          </a:schemeClr>
        </a:solidFill>
        <a:ln w="12700" cap="flat" cmpd="sng" algn="ctr">
          <a:solidFill>
            <a:schemeClr val="tx1"/>
          </a:solidFill>
          <a:prstDash val="solid"/>
          <a:miter lim="800000"/>
        </a:ln>
        <a:effectLst/>
      </dgm:spPr>
    </dgm:pt>
    <dgm:pt modelId="{A5349257-4327-4545-9142-153EF70CC757}" type="pres">
      <dgm:prSet presAssocID="{D76BB3CF-DF5A-41FB-B6A4-25743CF1642F}" presName="ConnectLineEnd" presStyleLbl="lnNode1" presStyleIdx="1" presStyleCnt="4" custLinFactNeighborX="534" custLinFactNeighborY="-46769"/>
      <dgm:spPr>
        <a:solidFill>
          <a:schemeClr val="tx1"/>
        </a:solidFill>
        <a:ln>
          <a:noFill/>
        </a:ln>
      </dgm:spPr>
    </dgm:pt>
    <dgm:pt modelId="{3F5B546C-1579-4E01-8611-2E18328B1B42}" type="pres">
      <dgm:prSet presAssocID="{D76BB3CF-DF5A-41FB-B6A4-25743CF1642F}" presName="EmptyPane" presStyleCnt="0"/>
      <dgm:spPr/>
    </dgm:pt>
    <dgm:pt modelId="{8FB68658-1BA4-41EF-AB95-76A3ACDE8DDD}" type="pres">
      <dgm:prSet presAssocID="{24234FDB-132A-43EF-B90D-1D285BFF51D4}" presName="spaceBetweenRectangles" presStyleCnt="0"/>
      <dgm:spPr/>
    </dgm:pt>
    <dgm:pt modelId="{EDB63637-6388-460A-9080-8C19D1551DAE}" type="pres">
      <dgm:prSet presAssocID="{8F3B4B19-33F4-47AC-BE4E-B66181ED98B4}" presName="composite" presStyleCnt="0"/>
      <dgm:spPr/>
    </dgm:pt>
    <dgm:pt modelId="{72DD609F-4804-4D65-8014-4ECA3F2307C5}" type="pres">
      <dgm:prSet presAssocID="{8F3B4B19-33F4-47AC-BE4E-B66181ED98B4}" presName="Parent1" presStyleLbl="alignNode1" presStyleIdx="2" presStyleCnt="4">
        <dgm:presLayoutVars>
          <dgm:chMax val="1"/>
          <dgm:chPref val="1"/>
          <dgm:bulletEnabled val="1"/>
        </dgm:presLayoutVars>
      </dgm:prSet>
      <dgm:spPr>
        <a:prstGeom prst="rect">
          <a:avLst/>
        </a:prstGeom>
      </dgm:spPr>
    </dgm:pt>
    <dgm:pt modelId="{AB0282E3-1216-4CDB-AC5F-106C1EEEB95A}" type="pres">
      <dgm:prSet presAssocID="{8F3B4B19-33F4-47AC-BE4E-B66181ED98B4}" presName="Childtext1" presStyleLbl="revTx" presStyleIdx="2" presStyleCnt="4">
        <dgm:presLayoutVars>
          <dgm:bulletEnabled val="1"/>
        </dgm:presLayoutVars>
      </dgm:prSet>
      <dgm:spPr/>
    </dgm:pt>
    <dgm:pt modelId="{0D377583-EAA6-47CC-B504-762FB6EBAB9C}" type="pres">
      <dgm:prSet presAssocID="{8F3B4B19-33F4-47AC-BE4E-B66181ED98B4}" presName="ConnectLine" presStyleLbl="callout" presStyleIdx="2" presStyleCnt="4"/>
      <dgm:spPr>
        <a:solidFill>
          <a:schemeClr val="accent5">
            <a:hueOff val="0"/>
            <a:satOff val="0"/>
            <a:lumOff val="0"/>
            <a:alphaOff val="0"/>
          </a:schemeClr>
        </a:solidFill>
        <a:ln w="12700" cap="flat" cmpd="sng" algn="ctr">
          <a:solidFill>
            <a:schemeClr val="tx1"/>
          </a:solidFill>
          <a:prstDash val="solid"/>
          <a:miter lim="800000"/>
        </a:ln>
        <a:effectLst/>
      </dgm:spPr>
    </dgm:pt>
    <dgm:pt modelId="{72321D10-9092-4E81-9AD7-ACA033236CC0}" type="pres">
      <dgm:prSet presAssocID="{8F3B4B19-33F4-47AC-BE4E-B66181ED98B4}" presName="ConnectLineEnd" presStyleLbl="lnNode1" presStyleIdx="2" presStyleCnt="4" custLinFactNeighborX="2690" custLinFactNeighborY="91360"/>
      <dgm:spPr>
        <a:solidFill>
          <a:schemeClr val="tx1"/>
        </a:solidFill>
        <a:ln>
          <a:noFill/>
        </a:ln>
      </dgm:spPr>
    </dgm:pt>
    <dgm:pt modelId="{5112F4EE-10B9-493B-9CCF-BDBDDB5CD939}" type="pres">
      <dgm:prSet presAssocID="{8F3B4B19-33F4-47AC-BE4E-B66181ED98B4}" presName="EmptyPane" presStyleCnt="0"/>
      <dgm:spPr/>
    </dgm:pt>
    <dgm:pt modelId="{696DFD6D-4BE8-4B4E-AC75-92702E2B3720}" type="pres">
      <dgm:prSet presAssocID="{2C34AF2B-9D07-4B75-9E74-1C680AB14CF6}" presName="spaceBetweenRectangles" presStyleCnt="0"/>
      <dgm:spPr/>
    </dgm:pt>
    <dgm:pt modelId="{D3935727-4804-47D5-A672-62CC82B7DD7A}" type="pres">
      <dgm:prSet presAssocID="{80CB43E4-C30F-4DCA-A3E9-D12FA78CE0FB}" presName="composite" presStyleCnt="0"/>
      <dgm:spPr/>
    </dgm:pt>
    <dgm:pt modelId="{95553EDF-C46A-491F-99E2-89CCFA971EC7}" type="pres">
      <dgm:prSet presAssocID="{80CB43E4-C30F-4DCA-A3E9-D12FA78CE0FB}" presName="Parent1" presStyleLbl="alignNode1" presStyleIdx="3" presStyleCnt="4">
        <dgm:presLayoutVars>
          <dgm:chMax val="1"/>
          <dgm:chPref val="1"/>
          <dgm:bulletEnabled val="1"/>
        </dgm:presLayoutVars>
      </dgm:prSet>
      <dgm:spPr>
        <a:prstGeom prst="rect">
          <a:avLst/>
        </a:prstGeom>
      </dgm:spPr>
    </dgm:pt>
    <dgm:pt modelId="{5A57A077-9B08-4866-8C21-35D61D6745A2}" type="pres">
      <dgm:prSet presAssocID="{80CB43E4-C30F-4DCA-A3E9-D12FA78CE0FB}" presName="Childtext1" presStyleLbl="revTx" presStyleIdx="3" presStyleCnt="4">
        <dgm:presLayoutVars>
          <dgm:bulletEnabled val="1"/>
        </dgm:presLayoutVars>
      </dgm:prSet>
      <dgm:spPr/>
    </dgm:pt>
    <dgm:pt modelId="{3F96C175-FC65-44B4-B1A3-BD3686077937}" type="pres">
      <dgm:prSet presAssocID="{80CB43E4-C30F-4DCA-A3E9-D12FA78CE0FB}" presName="ConnectLine" presStyleLbl="callout" presStyleIdx="3" presStyleCnt="4"/>
      <dgm:spPr>
        <a:solidFill>
          <a:schemeClr val="accent5">
            <a:hueOff val="0"/>
            <a:satOff val="0"/>
            <a:lumOff val="0"/>
            <a:alphaOff val="0"/>
          </a:schemeClr>
        </a:solidFill>
        <a:ln w="12700" cap="flat" cmpd="sng" algn="ctr">
          <a:solidFill>
            <a:schemeClr val="tx1"/>
          </a:solidFill>
          <a:prstDash val="solid"/>
          <a:miter lim="800000"/>
        </a:ln>
        <a:effectLst/>
      </dgm:spPr>
    </dgm:pt>
    <dgm:pt modelId="{E150CCC3-D56D-4BD2-8570-DF61526015EB}" type="pres">
      <dgm:prSet presAssocID="{80CB43E4-C30F-4DCA-A3E9-D12FA78CE0FB}" presName="ConnectLineEnd" presStyleLbl="lnNode1" presStyleIdx="3" presStyleCnt="4" custLinFactNeighborY="-91360"/>
      <dgm:spPr>
        <a:solidFill>
          <a:schemeClr val="tx1"/>
        </a:solidFill>
        <a:ln>
          <a:noFill/>
        </a:ln>
      </dgm:spPr>
    </dgm:pt>
    <dgm:pt modelId="{2DA77722-C5DF-4186-8BFA-F2D3DF1A03FC}" type="pres">
      <dgm:prSet presAssocID="{80CB43E4-C30F-4DCA-A3E9-D12FA78CE0FB}" presName="EmptyPane" presStyleCnt="0"/>
      <dgm:spPr/>
    </dgm:pt>
  </dgm:ptLst>
  <dgm:cxnLst>
    <dgm:cxn modelId="{4B4BB302-6D68-46A1-83BF-ED4715D62D4C}" type="presOf" srcId="{EB81D1D4-3A06-49A6-9CBB-2A11D66B1783}" destId="{A27629C2-87D9-4163-9365-FC275ADC4CA0}" srcOrd="0" destOrd="0" presId="urn:microsoft.com/office/officeart/2016/7/layout/RoundedRectangleTimeline#2"/>
    <dgm:cxn modelId="{228B2C11-3273-4EA1-9A09-3B22B82AED13}" type="presOf" srcId="{80CB43E4-C30F-4DCA-A3E9-D12FA78CE0FB}" destId="{95553EDF-C46A-491F-99E2-89CCFA971EC7}" srcOrd="0" destOrd="0" presId="urn:microsoft.com/office/officeart/2016/7/layout/RoundedRectangleTimeline#2"/>
    <dgm:cxn modelId="{E9FED118-8FC1-46A3-BD00-F94098ECD6A4}" srcId="{013DD35D-9765-4E5F-95CE-DA45F3637BF5}" destId="{8F3B4B19-33F4-47AC-BE4E-B66181ED98B4}" srcOrd="2" destOrd="0" parTransId="{D56FE0BA-AE10-413D-B7E3-CD20C3731D50}" sibTransId="{2C34AF2B-9D07-4B75-9E74-1C680AB14CF6}"/>
    <dgm:cxn modelId="{DD176C1E-CFBD-428E-9AE1-BC44A205AE40}" type="presOf" srcId="{D76BB3CF-DF5A-41FB-B6A4-25743CF1642F}" destId="{9C14E56E-28F6-4BF9-9EDF-2769E1A89A07}" srcOrd="0" destOrd="0" presId="urn:microsoft.com/office/officeart/2016/7/layout/RoundedRectangleTimeline#2"/>
    <dgm:cxn modelId="{EBCB5D36-831A-4B97-8581-6B725E361406}" type="presOf" srcId="{3F378E98-4217-47A9-8134-DE6C3ABFE041}" destId="{381C85ED-02C3-43BB-AB7D-DF18967DB45A}" srcOrd="0" destOrd="0" presId="urn:microsoft.com/office/officeart/2016/7/layout/RoundedRectangleTimeline#2"/>
    <dgm:cxn modelId="{C23B5F60-F074-45B8-BB09-18AD4152539D}" srcId="{8F3B4B19-33F4-47AC-BE4E-B66181ED98B4}" destId="{0AFF4C1B-302C-42EF-B59F-97CDC2799D17}" srcOrd="0" destOrd="0" parTransId="{0EBE8459-BB53-4FEB-9003-4D3795F4559C}" sibTransId="{6755B5A7-26F9-4D2F-8EA9-DCC4A05B07D9}"/>
    <dgm:cxn modelId="{711C1C47-1ACD-4CF6-94A3-A65870CD9388}" type="presOf" srcId="{0AFF4C1B-302C-42EF-B59F-97CDC2799D17}" destId="{AB0282E3-1216-4CDB-AC5F-106C1EEEB95A}" srcOrd="0" destOrd="0" presId="urn:microsoft.com/office/officeart/2016/7/layout/RoundedRectangleTimeline#2"/>
    <dgm:cxn modelId="{21261374-9143-4E6D-8DCE-83DDD5AC4B67}" type="presOf" srcId="{013DD35D-9765-4E5F-95CE-DA45F3637BF5}" destId="{FE888CE1-9F15-40DF-9718-C8B432B3BB83}" srcOrd="0" destOrd="0" presId="urn:microsoft.com/office/officeart/2016/7/layout/RoundedRectangleTimeline#2"/>
    <dgm:cxn modelId="{E01FE584-0925-4BC0-9383-A1E85DE458FD}" srcId="{013DD35D-9765-4E5F-95CE-DA45F3637BF5}" destId="{25E771E7-8CF7-4491-9507-55BFE693DC7B}" srcOrd="0" destOrd="0" parTransId="{D34FC0B2-1D9D-47C1-B680-27EF2E97D428}" sibTransId="{B3CFB133-9C4F-4A0A-888D-0CEC78FFDFFC}"/>
    <dgm:cxn modelId="{8422E397-A2A7-4656-BDD0-A5DEE35EA0FC}" srcId="{013DD35D-9765-4E5F-95CE-DA45F3637BF5}" destId="{D76BB3CF-DF5A-41FB-B6A4-25743CF1642F}" srcOrd="1" destOrd="0" parTransId="{5DD1E055-F36A-4363-9BA1-453D18F6AA18}" sibTransId="{24234FDB-132A-43EF-B90D-1D285BFF51D4}"/>
    <dgm:cxn modelId="{E2F6ED9C-E6CA-4E7F-B747-37A284E29D24}" srcId="{D76BB3CF-DF5A-41FB-B6A4-25743CF1642F}" destId="{3F378E98-4217-47A9-8134-DE6C3ABFE041}" srcOrd="0" destOrd="0" parTransId="{48653CFB-283F-4824-B87B-943F5C5E7841}" sibTransId="{0638CE31-017E-4421-AF9D-A58647C395DF}"/>
    <dgm:cxn modelId="{5D5F46B2-925E-4A4E-A867-A220894EC4FD}" srcId="{80CB43E4-C30F-4DCA-A3E9-D12FA78CE0FB}" destId="{E7DB8C28-3728-493B-A3D7-1FE9EFE7E4C2}" srcOrd="0" destOrd="0" parTransId="{86C82348-62AC-47C0-A4F1-60BF58B70325}" sibTransId="{5399BFCE-FDB4-4666-81C7-DC36EB3DA553}"/>
    <dgm:cxn modelId="{B33573B8-E645-4B6E-AE47-CE400B7EDF67}" type="presOf" srcId="{E7DB8C28-3728-493B-A3D7-1FE9EFE7E4C2}" destId="{5A57A077-9B08-4866-8C21-35D61D6745A2}" srcOrd="0" destOrd="0" presId="urn:microsoft.com/office/officeart/2016/7/layout/RoundedRectangleTimeline#2"/>
    <dgm:cxn modelId="{5E008CC8-B8C6-4B46-94B0-C60406121E38}" srcId="{25E771E7-8CF7-4491-9507-55BFE693DC7B}" destId="{EB81D1D4-3A06-49A6-9CBB-2A11D66B1783}" srcOrd="0" destOrd="0" parTransId="{721F31C1-C769-40A8-9C34-A74470BAB532}" sibTransId="{0519A5BA-BBEC-4C39-9FFD-05D4C020199E}"/>
    <dgm:cxn modelId="{E3C761DA-B59A-4658-B3C8-B73D008958C7}" srcId="{013DD35D-9765-4E5F-95CE-DA45F3637BF5}" destId="{80CB43E4-C30F-4DCA-A3E9-D12FA78CE0FB}" srcOrd="3" destOrd="0" parTransId="{662CF9D0-9536-4AC8-90CC-1A9C062F4327}" sibTransId="{22BA2624-35EA-49E9-BC2A-8019555F56F6}"/>
    <dgm:cxn modelId="{B14070EC-DA7C-4009-A5A9-F052CAFA2F3C}" type="presOf" srcId="{8F3B4B19-33F4-47AC-BE4E-B66181ED98B4}" destId="{72DD609F-4804-4D65-8014-4ECA3F2307C5}" srcOrd="0" destOrd="0" presId="urn:microsoft.com/office/officeart/2016/7/layout/RoundedRectangleTimeline#2"/>
    <dgm:cxn modelId="{39CDAEED-F285-4C54-8872-33295545F6FC}" type="presOf" srcId="{25E771E7-8CF7-4491-9507-55BFE693DC7B}" destId="{CE8822BE-640B-46A0-B366-1477F5768BB1}" srcOrd="0" destOrd="0" presId="urn:microsoft.com/office/officeart/2016/7/layout/RoundedRectangleTimeline#2"/>
    <dgm:cxn modelId="{01FC7409-7708-4BFA-A7AE-16D7A758A727}" type="presParOf" srcId="{FE888CE1-9F15-40DF-9718-C8B432B3BB83}" destId="{6874F8A9-3A6A-4A68-8589-D9ADA9A8F39A}" srcOrd="0" destOrd="0" presId="urn:microsoft.com/office/officeart/2016/7/layout/RoundedRectangleTimeline#2"/>
    <dgm:cxn modelId="{77B08A10-9A98-4737-849B-A280A76CE09F}" type="presParOf" srcId="{6874F8A9-3A6A-4A68-8589-D9ADA9A8F39A}" destId="{CE8822BE-640B-46A0-B366-1477F5768BB1}" srcOrd="0" destOrd="0" presId="urn:microsoft.com/office/officeart/2016/7/layout/RoundedRectangleTimeline#2"/>
    <dgm:cxn modelId="{7807E95C-B84C-495B-A82F-AA9F3D77EB7D}" type="presParOf" srcId="{6874F8A9-3A6A-4A68-8589-D9ADA9A8F39A}" destId="{A27629C2-87D9-4163-9365-FC275ADC4CA0}" srcOrd="1" destOrd="0" presId="urn:microsoft.com/office/officeart/2016/7/layout/RoundedRectangleTimeline#2"/>
    <dgm:cxn modelId="{EC1A7FF3-2639-45F6-9099-8FE642B21929}" type="presParOf" srcId="{6874F8A9-3A6A-4A68-8589-D9ADA9A8F39A}" destId="{38893DF2-F8BF-45A3-9200-4CD8C329334E}" srcOrd="2" destOrd="0" presId="urn:microsoft.com/office/officeart/2016/7/layout/RoundedRectangleTimeline#2"/>
    <dgm:cxn modelId="{0CDA36A1-EB7C-4F99-87EF-6775CCE066FF}" type="presParOf" srcId="{6874F8A9-3A6A-4A68-8589-D9ADA9A8F39A}" destId="{5A62AEC3-EC27-4AFA-B56B-79326645CDDC}" srcOrd="3" destOrd="0" presId="urn:microsoft.com/office/officeart/2016/7/layout/RoundedRectangleTimeline#2"/>
    <dgm:cxn modelId="{4A620BCC-2924-47A2-8605-9CF08F838A1C}" type="presParOf" srcId="{6874F8A9-3A6A-4A68-8589-D9ADA9A8F39A}" destId="{DE94FAC5-5D77-48EB-8174-64F26CA894F0}" srcOrd="4" destOrd="0" presId="urn:microsoft.com/office/officeart/2016/7/layout/RoundedRectangleTimeline#2"/>
    <dgm:cxn modelId="{4C65EE4B-2F5C-416A-9A22-810488863EF4}" type="presParOf" srcId="{FE888CE1-9F15-40DF-9718-C8B432B3BB83}" destId="{0E593029-E077-4B3E-A24D-4E079F1D5E67}" srcOrd="1" destOrd="0" presId="urn:microsoft.com/office/officeart/2016/7/layout/RoundedRectangleTimeline#2"/>
    <dgm:cxn modelId="{EB4139CE-64F9-44CD-9149-B7C861E9EFFD}" type="presParOf" srcId="{FE888CE1-9F15-40DF-9718-C8B432B3BB83}" destId="{52AB05C6-3304-49EF-BFAD-870AB53E640E}" srcOrd="2" destOrd="0" presId="urn:microsoft.com/office/officeart/2016/7/layout/RoundedRectangleTimeline#2"/>
    <dgm:cxn modelId="{19F14B82-9A7C-4ED5-99E0-4B2DBBAB1431}" type="presParOf" srcId="{52AB05C6-3304-49EF-BFAD-870AB53E640E}" destId="{9C14E56E-28F6-4BF9-9EDF-2769E1A89A07}" srcOrd="0" destOrd="0" presId="urn:microsoft.com/office/officeart/2016/7/layout/RoundedRectangleTimeline#2"/>
    <dgm:cxn modelId="{92E4743A-67BF-43F3-B0A4-184D64B3844F}" type="presParOf" srcId="{52AB05C6-3304-49EF-BFAD-870AB53E640E}" destId="{381C85ED-02C3-43BB-AB7D-DF18967DB45A}" srcOrd="1" destOrd="0" presId="urn:microsoft.com/office/officeart/2016/7/layout/RoundedRectangleTimeline#2"/>
    <dgm:cxn modelId="{BC706060-D7D1-4C93-8EFC-D8D7122C0B8C}" type="presParOf" srcId="{52AB05C6-3304-49EF-BFAD-870AB53E640E}" destId="{F51F39F5-A989-488C-BFD6-69D558D451E8}" srcOrd="2" destOrd="0" presId="urn:microsoft.com/office/officeart/2016/7/layout/RoundedRectangleTimeline#2"/>
    <dgm:cxn modelId="{2659A907-F1C8-4D1A-9855-31D63C76062C}" type="presParOf" srcId="{52AB05C6-3304-49EF-BFAD-870AB53E640E}" destId="{A5349257-4327-4545-9142-153EF70CC757}" srcOrd="3" destOrd="0" presId="urn:microsoft.com/office/officeart/2016/7/layout/RoundedRectangleTimeline#2"/>
    <dgm:cxn modelId="{F032016B-316B-45AB-BF73-C7884C400283}" type="presParOf" srcId="{52AB05C6-3304-49EF-BFAD-870AB53E640E}" destId="{3F5B546C-1579-4E01-8611-2E18328B1B42}" srcOrd="4" destOrd="0" presId="urn:microsoft.com/office/officeart/2016/7/layout/RoundedRectangleTimeline#2"/>
    <dgm:cxn modelId="{D4CAE4CA-C879-43ED-A030-19EB31CBBCBD}" type="presParOf" srcId="{FE888CE1-9F15-40DF-9718-C8B432B3BB83}" destId="{8FB68658-1BA4-41EF-AB95-76A3ACDE8DDD}" srcOrd="3" destOrd="0" presId="urn:microsoft.com/office/officeart/2016/7/layout/RoundedRectangleTimeline#2"/>
    <dgm:cxn modelId="{6AFAD720-BD65-4AD8-A03B-5B1F2F71B97E}" type="presParOf" srcId="{FE888CE1-9F15-40DF-9718-C8B432B3BB83}" destId="{EDB63637-6388-460A-9080-8C19D1551DAE}" srcOrd="4" destOrd="0" presId="urn:microsoft.com/office/officeart/2016/7/layout/RoundedRectangleTimeline#2"/>
    <dgm:cxn modelId="{3798603C-642E-4D22-9A0F-E957F6638D47}" type="presParOf" srcId="{EDB63637-6388-460A-9080-8C19D1551DAE}" destId="{72DD609F-4804-4D65-8014-4ECA3F2307C5}" srcOrd="0" destOrd="0" presId="urn:microsoft.com/office/officeart/2016/7/layout/RoundedRectangleTimeline#2"/>
    <dgm:cxn modelId="{8D48B4E4-4EC4-4E39-9366-F0E104684733}" type="presParOf" srcId="{EDB63637-6388-460A-9080-8C19D1551DAE}" destId="{AB0282E3-1216-4CDB-AC5F-106C1EEEB95A}" srcOrd="1" destOrd="0" presId="urn:microsoft.com/office/officeart/2016/7/layout/RoundedRectangleTimeline#2"/>
    <dgm:cxn modelId="{14D85B8D-6059-4646-BF8A-6D157A0EB161}" type="presParOf" srcId="{EDB63637-6388-460A-9080-8C19D1551DAE}" destId="{0D377583-EAA6-47CC-B504-762FB6EBAB9C}" srcOrd="2" destOrd="0" presId="urn:microsoft.com/office/officeart/2016/7/layout/RoundedRectangleTimeline#2"/>
    <dgm:cxn modelId="{7552110D-125C-4CBB-9179-3BA48D235A22}" type="presParOf" srcId="{EDB63637-6388-460A-9080-8C19D1551DAE}" destId="{72321D10-9092-4E81-9AD7-ACA033236CC0}" srcOrd="3" destOrd="0" presId="urn:microsoft.com/office/officeart/2016/7/layout/RoundedRectangleTimeline#2"/>
    <dgm:cxn modelId="{AB8518D2-7101-4023-BA16-E59A660E7ABB}" type="presParOf" srcId="{EDB63637-6388-460A-9080-8C19D1551DAE}" destId="{5112F4EE-10B9-493B-9CCF-BDBDDB5CD939}" srcOrd="4" destOrd="0" presId="urn:microsoft.com/office/officeart/2016/7/layout/RoundedRectangleTimeline#2"/>
    <dgm:cxn modelId="{EFE2D36F-9260-42E3-8AD4-DC3C24F8DC8B}" type="presParOf" srcId="{FE888CE1-9F15-40DF-9718-C8B432B3BB83}" destId="{696DFD6D-4BE8-4B4E-AC75-92702E2B3720}" srcOrd="5" destOrd="0" presId="urn:microsoft.com/office/officeart/2016/7/layout/RoundedRectangleTimeline#2"/>
    <dgm:cxn modelId="{475CFBD6-9306-4954-93A5-28E9998FD9FC}" type="presParOf" srcId="{FE888CE1-9F15-40DF-9718-C8B432B3BB83}" destId="{D3935727-4804-47D5-A672-62CC82B7DD7A}" srcOrd="6" destOrd="0" presId="urn:microsoft.com/office/officeart/2016/7/layout/RoundedRectangleTimeline#2"/>
    <dgm:cxn modelId="{62FE4F95-AD3D-4E21-9428-D7AFDBDA824B}" type="presParOf" srcId="{D3935727-4804-47D5-A672-62CC82B7DD7A}" destId="{95553EDF-C46A-491F-99E2-89CCFA971EC7}" srcOrd="0" destOrd="0" presId="urn:microsoft.com/office/officeart/2016/7/layout/RoundedRectangleTimeline#2"/>
    <dgm:cxn modelId="{C204284B-1D02-4ABD-842E-8D53D8B8B81E}" type="presParOf" srcId="{D3935727-4804-47D5-A672-62CC82B7DD7A}" destId="{5A57A077-9B08-4866-8C21-35D61D6745A2}" srcOrd="1" destOrd="0" presId="urn:microsoft.com/office/officeart/2016/7/layout/RoundedRectangleTimeline#2"/>
    <dgm:cxn modelId="{410B6006-9605-4FEF-9FCE-1A8B9B58669B}" type="presParOf" srcId="{D3935727-4804-47D5-A672-62CC82B7DD7A}" destId="{3F96C175-FC65-44B4-B1A3-BD3686077937}" srcOrd="2" destOrd="0" presId="urn:microsoft.com/office/officeart/2016/7/layout/RoundedRectangleTimeline#2"/>
    <dgm:cxn modelId="{4C3DE9F4-8B9F-453D-8198-48605D9B02E8}" type="presParOf" srcId="{D3935727-4804-47D5-A672-62CC82B7DD7A}" destId="{E150CCC3-D56D-4BD2-8570-DF61526015EB}" srcOrd="3" destOrd="0" presId="urn:microsoft.com/office/officeart/2016/7/layout/RoundedRectangleTimeline#2"/>
    <dgm:cxn modelId="{769D07BA-BC8C-488C-8512-DF3DB46D4CA8}" type="presParOf" srcId="{D3935727-4804-47D5-A672-62CC82B7DD7A}" destId="{2DA77722-C5DF-4186-8BFA-F2D3DF1A03FC}" srcOrd="4" destOrd="0" presId="urn:microsoft.com/office/officeart/2016/7/layout/RoundedRectangleTimelin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1BD0A5-ED2C-4653-8E96-D2DA1A2F0B25}" type="doc">
      <dgm:prSet loTypeId="urn:microsoft.com/office/officeart/2005/8/layout/list1" loCatId="list" qsTypeId="urn:microsoft.com/office/officeart/2005/8/quickstyle/simple1" qsCatId="simple" csTypeId="urn:microsoft.com/office/officeart/2005/8/colors/accent3_5" csCatId="accent3"/>
      <dgm:spPr/>
      <dgm:t>
        <a:bodyPr/>
        <a:lstStyle/>
        <a:p>
          <a:endParaRPr lang="en-GB"/>
        </a:p>
      </dgm:t>
    </dgm:pt>
    <dgm:pt modelId="{9767310E-3D8F-4405-BFCB-D7F84577BC14}">
      <dgm:prSet custT="1"/>
      <dgm:spPr/>
      <dgm:t>
        <a:bodyPr/>
        <a:lstStyle/>
        <a:p>
          <a:r>
            <a:rPr lang="en-US" sz="2400" b="1" dirty="0">
              <a:latin typeface="Times New Roman" panose="02020603050405020304" pitchFamily="18" charset="0"/>
              <a:cs typeface="Times New Roman" panose="02020603050405020304" pitchFamily="18" charset="0"/>
            </a:rPr>
            <a:t>The PEAS model </a:t>
          </a:r>
          <a:r>
            <a:rPr lang="en-US" sz="2400" b="1" dirty="0" err="1">
              <a:latin typeface="Times New Roman" panose="02020603050405020304" pitchFamily="18" charset="0"/>
              <a:cs typeface="Times New Roman" panose="02020603050405020304" pitchFamily="18" charset="0"/>
            </a:rPr>
            <a:t>summarises</a:t>
          </a:r>
          <a:r>
            <a:rPr lang="en-US" sz="2400" b="1" dirty="0">
              <a:latin typeface="Times New Roman" panose="02020603050405020304" pitchFamily="18" charset="0"/>
              <a:cs typeface="Times New Roman" panose="02020603050405020304" pitchFamily="18" charset="0"/>
            </a:rPr>
            <a:t> the findings into a clear framework.</a:t>
          </a:r>
          <a:endParaRPr lang="en-US" sz="2400" dirty="0">
            <a:latin typeface="Times New Roman" panose="02020603050405020304" pitchFamily="18" charset="0"/>
            <a:cs typeface="Times New Roman" panose="02020603050405020304" pitchFamily="18" charset="0"/>
          </a:endParaRPr>
        </a:p>
      </dgm:t>
    </dgm:pt>
    <dgm:pt modelId="{87392750-8A63-4594-9691-544B6EE4E05F}" type="parTrans" cxnId="{D5D0FE7A-62EB-4CA4-A32B-C02A265B3878}">
      <dgm:prSet/>
      <dgm:spPr/>
      <dgm:t>
        <a:bodyPr/>
        <a:lstStyle/>
        <a:p>
          <a:endParaRPr lang="en-GB"/>
        </a:p>
      </dgm:t>
    </dgm:pt>
    <dgm:pt modelId="{17B466FF-5D5B-4E37-8AB1-0494F89F1D77}" type="sibTrans" cxnId="{D5D0FE7A-62EB-4CA4-A32B-C02A265B3878}">
      <dgm:prSet/>
      <dgm:spPr/>
      <dgm:t>
        <a:bodyPr/>
        <a:lstStyle/>
        <a:p>
          <a:endParaRPr lang="en-GB"/>
        </a:p>
      </dgm:t>
    </dgm:pt>
    <dgm:pt modelId="{A0CDA533-3ED2-4BD6-8FC0-83487198B259}">
      <dgm:prSet custT="1"/>
      <dgm:spPr/>
      <dgm:t>
        <a:bodyPr/>
        <a:lstStyle/>
        <a:p>
          <a:r>
            <a:rPr lang="en-US" sz="2000" b="1" dirty="0">
              <a:latin typeface="Times New Roman" panose="02020603050405020304" pitchFamily="18" charset="0"/>
              <a:cs typeface="Times New Roman" panose="02020603050405020304" pitchFamily="18" charset="0"/>
            </a:rPr>
            <a:t>Problem:</a:t>
          </a:r>
          <a:r>
            <a:rPr lang="en-US" sz="2000" dirty="0">
              <a:latin typeface="Times New Roman" panose="02020603050405020304" pitchFamily="18" charset="0"/>
              <a:cs typeface="Times New Roman" panose="02020603050405020304" pitchFamily="18" charset="0"/>
            </a:rPr>
            <a:t> Balance empathy and automation</a:t>
          </a:r>
        </a:p>
      </dgm:t>
    </dgm:pt>
    <dgm:pt modelId="{7569EE2F-8BC4-4F57-94B6-2E0239B258D6}" type="parTrans" cxnId="{70FFCE90-05D6-4B9D-B64D-1D5ECB62E615}">
      <dgm:prSet/>
      <dgm:spPr/>
      <dgm:t>
        <a:bodyPr/>
        <a:lstStyle/>
        <a:p>
          <a:endParaRPr lang="en-GB"/>
        </a:p>
      </dgm:t>
    </dgm:pt>
    <dgm:pt modelId="{ECD4F782-770A-4E69-B226-F348FC9CEA71}" type="sibTrans" cxnId="{70FFCE90-05D6-4B9D-B64D-1D5ECB62E615}">
      <dgm:prSet/>
      <dgm:spPr/>
      <dgm:t>
        <a:bodyPr/>
        <a:lstStyle/>
        <a:p>
          <a:endParaRPr lang="en-GB"/>
        </a:p>
      </dgm:t>
    </dgm:pt>
    <dgm:pt modelId="{DE77ADA3-FB9A-43F4-88D7-25A3989E3914}">
      <dgm:prSet custT="1"/>
      <dgm:spPr/>
      <dgm:t>
        <a:bodyPr/>
        <a:lstStyle/>
        <a:p>
          <a:r>
            <a:rPr lang="en-US" sz="2000" b="1" dirty="0">
              <a:latin typeface="Times New Roman" panose="02020603050405020304" pitchFamily="18" charset="0"/>
              <a:cs typeface="Times New Roman" panose="02020603050405020304" pitchFamily="18" charset="0"/>
            </a:rPr>
            <a:t>Evidence:</a:t>
          </a:r>
          <a:r>
            <a:rPr lang="en-US" sz="2000" dirty="0">
              <a:latin typeface="Times New Roman" panose="02020603050405020304" pitchFamily="18" charset="0"/>
              <a:cs typeface="Times New Roman" panose="02020603050405020304" pitchFamily="18" charset="0"/>
            </a:rPr>
            <a:t> AI offers efficiency but reduces emotional depth</a:t>
          </a:r>
        </a:p>
      </dgm:t>
    </dgm:pt>
    <dgm:pt modelId="{5D6B252F-1405-405F-9F30-C6670AC11BBC}" type="parTrans" cxnId="{C67BC23B-049B-4CB8-A40A-9B8922FE099B}">
      <dgm:prSet/>
      <dgm:spPr/>
      <dgm:t>
        <a:bodyPr/>
        <a:lstStyle/>
        <a:p>
          <a:endParaRPr lang="en-GB"/>
        </a:p>
      </dgm:t>
    </dgm:pt>
    <dgm:pt modelId="{B340D1D9-6A6F-42BA-BE7D-39A3755144E0}" type="sibTrans" cxnId="{C67BC23B-049B-4CB8-A40A-9B8922FE099B}">
      <dgm:prSet/>
      <dgm:spPr/>
      <dgm:t>
        <a:bodyPr/>
        <a:lstStyle/>
        <a:p>
          <a:endParaRPr lang="en-GB"/>
        </a:p>
      </dgm:t>
    </dgm:pt>
    <dgm:pt modelId="{582FF509-738B-4366-B955-19896362E50B}">
      <dgm:prSet custT="1"/>
      <dgm:spPr/>
      <dgm:t>
        <a:bodyPr/>
        <a:lstStyle/>
        <a:p>
          <a:r>
            <a:rPr lang="en-US" sz="2000" b="1" dirty="0">
              <a:latin typeface="Times New Roman" panose="02020603050405020304" pitchFamily="18" charset="0"/>
              <a:cs typeface="Times New Roman" panose="02020603050405020304" pitchFamily="18" charset="0"/>
            </a:rPr>
            <a:t>Analysis:</a:t>
          </a:r>
          <a:r>
            <a:rPr lang="en-US" sz="2000" dirty="0">
              <a:latin typeface="Times New Roman" panose="02020603050405020304" pitchFamily="18" charset="0"/>
              <a:cs typeface="Times New Roman" panose="02020603050405020304" pitchFamily="18" charset="0"/>
            </a:rPr>
            <a:t> Hybrid service model </a:t>
          </a:r>
          <a:r>
            <a:rPr lang="en-US" sz="2000" dirty="0" err="1">
              <a:latin typeface="Times New Roman" panose="02020603050405020304" pitchFamily="18" charset="0"/>
              <a:cs typeface="Times New Roman" panose="02020603050405020304" pitchFamily="18" charset="0"/>
            </a:rPr>
            <a:t>maximises</a:t>
          </a:r>
          <a:r>
            <a:rPr lang="en-US" sz="2000" dirty="0">
              <a:latin typeface="Times New Roman" panose="02020603050405020304" pitchFamily="18" charset="0"/>
              <a:cs typeface="Times New Roman" panose="02020603050405020304" pitchFamily="18" charset="0"/>
            </a:rPr>
            <a:t> both strengths</a:t>
          </a:r>
        </a:p>
      </dgm:t>
    </dgm:pt>
    <dgm:pt modelId="{1EFC521D-0EC1-40C2-9BCB-8C612E34E774}" type="parTrans" cxnId="{6B7AEE3D-6243-4516-A5D9-B8FAB3FB8E0B}">
      <dgm:prSet/>
      <dgm:spPr/>
      <dgm:t>
        <a:bodyPr/>
        <a:lstStyle/>
        <a:p>
          <a:endParaRPr lang="en-GB"/>
        </a:p>
      </dgm:t>
    </dgm:pt>
    <dgm:pt modelId="{46E71338-C5DC-4BB7-A271-BD2BA944AAE5}" type="sibTrans" cxnId="{6B7AEE3D-6243-4516-A5D9-B8FAB3FB8E0B}">
      <dgm:prSet/>
      <dgm:spPr/>
      <dgm:t>
        <a:bodyPr/>
        <a:lstStyle/>
        <a:p>
          <a:endParaRPr lang="en-GB"/>
        </a:p>
      </dgm:t>
    </dgm:pt>
    <dgm:pt modelId="{4FA4C5F3-3F61-474E-A5C7-7BC7B72BA286}">
      <dgm:prSet custT="1"/>
      <dgm:spPr/>
      <dgm:t>
        <a:bodyPr/>
        <a:lstStyle/>
        <a:p>
          <a:r>
            <a:rPr lang="en-US" sz="2000" b="1" dirty="0">
              <a:latin typeface="Times New Roman" panose="02020603050405020304" pitchFamily="18" charset="0"/>
              <a:cs typeface="Times New Roman" panose="02020603050405020304" pitchFamily="18" charset="0"/>
            </a:rPr>
            <a:t>Solution:</a:t>
          </a:r>
          <a:r>
            <a:rPr lang="en-US" sz="2000" dirty="0">
              <a:latin typeface="Times New Roman" panose="02020603050405020304" pitchFamily="18" charset="0"/>
              <a:cs typeface="Times New Roman" panose="02020603050405020304" pitchFamily="18" charset="0"/>
            </a:rPr>
            <a:t> Combine empathy, ethics, and innovation</a:t>
          </a:r>
        </a:p>
      </dgm:t>
    </dgm:pt>
    <dgm:pt modelId="{01DF9F03-FDF1-47E7-A801-9092C1CE5E74}" type="parTrans" cxnId="{DCA4D1F5-3867-4849-B5CA-FA9722724336}">
      <dgm:prSet/>
      <dgm:spPr/>
      <dgm:t>
        <a:bodyPr/>
        <a:lstStyle/>
        <a:p>
          <a:endParaRPr lang="en-GB"/>
        </a:p>
      </dgm:t>
    </dgm:pt>
    <dgm:pt modelId="{DC751208-0E43-4773-A74E-8C95DD5A4CC9}" type="sibTrans" cxnId="{DCA4D1F5-3867-4849-B5CA-FA9722724336}">
      <dgm:prSet/>
      <dgm:spPr/>
      <dgm:t>
        <a:bodyPr/>
        <a:lstStyle/>
        <a:p>
          <a:endParaRPr lang="en-GB"/>
        </a:p>
      </dgm:t>
    </dgm:pt>
    <dgm:pt modelId="{0D48A91A-6227-44E0-A54C-4871598CB009}">
      <dgm:prSet custT="1"/>
      <dgm:spPr/>
      <dgm:t>
        <a:bodyPr/>
        <a:lstStyle/>
        <a:p>
          <a:r>
            <a:rPr lang="en-US" sz="2000" dirty="0">
              <a:latin typeface="Times New Roman" panose="02020603050405020304" pitchFamily="18" charset="0"/>
              <a:cs typeface="Times New Roman" panose="02020603050405020304" pitchFamily="18" charset="0"/>
            </a:rPr>
            <a:t>Holiday Inn sets a standard for balanced AI adoption</a:t>
          </a:r>
        </a:p>
      </dgm:t>
    </dgm:pt>
    <dgm:pt modelId="{AD02A0A7-41C6-4DB1-B446-20D3FFFF502D}" type="parTrans" cxnId="{34605EF6-F799-456E-954D-1129B8BEDEE7}">
      <dgm:prSet/>
      <dgm:spPr/>
      <dgm:t>
        <a:bodyPr/>
        <a:lstStyle/>
        <a:p>
          <a:endParaRPr lang="en-GB"/>
        </a:p>
      </dgm:t>
    </dgm:pt>
    <dgm:pt modelId="{38DA0250-8126-4798-B329-82289DE9997F}" type="sibTrans" cxnId="{34605EF6-F799-456E-954D-1129B8BEDEE7}">
      <dgm:prSet/>
      <dgm:spPr/>
      <dgm:t>
        <a:bodyPr/>
        <a:lstStyle/>
        <a:p>
          <a:endParaRPr lang="en-GB"/>
        </a:p>
      </dgm:t>
    </dgm:pt>
    <dgm:pt modelId="{ADAC490C-105A-42E7-9189-01F92233B37C}" type="pres">
      <dgm:prSet presAssocID="{751BD0A5-ED2C-4653-8E96-D2DA1A2F0B25}" presName="linear" presStyleCnt="0">
        <dgm:presLayoutVars>
          <dgm:dir/>
          <dgm:animLvl val="lvl"/>
          <dgm:resizeHandles val="exact"/>
        </dgm:presLayoutVars>
      </dgm:prSet>
      <dgm:spPr/>
    </dgm:pt>
    <dgm:pt modelId="{B501A114-E7B5-42C7-834E-CD0C0556D0CC}" type="pres">
      <dgm:prSet presAssocID="{9767310E-3D8F-4405-BFCB-D7F84577BC14}" presName="parentLin" presStyleCnt="0"/>
      <dgm:spPr/>
    </dgm:pt>
    <dgm:pt modelId="{B7D58D43-D207-4063-A5C7-79E3911671B8}" type="pres">
      <dgm:prSet presAssocID="{9767310E-3D8F-4405-BFCB-D7F84577BC14}" presName="parentLeftMargin" presStyleLbl="node1" presStyleIdx="0" presStyleCnt="1"/>
      <dgm:spPr/>
    </dgm:pt>
    <dgm:pt modelId="{826AC996-B31C-43CA-B106-11BA1C19B6A9}" type="pres">
      <dgm:prSet presAssocID="{9767310E-3D8F-4405-BFCB-D7F84577BC14}" presName="parentText" presStyleLbl="node1" presStyleIdx="0" presStyleCnt="1">
        <dgm:presLayoutVars>
          <dgm:chMax val="0"/>
          <dgm:bulletEnabled val="1"/>
        </dgm:presLayoutVars>
      </dgm:prSet>
      <dgm:spPr/>
    </dgm:pt>
    <dgm:pt modelId="{2963AE20-B0CF-412A-AE0A-1B78D4795013}" type="pres">
      <dgm:prSet presAssocID="{9767310E-3D8F-4405-BFCB-D7F84577BC14}" presName="negativeSpace" presStyleCnt="0"/>
      <dgm:spPr/>
    </dgm:pt>
    <dgm:pt modelId="{98EC539E-F78B-4A59-9544-FA8E7AE8B73F}" type="pres">
      <dgm:prSet presAssocID="{9767310E-3D8F-4405-BFCB-D7F84577BC14}" presName="childText" presStyleLbl="conFgAcc1" presStyleIdx="0" presStyleCnt="1">
        <dgm:presLayoutVars>
          <dgm:bulletEnabled val="1"/>
        </dgm:presLayoutVars>
      </dgm:prSet>
      <dgm:spPr/>
    </dgm:pt>
  </dgm:ptLst>
  <dgm:cxnLst>
    <dgm:cxn modelId="{C67BC23B-049B-4CB8-A40A-9B8922FE099B}" srcId="{9767310E-3D8F-4405-BFCB-D7F84577BC14}" destId="{DE77ADA3-FB9A-43F4-88D7-25A3989E3914}" srcOrd="1" destOrd="0" parTransId="{5D6B252F-1405-405F-9F30-C6670AC11BBC}" sibTransId="{B340D1D9-6A6F-42BA-BE7D-39A3755144E0}"/>
    <dgm:cxn modelId="{6B7AEE3D-6243-4516-A5D9-B8FAB3FB8E0B}" srcId="{9767310E-3D8F-4405-BFCB-D7F84577BC14}" destId="{582FF509-738B-4366-B955-19896362E50B}" srcOrd="2" destOrd="0" parTransId="{1EFC521D-0EC1-40C2-9BCB-8C612E34E774}" sibTransId="{46E71338-C5DC-4BB7-A271-BD2BA944AAE5}"/>
    <dgm:cxn modelId="{DC182341-BE20-476A-8B97-81D1C1ED6FCC}" type="presOf" srcId="{DE77ADA3-FB9A-43F4-88D7-25A3989E3914}" destId="{98EC539E-F78B-4A59-9544-FA8E7AE8B73F}" srcOrd="0" destOrd="1" presId="urn:microsoft.com/office/officeart/2005/8/layout/list1"/>
    <dgm:cxn modelId="{4014A267-F2F3-4310-9979-29A2FF1525D3}" type="presOf" srcId="{9767310E-3D8F-4405-BFCB-D7F84577BC14}" destId="{826AC996-B31C-43CA-B106-11BA1C19B6A9}" srcOrd="1" destOrd="0" presId="urn:microsoft.com/office/officeart/2005/8/layout/list1"/>
    <dgm:cxn modelId="{3C34454A-0028-4676-BB70-F8FC13327703}" type="presOf" srcId="{4FA4C5F3-3F61-474E-A5C7-7BC7B72BA286}" destId="{98EC539E-F78B-4A59-9544-FA8E7AE8B73F}" srcOrd="0" destOrd="3" presId="urn:microsoft.com/office/officeart/2005/8/layout/list1"/>
    <dgm:cxn modelId="{13BC5272-81C0-43E9-93E9-CD69172EF625}" type="presOf" srcId="{751BD0A5-ED2C-4653-8E96-D2DA1A2F0B25}" destId="{ADAC490C-105A-42E7-9189-01F92233B37C}" srcOrd="0" destOrd="0" presId="urn:microsoft.com/office/officeart/2005/8/layout/list1"/>
    <dgm:cxn modelId="{D5D0FE7A-62EB-4CA4-A32B-C02A265B3878}" srcId="{751BD0A5-ED2C-4653-8E96-D2DA1A2F0B25}" destId="{9767310E-3D8F-4405-BFCB-D7F84577BC14}" srcOrd="0" destOrd="0" parTransId="{87392750-8A63-4594-9691-544B6EE4E05F}" sibTransId="{17B466FF-5D5B-4E37-8AB1-0494F89F1D77}"/>
    <dgm:cxn modelId="{70FFCE90-05D6-4B9D-B64D-1D5ECB62E615}" srcId="{9767310E-3D8F-4405-BFCB-D7F84577BC14}" destId="{A0CDA533-3ED2-4BD6-8FC0-83487198B259}" srcOrd="0" destOrd="0" parTransId="{7569EE2F-8BC4-4F57-94B6-2E0239B258D6}" sibTransId="{ECD4F782-770A-4E69-B226-F348FC9CEA71}"/>
    <dgm:cxn modelId="{C3CF58B0-77E0-42EF-9E07-D696CB4FFCCB}" type="presOf" srcId="{9767310E-3D8F-4405-BFCB-D7F84577BC14}" destId="{B7D58D43-D207-4063-A5C7-79E3911671B8}" srcOrd="0" destOrd="0" presId="urn:microsoft.com/office/officeart/2005/8/layout/list1"/>
    <dgm:cxn modelId="{158388D2-B07A-4FBE-A5CF-3B82E439BF2E}" type="presOf" srcId="{0D48A91A-6227-44E0-A54C-4871598CB009}" destId="{98EC539E-F78B-4A59-9544-FA8E7AE8B73F}" srcOrd="0" destOrd="4" presId="urn:microsoft.com/office/officeart/2005/8/layout/list1"/>
    <dgm:cxn modelId="{34A11EDC-EFF3-485F-B7D5-DAF6308E9DAA}" type="presOf" srcId="{A0CDA533-3ED2-4BD6-8FC0-83487198B259}" destId="{98EC539E-F78B-4A59-9544-FA8E7AE8B73F}" srcOrd="0" destOrd="0" presId="urn:microsoft.com/office/officeart/2005/8/layout/list1"/>
    <dgm:cxn modelId="{BA874DF1-6CA4-4548-802B-C191C625FF57}" type="presOf" srcId="{582FF509-738B-4366-B955-19896362E50B}" destId="{98EC539E-F78B-4A59-9544-FA8E7AE8B73F}" srcOrd="0" destOrd="2" presId="urn:microsoft.com/office/officeart/2005/8/layout/list1"/>
    <dgm:cxn modelId="{DCA4D1F5-3867-4849-B5CA-FA9722724336}" srcId="{9767310E-3D8F-4405-BFCB-D7F84577BC14}" destId="{4FA4C5F3-3F61-474E-A5C7-7BC7B72BA286}" srcOrd="3" destOrd="0" parTransId="{01DF9F03-FDF1-47E7-A801-9092C1CE5E74}" sibTransId="{DC751208-0E43-4773-A74E-8C95DD5A4CC9}"/>
    <dgm:cxn modelId="{34605EF6-F799-456E-954D-1129B8BEDEE7}" srcId="{9767310E-3D8F-4405-BFCB-D7F84577BC14}" destId="{0D48A91A-6227-44E0-A54C-4871598CB009}" srcOrd="4" destOrd="0" parTransId="{AD02A0A7-41C6-4DB1-B446-20D3FFFF502D}" sibTransId="{38DA0250-8126-4798-B329-82289DE9997F}"/>
    <dgm:cxn modelId="{C7C784BB-A587-42E5-9FEF-D2E4FC7BFC93}" type="presParOf" srcId="{ADAC490C-105A-42E7-9189-01F92233B37C}" destId="{B501A114-E7B5-42C7-834E-CD0C0556D0CC}" srcOrd="0" destOrd="0" presId="urn:microsoft.com/office/officeart/2005/8/layout/list1"/>
    <dgm:cxn modelId="{9AA08762-E122-43BA-8802-EA803650BE28}" type="presParOf" srcId="{B501A114-E7B5-42C7-834E-CD0C0556D0CC}" destId="{B7D58D43-D207-4063-A5C7-79E3911671B8}" srcOrd="0" destOrd="0" presId="urn:microsoft.com/office/officeart/2005/8/layout/list1"/>
    <dgm:cxn modelId="{B84BE2A2-73BB-495F-9C68-16E3E6EB23AE}" type="presParOf" srcId="{B501A114-E7B5-42C7-834E-CD0C0556D0CC}" destId="{826AC996-B31C-43CA-B106-11BA1C19B6A9}" srcOrd="1" destOrd="0" presId="urn:microsoft.com/office/officeart/2005/8/layout/list1"/>
    <dgm:cxn modelId="{00C1609C-19D8-425D-8F25-DDFD7144C9F3}" type="presParOf" srcId="{ADAC490C-105A-42E7-9189-01F92233B37C}" destId="{2963AE20-B0CF-412A-AE0A-1B78D4795013}" srcOrd="1" destOrd="0" presId="urn:microsoft.com/office/officeart/2005/8/layout/list1"/>
    <dgm:cxn modelId="{1E098CD6-5B9A-4724-8720-22F0C4F4C1E2}" type="presParOf" srcId="{ADAC490C-105A-42E7-9189-01F92233B37C}" destId="{98EC539E-F78B-4A59-9544-FA8E7AE8B73F}" srcOrd="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C2E7E7-3CC8-4C06-AF9A-E43FDCFBADB7}">
      <dsp:nvSpPr>
        <dsp:cNvPr id="0" name=""/>
        <dsp:cNvSpPr/>
      </dsp:nvSpPr>
      <dsp:spPr>
        <a:xfrm>
          <a:off x="0" y="675880"/>
          <a:ext cx="8662987" cy="2622375"/>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2344" tIns="937260" rIns="672344" bIns="142240" numCol="1" spcCol="1270" anchor="t" anchorCtr="0">
          <a:noAutofit/>
        </a:bodyPr>
        <a:lstStyle/>
        <a:p>
          <a:pPr marL="228600" lvl="1" indent="-228600" algn="l" defTabSz="88900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78% of travelers prefer tailored services (Mercier, 2025).</a:t>
          </a:r>
        </a:p>
        <a:p>
          <a:pPr marL="228600" lvl="1" indent="-228600" algn="l" defTabSz="88900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AI chatbots handle 80% of guest requests (Wang, 2024).</a:t>
          </a:r>
        </a:p>
        <a:p>
          <a:pPr marL="228600" lvl="1" indent="-228600" algn="l" defTabSz="88900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Staff must adapt to new tech roles through upskilling.</a:t>
          </a:r>
        </a:p>
        <a:p>
          <a:pPr marL="228600" lvl="1" indent="-228600" algn="l" defTabSz="88900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Privacy and depersonalisation remain major concerns.</a:t>
          </a:r>
        </a:p>
        <a:p>
          <a:pPr marL="228600" lvl="1" indent="-228600" algn="l" defTabSz="88900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AI must enhance not replace human service</a:t>
          </a:r>
          <a:r>
            <a:rPr lang="en-US" sz="2400" kern="1200" dirty="0">
              <a:latin typeface="Times New Roman" panose="02020603050405020304" pitchFamily="18" charset="0"/>
              <a:cs typeface="Times New Roman" panose="02020603050405020304" pitchFamily="18" charset="0"/>
            </a:rPr>
            <a:t>.</a:t>
          </a:r>
        </a:p>
      </dsp:txBody>
      <dsp:txXfrm>
        <a:off x="0" y="675880"/>
        <a:ext cx="8662987" cy="2622375"/>
      </dsp:txXfrm>
    </dsp:sp>
    <dsp:sp modelId="{35B1D566-5AC7-41B6-80FA-5BFF01412836}">
      <dsp:nvSpPr>
        <dsp:cNvPr id="0" name=""/>
        <dsp:cNvSpPr/>
      </dsp:nvSpPr>
      <dsp:spPr>
        <a:xfrm>
          <a:off x="433149" y="11680"/>
          <a:ext cx="6064090" cy="13284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208" tIns="0" rIns="229208" bIns="0"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Studies reveal positive outcomes but warn of emotional and ethical risks.</a:t>
          </a:r>
        </a:p>
      </dsp:txBody>
      <dsp:txXfrm>
        <a:off x="497996" y="76527"/>
        <a:ext cx="5934396" cy="1198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822BE-640B-46A0-B366-1477F5768BB1}">
      <dsp:nvSpPr>
        <dsp:cNvPr id="0" name=""/>
        <dsp:cNvSpPr/>
      </dsp:nvSpPr>
      <dsp:spPr>
        <a:xfrm rot="16200000">
          <a:off x="1606704" y="889633"/>
          <a:ext cx="394017" cy="2160908"/>
        </a:xfrm>
        <a:prstGeom prst="rect">
          <a:avLst/>
        </a:prstGeom>
        <a:solidFill>
          <a:schemeClr val="accent1"/>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16" tIns="0" rIns="38116" bIns="0" numCol="1" spcCol="1270" anchor="ctr" anchorCtr="1">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P – Problem</a:t>
          </a:r>
          <a:endParaRPr lang="en-US" sz="2000" b="1" kern="1200" dirty="0">
            <a:solidFill>
              <a:schemeClr val="tx1"/>
            </a:solidFill>
            <a:latin typeface="Times New Roman" panose="02020603050405020304" pitchFamily="18" charset="0"/>
            <a:cs typeface="Times New Roman" panose="02020603050405020304" pitchFamily="18" charset="0"/>
          </a:endParaRPr>
        </a:p>
      </dsp:txBody>
      <dsp:txXfrm rot="5400000">
        <a:off x="723259" y="1773078"/>
        <a:ext cx="2160908" cy="394017"/>
      </dsp:txXfrm>
    </dsp:sp>
    <dsp:sp modelId="{A27629C2-87D9-4163-9365-FC275ADC4CA0}">
      <dsp:nvSpPr>
        <dsp:cNvPr id="0" name=""/>
        <dsp:cNvSpPr/>
      </dsp:nvSpPr>
      <dsp:spPr>
        <a:xfrm>
          <a:off x="2956" y="0"/>
          <a:ext cx="3601513" cy="1379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27" tIns="24325" rIns="63527" bIns="24325" numCol="1" spcCol="1270" anchor="b" anchorCtr="1">
          <a:noAutofit/>
        </a:bodyPr>
        <a:lstStyle/>
        <a:p>
          <a:pPr marL="0" lvl="0" indent="0" algn="l" defTabSz="622300">
            <a:lnSpc>
              <a:spcPct val="100000"/>
            </a:lnSpc>
            <a:spcBef>
              <a:spcPct val="0"/>
            </a:spcBef>
            <a:spcAft>
              <a:spcPct val="35000"/>
            </a:spcAft>
            <a:buFont typeface="Arial" panose="020B0604020202020204" pitchFamily="34" charset="0"/>
            <a:buNone/>
          </a:pPr>
          <a:r>
            <a:rPr lang="en-GB" sz="1400" b="0" i="0" kern="1200" dirty="0">
              <a:latin typeface="Times New Roman" panose="02020603050405020304" pitchFamily="18" charset="0"/>
              <a:cs typeface="Times New Roman" panose="02020603050405020304" pitchFamily="18" charset="0"/>
            </a:rPr>
            <a:t>Identifies core challenge</a:t>
          </a:r>
          <a:endParaRPr lang="en-US" sz="1400" kern="1200" dirty="0">
            <a:latin typeface="Times New Roman" panose="02020603050405020304" pitchFamily="18" charset="0"/>
            <a:cs typeface="Times New Roman" panose="02020603050405020304" pitchFamily="18" charset="0"/>
          </a:endParaRPr>
        </a:p>
      </dsp:txBody>
      <dsp:txXfrm>
        <a:off x="2956" y="0"/>
        <a:ext cx="3601513" cy="1379061"/>
      </dsp:txXfrm>
    </dsp:sp>
    <dsp:sp modelId="{38893DF2-F8BF-45A3-9200-4CD8C329334E}">
      <dsp:nvSpPr>
        <dsp:cNvPr id="0" name=""/>
        <dsp:cNvSpPr/>
      </dsp:nvSpPr>
      <dsp:spPr>
        <a:xfrm>
          <a:off x="1803712" y="1457864"/>
          <a:ext cx="0" cy="315214"/>
        </a:xfrm>
        <a:prstGeom prst="line">
          <a:avLst/>
        </a:prstGeom>
        <a:solidFill>
          <a:schemeClr val="accent5">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5A62AEC3-EC27-4AFA-B56B-79326645CDDC}">
      <dsp:nvSpPr>
        <dsp:cNvPr id="0" name=""/>
        <dsp:cNvSpPr/>
      </dsp:nvSpPr>
      <dsp:spPr>
        <a:xfrm>
          <a:off x="1766850" y="1451056"/>
          <a:ext cx="78803" cy="78803"/>
        </a:xfrm>
        <a:prstGeom prst="ellipse">
          <a:avLst/>
        </a:prstGeom>
        <a:solidFill>
          <a:schemeClr val="tx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14E56E-28F6-4BF9-9EDF-2769E1A89A07}">
      <dsp:nvSpPr>
        <dsp:cNvPr id="0" name=""/>
        <dsp:cNvSpPr/>
      </dsp:nvSpPr>
      <dsp:spPr>
        <a:xfrm>
          <a:off x="2884166" y="1773078"/>
          <a:ext cx="2160908" cy="394017"/>
        </a:xfrm>
        <a:prstGeom prst="rect">
          <a:avLst/>
        </a:prstGeom>
        <a:solidFill>
          <a:schemeClr val="accent1">
            <a:alpha val="2000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16" tIns="0" rIns="38116" bIns="0" numCol="1" spcCol="1270" anchor="ctr" anchorCtr="1">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E – Evidence</a:t>
          </a:r>
          <a:endParaRPr lang="en-US" sz="2000" b="1" kern="1200" dirty="0">
            <a:solidFill>
              <a:schemeClr val="tx1"/>
            </a:solidFill>
            <a:latin typeface="Times New Roman" panose="02020603050405020304" pitchFamily="18" charset="0"/>
            <a:cs typeface="Times New Roman" panose="02020603050405020304" pitchFamily="18" charset="0"/>
          </a:endParaRPr>
        </a:p>
      </dsp:txBody>
      <dsp:txXfrm>
        <a:off x="2884166" y="1773078"/>
        <a:ext cx="2160908" cy="394017"/>
      </dsp:txXfrm>
    </dsp:sp>
    <dsp:sp modelId="{381C85ED-02C3-43BB-AB7D-DF18967DB45A}">
      <dsp:nvSpPr>
        <dsp:cNvPr id="0" name=""/>
        <dsp:cNvSpPr/>
      </dsp:nvSpPr>
      <dsp:spPr>
        <a:xfrm>
          <a:off x="2263698" y="2561113"/>
          <a:ext cx="3401845" cy="1379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27" tIns="24325" rIns="63527" bIns="24325" numCol="1" spcCol="1270" anchor="t" anchorCtr="1">
          <a:noAutofit/>
        </a:bodyPr>
        <a:lstStyle/>
        <a:p>
          <a:pPr marL="0" lvl="0" indent="0" algn="l" defTabSz="622300">
            <a:lnSpc>
              <a:spcPct val="100000"/>
            </a:lnSpc>
            <a:spcBef>
              <a:spcPct val="0"/>
            </a:spcBef>
            <a:spcAft>
              <a:spcPct val="35000"/>
            </a:spcAft>
            <a:buFont typeface="Arial" panose="020B0604020202020204" pitchFamily="34" charset="0"/>
            <a:buNone/>
          </a:pPr>
          <a:r>
            <a:rPr lang="en-US" sz="1400" b="0" i="0" kern="1200" dirty="0">
              <a:latin typeface="Times New Roman" panose="02020603050405020304" pitchFamily="18" charset="0"/>
              <a:cs typeface="Times New Roman" panose="02020603050405020304" pitchFamily="18" charset="0"/>
            </a:rPr>
            <a:t>Presents research findings and data</a:t>
          </a:r>
          <a:endParaRPr lang="en-US" sz="1400" kern="1200" dirty="0">
            <a:latin typeface="Times New Roman" panose="02020603050405020304" pitchFamily="18" charset="0"/>
            <a:cs typeface="Times New Roman" panose="02020603050405020304" pitchFamily="18" charset="0"/>
          </a:endParaRPr>
        </a:p>
      </dsp:txBody>
      <dsp:txXfrm>
        <a:off x="2263698" y="2561113"/>
        <a:ext cx="3401845" cy="1379061"/>
      </dsp:txXfrm>
    </dsp:sp>
    <dsp:sp modelId="{F51F39F5-A989-488C-BFD6-69D558D451E8}">
      <dsp:nvSpPr>
        <dsp:cNvPr id="0" name=""/>
        <dsp:cNvSpPr/>
      </dsp:nvSpPr>
      <dsp:spPr>
        <a:xfrm>
          <a:off x="3964620" y="2167096"/>
          <a:ext cx="0" cy="315214"/>
        </a:xfrm>
        <a:prstGeom prst="line">
          <a:avLst/>
        </a:prstGeom>
        <a:solidFill>
          <a:schemeClr val="accent5">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A5349257-4327-4545-9142-153EF70CC757}">
      <dsp:nvSpPr>
        <dsp:cNvPr id="0" name=""/>
        <dsp:cNvSpPr/>
      </dsp:nvSpPr>
      <dsp:spPr>
        <a:xfrm>
          <a:off x="3925640" y="2445454"/>
          <a:ext cx="78803" cy="78803"/>
        </a:xfrm>
        <a:prstGeom prst="ellipse">
          <a:avLst/>
        </a:prstGeom>
        <a:solidFill>
          <a:schemeClr val="tx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D609F-4804-4D65-8014-4ECA3F2307C5}">
      <dsp:nvSpPr>
        <dsp:cNvPr id="0" name=""/>
        <dsp:cNvSpPr/>
      </dsp:nvSpPr>
      <dsp:spPr>
        <a:xfrm>
          <a:off x="5045075" y="1773078"/>
          <a:ext cx="2160908" cy="394017"/>
        </a:xfrm>
        <a:prstGeom prst="rect">
          <a:avLst/>
        </a:prstGeom>
        <a:solidFill>
          <a:schemeClr val="accent3"/>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16" tIns="0" rIns="38116" bIns="0" numCol="1" spcCol="1270" anchor="ctr" anchorCtr="1">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A – Analysis</a:t>
          </a:r>
          <a:endParaRPr lang="en-US" sz="2000" b="1" kern="1200" dirty="0">
            <a:solidFill>
              <a:schemeClr val="tx1"/>
            </a:solidFill>
            <a:latin typeface="Times New Roman" panose="02020603050405020304" pitchFamily="18" charset="0"/>
            <a:cs typeface="Times New Roman" panose="02020603050405020304" pitchFamily="18" charset="0"/>
          </a:endParaRPr>
        </a:p>
      </dsp:txBody>
      <dsp:txXfrm>
        <a:off x="5045075" y="1773078"/>
        <a:ext cx="2160908" cy="394017"/>
      </dsp:txXfrm>
    </dsp:sp>
    <dsp:sp modelId="{AB0282E3-1216-4CDB-AC5F-106C1EEEB95A}">
      <dsp:nvSpPr>
        <dsp:cNvPr id="0" name=""/>
        <dsp:cNvSpPr/>
      </dsp:nvSpPr>
      <dsp:spPr>
        <a:xfrm>
          <a:off x="4324772" y="0"/>
          <a:ext cx="3601513" cy="1379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27" tIns="24325" rIns="63527" bIns="24325" numCol="1" spcCol="1270" anchor="b" anchorCtr="1">
          <a:noAutofit/>
        </a:bodyPr>
        <a:lstStyle/>
        <a:p>
          <a:pPr marL="0" lvl="0" indent="0" algn="l" defTabSz="622300">
            <a:lnSpc>
              <a:spcPct val="100000"/>
            </a:lnSpc>
            <a:spcBef>
              <a:spcPct val="0"/>
            </a:spcBef>
            <a:spcAft>
              <a:spcPct val="35000"/>
            </a:spcAft>
            <a:buFont typeface="Arial" panose="020B0604020202020204" pitchFamily="34" charset="0"/>
            <a:buNone/>
          </a:pPr>
          <a:r>
            <a:rPr lang="en-US" sz="1400" b="0" i="0" kern="1200" dirty="0">
              <a:latin typeface="Times New Roman" panose="02020603050405020304" pitchFamily="18" charset="0"/>
              <a:cs typeface="Times New Roman" panose="02020603050405020304" pitchFamily="18" charset="0"/>
            </a:rPr>
            <a:t>Interprets insights using theory and practice</a:t>
          </a:r>
          <a:endParaRPr lang="en-US" sz="1400" kern="1200" dirty="0">
            <a:latin typeface="Times New Roman" panose="02020603050405020304" pitchFamily="18" charset="0"/>
            <a:cs typeface="Times New Roman" panose="02020603050405020304" pitchFamily="18" charset="0"/>
          </a:endParaRPr>
        </a:p>
      </dsp:txBody>
      <dsp:txXfrm>
        <a:off x="4324772" y="0"/>
        <a:ext cx="3601513" cy="1379061"/>
      </dsp:txXfrm>
    </dsp:sp>
    <dsp:sp modelId="{0D377583-EAA6-47CC-B504-762FB6EBAB9C}">
      <dsp:nvSpPr>
        <dsp:cNvPr id="0" name=""/>
        <dsp:cNvSpPr/>
      </dsp:nvSpPr>
      <dsp:spPr>
        <a:xfrm>
          <a:off x="6125529" y="1457864"/>
          <a:ext cx="0" cy="315214"/>
        </a:xfrm>
        <a:prstGeom prst="line">
          <a:avLst/>
        </a:prstGeom>
        <a:solidFill>
          <a:schemeClr val="accent5">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72321D10-9092-4E81-9AD7-ACA033236CC0}">
      <dsp:nvSpPr>
        <dsp:cNvPr id="0" name=""/>
        <dsp:cNvSpPr/>
      </dsp:nvSpPr>
      <dsp:spPr>
        <a:xfrm>
          <a:off x="6088247" y="1451056"/>
          <a:ext cx="78803" cy="78803"/>
        </a:xfrm>
        <a:prstGeom prst="ellipse">
          <a:avLst/>
        </a:prstGeom>
        <a:solidFill>
          <a:schemeClr val="tx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553EDF-C46A-491F-99E2-89CCFA971EC7}">
      <dsp:nvSpPr>
        <dsp:cNvPr id="0" name=""/>
        <dsp:cNvSpPr/>
      </dsp:nvSpPr>
      <dsp:spPr>
        <a:xfrm rot="5400000">
          <a:off x="8089428" y="889633"/>
          <a:ext cx="394017" cy="2160908"/>
        </a:xfrm>
        <a:prstGeom prst="rect">
          <a:avLst/>
        </a:prstGeom>
        <a:solidFill>
          <a:schemeClr val="accent3">
            <a:alpha val="2000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16" tIns="0" rIns="38116" bIns="0" numCol="1" spcCol="1270" anchor="ctr" anchorCtr="1">
          <a:noAutofit/>
        </a:bodyPr>
        <a:lstStyle/>
        <a:p>
          <a:pPr marL="0" lvl="0" indent="0" algn="ctr" defTabSz="889000">
            <a:lnSpc>
              <a:spcPct val="90000"/>
            </a:lnSpc>
            <a:spcBef>
              <a:spcPct val="0"/>
            </a:spcBef>
            <a:spcAft>
              <a:spcPct val="35000"/>
            </a:spcAft>
            <a:buNone/>
          </a:pPr>
          <a:r>
            <a:rPr lang="en-GB" sz="2000" b="1" kern="1200" dirty="0">
              <a:solidFill>
                <a:schemeClr val="tx1"/>
              </a:solidFill>
              <a:latin typeface="Times New Roman" panose="02020603050405020304" pitchFamily="18" charset="0"/>
              <a:cs typeface="Times New Roman" panose="02020603050405020304" pitchFamily="18" charset="0"/>
            </a:rPr>
            <a:t>S – Solution</a:t>
          </a:r>
          <a:endParaRPr lang="en-US" sz="2000" b="1" kern="1200" dirty="0">
            <a:solidFill>
              <a:schemeClr val="tx1"/>
            </a:solidFill>
            <a:latin typeface="Times New Roman" panose="02020603050405020304" pitchFamily="18" charset="0"/>
            <a:cs typeface="Times New Roman" panose="02020603050405020304" pitchFamily="18" charset="0"/>
          </a:endParaRPr>
        </a:p>
      </dsp:txBody>
      <dsp:txXfrm rot="-5400000">
        <a:off x="7205983" y="1773078"/>
        <a:ext cx="2160908" cy="394017"/>
      </dsp:txXfrm>
    </dsp:sp>
    <dsp:sp modelId="{5A57A077-9B08-4866-8C21-35D61D6745A2}">
      <dsp:nvSpPr>
        <dsp:cNvPr id="0" name=""/>
        <dsp:cNvSpPr/>
      </dsp:nvSpPr>
      <dsp:spPr>
        <a:xfrm>
          <a:off x="6485680" y="2561113"/>
          <a:ext cx="3601513" cy="13790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27" tIns="24325" rIns="63527" bIns="24325" numCol="1" spcCol="1270" anchor="t" anchorCtr="1">
          <a:noAutofit/>
        </a:bodyPr>
        <a:lstStyle/>
        <a:p>
          <a:pPr marL="0" lvl="0" indent="0" algn="ctr" defTabSz="622300">
            <a:lnSpc>
              <a:spcPct val="100000"/>
            </a:lnSpc>
            <a:spcBef>
              <a:spcPct val="0"/>
            </a:spcBef>
            <a:spcAft>
              <a:spcPct val="35000"/>
            </a:spcAft>
            <a:buFont typeface="Arial" panose="020B0604020202020204" pitchFamily="34" charset="0"/>
            <a:buNone/>
          </a:pPr>
          <a:r>
            <a:rPr lang="en-GB" sz="1400" b="0" i="0" kern="1200" dirty="0">
              <a:latin typeface="Times New Roman" panose="02020603050405020304" pitchFamily="18" charset="0"/>
              <a:cs typeface="Times New Roman" panose="02020603050405020304" pitchFamily="18" charset="0"/>
            </a:rPr>
            <a:t>Proposes strategic responses</a:t>
          </a:r>
          <a:endParaRPr lang="en-US" sz="1400" kern="1200" dirty="0">
            <a:latin typeface="Times New Roman" panose="02020603050405020304" pitchFamily="18" charset="0"/>
            <a:cs typeface="Times New Roman" panose="02020603050405020304" pitchFamily="18" charset="0"/>
          </a:endParaRPr>
        </a:p>
      </dsp:txBody>
      <dsp:txXfrm>
        <a:off x="6485680" y="2561113"/>
        <a:ext cx="3601513" cy="1379061"/>
      </dsp:txXfrm>
    </dsp:sp>
    <dsp:sp modelId="{3F96C175-FC65-44B4-B1A3-BD3686077937}">
      <dsp:nvSpPr>
        <dsp:cNvPr id="0" name=""/>
        <dsp:cNvSpPr/>
      </dsp:nvSpPr>
      <dsp:spPr>
        <a:xfrm>
          <a:off x="8286437" y="2167096"/>
          <a:ext cx="0" cy="315214"/>
        </a:xfrm>
        <a:prstGeom prst="line">
          <a:avLst/>
        </a:prstGeom>
        <a:solidFill>
          <a:schemeClr val="accent5">
            <a:hueOff val="0"/>
            <a:satOff val="0"/>
            <a:lumOff val="0"/>
            <a:alphaOff val="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150CCC3-D56D-4BD2-8570-DF61526015EB}">
      <dsp:nvSpPr>
        <dsp:cNvPr id="0" name=""/>
        <dsp:cNvSpPr/>
      </dsp:nvSpPr>
      <dsp:spPr>
        <a:xfrm>
          <a:off x="8247035" y="2410315"/>
          <a:ext cx="78803" cy="78803"/>
        </a:xfrm>
        <a:prstGeom prst="ellipse">
          <a:avLst/>
        </a:prstGeom>
        <a:solidFill>
          <a:schemeClr val="tx1"/>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C539E-F78B-4A59-9544-FA8E7AE8B73F}">
      <dsp:nvSpPr>
        <dsp:cNvPr id="0" name=""/>
        <dsp:cNvSpPr/>
      </dsp:nvSpPr>
      <dsp:spPr>
        <a:xfrm>
          <a:off x="0" y="690348"/>
          <a:ext cx="8662987" cy="2608200"/>
        </a:xfrm>
        <a:prstGeom prst="rect">
          <a:avLst/>
        </a:prstGeom>
        <a:solidFill>
          <a:schemeClr val="lt1">
            <a:alpha val="90000"/>
            <a:hueOff val="0"/>
            <a:satOff val="0"/>
            <a:lumOff val="0"/>
            <a:alphaOff val="0"/>
          </a:schemeClr>
        </a:solidFill>
        <a:ln w="12700" cap="flat" cmpd="sng" algn="ctr">
          <a:solidFill>
            <a:schemeClr val="accent3">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72344" tIns="958088" rIns="672344" bIns="142240" numCol="1" spcCol="1270" anchor="t" anchorCtr="0">
          <a:noAutofit/>
        </a:bodyPr>
        <a:lstStyle/>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Problem:</a:t>
          </a:r>
          <a:r>
            <a:rPr lang="en-US" sz="2000" kern="1200" dirty="0">
              <a:latin typeface="Times New Roman" panose="02020603050405020304" pitchFamily="18" charset="0"/>
              <a:cs typeface="Times New Roman" panose="02020603050405020304" pitchFamily="18" charset="0"/>
            </a:rPr>
            <a:t> Balance empathy and automation</a:t>
          </a: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Evidence:</a:t>
          </a:r>
          <a:r>
            <a:rPr lang="en-US" sz="2000" kern="1200" dirty="0">
              <a:latin typeface="Times New Roman" panose="02020603050405020304" pitchFamily="18" charset="0"/>
              <a:cs typeface="Times New Roman" panose="02020603050405020304" pitchFamily="18" charset="0"/>
            </a:rPr>
            <a:t> AI offers efficiency but reduces emotional depth</a:t>
          </a: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Analysis:</a:t>
          </a:r>
          <a:r>
            <a:rPr lang="en-US" sz="2000" kern="1200" dirty="0">
              <a:latin typeface="Times New Roman" panose="02020603050405020304" pitchFamily="18" charset="0"/>
              <a:cs typeface="Times New Roman" panose="02020603050405020304" pitchFamily="18" charset="0"/>
            </a:rPr>
            <a:t> Hybrid service model </a:t>
          </a:r>
          <a:r>
            <a:rPr lang="en-US" sz="2000" kern="1200" dirty="0" err="1">
              <a:latin typeface="Times New Roman" panose="02020603050405020304" pitchFamily="18" charset="0"/>
              <a:cs typeface="Times New Roman" panose="02020603050405020304" pitchFamily="18" charset="0"/>
            </a:rPr>
            <a:t>maximises</a:t>
          </a:r>
          <a:r>
            <a:rPr lang="en-US" sz="2000" kern="1200" dirty="0">
              <a:latin typeface="Times New Roman" panose="02020603050405020304" pitchFamily="18" charset="0"/>
              <a:cs typeface="Times New Roman" panose="02020603050405020304" pitchFamily="18" charset="0"/>
            </a:rPr>
            <a:t> both strengths</a:t>
          </a:r>
        </a:p>
        <a:p>
          <a:pPr marL="228600" lvl="1" indent="-228600" algn="l" defTabSz="889000">
            <a:lnSpc>
              <a:spcPct val="90000"/>
            </a:lnSpc>
            <a:spcBef>
              <a:spcPct val="0"/>
            </a:spcBef>
            <a:spcAft>
              <a:spcPct val="15000"/>
            </a:spcAft>
            <a:buChar char="•"/>
          </a:pPr>
          <a:r>
            <a:rPr lang="en-US" sz="2000" b="1" kern="1200" dirty="0">
              <a:latin typeface="Times New Roman" panose="02020603050405020304" pitchFamily="18" charset="0"/>
              <a:cs typeface="Times New Roman" panose="02020603050405020304" pitchFamily="18" charset="0"/>
            </a:rPr>
            <a:t>Solution:</a:t>
          </a:r>
          <a:r>
            <a:rPr lang="en-US" sz="2000" kern="1200" dirty="0">
              <a:latin typeface="Times New Roman" panose="02020603050405020304" pitchFamily="18" charset="0"/>
              <a:cs typeface="Times New Roman" panose="02020603050405020304" pitchFamily="18" charset="0"/>
            </a:rPr>
            <a:t> Combine empathy, ethics, and innovation</a:t>
          </a:r>
        </a:p>
        <a:p>
          <a:pPr marL="228600" lvl="1" indent="-228600" algn="l" defTabSz="889000">
            <a:lnSpc>
              <a:spcPct val="90000"/>
            </a:lnSpc>
            <a:spcBef>
              <a:spcPct val="0"/>
            </a:spcBef>
            <a:spcAft>
              <a:spcPct val="15000"/>
            </a:spcAft>
            <a:buChar char="•"/>
          </a:pPr>
          <a:r>
            <a:rPr lang="en-US" sz="2000" kern="1200" dirty="0">
              <a:latin typeface="Times New Roman" panose="02020603050405020304" pitchFamily="18" charset="0"/>
              <a:cs typeface="Times New Roman" panose="02020603050405020304" pitchFamily="18" charset="0"/>
            </a:rPr>
            <a:t>Holiday Inn sets a standard for balanced AI adoption</a:t>
          </a:r>
        </a:p>
      </dsp:txBody>
      <dsp:txXfrm>
        <a:off x="0" y="690348"/>
        <a:ext cx="8662987" cy="2608200"/>
      </dsp:txXfrm>
    </dsp:sp>
    <dsp:sp modelId="{826AC996-B31C-43CA-B106-11BA1C19B6A9}">
      <dsp:nvSpPr>
        <dsp:cNvPr id="0" name=""/>
        <dsp:cNvSpPr/>
      </dsp:nvSpPr>
      <dsp:spPr>
        <a:xfrm>
          <a:off x="433149" y="11388"/>
          <a:ext cx="6064090" cy="1357920"/>
        </a:xfrm>
        <a:prstGeom prst="roundRect">
          <a:avLst/>
        </a:prstGeom>
        <a:solidFill>
          <a:schemeClr val="accent3">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9208" tIns="0" rIns="229208" bIns="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The PEAS model </a:t>
          </a:r>
          <a:r>
            <a:rPr lang="en-US" sz="2400" b="1" kern="1200" dirty="0" err="1">
              <a:latin typeface="Times New Roman" panose="02020603050405020304" pitchFamily="18" charset="0"/>
              <a:cs typeface="Times New Roman" panose="02020603050405020304" pitchFamily="18" charset="0"/>
            </a:rPr>
            <a:t>summarises</a:t>
          </a:r>
          <a:r>
            <a:rPr lang="en-US" sz="2400" b="1" kern="1200" dirty="0">
              <a:latin typeface="Times New Roman" panose="02020603050405020304" pitchFamily="18" charset="0"/>
              <a:cs typeface="Times New Roman" panose="02020603050405020304" pitchFamily="18" charset="0"/>
            </a:rPr>
            <a:t> the findings into a clear framework.</a:t>
          </a:r>
          <a:endParaRPr lang="en-US" sz="2400" kern="1200" dirty="0">
            <a:latin typeface="Times New Roman" panose="02020603050405020304" pitchFamily="18" charset="0"/>
            <a:cs typeface="Times New Roman" panose="02020603050405020304" pitchFamily="18" charset="0"/>
          </a:endParaRPr>
        </a:p>
      </dsp:txBody>
      <dsp:txXfrm>
        <a:off x="499437" y="77676"/>
        <a:ext cx="5931514" cy="12253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oundedRectangleTimeline#2">
  <dgm:title val="Rounded Rectangle Timeline"/>
  <dgm:desc val="Use to show a list of events in chronological order. An invisible box contains the description while the date is shown in rectangles, except for the first and last node where the corners of the rectangle are rounded. It can display large amount of text and long descriptive date format."/>
  <dgm:catLst>
    <dgm:cat type="timeline" pri="10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18"/>
      <dgm:constr type="primFontSz" for="des" forName="Childtext1" val="18"/>
      <dgm:constr type="primFontSz" for="des" forName="Childtext1" refType="primFontSz" refFor="des" refForName="Parent1" op="lte"/>
      <dgm:constr type="w" for="ch" forName="composite" refType="w"/>
      <dgm:constr type="h" for="ch" forName="composite" refType="h"/>
      <dgm:constr type="w" for="ch" forName="spaceBetweenRectangles" refType="w" refFor="ch" refForName="composite" fact="-0.4"/>
      <dgm:constr type="w" for="ch" ptType="sibTrans" op="equ"/>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FirstAndLastNode1">
          <dgm:if name="startNode1" axis="self" ptType="node" func="pos" op="equ" val="1">
            <dgm:choose name="removeLineWhenOnlyOneNode1">
              <dgm:if name="ifOnlyOneNode1" axis="followSib" ptType="node" func="cnt" op="equ" val="0">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95"/>
                  <dgm:constr type="l" for="ch" forName="Parent1" refType="w" fact="0.025"/>
                  <dgm:constr type="r" for="ch" forName="Parent1" refType="w" fact="0.025"/>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if>
              <dgm:else name="ifMoreThanOneNode1">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6"/>
                  <dgm:constr type="l" for="ch" forName="Parent1" refType="w" fact="0.2"/>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else>
            </dgm:choose>
          </dgm:if>
          <dgm:else name="notStartNode1">
            <dgm:choose name="lastOrRemainingNodes1">
              <dgm:if name="lastNode1" axis="self" ptType="node" func="revPos" op="equ" val="1">
                <dgm:choose name="casesForSnakingLogic1">
                  <dgm:if name="oddNode1" axis="self" ptType="node" func="posOdd" op="equ" val="1">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6"/>
                      <dgm:constr type="l" for="ch" forName="Parent1" refType="w" fact="0.2"/>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if>
                  <dgm:else name="evenNode1">
                    <dgm:constrLst>
                      <dgm:constr type="w" for="ch" forName="EmptyPane" refType="w"/>
                      <dgm:constr type="h" for="ch" forName="EmptyPane" refType="h" fact="0.45"/>
                      <dgm:constr type="w" for="ch" forName="Parent1" refType="w" fact="0.6"/>
                      <dgm:constr type="l" for="ch" forName="Parent1" refType="w" fact="0.2"/>
                      <dgm:constr type="t" for="ch" forName="Parent1" refType="h" fact="0.45"/>
                      <dgm:constr type="h" for="ch" forName="Parent1" refType="h" fact="0.1"/>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Childtext1" refType="w"/>
                      <dgm:constr type="h" for="ch" forName="Childtext1" refType="h" fact="0.35"/>
                      <dgm:constr type="t" for="ch" forName="Childtext1" refType="h" fact="0.65"/>
                    </dgm:constrLst>
                  </dgm:else>
                </dgm:choose>
              </dgm:if>
              <dgm:else name="middleRows">
                <dgm:choose name="casesForSnakingLogic2">
                  <dgm:if name="oddNode2" axis="self" ptType="node" func="posOdd" op="equ" val="1">
                    <dgm:constrLst>
                      <dgm:constr type="w" for="ch" forName="Childtext1" refType="w"/>
                      <dgm:constr type="h" for="ch" forName="Childtext1" refType="h" fact="0.35"/>
                      <dgm:constr type="w" for="ch" forName="ConnectLineEnd" refType="h" fact="0.02"/>
                      <dgm:constr type="h" for="ch" forName="ConnectLineEnd" refType="h" fact="0.02"/>
                      <dgm:constr type="t" for="ch" forName="ConnectLineEnd" refType="h" fact="0.35"/>
                      <dgm:constr type="ctrX" for="ch" forName="ConnectLineEnd" refType="w" fact="0.5"/>
                      <dgm:constr type="w" for="ch" forName="ConnectLine"/>
                      <dgm:constr type="h" for="ch" forName="ConnectLine" refType="h" fact="0.08"/>
                      <dgm:constr type="t" for="ch" forName="ConnectLine" refType="h" fact="0.37"/>
                      <dgm:constr type="ctrX" for="ch" forName="ConnectLine" refType="w" fact="0.5"/>
                      <dgm:constr type="w" for="ch" forName="Parent1" refType="w" fact="0.6"/>
                      <dgm:constr type="l" for="ch" forName="Parent1" refType="w" fact="0.2"/>
                      <dgm:constr type="t" for="ch" forName="Parent1" refType="h" fact="0.45"/>
                      <dgm:constr type="h" for="ch" forName="Parent1" refType="h" fact="0.1"/>
                      <dgm:constr type="w" for="ch" forName="EmptyPane" refType="w"/>
                      <dgm:constr type="t" for="ch" forName="EmptyPane" refType="h" fact="0.55"/>
                      <dgm:constr type="h" for="ch" forName="EmptyPane" refType="h" fact="0.45"/>
                    </dgm:constrLst>
                  </dgm:if>
                  <dgm:else name="evenNode2">
                    <dgm:constrLst>
                      <dgm:constr type="w" for="ch" forName="EmptyPane" refType="w"/>
                      <dgm:constr type="h" for="ch" forName="EmptyPane" refType="h" fact="0.45"/>
                      <dgm:constr type="w" for="ch" forName="Parent1" refType="w" fact="0.6"/>
                      <dgm:constr type="l" for="ch" forName="Parent1" refType="w" fact="0.2"/>
                      <dgm:constr type="t" for="ch" forName="Parent1" refType="h" fact="0.45"/>
                      <dgm:constr type="h" for="ch" forName="Parent1" refType="h" fact="0.1"/>
                      <dgm:constr type="w" for="ch" forName="ConnectLine"/>
                      <dgm:constr type="h" for="ch" forName="ConnectLine" refType="h" fact="0.08"/>
                      <dgm:constr type="t" for="ch" forName="ConnectLine" refType="h" fact="0.55"/>
                      <dgm:constr type="ctrX" for="ch" forName="ConnectLine" refType="w" fact="0.5"/>
                      <dgm:constr type="w" for="ch" forName="ConnectLineEnd" refType="h" fact="0.02"/>
                      <dgm:constr type="h" for="ch" forName="ConnectLineEnd" refType="h" fact="0.02"/>
                      <dgm:constr type="b" for="ch" forName="ConnectLineEnd" refType="h" fact="0.65"/>
                      <dgm:constr type="ctrX" for="ch" forName="ConnectLineEnd" refType="w" fact="0.5"/>
                      <dgm:constr type="w" for="ch" forName="Childtext1" refType="w"/>
                      <dgm:constr type="h" for="ch" forName="Childtext1" refType="h" fact="0.35"/>
                      <dgm:constr type="t" for="ch" forName="Childtext1" refType="h" fact="0.65"/>
                    </dgm:constrLst>
                  </dgm:else>
                </dgm:choose>
              </dgm:else>
            </dgm:choose>
          </dgm:else>
        </dgm:choose>
        <dgm:layoutNode name="Parent1" styleLbl="alignNode1">
          <dgm:varLst>
            <dgm:chMax val="1"/>
            <dgm:chPref val="1"/>
            <dgm:bulletEnabled val="1"/>
          </dgm:varLst>
          <dgm:alg type="tx">
            <dgm:param type="txAnchorHorz" val="ctr"/>
            <dgm:param type="txAnchorVert" val="mid"/>
            <dgm:param type="parTxRTLAlign" val="ctr"/>
            <dgm:param type="parTxRTLAlign" val="ctr"/>
          </dgm:alg>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oundRect" r:blip="">
                    <dgm:adjLst/>
                  </dgm:shape>
                </dgm:if>
                <dgm:else name="ifMoreThanOneNode">
                  <dgm:choose name="Name18">
                    <dgm:if name="Name19" func="var" arg="dir" op="equ" val="norm">
                      <dgm:shape xmlns:r="http://schemas.openxmlformats.org/officeDocument/2006/relationships" rot="-90" type="round2SameRect" r:blip="">
                        <dgm:adjLst/>
                      </dgm:shape>
                    </dgm:if>
                    <dgm:else name="Name20">
                      <dgm:shape xmlns:r="http://schemas.openxmlformats.org/officeDocument/2006/relationships" rot="90" type="round2SameRect" r:blip="">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90" type="round2SameRect" r:blip="">
                        <dgm:adjLst/>
                      </dgm:shape>
                    </dgm:if>
                    <dgm:else name="Name26">
                      <dgm:shape xmlns:r="http://schemas.openxmlformats.org/officeDocument/2006/relationships" rot="-90" type="round2SameRect" r:blip="">
                        <dgm:adjLst/>
                      </dgm:shape>
                    </dgm:else>
                  </dgm:choose>
                </dgm:if>
                <dgm:else name="Name27">
                  <dgm:shape xmlns:r="http://schemas.openxmlformats.org/officeDocument/2006/relationships" type="rect" r:blip="">
                    <dgm:adjLst/>
                  </dgm:shape>
                </dgm:else>
              </dgm:choose>
            </dgm:else>
          </dgm:choose>
          <dgm:presOf axis="self" ptType="node"/>
          <dgm:constrLst>
            <dgm:constr type="lMarg" refType="w" fact="0.05"/>
            <dgm:constr type="rMarg" refType="w" fact="0.05"/>
            <dgm:constr type="tMarg"/>
            <dgm:constr type="bMarg"/>
          </dgm:constrLst>
          <dgm:ruleLst>
            <dgm:rule type="primFontSz" val="11" fact="NaN" max="NaN"/>
          </dgm:ruleLst>
        </dgm:layoutNode>
        <dgm:layoutNode name="Childtext1" styleLbl="revTx">
          <dgm:varLst>
            <dgm:bulletEnabled val="1"/>
          </dgm:varLst>
          <dgm:choose name="casesForTxtDirLogic">
            <dgm:if name="Name77" axis="self" ptType="node" func="posOdd" op="equ" val="1">
              <dgm:alg type="tx">
                <dgm:param type="txAnchorVert" val="b"/>
                <dgm:param type="txAnchorHorz" val="ctr"/>
                <dgm:param type="parTxRTLAlign" val="ctr"/>
                <dgm:param type="parTxRTLAlign" val="ctr"/>
              </dgm:alg>
            </dgm:if>
            <dgm:else name="Name88">
              <dgm:alg type="tx">
                <dgm:param type="txAnchorVert" val="t"/>
                <dgm:param type="txAnchorHorz" val="ctr"/>
                <dgm:param type="parTxRTLAlign" val="ctr"/>
                <dgm:param type="parTxRTLAlign" val="ctr"/>
              </dgm:alg>
            </dgm:else>
          </dgm:choose>
          <dgm:shape xmlns:r="http://schemas.openxmlformats.org/officeDocument/2006/relationships" type="rect" r:blip="">
            <dgm:adjLst/>
          </dgm:shape>
          <dgm:presOf axis="ch" ptType="node"/>
          <dgm:constrLst>
            <dgm:constr type="lMarg" refType="w" fact="0.05"/>
            <dgm:constr type="rMarg" refType="w" fact="0.05"/>
            <dgm:constr type="tMarg" refType="h" fact="0.05"/>
            <dgm:constr type="bMarg" refType="h" fact="0.05"/>
          </dgm:constrLst>
          <dgm:ruleLst>
            <dgm:rule type="primFontSz" val="11" fact="NaN" max="NaN"/>
          </dgm:ruleLst>
        </dgm:layoutNode>
        <dgm:layoutNode name="ConnectLine" styleLbl="callout">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ConnectLineEnd" styleLbl="lnNode1">
          <dgm:alg type="sp"/>
          <dgm:shape xmlns:r="http://schemas.openxmlformats.org/officeDocument/2006/relationships" type="ellipse" r:blip="">
            <dgm:adjLst/>
          </dgm:shape>
          <dgm:presOf/>
          <dgm:constrLst/>
        </dgm:layoutNode>
        <dgm:layoutNode name="EmptyPane">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251CB3-929A-46AA-91E0-510E89CC6168}" type="datetimeFigureOut">
              <a:rPr lang="en-US" smtClean="0"/>
              <a:t>11/4/2025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4E2FE4-6336-4905-8984-1BD411899960}" type="slidenum">
              <a:rPr lang="en-US" smtClean="0"/>
              <a:t>‹#›</a:t>
            </a:fld>
            <a:endParaRPr lang="en-US" dirty="0"/>
          </a:p>
        </p:txBody>
      </p:sp>
    </p:spTree>
    <p:extLst>
      <p:ext uri="{BB962C8B-B14F-4D97-AF65-F5344CB8AC3E}">
        <p14:creationId xmlns:p14="http://schemas.microsoft.com/office/powerpoint/2010/main" val="1589313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rise of AI has </a:t>
            </a:r>
            <a:r>
              <a:rPr lang="en-US" dirty="0" err="1"/>
              <a:t>revolutionised</a:t>
            </a:r>
            <a:r>
              <a:rPr lang="en-US" dirty="0"/>
              <a:t> how hotels operate, improving efficiency, personalization, and data management. In hospitality, AI tools such as chatbots, mobile apps, and virtual concierges allow guests to access 24-hour support and information (Mercier, 2025). At Holiday Inn, these technologies streamline operations by automating tasks like check-ins and customer queries, thus reducing waiting times and improving satisfaction. However, as Hudson (2025) observes, the irreplaceable “human touch” remains essential for building emotional connection and trust with guests. Studies show that </a:t>
            </a:r>
            <a:r>
              <a:rPr lang="en-US" dirty="0" err="1"/>
              <a:t>travellers</a:t>
            </a:r>
            <a:r>
              <a:rPr lang="en-US" dirty="0"/>
              <a:t> appreciate efficient technology but still desire empathy and personal engagement (Hermansen, 2025). IHG’s integration of AI demonstrates how technology can be harnessed to support staff rather than diminish their role. The challenge lies in achieving equilibrium between automation and genuine service—a concept that defines the modern hospitality experience (Morch, 2024; IHG, 2024).</a:t>
            </a:r>
          </a:p>
        </p:txBody>
      </p:sp>
      <p:sp>
        <p:nvSpPr>
          <p:cNvPr id="4" name="Slide Number Placeholder 3"/>
          <p:cNvSpPr>
            <a:spLocks noGrp="1"/>
          </p:cNvSpPr>
          <p:nvPr>
            <p:ph type="sldNum" sz="quarter" idx="5"/>
          </p:nvPr>
        </p:nvSpPr>
        <p:spPr/>
        <p:txBody>
          <a:bodyPr/>
          <a:lstStyle/>
          <a:p>
            <a:fld id="{0BCAE207-564E-47A1-98A5-5E5AE2BB6979}" type="slidenum">
              <a:rPr lang="en-US" smtClean="0"/>
              <a:t>3</a:t>
            </a:fld>
            <a:endParaRPr lang="en-US" dirty="0"/>
          </a:p>
        </p:txBody>
      </p:sp>
    </p:spTree>
    <p:extLst>
      <p:ext uri="{BB962C8B-B14F-4D97-AF65-F5344CB8AC3E}">
        <p14:creationId xmlns:p14="http://schemas.microsoft.com/office/powerpoint/2010/main" val="259841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presentation focuses on the importance of balancing Artificial Intelligence and human collaboration in hospitality, a key issue shaping the industry’s future. AI enables hotels like Holiday Inn to streamline operations, enhance personalization, and make data-driven decisions (Mercier, 2025). Yet, as Morch (2024) notes, the essence of hospitality lies in emotional intelligence and human care. Holiday Inn, as part of the IHG group, represents a leading example of integrating advanced AI systems without compromising customer warmth. The study examines how digital transformation impacts service delivery and customer expectations. Hudson (2025) </a:t>
            </a:r>
            <a:r>
              <a:rPr lang="en-US" dirty="0" err="1"/>
              <a:t>emphasises</a:t>
            </a:r>
            <a:r>
              <a:rPr lang="en-US" dirty="0"/>
              <a:t> that while technology improves speed and consistency, empathy and communication maintain guest loyalty. Therefore, this theme captures a significant industry transition: adopting digital efficiency while preserving authentic hospitality values that continue to shape guest satisfaction and long-term brand success (Wang, 2024; Hermansen, 2025).</a:t>
            </a:r>
          </a:p>
          <a:p>
            <a:endParaRPr lang="en-US" dirty="0"/>
          </a:p>
        </p:txBody>
      </p:sp>
      <p:sp>
        <p:nvSpPr>
          <p:cNvPr id="4" name="Slide Number Placeholder 3"/>
          <p:cNvSpPr>
            <a:spLocks noGrp="1"/>
          </p:cNvSpPr>
          <p:nvPr>
            <p:ph type="sldNum" sz="quarter" idx="5"/>
          </p:nvPr>
        </p:nvSpPr>
        <p:spPr/>
        <p:txBody>
          <a:bodyPr/>
          <a:lstStyle/>
          <a:p>
            <a:fld id="{17AF6B84-22F7-4900-A10E-54CE716102EC}" type="slidenum">
              <a:rPr lang="en-US" smtClean="0"/>
              <a:t>4</a:t>
            </a:fld>
            <a:endParaRPr lang="en-US" dirty="0"/>
          </a:p>
        </p:txBody>
      </p:sp>
    </p:spTree>
    <p:extLst>
      <p:ext uri="{BB962C8B-B14F-4D97-AF65-F5344CB8AC3E}">
        <p14:creationId xmlns:p14="http://schemas.microsoft.com/office/powerpoint/2010/main" val="3550928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C34EA2-3D06-B1D1-8142-C9EB1D376E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6A031B-06FE-B15C-9150-B893FB2E783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FA96ADE-C60E-4256-6CC8-46642B42129F}"/>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Holiday Inn operates under IHG Hotels &amp; Resorts, a global leader in the hospitality industry with over 6,000 properties across 100 countries (IHG, 2025). The brand’s success lies in its ability to maintain comfort and consistency while adopting innovative technologies to enhance guest experiences. According to Barr (2020), IHG has a strong record of adapting to crises and advancing technology-driven solutions that support operational resilience. The company’s collaboration with Google Cloud to develop a generative AI travel planner exemplifies its digital transformation strategy (IHG, 2024). AI is used to improve personalization, predict guest preferences, and automate routine processes, allowing staff to focus on meaningful interactions (Mercier, 2025). Through such integration, Holiday Inn demonstrates how global hotel brands can sustain efficiency, innovation, and empathy in parallel—reinforcing the message that true hospitality combines technology with genuine human care (Morch, 2024; El-Said et al., 2024).</a:t>
            </a:r>
          </a:p>
        </p:txBody>
      </p:sp>
      <p:sp>
        <p:nvSpPr>
          <p:cNvPr id="4" name="Slide Number Placeholder 3">
            <a:extLst>
              <a:ext uri="{FF2B5EF4-FFF2-40B4-BE49-F238E27FC236}">
                <a16:creationId xmlns:a16="http://schemas.microsoft.com/office/drawing/2014/main" id="{F6F8CF3C-C83F-6258-0E77-BA890705ABC1}"/>
              </a:ext>
            </a:extLst>
          </p:cNvPr>
          <p:cNvSpPr>
            <a:spLocks noGrp="1"/>
          </p:cNvSpPr>
          <p:nvPr>
            <p:ph type="sldNum" sz="quarter" idx="5"/>
          </p:nvPr>
        </p:nvSpPr>
        <p:spPr/>
        <p:txBody>
          <a:bodyPr/>
          <a:lstStyle/>
          <a:p>
            <a:fld id="{0BCAE207-564E-47A1-98A5-5E5AE2BB6979}" type="slidenum">
              <a:rPr lang="en-US" smtClean="0"/>
              <a:t>5</a:t>
            </a:fld>
            <a:endParaRPr lang="en-US" dirty="0"/>
          </a:p>
        </p:txBody>
      </p:sp>
    </p:spTree>
    <p:extLst>
      <p:ext uri="{BB962C8B-B14F-4D97-AF65-F5344CB8AC3E}">
        <p14:creationId xmlns:p14="http://schemas.microsoft.com/office/powerpoint/2010/main" val="765210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Academic research identifies AI–human collaboration as essential for modern hospitality management. AI enhances efficiency and accuracy by automating repetitive tasks such as check-ins, data entry, and room service management (Wang, 2024). At the same time, the SERVQUAL model </a:t>
            </a:r>
            <a:r>
              <a:rPr lang="en-US" dirty="0" err="1"/>
              <a:t>emphasises</a:t>
            </a:r>
            <a:r>
              <a:rPr lang="en-US" dirty="0"/>
              <a:t> that empathy, responsiveness, and assurance remain critical in achieving service excellence (Hudson, 2025). The Technology Acceptance Model further explains that successful AI adoption depends on users’ perceived usefulness and ease of use (Morch, 2024). Literature suggests that AI can free employees to focus on interpersonal engagement while maintaining consistency across operations (Mercier, 2025). Holiday Inn’s deployment of AI tools illustrates this collaboration, where automation supports but does not overshadow staff. Ultimately, effective hospitality depends on blending emotional intelligence with data intelligence—a dual approach that enhances both customer satisfaction and </a:t>
            </a:r>
            <a:r>
              <a:rPr lang="en-US" dirty="0" err="1"/>
              <a:t>organisational</a:t>
            </a:r>
            <a:r>
              <a:rPr lang="en-US" dirty="0"/>
              <a:t> performance (Hermansen, 2025; El-Said et al., 2024).</a:t>
            </a:r>
            <a:endParaRPr lang="en-GB" dirty="0"/>
          </a:p>
        </p:txBody>
      </p:sp>
      <p:sp>
        <p:nvSpPr>
          <p:cNvPr id="4" name="Slide Number Placeholder 3"/>
          <p:cNvSpPr>
            <a:spLocks noGrp="1"/>
          </p:cNvSpPr>
          <p:nvPr>
            <p:ph type="sldNum" sz="quarter" idx="5"/>
          </p:nvPr>
        </p:nvSpPr>
        <p:spPr/>
        <p:txBody>
          <a:bodyPr/>
          <a:lstStyle/>
          <a:p>
            <a:fld id="{3E4E2FE4-6336-4905-8984-1BD411899960}" type="slidenum">
              <a:rPr lang="en-US" smtClean="0"/>
              <a:t>6</a:t>
            </a:fld>
            <a:endParaRPr lang="en-US" dirty="0"/>
          </a:p>
        </p:txBody>
      </p:sp>
    </p:spTree>
    <p:extLst>
      <p:ext uri="{BB962C8B-B14F-4D97-AF65-F5344CB8AC3E}">
        <p14:creationId xmlns:p14="http://schemas.microsoft.com/office/powerpoint/2010/main" val="40481897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Recent literature confirms that Artificial Intelligence (AI) significantly enhances hotel operations but also raises ethical and emotional concerns. According to Mercier (2025), 78% of </a:t>
            </a:r>
            <a:r>
              <a:rPr lang="en-US" dirty="0" err="1"/>
              <a:t>travellers</a:t>
            </a:r>
            <a:r>
              <a:rPr lang="en-US" dirty="0"/>
              <a:t> prefer </a:t>
            </a:r>
            <a:r>
              <a:rPr lang="en-US" dirty="0" err="1"/>
              <a:t>personalised</a:t>
            </a:r>
            <a:r>
              <a:rPr lang="en-US" dirty="0"/>
              <a:t> services, and AI systems like chatbots now handle up to 80% of guest interactions (Wang, 2024). These technologies improve efficiency and responsiveness, enabling brands like Holiday Inn to offer consistent 24-hour support. However, Hudson (2025) warns that an overreliance on automation can reduce warmth and human connection, which are essential for guest loyalty. Hermansen (2025) further argues that while AI performs well in handling simple queries, it lacks the emotional intelligence required for complex, empathy-driven communication. Studies recommend employee upskilling to adapt to these evolving tools (Morch, 2024). Therefore, balancing AI’s efficiency with human empathy ensures that hotels maintain trust, authenticity, and service quality—qualities central to Holiday Inn’s customer philosophy and IHG’s digital transformation strategy (IHG, 2025).</a:t>
            </a:r>
            <a:endParaRPr lang="en-GB" dirty="0"/>
          </a:p>
        </p:txBody>
      </p:sp>
      <p:sp>
        <p:nvSpPr>
          <p:cNvPr id="4" name="Slide Number Placeholder 3"/>
          <p:cNvSpPr>
            <a:spLocks noGrp="1"/>
          </p:cNvSpPr>
          <p:nvPr>
            <p:ph type="sldNum" sz="quarter" idx="5"/>
          </p:nvPr>
        </p:nvSpPr>
        <p:spPr/>
        <p:txBody>
          <a:bodyPr/>
          <a:lstStyle/>
          <a:p>
            <a:fld id="{3E4E2FE4-6336-4905-8984-1BD411899960}" type="slidenum">
              <a:rPr lang="en-US" smtClean="0"/>
              <a:t>7</a:t>
            </a:fld>
            <a:endParaRPr lang="en-US" dirty="0"/>
          </a:p>
        </p:txBody>
      </p:sp>
    </p:spTree>
    <p:extLst>
      <p:ext uri="{BB962C8B-B14F-4D97-AF65-F5344CB8AC3E}">
        <p14:creationId xmlns:p14="http://schemas.microsoft.com/office/powerpoint/2010/main" val="24896807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study is a qualitative analysis of secondary data drawn from academic journals, industry reports, and hospitality news sources. The paper conducted a comprehensive literature search using keywords like artificial intelligence hospitality, customer experience technology, and  AI human collaboration hotel. Sources included peer-reviewed articles, for example, International Journal of Hospitality Management, Current Issues in Tourism, industry whitepapers, and news from credible outlets such as IHG’s press releases, </a:t>
            </a:r>
            <a:r>
              <a:rPr lang="en-GB" sz="1200" kern="1200" dirty="0" err="1">
                <a:solidFill>
                  <a:schemeClr val="tx1"/>
                </a:solidFill>
                <a:effectLst/>
                <a:latin typeface="+mn-lt"/>
                <a:ea typeface="+mn-ea"/>
                <a:cs typeface="+mn-cs"/>
              </a:rPr>
              <a:t>HospitalityNet</a:t>
            </a:r>
            <a:r>
              <a:rPr lang="en-GB" sz="1200" kern="1200" dirty="0">
                <a:solidFill>
                  <a:schemeClr val="tx1"/>
                </a:solidFill>
                <a:effectLst/>
                <a:latin typeface="+mn-lt"/>
                <a:ea typeface="+mn-ea"/>
                <a:cs typeface="+mn-cs"/>
              </a:rPr>
              <a:t>, Asian Hospitality. Notable examples include IHG’s official announcement of its AI-powered travel planner (IHG, 2024), and case studies of AI implementations in Holiday Inn hotels (Sreedevi, 2025). Information was synthesized to identify current trends, benefits, and concerns related to AI in hotels.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the analysis, the study utilises PEAS framework (Problem, Evidence, Analysis, Solution) to organise the interpretation. PEAS was chosen due to its direct correspondence with the purpose of applied research, namely: defining the problem at the centre, gathering pertinent empirical data, making an interpretive inference, and defining actionable solutions, which is why PEAS is highly appropriate to assess AI-human collaboration in the organisational context (Hermansen, 2025; Morch, 2024). Data were then extracted, compared, and triangulated across the sources to guarantee the validity and generate evidence-based recommendations based on the operational situation of Holiday Inn (El-Said et al., 2024; IHG, 2025).</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E4E2FE4-6336-4905-8984-1BD411899960}" type="slidenum">
              <a:rPr lang="en-US" smtClean="0"/>
              <a:t>8</a:t>
            </a:fld>
            <a:endParaRPr lang="en-US" dirty="0"/>
          </a:p>
        </p:txBody>
      </p:sp>
    </p:spTree>
    <p:extLst>
      <p:ext uri="{BB962C8B-B14F-4D97-AF65-F5344CB8AC3E}">
        <p14:creationId xmlns:p14="http://schemas.microsoft.com/office/powerpoint/2010/main" val="1424587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A11C694-FCB4-4B09-A0E2-0EA21922B48C}" type="slidenum">
              <a:rPr lang="en-US" smtClean="0"/>
              <a:t>9</a:t>
            </a:fld>
            <a:endParaRPr lang="en-US" dirty="0"/>
          </a:p>
        </p:txBody>
      </p:sp>
    </p:spTree>
    <p:extLst>
      <p:ext uri="{BB962C8B-B14F-4D97-AF65-F5344CB8AC3E}">
        <p14:creationId xmlns:p14="http://schemas.microsoft.com/office/powerpoint/2010/main" val="9131727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central challenge identified in this research is maintaining the delicate balance between Artificial Intelligence (AI) automation and genuine human empathy within Holiday Inn’s service model. While AI technologies enhance operational efficiency and accuracy, excessive automation risks eroding the warmth and personal interaction that define hospitality (Hudson, 2025). Guests increasingly expect fast, seamless service but also seek emotional connection and authentic engagement during their stay. From an employee perspective, the growing adoption of AI tools has created anxiety over potential job loss, diminished roles, and the undervaluing of interpersonal skills (Morch, 2024). Furthermore, overreliance on digital systems can </a:t>
            </a:r>
            <a:r>
              <a:rPr lang="en-US" dirty="0" err="1"/>
              <a:t>depersonalise</a:t>
            </a:r>
            <a:r>
              <a:rPr lang="en-US" dirty="0"/>
              <a:t> guest experiences, undermining brand loyalty and satisfaction. Ethical concerns also emerge regarding how guest data is collected, stored, and </a:t>
            </a:r>
            <a:r>
              <a:rPr lang="en-US" dirty="0" err="1"/>
              <a:t>utilised</a:t>
            </a:r>
            <a:r>
              <a:rPr lang="en-US" dirty="0"/>
              <a:t> (IHG, 2025). Therefore, the problem is not technological progress itself but ensuring that AI complements, rather than replaces, human care and compassion at the heart of Holiday Inn’s operations.</a:t>
            </a:r>
            <a:endParaRPr lang="en-GB" dirty="0"/>
          </a:p>
        </p:txBody>
      </p:sp>
      <p:sp>
        <p:nvSpPr>
          <p:cNvPr id="4" name="Slide Number Placeholder 3"/>
          <p:cNvSpPr>
            <a:spLocks noGrp="1"/>
          </p:cNvSpPr>
          <p:nvPr>
            <p:ph type="sldNum" sz="quarter" idx="5"/>
          </p:nvPr>
        </p:nvSpPr>
        <p:spPr/>
        <p:txBody>
          <a:bodyPr/>
          <a:lstStyle/>
          <a:p>
            <a:fld id="{3E4E2FE4-6336-4905-8984-1BD411899960}" type="slidenum">
              <a:rPr lang="en-US" smtClean="0"/>
              <a:t>10</a:t>
            </a:fld>
            <a:endParaRPr lang="en-US" dirty="0"/>
          </a:p>
        </p:txBody>
      </p:sp>
    </p:spTree>
    <p:extLst>
      <p:ext uri="{BB962C8B-B14F-4D97-AF65-F5344CB8AC3E}">
        <p14:creationId xmlns:p14="http://schemas.microsoft.com/office/powerpoint/2010/main" val="24707930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Secondary research demonstrates that Artificial Intelligence (AI) offers substantial advantages while presenting notable limitations in the hospitality industry. According to IHG (2024), the introduction of AI-powered tools, such as travel planners and chatbots, has improved efficiency, convenience, and </a:t>
            </a:r>
            <a:r>
              <a:rPr lang="en-US" dirty="0" err="1"/>
              <a:t>personalisation</a:t>
            </a:r>
            <a:r>
              <a:rPr lang="en-US" dirty="0"/>
              <a:t>, enabling faster responses and enhanced guest experiences. Wang (2024) found that approximately 80% of guest inquiries are managed by automated systems, freeing employees to focus on complex service interactions. Furthermore, during the COVID-19 crisis, digital innovations were instrumental in sustaining operational continuity and safety (Barr, 2020). However, studies by Hudson (2025) caution that excessive automation risks </a:t>
            </a:r>
            <a:r>
              <a:rPr lang="en-US" dirty="0" err="1"/>
              <a:t>depersonalising</a:t>
            </a:r>
            <a:r>
              <a:rPr lang="en-US" dirty="0"/>
              <a:t> service and diminishing guest satisfaction. Hermansen (2025) adds that genuine human involvement remains vital for building trust and managing emotional or sensitive guest concerns. The evidence therefore underscores that while AI drives efficiency, its true value is </a:t>
            </a:r>
            <a:r>
              <a:rPr lang="en-US" dirty="0" err="1"/>
              <a:t>maximised</a:t>
            </a:r>
            <a:r>
              <a:rPr lang="en-US" dirty="0"/>
              <a:t> only when complemented by authentic human connection and ethical implementation.</a:t>
            </a:r>
            <a:endParaRPr lang="en-GB" dirty="0"/>
          </a:p>
        </p:txBody>
      </p:sp>
      <p:sp>
        <p:nvSpPr>
          <p:cNvPr id="4" name="Slide Number Placeholder 3"/>
          <p:cNvSpPr>
            <a:spLocks noGrp="1"/>
          </p:cNvSpPr>
          <p:nvPr>
            <p:ph type="sldNum" sz="quarter" idx="5"/>
          </p:nvPr>
        </p:nvSpPr>
        <p:spPr/>
        <p:txBody>
          <a:bodyPr/>
          <a:lstStyle/>
          <a:p>
            <a:fld id="{3E4E2FE4-6336-4905-8984-1BD411899960}" type="slidenum">
              <a:rPr lang="en-US" smtClean="0"/>
              <a:t>11</a:t>
            </a:fld>
            <a:endParaRPr lang="en-US" dirty="0"/>
          </a:p>
        </p:txBody>
      </p:sp>
    </p:spTree>
    <p:extLst>
      <p:ext uri="{BB962C8B-B14F-4D97-AF65-F5344CB8AC3E}">
        <p14:creationId xmlns:p14="http://schemas.microsoft.com/office/powerpoint/2010/main" val="15567347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5C8FC3-C701-E9C1-6793-C73C74F384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3EBEDB-9CD6-1CBB-237E-8EE7BA475A1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4798D43-4528-E476-1E4F-9DADC2141BD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analysis reveals that Holiday Inn’s integration of Artificial Intelligence (AI) has significantly enhanced operational efficiency, accuracy, and guest </a:t>
            </a:r>
            <a:r>
              <a:rPr lang="en-US" dirty="0" err="1"/>
              <a:t>personalisation</a:t>
            </a:r>
            <a:r>
              <a:rPr lang="en-US" dirty="0"/>
              <a:t>. AI systems now play a crucial role in booking management, predictive analytics, and tailored recommendations, enabling data-driven decision-making (IHG, 2024). However, this transformation has also reshaped staff responsibilities, requiring employees to collaborate with technology rather than compete against it. Morch (2024) </a:t>
            </a:r>
            <a:r>
              <a:rPr lang="en-US" dirty="0" err="1"/>
              <a:t>emphasises</a:t>
            </a:r>
            <a:r>
              <a:rPr lang="en-US" dirty="0"/>
              <a:t> that ongoing training and digital literacy are essential to ensure staff remain competent and confident in using AI systems. Ethical governance is equally vital; transparent communication about data use and AI decision-making processes strengthens guest trust (IHG, 2025). Despite technological progress, human judgment, empathy, and creativity remain irreplaceable in delivering authentic service experiences. For Holiday Inn, sustainable success depends on fostering a balanced culture where AI supports, rather than substitutes, the emotional intelligence that defines hospitality excellence (Hudson, 2025; Mercier, 2025).</a:t>
            </a:r>
          </a:p>
        </p:txBody>
      </p:sp>
      <p:sp>
        <p:nvSpPr>
          <p:cNvPr id="4" name="Slide Number Placeholder 3">
            <a:extLst>
              <a:ext uri="{FF2B5EF4-FFF2-40B4-BE49-F238E27FC236}">
                <a16:creationId xmlns:a16="http://schemas.microsoft.com/office/drawing/2014/main" id="{65EC3E73-6B4C-D4D6-091F-C12E20FDB36A}"/>
              </a:ext>
            </a:extLst>
          </p:cNvPr>
          <p:cNvSpPr>
            <a:spLocks noGrp="1"/>
          </p:cNvSpPr>
          <p:nvPr>
            <p:ph type="sldNum" sz="quarter" idx="5"/>
          </p:nvPr>
        </p:nvSpPr>
        <p:spPr/>
        <p:txBody>
          <a:bodyPr/>
          <a:lstStyle/>
          <a:p>
            <a:fld id="{0BCAE207-564E-47A1-98A5-5E5AE2BB6979}" type="slidenum">
              <a:rPr lang="en-US" smtClean="0"/>
              <a:t>12</a:t>
            </a:fld>
            <a:endParaRPr lang="en-US" dirty="0"/>
          </a:p>
        </p:txBody>
      </p:sp>
    </p:spTree>
    <p:extLst>
      <p:ext uri="{BB962C8B-B14F-4D97-AF65-F5344CB8AC3E}">
        <p14:creationId xmlns:p14="http://schemas.microsoft.com/office/powerpoint/2010/main" val="656790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b="0" dirty="0"/>
              <a:t>The solution proposed for Holiday Inn focuses on developing a hybrid model that </a:t>
            </a:r>
            <a:r>
              <a:rPr lang="en-US" b="0" dirty="0" err="1"/>
              <a:t>harmonises</a:t>
            </a:r>
            <a:r>
              <a:rPr lang="en-US" b="0" dirty="0"/>
              <a:t> Artificial Intelligence (AI) capabilities with human expertise. This balanced approach ensures that technology enhances rather than replaces human service. The model begins by creating collaborative teams where both AI systems and employees contribute unique strengths—automation providing efficiency, and humans offering empathy and adaptability. Staff training should </a:t>
            </a:r>
            <a:r>
              <a:rPr lang="en-US" b="0" dirty="0" err="1"/>
              <a:t>prioritise</a:t>
            </a:r>
            <a:r>
              <a:rPr lang="en-US" b="0" dirty="0"/>
              <a:t> emotional intelligence and digital literacy to equip employees for evolving roles (Mercier, 2025). AI should manage repetitive or data-driven tasks, while human staff handle emotional and complex guest interactions. Ethical oversight and transparent communication policies are crucial for maintaining trust and regulatory compliance (IHG, 2025). Additionally, continuous monitoring of guest and employee feedback ensures AI remains aligned with evolving expectations. Through this hybrid approach, Holiday Inn can sustain innovation while preserving the warmth and authenticity that underpin its reputation for quality hospitality (Hudson, 2025; El-Said et al., 2024).</a:t>
            </a:r>
          </a:p>
        </p:txBody>
      </p:sp>
      <p:sp>
        <p:nvSpPr>
          <p:cNvPr id="4" name="Slide Number Placeholder 3"/>
          <p:cNvSpPr>
            <a:spLocks noGrp="1"/>
          </p:cNvSpPr>
          <p:nvPr>
            <p:ph type="sldNum" sz="quarter" idx="5"/>
          </p:nvPr>
        </p:nvSpPr>
        <p:spPr/>
        <p:txBody>
          <a:bodyPr/>
          <a:lstStyle/>
          <a:p>
            <a:fld id="{5EA4659E-A7B0-4A2F-BECA-8203412B3401}" type="slidenum">
              <a:rPr lang="en-US" smtClean="0"/>
              <a:t>13</a:t>
            </a:fld>
            <a:endParaRPr lang="en-US" dirty="0"/>
          </a:p>
        </p:txBody>
      </p:sp>
    </p:spTree>
    <p:extLst>
      <p:ext uri="{BB962C8B-B14F-4D97-AF65-F5344CB8AC3E}">
        <p14:creationId xmlns:p14="http://schemas.microsoft.com/office/powerpoint/2010/main" val="29183944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0D78A-991C-19E7-18FB-4EC9BC9C384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21F4F3-0A88-DE34-9D5C-F3B6C92343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018408-6EC7-76A5-15C0-7744FC2E5645}"/>
              </a:ext>
            </a:extLst>
          </p:cNvPr>
          <p:cNvSpPr>
            <a:spLocks noGrp="1"/>
          </p:cNvSpPr>
          <p:nvPr>
            <p:ph type="body" idx="1"/>
          </p:nvPr>
        </p:nvSpPr>
        <p:spPr/>
        <p:txBody>
          <a:bodyPr/>
          <a:lstStyle/>
          <a:p>
            <a:r>
              <a:rPr lang="en-US" b="0" dirty="0"/>
              <a:t>The PEAS framework provides a structured summary of how Holiday Inn balances Artificial Intelligence (AI) with human collaboration. The Problem </a:t>
            </a:r>
            <a:r>
              <a:rPr lang="en-US" b="0" dirty="0" err="1"/>
              <a:t>centres</a:t>
            </a:r>
            <a:r>
              <a:rPr lang="en-US" b="0" dirty="0"/>
              <a:t> on maintaining empathy and emotional authenticity amid increasing automation. The Evidence shows that while AI enhances efficiency, accuracy, and service consistency, it can also diminish the emotional depth and human warmth that define hospitality (Hudson, 2025). The Analysis indicates that a hybrid service model—integrating human and technological strengths—produces the most effective results, ensuring operational excellence without sacrificing compassion (Hermansen, 2025; Morch, 2024). The Solution advocates for combining empathy, ethics, and innovation through structured staff training, transparent governance, and ethical AI policies (IHG, 2025; Mercier, 2025). Collectively, these findings demonstrate that Holiday Inn’s approach represents a best-practice model for AI integration in hospitality, proving that technology and humanity can coexist to enhance both guest satisfaction and </a:t>
            </a:r>
            <a:r>
              <a:rPr lang="en-US" b="0" dirty="0" err="1"/>
              <a:t>organisational</a:t>
            </a:r>
            <a:r>
              <a:rPr lang="en-US" b="0" dirty="0"/>
              <a:t> resilience (El-Said et al., 2024).</a:t>
            </a:r>
            <a:endParaRPr lang="en-GB" b="0" dirty="0"/>
          </a:p>
        </p:txBody>
      </p:sp>
      <p:sp>
        <p:nvSpPr>
          <p:cNvPr id="4" name="Slide Number Placeholder 3">
            <a:extLst>
              <a:ext uri="{FF2B5EF4-FFF2-40B4-BE49-F238E27FC236}">
                <a16:creationId xmlns:a16="http://schemas.microsoft.com/office/drawing/2014/main" id="{5B2BB431-F75B-52FB-1623-96503D00BC68}"/>
              </a:ext>
            </a:extLst>
          </p:cNvPr>
          <p:cNvSpPr>
            <a:spLocks noGrp="1"/>
          </p:cNvSpPr>
          <p:nvPr>
            <p:ph type="sldNum" sz="quarter" idx="5"/>
          </p:nvPr>
        </p:nvSpPr>
        <p:spPr/>
        <p:txBody>
          <a:bodyPr/>
          <a:lstStyle/>
          <a:p>
            <a:fld id="{3E4E2FE4-6336-4905-8984-1BD411899960}" type="slidenum">
              <a:rPr lang="en-US" smtClean="0"/>
              <a:t>14</a:t>
            </a:fld>
            <a:endParaRPr lang="en-US" dirty="0"/>
          </a:p>
        </p:txBody>
      </p:sp>
    </p:spTree>
    <p:extLst>
      <p:ext uri="{BB962C8B-B14F-4D97-AF65-F5344CB8AC3E}">
        <p14:creationId xmlns:p14="http://schemas.microsoft.com/office/powerpoint/2010/main" val="405475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9F6A24-6A43-9CA3-97A1-EA230D76E4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B79A7C-A494-6E0E-4BA1-6FCC3293789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D8BC76-3D11-4211-1AC6-092E962B8586}"/>
              </a:ext>
            </a:extLst>
          </p:cNvPr>
          <p:cNvSpPr>
            <a:spLocks noGrp="1"/>
          </p:cNvSpPr>
          <p:nvPr>
            <p:ph type="body" idx="1"/>
          </p:nvPr>
        </p:nvSpPr>
        <p:spPr/>
        <p:txBody>
          <a:bodyPr/>
          <a:lstStyle/>
          <a:p>
            <a:r>
              <a:rPr lang="en-US" dirty="0"/>
              <a:t>Integrating Artificial Intelligence (AI) with human service delivery has proven to create a more efficient, responsive, and resilient hospitality model. For Holiday Inn, AI adoption has accelerated service processes such as check-ins, guest requests, and data management, leading to faster response times and improved customer satisfaction (IHG, 2024). Automation reduces employees’ repetitive workloads, allowing them to focus on delivering </a:t>
            </a:r>
            <a:r>
              <a:rPr lang="en-US" dirty="0" err="1"/>
              <a:t>personalised</a:t>
            </a:r>
            <a:r>
              <a:rPr lang="en-US" dirty="0"/>
              <a:t> guest experiences that foster emotional connection. The use of data-driven analytics enables managers to make more accurate decisions regarding pricing, staffing, and guest engagement strategies. According to Morch (2024), when employees are empowered through AI tools, engagement and productivity significantly increase. Additionally, Mercier (2025) notes that effective AI-human collaboration enhances brand reputation, positioning hotels as forward-thinking and innovative. Overall, the combination of technology and human empathy allows Holiday Inn to achieve a sustainable competitive advantage while maintaining the warmth and authenticity central to its hospitality identity.</a:t>
            </a:r>
          </a:p>
        </p:txBody>
      </p:sp>
      <p:sp>
        <p:nvSpPr>
          <p:cNvPr id="4" name="Slide Number Placeholder 3">
            <a:extLst>
              <a:ext uri="{FF2B5EF4-FFF2-40B4-BE49-F238E27FC236}">
                <a16:creationId xmlns:a16="http://schemas.microsoft.com/office/drawing/2014/main" id="{7C445F06-AE47-7132-CECC-267448F08F8A}"/>
              </a:ext>
            </a:extLst>
          </p:cNvPr>
          <p:cNvSpPr>
            <a:spLocks noGrp="1"/>
          </p:cNvSpPr>
          <p:nvPr>
            <p:ph type="sldNum" sz="quarter" idx="5"/>
          </p:nvPr>
        </p:nvSpPr>
        <p:spPr/>
        <p:txBody>
          <a:bodyPr/>
          <a:lstStyle/>
          <a:p>
            <a:fld id="{17AF6B84-22F7-4900-A10E-54CE716102EC}" type="slidenum">
              <a:rPr lang="en-US" smtClean="0"/>
              <a:t>15</a:t>
            </a:fld>
            <a:endParaRPr lang="en-US" dirty="0"/>
          </a:p>
        </p:txBody>
      </p:sp>
    </p:spTree>
    <p:extLst>
      <p:ext uri="{BB962C8B-B14F-4D97-AF65-F5344CB8AC3E}">
        <p14:creationId xmlns:p14="http://schemas.microsoft.com/office/powerpoint/2010/main" val="998132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43AE83-1154-7461-2F25-8296C2146F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90FFCC-9E32-E9CC-659E-A176D5D760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89B401-0C39-7A64-6056-9C2F528494FB}"/>
              </a:ext>
            </a:extLst>
          </p:cNvPr>
          <p:cNvSpPr>
            <a:spLocks noGrp="1"/>
          </p:cNvSpPr>
          <p:nvPr>
            <p:ph type="body" idx="1"/>
          </p:nvPr>
        </p:nvSpPr>
        <p:spPr/>
        <p:txBody>
          <a:bodyPr/>
          <a:lstStyle/>
          <a:p>
            <a:r>
              <a:rPr lang="en-US" b="0" dirty="0"/>
              <a:t>While Artificial Intelligence (AI) offers substantial benefits, its integration within hospitality presents significant challenges that must be addressed strategically. One major issue is employee resistance, often rooted in fears of job insecurity and technological displacement. Staff may perceive AI as a replacement rather than a support system, leading to anxiety and disengagement (Morch, 2024). Ethical risks are another concern—particularly regarding data privacy, consent, and potential misuse of guest information (Hudson, 2025). Additionally, AI infrastructure demands high financial investment, from system development to ongoing maintenance. The fast pace of technological evolution requires constant updates and retraining to prevent systems from becoming obsolete (El-Said et al., 2024). Perhaps most importantly, excessive automation risks diminishing emotional connection and empathy, elements that define the core of hospitality. Holiday Inn must therefore balance innovation with humanity, ensuring AI adoption strengthens rather than weakens the personal experiences guests value most (IHG, 2025; Mercier, 2025).</a:t>
            </a:r>
            <a:endParaRPr lang="en-GB" b="0" dirty="0"/>
          </a:p>
        </p:txBody>
      </p:sp>
      <p:sp>
        <p:nvSpPr>
          <p:cNvPr id="4" name="Slide Number Placeholder 3">
            <a:extLst>
              <a:ext uri="{FF2B5EF4-FFF2-40B4-BE49-F238E27FC236}">
                <a16:creationId xmlns:a16="http://schemas.microsoft.com/office/drawing/2014/main" id="{B2266CE1-9F68-CB33-04DA-742CC2531F20}"/>
              </a:ext>
            </a:extLst>
          </p:cNvPr>
          <p:cNvSpPr>
            <a:spLocks noGrp="1"/>
          </p:cNvSpPr>
          <p:nvPr>
            <p:ph type="sldNum" sz="quarter" idx="5"/>
          </p:nvPr>
        </p:nvSpPr>
        <p:spPr/>
        <p:txBody>
          <a:bodyPr/>
          <a:lstStyle/>
          <a:p>
            <a:fld id="{3E4E2FE4-6336-4905-8984-1BD411899960}" type="slidenum">
              <a:rPr lang="en-US" smtClean="0"/>
              <a:t>16</a:t>
            </a:fld>
            <a:endParaRPr lang="en-US" dirty="0"/>
          </a:p>
        </p:txBody>
      </p:sp>
    </p:spTree>
    <p:extLst>
      <p:ext uri="{BB962C8B-B14F-4D97-AF65-F5344CB8AC3E}">
        <p14:creationId xmlns:p14="http://schemas.microsoft.com/office/powerpoint/2010/main" val="3919852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recommendations focus on maintaining a sustainable balance between Artificial Intelligence (AI) integration and human collaboration within the hospitality sector. First, continuous staff training and reskilling should be </a:t>
            </a:r>
            <a:r>
              <a:rPr lang="en-US" b="0" dirty="0" err="1"/>
              <a:t>prioritised</a:t>
            </a:r>
            <a:r>
              <a:rPr lang="en-US" b="0" dirty="0"/>
              <a:t> to ensure employees are equipped to use AI tools confidently while enhancing emotional intelligence (Morch, 2024). Second, transparent AI communication strategies are essential for building guest trust by clarifying how personal data is collected and </a:t>
            </a:r>
            <a:r>
              <a:rPr lang="en-US" b="0" dirty="0" err="1"/>
              <a:t>utilised</a:t>
            </a:r>
            <a:r>
              <a:rPr lang="en-US" b="0" dirty="0"/>
              <a:t> (IHG, 2025). Third, establishing ethical oversight mechanisms, such as AI governance committees, will safeguard fairness and accountability in automation practices. Gathering guest and employee feedback enables ongoing refinement of AI systems to align with user expectations and brand values (Mercier, 2025). Finally, hotels must foster a “human-first” innovation culture, where technology supports rather than replaces staff, ensuring empathy and authenticity remain central to service delivery (El-Said et al., 2024). These measures position Holiday Inn as a leader in responsible and ethical AI-driven hospitality.</a:t>
            </a:r>
          </a:p>
          <a:p>
            <a:endParaRPr lang="en-GB" dirty="0"/>
          </a:p>
        </p:txBody>
      </p:sp>
      <p:sp>
        <p:nvSpPr>
          <p:cNvPr id="4" name="Slide Number Placeholder 3"/>
          <p:cNvSpPr>
            <a:spLocks noGrp="1"/>
          </p:cNvSpPr>
          <p:nvPr>
            <p:ph type="sldNum" sz="quarter" idx="5"/>
          </p:nvPr>
        </p:nvSpPr>
        <p:spPr/>
        <p:txBody>
          <a:bodyPr/>
          <a:lstStyle/>
          <a:p>
            <a:fld id="{3E4E2FE4-6336-4905-8984-1BD411899960}" type="slidenum">
              <a:rPr lang="en-US" smtClean="0"/>
              <a:t>17</a:t>
            </a:fld>
            <a:endParaRPr lang="en-US" dirty="0"/>
          </a:p>
        </p:txBody>
      </p:sp>
    </p:spTree>
    <p:extLst>
      <p:ext uri="{BB962C8B-B14F-4D97-AF65-F5344CB8AC3E}">
        <p14:creationId xmlns:p14="http://schemas.microsoft.com/office/powerpoint/2010/main" val="42881972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7950AA-76C2-E07C-31ED-E315D309B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8C0B13-5CDD-788C-8874-A0EEC625C7F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4F0D971-3C17-F522-C25F-4EB865ADB01E}"/>
              </a:ext>
            </a:extLst>
          </p:cNvPr>
          <p:cNvSpPr>
            <a:spLocks noGrp="1"/>
          </p:cNvSpPr>
          <p:nvPr>
            <p:ph type="body" idx="1"/>
          </p:nvPr>
        </p:nvSpPr>
        <p:spPr/>
        <p:txBody>
          <a:bodyPr/>
          <a:lstStyle/>
          <a:p>
            <a:r>
              <a:rPr lang="en-US" dirty="0"/>
              <a:t>The conclusion reinforces the central argument that while Artificial Intelligence (AI) enhances efficiency and consistency, the essence of hospitality remains rooted in human connection. Holiday Inn’s experience demonstrates that technological progress must coexist with empathy and emotional authenticity. By blending AI with human collaboration, the </a:t>
            </a:r>
            <a:r>
              <a:rPr lang="en-US" dirty="0" err="1"/>
              <a:t>organisation</a:t>
            </a:r>
            <a:r>
              <a:rPr lang="en-US" dirty="0"/>
              <a:t> achieves a balance between innovation and compassion (Hudson, 2025). AI should be positioned as a supportive tool that enhances employee performance rather than replaces human roles, ensuring that service interactions retain a personal and emotional touch. Ethical AI governance and transparent data practices are essential to maintain long-term guest trust and uphold brand integrity (IHG, 2025). The findings underscore that future success in hospitality depends on developing people-</a:t>
            </a:r>
            <a:r>
              <a:rPr lang="en-US" dirty="0" err="1"/>
              <a:t>centred</a:t>
            </a:r>
            <a:r>
              <a:rPr lang="en-US" dirty="0"/>
              <a:t> technology—where digital transformation empowers both staff and guests. Holiday Inn’s approach sets a benchmark for responsible innovation, proving that sustainable competitiveness lies in </a:t>
            </a:r>
            <a:r>
              <a:rPr lang="en-US" dirty="0" err="1"/>
              <a:t>harmonising</a:t>
            </a:r>
            <a:r>
              <a:rPr lang="en-US" dirty="0"/>
              <a:t> technology with humanity.</a:t>
            </a:r>
            <a:endParaRPr lang="en-US" b="0" dirty="0"/>
          </a:p>
        </p:txBody>
      </p:sp>
      <p:sp>
        <p:nvSpPr>
          <p:cNvPr id="4" name="Slide Number Placeholder 3">
            <a:extLst>
              <a:ext uri="{FF2B5EF4-FFF2-40B4-BE49-F238E27FC236}">
                <a16:creationId xmlns:a16="http://schemas.microsoft.com/office/drawing/2014/main" id="{435D3EC8-1F1B-F00C-BCE6-12B235EBA030}"/>
              </a:ext>
            </a:extLst>
          </p:cNvPr>
          <p:cNvSpPr>
            <a:spLocks noGrp="1"/>
          </p:cNvSpPr>
          <p:nvPr>
            <p:ph type="sldNum" sz="quarter" idx="5"/>
          </p:nvPr>
        </p:nvSpPr>
        <p:spPr/>
        <p:txBody>
          <a:bodyPr/>
          <a:lstStyle/>
          <a:p>
            <a:fld id="{5EA4659E-A7B0-4A2F-BECA-8203412B3401}" type="slidenum">
              <a:rPr lang="en-US" smtClean="0"/>
              <a:t>18</a:t>
            </a:fld>
            <a:endParaRPr lang="en-US" dirty="0"/>
          </a:p>
        </p:txBody>
      </p:sp>
    </p:spTree>
    <p:extLst>
      <p:ext uri="{BB962C8B-B14F-4D97-AF65-F5344CB8AC3E}">
        <p14:creationId xmlns:p14="http://schemas.microsoft.com/office/powerpoint/2010/main" val="26693455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BCAE207-564E-47A1-98A5-5E5AE2BB6979}" type="slidenum">
              <a:rPr lang="en-US" smtClean="0"/>
              <a:t>20</a:t>
            </a:fld>
            <a:endParaRPr lang="en-US" dirty="0"/>
          </a:p>
        </p:txBody>
      </p:sp>
    </p:spTree>
    <p:extLst>
      <p:ext uri="{BB962C8B-B14F-4D97-AF65-F5344CB8AC3E}">
        <p14:creationId xmlns:p14="http://schemas.microsoft.com/office/powerpoint/2010/main" val="3447041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alpha val="5000"/>
          </a:schemeClr>
        </a:solidFill>
        <a:effectLst/>
      </p:bgPr>
    </p:bg>
    <p:spTree>
      <p:nvGrpSpPr>
        <p:cNvPr id="1" name=""/>
        <p:cNvGrpSpPr/>
        <p:nvPr/>
      </p:nvGrpSpPr>
      <p:grpSpPr>
        <a:xfrm>
          <a:off x="0" y="0"/>
          <a:ext cx="0" cy="0"/>
          <a:chOff x="0" y="0"/>
          <a:chExt cx="0" cy="0"/>
        </a:xfrm>
      </p:grpSpPr>
      <p:sp>
        <p:nvSpPr>
          <p:cNvPr id="29" name="Title 6">
            <a:extLst>
              <a:ext uri="{FF2B5EF4-FFF2-40B4-BE49-F238E27FC236}">
                <a16:creationId xmlns:a16="http://schemas.microsoft.com/office/drawing/2014/main" id="{E77FA134-921C-43EE-92E3-539725117D51}"/>
              </a:ext>
            </a:extLst>
          </p:cNvPr>
          <p:cNvSpPr>
            <a:spLocks noGrp="1"/>
          </p:cNvSpPr>
          <p:nvPr>
            <p:ph type="ctrTitle"/>
          </p:nvPr>
        </p:nvSpPr>
        <p:spPr>
          <a:xfrm>
            <a:off x="736052" y="4831105"/>
            <a:ext cx="6265486" cy="1075278"/>
          </a:xfrm>
          <a:prstGeom prst="rect">
            <a:avLst/>
          </a:prstGeom>
        </p:spPr>
        <p:txBody>
          <a:bodyPr anchor="t">
            <a:normAutofit/>
          </a:bodyPr>
          <a:lstStyle/>
          <a:p>
            <a:pPr algn="l"/>
            <a:r>
              <a:rPr lang="en-US" sz="4000"/>
              <a:t>Click to edit Master title style</a:t>
            </a:r>
            <a:endParaRPr lang="en-US" sz="4000" dirty="0"/>
          </a:p>
        </p:txBody>
      </p:sp>
      <p:sp>
        <p:nvSpPr>
          <p:cNvPr id="30" name="Subtitle 7">
            <a:extLst>
              <a:ext uri="{FF2B5EF4-FFF2-40B4-BE49-F238E27FC236}">
                <a16:creationId xmlns:a16="http://schemas.microsoft.com/office/drawing/2014/main" id="{17AE8BF6-9AD3-4A75-840F-4781599DF77C}"/>
              </a:ext>
            </a:extLst>
          </p:cNvPr>
          <p:cNvSpPr>
            <a:spLocks noGrp="1"/>
          </p:cNvSpPr>
          <p:nvPr>
            <p:ph type="subTitle" idx="1"/>
          </p:nvPr>
        </p:nvSpPr>
        <p:spPr>
          <a:xfrm>
            <a:off x="7682022" y="4837855"/>
            <a:ext cx="2771933" cy="986000"/>
          </a:xfrm>
          <a:prstGeom prst="rect">
            <a:avLst/>
          </a:prstGeom>
        </p:spPr>
        <p:txBody>
          <a:bodyPr anchor="t">
            <a:normAutofit/>
          </a:bodyPr>
          <a:lstStyle>
            <a:lvl1pPr marL="0" indent="0">
              <a:buNone/>
              <a:defRPr/>
            </a:lvl1pPr>
          </a:lstStyle>
          <a:p>
            <a:pPr algn="l"/>
            <a:r>
              <a:rPr lang="en-US" sz="1800"/>
              <a:t>Click to edit Master subtitle style</a:t>
            </a:r>
            <a:endParaRPr lang="en-US" sz="1800" dirty="0"/>
          </a:p>
        </p:txBody>
      </p:sp>
      <p:sp>
        <p:nvSpPr>
          <p:cNvPr id="24" name="Picture Placeholder 23">
            <a:extLst>
              <a:ext uri="{FF2B5EF4-FFF2-40B4-BE49-F238E27FC236}">
                <a16:creationId xmlns:a16="http://schemas.microsoft.com/office/drawing/2014/main" id="{933070A8-8189-4083-9ED0-E15F99262804}"/>
              </a:ext>
            </a:extLst>
          </p:cNvPr>
          <p:cNvSpPr>
            <a:spLocks noGrp="1"/>
          </p:cNvSpPr>
          <p:nvPr>
            <p:ph type="pic" sz="quarter" idx="13" hasCustomPrompt="1"/>
          </p:nvPr>
        </p:nvSpPr>
        <p:spPr>
          <a:xfrm>
            <a:off x="379094" y="344805"/>
            <a:ext cx="10369604" cy="4154274"/>
          </a:xfrm>
          <a:custGeom>
            <a:avLst/>
            <a:gdLst>
              <a:gd name="connsiteX0" fmla="*/ 0 w 10351056"/>
              <a:gd name="connsiteY0" fmla="*/ 0 h 4167962"/>
              <a:gd name="connsiteX1" fmla="*/ 10351056 w 10351056"/>
              <a:gd name="connsiteY1" fmla="*/ 0 h 4167962"/>
              <a:gd name="connsiteX2" fmla="*/ 10351056 w 10351056"/>
              <a:gd name="connsiteY2" fmla="*/ 4167962 h 4167962"/>
              <a:gd name="connsiteX3" fmla="*/ 0 w 10351056"/>
              <a:gd name="connsiteY3" fmla="*/ 4167962 h 4167962"/>
            </a:gdLst>
            <a:ahLst/>
            <a:cxnLst>
              <a:cxn ang="0">
                <a:pos x="connsiteX0" y="connsiteY0"/>
              </a:cxn>
              <a:cxn ang="0">
                <a:pos x="connsiteX1" y="connsiteY1"/>
              </a:cxn>
              <a:cxn ang="0">
                <a:pos x="connsiteX2" y="connsiteY2"/>
              </a:cxn>
              <a:cxn ang="0">
                <a:pos x="connsiteX3" y="connsiteY3"/>
              </a:cxn>
            </a:cxnLst>
            <a:rect l="l" t="t" r="r" b="b"/>
            <a:pathLst>
              <a:path w="10351056" h="4167962">
                <a:moveTo>
                  <a:pt x="0" y="0"/>
                </a:moveTo>
                <a:lnTo>
                  <a:pt x="10351056" y="0"/>
                </a:lnTo>
                <a:lnTo>
                  <a:pt x="10351056" y="4167962"/>
                </a:lnTo>
                <a:lnTo>
                  <a:pt x="0" y="4167962"/>
                </a:lnTo>
                <a:close/>
              </a:path>
            </a:pathLst>
          </a:custGeom>
          <a:ln w="12700">
            <a:noFill/>
          </a:ln>
        </p:spPr>
        <p:txBody>
          <a:bodyPr wrap="square">
            <a:noAutofit/>
          </a:bodyPr>
          <a:lstStyle>
            <a:lvl1pPr marL="0" indent="0" algn="ctr">
              <a:buNone/>
              <a:defRPr/>
            </a:lvl1pPr>
          </a:lstStyle>
          <a:p>
            <a:r>
              <a:rPr lang="en-US" dirty="0"/>
              <a:t>Insert photo here</a:t>
            </a:r>
          </a:p>
        </p:txBody>
      </p:sp>
      <p:cxnSp>
        <p:nvCxnSpPr>
          <p:cNvPr id="12" name="Straight Connector 11">
            <a:extLst>
              <a:ext uri="{FF2B5EF4-FFF2-40B4-BE49-F238E27FC236}">
                <a16:creationId xmlns:a16="http://schemas.microsoft.com/office/drawing/2014/main" id="{40F51BDE-1EB3-41BB-B5A9-7DAD219A30D3}"/>
              </a:ext>
            </a:extLst>
          </p:cNvPr>
          <p:cNvCxnSpPr>
            <a:cxnSpLocks/>
          </p:cNvCxnSpPr>
          <p:nvPr userDrawn="1"/>
        </p:nvCxnSpPr>
        <p:spPr>
          <a:xfrm>
            <a:off x="7274510" y="4502925"/>
            <a:ext cx="0" cy="1551637"/>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3F10827-3B8A-4BA2-B6EC-23D5DC894A6B}"/>
              </a:ext>
            </a:extLst>
          </p:cNvPr>
          <p:cNvCxnSpPr>
            <a:cxnSpLocks/>
          </p:cNvCxnSpPr>
          <p:nvPr userDrawn="1"/>
        </p:nvCxnSpPr>
        <p:spPr>
          <a:xfrm>
            <a:off x="367744" y="6047437"/>
            <a:ext cx="1038758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2E242F-C9A2-41FB-A4D0-2E91F1957FEE}"/>
              </a:ext>
            </a:extLst>
          </p:cNvPr>
          <p:cNvCxnSpPr>
            <a:cxnSpLocks/>
          </p:cNvCxnSpPr>
          <p:nvPr userDrawn="1"/>
        </p:nvCxnSpPr>
        <p:spPr>
          <a:xfrm>
            <a:off x="10756631"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719351D2-E3C1-4B5E-92DD-953B72A1A5DD}"/>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6" name="Straight Connector 25">
            <a:extLst>
              <a:ext uri="{FF2B5EF4-FFF2-40B4-BE49-F238E27FC236}">
                <a16:creationId xmlns:a16="http://schemas.microsoft.com/office/drawing/2014/main" id="{47DAEB32-E6EB-45FD-95D9-4FD7A15AFA45}"/>
              </a:ext>
            </a:extLst>
          </p:cNvPr>
          <p:cNvCxnSpPr>
            <a:cxnSpLocks/>
          </p:cNvCxnSpPr>
          <p:nvPr userDrawn="1"/>
        </p:nvCxnSpPr>
        <p:spPr>
          <a:xfrm>
            <a:off x="367744" y="4506699"/>
            <a:ext cx="1038758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744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alpha val="5000"/>
          </a:schemeClr>
        </a:solidFill>
        <a:effectLst/>
      </p:bgPr>
    </p:bg>
    <p:spTree>
      <p:nvGrpSpPr>
        <p:cNvPr id="1" name=""/>
        <p:cNvGrpSpPr/>
        <p:nvPr/>
      </p:nvGrpSpPr>
      <p:grpSpPr>
        <a:xfrm>
          <a:off x="0" y="0"/>
          <a:ext cx="0" cy="0"/>
          <a:chOff x="0" y="0"/>
          <a:chExt cx="0" cy="0"/>
        </a:xfrm>
      </p:grpSpPr>
      <p:sp>
        <p:nvSpPr>
          <p:cNvPr id="11" name="Title 6">
            <a:extLst>
              <a:ext uri="{FF2B5EF4-FFF2-40B4-BE49-F238E27FC236}">
                <a16:creationId xmlns:a16="http://schemas.microsoft.com/office/drawing/2014/main" id="{56E0922C-727E-41DE-A291-8B2532C0B4C5}"/>
              </a:ext>
            </a:extLst>
          </p:cNvPr>
          <p:cNvSpPr>
            <a:spLocks noGrp="1"/>
          </p:cNvSpPr>
          <p:nvPr>
            <p:ph type="title"/>
          </p:nvPr>
        </p:nvSpPr>
        <p:spPr>
          <a:xfrm>
            <a:off x="838199" y="545914"/>
            <a:ext cx="9527275" cy="1241944"/>
          </a:xfrm>
          <a:prstGeom prst="rect">
            <a:avLst/>
          </a:prstGeom>
        </p:spPr>
        <p:txBody>
          <a:bodyPr anchor="ctr">
            <a:normAutofit/>
          </a:bodyPr>
          <a:lstStyle/>
          <a:p>
            <a:r>
              <a:rPr lang="en-US"/>
              <a:t>Click to edit Master title style</a:t>
            </a:r>
            <a:endParaRPr lang="en-US" dirty="0"/>
          </a:p>
        </p:txBody>
      </p:sp>
      <p:sp>
        <p:nvSpPr>
          <p:cNvPr id="12" name="Content Placeholder 7">
            <a:extLst>
              <a:ext uri="{FF2B5EF4-FFF2-40B4-BE49-F238E27FC236}">
                <a16:creationId xmlns:a16="http://schemas.microsoft.com/office/drawing/2014/main" id="{0BA21BC3-D7D6-4CE3-80EE-27EBA4E5D074}"/>
              </a:ext>
            </a:extLst>
          </p:cNvPr>
          <p:cNvSpPr>
            <a:spLocks noGrp="1"/>
          </p:cNvSpPr>
          <p:nvPr>
            <p:ph idx="1"/>
          </p:nvPr>
        </p:nvSpPr>
        <p:spPr>
          <a:xfrm>
            <a:off x="838200" y="2400300"/>
            <a:ext cx="6025116" cy="3352226"/>
          </a:xfrm>
          <a:prstGeom prst="rect">
            <a:avLst/>
          </a:prstGeom>
        </p:spPr>
        <p:txBody>
          <a:bodyPr>
            <a:normAutofit/>
          </a:bodyPr>
          <a:lstStyle>
            <a:lvl1pPr marL="0" indent="0">
              <a:lnSpc>
                <a:spcPct val="100000"/>
              </a:lnSpc>
              <a:buNone/>
              <a:defRPr sz="2000"/>
            </a:lvl1pPr>
          </a:lstStyle>
          <a:p>
            <a:pPr lvl="0"/>
            <a:r>
              <a:rPr lang="en-US"/>
              <a:t>Click to edit Master text styles</a:t>
            </a:r>
          </a:p>
        </p:txBody>
      </p:sp>
      <p:sp>
        <p:nvSpPr>
          <p:cNvPr id="15" name="Date Placeholder 3">
            <a:extLst>
              <a:ext uri="{FF2B5EF4-FFF2-40B4-BE49-F238E27FC236}">
                <a16:creationId xmlns:a16="http://schemas.microsoft.com/office/drawing/2014/main" id="{FC5708CD-5501-430E-B7D6-9831917BAA44}"/>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cxnSp>
        <p:nvCxnSpPr>
          <p:cNvPr id="16" name="Straight Connector 15">
            <a:extLst>
              <a:ext uri="{FF2B5EF4-FFF2-40B4-BE49-F238E27FC236}">
                <a16:creationId xmlns:a16="http://schemas.microsoft.com/office/drawing/2014/main" id="{389B3BC8-B948-466C-AF97-12DC1F49F4CA}"/>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7D76934F-0BCD-42BE-8D13-007AA387F75E}"/>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9" name="Straight Connector 18">
            <a:extLst>
              <a:ext uri="{FF2B5EF4-FFF2-40B4-BE49-F238E27FC236}">
                <a16:creationId xmlns:a16="http://schemas.microsoft.com/office/drawing/2014/main" id="{CCC4F7C6-EA76-4465-96E2-8136E709C879}"/>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BC92E4-5631-44E1-BB52-402CFAEC8C4C}"/>
              </a:ext>
            </a:extLst>
          </p:cNvPr>
          <p:cNvCxnSpPr>
            <a:cxnSpLocks/>
          </p:cNvCxnSpPr>
          <p:nvPr userDrawn="1"/>
        </p:nvCxnSpPr>
        <p:spPr>
          <a:xfrm>
            <a:off x="367744" y="1914832"/>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Picture Placeholder 21">
            <a:extLst>
              <a:ext uri="{FF2B5EF4-FFF2-40B4-BE49-F238E27FC236}">
                <a16:creationId xmlns:a16="http://schemas.microsoft.com/office/drawing/2014/main" id="{CF136D33-904D-4627-9996-906BEF93C958}"/>
              </a:ext>
            </a:extLst>
          </p:cNvPr>
          <p:cNvSpPr>
            <a:spLocks noGrp="1"/>
          </p:cNvSpPr>
          <p:nvPr>
            <p:ph type="pic" sz="quarter" idx="13" hasCustomPrompt="1"/>
          </p:nvPr>
        </p:nvSpPr>
        <p:spPr>
          <a:xfrm>
            <a:off x="7269480" y="1928306"/>
            <a:ext cx="3465576" cy="4105656"/>
          </a:xfrm>
          <a:prstGeom prst="rect">
            <a:avLst/>
          </a:prstGeom>
          <a:ln w="12700">
            <a:noFill/>
          </a:ln>
        </p:spPr>
        <p:txBody>
          <a:bodyPr/>
          <a:lstStyle>
            <a:lvl1pPr marL="0" indent="0" algn="ctr">
              <a:buNone/>
              <a:defRPr sz="2000"/>
            </a:lvl1pPr>
          </a:lstStyle>
          <a:p>
            <a:r>
              <a:rPr lang="en-US" dirty="0"/>
              <a:t>Insert photo here</a:t>
            </a:r>
          </a:p>
        </p:txBody>
      </p:sp>
      <p:sp>
        <p:nvSpPr>
          <p:cNvPr id="26" name="Footer Placeholder 4">
            <a:extLst>
              <a:ext uri="{FF2B5EF4-FFF2-40B4-BE49-F238E27FC236}">
                <a16:creationId xmlns:a16="http://schemas.microsoft.com/office/drawing/2014/main" id="{D43D922A-C0B9-48C6-809E-CBA3A3EBD209}"/>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7" name="Slide Number Placeholder 5">
            <a:extLst>
              <a:ext uri="{FF2B5EF4-FFF2-40B4-BE49-F238E27FC236}">
                <a16:creationId xmlns:a16="http://schemas.microsoft.com/office/drawing/2014/main" id="{30226281-A676-4C1E-8049-52CC25829A3A}"/>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cxnSp>
        <p:nvCxnSpPr>
          <p:cNvPr id="14" name="Straight Connector 13">
            <a:extLst>
              <a:ext uri="{FF2B5EF4-FFF2-40B4-BE49-F238E27FC236}">
                <a16:creationId xmlns:a16="http://schemas.microsoft.com/office/drawing/2014/main" id="{7B71ED17-C1A9-46D5-910E-FDF38A930895}"/>
              </a:ext>
              <a:ext uri="{C183D7F6-B498-43B3-948B-1728B52AA6E4}">
                <adec:decorative xmlns:adec="http://schemas.microsoft.com/office/drawing/2017/decorative" val="1"/>
              </a:ext>
            </a:extLst>
          </p:cNvPr>
          <p:cNvCxnSpPr>
            <a:cxnSpLocks/>
          </p:cNvCxnSpPr>
          <p:nvPr userDrawn="1"/>
        </p:nvCxnSpPr>
        <p:spPr>
          <a:xfrm>
            <a:off x="7258332" y="1928306"/>
            <a:ext cx="0" cy="41191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982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F7BE1DF-0774-41C3-9C97-8D3AD93892AB}"/>
              </a:ext>
              <a:ext uri="{C183D7F6-B498-43B3-948B-1728B52AA6E4}">
                <adec:decorative xmlns:adec="http://schemas.microsoft.com/office/drawing/2017/decorative" val="1"/>
              </a:ext>
            </a:extLst>
          </p:cNvPr>
          <p:cNvSpPr/>
          <p:nvPr userDrawn="1"/>
        </p:nvSpPr>
        <p:spPr>
          <a:xfrm>
            <a:off x="4686300" y="0"/>
            <a:ext cx="7505700" cy="6857999"/>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3641EA2F-8E7F-4936-8937-E05DE1B6D36A}"/>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6BB0744-4032-429E-81B9-1EBE6AFCE458}"/>
              </a:ext>
              <a:ext uri="{C183D7F6-B498-43B3-948B-1728B52AA6E4}">
                <adec:decorative xmlns:adec="http://schemas.microsoft.com/office/drawing/2017/decorative" val="1"/>
              </a:ext>
            </a:extLst>
          </p:cNvPr>
          <p:cNvSpPr/>
          <p:nvPr userDrawn="1"/>
        </p:nvSpPr>
        <p:spPr>
          <a:xfrm>
            <a:off x="5050092" y="334928"/>
            <a:ext cx="6774164"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7F04C1EC-8E4D-4E9F-841F-FF2380B7CDAD}"/>
              </a:ext>
            </a:extLst>
          </p:cNvPr>
          <p:cNvSpPr>
            <a:spLocks noGrp="1"/>
          </p:cNvSpPr>
          <p:nvPr>
            <p:ph type="title"/>
          </p:nvPr>
        </p:nvSpPr>
        <p:spPr>
          <a:xfrm>
            <a:off x="5446143" y="633510"/>
            <a:ext cx="4951823" cy="1500079"/>
          </a:xfrm>
          <a:prstGeom prst="rect">
            <a:avLst/>
          </a:prstGeom>
        </p:spPr>
        <p:txBody>
          <a:bodyPr anchor="ctr"/>
          <a:lstStyle/>
          <a:p>
            <a:r>
              <a:rPr lang="en-US"/>
              <a:t>Click to edit Master title style</a:t>
            </a:r>
            <a:endParaRPr lang="en-US" dirty="0"/>
          </a:p>
        </p:txBody>
      </p:sp>
      <p:cxnSp>
        <p:nvCxnSpPr>
          <p:cNvPr id="13" name="Straight Connector 12">
            <a:extLst>
              <a:ext uri="{FF2B5EF4-FFF2-40B4-BE49-F238E27FC236}">
                <a16:creationId xmlns:a16="http://schemas.microsoft.com/office/drawing/2014/main" id="{B402D4F4-E402-4EA2-8CDA-405B9833BC4D}"/>
              </a:ext>
              <a:ext uri="{C183D7F6-B498-43B3-948B-1728B52AA6E4}">
                <adec:decorative xmlns:adec="http://schemas.microsoft.com/office/drawing/2017/decorative" val="1"/>
              </a:ext>
            </a:extLst>
          </p:cNvPr>
          <p:cNvCxnSpPr>
            <a:cxnSpLocks/>
          </p:cNvCxnSpPr>
          <p:nvPr userDrawn="1"/>
        </p:nvCxnSpPr>
        <p:spPr>
          <a:xfrm>
            <a:off x="5050092" y="2400300"/>
            <a:ext cx="569561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74903B-A74C-4D16-86A8-D85D219A7812}"/>
              </a:ext>
              <a:ext uri="{C183D7F6-B498-43B3-948B-1728B52AA6E4}">
                <adec:decorative xmlns:adec="http://schemas.microsoft.com/office/drawing/2017/decorative" val="1"/>
              </a:ext>
            </a:extLst>
          </p:cNvPr>
          <p:cNvCxnSpPr>
            <a:cxnSpLocks/>
          </p:cNvCxnSpPr>
          <p:nvPr userDrawn="1"/>
        </p:nvCxnSpPr>
        <p:spPr>
          <a:xfrm>
            <a:off x="5050092" y="6047437"/>
            <a:ext cx="5698606"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Picture Placeholder 20">
            <a:extLst>
              <a:ext uri="{FF2B5EF4-FFF2-40B4-BE49-F238E27FC236}">
                <a16:creationId xmlns:a16="http://schemas.microsoft.com/office/drawing/2014/main" id="{7D764FFE-180D-413D-90DD-38B2D8085AE2}"/>
              </a:ext>
            </a:extLst>
          </p:cNvPr>
          <p:cNvSpPr>
            <a:spLocks noGrp="1"/>
          </p:cNvSpPr>
          <p:nvPr>
            <p:ph type="pic" sz="quarter" idx="13" hasCustomPrompt="1"/>
          </p:nvPr>
        </p:nvSpPr>
        <p:spPr>
          <a:xfrm>
            <a:off x="539750" y="400050"/>
            <a:ext cx="3606800" cy="2860675"/>
          </a:xfrm>
          <a:prstGeom prst="rect">
            <a:avLst/>
          </a:prstGeom>
        </p:spPr>
        <p:txBody>
          <a:bodyPr/>
          <a:lstStyle>
            <a:lvl1pPr marL="0" indent="0" algn="ctr">
              <a:buNone/>
              <a:defRPr sz="2000"/>
            </a:lvl1pPr>
          </a:lstStyle>
          <a:p>
            <a:r>
              <a:rPr lang="en-US" dirty="0"/>
              <a:t>Insert photo here</a:t>
            </a:r>
          </a:p>
        </p:txBody>
      </p:sp>
      <p:sp>
        <p:nvSpPr>
          <p:cNvPr id="24" name="Picture Placeholder 20">
            <a:extLst>
              <a:ext uri="{FF2B5EF4-FFF2-40B4-BE49-F238E27FC236}">
                <a16:creationId xmlns:a16="http://schemas.microsoft.com/office/drawing/2014/main" id="{BF014A06-7AE6-44FE-91E3-FEB7684D9BC5}"/>
              </a:ext>
            </a:extLst>
          </p:cNvPr>
          <p:cNvSpPr>
            <a:spLocks noGrp="1"/>
          </p:cNvSpPr>
          <p:nvPr>
            <p:ph type="pic" sz="quarter" idx="14" hasCustomPrompt="1"/>
          </p:nvPr>
        </p:nvSpPr>
        <p:spPr>
          <a:xfrm>
            <a:off x="539750" y="3565525"/>
            <a:ext cx="3606800" cy="2860675"/>
          </a:xfrm>
          <a:prstGeom prst="rect">
            <a:avLst/>
          </a:prstGeom>
        </p:spPr>
        <p:txBody>
          <a:bodyPr/>
          <a:lstStyle>
            <a:lvl1pPr marL="0" indent="0" algn="ctr">
              <a:buNone/>
              <a:defRPr sz="2000"/>
            </a:lvl1pPr>
          </a:lstStyle>
          <a:p>
            <a:r>
              <a:rPr lang="en-US" dirty="0"/>
              <a:t>Insert photo here</a:t>
            </a:r>
          </a:p>
        </p:txBody>
      </p:sp>
      <p:sp>
        <p:nvSpPr>
          <p:cNvPr id="15" name="Content Placeholder 2">
            <a:extLst>
              <a:ext uri="{FF2B5EF4-FFF2-40B4-BE49-F238E27FC236}">
                <a16:creationId xmlns:a16="http://schemas.microsoft.com/office/drawing/2014/main" id="{A083020B-D4FB-4832-A179-A12C19793D99}"/>
              </a:ext>
            </a:extLst>
          </p:cNvPr>
          <p:cNvSpPr>
            <a:spLocks noGrp="1"/>
          </p:cNvSpPr>
          <p:nvPr>
            <p:ph idx="1"/>
          </p:nvPr>
        </p:nvSpPr>
        <p:spPr>
          <a:xfrm>
            <a:off x="5446144" y="2794959"/>
            <a:ext cx="4856441" cy="2877746"/>
          </a:xfrm>
          <a:prstGeom prst="rect">
            <a:avLst/>
          </a:prstGeom>
        </p:spPr>
        <p:txBody>
          <a:bodyPr/>
          <a:lstStyle>
            <a:lvl1pPr marL="0" indent="0">
              <a:lnSpc>
                <a:spcPct val="100000"/>
              </a:lnSpc>
              <a:buNone/>
              <a:defRPr sz="2000"/>
            </a:lvl1pPr>
          </a:lstStyle>
          <a:p>
            <a:pPr lvl="0"/>
            <a:r>
              <a:rPr lang="en-US"/>
              <a:t>Click to edit Master text styles</a:t>
            </a:r>
          </a:p>
        </p:txBody>
      </p:sp>
      <p:sp>
        <p:nvSpPr>
          <p:cNvPr id="26" name="Footer Placeholder 4">
            <a:extLst>
              <a:ext uri="{FF2B5EF4-FFF2-40B4-BE49-F238E27FC236}">
                <a16:creationId xmlns:a16="http://schemas.microsoft.com/office/drawing/2014/main" id="{E4C44237-91BD-4719-B8CD-6872D6B5F833}"/>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18" name="Date Placeholder 3">
            <a:extLst>
              <a:ext uri="{FF2B5EF4-FFF2-40B4-BE49-F238E27FC236}">
                <a16:creationId xmlns:a16="http://schemas.microsoft.com/office/drawing/2014/main" id="{CFFD0E8B-3567-4411-BD34-4E23A53056F0}"/>
              </a:ext>
            </a:extLst>
          </p:cNvPr>
          <p:cNvSpPr>
            <a:spLocks noGrp="1"/>
          </p:cNvSpPr>
          <p:nvPr>
            <p:ph type="dt" sz="half" idx="10"/>
          </p:nvPr>
        </p:nvSpPr>
        <p:spPr>
          <a:xfrm>
            <a:off x="5286544" y="6140304"/>
            <a:ext cx="4837555" cy="287075"/>
          </a:xfrm>
          <a:prstGeom prst="rect">
            <a:avLst/>
          </a:prstGeom>
        </p:spPr>
        <p:txBody>
          <a:bodyPr/>
          <a:lstStyle>
            <a:lvl1pPr>
              <a:defRPr sz="1100" spc="300" baseline="0">
                <a:solidFill>
                  <a:schemeClr val="accent1"/>
                </a:solidFill>
              </a:defRPr>
            </a:lvl1pPr>
          </a:lstStyle>
          <a:p>
            <a:r>
              <a:rPr lang="en-US" dirty="0"/>
              <a:t>2/4/20XX</a:t>
            </a:r>
          </a:p>
        </p:txBody>
      </p:sp>
      <p:sp>
        <p:nvSpPr>
          <p:cNvPr id="27" name="Slide Number Placeholder 5">
            <a:extLst>
              <a:ext uri="{FF2B5EF4-FFF2-40B4-BE49-F238E27FC236}">
                <a16:creationId xmlns:a16="http://schemas.microsoft.com/office/drawing/2014/main" id="{13E6DE9C-E7EB-437D-B94C-9A0FCBB918D0}"/>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553290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1">
            <a:alpha val="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2EDCA6-1225-4B6A-A472-B6CA4F087E9C}"/>
              </a:ext>
              <a:ext uri="{C183D7F6-B498-43B3-948B-1728B52AA6E4}">
                <adec:decorative xmlns:adec="http://schemas.microsoft.com/office/drawing/2017/decorative" val="1"/>
              </a:ext>
            </a:extLst>
          </p:cNvPr>
          <p:cNvSpPr/>
          <p:nvPr userDrawn="1"/>
        </p:nvSpPr>
        <p:spPr>
          <a:xfrm>
            <a:off x="6794205" y="334928"/>
            <a:ext cx="503004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itle 6">
            <a:extLst>
              <a:ext uri="{FF2B5EF4-FFF2-40B4-BE49-F238E27FC236}">
                <a16:creationId xmlns:a16="http://schemas.microsoft.com/office/drawing/2014/main" id="{8DB24CC9-9982-48F5-AC84-8BC798647341}"/>
              </a:ext>
            </a:extLst>
          </p:cNvPr>
          <p:cNvSpPr>
            <a:spLocks noGrp="1"/>
          </p:cNvSpPr>
          <p:nvPr>
            <p:ph type="ctrTitle"/>
          </p:nvPr>
        </p:nvSpPr>
        <p:spPr>
          <a:xfrm>
            <a:off x="7104444" y="2402613"/>
            <a:ext cx="3282184" cy="3331867"/>
          </a:xfrm>
          <a:prstGeom prst="rect">
            <a:avLst/>
          </a:prstGeom>
        </p:spPr>
        <p:txBody>
          <a:bodyPr anchor="b">
            <a:normAutofit/>
          </a:bodyPr>
          <a:lstStyle/>
          <a:p>
            <a:pPr algn="l"/>
            <a:r>
              <a:rPr lang="en-US" sz="4000"/>
              <a:t>Click to edit Master title style</a:t>
            </a:r>
            <a:endParaRPr lang="en-US" sz="4000" dirty="0"/>
          </a:p>
        </p:txBody>
      </p:sp>
      <p:sp>
        <p:nvSpPr>
          <p:cNvPr id="14" name="Subtitle 7">
            <a:extLst>
              <a:ext uri="{FF2B5EF4-FFF2-40B4-BE49-F238E27FC236}">
                <a16:creationId xmlns:a16="http://schemas.microsoft.com/office/drawing/2014/main" id="{FC99F065-85FB-4119-8563-EBEBA19D89D8}"/>
              </a:ext>
            </a:extLst>
          </p:cNvPr>
          <p:cNvSpPr>
            <a:spLocks noGrp="1"/>
          </p:cNvSpPr>
          <p:nvPr>
            <p:ph type="subTitle" idx="1"/>
          </p:nvPr>
        </p:nvSpPr>
        <p:spPr>
          <a:xfrm>
            <a:off x="7104444" y="703687"/>
            <a:ext cx="3282183" cy="866380"/>
          </a:xfrm>
          <a:prstGeom prst="rect">
            <a:avLst/>
          </a:prstGeom>
        </p:spPr>
        <p:txBody>
          <a:bodyPr anchor="ctr">
            <a:normAutofit/>
          </a:bodyPr>
          <a:lstStyle>
            <a:lvl1pPr marL="0" indent="0">
              <a:lnSpc>
                <a:spcPct val="100000"/>
              </a:lnSpc>
              <a:buNone/>
              <a:defRPr/>
            </a:lvl1pPr>
          </a:lstStyle>
          <a:p>
            <a:pPr algn="l"/>
            <a:r>
              <a:rPr lang="en-US" sz="1800"/>
              <a:t>Click to edit Master subtitle style</a:t>
            </a:r>
            <a:endParaRPr lang="en-US" sz="1800" dirty="0"/>
          </a:p>
        </p:txBody>
      </p:sp>
      <p:sp>
        <p:nvSpPr>
          <p:cNvPr id="24" name="Picture Placeholder 22">
            <a:extLst>
              <a:ext uri="{FF2B5EF4-FFF2-40B4-BE49-F238E27FC236}">
                <a16:creationId xmlns:a16="http://schemas.microsoft.com/office/drawing/2014/main" id="{FF4E34A6-68BF-4D27-92C8-14198687EA10}"/>
              </a:ext>
            </a:extLst>
          </p:cNvPr>
          <p:cNvSpPr>
            <a:spLocks noGrp="1"/>
          </p:cNvSpPr>
          <p:nvPr>
            <p:ph type="pic" sz="quarter" idx="13" hasCustomPrompt="1"/>
          </p:nvPr>
        </p:nvSpPr>
        <p:spPr>
          <a:xfrm>
            <a:off x="0" y="0"/>
            <a:ext cx="6426200" cy="6858000"/>
          </a:xfrm>
          <a:prstGeom prst="rect">
            <a:avLst/>
          </a:prstGeom>
        </p:spPr>
        <p:txBody>
          <a:bodyPr/>
          <a:lstStyle>
            <a:lvl1pPr marL="0" indent="0" algn="ctr">
              <a:buNone/>
              <a:defRPr sz="2000"/>
            </a:lvl1pPr>
          </a:lstStyle>
          <a:p>
            <a:r>
              <a:rPr lang="en-US" dirty="0"/>
              <a:t>Insert photo here</a:t>
            </a:r>
          </a:p>
        </p:txBody>
      </p:sp>
      <p:cxnSp>
        <p:nvCxnSpPr>
          <p:cNvPr id="16" name="Straight Connector 15">
            <a:extLst>
              <a:ext uri="{FF2B5EF4-FFF2-40B4-BE49-F238E27FC236}">
                <a16:creationId xmlns:a16="http://schemas.microsoft.com/office/drawing/2014/main" id="{36E17047-5589-496A-9175-01C0DBED9CF4}"/>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ED5E6EB-5885-4136-82DD-79A4C7BC7B75}"/>
              </a:ext>
              <a:ext uri="{C183D7F6-B498-43B3-948B-1728B52AA6E4}">
                <adec:decorative xmlns:adec="http://schemas.microsoft.com/office/drawing/2017/decorative" val="1"/>
              </a:ext>
            </a:extLst>
          </p:cNvPr>
          <p:cNvCxnSpPr>
            <a:cxnSpLocks/>
          </p:cNvCxnSpPr>
          <p:nvPr userDrawn="1"/>
        </p:nvCxnSpPr>
        <p:spPr>
          <a:xfrm>
            <a:off x="6794205" y="1905000"/>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FFDBF2-9C31-41E2-AFC9-6F582160E664}"/>
              </a:ext>
              <a:ext uri="{C183D7F6-B498-43B3-948B-1728B52AA6E4}">
                <adec:decorative xmlns:adec="http://schemas.microsoft.com/office/drawing/2017/decorative" val="1"/>
              </a:ext>
            </a:extLst>
          </p:cNvPr>
          <p:cNvCxnSpPr>
            <a:cxnSpLocks/>
          </p:cNvCxnSpPr>
          <p:nvPr userDrawn="1"/>
        </p:nvCxnSpPr>
        <p:spPr>
          <a:xfrm>
            <a:off x="6794205" y="6047437"/>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502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alpha val="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7752C32-FE88-461A-A320-F0FF6450CAB2}"/>
              </a:ext>
              <a:ext uri="{C183D7F6-B498-43B3-948B-1728B52AA6E4}">
                <adec:decorative xmlns:adec="http://schemas.microsoft.com/office/drawing/2017/decorative" val="1"/>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tle 12">
            <a:extLst>
              <a:ext uri="{FF2B5EF4-FFF2-40B4-BE49-F238E27FC236}">
                <a16:creationId xmlns:a16="http://schemas.microsoft.com/office/drawing/2014/main" id="{4A9995F5-BBA7-47BE-B414-1E91F5CC6930}"/>
              </a:ext>
            </a:extLst>
          </p:cNvPr>
          <p:cNvSpPr>
            <a:spLocks noGrp="1"/>
          </p:cNvSpPr>
          <p:nvPr>
            <p:ph type="title"/>
          </p:nvPr>
        </p:nvSpPr>
        <p:spPr>
          <a:xfrm>
            <a:off x="838199" y="545914"/>
            <a:ext cx="9527275" cy="1241944"/>
          </a:xfrm>
          <a:prstGeom prst="rect">
            <a:avLst/>
          </a:prstGeo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2F6BC4-6132-432A-93A3-FC1CEC986E5A}"/>
              </a:ext>
            </a:extLst>
          </p:cNvPr>
          <p:cNvSpPr>
            <a:spLocks noGrp="1"/>
          </p:cNvSpPr>
          <p:nvPr>
            <p:ph sz="quarter" idx="13"/>
          </p:nvPr>
        </p:nvSpPr>
        <p:spPr>
          <a:xfrm>
            <a:off x="895350" y="2205038"/>
            <a:ext cx="9324975" cy="3551237"/>
          </a:xfrm>
          <a:prstGeom prst="rect">
            <a:avLst/>
          </a:prstGeom>
          <a:ln>
            <a:noFill/>
          </a:ln>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7" name="Straight Connector 16">
            <a:extLst>
              <a:ext uri="{FF2B5EF4-FFF2-40B4-BE49-F238E27FC236}">
                <a16:creationId xmlns:a16="http://schemas.microsoft.com/office/drawing/2014/main" id="{30AD1A4E-FF33-4D87-BF0D-0DA82DE2B86D}"/>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CB28AE0-B12D-46BB-8F35-EA3EAAC4ACCA}"/>
              </a:ext>
              <a:ext uri="{C183D7F6-B498-43B3-948B-1728B52AA6E4}">
                <adec:decorative xmlns:adec="http://schemas.microsoft.com/office/drawing/2017/decorative" val="1"/>
              </a:ext>
            </a:extLst>
          </p:cNvPr>
          <p:cNvCxnSpPr>
            <a:cxnSpLocks/>
          </p:cNvCxnSpPr>
          <p:nvPr userDrawn="1"/>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8852653-B024-4EEC-BEFB-852B6A60C5E5}"/>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Footer Placeholder 4">
            <a:extLst>
              <a:ext uri="{FF2B5EF4-FFF2-40B4-BE49-F238E27FC236}">
                <a16:creationId xmlns:a16="http://schemas.microsoft.com/office/drawing/2014/main" id="{141E53DE-0FDA-443A-BF04-E586CAE9A6F6}"/>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5" name="Date Placeholder 3">
            <a:extLst>
              <a:ext uri="{FF2B5EF4-FFF2-40B4-BE49-F238E27FC236}">
                <a16:creationId xmlns:a16="http://schemas.microsoft.com/office/drawing/2014/main" id="{2E6870CF-EB0F-47B3-B772-2F41E7F99DBA}"/>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7" name="Slide Number Placeholder 5">
            <a:extLst>
              <a:ext uri="{FF2B5EF4-FFF2-40B4-BE49-F238E27FC236}">
                <a16:creationId xmlns:a16="http://schemas.microsoft.com/office/drawing/2014/main" id="{3F934B96-6828-4DE6-80D3-EDDDEE5545E8}"/>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235358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accent1">
            <a:alpha val="5000"/>
          </a:schemeClr>
        </a:solidFill>
        <a:effectLst/>
      </p:bgPr>
    </p:bg>
    <p:spTree>
      <p:nvGrpSpPr>
        <p:cNvPr id="1" name=""/>
        <p:cNvGrpSpPr/>
        <p:nvPr/>
      </p:nvGrpSpPr>
      <p:grpSpPr>
        <a:xfrm>
          <a:off x="0" y="0"/>
          <a:ext cx="0" cy="0"/>
          <a:chOff x="0" y="0"/>
          <a:chExt cx="0" cy="0"/>
        </a:xfrm>
      </p:grpSpPr>
      <p:sp>
        <p:nvSpPr>
          <p:cNvPr id="7" name="Title 12">
            <a:extLst>
              <a:ext uri="{FF2B5EF4-FFF2-40B4-BE49-F238E27FC236}">
                <a16:creationId xmlns:a16="http://schemas.microsoft.com/office/drawing/2014/main" id="{11C5B995-EBCD-4B5D-955D-DAE03BEF9C39}"/>
              </a:ext>
            </a:extLst>
          </p:cNvPr>
          <p:cNvSpPr>
            <a:spLocks noGrp="1"/>
          </p:cNvSpPr>
          <p:nvPr>
            <p:ph type="title"/>
          </p:nvPr>
        </p:nvSpPr>
        <p:spPr>
          <a:xfrm>
            <a:off x="838199" y="545914"/>
            <a:ext cx="9527275" cy="1241944"/>
          </a:xfrm>
          <a:prstGeom prst="rect">
            <a:avLst/>
          </a:prstGeo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163B95B-B1F7-4600-8D22-AD7A00C4ADD7}"/>
              </a:ext>
            </a:extLst>
          </p:cNvPr>
          <p:cNvSpPr>
            <a:spLocks noGrp="1"/>
          </p:cNvSpPr>
          <p:nvPr>
            <p:ph sz="quarter" idx="13"/>
          </p:nvPr>
        </p:nvSpPr>
        <p:spPr>
          <a:xfrm>
            <a:off x="1220788" y="2322513"/>
            <a:ext cx="8662987" cy="330993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5">
            <a:extLst>
              <a:ext uri="{FF2B5EF4-FFF2-40B4-BE49-F238E27FC236}">
                <a16:creationId xmlns:a16="http://schemas.microsoft.com/office/drawing/2014/main" id="{4EDAD992-CC5C-43EA-8C97-C2036BFDD082}"/>
              </a:ext>
              <a:ext uri="{C183D7F6-B498-43B3-948B-1728B52AA6E4}">
                <adec:decorative xmlns:adec="http://schemas.microsoft.com/office/drawing/2017/decorative" val="1"/>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8" name="Straight Connector 7">
            <a:extLst>
              <a:ext uri="{FF2B5EF4-FFF2-40B4-BE49-F238E27FC236}">
                <a16:creationId xmlns:a16="http://schemas.microsoft.com/office/drawing/2014/main" id="{874C5C62-3452-49AD-97D2-1EE2273CBC2C}"/>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D0B5122-602C-4BB8-BD04-40CC2A3138C7}"/>
              </a:ext>
              <a:ext uri="{C183D7F6-B498-43B3-948B-1728B52AA6E4}">
                <adec:decorative xmlns:adec="http://schemas.microsoft.com/office/drawing/2017/decorative" val="1"/>
              </a:ext>
            </a:extLst>
          </p:cNvPr>
          <p:cNvCxnSpPr>
            <a:cxnSpLocks/>
          </p:cNvCxnSpPr>
          <p:nvPr userDrawn="1"/>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51F98C5-DCA3-4AAC-8C7E-58B638FED78C}"/>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44670FE8-87E8-4FE2-B437-4F3954E965AF}"/>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14" name="Date Placeholder 3">
            <a:extLst>
              <a:ext uri="{FF2B5EF4-FFF2-40B4-BE49-F238E27FC236}">
                <a16:creationId xmlns:a16="http://schemas.microsoft.com/office/drawing/2014/main" id="{C687079D-53C7-4BBC-A843-6315E4C76996}"/>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16" name="Slide Number Placeholder 5">
            <a:extLst>
              <a:ext uri="{FF2B5EF4-FFF2-40B4-BE49-F238E27FC236}">
                <a16:creationId xmlns:a16="http://schemas.microsoft.com/office/drawing/2014/main" id="{2924DBA1-0E30-4F9F-9F9A-82AED5465F52}"/>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1572599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alpha val="5000"/>
          </a:schemeClr>
        </a:solidFill>
        <a:effectLst/>
      </p:bgPr>
    </p:bg>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743B0E5-41F6-44A3-8E2A-28BC3ED8DD13}"/>
              </a:ext>
            </a:extLst>
          </p:cNvPr>
          <p:cNvSpPr>
            <a:spLocks noGrp="1"/>
          </p:cNvSpPr>
          <p:nvPr>
            <p:ph type="pic" sz="quarter" idx="10" hasCustomPrompt="1"/>
          </p:nvPr>
        </p:nvSpPr>
        <p:spPr>
          <a:xfrm>
            <a:off x="0" y="0"/>
            <a:ext cx="12192000" cy="6858000"/>
          </a:xfrm>
          <a:prstGeom prst="rect">
            <a:avLst/>
          </a:prstGeom>
          <a:noFill/>
        </p:spPr>
        <p:txBody>
          <a:bodyPr/>
          <a:lstStyle>
            <a:lvl1pPr marL="0" indent="0" algn="ctr">
              <a:buNone/>
              <a:defRPr/>
            </a:lvl1pPr>
          </a:lstStyle>
          <a:p>
            <a:r>
              <a:rPr lang="en-US" dirty="0"/>
              <a:t>Insert photo here</a:t>
            </a:r>
          </a:p>
        </p:txBody>
      </p:sp>
      <p:sp>
        <p:nvSpPr>
          <p:cNvPr id="12" name="Title 1">
            <a:extLst>
              <a:ext uri="{FF2B5EF4-FFF2-40B4-BE49-F238E27FC236}">
                <a16:creationId xmlns:a16="http://schemas.microsoft.com/office/drawing/2014/main" id="{34B22C98-8755-4B60-9158-1AFC81BF0F7D}"/>
              </a:ext>
            </a:extLst>
          </p:cNvPr>
          <p:cNvSpPr>
            <a:spLocks noGrp="1"/>
          </p:cNvSpPr>
          <p:nvPr>
            <p:ph type="ctrTitle"/>
          </p:nvPr>
        </p:nvSpPr>
        <p:spPr>
          <a:xfrm>
            <a:off x="7580671" y="723672"/>
            <a:ext cx="2915296" cy="3884668"/>
          </a:xfrm>
          <a:prstGeom prst="rect">
            <a:avLst/>
          </a:prstGeom>
        </p:spPr>
        <p:txBody>
          <a:bodyPr anchor="t">
            <a:normAutofit/>
          </a:bodyPr>
          <a:lstStyle>
            <a:lvl1pPr>
              <a:lnSpc>
                <a:spcPct val="100000"/>
              </a:lnSpc>
              <a:defRPr>
                <a:solidFill>
                  <a:schemeClr val="tx1"/>
                </a:solidFill>
                <a:effectLst>
                  <a:outerShdw blurRad="50800" dist="38100" dir="2700000" algn="tl" rotWithShape="0">
                    <a:prstClr val="black">
                      <a:alpha val="40000"/>
                    </a:prstClr>
                  </a:outerShdw>
                </a:effectLst>
              </a:defRPr>
            </a:lvl1pPr>
          </a:lstStyle>
          <a:p>
            <a:pPr algn="l"/>
            <a:r>
              <a:rPr lang="en-US" sz="4000">
                <a:solidFill>
                  <a:srgbClr val="FFFFFF"/>
                </a:solidFill>
                <a:effectLst>
                  <a:outerShdw blurRad="38100" dist="38100" dir="2700000" algn="tl">
                    <a:srgbClr val="000000">
                      <a:alpha val="43137"/>
                    </a:srgbClr>
                  </a:outerShdw>
                </a:effectLst>
              </a:rPr>
              <a:t>Click to edit Master title style</a:t>
            </a:r>
            <a:endParaRPr lang="en-US" sz="4000" dirty="0">
              <a:solidFill>
                <a:srgbClr val="FFFFFF"/>
              </a:solidFill>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3BCF9F40-31A0-4D50-B709-3BDA45863894}"/>
              </a:ext>
            </a:extLst>
          </p:cNvPr>
          <p:cNvSpPr>
            <a:spLocks noGrp="1"/>
          </p:cNvSpPr>
          <p:nvPr>
            <p:ph type="body" sz="quarter" idx="14" hasCustomPrompt="1"/>
          </p:nvPr>
        </p:nvSpPr>
        <p:spPr>
          <a:xfrm>
            <a:off x="7580313" y="5005388"/>
            <a:ext cx="3609975" cy="850900"/>
          </a:xfrm>
          <a:prstGeom prst="rect">
            <a:avLst/>
          </a:prstGeom>
        </p:spPr>
        <p:txBody>
          <a:bodyPr anchor="b"/>
          <a:lstStyle>
            <a:lvl1pPr marL="0" indent="0">
              <a:buNone/>
              <a:defRPr sz="2800">
                <a:solidFill>
                  <a:schemeClr val="tx1"/>
                </a:solidFill>
                <a:effectLst>
                  <a:outerShdw blurRad="38100" dist="38100" dir="2700000" algn="tl">
                    <a:srgbClr val="000000">
                      <a:alpha val="43137"/>
                    </a:srgbClr>
                  </a:outerShdw>
                </a:effectLst>
              </a:defRPr>
            </a:lvl1pPr>
            <a:lvl2pPr marL="457200" indent="0">
              <a:buNone/>
              <a:defRPr>
                <a:solidFill>
                  <a:schemeClr val="bg1"/>
                </a:solidFill>
                <a:effectLst>
                  <a:outerShdw blurRad="38100" dist="38100" dir="2700000" algn="tl">
                    <a:srgbClr val="000000">
                      <a:alpha val="43137"/>
                    </a:srgbClr>
                  </a:outerShdw>
                </a:effectLst>
              </a:defRPr>
            </a:lvl2pPr>
            <a:lvl3pPr marL="914400" indent="0">
              <a:buNone/>
              <a:defRPr>
                <a:solidFill>
                  <a:schemeClr val="bg1"/>
                </a:solidFill>
                <a:effectLst>
                  <a:outerShdw blurRad="38100" dist="38100" dir="2700000" algn="tl">
                    <a:srgbClr val="000000">
                      <a:alpha val="43137"/>
                    </a:srgbClr>
                  </a:outerShdw>
                </a:effectLst>
              </a:defRPr>
            </a:lvl3pPr>
            <a:lvl4pPr marL="1371600" indent="0">
              <a:buNone/>
              <a:defRPr>
                <a:solidFill>
                  <a:schemeClr val="bg1"/>
                </a:solidFill>
                <a:effectLst>
                  <a:outerShdw blurRad="38100" dist="38100" dir="2700000" algn="tl">
                    <a:srgbClr val="000000">
                      <a:alpha val="43137"/>
                    </a:srgbClr>
                  </a:outerShdw>
                </a:effectLst>
              </a:defRPr>
            </a:lvl4pPr>
            <a:lvl5pPr marL="1828800" indent="0">
              <a:buNone/>
              <a:defRPr>
                <a:solidFill>
                  <a:schemeClr val="bg1"/>
                </a:solidFill>
                <a:effectLst>
                  <a:outerShdw blurRad="38100" dist="38100" dir="2700000" algn="tl">
                    <a:srgbClr val="000000">
                      <a:alpha val="43137"/>
                    </a:srgbClr>
                  </a:outerShdw>
                </a:effectLst>
              </a:defRPr>
            </a:lvl5pPr>
          </a:lstStyle>
          <a:p>
            <a:pPr lvl="0"/>
            <a:r>
              <a:rPr lang="en-US" dirty="0"/>
              <a:t>Click to add subtitle</a:t>
            </a:r>
          </a:p>
        </p:txBody>
      </p:sp>
      <p:sp>
        <p:nvSpPr>
          <p:cNvPr id="15" name="Date Placeholder 3">
            <a:extLst>
              <a:ext uri="{FF2B5EF4-FFF2-40B4-BE49-F238E27FC236}">
                <a16:creationId xmlns:a16="http://schemas.microsoft.com/office/drawing/2014/main" id="{440AD8D6-0F07-4B79-B048-610E30571A87}"/>
              </a:ext>
            </a:extLst>
          </p:cNvPr>
          <p:cNvSpPr>
            <a:spLocks noGrp="1"/>
          </p:cNvSpPr>
          <p:nvPr>
            <p:ph type="dt" sz="half" idx="12"/>
          </p:nvPr>
        </p:nvSpPr>
        <p:spPr>
          <a:xfrm>
            <a:off x="7580670" y="6112465"/>
            <a:ext cx="3009660" cy="314914"/>
          </a:xfrm>
          <a:prstGeom prst="rect">
            <a:avLst/>
          </a:prstGeom>
        </p:spPr>
        <p:txBody>
          <a:bodyPr/>
          <a:lstStyle>
            <a:lvl1pPr>
              <a:defRPr sz="1100" spc="300" baseline="0">
                <a:solidFill>
                  <a:schemeClr val="tx1"/>
                </a:solidFill>
                <a:effectLst>
                  <a:outerShdw blurRad="38100" dist="38100" dir="2700000" algn="tl">
                    <a:srgbClr val="000000">
                      <a:alpha val="43137"/>
                    </a:srgbClr>
                  </a:outerShdw>
                </a:effectLst>
              </a:defRPr>
            </a:lvl1pPr>
          </a:lstStyle>
          <a:p>
            <a:r>
              <a:rPr lang="en-US" dirty="0"/>
              <a:t>2/4/20XX</a:t>
            </a:r>
          </a:p>
        </p:txBody>
      </p:sp>
      <p:sp>
        <p:nvSpPr>
          <p:cNvPr id="18" name="Footer Placeholder 4">
            <a:extLst>
              <a:ext uri="{FF2B5EF4-FFF2-40B4-BE49-F238E27FC236}">
                <a16:creationId xmlns:a16="http://schemas.microsoft.com/office/drawing/2014/main" id="{EA2E68FD-8458-4B08-AD7F-9BF9B1EF2BDE}"/>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tx1"/>
                </a:solidFill>
                <a:effectLst>
                  <a:outerShdw blurRad="38100" dist="38100" dir="2700000" algn="tl">
                    <a:srgbClr val="000000">
                      <a:alpha val="43137"/>
                    </a:srgbClr>
                  </a:outerShdw>
                </a:effectLst>
              </a:defRPr>
            </a:lvl1pPr>
          </a:lstStyle>
          <a:p>
            <a:r>
              <a:rPr lang="en-US" dirty="0"/>
              <a:t>PRESENTATION TITLE</a:t>
            </a:r>
          </a:p>
        </p:txBody>
      </p:sp>
      <p:sp>
        <p:nvSpPr>
          <p:cNvPr id="9" name="Slide Number Placeholder 5">
            <a:extLst>
              <a:ext uri="{FF2B5EF4-FFF2-40B4-BE49-F238E27FC236}">
                <a16:creationId xmlns:a16="http://schemas.microsoft.com/office/drawing/2014/main" id="{9643E7FC-72BA-4410-BEEB-6E6C1A04092A}"/>
              </a:ext>
            </a:extLst>
          </p:cNvPr>
          <p:cNvSpPr>
            <a:spLocks noGrp="1"/>
          </p:cNvSpPr>
          <p:nvPr>
            <p:ph type="sldNum" sz="quarter" idx="13"/>
          </p:nvPr>
        </p:nvSpPr>
        <p:spPr>
          <a:xfrm>
            <a:off x="10821701" y="5672706"/>
            <a:ext cx="951908" cy="754673"/>
          </a:xfrm>
          <a:prstGeom prst="rect">
            <a:avLst/>
          </a:prstGeom>
        </p:spPr>
        <p:txBody>
          <a:bodyPr/>
          <a:lstStyle>
            <a:lvl1pPr algn="ctr">
              <a:defRPr sz="3600" b="1">
                <a:solidFill>
                  <a:schemeClr val="tx1"/>
                </a:solidFill>
                <a:effectLst>
                  <a:outerShdw blurRad="38100" dist="38100" dir="2700000" algn="tl">
                    <a:srgbClr val="000000">
                      <a:alpha val="43137"/>
                    </a:srgbClr>
                  </a:outerShdw>
                </a:effectLst>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315768228"/>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1">
            <a:alpha val="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3D8125C-8233-4C72-8983-CC6990AA5BEB}"/>
              </a:ext>
              <a:ext uri="{C183D7F6-B498-43B3-948B-1728B52AA6E4}">
                <adec:decorative xmlns:adec="http://schemas.microsoft.com/office/drawing/2017/decorative" val="1"/>
              </a:ext>
            </a:extLst>
          </p:cNvPr>
          <p:cNvSpPr/>
          <p:nvPr userDrawn="1"/>
        </p:nvSpPr>
        <p:spPr>
          <a:xfrm>
            <a:off x="370402" y="334926"/>
            <a:ext cx="10380953" cy="417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itle 12">
            <a:extLst>
              <a:ext uri="{FF2B5EF4-FFF2-40B4-BE49-F238E27FC236}">
                <a16:creationId xmlns:a16="http://schemas.microsoft.com/office/drawing/2014/main" id="{CA81BCE9-F7ED-4154-818A-7F69921598BC}"/>
              </a:ext>
            </a:extLst>
          </p:cNvPr>
          <p:cNvSpPr>
            <a:spLocks noGrp="1"/>
          </p:cNvSpPr>
          <p:nvPr>
            <p:ph type="title"/>
          </p:nvPr>
        </p:nvSpPr>
        <p:spPr>
          <a:xfrm>
            <a:off x="838199" y="4801017"/>
            <a:ext cx="9428265" cy="1046560"/>
          </a:xfrm>
          <a:prstGeom prst="rect">
            <a:avLst/>
          </a:prstGeom>
        </p:spPr>
        <p:txBody>
          <a:bodyPr anchor="ctr">
            <a:normAutofit/>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296E1EF7-8C88-414A-8D08-EAFDCD96F1B9}"/>
              </a:ext>
            </a:extLst>
          </p:cNvPr>
          <p:cNvSpPr>
            <a:spLocks noGrp="1"/>
          </p:cNvSpPr>
          <p:nvPr>
            <p:ph sz="quarter" idx="13"/>
          </p:nvPr>
        </p:nvSpPr>
        <p:spPr>
          <a:xfrm>
            <a:off x="715963" y="733425"/>
            <a:ext cx="9672637" cy="3462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2" name="Date Placeholder 3">
            <a:extLst>
              <a:ext uri="{FF2B5EF4-FFF2-40B4-BE49-F238E27FC236}">
                <a16:creationId xmlns:a16="http://schemas.microsoft.com/office/drawing/2014/main" id="{FB3EF423-89DD-47EF-9342-BC2A8CBF27BF}"/>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0" name="Footer Placeholder 4">
            <a:extLst>
              <a:ext uri="{FF2B5EF4-FFF2-40B4-BE49-F238E27FC236}">
                <a16:creationId xmlns:a16="http://schemas.microsoft.com/office/drawing/2014/main" id="{188177DA-D5BB-4C3D-A00E-3C5A7764E273}"/>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4" name="Slide Number Placeholder 5">
            <a:extLst>
              <a:ext uri="{FF2B5EF4-FFF2-40B4-BE49-F238E27FC236}">
                <a16:creationId xmlns:a16="http://schemas.microsoft.com/office/drawing/2014/main" id="{3C4F7893-0371-48EA-AB08-2B24C9C5FDA1}"/>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grpSp>
        <p:nvGrpSpPr>
          <p:cNvPr id="3" name="Group 2">
            <a:extLst>
              <a:ext uri="{FF2B5EF4-FFF2-40B4-BE49-F238E27FC236}">
                <a16:creationId xmlns:a16="http://schemas.microsoft.com/office/drawing/2014/main" id="{66F0C034-6B76-4E63-BF15-7D8B798FD3D2}"/>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cxnSp>
          <p:nvCxnSpPr>
            <p:cNvPr id="14" name="Straight Connector 13">
              <a:extLst>
                <a:ext uri="{FF2B5EF4-FFF2-40B4-BE49-F238E27FC236}">
                  <a16:creationId xmlns:a16="http://schemas.microsoft.com/office/drawing/2014/main" id="{D8CFBFD4-AE67-4CC7-B3B9-1A908309B2F9}"/>
                </a:ext>
                <a:ext uri="{C183D7F6-B498-43B3-948B-1728B52AA6E4}">
                  <adec:decorative xmlns:adec="http://schemas.microsoft.com/office/drawing/2017/decorative" val="1"/>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B9AC58E-84E8-4925-911F-647770530489}"/>
                </a:ext>
                <a:ext uri="{C183D7F6-B498-43B3-948B-1728B52AA6E4}">
                  <adec:decorative xmlns:adec="http://schemas.microsoft.com/office/drawing/2017/decorative" val="1"/>
                </a:ext>
              </a:extLst>
            </p:cNvPr>
            <p:cNvCxnSpPr>
              <a:cxnSpLocks/>
            </p:cNvCxnSpPr>
            <p:nvPr userDrawn="1"/>
          </p:nvCxnSpPr>
          <p:spPr>
            <a:xfrm>
              <a:off x="373060" y="44958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0E585EE-2D3B-48F9-B374-A83E2C55A1DA}"/>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DA8C1EDD-013F-4E61-AE1E-A91C9132BAB1}"/>
                </a:ext>
                <a:ext uri="{C183D7F6-B498-43B3-948B-1728B52AA6E4}">
                  <adec:decorative xmlns:adec="http://schemas.microsoft.com/office/drawing/2017/decorative" val="1"/>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79207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1">
            <a:alpha val="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2F9CAA-C420-4606-BBA7-1BE83397229C}"/>
              </a:ext>
              <a:ext uri="{C183D7F6-B498-43B3-948B-1728B52AA6E4}">
                <adec:decorative xmlns:adec="http://schemas.microsoft.com/office/drawing/2017/decorative" val="1"/>
              </a:ext>
            </a:extLst>
          </p:cNvPr>
          <p:cNvSpPr/>
          <p:nvPr userDrawn="1"/>
        </p:nvSpPr>
        <p:spPr>
          <a:xfrm>
            <a:off x="370402" y="334926"/>
            <a:ext cx="10380953" cy="41778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2">
            <a:extLst>
              <a:ext uri="{FF2B5EF4-FFF2-40B4-BE49-F238E27FC236}">
                <a16:creationId xmlns:a16="http://schemas.microsoft.com/office/drawing/2014/main" id="{89EE4F50-D5FE-416E-B106-44F39D786289}"/>
              </a:ext>
            </a:extLst>
          </p:cNvPr>
          <p:cNvSpPr>
            <a:spLocks noGrp="1"/>
          </p:cNvSpPr>
          <p:nvPr>
            <p:ph type="title"/>
          </p:nvPr>
        </p:nvSpPr>
        <p:spPr>
          <a:xfrm>
            <a:off x="838199" y="4801017"/>
            <a:ext cx="9428265" cy="1046560"/>
          </a:xfrm>
          <a:prstGeom prst="rect">
            <a:avLst/>
          </a:prstGeom>
        </p:spPr>
        <p:txBody>
          <a:bodyPr anchor="ctr">
            <a:normAutofit/>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09692629-8B3C-4FAB-A215-77BDB1CE4D78}"/>
              </a:ext>
            </a:extLst>
          </p:cNvPr>
          <p:cNvSpPr>
            <a:spLocks noGrp="1"/>
          </p:cNvSpPr>
          <p:nvPr>
            <p:ph sz="quarter" idx="13"/>
          </p:nvPr>
        </p:nvSpPr>
        <p:spPr>
          <a:xfrm>
            <a:off x="496888" y="460375"/>
            <a:ext cx="10090150" cy="39401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Date Placeholder 3">
            <a:extLst>
              <a:ext uri="{FF2B5EF4-FFF2-40B4-BE49-F238E27FC236}">
                <a16:creationId xmlns:a16="http://schemas.microsoft.com/office/drawing/2014/main" id="{0EAF6142-D387-45DC-8E2F-1DDAC59E9A22}"/>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14" name="Footer Placeholder 4">
            <a:extLst>
              <a:ext uri="{FF2B5EF4-FFF2-40B4-BE49-F238E27FC236}">
                <a16:creationId xmlns:a16="http://schemas.microsoft.com/office/drawing/2014/main" id="{C7FDBF4E-7657-4C05-A651-DBD2110E87A6}"/>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0" name="Slide Number Placeholder 5">
            <a:extLst>
              <a:ext uri="{FF2B5EF4-FFF2-40B4-BE49-F238E27FC236}">
                <a16:creationId xmlns:a16="http://schemas.microsoft.com/office/drawing/2014/main" id="{61DB533C-F081-41F7-9ACC-CFCE4E1CF62B}"/>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grpSp>
        <p:nvGrpSpPr>
          <p:cNvPr id="3" name="Group 2">
            <a:extLst>
              <a:ext uri="{FF2B5EF4-FFF2-40B4-BE49-F238E27FC236}">
                <a16:creationId xmlns:a16="http://schemas.microsoft.com/office/drawing/2014/main" id="{2A269444-8A15-411E-9D42-E9952E708B36}"/>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cxnSp>
          <p:nvCxnSpPr>
            <p:cNvPr id="12" name="Straight Connector 11">
              <a:extLst>
                <a:ext uri="{FF2B5EF4-FFF2-40B4-BE49-F238E27FC236}">
                  <a16:creationId xmlns:a16="http://schemas.microsoft.com/office/drawing/2014/main" id="{9A5C7F65-513A-4257-8E7F-AA1C4637C627}"/>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542BE5B-42CB-4DBC-B47A-568412D40FD2}"/>
                </a:ext>
              </a:extLst>
            </p:cNvPr>
            <p:cNvCxnSpPr>
              <a:cxnSpLocks/>
            </p:cNvCxnSpPr>
            <p:nvPr userDrawn="1"/>
          </p:nvCxnSpPr>
          <p:spPr>
            <a:xfrm>
              <a:off x="373060" y="44958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FCAD020-0AF5-4E6F-B239-EF4788C3A43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BD3DBBA-B457-4F8F-B535-F4BBD869123A}"/>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802765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accent1">
            <a:alpha val="5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D1E4486-AF4A-46B2-83B0-62A7667460B5}"/>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sp>
          <p:nvSpPr>
            <p:cNvPr id="9" name="Rectangle 8">
              <a:extLst>
                <a:ext uri="{FF2B5EF4-FFF2-40B4-BE49-F238E27FC236}">
                  <a16:creationId xmlns:a16="http://schemas.microsoft.com/office/drawing/2014/main" id="{B30B7F1F-E36C-42A8-B580-77359A3E0215}"/>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DAF7B0A2-F12F-43A8-A491-2988C24D6C4B}"/>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017A5F0-B72D-4B0B-818C-7169D4E7E06A}"/>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0" name="Title 12">
            <a:extLst>
              <a:ext uri="{FF2B5EF4-FFF2-40B4-BE49-F238E27FC236}">
                <a16:creationId xmlns:a16="http://schemas.microsoft.com/office/drawing/2014/main" id="{6F266F4A-AFE2-4AD8-9F2B-0010CE6833C2}"/>
              </a:ext>
            </a:extLst>
          </p:cNvPr>
          <p:cNvSpPr>
            <a:spLocks noGrp="1"/>
          </p:cNvSpPr>
          <p:nvPr>
            <p:ph type="title"/>
          </p:nvPr>
        </p:nvSpPr>
        <p:spPr>
          <a:xfrm>
            <a:off x="837513" y="586798"/>
            <a:ext cx="9396733" cy="1086646"/>
          </a:xfrm>
          <a:prstGeom prst="rect">
            <a:avLst/>
          </a:prstGeom>
        </p:spPr>
        <p:txBody>
          <a:bodyPr anchor="ctr">
            <a:normAutofit/>
          </a:bodyPr>
          <a:lstStyle/>
          <a:p>
            <a:r>
              <a:rPr lang="en-US"/>
              <a:t>Click to edit Master title style</a:t>
            </a:r>
            <a:endParaRPr lang="en-US" dirty="0"/>
          </a:p>
        </p:txBody>
      </p:sp>
      <p:sp>
        <p:nvSpPr>
          <p:cNvPr id="20" name="Text Placeholder 17">
            <a:extLst>
              <a:ext uri="{FF2B5EF4-FFF2-40B4-BE49-F238E27FC236}">
                <a16:creationId xmlns:a16="http://schemas.microsoft.com/office/drawing/2014/main" id="{F18991D3-A38E-4DE7-9D6E-53AA120BE6DC}"/>
              </a:ext>
            </a:extLst>
          </p:cNvPr>
          <p:cNvSpPr>
            <a:spLocks noGrp="1"/>
          </p:cNvSpPr>
          <p:nvPr>
            <p:ph type="body" sz="quarter" idx="15" hasCustomPrompt="1"/>
          </p:nvPr>
        </p:nvSpPr>
        <p:spPr>
          <a:xfrm>
            <a:off x="837513" y="1673444"/>
            <a:ext cx="4565283"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8" name="Text Placeholder 17">
            <a:extLst>
              <a:ext uri="{FF2B5EF4-FFF2-40B4-BE49-F238E27FC236}">
                <a16:creationId xmlns:a16="http://schemas.microsoft.com/office/drawing/2014/main" id="{1E584473-A091-47EA-978E-81E176D38ACA}"/>
              </a:ext>
            </a:extLst>
          </p:cNvPr>
          <p:cNvSpPr>
            <a:spLocks noGrp="1"/>
          </p:cNvSpPr>
          <p:nvPr>
            <p:ph type="body" sz="quarter" idx="13" hasCustomPrompt="1"/>
          </p:nvPr>
        </p:nvSpPr>
        <p:spPr>
          <a:xfrm>
            <a:off x="838200" y="2338927"/>
            <a:ext cx="4565283" cy="3492908"/>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1" name="Text Placeholder 17">
            <a:extLst>
              <a:ext uri="{FF2B5EF4-FFF2-40B4-BE49-F238E27FC236}">
                <a16:creationId xmlns:a16="http://schemas.microsoft.com/office/drawing/2014/main" id="{8EBC4CA9-77BB-4FA9-BB50-D2763CFB285C}"/>
              </a:ext>
            </a:extLst>
          </p:cNvPr>
          <p:cNvSpPr>
            <a:spLocks noGrp="1"/>
          </p:cNvSpPr>
          <p:nvPr>
            <p:ph type="body" sz="quarter" idx="16" hasCustomPrompt="1"/>
          </p:nvPr>
        </p:nvSpPr>
        <p:spPr>
          <a:xfrm>
            <a:off x="5668963" y="1673444"/>
            <a:ext cx="4565283"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9" name="Text Placeholder 17">
            <a:extLst>
              <a:ext uri="{FF2B5EF4-FFF2-40B4-BE49-F238E27FC236}">
                <a16:creationId xmlns:a16="http://schemas.microsoft.com/office/drawing/2014/main" id="{718600FE-3F5C-4372-8219-73FADB4F8D49}"/>
              </a:ext>
            </a:extLst>
          </p:cNvPr>
          <p:cNvSpPr>
            <a:spLocks noGrp="1"/>
          </p:cNvSpPr>
          <p:nvPr>
            <p:ph type="body" sz="quarter" idx="14" hasCustomPrompt="1"/>
          </p:nvPr>
        </p:nvSpPr>
        <p:spPr>
          <a:xfrm>
            <a:off x="5668963" y="2338927"/>
            <a:ext cx="4565283" cy="3492908"/>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2" name="Date Placeholder 3">
            <a:extLst>
              <a:ext uri="{FF2B5EF4-FFF2-40B4-BE49-F238E27FC236}">
                <a16:creationId xmlns:a16="http://schemas.microsoft.com/office/drawing/2014/main" id="{62401C58-8FCE-46CB-B066-10B0DA1C467C}"/>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3" name="Footer Placeholder 4">
            <a:extLst>
              <a:ext uri="{FF2B5EF4-FFF2-40B4-BE49-F238E27FC236}">
                <a16:creationId xmlns:a16="http://schemas.microsoft.com/office/drawing/2014/main" id="{602DDEA9-C768-4298-B08D-D1218FE5281C}"/>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4" name="Slide Number Placeholder 5">
            <a:extLst>
              <a:ext uri="{FF2B5EF4-FFF2-40B4-BE49-F238E27FC236}">
                <a16:creationId xmlns:a16="http://schemas.microsoft.com/office/drawing/2014/main" id="{1DA43427-AFA2-4B7D-A54C-E03A0BA37BB4}"/>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339713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alpha val="5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323F7B1-8621-4972-90BA-E1D3CBD53917}"/>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sp>
          <p:nvSpPr>
            <p:cNvPr id="7" name="Rectangle 6">
              <a:extLst>
                <a:ext uri="{FF2B5EF4-FFF2-40B4-BE49-F238E27FC236}">
                  <a16:creationId xmlns:a16="http://schemas.microsoft.com/office/drawing/2014/main" id="{A05F331E-308E-451C-B664-73BF7A36A203}"/>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A6B36C61-E01F-44B7-B0C3-CB2BC8ADB13C}"/>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769112-D976-4C6E-8646-EBDF6B78DE0F}"/>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8" name="Title 12">
            <a:extLst>
              <a:ext uri="{FF2B5EF4-FFF2-40B4-BE49-F238E27FC236}">
                <a16:creationId xmlns:a16="http://schemas.microsoft.com/office/drawing/2014/main" id="{6B285AB8-12B9-456E-BA41-8B057CBC4C88}"/>
              </a:ext>
            </a:extLst>
          </p:cNvPr>
          <p:cNvSpPr>
            <a:spLocks noGrp="1"/>
          </p:cNvSpPr>
          <p:nvPr>
            <p:ph type="title"/>
          </p:nvPr>
        </p:nvSpPr>
        <p:spPr>
          <a:xfrm>
            <a:off x="837513" y="586798"/>
            <a:ext cx="9396733" cy="1086646"/>
          </a:xfrm>
          <a:prstGeom prst="rect">
            <a:avLst/>
          </a:prstGeom>
        </p:spPr>
        <p:txBody>
          <a:bodyPr anchor="ctr">
            <a:normAutofit/>
          </a:bodyPr>
          <a:lstStyle/>
          <a:p>
            <a:r>
              <a:rPr lang="en-US"/>
              <a:t>Click to edit Master title style</a:t>
            </a:r>
            <a:endParaRPr lang="en-US" dirty="0"/>
          </a:p>
        </p:txBody>
      </p:sp>
      <p:sp>
        <p:nvSpPr>
          <p:cNvPr id="16" name="Text Placeholder 17">
            <a:extLst>
              <a:ext uri="{FF2B5EF4-FFF2-40B4-BE49-F238E27FC236}">
                <a16:creationId xmlns:a16="http://schemas.microsoft.com/office/drawing/2014/main" id="{872D83E0-1B93-44D5-976E-7D1B46C96B69}"/>
              </a:ext>
            </a:extLst>
          </p:cNvPr>
          <p:cNvSpPr>
            <a:spLocks noGrp="1"/>
          </p:cNvSpPr>
          <p:nvPr>
            <p:ph type="body" sz="quarter" idx="15" hasCustomPrompt="1"/>
          </p:nvPr>
        </p:nvSpPr>
        <p:spPr>
          <a:xfrm>
            <a:off x="837514"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4" name="Text Placeholder 17">
            <a:extLst>
              <a:ext uri="{FF2B5EF4-FFF2-40B4-BE49-F238E27FC236}">
                <a16:creationId xmlns:a16="http://schemas.microsoft.com/office/drawing/2014/main" id="{2F8FFEEA-5D57-4A4C-BF63-C62C800CA9D3}"/>
              </a:ext>
            </a:extLst>
          </p:cNvPr>
          <p:cNvSpPr>
            <a:spLocks noGrp="1"/>
          </p:cNvSpPr>
          <p:nvPr>
            <p:ph type="body" sz="quarter" idx="13" hasCustomPrompt="1"/>
          </p:nvPr>
        </p:nvSpPr>
        <p:spPr>
          <a:xfrm>
            <a:off x="838201" y="2338927"/>
            <a:ext cx="2945347" cy="3482750"/>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1" name="Text Placeholder 17">
            <a:extLst>
              <a:ext uri="{FF2B5EF4-FFF2-40B4-BE49-F238E27FC236}">
                <a16:creationId xmlns:a16="http://schemas.microsoft.com/office/drawing/2014/main" id="{E9B03C0E-E576-41B6-A38A-82B804FACDAC}"/>
              </a:ext>
            </a:extLst>
          </p:cNvPr>
          <p:cNvSpPr>
            <a:spLocks noGrp="1"/>
          </p:cNvSpPr>
          <p:nvPr>
            <p:ph type="body" sz="quarter" idx="18" hasCustomPrompt="1"/>
          </p:nvPr>
        </p:nvSpPr>
        <p:spPr>
          <a:xfrm>
            <a:off x="4085548"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20" name="Text Placeholder 17">
            <a:extLst>
              <a:ext uri="{FF2B5EF4-FFF2-40B4-BE49-F238E27FC236}">
                <a16:creationId xmlns:a16="http://schemas.microsoft.com/office/drawing/2014/main" id="{7B7BF407-144F-4F64-89C3-B5CC5A9F7174}"/>
              </a:ext>
            </a:extLst>
          </p:cNvPr>
          <p:cNvSpPr>
            <a:spLocks noGrp="1"/>
          </p:cNvSpPr>
          <p:nvPr>
            <p:ph type="body" sz="quarter" idx="17" hasCustomPrompt="1"/>
          </p:nvPr>
        </p:nvSpPr>
        <p:spPr>
          <a:xfrm>
            <a:off x="4085548" y="2338927"/>
            <a:ext cx="2945347" cy="3482750"/>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17" name="Text Placeholder 17">
            <a:extLst>
              <a:ext uri="{FF2B5EF4-FFF2-40B4-BE49-F238E27FC236}">
                <a16:creationId xmlns:a16="http://schemas.microsoft.com/office/drawing/2014/main" id="{F49B4A4A-2722-459F-920C-47CB37E2439A}"/>
              </a:ext>
            </a:extLst>
          </p:cNvPr>
          <p:cNvSpPr>
            <a:spLocks noGrp="1"/>
          </p:cNvSpPr>
          <p:nvPr>
            <p:ph type="body" sz="quarter" idx="16" hasCustomPrompt="1"/>
          </p:nvPr>
        </p:nvSpPr>
        <p:spPr>
          <a:xfrm>
            <a:off x="7288898"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dirty="0"/>
              <a:t>Insert subtitle here</a:t>
            </a:r>
          </a:p>
        </p:txBody>
      </p:sp>
      <p:sp>
        <p:nvSpPr>
          <p:cNvPr id="15" name="Text Placeholder 17">
            <a:extLst>
              <a:ext uri="{FF2B5EF4-FFF2-40B4-BE49-F238E27FC236}">
                <a16:creationId xmlns:a16="http://schemas.microsoft.com/office/drawing/2014/main" id="{5440939F-0AAD-4F0F-8E02-8592DE0C89E7}"/>
              </a:ext>
            </a:extLst>
          </p:cNvPr>
          <p:cNvSpPr>
            <a:spLocks noGrp="1"/>
          </p:cNvSpPr>
          <p:nvPr>
            <p:ph type="body" sz="quarter" idx="14" hasCustomPrompt="1"/>
          </p:nvPr>
        </p:nvSpPr>
        <p:spPr>
          <a:xfrm>
            <a:off x="7288898" y="2338927"/>
            <a:ext cx="2945347" cy="3482750"/>
          </a:xfrm>
          <a:prstGeom prst="rect">
            <a:avLst/>
          </a:prstGeom>
        </p:spPr>
        <p:txBody>
          <a:bodyPr/>
          <a:lstStyle>
            <a:lvl1pPr>
              <a:lnSpc>
                <a:spcPct val="100000"/>
              </a:lnSpc>
              <a:defRPr>
                <a:solidFill>
                  <a:schemeClr val="tx1"/>
                </a:solidFill>
              </a:defRPr>
            </a:lvl1pPr>
          </a:lstStyle>
          <a:p>
            <a:pPr lvl="0"/>
            <a:r>
              <a:rPr lang="en-US" dirty="0"/>
              <a:t>Insert text here</a:t>
            </a:r>
          </a:p>
        </p:txBody>
      </p:sp>
      <p:sp>
        <p:nvSpPr>
          <p:cNvPr id="22" name="Date Placeholder 3">
            <a:extLst>
              <a:ext uri="{FF2B5EF4-FFF2-40B4-BE49-F238E27FC236}">
                <a16:creationId xmlns:a16="http://schemas.microsoft.com/office/drawing/2014/main" id="{BAA501D7-69AE-49DC-A217-0123FAA674FA}"/>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23" name="Footer Placeholder 4">
            <a:extLst>
              <a:ext uri="{FF2B5EF4-FFF2-40B4-BE49-F238E27FC236}">
                <a16:creationId xmlns:a16="http://schemas.microsoft.com/office/drawing/2014/main" id="{37811903-8557-4F5D-8A8E-1A6E0CBB322F}"/>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24" name="Slide Number Placeholder 5">
            <a:extLst>
              <a:ext uri="{FF2B5EF4-FFF2-40B4-BE49-F238E27FC236}">
                <a16:creationId xmlns:a16="http://schemas.microsoft.com/office/drawing/2014/main" id="{E26503DC-62EE-46B1-8E5A-D78192229CA7}"/>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3272635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alpha val="5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F066D9-0AAC-476B-AECA-F8AEFDD4FA3D}"/>
              </a:ext>
            </a:extLst>
          </p:cNvPr>
          <p:cNvGrpSpPr/>
          <p:nvPr userDrawn="1"/>
        </p:nvGrpSpPr>
        <p:grpSpPr>
          <a:xfrm>
            <a:off x="364465" y="342081"/>
            <a:ext cx="11475720" cy="6172200"/>
            <a:chOff x="364465" y="342081"/>
            <a:chExt cx="11475720" cy="6172200"/>
          </a:xfrm>
        </p:grpSpPr>
        <p:cxnSp>
          <p:nvCxnSpPr>
            <p:cNvPr id="30" name="Straight Connector 29">
              <a:extLst>
                <a:ext uri="{FF2B5EF4-FFF2-40B4-BE49-F238E27FC236}">
                  <a16:creationId xmlns:a16="http://schemas.microsoft.com/office/drawing/2014/main" id="{8F89868B-56F4-4428-8FD0-073D979750C7}"/>
                </a:ext>
              </a:extLst>
            </p:cNvPr>
            <p:cNvCxnSpPr>
              <a:cxnSpLocks/>
            </p:cNvCxnSpPr>
            <p:nvPr/>
          </p:nvCxnSpPr>
          <p:spPr>
            <a:xfrm>
              <a:off x="10729453" y="1859489"/>
              <a:ext cx="0" cy="4645152"/>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882068-C475-4CB3-A008-E1B1D582EB9F}"/>
                </a:ext>
              </a:extLst>
            </p:cNvPr>
            <p:cNvCxnSpPr>
              <a:cxnSpLocks/>
            </p:cNvCxnSpPr>
            <p:nvPr userDrawn="1"/>
          </p:nvCxnSpPr>
          <p:spPr>
            <a:xfrm>
              <a:off x="366143" y="4022270"/>
              <a:ext cx="10360152"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9FC58EB-F6E4-401F-A771-C7803A65D793}"/>
                </a:ext>
              </a:extLst>
            </p:cNvPr>
            <p:cNvCxnSpPr>
              <a:cxnSpLocks/>
            </p:cNvCxnSpPr>
            <p:nvPr userDrawn="1"/>
          </p:nvCxnSpPr>
          <p:spPr>
            <a:xfrm>
              <a:off x="367744" y="6047437"/>
              <a:ext cx="10360152"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327AA4E-B0CA-46D8-8FD5-C6C34C78D9EB}"/>
                </a:ext>
              </a:extLst>
            </p:cNvPr>
            <p:cNvCxnSpPr>
              <a:cxnSpLocks/>
            </p:cNvCxnSpPr>
            <p:nvPr userDrawn="1"/>
          </p:nvCxnSpPr>
          <p:spPr>
            <a:xfrm>
              <a:off x="11826673" y="342081"/>
              <a:ext cx="0" cy="617220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25B44F7-BFAC-413C-ADD6-01A5A927FBF3}"/>
                </a:ext>
              </a:extLst>
            </p:cNvPr>
            <p:cNvCxnSpPr>
              <a:cxnSpLocks/>
            </p:cNvCxnSpPr>
            <p:nvPr userDrawn="1"/>
          </p:nvCxnSpPr>
          <p:spPr>
            <a:xfrm>
              <a:off x="370874" y="1860547"/>
              <a:ext cx="0" cy="4645152"/>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95B8717-7E7C-44E7-93EE-5174571BF6BD}"/>
                </a:ext>
              </a:extLst>
            </p:cNvPr>
            <p:cNvCxnSpPr>
              <a:cxnSpLocks/>
            </p:cNvCxnSpPr>
            <p:nvPr userDrawn="1"/>
          </p:nvCxnSpPr>
          <p:spPr>
            <a:xfrm>
              <a:off x="364465" y="6505985"/>
              <a:ext cx="11475720"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304DAC8-F689-449D-B404-12C8518BB63C}"/>
                </a:ext>
              </a:extLst>
            </p:cNvPr>
            <p:cNvCxnSpPr>
              <a:cxnSpLocks/>
            </p:cNvCxnSpPr>
            <p:nvPr userDrawn="1"/>
          </p:nvCxnSpPr>
          <p:spPr>
            <a:xfrm>
              <a:off x="10736211" y="349767"/>
              <a:ext cx="1097280"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9" name="Title 1">
            <a:extLst>
              <a:ext uri="{FF2B5EF4-FFF2-40B4-BE49-F238E27FC236}">
                <a16:creationId xmlns:a16="http://schemas.microsoft.com/office/drawing/2014/main" id="{C4A0AFAA-4873-422A-8D5D-23FB028AD075}"/>
              </a:ext>
            </a:extLst>
          </p:cNvPr>
          <p:cNvSpPr>
            <a:spLocks noGrp="1"/>
          </p:cNvSpPr>
          <p:nvPr>
            <p:ph type="ctrTitle"/>
          </p:nvPr>
        </p:nvSpPr>
        <p:spPr>
          <a:xfrm>
            <a:off x="1027963" y="2517060"/>
            <a:ext cx="8145533" cy="1020797"/>
          </a:xfrm>
          <a:prstGeom prst="rect">
            <a:avLst/>
          </a:prstGeom>
        </p:spPr>
        <p:txBody>
          <a:bodyPr/>
          <a:lstStyle/>
          <a:p>
            <a:r>
              <a:rPr lang="en-US"/>
              <a:t>Click to edit Master title style</a:t>
            </a:r>
            <a:endParaRPr lang="en-US" dirty="0"/>
          </a:p>
        </p:txBody>
      </p:sp>
      <p:sp>
        <p:nvSpPr>
          <p:cNvPr id="10" name="Subtitle 2">
            <a:extLst>
              <a:ext uri="{FF2B5EF4-FFF2-40B4-BE49-F238E27FC236}">
                <a16:creationId xmlns:a16="http://schemas.microsoft.com/office/drawing/2014/main" id="{B64B8CE5-73B7-4D80-97DE-738F4887D86D}"/>
              </a:ext>
            </a:extLst>
          </p:cNvPr>
          <p:cNvSpPr>
            <a:spLocks noGrp="1"/>
          </p:cNvSpPr>
          <p:nvPr>
            <p:ph type="subTitle" idx="1" hasCustomPrompt="1"/>
          </p:nvPr>
        </p:nvSpPr>
        <p:spPr>
          <a:xfrm>
            <a:off x="1027961" y="4269546"/>
            <a:ext cx="9106631" cy="1403153"/>
          </a:xfrm>
          <a:prstGeom prst="rect">
            <a:avLst/>
          </a:prstGeom>
        </p:spPr>
        <p:txBody>
          <a:bodyPr/>
          <a:lstStyle>
            <a:lvl1pPr marL="0" indent="0">
              <a:lnSpc>
                <a:spcPct val="100000"/>
              </a:lnSpc>
              <a:buNone/>
              <a:defRPr/>
            </a:lvl1pPr>
          </a:lstStyle>
          <a:p>
            <a:r>
              <a:rPr lang="en-US" dirty="0"/>
              <a:t>Click to add text</a:t>
            </a:r>
          </a:p>
        </p:txBody>
      </p:sp>
      <p:sp>
        <p:nvSpPr>
          <p:cNvPr id="32" name="Picture Placeholder 26">
            <a:extLst>
              <a:ext uri="{FF2B5EF4-FFF2-40B4-BE49-F238E27FC236}">
                <a16:creationId xmlns:a16="http://schemas.microsoft.com/office/drawing/2014/main" id="{18533858-AA61-4B4F-8E57-7E9DDD95993B}"/>
              </a:ext>
            </a:extLst>
          </p:cNvPr>
          <p:cNvSpPr>
            <a:spLocks noGrp="1"/>
          </p:cNvSpPr>
          <p:nvPr>
            <p:ph type="pic" sz="quarter" idx="13" hasCustomPrompt="1"/>
          </p:nvPr>
        </p:nvSpPr>
        <p:spPr>
          <a:xfrm>
            <a:off x="381383" y="365108"/>
            <a:ext cx="2569503"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3" name="Picture Placeholder 26">
            <a:extLst>
              <a:ext uri="{FF2B5EF4-FFF2-40B4-BE49-F238E27FC236}">
                <a16:creationId xmlns:a16="http://schemas.microsoft.com/office/drawing/2014/main" id="{6C7B3E6F-3475-48B1-8728-1D528E7B3DC9}"/>
              </a:ext>
            </a:extLst>
          </p:cNvPr>
          <p:cNvSpPr>
            <a:spLocks noGrp="1"/>
          </p:cNvSpPr>
          <p:nvPr>
            <p:ph type="pic" sz="quarter" idx="14" hasCustomPrompt="1"/>
          </p:nvPr>
        </p:nvSpPr>
        <p:spPr>
          <a:xfrm>
            <a:off x="2951977" y="365108"/>
            <a:ext cx="2587752"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4" name="Picture Placeholder 26">
            <a:extLst>
              <a:ext uri="{FF2B5EF4-FFF2-40B4-BE49-F238E27FC236}">
                <a16:creationId xmlns:a16="http://schemas.microsoft.com/office/drawing/2014/main" id="{E3FB5A0C-ED24-40B7-A0FA-D72CAC3619B1}"/>
              </a:ext>
            </a:extLst>
          </p:cNvPr>
          <p:cNvSpPr>
            <a:spLocks noGrp="1"/>
          </p:cNvSpPr>
          <p:nvPr>
            <p:ph type="pic" sz="quarter" idx="15" hasCustomPrompt="1"/>
          </p:nvPr>
        </p:nvSpPr>
        <p:spPr>
          <a:xfrm>
            <a:off x="5540820" y="365108"/>
            <a:ext cx="2587752"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5" name="Picture Placeholder 26">
            <a:extLst>
              <a:ext uri="{FF2B5EF4-FFF2-40B4-BE49-F238E27FC236}">
                <a16:creationId xmlns:a16="http://schemas.microsoft.com/office/drawing/2014/main" id="{1E03428C-657C-4990-9B0A-537F34DCC4AD}"/>
              </a:ext>
            </a:extLst>
          </p:cNvPr>
          <p:cNvSpPr>
            <a:spLocks noGrp="1"/>
          </p:cNvSpPr>
          <p:nvPr>
            <p:ph type="pic" sz="quarter" idx="16" hasCustomPrompt="1"/>
          </p:nvPr>
        </p:nvSpPr>
        <p:spPr>
          <a:xfrm>
            <a:off x="8134743" y="365108"/>
            <a:ext cx="2587752" cy="1519237"/>
          </a:xfrm>
          <a:prstGeom prst="rect">
            <a:avLst/>
          </a:prstGeom>
          <a:ln w="12700">
            <a:solidFill>
              <a:schemeClr val="accent1"/>
            </a:solidFill>
          </a:ln>
        </p:spPr>
        <p:txBody>
          <a:bodyPr/>
          <a:lstStyle>
            <a:lvl1pPr marL="0" indent="0" algn="ctr">
              <a:buNone/>
              <a:defRPr/>
            </a:lvl1pPr>
          </a:lstStyle>
          <a:p>
            <a:r>
              <a:rPr lang="en-US" dirty="0"/>
              <a:t>Insert photo here</a:t>
            </a:r>
          </a:p>
        </p:txBody>
      </p:sp>
      <p:sp>
        <p:nvSpPr>
          <p:cNvPr id="36" name="Date Placeholder 3">
            <a:extLst>
              <a:ext uri="{FF2B5EF4-FFF2-40B4-BE49-F238E27FC236}">
                <a16:creationId xmlns:a16="http://schemas.microsoft.com/office/drawing/2014/main" id="{92C60622-44CB-4522-A948-D2B00F83FCA5}"/>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37" name="Footer Placeholder 4">
            <a:extLst>
              <a:ext uri="{FF2B5EF4-FFF2-40B4-BE49-F238E27FC236}">
                <a16:creationId xmlns:a16="http://schemas.microsoft.com/office/drawing/2014/main" id="{056E0E57-BD37-4F56-AEF6-B7956B3998A9}"/>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38" name="Slide Number Placeholder 5">
            <a:extLst>
              <a:ext uri="{FF2B5EF4-FFF2-40B4-BE49-F238E27FC236}">
                <a16:creationId xmlns:a16="http://schemas.microsoft.com/office/drawing/2014/main" id="{96A79B20-C91C-41BD-8ABD-2D12C47156EC}"/>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spTree>
    <p:extLst>
      <p:ext uri="{BB962C8B-B14F-4D97-AF65-F5344CB8AC3E}">
        <p14:creationId xmlns:p14="http://schemas.microsoft.com/office/powerpoint/2010/main" val="2336761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alpha val="5000"/>
          </a:schemeClr>
        </a:solidFill>
        <a:effectLst/>
      </p:bgPr>
    </p:bg>
    <p:spTree>
      <p:nvGrpSpPr>
        <p:cNvPr id="1" name=""/>
        <p:cNvGrpSpPr/>
        <p:nvPr/>
      </p:nvGrpSpPr>
      <p:grpSpPr>
        <a:xfrm>
          <a:off x="0" y="0"/>
          <a:ext cx="0" cy="0"/>
          <a:chOff x="0" y="0"/>
          <a:chExt cx="0" cy="0"/>
        </a:xfrm>
      </p:grpSpPr>
      <p:sp>
        <p:nvSpPr>
          <p:cNvPr id="28" name="Title 6">
            <a:extLst>
              <a:ext uri="{FF2B5EF4-FFF2-40B4-BE49-F238E27FC236}">
                <a16:creationId xmlns:a16="http://schemas.microsoft.com/office/drawing/2014/main" id="{6FACCE45-9816-4734-BD53-3B7A62FE352D}"/>
              </a:ext>
            </a:extLst>
          </p:cNvPr>
          <p:cNvSpPr>
            <a:spLocks noGrp="1"/>
          </p:cNvSpPr>
          <p:nvPr>
            <p:ph type="ctrTitle"/>
          </p:nvPr>
        </p:nvSpPr>
        <p:spPr>
          <a:xfrm>
            <a:off x="861024" y="860615"/>
            <a:ext cx="4973746" cy="3426107"/>
          </a:xfrm>
          <a:prstGeom prst="rect">
            <a:avLst/>
          </a:prstGeom>
        </p:spPr>
        <p:txBody>
          <a:bodyPr anchor="t">
            <a:normAutofit/>
          </a:bodyPr>
          <a:lstStyle/>
          <a:p>
            <a:pPr algn="l"/>
            <a:r>
              <a:rPr lang="en-US"/>
              <a:t>Click to edit Master title style</a:t>
            </a:r>
            <a:endParaRPr lang="en-US" dirty="0"/>
          </a:p>
        </p:txBody>
      </p:sp>
      <p:sp>
        <p:nvSpPr>
          <p:cNvPr id="29" name="Subtitle 7">
            <a:extLst>
              <a:ext uri="{FF2B5EF4-FFF2-40B4-BE49-F238E27FC236}">
                <a16:creationId xmlns:a16="http://schemas.microsoft.com/office/drawing/2014/main" id="{5F050653-22DB-4791-BC82-02B651E157A6}"/>
              </a:ext>
            </a:extLst>
          </p:cNvPr>
          <p:cNvSpPr>
            <a:spLocks noGrp="1"/>
          </p:cNvSpPr>
          <p:nvPr>
            <p:ph type="subTitle" idx="1"/>
          </p:nvPr>
        </p:nvSpPr>
        <p:spPr>
          <a:xfrm>
            <a:off x="846826" y="5184479"/>
            <a:ext cx="5249174" cy="660166"/>
          </a:xfrm>
          <a:prstGeom prst="rect">
            <a:avLst/>
          </a:prstGeom>
        </p:spPr>
        <p:txBody>
          <a:bodyPr anchor="ctr">
            <a:normAutofit/>
          </a:bodyPr>
          <a:lstStyle>
            <a:lvl1pPr marL="0" indent="0">
              <a:lnSpc>
                <a:spcPct val="100000"/>
              </a:lnSpc>
              <a:buNone/>
              <a:defRPr/>
            </a:lvl1pPr>
          </a:lstStyle>
          <a:p>
            <a:pPr algn="l"/>
            <a:r>
              <a:rPr lang="en-US"/>
              <a:t>Click to edit Master subtitle style</a:t>
            </a:r>
            <a:endParaRPr lang="en-US" dirty="0"/>
          </a:p>
        </p:txBody>
      </p:sp>
      <p:sp>
        <p:nvSpPr>
          <p:cNvPr id="46" name="Date Placeholder 3">
            <a:extLst>
              <a:ext uri="{FF2B5EF4-FFF2-40B4-BE49-F238E27FC236}">
                <a16:creationId xmlns:a16="http://schemas.microsoft.com/office/drawing/2014/main" id="{441B8286-E628-4937-98A6-32B7EBE2EDD1}"/>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dirty="0"/>
              <a:t>2/4/20XX</a:t>
            </a:r>
          </a:p>
        </p:txBody>
      </p:sp>
      <p:sp>
        <p:nvSpPr>
          <p:cNvPr id="49" name="Picture Placeholder 2">
            <a:extLst>
              <a:ext uri="{FF2B5EF4-FFF2-40B4-BE49-F238E27FC236}">
                <a16:creationId xmlns:a16="http://schemas.microsoft.com/office/drawing/2014/main" id="{78DAE39C-33DD-4A38-8F45-AB2CC50F44C5}"/>
              </a:ext>
            </a:extLst>
          </p:cNvPr>
          <p:cNvSpPr>
            <a:spLocks noGrp="1"/>
          </p:cNvSpPr>
          <p:nvPr>
            <p:ph type="pic" sz="quarter" idx="13" hasCustomPrompt="1"/>
          </p:nvPr>
        </p:nvSpPr>
        <p:spPr>
          <a:xfrm>
            <a:off x="6440805" y="346969"/>
            <a:ext cx="4308475" cy="5669280"/>
          </a:xfrm>
          <a:prstGeom prst="rect">
            <a:avLst/>
          </a:prstGeom>
          <a:ln w="12700" cap="sq">
            <a:noFill/>
          </a:ln>
        </p:spPr>
        <p:txBody>
          <a:bodyPr/>
          <a:lstStyle>
            <a:lvl1pPr marL="0" indent="0" algn="ctr">
              <a:buNone/>
              <a:defRPr/>
            </a:lvl1pPr>
          </a:lstStyle>
          <a:p>
            <a:r>
              <a:rPr lang="en-US" dirty="0"/>
              <a:t>Insert photo here</a:t>
            </a:r>
          </a:p>
        </p:txBody>
      </p:sp>
      <p:sp>
        <p:nvSpPr>
          <p:cNvPr id="47" name="Footer Placeholder 4">
            <a:extLst>
              <a:ext uri="{FF2B5EF4-FFF2-40B4-BE49-F238E27FC236}">
                <a16:creationId xmlns:a16="http://schemas.microsoft.com/office/drawing/2014/main" id="{1EDC302D-C2BF-420E-832E-00ADFC0F5560}"/>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dirty="0"/>
              <a:t>PRESENTATION TITLE</a:t>
            </a:r>
          </a:p>
        </p:txBody>
      </p:sp>
      <p:sp>
        <p:nvSpPr>
          <p:cNvPr id="48" name="Slide Number Placeholder 5">
            <a:extLst>
              <a:ext uri="{FF2B5EF4-FFF2-40B4-BE49-F238E27FC236}">
                <a16:creationId xmlns:a16="http://schemas.microsoft.com/office/drawing/2014/main" id="{B90B22A7-F04B-4FF6-83B1-0E9C1EA9BD85}"/>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dirty="0"/>
          </a:p>
        </p:txBody>
      </p:sp>
      <p:grpSp>
        <p:nvGrpSpPr>
          <p:cNvPr id="14" name="Group 13">
            <a:extLst>
              <a:ext uri="{FF2B5EF4-FFF2-40B4-BE49-F238E27FC236}">
                <a16:creationId xmlns:a16="http://schemas.microsoft.com/office/drawing/2014/main" id="{03CD5EF7-198D-42A4-9653-CDECCDD4FE07}"/>
              </a:ext>
              <a:ext uri="{C183D7F6-B498-43B3-948B-1728B52AA6E4}">
                <adec:decorative xmlns:adec="http://schemas.microsoft.com/office/drawing/2017/decorative" val="1"/>
              </a:ext>
            </a:extLst>
          </p:cNvPr>
          <p:cNvGrpSpPr/>
          <p:nvPr userDrawn="1"/>
        </p:nvGrpSpPr>
        <p:grpSpPr>
          <a:xfrm>
            <a:off x="361666" y="334925"/>
            <a:ext cx="11462589" cy="6188149"/>
            <a:chOff x="361666" y="334928"/>
            <a:chExt cx="11462589" cy="6188146"/>
          </a:xfrm>
        </p:grpSpPr>
        <p:sp>
          <p:nvSpPr>
            <p:cNvPr id="15" name="Rectangle 14">
              <a:extLst>
                <a:ext uri="{FF2B5EF4-FFF2-40B4-BE49-F238E27FC236}">
                  <a16:creationId xmlns:a16="http://schemas.microsoft.com/office/drawing/2014/main" id="{F4A28016-1B2E-45F1-B467-06903B8825A1}"/>
                </a:ext>
              </a:extLst>
            </p:cNvPr>
            <p:cNvSpPr/>
            <p:nvPr userDrawn="1"/>
          </p:nvSpPr>
          <p:spPr>
            <a:xfrm>
              <a:off x="361666" y="334928"/>
              <a:ext cx="1146258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6963BC12-BE70-497C-9BB8-B215B1AD9162}"/>
                </a:ext>
              </a:extLst>
            </p:cNvPr>
            <p:cNvCxnSpPr>
              <a:cxnSpLocks/>
            </p:cNvCxnSpPr>
            <p:nvPr userDrawn="1"/>
          </p:nvCxnSpPr>
          <p:spPr>
            <a:xfrm>
              <a:off x="361666" y="4991100"/>
              <a:ext cx="607723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D66530-93C7-4190-88B4-E20372B4A4AA}"/>
                </a:ext>
              </a:extLst>
            </p:cNvPr>
            <p:cNvCxnSpPr>
              <a:cxnSpLocks/>
            </p:cNvCxnSpPr>
            <p:nvPr userDrawn="1"/>
          </p:nvCxnSpPr>
          <p:spPr>
            <a:xfrm>
              <a:off x="361666" y="6027773"/>
              <a:ext cx="10398267"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0C12FD9B-DDFE-4542-BE29-9D1738F40C98}"/>
              </a:ext>
            </a:extLst>
          </p:cNvPr>
          <p:cNvCxnSpPr>
            <a:cxnSpLocks/>
          </p:cNvCxnSpPr>
          <p:nvPr userDrawn="1"/>
        </p:nvCxnSpPr>
        <p:spPr>
          <a:xfrm>
            <a:off x="10759933" y="334925"/>
            <a:ext cx="0" cy="5692848"/>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EDDDAA5-3F7B-4205-9DAC-66F0CDDC3E34}"/>
              </a:ext>
            </a:extLst>
          </p:cNvPr>
          <p:cNvCxnSpPr>
            <a:cxnSpLocks/>
          </p:cNvCxnSpPr>
          <p:nvPr userDrawn="1"/>
        </p:nvCxnSpPr>
        <p:spPr>
          <a:xfrm>
            <a:off x="6429375" y="334925"/>
            <a:ext cx="0" cy="5692848"/>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129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40872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056">
          <p15:clr>
            <a:srgbClr val="F26B43"/>
          </p15:clr>
        </p15:guide>
        <p15:guide id="3" orient="horz" pos="1200">
          <p15:clr>
            <a:srgbClr val="F26B43"/>
          </p15:clr>
        </p15:guide>
        <p15:guide id="4" pos="528">
          <p15:clr>
            <a:srgbClr val="F26B43"/>
          </p15:clr>
        </p15:guide>
        <p15:guide id="5" pos="4584">
          <p15:clr>
            <a:srgbClr val="F26B43"/>
          </p15:clr>
        </p15:guide>
        <p15:guide id="6" pos="2424">
          <p15:clr>
            <a:srgbClr val="F26B43"/>
          </p15:clr>
        </p15:guide>
        <p15:guide id="7" pos="5136">
          <p15:clr>
            <a:srgbClr val="F26B43"/>
          </p15:clr>
        </p15:guide>
        <p15:guide id="8" pos="5664">
          <p15:clr>
            <a:srgbClr val="F26B43"/>
          </p15:clr>
        </p15:guide>
        <p15:guide id="9" pos="6216">
          <p15:clr>
            <a:srgbClr val="F26B43"/>
          </p15:clr>
        </p15:guide>
        <p15:guide id="10" pos="2952">
          <p15:clr>
            <a:srgbClr val="F26B43"/>
          </p15:clr>
        </p15:guide>
        <p15:guide id="11" orient="horz" pos="528">
          <p15:clr>
            <a:srgbClr val="F26B43"/>
          </p15:clr>
        </p15:guide>
        <p15:guide id="12" orient="horz" pos="864">
          <p15:clr>
            <a:srgbClr val="F26B43"/>
          </p15:clr>
        </p15:guide>
        <p15:guide id="13" orient="horz" pos="1848">
          <p15:clr>
            <a:srgbClr val="F26B43"/>
          </p15:clr>
        </p15:guide>
        <p15:guide id="14" orient="horz" pos="1512">
          <p15:clr>
            <a:srgbClr val="F26B43"/>
          </p15:clr>
        </p15:guide>
        <p15:guide id="15" orient="horz" pos="3144">
          <p15:clr>
            <a:srgbClr val="F26B43"/>
          </p15:clr>
        </p15:guide>
        <p15:guide id="16" orient="horz" pos="283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12.xml"/><Relationship Id="rId6" Type="http://schemas.openxmlformats.org/officeDocument/2006/relationships/image" Target="../media/image11.jpeg"/><Relationship Id="rId5" Type="http://schemas.openxmlformats.org/officeDocument/2006/relationships/image" Target="../media/image8.jpe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13838-6CCC-4797-8ECB-7EF9DD857248}"/>
              </a:ext>
            </a:extLst>
          </p:cNvPr>
          <p:cNvSpPr>
            <a:spLocks noGrp="1"/>
          </p:cNvSpPr>
          <p:nvPr>
            <p:ph type="ctrTitle"/>
          </p:nvPr>
        </p:nvSpPr>
        <p:spPr>
          <a:xfrm>
            <a:off x="736052" y="4831105"/>
            <a:ext cx="6265486" cy="1075278"/>
          </a:xfrm>
        </p:spPr>
        <p:txBody>
          <a:bodyPr>
            <a:normAutofit/>
          </a:bodyPr>
          <a:lstStyle/>
          <a:p>
            <a:r>
              <a:rPr lang="en-US" sz="2000" dirty="0">
                <a:solidFill>
                  <a:schemeClr val="tx1"/>
                </a:solidFill>
                <a:latin typeface="Times New Roman" panose="02020603050405020304" pitchFamily="18" charset="0"/>
                <a:cs typeface="Times New Roman" panose="02020603050405020304" pitchFamily="18" charset="0"/>
              </a:rPr>
              <a:t>Balancing Artificial Intelligence and Human Collaboration in Holiday Inn: Enhancing Guest Experience in Hospitality</a:t>
            </a:r>
          </a:p>
        </p:txBody>
      </p:sp>
      <p:sp>
        <p:nvSpPr>
          <p:cNvPr id="11" name="Subtitle 10">
            <a:extLst>
              <a:ext uri="{FF2B5EF4-FFF2-40B4-BE49-F238E27FC236}">
                <a16:creationId xmlns:a16="http://schemas.microsoft.com/office/drawing/2014/main" id="{2F99BCD9-99B4-425C-B3C0-E78EBA3C8999}"/>
              </a:ext>
            </a:extLst>
          </p:cNvPr>
          <p:cNvSpPr>
            <a:spLocks noGrp="1"/>
          </p:cNvSpPr>
          <p:nvPr>
            <p:ph type="subTitle" idx="1"/>
          </p:nvPr>
        </p:nvSpPr>
        <p:spPr>
          <a:xfrm>
            <a:off x="7605822" y="4511391"/>
            <a:ext cx="3066676" cy="1497631"/>
          </a:xfrm>
        </p:spPr>
        <p:txBody>
          <a:bodyPr anchor="t">
            <a:noAutofit/>
          </a:bodyPr>
          <a:lstStyle/>
          <a:p>
            <a:r>
              <a:rPr lang="en-US" sz="2000" dirty="0">
                <a:solidFill>
                  <a:schemeClr val="tx1"/>
                </a:solidFill>
                <a:latin typeface="Times New Roman" panose="02020603050405020304" pitchFamily="18" charset="0"/>
                <a:cs typeface="Times New Roman" panose="02020603050405020304" pitchFamily="18" charset="0"/>
              </a:rPr>
              <a:t>Student name: Silviu </a:t>
            </a:r>
            <a:r>
              <a:rPr lang="en-US" sz="2000" dirty="0" err="1">
                <a:solidFill>
                  <a:schemeClr val="tx1"/>
                </a:solidFill>
                <a:latin typeface="Times New Roman" panose="02020603050405020304" pitchFamily="18" charset="0"/>
                <a:cs typeface="Times New Roman" panose="02020603050405020304" pitchFamily="18" charset="0"/>
              </a:rPr>
              <a:t>Cilica</a:t>
            </a:r>
            <a:endParaRPr lang="en-US" sz="2000" dirty="0">
              <a:solidFill>
                <a:schemeClr val="tx1"/>
              </a:solidFill>
              <a:latin typeface="Times New Roman" panose="02020603050405020304" pitchFamily="18" charset="0"/>
              <a:cs typeface="Times New Roman" panose="02020603050405020304" pitchFamily="18" charset="0"/>
            </a:endParaRPr>
          </a:p>
          <a:p>
            <a:r>
              <a:rPr lang="en-US" sz="2000" dirty="0">
                <a:solidFill>
                  <a:schemeClr val="tx1"/>
                </a:solidFill>
                <a:latin typeface="Times New Roman" panose="02020603050405020304" pitchFamily="18" charset="0"/>
                <a:cs typeface="Times New Roman" panose="02020603050405020304" pitchFamily="18" charset="0"/>
              </a:rPr>
              <a:t>Student Id: 2225055</a:t>
            </a:r>
          </a:p>
        </p:txBody>
      </p:sp>
      <p:pic>
        <p:nvPicPr>
          <p:cNvPr id="5" name="Picture Placeholder 4">
            <a:extLst>
              <a:ext uri="{FF2B5EF4-FFF2-40B4-BE49-F238E27FC236}">
                <a16:creationId xmlns:a16="http://schemas.microsoft.com/office/drawing/2014/main" id="{813A49EA-02A2-31A2-A20D-0165250953D0}"/>
              </a:ext>
            </a:extLst>
          </p:cNvPr>
          <p:cNvPicPr>
            <a:picLocks noGrp="1" noChangeAspect="1"/>
          </p:cNvPicPr>
          <p:nvPr>
            <p:ph type="pic" sz="quarter" idx="13"/>
          </p:nvPr>
        </p:nvPicPr>
        <p:blipFill>
          <a:blip r:embed="rId2"/>
          <a:srcRect l="36" r="36"/>
          <a:stretch>
            <a:fillRect/>
          </a:stretch>
        </p:blipFill>
        <p:spPr>
          <a:prstGeom prst="rect">
            <a:avLst/>
          </a:prstGeom>
        </p:spPr>
      </p:pic>
    </p:spTree>
    <p:extLst>
      <p:ext uri="{BB962C8B-B14F-4D97-AF65-F5344CB8AC3E}">
        <p14:creationId xmlns:p14="http://schemas.microsoft.com/office/powerpoint/2010/main" val="1997080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2" name="Rectangle 21">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4E3E56-0689-7D26-A4FA-82AFC005ADD8}"/>
              </a:ext>
            </a:extLst>
          </p:cNvPr>
          <p:cNvSpPr>
            <a:spLocks noGrp="1"/>
          </p:cNvSpPr>
          <p:nvPr>
            <p:ph type="title"/>
          </p:nvPr>
        </p:nvSpPr>
        <p:spPr>
          <a:xfrm>
            <a:off x="838200" y="545914"/>
            <a:ext cx="9220200" cy="1241944"/>
          </a:xfrm>
        </p:spPr>
        <p:txBody>
          <a:bodyPr vert="horz" lIns="91440" tIns="45720" rIns="91440" bIns="45720" rtlCol="0" anchor="ctr">
            <a:normAutofit/>
          </a:bodyPr>
          <a:lstStyle/>
          <a:p>
            <a:pPr algn="ctr"/>
            <a:r>
              <a:rPr lang="en-US" dirty="0"/>
              <a:t>AI DECLARATION</a:t>
            </a:r>
          </a:p>
        </p:txBody>
      </p:sp>
      <p:sp>
        <p:nvSpPr>
          <p:cNvPr id="3" name="Content Placeholder 2">
            <a:extLst>
              <a:ext uri="{FF2B5EF4-FFF2-40B4-BE49-F238E27FC236}">
                <a16:creationId xmlns:a16="http://schemas.microsoft.com/office/drawing/2014/main" id="{AE8CC909-97A2-0FB8-4F75-BEA18AE7D3B3}"/>
              </a:ext>
            </a:extLst>
          </p:cNvPr>
          <p:cNvSpPr>
            <a:spLocks noGrp="1"/>
          </p:cNvSpPr>
          <p:nvPr>
            <p:ph idx="1"/>
            <p:extLst>
              <p:ext uri="{E7BDC344-281C-4309-B0C6-D0EE65EED2A8}">
                <p202:designPr xmlns:p202="http://schemas.microsoft.com/office/powerpoint/2020/02/main">
                  <p202:designTagLst>
                    <p202:designTag name="ARCH:1:CLS" val="LargePlainText"/>
                  </p202:designTagLst>
                </p202:designPr>
              </p:ext>
            </p:extLst>
          </p:nvPr>
        </p:nvSpPr>
        <p:spPr>
          <a:xfrm>
            <a:off x="838200" y="2400301"/>
            <a:ext cx="9308690" cy="3352225"/>
          </a:xfrm>
        </p:spPr>
        <p:txBody>
          <a:bodyPr vert="horz" lIns="91440" tIns="45720" rIns="91440" bIns="45720" rtlCol="0">
            <a:normAutofit/>
          </a:bodyPr>
          <a:lstStyle/>
          <a:p>
            <a:pPr algn="ctr">
              <a:lnSpc>
                <a:spcPct val="140000"/>
              </a:lnSpc>
            </a:pPr>
            <a:r>
              <a:rPr lang="en-GB"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US" dirty="0"/>
          </a:p>
        </p:txBody>
      </p:sp>
      <p:cxnSp>
        <p:nvCxnSpPr>
          <p:cNvPr id="28" name="Straight Connector 27">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52065F32-E6A5-C1B4-1EF5-9D50F933C238}"/>
              </a:ext>
            </a:extLst>
          </p:cNvPr>
          <p:cNvSpPr>
            <a:spLocks noGrp="1"/>
          </p:cNvSpPr>
          <p:nvPr>
            <p:ph type="ftr" sz="quarter" idx="11"/>
          </p:nvPr>
        </p:nvSpPr>
        <p:spPr>
          <a:xfrm rot="5400000">
            <a:off x="9233562" y="2578525"/>
            <a:ext cx="4114800" cy="365125"/>
          </a:xfrm>
        </p:spPr>
        <p:txBody>
          <a:bodyPr vert="horz" lIns="91440" tIns="45720" rIns="91440" bIns="45720" rtlCol="0" anchor="ctr">
            <a:normAutofit/>
          </a:bodyPr>
          <a:lstStyle/>
          <a:p>
            <a:pPr algn="ctr">
              <a:spcAft>
                <a:spcPts val="600"/>
              </a:spcAft>
            </a:pPr>
            <a:r>
              <a:rPr lang="en-US" sz="1050" b="1" kern="1200" cap="all" spc="300" baseline="0" dirty="0">
                <a:solidFill>
                  <a:schemeClr val="accent1"/>
                </a:solidFill>
                <a:latin typeface="+mn-lt"/>
                <a:ea typeface="+mn-ea"/>
                <a:cs typeface="+mn-cs"/>
              </a:rPr>
              <a:t>AI DECLARATION</a:t>
            </a:r>
          </a:p>
        </p:txBody>
      </p:sp>
      <p:cxnSp>
        <p:nvCxnSpPr>
          <p:cNvPr id="32" name="Straight Connector 31">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D85B43B0-43EC-FA11-9620-63F54E8EFDDC}"/>
              </a:ext>
            </a:extLst>
          </p:cNvPr>
          <p:cNvSpPr>
            <a:spLocks noGrp="1"/>
          </p:cNvSpPr>
          <p:nvPr>
            <p:ph type="dt" sz="half" idx="10"/>
          </p:nvPr>
        </p:nvSpPr>
        <p:spPr>
          <a:xfrm>
            <a:off x="628652" y="6140304"/>
            <a:ext cx="3154896" cy="287075"/>
          </a:xfrm>
        </p:spPr>
        <p:txBody>
          <a:bodyPr vert="horz" lIns="91440" tIns="45720" rIns="91440" bIns="45720" rtlCol="0" anchor="ctr">
            <a:normAutofit/>
          </a:bodyPr>
          <a:lstStyle/>
          <a:p>
            <a:pPr>
              <a:spcAft>
                <a:spcPts val="600"/>
              </a:spcAft>
            </a:pPr>
            <a:r>
              <a:rPr lang="en-US" sz="1000" cap="all"/>
              <a:t>2/4/20XX</a:t>
            </a:r>
          </a:p>
        </p:txBody>
      </p:sp>
      <p:sp>
        <p:nvSpPr>
          <p:cNvPr id="7" name="Slide Number Placeholder 6">
            <a:extLst>
              <a:ext uri="{FF2B5EF4-FFF2-40B4-BE49-F238E27FC236}">
                <a16:creationId xmlns:a16="http://schemas.microsoft.com/office/drawing/2014/main" id="{D9A21349-150A-BFFE-401A-FB038063ECAA}"/>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42B7CBA4-B6F8-42AF-9F87-A3019C537482}" type="slidenum">
              <a:rPr lang="en-US" smtClean="0"/>
              <a:pPr>
                <a:spcAft>
                  <a:spcPts val="600"/>
                </a:spcAft>
              </a:pPr>
              <a:t>2</a:t>
            </a:fld>
            <a:endParaRPr lang="en-US"/>
          </a:p>
        </p:txBody>
      </p:sp>
    </p:spTree>
    <p:extLst>
      <p:ext uri="{BB962C8B-B14F-4D97-AF65-F5344CB8AC3E}">
        <p14:creationId xmlns:p14="http://schemas.microsoft.com/office/powerpoint/2010/main" val="267768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4B2B35-06F8-4F5C-A618-6002214CE22A}"/>
              </a:ext>
            </a:extLst>
          </p:cNvPr>
          <p:cNvSpPr>
            <a:spLocks noGrp="1"/>
          </p:cNvSpPr>
          <p:nvPr>
            <p:ph type="title"/>
          </p:nvPr>
        </p:nvSpPr>
        <p:spPr>
          <a:xfrm>
            <a:off x="838199" y="545914"/>
            <a:ext cx="9527275" cy="1241944"/>
          </a:xfrm>
        </p:spPr>
        <p:txBody>
          <a:bodyPr/>
          <a:lstStyle/>
          <a:p>
            <a:r>
              <a:rPr lang="en-US" dirty="0">
                <a:solidFill>
                  <a:schemeClr val="tx1"/>
                </a:solidFill>
              </a:rPr>
              <a:t>Presentation Overview </a:t>
            </a:r>
          </a:p>
        </p:txBody>
      </p:sp>
      <p:sp>
        <p:nvSpPr>
          <p:cNvPr id="15" name="Content Placeholder 14">
            <a:extLst>
              <a:ext uri="{FF2B5EF4-FFF2-40B4-BE49-F238E27FC236}">
                <a16:creationId xmlns:a16="http://schemas.microsoft.com/office/drawing/2014/main" id="{26392955-6557-4ED6-B174-E9F9D52D2E58}"/>
              </a:ext>
            </a:extLst>
          </p:cNvPr>
          <p:cNvSpPr>
            <a:spLocks noGrp="1"/>
          </p:cNvSpPr>
          <p:nvPr>
            <p:ph idx="1"/>
          </p:nvPr>
        </p:nvSpPr>
        <p:spPr>
          <a:xfrm>
            <a:off x="838199" y="2400299"/>
            <a:ext cx="6057937" cy="3521529"/>
          </a:xfrm>
        </p:spPr>
        <p:txBody>
          <a:bodyPr>
            <a:normAutofit fontScale="92500" lnSpcReduction="20000"/>
          </a:bodyPr>
          <a:lstStyle/>
          <a:p>
            <a:r>
              <a:rPr lang="en-US" sz="2200" dirty="0">
                <a:solidFill>
                  <a:schemeClr val="tx1"/>
                </a:solidFill>
                <a:latin typeface="Times New Roman" panose="02020603050405020304" pitchFamily="18" charset="0"/>
                <a:cs typeface="Times New Roman" panose="02020603050405020304" pitchFamily="18" charset="0"/>
              </a:rPr>
              <a:t>AI is transforming how hotels operate and deliver guest experiences (Hermansen, 2025). </a:t>
            </a:r>
          </a:p>
          <a:p>
            <a:r>
              <a:rPr lang="en-US" sz="2200" dirty="0">
                <a:solidFill>
                  <a:schemeClr val="tx1"/>
                </a:solidFill>
                <a:latin typeface="Times New Roman" panose="02020603050405020304" pitchFamily="18" charset="0"/>
                <a:cs typeface="Times New Roman" panose="02020603050405020304" pitchFamily="18" charset="0"/>
              </a:rPr>
              <a:t>The key challenge is balancing automation with human warmth.</a:t>
            </a:r>
          </a:p>
          <a:p>
            <a:pPr marL="285750" indent="-28575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AI tools like chatbots and virtual concierges streamline operations.</a:t>
            </a:r>
          </a:p>
          <a:p>
            <a:pPr marL="285750" indent="-28575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Guests now expect both efficiency and empathy.</a:t>
            </a:r>
          </a:p>
          <a:p>
            <a:pPr marL="285750" indent="-28575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Holiday Inn integrates AI for better guest experiences.</a:t>
            </a:r>
          </a:p>
          <a:p>
            <a:pPr marL="285750" indent="-28575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Human touch remains vital for emotional connection.</a:t>
            </a:r>
          </a:p>
          <a:p>
            <a:pPr marL="285750" indent="-28575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The research explores this delicate balance.</a:t>
            </a:r>
          </a:p>
          <a:p>
            <a:endParaRPr lang="en-US" dirty="0">
              <a:solidFill>
                <a:schemeClr val="tx1"/>
              </a:solidFill>
            </a:endParaRPr>
          </a:p>
        </p:txBody>
      </p:sp>
      <p:sp>
        <p:nvSpPr>
          <p:cNvPr id="19" name="Footer Placeholder 18">
            <a:extLst>
              <a:ext uri="{FF2B5EF4-FFF2-40B4-BE49-F238E27FC236}">
                <a16:creationId xmlns:a16="http://schemas.microsoft.com/office/drawing/2014/main" id="{CBBB7DCC-419E-4462-B49C-E0F2281E7226}"/>
              </a:ext>
            </a:extLst>
          </p:cNvPr>
          <p:cNvSpPr>
            <a:spLocks noGrp="1"/>
          </p:cNvSpPr>
          <p:nvPr>
            <p:ph type="ftr" sz="quarter" idx="11"/>
          </p:nvPr>
        </p:nvSpPr>
        <p:spPr>
          <a:xfrm rot="5400000">
            <a:off x="9233562" y="2578525"/>
            <a:ext cx="4114800" cy="365125"/>
          </a:xfrm>
        </p:spPr>
        <p:txBody>
          <a:bodyPr/>
          <a:lstStyle/>
          <a:p>
            <a:r>
              <a:rPr lang="en-US" b="1" dirty="0">
                <a:solidFill>
                  <a:schemeClr val="tx1"/>
                </a:solidFill>
                <a:latin typeface="Times New Roman" panose="02020603050405020304" pitchFamily="18" charset="0"/>
                <a:cs typeface="Times New Roman" panose="02020603050405020304" pitchFamily="18" charset="0"/>
              </a:rPr>
              <a:t>Overview </a:t>
            </a:r>
          </a:p>
        </p:txBody>
      </p:sp>
      <p:sp>
        <p:nvSpPr>
          <p:cNvPr id="20" name="Slide Number Placeholder 19">
            <a:extLst>
              <a:ext uri="{FF2B5EF4-FFF2-40B4-BE49-F238E27FC236}">
                <a16:creationId xmlns:a16="http://schemas.microsoft.com/office/drawing/2014/main" id="{206A6756-4AD0-48B1-A2A6-221571B100C2}"/>
              </a:ext>
            </a:extLst>
          </p:cNvPr>
          <p:cNvSpPr>
            <a:spLocks noGrp="1"/>
          </p:cNvSpPr>
          <p:nvPr>
            <p:ph type="sldNum" sz="quarter" idx="12"/>
          </p:nvPr>
        </p:nvSpPr>
        <p:spPr>
          <a:xfrm>
            <a:off x="10821701" y="5672706"/>
            <a:ext cx="951908" cy="754673"/>
          </a:xfrm>
        </p:spPr>
        <p:txBody>
          <a:bodyPr/>
          <a:lstStyle/>
          <a:p>
            <a:fld id="{FB5BC9EA-4FEE-444B-92CE-4488B20DCBA7}" type="slidenum">
              <a:rPr lang="en-US" smtClean="0">
                <a:solidFill>
                  <a:schemeClr val="tx1"/>
                </a:solidFill>
              </a:rPr>
              <a:pPr/>
              <a:t>3</a:t>
            </a:fld>
            <a:endParaRPr lang="en-US" dirty="0">
              <a:solidFill>
                <a:schemeClr val="tx1"/>
              </a:solidFill>
            </a:endParaRPr>
          </a:p>
        </p:txBody>
      </p:sp>
      <p:pic>
        <p:nvPicPr>
          <p:cNvPr id="5" name="Picture Placeholder 4">
            <a:extLst>
              <a:ext uri="{FF2B5EF4-FFF2-40B4-BE49-F238E27FC236}">
                <a16:creationId xmlns:a16="http://schemas.microsoft.com/office/drawing/2014/main" id="{473B4A97-6832-A8D4-43A3-BADE6F3E09C2}"/>
              </a:ext>
            </a:extLst>
          </p:cNvPr>
          <p:cNvPicPr>
            <a:picLocks noGrp="1" noChangeAspect="1"/>
          </p:cNvPicPr>
          <p:nvPr>
            <p:ph type="pic" sz="quarter" idx="13"/>
          </p:nvPr>
        </p:nvPicPr>
        <p:blipFill>
          <a:blip r:embed="rId3"/>
          <a:srcRect t="85" b="85"/>
          <a:stretch>
            <a:fillRect/>
          </a:stretch>
        </p:blipFill>
        <p:spPr>
          <a:prstGeom prst="rect">
            <a:avLst/>
          </a:prstGeom>
        </p:spPr>
      </p:pic>
    </p:spTree>
    <p:extLst>
      <p:ext uri="{BB962C8B-B14F-4D97-AF65-F5344CB8AC3E}">
        <p14:creationId xmlns:p14="http://schemas.microsoft.com/office/powerpoint/2010/main" val="1144966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32">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39" name="Rectangle 38">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029A8827-3374-4A11-8C85-AA2D78E9D5F2}"/>
              </a:ext>
            </a:extLst>
          </p:cNvPr>
          <p:cNvSpPr>
            <a:spLocks noGrp="1"/>
          </p:cNvSpPr>
          <p:nvPr>
            <p:ph type="ctrTitle"/>
          </p:nvPr>
        </p:nvSpPr>
        <p:spPr>
          <a:xfrm>
            <a:off x="838199" y="545914"/>
            <a:ext cx="9527275" cy="1241944"/>
          </a:xfrm>
        </p:spPr>
        <p:txBody>
          <a:bodyPr vert="horz" lIns="91440" tIns="45720" rIns="91440" bIns="45720" rtlCol="0" anchor="ctr">
            <a:normAutofit/>
          </a:bodyPr>
          <a:lstStyle/>
          <a:p>
            <a:r>
              <a:rPr lang="en-US" b="1" dirty="0"/>
              <a:t>Introduction: The Contemporary Theme</a:t>
            </a:r>
          </a:p>
        </p:txBody>
      </p:sp>
      <p:sp>
        <p:nvSpPr>
          <p:cNvPr id="17" name="Content Placeholder 16">
            <a:extLst>
              <a:ext uri="{FF2B5EF4-FFF2-40B4-BE49-F238E27FC236}">
                <a16:creationId xmlns:a16="http://schemas.microsoft.com/office/drawing/2014/main" id="{017C5392-1C76-48FA-8940-76AD15BCEF55}"/>
              </a:ext>
            </a:extLst>
          </p:cNvPr>
          <p:cNvSpPr>
            <a:spLocks noGrp="1"/>
          </p:cNvSpPr>
          <p:nvPr>
            <p:ph type="subTitle" idx="1"/>
          </p:nvPr>
        </p:nvSpPr>
        <p:spPr>
          <a:xfrm>
            <a:off x="418391" y="1912026"/>
            <a:ext cx="7655533" cy="4140069"/>
          </a:xfrm>
        </p:spPr>
        <p:txBody>
          <a:bodyPr vert="horz" lIns="91440" tIns="45720" rIns="91440" bIns="45720" rtlCol="0">
            <a:noAutofit/>
          </a:bodyPr>
          <a:lstStyle/>
          <a:p>
            <a:pPr indent="-228600">
              <a:buFont typeface="Arial" panose="020B0604020202020204" pitchFamily="34" charset="0"/>
              <a:buChar char="•"/>
            </a:pPr>
            <a:r>
              <a:rPr lang="en-US" sz="2000" dirty="0"/>
              <a:t>This theme explores how technology enhances service while preserving hospitality’s human essence.</a:t>
            </a:r>
          </a:p>
          <a:p>
            <a:pPr marL="285750" indent="-228600">
              <a:buFont typeface="Arial" panose="020B0604020202020204" pitchFamily="34" charset="0"/>
              <a:buChar char="•"/>
            </a:pPr>
            <a:r>
              <a:rPr lang="en-US" sz="2000" dirty="0"/>
              <a:t>AI drives </a:t>
            </a:r>
            <a:r>
              <a:rPr lang="en-US" sz="2000" dirty="0" err="1"/>
              <a:t>personalisation</a:t>
            </a:r>
            <a:r>
              <a:rPr lang="en-US" sz="2000" dirty="0"/>
              <a:t> and operational efficiency (Hermansen, 2025).</a:t>
            </a:r>
          </a:p>
          <a:p>
            <a:pPr marL="285750" indent="-228600">
              <a:buFont typeface="Arial" panose="020B0604020202020204" pitchFamily="34" charset="0"/>
              <a:buChar char="•"/>
            </a:pPr>
            <a:r>
              <a:rPr lang="en-US" sz="2000" dirty="0"/>
              <a:t>Customers expect seamless tech and empathetic service.</a:t>
            </a:r>
          </a:p>
          <a:p>
            <a:pPr marL="285750" indent="-228600">
              <a:buFont typeface="Arial" panose="020B0604020202020204" pitchFamily="34" charset="0"/>
              <a:buChar char="•"/>
            </a:pPr>
            <a:r>
              <a:rPr lang="en-US" sz="2000" dirty="0"/>
              <a:t>Holiday Inn serves as a case study for integration.</a:t>
            </a:r>
          </a:p>
          <a:p>
            <a:pPr marL="285750" indent="-228600">
              <a:buFont typeface="Arial" panose="020B0604020202020204" pitchFamily="34" charset="0"/>
              <a:buChar char="•"/>
            </a:pPr>
            <a:r>
              <a:rPr lang="en-US" sz="2000" dirty="0"/>
              <a:t>The theme reflects the industry’s evolution toward digital hospitality.</a:t>
            </a:r>
          </a:p>
          <a:p>
            <a:pPr marL="285750" indent="-228600">
              <a:buFont typeface="Arial" panose="020B0604020202020204" pitchFamily="34" charset="0"/>
              <a:buChar char="•"/>
            </a:pPr>
            <a:r>
              <a:rPr lang="en-US" sz="2000" dirty="0"/>
              <a:t>The research identifies the balance between innovation and empathy.</a:t>
            </a:r>
          </a:p>
          <a:p>
            <a:pPr indent="-228600">
              <a:buFont typeface="Arial" panose="020B0604020202020204" pitchFamily="34" charset="0"/>
              <a:buChar char="•"/>
            </a:pPr>
            <a:endParaRPr lang="en-US" sz="2000" dirty="0"/>
          </a:p>
        </p:txBody>
      </p:sp>
      <p:pic>
        <p:nvPicPr>
          <p:cNvPr id="24" name="Picture Placeholder 23" descr="Person writing on glass">
            <a:extLst>
              <a:ext uri="{FF2B5EF4-FFF2-40B4-BE49-F238E27FC236}">
                <a16:creationId xmlns:a16="http://schemas.microsoft.com/office/drawing/2014/main" id="{E8D6D228-D684-4F0F-9A5A-880FC7432E4D}"/>
              </a:ext>
            </a:extLst>
          </p:cNvPr>
          <p:cNvPicPr>
            <a:picLocks noGrp="1" noChangeAspect="1"/>
          </p:cNvPicPr>
          <p:nvPr>
            <p:ph type="pic" sz="quarter" idx="13"/>
          </p:nvPr>
        </p:nvPicPr>
        <p:blipFill rotWithShape="1">
          <a:blip r:embed="rId3"/>
          <a:srcRect l="16718" r="-6" b="-6"/>
          <a:stretch>
            <a:fillRect/>
          </a:stretch>
        </p:blipFill>
        <p:spPr>
          <a:xfrm>
            <a:off x="8153401" y="1912026"/>
            <a:ext cx="2587254" cy="2073637"/>
          </a:xfrm>
          <a:prstGeom prst="rect">
            <a:avLst/>
          </a:prstGeom>
        </p:spPr>
      </p:pic>
      <p:pic>
        <p:nvPicPr>
          <p:cNvPr id="12" name="Picture Placeholder 11" descr="Person typing on a laptop">
            <a:extLst>
              <a:ext uri="{FF2B5EF4-FFF2-40B4-BE49-F238E27FC236}">
                <a16:creationId xmlns:a16="http://schemas.microsoft.com/office/drawing/2014/main" id="{5C6EB4F4-2E2A-4AA4-BE26-B5AA4D3BDF00}"/>
              </a:ext>
            </a:extLst>
          </p:cNvPr>
          <p:cNvPicPr>
            <a:picLocks noGrp="1" noChangeAspect="1"/>
          </p:cNvPicPr>
          <p:nvPr>
            <p:ph type="pic" sz="quarter" idx="4294967295"/>
          </p:nvPr>
        </p:nvPicPr>
        <p:blipFill rotWithShape="1">
          <a:blip r:embed="rId4" cstate="screen">
            <a:extLst>
              <a:ext uri="{28A0092B-C50C-407E-A947-70E740481C1C}">
                <a14:useLocalDpi xmlns:a14="http://schemas.microsoft.com/office/drawing/2010/main" val="0"/>
              </a:ext>
            </a:extLst>
          </a:blip>
          <a:srcRect r="1057" b="-3"/>
          <a:stretch>
            <a:fillRect/>
          </a:stretch>
        </p:blipFill>
        <p:spPr>
          <a:xfrm>
            <a:off x="8146926" y="3971430"/>
            <a:ext cx="2593728" cy="2073637"/>
          </a:xfrm>
          <a:prstGeom prst="rect">
            <a:avLst/>
          </a:prstGeom>
        </p:spPr>
      </p:pic>
      <p:sp>
        <p:nvSpPr>
          <p:cNvPr id="22" name="Footer Placeholder 21">
            <a:extLst>
              <a:ext uri="{FF2B5EF4-FFF2-40B4-BE49-F238E27FC236}">
                <a16:creationId xmlns:a16="http://schemas.microsoft.com/office/drawing/2014/main" id="{74D078E0-1675-4479-A2AB-9DD2016B8737}"/>
              </a:ext>
            </a:extLst>
          </p:cNvPr>
          <p:cNvSpPr>
            <a:spLocks noGrp="1"/>
          </p:cNvSpPr>
          <p:nvPr>
            <p:ph type="ftr" sz="quarter" idx="4294967295"/>
          </p:nvPr>
        </p:nvSpPr>
        <p:spPr>
          <a:xfrm rot="5400000">
            <a:off x="9233562" y="2578525"/>
            <a:ext cx="4114800" cy="365125"/>
          </a:xfrm>
          <a:prstGeom prst="rect">
            <a:avLst/>
          </a:prstGeom>
        </p:spPr>
        <p:txBody>
          <a:bodyPr vert="horz" lIns="91440" tIns="45720" rIns="91440" bIns="45720" rtlCol="0" anchor="ctr">
            <a:normAutofit/>
          </a:bodyPr>
          <a:lstStyle/>
          <a:p>
            <a:pPr>
              <a:spcAft>
                <a:spcPts val="600"/>
              </a:spcAft>
            </a:pPr>
            <a:r>
              <a:rPr lang="en-US" sz="1050" b="1" kern="1200" cap="all" spc="300" baseline="0">
                <a:solidFill>
                  <a:schemeClr val="accent1"/>
                </a:solidFill>
                <a:latin typeface="+mn-lt"/>
                <a:ea typeface="+mn-ea"/>
                <a:cs typeface="+mn-cs"/>
              </a:rPr>
              <a:t>Introduction </a:t>
            </a:r>
          </a:p>
        </p:txBody>
      </p:sp>
      <p:sp>
        <p:nvSpPr>
          <p:cNvPr id="23" name="Slide Number Placeholder 22">
            <a:extLst>
              <a:ext uri="{FF2B5EF4-FFF2-40B4-BE49-F238E27FC236}">
                <a16:creationId xmlns:a16="http://schemas.microsoft.com/office/drawing/2014/main" id="{02E0DE71-4D88-4BC4-A247-4E1F6302359A}"/>
              </a:ext>
            </a:extLst>
          </p:cNvPr>
          <p:cNvSpPr>
            <a:spLocks noGrp="1"/>
          </p:cNvSpPr>
          <p:nvPr>
            <p:ph type="sldNum" sz="quarter" idx="4294967295"/>
          </p:nvPr>
        </p:nvSpPr>
        <p:spPr>
          <a:xfrm>
            <a:off x="10821701" y="5672706"/>
            <a:ext cx="951908" cy="754673"/>
          </a:xfrm>
          <a:prstGeom prst="rect">
            <a:avLst/>
          </a:prstGeom>
        </p:spPr>
        <p:txBody>
          <a:bodyPr vert="horz" lIns="91440" tIns="45720" rIns="91440" bIns="45720" rtlCol="0" anchor="ctr">
            <a:normAutofit/>
          </a:bodyPr>
          <a:lstStyle/>
          <a:p>
            <a:pPr algn="ctr">
              <a:spcAft>
                <a:spcPts val="600"/>
              </a:spcAft>
            </a:pPr>
            <a:fld id="{FB5BC9EA-4FEE-444B-92CE-4488B20DCBA7}" type="slidenum">
              <a:rPr lang="en-US" sz="3600" b="1" smtClean="0">
                <a:solidFill>
                  <a:schemeClr val="accent1"/>
                </a:solidFill>
              </a:rPr>
              <a:pPr algn="ctr">
                <a:spcAft>
                  <a:spcPts val="600"/>
                </a:spcAft>
              </a:pPr>
              <a:t>4</a:t>
            </a:fld>
            <a:endParaRPr lang="en-US" sz="3600" b="1">
              <a:solidFill>
                <a:schemeClr val="accent1"/>
              </a:solidFill>
            </a:endParaRPr>
          </a:p>
        </p:txBody>
      </p:sp>
      <p:sp>
        <p:nvSpPr>
          <p:cNvPr id="43" name="Rectangle 42">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46926" y="1915627"/>
            <a:ext cx="0" cy="4140072"/>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20368CD-4CCD-4933-8511-B0EDF3C8BB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46926" y="3985663"/>
            <a:ext cx="260177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3396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92D10-265D-3797-B415-A7742165C61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8E044143-28EF-AC96-C477-22E6A7E4FBF3}"/>
              </a:ext>
            </a:extLst>
          </p:cNvPr>
          <p:cNvSpPr>
            <a:spLocks noGrp="1"/>
          </p:cNvSpPr>
          <p:nvPr>
            <p:ph type="title"/>
          </p:nvPr>
        </p:nvSpPr>
        <p:spPr>
          <a:xfrm>
            <a:off x="838199" y="545914"/>
            <a:ext cx="9527275" cy="1241944"/>
          </a:xfrm>
        </p:spPr>
        <p:txBody>
          <a:bodyPr>
            <a:normAutofit/>
          </a:bodyPr>
          <a:lstStyle/>
          <a:p>
            <a:r>
              <a:rPr lang="en-US" dirty="0">
                <a:solidFill>
                  <a:schemeClr val="tx1"/>
                </a:solidFill>
              </a:rPr>
              <a:t>Industry Background: Holiday Inn and IHG</a:t>
            </a:r>
          </a:p>
        </p:txBody>
      </p:sp>
      <p:sp>
        <p:nvSpPr>
          <p:cNvPr id="15" name="Content Placeholder 14">
            <a:extLst>
              <a:ext uri="{FF2B5EF4-FFF2-40B4-BE49-F238E27FC236}">
                <a16:creationId xmlns:a16="http://schemas.microsoft.com/office/drawing/2014/main" id="{B370C69F-DFC1-8799-C362-1D17B0E8CA1A}"/>
              </a:ext>
            </a:extLst>
          </p:cNvPr>
          <p:cNvSpPr>
            <a:spLocks noGrp="1"/>
          </p:cNvSpPr>
          <p:nvPr>
            <p:ph idx="1"/>
          </p:nvPr>
        </p:nvSpPr>
        <p:spPr>
          <a:xfrm>
            <a:off x="838200" y="2400300"/>
            <a:ext cx="6025116" cy="3352226"/>
          </a:xfrm>
        </p:spPr>
        <p:txBody>
          <a:bodyPr>
            <a:normAutofit lnSpcReduction="10000"/>
          </a:bodyPr>
          <a:lstStyle/>
          <a:p>
            <a:r>
              <a:rPr lang="en-US" dirty="0">
                <a:solidFill>
                  <a:schemeClr val="tx1"/>
                </a:solidFill>
                <a:latin typeface="Times New Roman" panose="02020603050405020304" pitchFamily="18" charset="0"/>
                <a:cs typeface="Times New Roman" panose="02020603050405020304" pitchFamily="18" charset="0"/>
              </a:rPr>
              <a:t>Holiday Inn, under IHG, is a global brand adapting to digital transformation (Barr, 2020).</a:t>
            </a:r>
          </a:p>
          <a:p>
            <a:pPr marL="285750" indent="-28575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Operates in over 100 countries worldwide.</a:t>
            </a:r>
          </a:p>
          <a:p>
            <a:pPr marL="285750" indent="-28575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Competes through consistency, comfort, and innovation.</a:t>
            </a:r>
          </a:p>
          <a:p>
            <a:pPr marL="285750" indent="-28575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AI supports service efficiency and personalisation.</a:t>
            </a:r>
          </a:p>
          <a:p>
            <a:pPr marL="285750" indent="-28575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IHG’s AI travel planner improves guest itineraries (Barr, 2020).</a:t>
            </a:r>
          </a:p>
          <a:p>
            <a:pPr marL="285750" indent="-28575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The brand emphasizes technology with genuine care.</a:t>
            </a:r>
          </a:p>
          <a:p>
            <a:endParaRPr lang="en-US" dirty="0">
              <a:solidFill>
                <a:schemeClr val="tx1"/>
              </a:solidFill>
              <a:latin typeface="Times New Roman" panose="02020603050405020304" pitchFamily="18" charset="0"/>
              <a:cs typeface="Times New Roman" panose="02020603050405020304" pitchFamily="18" charset="0"/>
            </a:endParaRPr>
          </a:p>
        </p:txBody>
      </p:sp>
      <p:sp>
        <p:nvSpPr>
          <p:cNvPr id="19" name="Footer Placeholder 18">
            <a:extLst>
              <a:ext uri="{FF2B5EF4-FFF2-40B4-BE49-F238E27FC236}">
                <a16:creationId xmlns:a16="http://schemas.microsoft.com/office/drawing/2014/main" id="{CAEA97E4-92B8-AB53-82FC-7F472BA831EE}"/>
              </a:ext>
            </a:extLst>
          </p:cNvPr>
          <p:cNvSpPr>
            <a:spLocks noGrp="1"/>
          </p:cNvSpPr>
          <p:nvPr>
            <p:ph type="ftr" sz="quarter" idx="11"/>
          </p:nvPr>
        </p:nvSpPr>
        <p:spPr>
          <a:xfrm rot="5400000">
            <a:off x="9233562" y="2578525"/>
            <a:ext cx="4114800" cy="365125"/>
          </a:xfrm>
        </p:spPr>
        <p:txBody>
          <a:bodyPr/>
          <a:lstStyle/>
          <a:p>
            <a:r>
              <a:rPr lang="en-US" b="1" dirty="0">
                <a:solidFill>
                  <a:schemeClr val="tx1"/>
                </a:solidFill>
              </a:rPr>
              <a:t>Industry Background </a:t>
            </a:r>
            <a:endParaRPr lang="en-US" b="1" dirty="0">
              <a:solidFill>
                <a:schemeClr val="tx1"/>
              </a:solidFill>
              <a:latin typeface="Times New Roman" panose="02020603050405020304" pitchFamily="18" charset="0"/>
              <a:cs typeface="Times New Roman" panose="02020603050405020304" pitchFamily="18" charset="0"/>
            </a:endParaRPr>
          </a:p>
        </p:txBody>
      </p:sp>
      <p:sp>
        <p:nvSpPr>
          <p:cNvPr id="20" name="Slide Number Placeholder 19">
            <a:extLst>
              <a:ext uri="{FF2B5EF4-FFF2-40B4-BE49-F238E27FC236}">
                <a16:creationId xmlns:a16="http://schemas.microsoft.com/office/drawing/2014/main" id="{4E06507F-4ED1-01F4-E8BF-0F2F96B83BBD}"/>
              </a:ext>
            </a:extLst>
          </p:cNvPr>
          <p:cNvSpPr>
            <a:spLocks noGrp="1"/>
          </p:cNvSpPr>
          <p:nvPr>
            <p:ph type="sldNum" sz="quarter" idx="12"/>
          </p:nvPr>
        </p:nvSpPr>
        <p:spPr>
          <a:xfrm>
            <a:off x="10821701" y="5672706"/>
            <a:ext cx="951908" cy="754673"/>
          </a:xfrm>
        </p:spPr>
        <p:txBody>
          <a:bodyPr/>
          <a:lstStyle/>
          <a:p>
            <a:fld id="{FB5BC9EA-4FEE-444B-92CE-4488B20DCBA7}" type="slidenum">
              <a:rPr lang="en-US" smtClean="0">
                <a:solidFill>
                  <a:schemeClr val="tx1"/>
                </a:solidFill>
              </a:rPr>
              <a:pPr/>
              <a:t>5</a:t>
            </a:fld>
            <a:endParaRPr lang="en-US" dirty="0">
              <a:solidFill>
                <a:schemeClr val="tx1"/>
              </a:solidFill>
            </a:endParaRPr>
          </a:p>
        </p:txBody>
      </p:sp>
      <p:pic>
        <p:nvPicPr>
          <p:cNvPr id="5" name="Picture Placeholder 4">
            <a:extLst>
              <a:ext uri="{FF2B5EF4-FFF2-40B4-BE49-F238E27FC236}">
                <a16:creationId xmlns:a16="http://schemas.microsoft.com/office/drawing/2014/main" id="{06F02D3A-D6AA-872A-8A86-0F5EA2CED649}"/>
              </a:ext>
            </a:extLst>
          </p:cNvPr>
          <p:cNvPicPr>
            <a:picLocks noGrp="1" noChangeAspect="1"/>
          </p:cNvPicPr>
          <p:nvPr>
            <p:ph type="pic" sz="quarter" idx="13"/>
          </p:nvPr>
        </p:nvPicPr>
        <p:blipFill>
          <a:blip r:embed="rId3"/>
          <a:srcRect l="27634" r="27634"/>
          <a:stretch>
            <a:fillRect/>
          </a:stretch>
        </p:blipFill>
        <p:spPr>
          <a:prstGeom prst="rect">
            <a:avLst/>
          </a:prstGeom>
        </p:spPr>
      </p:pic>
    </p:spTree>
    <p:extLst>
      <p:ext uri="{BB962C8B-B14F-4D97-AF65-F5344CB8AC3E}">
        <p14:creationId xmlns:p14="http://schemas.microsoft.com/office/powerpoint/2010/main" val="1159943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0BDA8-81EB-98C9-0BD4-19D135B64A1C}"/>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Literature Review: </a:t>
            </a:r>
            <a:r>
              <a:rPr lang="en-US" b="1" dirty="0">
                <a:solidFill>
                  <a:schemeClr val="tx1"/>
                </a:solidFill>
                <a:latin typeface="Times New Roman" panose="02020603050405020304" pitchFamily="18" charset="0"/>
                <a:cs typeface="Times New Roman" panose="02020603050405020304" pitchFamily="18" charset="0"/>
              </a:rPr>
              <a:t>Core Concepts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1DB7D3-5608-F294-2424-AE8AEBBF1BA3}"/>
              </a:ext>
            </a:extLst>
          </p:cNvPr>
          <p:cNvSpPr>
            <a:spLocks noGrp="1"/>
          </p:cNvSpPr>
          <p:nvPr>
            <p:ph idx="1"/>
          </p:nvPr>
        </p:nvSpPr>
        <p:spPr>
          <a:xfrm>
            <a:off x="631371" y="2046514"/>
            <a:ext cx="6231945" cy="3706012"/>
          </a:xfrm>
        </p:spPr>
        <p:txBody>
          <a:bodyPr>
            <a:normAutofit fontScale="70000" lnSpcReduction="20000"/>
          </a:bodyPr>
          <a:lstStyle/>
          <a:p>
            <a:br>
              <a:rPr lang="en-US" dirty="0">
                <a:solidFill>
                  <a:schemeClr val="tx1"/>
                </a:solidFill>
                <a:latin typeface="Times New Roman" panose="02020603050405020304" pitchFamily="18" charset="0"/>
                <a:cs typeface="Times New Roman" panose="02020603050405020304" pitchFamily="18" charset="0"/>
              </a:rPr>
            </a:br>
            <a:r>
              <a:rPr lang="en-US" sz="2900" dirty="0">
                <a:solidFill>
                  <a:schemeClr val="tx1"/>
                </a:solidFill>
                <a:latin typeface="Times New Roman" panose="02020603050405020304" pitchFamily="18" charset="0"/>
                <a:cs typeface="Times New Roman" panose="02020603050405020304" pitchFamily="18" charset="0"/>
              </a:rPr>
              <a:t>Research shows AI improves processes, but human warmth sustains loyalty.</a:t>
            </a:r>
          </a:p>
          <a:p>
            <a:pPr marL="342900" indent="-342900">
              <a:buFont typeface="Arial" panose="020B0604020202020204" pitchFamily="34" charset="0"/>
              <a:buChar char="•"/>
            </a:pPr>
            <a:r>
              <a:rPr lang="en-US" sz="2900" dirty="0">
                <a:solidFill>
                  <a:schemeClr val="tx1"/>
                </a:solidFill>
                <a:latin typeface="Times New Roman" panose="02020603050405020304" pitchFamily="18" charset="0"/>
                <a:cs typeface="Times New Roman" panose="02020603050405020304" pitchFamily="18" charset="0"/>
              </a:rPr>
              <a:t>AI automates repetitive tasks like check-in and queries.</a:t>
            </a:r>
          </a:p>
          <a:p>
            <a:pPr marL="342900" indent="-342900">
              <a:buFont typeface="Arial" panose="020B0604020202020204" pitchFamily="34" charset="0"/>
              <a:buChar char="•"/>
            </a:pPr>
            <a:r>
              <a:rPr lang="en-US" sz="2900" dirty="0">
                <a:solidFill>
                  <a:schemeClr val="tx1"/>
                </a:solidFill>
                <a:latin typeface="Times New Roman" panose="02020603050405020304" pitchFamily="18" charset="0"/>
                <a:cs typeface="Times New Roman" panose="02020603050405020304" pitchFamily="18" charset="0"/>
              </a:rPr>
              <a:t>Guests appreciate personalisation through data-driven insights (Hudson, 2025).</a:t>
            </a:r>
          </a:p>
          <a:p>
            <a:pPr marL="342900" indent="-342900">
              <a:buFont typeface="Arial" panose="020B0604020202020204" pitchFamily="34" charset="0"/>
              <a:buChar char="•"/>
            </a:pPr>
            <a:r>
              <a:rPr lang="en-US" sz="2900" dirty="0">
                <a:solidFill>
                  <a:schemeClr val="tx1"/>
                </a:solidFill>
                <a:latin typeface="Times New Roman" panose="02020603050405020304" pitchFamily="18" charset="0"/>
                <a:cs typeface="Times New Roman" panose="02020603050405020304" pitchFamily="18" charset="0"/>
              </a:rPr>
              <a:t>SERVQUAL theory highlights empathy as essential in service.</a:t>
            </a:r>
          </a:p>
          <a:p>
            <a:pPr marL="342900" indent="-342900">
              <a:buFont typeface="Arial" panose="020B0604020202020204" pitchFamily="34" charset="0"/>
              <a:buChar char="•"/>
            </a:pPr>
            <a:r>
              <a:rPr lang="en-US" sz="2900" dirty="0">
                <a:solidFill>
                  <a:schemeClr val="tx1"/>
                </a:solidFill>
                <a:latin typeface="Times New Roman" panose="02020603050405020304" pitchFamily="18" charset="0"/>
                <a:cs typeface="Times New Roman" panose="02020603050405020304" pitchFamily="18" charset="0"/>
              </a:rPr>
              <a:t>Technology Acceptance Model explains user trust in AI.</a:t>
            </a:r>
          </a:p>
          <a:p>
            <a:pPr marL="342900" indent="-342900">
              <a:buFont typeface="Arial" panose="020B0604020202020204" pitchFamily="34" charset="0"/>
              <a:buChar char="•"/>
            </a:pPr>
            <a:r>
              <a:rPr lang="en-US" sz="2900" dirty="0">
                <a:solidFill>
                  <a:schemeClr val="tx1"/>
                </a:solidFill>
                <a:latin typeface="Times New Roman" panose="02020603050405020304" pitchFamily="18" charset="0"/>
                <a:cs typeface="Times New Roman" panose="02020603050405020304" pitchFamily="18" charset="0"/>
              </a:rPr>
              <a:t>Collaboration enhances both service quality and staff efficiency.</a:t>
            </a:r>
          </a:p>
          <a:p>
            <a:endParaRPr lang="en-GB" dirty="0">
              <a:solidFill>
                <a:schemeClr val="tx1"/>
              </a:solidFill>
              <a:latin typeface="Times New Roman" panose="02020603050405020304" pitchFamily="18" charset="0"/>
              <a:cs typeface="Times New Roman" panose="02020603050405020304" pitchFamily="18" charset="0"/>
            </a:endParaRPr>
          </a:p>
        </p:txBody>
      </p:sp>
      <p:pic>
        <p:nvPicPr>
          <p:cNvPr id="8" name="Picture Placeholder 7">
            <a:extLst>
              <a:ext uri="{FF2B5EF4-FFF2-40B4-BE49-F238E27FC236}">
                <a16:creationId xmlns:a16="http://schemas.microsoft.com/office/drawing/2014/main" id="{07417924-2EB8-0710-681F-D62BF53324CE}"/>
              </a:ext>
            </a:extLst>
          </p:cNvPr>
          <p:cNvPicPr>
            <a:picLocks noGrp="1" noChangeAspect="1"/>
          </p:cNvPicPr>
          <p:nvPr>
            <p:ph type="pic" sz="quarter" idx="13"/>
          </p:nvPr>
        </p:nvPicPr>
        <p:blipFill>
          <a:blip r:embed="rId3"/>
          <a:srcRect l="27442" r="27442"/>
          <a:stretch>
            <a:fillRect/>
          </a:stretch>
        </p:blipFill>
        <p:spPr>
          <a:prstGeom prst="rect">
            <a:avLst/>
          </a:prstGeom>
        </p:spPr>
      </p:pic>
      <p:sp>
        <p:nvSpPr>
          <p:cNvPr id="6" name="Footer Placeholder 5">
            <a:extLst>
              <a:ext uri="{FF2B5EF4-FFF2-40B4-BE49-F238E27FC236}">
                <a16:creationId xmlns:a16="http://schemas.microsoft.com/office/drawing/2014/main" id="{38EC5CAE-8058-84AF-15C4-6F1B7DD39F9A}"/>
              </a:ext>
            </a:extLst>
          </p:cNvPr>
          <p:cNvSpPr>
            <a:spLocks noGrp="1"/>
          </p:cNvSpPr>
          <p:nvPr>
            <p:ph type="ftr" sz="quarter" idx="11"/>
          </p:nvPr>
        </p:nvSpPr>
        <p:spPr/>
        <p:txBody>
          <a:bodyPr/>
          <a:lstStyle/>
          <a:p>
            <a:r>
              <a:rPr lang="en-US" sz="1000" b="1" dirty="0">
                <a:solidFill>
                  <a:schemeClr val="tx1"/>
                </a:solidFill>
                <a:latin typeface="Times New Roman" panose="02020603050405020304" pitchFamily="18" charset="0"/>
                <a:cs typeface="Times New Roman" panose="02020603050405020304" pitchFamily="18" charset="0"/>
              </a:rPr>
              <a:t>Core Concepts </a:t>
            </a:r>
            <a:endParaRPr lang="en-US" sz="1000" dirty="0"/>
          </a:p>
        </p:txBody>
      </p:sp>
      <p:sp>
        <p:nvSpPr>
          <p:cNvPr id="7" name="Slide Number Placeholder 6">
            <a:extLst>
              <a:ext uri="{FF2B5EF4-FFF2-40B4-BE49-F238E27FC236}">
                <a16:creationId xmlns:a16="http://schemas.microsoft.com/office/drawing/2014/main" id="{9E2566C8-B4DE-1218-7543-5E9937AF95DE}"/>
              </a:ext>
            </a:extLst>
          </p:cNvPr>
          <p:cNvSpPr>
            <a:spLocks noGrp="1"/>
          </p:cNvSpPr>
          <p:nvPr>
            <p:ph type="sldNum" sz="quarter" idx="12"/>
          </p:nvPr>
        </p:nvSpPr>
        <p:spPr/>
        <p:txBody>
          <a:bodyPr/>
          <a:lstStyle/>
          <a:p>
            <a:fld id="{42B7CBA4-B6F8-42AF-9F87-A3019C537482}" type="slidenum">
              <a:rPr lang="en-US" smtClean="0">
                <a:solidFill>
                  <a:schemeClr val="tx1"/>
                </a:solidFill>
              </a:rPr>
              <a:pPr/>
              <a:t>6</a:t>
            </a:fld>
            <a:endParaRPr lang="en-US" dirty="0">
              <a:solidFill>
                <a:schemeClr val="tx1"/>
              </a:solidFill>
            </a:endParaRPr>
          </a:p>
        </p:txBody>
      </p:sp>
    </p:spTree>
    <p:extLst>
      <p:ext uri="{BB962C8B-B14F-4D97-AF65-F5344CB8AC3E}">
        <p14:creationId xmlns:p14="http://schemas.microsoft.com/office/powerpoint/2010/main" val="2155025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9DF08-B360-6488-AE24-B9D052E33972}"/>
              </a:ext>
            </a:extLst>
          </p:cNvPr>
          <p:cNvSpPr>
            <a:spLocks noGrp="1"/>
          </p:cNvSpPr>
          <p:nvPr>
            <p:ph type="title"/>
          </p:nvPr>
        </p:nvSpPr>
        <p:spPr>
          <a:xfrm>
            <a:off x="827313" y="604578"/>
            <a:ext cx="9527275" cy="1241944"/>
          </a:xfrm>
        </p:spPr>
        <p:txBody>
          <a:bodyPr/>
          <a:lstStyle/>
          <a:p>
            <a:r>
              <a:rPr lang="en-US" b="1" dirty="0">
                <a:solidFill>
                  <a:schemeClr val="tx1"/>
                </a:solidFill>
                <a:latin typeface="Times New Roman" panose="02020603050405020304" pitchFamily="18" charset="0"/>
                <a:cs typeface="Times New Roman" panose="02020603050405020304" pitchFamily="18" charset="0"/>
              </a:rPr>
              <a:t>Literature Review: Key Insights</a:t>
            </a:r>
            <a:endParaRPr lang="en-GB" b="1" dirty="0">
              <a:solidFill>
                <a:schemeClr val="tx1"/>
              </a:solidFill>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C975A3A1-6E86-EC99-F77D-30BD82845B5D}"/>
              </a:ext>
            </a:extLst>
          </p:cNvPr>
          <p:cNvGraphicFramePr>
            <a:graphicFrameLocks noGrp="1"/>
          </p:cNvGraphicFramePr>
          <p:nvPr>
            <p:ph sz="quarter" idx="13"/>
            <p:extLst>
              <p:ext uri="{D42A27DB-BD31-4B8C-83A1-F6EECF244321}">
                <p14:modId xmlns:p14="http://schemas.microsoft.com/office/powerpoint/2010/main" val="2911682564"/>
              </p:ext>
            </p:extLst>
          </p:nvPr>
        </p:nvGraphicFramePr>
        <p:xfrm>
          <a:off x="1220788" y="2322513"/>
          <a:ext cx="8662987" cy="3309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98D24988-E3B2-9232-7FFF-001AFE7BA13A}"/>
              </a:ext>
            </a:extLst>
          </p:cNvPr>
          <p:cNvSpPr>
            <a:spLocks noGrp="1"/>
          </p:cNvSpPr>
          <p:nvPr>
            <p:ph type="ftr" sz="quarter" idx="11"/>
          </p:nvPr>
        </p:nvSpPr>
        <p:spPr/>
        <p:txBody>
          <a:bodyPr/>
          <a:lstStyle/>
          <a:p>
            <a:r>
              <a:rPr lang="en-US" b="1" dirty="0">
                <a:solidFill>
                  <a:schemeClr val="tx1"/>
                </a:solidFill>
              </a:rPr>
              <a:t>Key Insights </a:t>
            </a:r>
            <a:endParaRPr lang="en-US" dirty="0">
              <a:solidFill>
                <a:schemeClr val="tx1"/>
              </a:solidFill>
            </a:endParaRPr>
          </a:p>
        </p:txBody>
      </p:sp>
      <p:sp>
        <p:nvSpPr>
          <p:cNvPr id="6" name="Slide Number Placeholder 5">
            <a:extLst>
              <a:ext uri="{FF2B5EF4-FFF2-40B4-BE49-F238E27FC236}">
                <a16:creationId xmlns:a16="http://schemas.microsoft.com/office/drawing/2014/main" id="{1AF655FB-5828-14B5-1EB6-6399A94DB515}"/>
              </a:ext>
            </a:extLst>
          </p:cNvPr>
          <p:cNvSpPr>
            <a:spLocks noGrp="1"/>
          </p:cNvSpPr>
          <p:nvPr>
            <p:ph type="sldNum" sz="quarter" idx="12"/>
          </p:nvPr>
        </p:nvSpPr>
        <p:spPr/>
        <p:txBody>
          <a:bodyPr/>
          <a:lstStyle/>
          <a:p>
            <a:fld id="{42B7CBA4-B6F8-42AF-9F87-A3019C537482}" type="slidenum">
              <a:rPr lang="en-US" smtClean="0">
                <a:solidFill>
                  <a:schemeClr val="tx1"/>
                </a:solidFill>
                <a:latin typeface="Times New Roman" panose="02020603050405020304" pitchFamily="18" charset="0"/>
                <a:cs typeface="Times New Roman" panose="02020603050405020304" pitchFamily="18" charset="0"/>
              </a:rPr>
              <a:pPr/>
              <a:t>7</a:t>
            </a:fld>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71496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AF58A-B682-55ED-69B4-160854E8BA15}"/>
              </a:ext>
            </a:extLst>
          </p:cNvPr>
          <p:cNvSpPr>
            <a:spLocks noGrp="1"/>
          </p:cNvSpPr>
          <p:nvPr>
            <p:ph type="title"/>
          </p:nvPr>
        </p:nvSpPr>
        <p:spPr/>
        <p:txBody>
          <a:bodyPr/>
          <a:lstStyle/>
          <a:p>
            <a:r>
              <a:rPr lang="en-GB" b="1" dirty="0">
                <a:solidFill>
                  <a:schemeClr val="tx1"/>
                </a:solidFill>
                <a:latin typeface="Times New Roman" panose="02020603050405020304" pitchFamily="18" charset="0"/>
                <a:cs typeface="Times New Roman" panose="02020603050405020304" pitchFamily="18" charset="0"/>
              </a:rPr>
              <a:t>Methodology</a:t>
            </a:r>
            <a:r>
              <a:rPr lang="en-GB" dirty="0"/>
              <a:t> </a:t>
            </a:r>
          </a:p>
        </p:txBody>
      </p:sp>
      <p:sp>
        <p:nvSpPr>
          <p:cNvPr id="3" name="Content Placeholder 2">
            <a:extLst>
              <a:ext uri="{FF2B5EF4-FFF2-40B4-BE49-F238E27FC236}">
                <a16:creationId xmlns:a16="http://schemas.microsoft.com/office/drawing/2014/main" id="{05C08E50-A459-26D2-D1BB-AD6F27779F95}"/>
              </a:ext>
            </a:extLst>
          </p:cNvPr>
          <p:cNvSpPr>
            <a:spLocks noGrp="1"/>
          </p:cNvSpPr>
          <p:nvPr>
            <p:ph idx="1"/>
          </p:nvPr>
        </p:nvSpPr>
        <p:spPr>
          <a:xfrm>
            <a:off x="587829" y="1928306"/>
            <a:ext cx="6681651" cy="4105655"/>
          </a:xfrm>
        </p:spPr>
        <p:txBody>
          <a:bodyPr>
            <a:normAutofit fontScale="92500" lnSpcReduction="10000"/>
          </a:bodyPr>
          <a:lstStyle/>
          <a:p>
            <a:r>
              <a:rPr lang="en-US" sz="2200" dirty="0">
                <a:solidFill>
                  <a:schemeClr val="tx1"/>
                </a:solidFill>
                <a:latin typeface="Times New Roman" panose="02020603050405020304" pitchFamily="18" charset="0"/>
                <a:cs typeface="Times New Roman" panose="02020603050405020304" pitchFamily="18" charset="0"/>
              </a:rPr>
              <a:t>This study uses secondary qualitative research and applies the PEAS framework to explore AI-human collaboration at Holiday Inn.</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Qualitative study using secondary data from credible academic and industry sources.</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Information drawn from journals, IHG reports, and hospitality news.</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Systematic literature review ensures reliability and validity.</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Analysis structured using PEAS: Problem, Evidence, Analysis, Solution.</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Framework provides clear, outcome-oriented insights for Holiday Inn.</a:t>
            </a:r>
          </a:p>
          <a:p>
            <a:endParaRPr lang="en-GB" dirty="0">
              <a:solidFill>
                <a:schemeClr val="tx1"/>
              </a:solidFill>
              <a:latin typeface="Times New Roman" panose="02020603050405020304" pitchFamily="18" charset="0"/>
              <a:cs typeface="Times New Roman" panose="02020603050405020304" pitchFamily="18" charset="0"/>
            </a:endParaRPr>
          </a:p>
        </p:txBody>
      </p:sp>
      <p:pic>
        <p:nvPicPr>
          <p:cNvPr id="8" name="Picture Placeholder 7">
            <a:extLst>
              <a:ext uri="{FF2B5EF4-FFF2-40B4-BE49-F238E27FC236}">
                <a16:creationId xmlns:a16="http://schemas.microsoft.com/office/drawing/2014/main" id="{923F7F82-7AFD-4DCC-AFB9-D4700BE3A215}"/>
              </a:ext>
            </a:extLst>
          </p:cNvPr>
          <p:cNvPicPr>
            <a:picLocks noGrp="1" noChangeAspect="1"/>
          </p:cNvPicPr>
          <p:nvPr>
            <p:ph type="pic" sz="quarter" idx="13"/>
          </p:nvPr>
        </p:nvPicPr>
        <p:blipFill>
          <a:blip r:embed="rId3"/>
          <a:srcRect l="25238" r="25238"/>
          <a:stretch>
            <a:fillRect/>
          </a:stretch>
        </p:blipFill>
        <p:spPr>
          <a:prstGeom prst="rect">
            <a:avLst/>
          </a:prstGeom>
        </p:spPr>
      </p:pic>
      <p:sp>
        <p:nvSpPr>
          <p:cNvPr id="6" name="Footer Placeholder 5">
            <a:extLst>
              <a:ext uri="{FF2B5EF4-FFF2-40B4-BE49-F238E27FC236}">
                <a16:creationId xmlns:a16="http://schemas.microsoft.com/office/drawing/2014/main" id="{833CE592-604E-2A56-4CC9-E2E8FD755E7C}"/>
              </a:ext>
            </a:extLst>
          </p:cNvPr>
          <p:cNvSpPr>
            <a:spLocks noGrp="1"/>
          </p:cNvSpPr>
          <p:nvPr>
            <p:ph type="ftr" sz="quarter" idx="11"/>
          </p:nvPr>
        </p:nvSpPr>
        <p:spPr/>
        <p:txBody>
          <a:bodyPr/>
          <a:lstStyle/>
          <a:p>
            <a:r>
              <a:rPr lang="en-US" b="1" dirty="0">
                <a:solidFill>
                  <a:schemeClr val="tx1"/>
                </a:solidFill>
              </a:rPr>
              <a:t>How the Research Was Conducted</a:t>
            </a:r>
            <a:endParaRPr lang="en-US" dirty="0">
              <a:solidFill>
                <a:schemeClr val="tx1"/>
              </a:solidFill>
            </a:endParaRPr>
          </a:p>
        </p:txBody>
      </p:sp>
      <p:sp>
        <p:nvSpPr>
          <p:cNvPr id="7" name="Slide Number Placeholder 6">
            <a:extLst>
              <a:ext uri="{FF2B5EF4-FFF2-40B4-BE49-F238E27FC236}">
                <a16:creationId xmlns:a16="http://schemas.microsoft.com/office/drawing/2014/main" id="{53579D5C-7B7B-2A47-3FB1-DFFBC6F0C40B}"/>
              </a:ext>
            </a:extLst>
          </p:cNvPr>
          <p:cNvSpPr>
            <a:spLocks noGrp="1"/>
          </p:cNvSpPr>
          <p:nvPr>
            <p:ph type="sldNum" sz="quarter" idx="12"/>
          </p:nvPr>
        </p:nvSpPr>
        <p:spPr/>
        <p:txBody>
          <a:bodyPr/>
          <a:lstStyle/>
          <a:p>
            <a:fld id="{42B7CBA4-B6F8-42AF-9F87-A3019C537482}" type="slidenum">
              <a:rPr lang="en-US" smtClean="0">
                <a:solidFill>
                  <a:schemeClr val="tx1"/>
                </a:solidFill>
              </a:rPr>
              <a:pPr/>
              <a:t>8</a:t>
            </a:fld>
            <a:endParaRPr lang="en-US" dirty="0">
              <a:solidFill>
                <a:schemeClr val="tx1"/>
              </a:solidFill>
            </a:endParaRPr>
          </a:p>
        </p:txBody>
      </p:sp>
    </p:spTree>
    <p:extLst>
      <p:ext uri="{BB962C8B-B14F-4D97-AF65-F5344CB8AC3E}">
        <p14:creationId xmlns:p14="http://schemas.microsoft.com/office/powerpoint/2010/main" val="3187691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AD8E0FE-CD1D-48DB-9832-7196271719E1}"/>
              </a:ext>
            </a:extLst>
          </p:cNvPr>
          <p:cNvSpPr>
            <a:spLocks noGrp="1"/>
          </p:cNvSpPr>
          <p:nvPr>
            <p:ph type="title"/>
          </p:nvPr>
        </p:nvSpPr>
        <p:spPr>
          <a:xfrm>
            <a:off x="838199" y="4801017"/>
            <a:ext cx="9428265" cy="1046560"/>
          </a:xfrm>
        </p:spPr>
        <p:txBody>
          <a:bodyPr/>
          <a:lstStyle/>
          <a:p>
            <a:r>
              <a:rPr lang="en-US" b="1" dirty="0">
                <a:solidFill>
                  <a:schemeClr val="tx1"/>
                </a:solidFill>
                <a:latin typeface="Times New Roman" panose="02020603050405020304" pitchFamily="18" charset="0"/>
                <a:cs typeface="Times New Roman" panose="02020603050405020304" pitchFamily="18" charset="0"/>
              </a:rPr>
              <a:t>Introducing the PEAS Framework</a:t>
            </a:r>
          </a:p>
        </p:txBody>
      </p:sp>
      <p:sp>
        <p:nvSpPr>
          <p:cNvPr id="4" name="Footer Placeholder 3">
            <a:extLst>
              <a:ext uri="{FF2B5EF4-FFF2-40B4-BE49-F238E27FC236}">
                <a16:creationId xmlns:a16="http://schemas.microsoft.com/office/drawing/2014/main" id="{5D737F8D-2314-4D6B-8ADD-E5DD60C8C713}"/>
              </a:ext>
            </a:extLst>
          </p:cNvPr>
          <p:cNvSpPr>
            <a:spLocks noGrp="1"/>
          </p:cNvSpPr>
          <p:nvPr>
            <p:ph type="ftr" sz="quarter" idx="11"/>
          </p:nvPr>
        </p:nvSpPr>
        <p:spPr>
          <a:xfrm rot="5400000">
            <a:off x="9233562" y="2578525"/>
            <a:ext cx="4114800" cy="365125"/>
          </a:xfrm>
        </p:spPr>
        <p:txBody>
          <a:bodyPr/>
          <a:lstStyle/>
          <a:p>
            <a:r>
              <a:rPr lang="en-US" dirty="0">
                <a:solidFill>
                  <a:schemeClr val="tx1"/>
                </a:solidFill>
              </a:rPr>
              <a:t>PEAS Framework</a:t>
            </a:r>
          </a:p>
        </p:txBody>
      </p:sp>
      <p:sp>
        <p:nvSpPr>
          <p:cNvPr id="18" name="Slide Number Placeholder 17">
            <a:extLst>
              <a:ext uri="{FF2B5EF4-FFF2-40B4-BE49-F238E27FC236}">
                <a16:creationId xmlns:a16="http://schemas.microsoft.com/office/drawing/2014/main" id="{8B4F1708-F345-4EB5-9655-4B0102B9E565}"/>
              </a:ext>
            </a:extLst>
          </p:cNvPr>
          <p:cNvSpPr>
            <a:spLocks noGrp="1"/>
          </p:cNvSpPr>
          <p:nvPr>
            <p:ph type="sldNum" sz="quarter" idx="12"/>
          </p:nvPr>
        </p:nvSpPr>
        <p:spPr>
          <a:xfrm>
            <a:off x="10821701" y="5672706"/>
            <a:ext cx="951908" cy="754673"/>
          </a:xfrm>
        </p:spPr>
        <p:txBody>
          <a:bodyPr/>
          <a:lstStyle/>
          <a:p>
            <a:fld id="{5709AFD8-D051-4223-B8CF-1EC150CE8836}" type="slidenum">
              <a:rPr lang="en-US" smtClean="0">
                <a:solidFill>
                  <a:schemeClr val="tx1"/>
                </a:solidFill>
              </a:rPr>
              <a:pPr/>
              <a:t>9</a:t>
            </a:fld>
            <a:endParaRPr lang="en-US" dirty="0">
              <a:solidFill>
                <a:schemeClr val="tx1"/>
              </a:solidFill>
            </a:endParaRPr>
          </a:p>
        </p:txBody>
      </p:sp>
      <p:graphicFrame>
        <p:nvGraphicFramePr>
          <p:cNvPr id="13" name="Content Placeholder 3" descr="Timeline Content Placeholder">
            <a:extLst>
              <a:ext uri="{FF2B5EF4-FFF2-40B4-BE49-F238E27FC236}">
                <a16:creationId xmlns:a16="http://schemas.microsoft.com/office/drawing/2014/main" id="{17356C2F-3950-4139-A385-14DD47D13560}"/>
              </a:ext>
            </a:extLst>
          </p:cNvPr>
          <p:cNvGraphicFramePr>
            <a:graphicFrameLocks noGrp="1"/>
          </p:cNvGraphicFramePr>
          <p:nvPr>
            <p:ph sz="quarter" idx="13"/>
            <p:extLst>
              <p:ext uri="{D42A27DB-BD31-4B8C-83A1-F6EECF244321}">
                <p14:modId xmlns:p14="http://schemas.microsoft.com/office/powerpoint/2010/main" val="2930525004"/>
              </p:ext>
            </p:extLst>
          </p:nvPr>
        </p:nvGraphicFramePr>
        <p:xfrm>
          <a:off x="496888" y="460375"/>
          <a:ext cx="10090150" cy="3940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D49A35D3-DFD1-9AD6-594F-EADC0A847469}"/>
              </a:ext>
            </a:extLst>
          </p:cNvPr>
          <p:cNvSpPr txBox="1"/>
          <p:nvPr/>
        </p:nvSpPr>
        <p:spPr>
          <a:xfrm>
            <a:off x="646545" y="503159"/>
            <a:ext cx="9049546" cy="707886"/>
          </a:xfrm>
          <a:prstGeom prst="rect">
            <a:avLst/>
          </a:prstGeom>
          <a:noFill/>
        </p:spPr>
        <p:txBody>
          <a:bodyPr wrap="square">
            <a:spAutoFit/>
          </a:bodyPr>
          <a:lstStyle/>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PEAS model guides this study by breaking analysis into four stages. </a:t>
            </a:r>
          </a:p>
          <a:p>
            <a:pPr marL="285750" indent="-285750">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provides structure for evaluating Holiday Inn’s AI practices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42084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676D36B-3BFC-46C6-9F9E-5B416819119B}"/>
              </a:ext>
            </a:extLst>
          </p:cNvPr>
          <p:cNvSpPr>
            <a:spLocks noGrp="1"/>
          </p:cNvSpPr>
          <p:nvPr>
            <p:ph type="title"/>
          </p:nvPr>
        </p:nvSpPr>
        <p:spPr>
          <a:xfrm>
            <a:off x="838199" y="545914"/>
            <a:ext cx="9527275" cy="1241944"/>
          </a:xfrm>
        </p:spPr>
        <p:txBody>
          <a:bodyPr/>
          <a:lstStyle/>
          <a:p>
            <a:r>
              <a:rPr lang="en-US" b="1" dirty="0">
                <a:solidFill>
                  <a:schemeClr val="tx1"/>
                </a:solidFill>
                <a:latin typeface="Times New Roman" panose="02020603050405020304" pitchFamily="18" charset="0"/>
                <a:cs typeface="Times New Roman" panose="02020603050405020304" pitchFamily="18" charset="0"/>
              </a:rPr>
              <a:t>Problem – Finding the Right Balance</a:t>
            </a:r>
          </a:p>
        </p:txBody>
      </p:sp>
      <p:sp>
        <p:nvSpPr>
          <p:cNvPr id="3" name="Footer Placeholder 2">
            <a:extLst>
              <a:ext uri="{FF2B5EF4-FFF2-40B4-BE49-F238E27FC236}">
                <a16:creationId xmlns:a16="http://schemas.microsoft.com/office/drawing/2014/main" id="{F13ED85D-079F-4DB5-BFE0-E63663B6FC4D}"/>
              </a:ext>
            </a:extLst>
          </p:cNvPr>
          <p:cNvSpPr>
            <a:spLocks noGrp="1"/>
          </p:cNvSpPr>
          <p:nvPr>
            <p:ph type="ftr" sz="quarter" idx="11"/>
          </p:nvPr>
        </p:nvSpPr>
        <p:spPr>
          <a:xfrm rot="5400000">
            <a:off x="9233562" y="2578525"/>
            <a:ext cx="4114800" cy="365125"/>
          </a:xfrm>
        </p:spPr>
        <p:txBody>
          <a:bodyPr/>
          <a:lstStyle/>
          <a:p>
            <a:r>
              <a:rPr lang="en-US" b="1" dirty="0">
                <a:solidFill>
                  <a:schemeClr val="tx1"/>
                </a:solidFill>
              </a:rPr>
              <a:t>P-Problem</a:t>
            </a:r>
            <a:endParaRPr lang="en-US" dirty="0">
              <a:solidFill>
                <a:schemeClr val="tx1"/>
              </a:solidFill>
            </a:endParaRPr>
          </a:p>
        </p:txBody>
      </p:sp>
      <p:sp>
        <p:nvSpPr>
          <p:cNvPr id="5" name="Slide Number Placeholder 4">
            <a:extLst>
              <a:ext uri="{FF2B5EF4-FFF2-40B4-BE49-F238E27FC236}">
                <a16:creationId xmlns:a16="http://schemas.microsoft.com/office/drawing/2014/main" id="{DAA5D918-5B45-4D88-8C26-91A061D33F99}"/>
              </a:ext>
            </a:extLst>
          </p:cNvPr>
          <p:cNvSpPr>
            <a:spLocks noGrp="1"/>
          </p:cNvSpPr>
          <p:nvPr>
            <p:ph type="sldNum" sz="quarter" idx="12"/>
          </p:nvPr>
        </p:nvSpPr>
        <p:spPr>
          <a:xfrm>
            <a:off x="10821701" y="5672706"/>
            <a:ext cx="951908" cy="754673"/>
          </a:xfrm>
        </p:spPr>
        <p:txBody>
          <a:bodyPr/>
          <a:lstStyle/>
          <a:p>
            <a:fld id="{5709AFD8-D051-4223-B8CF-1EC150CE8836}" type="slidenum">
              <a:rPr lang="en-US" smtClean="0">
                <a:solidFill>
                  <a:schemeClr val="tx1"/>
                </a:solidFill>
              </a:rPr>
              <a:pPr/>
              <a:t>10</a:t>
            </a:fld>
            <a:endParaRPr lang="en-US" dirty="0">
              <a:solidFill>
                <a:schemeClr val="tx1"/>
              </a:solidFill>
            </a:endParaRPr>
          </a:p>
        </p:txBody>
      </p:sp>
      <p:sp>
        <p:nvSpPr>
          <p:cNvPr id="2" name="Content Placeholder 1">
            <a:extLst>
              <a:ext uri="{FF2B5EF4-FFF2-40B4-BE49-F238E27FC236}">
                <a16:creationId xmlns:a16="http://schemas.microsoft.com/office/drawing/2014/main" id="{68079850-63B5-E723-A795-62E580824312}"/>
              </a:ext>
            </a:extLst>
          </p:cNvPr>
          <p:cNvSpPr>
            <a:spLocks noGrp="1"/>
          </p:cNvSpPr>
          <p:nvPr>
            <p:ph sz="quarter" idx="13"/>
          </p:nvPr>
        </p:nvSpPr>
        <p:spPr/>
        <p:txBody>
          <a:bodyP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The main problem is balancing automation with human empathy.</a:t>
            </a:r>
            <a:endParaRPr lang="en-US" sz="2000" dirty="0">
              <a:solidFill>
                <a:schemeClr val="tx1"/>
              </a:solidFill>
              <a:latin typeface="Times New Roman" panose="02020603050405020304" pitchFamily="18" charset="0"/>
              <a:cs typeface="Times New Roman" panose="02020603050405020304" pitchFamily="18" charset="0"/>
            </a:endParaRPr>
          </a:p>
          <a:p>
            <a:r>
              <a:rPr lang="en-US" sz="2000" dirty="0">
                <a:solidFill>
                  <a:schemeClr val="tx1"/>
                </a:solidFill>
                <a:latin typeface="Times New Roman" panose="02020603050405020304" pitchFamily="18" charset="0"/>
                <a:cs typeface="Times New Roman" panose="02020603050405020304" pitchFamily="18" charset="0"/>
              </a:rPr>
              <a:t>AI improves efficiency but risks losing the “human touch”</a:t>
            </a:r>
          </a:p>
          <a:p>
            <a:r>
              <a:rPr lang="en-US" sz="2000" dirty="0">
                <a:solidFill>
                  <a:schemeClr val="tx1"/>
                </a:solidFill>
                <a:latin typeface="Times New Roman" panose="02020603050405020304" pitchFamily="18" charset="0"/>
                <a:cs typeface="Times New Roman" panose="02020603050405020304" pitchFamily="18" charset="0"/>
              </a:rPr>
              <a:t>Guests desire personal warmth alongside speed (Hudson, 2025)</a:t>
            </a:r>
          </a:p>
          <a:p>
            <a:r>
              <a:rPr lang="en-US" sz="2000" dirty="0">
                <a:solidFill>
                  <a:schemeClr val="tx1"/>
                </a:solidFill>
                <a:latin typeface="Times New Roman" panose="02020603050405020304" pitchFamily="18" charset="0"/>
                <a:cs typeface="Times New Roman" panose="02020603050405020304" pitchFamily="18" charset="0"/>
              </a:rPr>
              <a:t>Staff fear job displacement or reduced roles (Morch, 2024)</a:t>
            </a:r>
          </a:p>
          <a:p>
            <a:r>
              <a:rPr lang="en-US" sz="2000" dirty="0">
                <a:solidFill>
                  <a:schemeClr val="tx1"/>
                </a:solidFill>
                <a:latin typeface="Times New Roman" panose="02020603050405020304" pitchFamily="18" charset="0"/>
                <a:cs typeface="Times New Roman" panose="02020603050405020304" pitchFamily="18" charset="0"/>
              </a:rPr>
              <a:t>Over-reliance on technology causes depersonalization</a:t>
            </a:r>
          </a:p>
          <a:p>
            <a:r>
              <a:rPr lang="en-US" sz="2000" dirty="0">
                <a:solidFill>
                  <a:schemeClr val="tx1"/>
                </a:solidFill>
                <a:latin typeface="Times New Roman" panose="02020603050405020304" pitchFamily="18" charset="0"/>
                <a:cs typeface="Times New Roman" panose="02020603050405020304" pitchFamily="18" charset="0"/>
              </a:rPr>
              <a:t>Ethical concerns emerge around guest data and privacy</a:t>
            </a:r>
          </a:p>
          <a:p>
            <a:pPr lvl="0"/>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87058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DEDCC-8D07-5066-B22B-D5F2E7E0F3F5}"/>
              </a:ext>
            </a:extLst>
          </p:cNvPr>
          <p:cNvSpPr>
            <a:spLocks noGrp="1"/>
          </p:cNvSpPr>
          <p:nvPr>
            <p:ph type="title"/>
          </p:nvPr>
        </p:nvSpPr>
        <p:spPr/>
        <p:txBody>
          <a:bodyPr>
            <a:normAutofit/>
          </a:bodyPr>
          <a:lstStyle/>
          <a:p>
            <a:r>
              <a:rPr lang="en-US" b="1" dirty="0">
                <a:solidFill>
                  <a:schemeClr val="tx1"/>
                </a:solidFill>
                <a:latin typeface="Times New Roman" panose="02020603050405020304" pitchFamily="18" charset="0"/>
                <a:cs typeface="Times New Roman" panose="02020603050405020304" pitchFamily="18" charset="0"/>
              </a:rPr>
              <a:t>Evidence – What Research Shows</a:t>
            </a:r>
          </a:p>
        </p:txBody>
      </p:sp>
      <p:sp>
        <p:nvSpPr>
          <p:cNvPr id="5" name="Footer Placeholder 4">
            <a:extLst>
              <a:ext uri="{FF2B5EF4-FFF2-40B4-BE49-F238E27FC236}">
                <a16:creationId xmlns:a16="http://schemas.microsoft.com/office/drawing/2014/main" id="{9D0CAFBE-14BE-B0AA-9989-E3F5E2257A47}"/>
              </a:ext>
            </a:extLst>
          </p:cNvPr>
          <p:cNvSpPr>
            <a:spLocks noGrp="1"/>
          </p:cNvSpPr>
          <p:nvPr>
            <p:ph type="ftr" sz="quarter" idx="11"/>
          </p:nvPr>
        </p:nvSpPr>
        <p:spPr/>
        <p:txBody>
          <a:bodyPr/>
          <a:lstStyle/>
          <a:p>
            <a:r>
              <a:rPr lang="en-US" b="1" dirty="0">
                <a:solidFill>
                  <a:schemeClr val="tx1"/>
                </a:solidFill>
              </a:rPr>
              <a:t>E-Evidence</a:t>
            </a:r>
            <a:endParaRPr lang="en-US" dirty="0">
              <a:solidFill>
                <a:schemeClr val="tx1"/>
              </a:solidFill>
            </a:endParaRPr>
          </a:p>
        </p:txBody>
      </p:sp>
      <p:sp>
        <p:nvSpPr>
          <p:cNvPr id="6" name="Slide Number Placeholder 5">
            <a:extLst>
              <a:ext uri="{FF2B5EF4-FFF2-40B4-BE49-F238E27FC236}">
                <a16:creationId xmlns:a16="http://schemas.microsoft.com/office/drawing/2014/main" id="{BFB4BC8E-D2B0-E6C4-62D1-810CAF42A5BF}"/>
              </a:ext>
            </a:extLst>
          </p:cNvPr>
          <p:cNvSpPr>
            <a:spLocks noGrp="1"/>
          </p:cNvSpPr>
          <p:nvPr>
            <p:ph type="sldNum" sz="quarter" idx="12"/>
          </p:nvPr>
        </p:nvSpPr>
        <p:spPr/>
        <p:txBody>
          <a:bodyPr/>
          <a:lstStyle/>
          <a:p>
            <a:fld id="{42B7CBA4-B6F8-42AF-9F87-A3019C537482}" type="slidenum">
              <a:rPr lang="en-US" smtClean="0">
                <a:solidFill>
                  <a:schemeClr val="tx1"/>
                </a:solidFill>
              </a:rPr>
              <a:pPr/>
              <a:t>11</a:t>
            </a:fld>
            <a:endParaRPr lang="en-US" dirty="0">
              <a:solidFill>
                <a:schemeClr val="tx1"/>
              </a:solidFill>
            </a:endParaRPr>
          </a:p>
        </p:txBody>
      </p:sp>
      <p:sp>
        <p:nvSpPr>
          <p:cNvPr id="3" name="Content Placeholder 2">
            <a:extLst>
              <a:ext uri="{FF2B5EF4-FFF2-40B4-BE49-F238E27FC236}">
                <a16:creationId xmlns:a16="http://schemas.microsoft.com/office/drawing/2014/main" id="{B379CE89-E389-1E3C-A60D-E06A70445942}"/>
              </a:ext>
            </a:extLst>
          </p:cNvPr>
          <p:cNvSpPr>
            <a:spLocks noGrp="1"/>
          </p:cNvSpPr>
          <p:nvPr>
            <p:ph sz="quarter" idx="13"/>
          </p:nvPr>
        </p:nvSpPr>
        <p:spPr/>
        <p:txBody>
          <a:bodyPr/>
          <a:lstStyle/>
          <a:p>
            <a:pPr marL="0" indent="0">
              <a:buNone/>
            </a:pPr>
            <a:r>
              <a:rPr lang="en-US" sz="2000" b="1" dirty="0">
                <a:solidFill>
                  <a:schemeClr val="tx1"/>
                </a:solidFill>
                <a:latin typeface="Times New Roman" panose="02020603050405020304" pitchFamily="18" charset="0"/>
                <a:cs typeface="Times New Roman" panose="02020603050405020304" pitchFamily="18" charset="0"/>
              </a:rPr>
              <a:t>Secondary research highlights both benefits and drawbacks of AI use.</a:t>
            </a:r>
            <a:endParaRPr lang="en-US" sz="2000" dirty="0">
              <a:solidFill>
                <a:schemeClr val="tx1"/>
              </a:solidFill>
              <a:latin typeface="Times New Roman" panose="02020603050405020304" pitchFamily="18" charset="0"/>
              <a:cs typeface="Times New Roman" panose="02020603050405020304" pitchFamily="18" charset="0"/>
            </a:endParaRPr>
          </a:p>
          <a:p>
            <a:r>
              <a:rPr lang="en-US" sz="2000" dirty="0">
                <a:solidFill>
                  <a:schemeClr val="tx1"/>
                </a:solidFill>
                <a:latin typeface="Times New Roman" panose="02020603050405020304" pitchFamily="18" charset="0"/>
                <a:cs typeface="Times New Roman" panose="02020603050405020304" pitchFamily="18" charset="0"/>
              </a:rPr>
              <a:t>AI travel planners and chatbots improve convenience (IHG, 2024)</a:t>
            </a:r>
          </a:p>
          <a:p>
            <a:r>
              <a:rPr lang="en-US" sz="2000" dirty="0">
                <a:solidFill>
                  <a:schemeClr val="tx1"/>
                </a:solidFill>
                <a:latin typeface="Times New Roman" panose="02020603050405020304" pitchFamily="18" charset="0"/>
                <a:cs typeface="Times New Roman" panose="02020603050405020304" pitchFamily="18" charset="0"/>
              </a:rPr>
              <a:t>80% of guest inquiries handled by automated systems (Wang, 2024)</a:t>
            </a:r>
          </a:p>
          <a:p>
            <a:r>
              <a:rPr lang="en-US" sz="2000" dirty="0">
                <a:solidFill>
                  <a:schemeClr val="tx1"/>
                </a:solidFill>
                <a:latin typeface="Times New Roman" panose="02020603050405020304" pitchFamily="18" charset="0"/>
                <a:cs typeface="Times New Roman" panose="02020603050405020304" pitchFamily="18" charset="0"/>
              </a:rPr>
              <a:t>Digital tools ensured business continuity during COVID-19 (Barr, 2020)</a:t>
            </a:r>
          </a:p>
          <a:p>
            <a:r>
              <a:rPr lang="en-US" sz="2000" dirty="0">
                <a:solidFill>
                  <a:schemeClr val="tx1"/>
                </a:solidFill>
                <a:latin typeface="Times New Roman" panose="02020603050405020304" pitchFamily="18" charset="0"/>
                <a:cs typeface="Times New Roman" panose="02020603050405020304" pitchFamily="18" charset="0"/>
              </a:rPr>
              <a:t>Over-automation reduces guest satisfaction (Hudson, 2025)</a:t>
            </a:r>
          </a:p>
          <a:p>
            <a:r>
              <a:rPr lang="en-US" sz="2000" dirty="0">
                <a:solidFill>
                  <a:schemeClr val="tx1"/>
                </a:solidFill>
                <a:latin typeface="Times New Roman" panose="02020603050405020304" pitchFamily="18" charset="0"/>
                <a:cs typeface="Times New Roman" panose="02020603050405020304" pitchFamily="18" charset="0"/>
              </a:rPr>
              <a:t>Human involvement improves trust and service recovery (Hermansen, 2025)</a:t>
            </a:r>
          </a:p>
          <a:p>
            <a:pPr lvl="0" algn="l"/>
            <a:endParaRPr lang="en-US"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30559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25D05-0297-842E-A990-040B962AA8F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C6E044A5-3730-44E3-455D-D49128B0743C}"/>
              </a:ext>
            </a:extLst>
          </p:cNvPr>
          <p:cNvSpPr>
            <a:spLocks noGrp="1"/>
          </p:cNvSpPr>
          <p:nvPr>
            <p:ph type="title"/>
          </p:nvPr>
        </p:nvSpPr>
        <p:spPr>
          <a:xfrm>
            <a:off x="838199" y="545914"/>
            <a:ext cx="9527275" cy="1241944"/>
          </a:xfrm>
        </p:spPr>
        <p:txBody>
          <a:bodyPr>
            <a:normAutofit/>
          </a:bodyPr>
          <a:lstStyle/>
          <a:p>
            <a:r>
              <a:rPr lang="en-US" b="1" dirty="0">
                <a:solidFill>
                  <a:schemeClr val="tx1"/>
                </a:solidFill>
                <a:latin typeface="Times New Roman" panose="02020603050405020304" pitchFamily="18" charset="0"/>
                <a:cs typeface="Times New Roman" panose="02020603050405020304" pitchFamily="18" charset="0"/>
              </a:rPr>
              <a:t>Analysis – What This Means for Holiday I</a:t>
            </a:r>
            <a:r>
              <a:rPr lang="en-US" sz="3600" b="1" dirty="0">
                <a:solidFill>
                  <a:schemeClr val="tx1"/>
                </a:solidFill>
                <a:latin typeface="Times New Roman" panose="02020603050405020304" pitchFamily="18" charset="0"/>
                <a:cs typeface="Times New Roman" panose="02020603050405020304" pitchFamily="18" charset="0"/>
              </a:rPr>
              <a:t>nn</a:t>
            </a:r>
          </a:p>
        </p:txBody>
      </p:sp>
      <p:sp>
        <p:nvSpPr>
          <p:cNvPr id="15" name="Content Placeholder 14">
            <a:extLst>
              <a:ext uri="{FF2B5EF4-FFF2-40B4-BE49-F238E27FC236}">
                <a16:creationId xmlns:a16="http://schemas.microsoft.com/office/drawing/2014/main" id="{4EA204E8-793B-0254-49DA-5D515AD52CF4}"/>
              </a:ext>
            </a:extLst>
          </p:cNvPr>
          <p:cNvSpPr>
            <a:spLocks noGrp="1"/>
          </p:cNvSpPr>
          <p:nvPr>
            <p:ph idx="1"/>
          </p:nvPr>
        </p:nvSpPr>
        <p:spPr>
          <a:xfrm>
            <a:off x="838200" y="2133599"/>
            <a:ext cx="6025116" cy="3900363"/>
          </a:xfrm>
        </p:spPr>
        <p:txBody>
          <a:bodyPr>
            <a:normAutofit fontScale="85000" lnSpcReduction="10000"/>
          </a:bodyPr>
          <a:lstStyle/>
          <a:p>
            <a:r>
              <a:rPr lang="en-US" sz="2400" dirty="0">
                <a:solidFill>
                  <a:schemeClr val="tx1"/>
                </a:solidFill>
                <a:latin typeface="Times New Roman" panose="02020603050405020304" pitchFamily="18" charset="0"/>
                <a:cs typeface="Times New Roman" panose="02020603050405020304" pitchFamily="18" charset="0"/>
              </a:rPr>
              <a:t>AI has improved efficiency, but people remain central to great service.</a:t>
            </a:r>
          </a:p>
          <a:p>
            <a:pPr marL="342900" indent="-342900">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Holiday Inn uses AI for booking, </a:t>
            </a:r>
            <a:r>
              <a:rPr lang="en-US" sz="2400" dirty="0" err="1">
                <a:solidFill>
                  <a:schemeClr val="tx1"/>
                </a:solidFill>
                <a:latin typeface="Times New Roman" panose="02020603050405020304" pitchFamily="18" charset="0"/>
                <a:cs typeface="Times New Roman" panose="02020603050405020304" pitchFamily="18" charset="0"/>
              </a:rPr>
              <a:t>personalisation</a:t>
            </a:r>
            <a:r>
              <a:rPr lang="en-US" sz="2400" dirty="0">
                <a:solidFill>
                  <a:schemeClr val="tx1"/>
                </a:solidFill>
                <a:latin typeface="Times New Roman" panose="02020603050405020304" pitchFamily="18" charset="0"/>
                <a:cs typeface="Times New Roman" panose="02020603050405020304" pitchFamily="18" charset="0"/>
              </a:rPr>
              <a:t>, and data analytics</a:t>
            </a:r>
          </a:p>
          <a:p>
            <a:pPr marL="342900" indent="-342900">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Staff roles are evolving toward tech-human collaboration</a:t>
            </a:r>
          </a:p>
          <a:p>
            <a:pPr marL="342900" indent="-342900">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Training is vital to handle new digital systems (Morch, 2024)</a:t>
            </a:r>
          </a:p>
          <a:p>
            <a:pPr marL="342900" indent="-342900">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Ethical AI governance maintains guest trust (IHG, 2025)</a:t>
            </a:r>
          </a:p>
          <a:p>
            <a:pPr marL="342900" indent="-342900">
              <a:buFont typeface="Arial" panose="020B0604020202020204" pitchFamily="34" charset="0"/>
              <a:buChar char="•"/>
            </a:pPr>
            <a:r>
              <a:rPr lang="en-US" sz="2400" dirty="0">
                <a:solidFill>
                  <a:schemeClr val="tx1"/>
                </a:solidFill>
                <a:latin typeface="Times New Roman" panose="02020603050405020304" pitchFamily="18" charset="0"/>
                <a:cs typeface="Times New Roman" panose="02020603050405020304" pitchFamily="18" charset="0"/>
              </a:rPr>
              <a:t>Human judgment and empathy remain irreplaceable</a:t>
            </a:r>
          </a:p>
          <a:p>
            <a:pPr marL="342900" indent="-342900">
              <a:buFont typeface="Arial" panose="020B0604020202020204" pitchFamily="34" charset="0"/>
              <a:buChar char="•"/>
            </a:pPr>
            <a:endParaRPr lang="en-US" dirty="0">
              <a:solidFill>
                <a:schemeClr val="tx1"/>
              </a:solidFill>
              <a:latin typeface="Times New Roman" panose="02020603050405020304" pitchFamily="18" charset="0"/>
              <a:cs typeface="Times New Roman" panose="02020603050405020304" pitchFamily="18" charset="0"/>
            </a:endParaRPr>
          </a:p>
        </p:txBody>
      </p:sp>
      <p:sp>
        <p:nvSpPr>
          <p:cNvPr id="19" name="Footer Placeholder 18">
            <a:extLst>
              <a:ext uri="{FF2B5EF4-FFF2-40B4-BE49-F238E27FC236}">
                <a16:creationId xmlns:a16="http://schemas.microsoft.com/office/drawing/2014/main" id="{71323492-D8F2-AA6E-EA7E-105B5883DBB7}"/>
              </a:ext>
            </a:extLst>
          </p:cNvPr>
          <p:cNvSpPr>
            <a:spLocks noGrp="1"/>
          </p:cNvSpPr>
          <p:nvPr>
            <p:ph type="ftr" sz="quarter" idx="11"/>
          </p:nvPr>
        </p:nvSpPr>
        <p:spPr>
          <a:xfrm rot="5400000">
            <a:off x="9233562" y="2578525"/>
            <a:ext cx="4114800" cy="365125"/>
          </a:xfrm>
        </p:spPr>
        <p:txBody>
          <a:bodyPr/>
          <a:lstStyle/>
          <a:p>
            <a:r>
              <a:rPr lang="en-US" b="1" dirty="0">
                <a:solidFill>
                  <a:schemeClr val="tx1"/>
                </a:solidFill>
              </a:rPr>
              <a:t>ANALYSIS</a:t>
            </a:r>
            <a:endParaRPr lang="en-US" b="1" dirty="0">
              <a:solidFill>
                <a:schemeClr val="tx1"/>
              </a:solidFill>
              <a:latin typeface="Times New Roman" panose="02020603050405020304" pitchFamily="18" charset="0"/>
              <a:cs typeface="Times New Roman" panose="02020603050405020304" pitchFamily="18" charset="0"/>
            </a:endParaRPr>
          </a:p>
        </p:txBody>
      </p:sp>
      <p:sp>
        <p:nvSpPr>
          <p:cNvPr id="20" name="Slide Number Placeholder 19">
            <a:extLst>
              <a:ext uri="{FF2B5EF4-FFF2-40B4-BE49-F238E27FC236}">
                <a16:creationId xmlns:a16="http://schemas.microsoft.com/office/drawing/2014/main" id="{17C4F21D-7F14-E3A5-305B-287764EB7C0F}"/>
              </a:ext>
            </a:extLst>
          </p:cNvPr>
          <p:cNvSpPr>
            <a:spLocks noGrp="1"/>
          </p:cNvSpPr>
          <p:nvPr>
            <p:ph type="sldNum" sz="quarter" idx="12"/>
          </p:nvPr>
        </p:nvSpPr>
        <p:spPr>
          <a:xfrm>
            <a:off x="10821701" y="5672706"/>
            <a:ext cx="951908" cy="754673"/>
          </a:xfrm>
        </p:spPr>
        <p:txBody>
          <a:bodyPr/>
          <a:lstStyle/>
          <a:p>
            <a:fld id="{FB5BC9EA-4FEE-444B-92CE-4488B20DCBA7}" type="slidenum">
              <a:rPr lang="en-US" smtClean="0">
                <a:solidFill>
                  <a:schemeClr val="tx1"/>
                </a:solidFill>
              </a:rPr>
              <a:pPr/>
              <a:t>12</a:t>
            </a:fld>
            <a:endParaRPr lang="en-US" dirty="0">
              <a:solidFill>
                <a:schemeClr val="tx1"/>
              </a:solidFill>
            </a:endParaRPr>
          </a:p>
        </p:txBody>
      </p:sp>
      <p:pic>
        <p:nvPicPr>
          <p:cNvPr id="5" name="Picture Placeholder 4">
            <a:extLst>
              <a:ext uri="{FF2B5EF4-FFF2-40B4-BE49-F238E27FC236}">
                <a16:creationId xmlns:a16="http://schemas.microsoft.com/office/drawing/2014/main" id="{0CDD428A-6F21-D72F-1625-08D5D5790BC9}"/>
              </a:ext>
            </a:extLst>
          </p:cNvPr>
          <p:cNvPicPr>
            <a:picLocks noGrp="1" noChangeAspect="1"/>
          </p:cNvPicPr>
          <p:nvPr>
            <p:ph type="pic" sz="quarter" idx="13"/>
          </p:nvPr>
        </p:nvPicPr>
        <p:blipFill>
          <a:blip r:embed="rId3"/>
          <a:srcRect l="27634" r="27634"/>
          <a:stretch>
            <a:fillRect/>
          </a:stretch>
        </p:blipFill>
        <p:spPr>
          <a:prstGeom prst="rect">
            <a:avLst/>
          </a:prstGeom>
        </p:spPr>
      </p:pic>
    </p:spTree>
    <p:extLst>
      <p:ext uri="{BB962C8B-B14F-4D97-AF65-F5344CB8AC3E}">
        <p14:creationId xmlns:p14="http://schemas.microsoft.com/office/powerpoint/2010/main" val="41451572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9" name="Rectangle 88">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3" name="Straight Connector 92">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99" name="Rectangle 98">
            <a:extLst>
              <a:ext uri="{FF2B5EF4-FFF2-40B4-BE49-F238E27FC236}">
                <a16:creationId xmlns:a16="http://schemas.microsoft.com/office/drawing/2014/main" id="{CA7793AA-1E92-48DB-8B1F-88467F610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a:extLst>
              <a:ext uri="{FF2B5EF4-FFF2-40B4-BE49-F238E27FC236}">
                <a16:creationId xmlns:a16="http://schemas.microsoft.com/office/drawing/2014/main" id="{B414E714-B844-4D41-9334-D3F46F3AB0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62CA1E89-F74D-4164-B92E-2F5324CCDDE7}"/>
              </a:ext>
            </a:extLst>
          </p:cNvPr>
          <p:cNvSpPr>
            <a:spLocks noGrp="1"/>
          </p:cNvSpPr>
          <p:nvPr>
            <p:ph type="ctrTitle"/>
          </p:nvPr>
        </p:nvSpPr>
        <p:spPr>
          <a:xfrm>
            <a:off x="3219814" y="585701"/>
            <a:ext cx="7455880" cy="1150204"/>
          </a:xfrm>
        </p:spPr>
        <p:txBody>
          <a:bodyPr vert="horz" lIns="91440" tIns="45720" rIns="91440" bIns="45720" rtlCol="0" anchor="ctr">
            <a:noAutofit/>
          </a:bodyPr>
          <a:lstStyle/>
          <a:p>
            <a:r>
              <a:rPr lang="en-US" b="1" dirty="0"/>
              <a:t>Solution – Building a Hybrid Model</a:t>
            </a:r>
          </a:p>
        </p:txBody>
      </p:sp>
      <p:pic>
        <p:nvPicPr>
          <p:cNvPr id="16" name="Picture Placeholder 15" descr="Peopple smiling looking at their phones">
            <a:extLst>
              <a:ext uri="{FF2B5EF4-FFF2-40B4-BE49-F238E27FC236}">
                <a16:creationId xmlns:a16="http://schemas.microsoft.com/office/drawing/2014/main" id="{951C9EE5-67DC-4D11-A65F-D5593538EB5F}"/>
              </a:ext>
            </a:extLst>
          </p:cNvPr>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val="0"/>
              </a:ext>
            </a:extLst>
          </a:blip>
          <a:srcRect r="8243" b="2"/>
          <a:stretch>
            <a:fillRect/>
          </a:stretch>
        </p:blipFill>
        <p:spPr>
          <a:xfrm>
            <a:off x="371366" y="3429000"/>
            <a:ext cx="2438641" cy="1563327"/>
          </a:xfrm>
          <a:prstGeom prst="rect">
            <a:avLst/>
          </a:prstGeom>
        </p:spPr>
      </p:pic>
      <p:pic>
        <p:nvPicPr>
          <p:cNvPr id="25" name="Picture Placeholder 24" descr="Office people meeting ">
            <a:extLst>
              <a:ext uri="{FF2B5EF4-FFF2-40B4-BE49-F238E27FC236}">
                <a16:creationId xmlns:a16="http://schemas.microsoft.com/office/drawing/2014/main" id="{9F31BB21-C729-4B21-98D7-F299E1DACE94}"/>
              </a:ext>
            </a:extLst>
          </p:cNvPr>
          <p:cNvPicPr>
            <a:picLocks noGrp="1" noChangeAspect="1"/>
          </p:cNvPicPr>
          <p:nvPr>
            <p:ph type="pic" sz="quarter" idx="4294967295"/>
          </p:nvPr>
        </p:nvPicPr>
        <p:blipFill rotWithShape="1">
          <a:blip r:embed="rId4" cstate="screen">
            <a:extLst>
              <a:ext uri="{28A0092B-C50C-407E-A947-70E740481C1C}">
                <a14:useLocalDpi xmlns:a14="http://schemas.microsoft.com/office/drawing/2010/main" val="0"/>
              </a:ext>
            </a:extLst>
          </a:blip>
          <a:srcRect l="6941" r="-3" b="-3"/>
          <a:stretch>
            <a:fillRect/>
          </a:stretch>
        </p:blipFill>
        <p:spPr>
          <a:xfrm>
            <a:off x="371364" y="1892420"/>
            <a:ext cx="2438641" cy="1541486"/>
          </a:xfrm>
          <a:prstGeom prst="rect">
            <a:avLst/>
          </a:prstGeom>
        </p:spPr>
      </p:pic>
      <p:pic>
        <p:nvPicPr>
          <p:cNvPr id="59" name="Picture Placeholder 58" descr="Bearing, size, pencil, drawing">
            <a:extLst>
              <a:ext uri="{FF2B5EF4-FFF2-40B4-BE49-F238E27FC236}">
                <a16:creationId xmlns:a16="http://schemas.microsoft.com/office/drawing/2014/main" id="{D2240412-D79B-4C60-B913-5106FD854FAA}"/>
              </a:ext>
            </a:extLst>
          </p:cNvPr>
          <p:cNvPicPr>
            <a:picLocks noGrp="1" noChangeAspect="1"/>
          </p:cNvPicPr>
          <p:nvPr>
            <p:ph type="pic" sz="quarter" idx="4294967295"/>
          </p:nvPr>
        </p:nvPicPr>
        <p:blipFill rotWithShape="1">
          <a:blip r:embed="rId5"/>
          <a:srcRect r="7" b="3094"/>
          <a:stretch>
            <a:fillRect/>
          </a:stretch>
        </p:blipFill>
        <p:spPr>
          <a:xfrm>
            <a:off x="371369" y="333999"/>
            <a:ext cx="2438636" cy="1577539"/>
          </a:xfrm>
          <a:prstGeom prst="rect">
            <a:avLst/>
          </a:prstGeom>
        </p:spPr>
      </p:pic>
      <p:pic>
        <p:nvPicPr>
          <p:cNvPr id="56" name="Picture Placeholder 55" descr="Office Desk with magazines and laptop">
            <a:extLst>
              <a:ext uri="{FF2B5EF4-FFF2-40B4-BE49-F238E27FC236}">
                <a16:creationId xmlns:a16="http://schemas.microsoft.com/office/drawing/2014/main" id="{851ACFD4-7AE2-413A-BD85-827474424325}"/>
              </a:ext>
            </a:extLst>
          </p:cNvPr>
          <p:cNvPicPr>
            <a:picLocks noGrp="1" noChangeAspect="1"/>
          </p:cNvPicPr>
          <p:nvPr>
            <p:ph type="pic" sz="quarter" idx="13"/>
          </p:nvPr>
        </p:nvPicPr>
        <p:blipFill rotWithShape="1">
          <a:blip r:embed="rId6"/>
          <a:srcRect t="5547" r="-7" b="-7"/>
          <a:stretch>
            <a:fillRect/>
          </a:stretch>
        </p:blipFill>
        <p:spPr>
          <a:xfrm>
            <a:off x="365043" y="4981035"/>
            <a:ext cx="2444960" cy="1541485"/>
          </a:xfrm>
          <a:prstGeom prst="rect">
            <a:avLst/>
          </a:prstGeom>
        </p:spPr>
      </p:pic>
      <p:sp>
        <p:nvSpPr>
          <p:cNvPr id="15" name="Subtitle 14">
            <a:extLst>
              <a:ext uri="{FF2B5EF4-FFF2-40B4-BE49-F238E27FC236}">
                <a16:creationId xmlns:a16="http://schemas.microsoft.com/office/drawing/2014/main" id="{1F3F803E-A30E-4AFB-87E9-DCDDA41E15D5}"/>
              </a:ext>
            </a:extLst>
          </p:cNvPr>
          <p:cNvSpPr>
            <a:spLocks noGrp="1"/>
          </p:cNvSpPr>
          <p:nvPr>
            <p:ph type="subTitle" idx="1"/>
          </p:nvPr>
        </p:nvSpPr>
        <p:spPr>
          <a:xfrm>
            <a:off x="3299016" y="1917581"/>
            <a:ext cx="7003570" cy="4128424"/>
          </a:xfrm>
        </p:spPr>
        <p:txBody>
          <a:bodyPr vert="horz" lIns="91440" tIns="45720" rIns="91440" bIns="45720" rtlCol="0">
            <a:normAutofit/>
          </a:bodyPr>
          <a:lstStyle/>
          <a:p>
            <a:pPr indent="-228600">
              <a:buFont typeface="Arial" panose="020B0604020202020204" pitchFamily="34" charset="0"/>
              <a:buChar char="•"/>
            </a:pPr>
            <a:r>
              <a:rPr lang="en-US" sz="2000" b="1" dirty="0"/>
              <a:t>The solution is blending technology and human interaction effectively.</a:t>
            </a:r>
            <a:endParaRPr lang="en-US" sz="2000" dirty="0"/>
          </a:p>
          <a:p>
            <a:pPr marL="171450" indent="-228600">
              <a:buFont typeface="Arial" panose="020B0604020202020204" pitchFamily="34" charset="0"/>
              <a:buChar char="•"/>
            </a:pPr>
            <a:r>
              <a:rPr lang="en-US" sz="2000" dirty="0"/>
              <a:t>Create hybrid teams combining human and AI expertise</a:t>
            </a:r>
          </a:p>
          <a:p>
            <a:pPr marL="171450" indent="-228600">
              <a:buFont typeface="Arial" panose="020B0604020202020204" pitchFamily="34" charset="0"/>
              <a:buChar char="•"/>
            </a:pPr>
            <a:r>
              <a:rPr lang="en-US" sz="2000" dirty="0"/>
              <a:t>Train staff in emotional intelligence and tech literacy (Mercier, 2025)</a:t>
            </a:r>
          </a:p>
          <a:p>
            <a:pPr marL="171450" indent="-228600">
              <a:buFont typeface="Arial" panose="020B0604020202020204" pitchFamily="34" charset="0"/>
              <a:buChar char="•"/>
            </a:pPr>
            <a:r>
              <a:rPr lang="en-US" sz="2000" dirty="0"/>
              <a:t>Use AI for routine tasks, humans for emotional interactions</a:t>
            </a:r>
          </a:p>
          <a:p>
            <a:pPr marL="171450" indent="-228600">
              <a:buFont typeface="Arial" panose="020B0604020202020204" pitchFamily="34" charset="0"/>
              <a:buChar char="•"/>
            </a:pPr>
            <a:r>
              <a:rPr lang="en-US" sz="2000" dirty="0"/>
              <a:t>Introduce AI ethics and transparency policies (IHG, 2025)</a:t>
            </a:r>
          </a:p>
          <a:p>
            <a:pPr marL="171450" indent="-228600">
              <a:buFont typeface="Arial" panose="020B0604020202020204" pitchFamily="34" charset="0"/>
              <a:buChar char="•"/>
            </a:pPr>
            <a:r>
              <a:rPr lang="en-US" sz="2000" dirty="0"/>
              <a:t>Continuously monitor guest and staff feedback</a:t>
            </a:r>
          </a:p>
        </p:txBody>
      </p:sp>
      <p:sp>
        <p:nvSpPr>
          <p:cNvPr id="42" name="Footer Placeholder 41">
            <a:extLst>
              <a:ext uri="{FF2B5EF4-FFF2-40B4-BE49-F238E27FC236}">
                <a16:creationId xmlns:a16="http://schemas.microsoft.com/office/drawing/2014/main" id="{083788C2-6193-4C41-BDFE-949DB17F8725}"/>
              </a:ext>
            </a:extLst>
          </p:cNvPr>
          <p:cNvSpPr>
            <a:spLocks noGrp="1"/>
          </p:cNvSpPr>
          <p:nvPr>
            <p:ph type="ftr" sz="quarter" idx="4294967295"/>
          </p:nvPr>
        </p:nvSpPr>
        <p:spPr>
          <a:xfrm rot="5400000">
            <a:off x="9233562" y="2578525"/>
            <a:ext cx="4114800" cy="365125"/>
          </a:xfrm>
          <a:prstGeom prst="rect">
            <a:avLst/>
          </a:prstGeom>
        </p:spPr>
        <p:txBody>
          <a:bodyPr vert="horz" lIns="91440" tIns="45720" rIns="91440" bIns="45720" rtlCol="0" anchor="ctr">
            <a:normAutofit/>
          </a:bodyPr>
          <a:lstStyle/>
          <a:p>
            <a:pPr>
              <a:spcAft>
                <a:spcPts val="600"/>
              </a:spcAft>
            </a:pPr>
            <a:r>
              <a:rPr lang="en-US" sz="1050" b="1" kern="1200" cap="all" spc="300" baseline="0">
                <a:solidFill>
                  <a:schemeClr val="accent1"/>
                </a:solidFill>
                <a:latin typeface="+mn-lt"/>
                <a:ea typeface="+mn-ea"/>
                <a:cs typeface="+mn-cs"/>
              </a:rPr>
              <a:t>S-Solution</a:t>
            </a:r>
          </a:p>
        </p:txBody>
      </p:sp>
      <p:sp>
        <p:nvSpPr>
          <p:cNvPr id="43" name="Slide Number Placeholder 42">
            <a:extLst>
              <a:ext uri="{FF2B5EF4-FFF2-40B4-BE49-F238E27FC236}">
                <a16:creationId xmlns:a16="http://schemas.microsoft.com/office/drawing/2014/main" id="{6A41C43B-C2F7-4C15-9A68-278D666DA326}"/>
              </a:ext>
            </a:extLst>
          </p:cNvPr>
          <p:cNvSpPr>
            <a:spLocks noGrp="1"/>
          </p:cNvSpPr>
          <p:nvPr>
            <p:ph type="sldNum" sz="quarter" idx="4294967295"/>
          </p:nvPr>
        </p:nvSpPr>
        <p:spPr>
          <a:xfrm>
            <a:off x="10821701" y="5672706"/>
            <a:ext cx="951908" cy="754673"/>
          </a:xfrm>
          <a:prstGeom prst="rect">
            <a:avLst/>
          </a:prstGeom>
        </p:spPr>
        <p:txBody>
          <a:bodyPr vert="horz" lIns="91440" tIns="45720" rIns="91440" bIns="45720" rtlCol="0" anchor="ctr">
            <a:normAutofit/>
          </a:bodyPr>
          <a:lstStyle/>
          <a:p>
            <a:pPr algn="ctr">
              <a:spcAft>
                <a:spcPts val="600"/>
              </a:spcAft>
            </a:pPr>
            <a:fld id="{CE0B4D92-8F8B-47B9-9884-2F4ECA2EC99E}" type="slidenum">
              <a:rPr lang="en-US" sz="3600" b="1" smtClean="0">
                <a:solidFill>
                  <a:schemeClr val="accent1"/>
                </a:solidFill>
              </a:rPr>
              <a:pPr algn="ctr">
                <a:spcAft>
                  <a:spcPts val="600"/>
                </a:spcAft>
              </a:pPr>
              <a:t>13</a:t>
            </a:fld>
            <a:endParaRPr lang="en-US" sz="3600" b="1">
              <a:solidFill>
                <a:schemeClr val="accent1"/>
              </a:solidFill>
            </a:endParaRPr>
          </a:p>
        </p:txBody>
      </p:sp>
      <p:sp>
        <p:nvSpPr>
          <p:cNvPr id="103" name="Rectangle 102">
            <a:extLst>
              <a:ext uri="{FF2B5EF4-FFF2-40B4-BE49-F238E27FC236}">
                <a16:creationId xmlns:a16="http://schemas.microsoft.com/office/drawing/2014/main" id="{C7C4AE24-EE8A-41D0-884D-485C405C6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5" name="Straight Connector 104">
            <a:extLst>
              <a:ext uri="{FF2B5EF4-FFF2-40B4-BE49-F238E27FC236}">
                <a16:creationId xmlns:a16="http://schemas.microsoft.com/office/drawing/2014/main" id="{03623765-7BE6-4A63-BA38-E50FE9F1F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5B18F6BF-9EB7-4E14-AC88-EFD02A603A7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10004" y="6047437"/>
            <a:ext cx="793869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C1CEF63-1D05-4DCC-A77F-9286A46B065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810004" y="334928"/>
            <a:ext cx="0" cy="6187592"/>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C3C29BF5-1338-4A47-978F-01FBE3FB50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907" y="1906432"/>
            <a:ext cx="10366791"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08A0EF14-1EFA-456D-96A2-095C99102C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4273" y="3430412"/>
            <a:ext cx="2428097"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54A9E572-8453-4D1F-B044-9439DE98CA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4987011"/>
            <a:ext cx="244496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4199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2C932-AF4A-4445-14F0-9CEA8A79845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1AAB4F-F352-3D8B-0F54-F8C39E2A1008}"/>
              </a:ext>
            </a:extLst>
          </p:cNvPr>
          <p:cNvSpPr>
            <a:spLocks noGrp="1"/>
          </p:cNvSpPr>
          <p:nvPr>
            <p:ph type="title"/>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Summary of PEAS Findings</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CA4B6451-C8EC-B8EA-1881-8B47332847AA}"/>
              </a:ext>
            </a:extLst>
          </p:cNvPr>
          <p:cNvSpPr>
            <a:spLocks noGrp="1"/>
          </p:cNvSpPr>
          <p:nvPr>
            <p:ph type="ftr" sz="quarter" idx="11"/>
          </p:nvPr>
        </p:nvSpPr>
        <p:spPr/>
        <p:txBody>
          <a:bodyPr/>
          <a:lstStyle/>
          <a:p>
            <a:r>
              <a:rPr lang="en-US" b="1" dirty="0">
                <a:solidFill>
                  <a:schemeClr val="tx1"/>
                </a:solidFill>
              </a:rPr>
              <a:t>Summary of PEAS</a:t>
            </a:r>
            <a:endParaRPr lang="en-US" dirty="0">
              <a:solidFill>
                <a:schemeClr val="tx1"/>
              </a:solidFill>
            </a:endParaRPr>
          </a:p>
        </p:txBody>
      </p:sp>
      <p:sp>
        <p:nvSpPr>
          <p:cNvPr id="6" name="Slide Number Placeholder 5">
            <a:extLst>
              <a:ext uri="{FF2B5EF4-FFF2-40B4-BE49-F238E27FC236}">
                <a16:creationId xmlns:a16="http://schemas.microsoft.com/office/drawing/2014/main" id="{12918554-2D11-D6ED-07F1-20EE36422E7A}"/>
              </a:ext>
            </a:extLst>
          </p:cNvPr>
          <p:cNvSpPr>
            <a:spLocks noGrp="1"/>
          </p:cNvSpPr>
          <p:nvPr>
            <p:ph type="sldNum" sz="quarter" idx="12"/>
          </p:nvPr>
        </p:nvSpPr>
        <p:spPr/>
        <p:txBody>
          <a:bodyPr/>
          <a:lstStyle/>
          <a:p>
            <a:fld id="{42B7CBA4-B6F8-42AF-9F87-A3019C537482}" type="slidenum">
              <a:rPr lang="en-US" smtClean="0">
                <a:solidFill>
                  <a:schemeClr val="tx1"/>
                </a:solidFill>
                <a:latin typeface="Times New Roman" panose="02020603050405020304" pitchFamily="18" charset="0"/>
                <a:cs typeface="Times New Roman" panose="02020603050405020304" pitchFamily="18" charset="0"/>
              </a:rPr>
              <a:pPr/>
              <a:t>14</a:t>
            </a:fld>
            <a:endParaRPr lang="en-US" dirty="0">
              <a:solidFill>
                <a:schemeClr val="tx1"/>
              </a:solidFill>
              <a:latin typeface="Times New Roman" panose="02020603050405020304" pitchFamily="18" charset="0"/>
              <a:cs typeface="Times New Roman" panose="02020603050405020304" pitchFamily="18" charset="0"/>
            </a:endParaRPr>
          </a:p>
        </p:txBody>
      </p:sp>
      <p:graphicFrame>
        <p:nvGraphicFramePr>
          <p:cNvPr id="5" name="Content Placeholder 4">
            <a:extLst>
              <a:ext uri="{FF2B5EF4-FFF2-40B4-BE49-F238E27FC236}">
                <a16:creationId xmlns:a16="http://schemas.microsoft.com/office/drawing/2014/main" id="{6A796D3A-9B29-5D64-1853-9BA1F191944E}"/>
              </a:ext>
            </a:extLst>
          </p:cNvPr>
          <p:cNvGraphicFramePr>
            <a:graphicFrameLocks noGrp="1"/>
          </p:cNvGraphicFramePr>
          <p:nvPr>
            <p:ph sz="quarter" idx="13"/>
            <p:extLst>
              <p:ext uri="{D42A27DB-BD31-4B8C-83A1-F6EECF244321}">
                <p14:modId xmlns:p14="http://schemas.microsoft.com/office/powerpoint/2010/main" val="1593746793"/>
              </p:ext>
            </p:extLst>
          </p:nvPr>
        </p:nvGraphicFramePr>
        <p:xfrm>
          <a:off x="1220788" y="2322513"/>
          <a:ext cx="8662987" cy="33099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722366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EECD2C-72D7-F7E3-1AFA-B61613E2CA6A}"/>
            </a:ext>
          </a:extLst>
        </p:cNvPr>
        <p:cNvGrpSpPr/>
        <p:nvPr/>
      </p:nvGrpSpPr>
      <p:grpSpPr>
        <a:xfrm>
          <a:off x="0" y="0"/>
          <a:ext cx="0" cy="0"/>
          <a:chOff x="0" y="0"/>
          <a:chExt cx="0" cy="0"/>
        </a:xfrm>
      </p:grpSpPr>
      <p:sp>
        <p:nvSpPr>
          <p:cNvPr id="52" name="Rectangle 51">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6" name="Straight Connector 55">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81" name="Rectangle 80">
            <a:extLst>
              <a:ext uri="{FF2B5EF4-FFF2-40B4-BE49-F238E27FC236}">
                <a16:creationId xmlns:a16="http://schemas.microsoft.com/office/drawing/2014/main" id="{870F1165-C2FC-4313-ADED-D8514C00E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a:extLst>
              <a:ext uri="{FF2B5EF4-FFF2-40B4-BE49-F238E27FC236}">
                <a16:creationId xmlns:a16="http://schemas.microsoft.com/office/drawing/2014/main" id="{3FD564DD-780E-4279-99FF-A16618E11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4">
            <a:extLst>
              <a:ext uri="{FF2B5EF4-FFF2-40B4-BE49-F238E27FC236}">
                <a16:creationId xmlns:a16="http://schemas.microsoft.com/office/drawing/2014/main" id="{4E58C4E1-4F68-F9CB-CB4C-876D47610E19}"/>
              </a:ext>
            </a:extLst>
          </p:cNvPr>
          <p:cNvSpPr>
            <a:spLocks noGrp="1"/>
          </p:cNvSpPr>
          <p:nvPr>
            <p:ph type="title"/>
          </p:nvPr>
        </p:nvSpPr>
        <p:spPr>
          <a:xfrm>
            <a:off x="838199" y="545914"/>
            <a:ext cx="9527275" cy="1241944"/>
          </a:xfrm>
        </p:spPr>
        <p:txBody>
          <a:bodyPr vert="horz" lIns="91440" tIns="45720" rIns="91440" bIns="45720" rtlCol="0" anchor="ctr">
            <a:normAutofit/>
          </a:bodyPr>
          <a:lstStyle/>
          <a:p>
            <a:r>
              <a:rPr lang="en-US" b="1"/>
              <a:t>Benefits of AI-Human Collaboration</a:t>
            </a:r>
          </a:p>
        </p:txBody>
      </p:sp>
      <p:sp>
        <p:nvSpPr>
          <p:cNvPr id="17" name="Content Placeholder 16">
            <a:extLst>
              <a:ext uri="{FF2B5EF4-FFF2-40B4-BE49-F238E27FC236}">
                <a16:creationId xmlns:a16="http://schemas.microsoft.com/office/drawing/2014/main" id="{9F70ADCE-E34C-6389-8150-14DFD06B973A}"/>
              </a:ext>
            </a:extLst>
          </p:cNvPr>
          <p:cNvSpPr>
            <a:spLocks noGrp="1"/>
          </p:cNvSpPr>
          <p:nvPr>
            <p:ph idx="1"/>
          </p:nvPr>
        </p:nvSpPr>
        <p:spPr>
          <a:xfrm>
            <a:off x="386705" y="1894374"/>
            <a:ext cx="7693691" cy="4161321"/>
          </a:xfrm>
        </p:spPr>
        <p:txBody>
          <a:bodyPr vert="horz" lIns="91440" tIns="45720" rIns="91440" bIns="45720" rtlCol="0">
            <a:normAutofit/>
          </a:bodyPr>
          <a:lstStyle/>
          <a:p>
            <a:pPr indent="-228600">
              <a:lnSpc>
                <a:spcPct val="130000"/>
              </a:lnSpc>
              <a:buFont typeface="Arial" panose="020B0604020202020204" pitchFamily="34" charset="0"/>
              <a:buChar char="•"/>
            </a:pPr>
            <a:r>
              <a:rPr lang="en-US" dirty="0"/>
              <a:t>Integrating AI and human service creates a stronger hospitality model.</a:t>
            </a:r>
          </a:p>
          <a:p>
            <a:pPr marL="285750" indent="-228600">
              <a:lnSpc>
                <a:spcPct val="130000"/>
              </a:lnSpc>
              <a:buFont typeface="Arial" panose="020B0604020202020204" pitchFamily="34" charset="0"/>
              <a:buChar char="•"/>
            </a:pPr>
            <a:r>
              <a:rPr lang="en-US" dirty="0"/>
              <a:t>Faster service and improved guest satisfaction (IHG, 2024)</a:t>
            </a:r>
          </a:p>
          <a:p>
            <a:pPr marL="285750" indent="-228600">
              <a:lnSpc>
                <a:spcPct val="130000"/>
              </a:lnSpc>
              <a:buFont typeface="Arial" panose="020B0604020202020204" pitchFamily="34" charset="0"/>
              <a:buChar char="•"/>
            </a:pPr>
            <a:r>
              <a:rPr lang="en-US" dirty="0"/>
              <a:t>Reduced workload for employees through automation</a:t>
            </a:r>
          </a:p>
          <a:p>
            <a:pPr marL="285750" indent="-228600">
              <a:lnSpc>
                <a:spcPct val="130000"/>
              </a:lnSpc>
              <a:buFont typeface="Arial" panose="020B0604020202020204" pitchFamily="34" charset="0"/>
              <a:buChar char="•"/>
            </a:pPr>
            <a:r>
              <a:rPr lang="en-US" dirty="0"/>
              <a:t>Enhanced data-driven decision-making</a:t>
            </a:r>
          </a:p>
          <a:p>
            <a:pPr marL="285750" indent="-228600">
              <a:lnSpc>
                <a:spcPct val="130000"/>
              </a:lnSpc>
              <a:buFont typeface="Arial" panose="020B0604020202020204" pitchFamily="34" charset="0"/>
              <a:buChar char="•"/>
            </a:pPr>
            <a:r>
              <a:rPr lang="en-US" dirty="0"/>
              <a:t>Higher employee engagement and productivity (Morch, 2024)</a:t>
            </a:r>
          </a:p>
          <a:p>
            <a:pPr marL="285750" indent="-228600">
              <a:lnSpc>
                <a:spcPct val="130000"/>
              </a:lnSpc>
              <a:buFont typeface="Arial" panose="020B0604020202020204" pitchFamily="34" charset="0"/>
              <a:buChar char="•"/>
            </a:pPr>
            <a:r>
              <a:rPr lang="en-US" dirty="0"/>
              <a:t>Strengthened brand reputation for innovation (Mercier, 2025)</a:t>
            </a:r>
          </a:p>
          <a:p>
            <a:pPr marL="285750" indent="-228600">
              <a:lnSpc>
                <a:spcPct val="130000"/>
              </a:lnSpc>
              <a:buFont typeface="Arial" panose="020B0604020202020204" pitchFamily="34" charset="0"/>
              <a:buChar char="•"/>
            </a:pPr>
            <a:endParaRPr lang="en-US" sz="1700" dirty="0"/>
          </a:p>
        </p:txBody>
      </p:sp>
      <p:pic>
        <p:nvPicPr>
          <p:cNvPr id="24" name="Picture Placeholder 23" descr="Person writing on glass">
            <a:extLst>
              <a:ext uri="{FF2B5EF4-FFF2-40B4-BE49-F238E27FC236}">
                <a16:creationId xmlns:a16="http://schemas.microsoft.com/office/drawing/2014/main" id="{A64124E1-A035-289E-B285-98CD4EE31717}"/>
              </a:ext>
            </a:extLst>
          </p:cNvPr>
          <p:cNvPicPr>
            <a:picLocks noGrp="1" noChangeAspect="1"/>
          </p:cNvPicPr>
          <p:nvPr>
            <p:ph type="pic" sz="quarter" idx="13"/>
          </p:nvPr>
        </p:nvPicPr>
        <p:blipFill rotWithShape="1">
          <a:blip r:embed="rId3"/>
          <a:srcRect l="16718" r="-6" b="-6"/>
          <a:stretch>
            <a:fillRect/>
          </a:stretch>
        </p:blipFill>
        <p:spPr>
          <a:xfrm>
            <a:off x="8153401" y="1912026"/>
            <a:ext cx="2587254" cy="2073637"/>
          </a:xfrm>
          <a:prstGeom prst="rect">
            <a:avLst/>
          </a:prstGeom>
        </p:spPr>
      </p:pic>
      <p:pic>
        <p:nvPicPr>
          <p:cNvPr id="12" name="Picture Placeholder 11" descr="Person typing on a laptop">
            <a:extLst>
              <a:ext uri="{FF2B5EF4-FFF2-40B4-BE49-F238E27FC236}">
                <a16:creationId xmlns:a16="http://schemas.microsoft.com/office/drawing/2014/main" id="{166CC5C9-C34D-8866-F0E6-0ADCC581A1B1}"/>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r="1057" b="-3"/>
          <a:stretch>
            <a:fillRect/>
          </a:stretch>
        </p:blipFill>
        <p:spPr>
          <a:xfrm>
            <a:off x="8146926" y="3971430"/>
            <a:ext cx="2593728" cy="2073637"/>
          </a:xfrm>
          <a:prstGeom prst="rect">
            <a:avLst/>
          </a:prstGeom>
        </p:spPr>
      </p:pic>
      <p:sp>
        <p:nvSpPr>
          <p:cNvPr id="22" name="Footer Placeholder 21">
            <a:extLst>
              <a:ext uri="{FF2B5EF4-FFF2-40B4-BE49-F238E27FC236}">
                <a16:creationId xmlns:a16="http://schemas.microsoft.com/office/drawing/2014/main" id="{38BCCF71-2EA3-B205-D07A-B131EDFC3B8D}"/>
              </a:ext>
            </a:extLst>
          </p:cNvPr>
          <p:cNvSpPr>
            <a:spLocks noGrp="1"/>
          </p:cNvSpPr>
          <p:nvPr>
            <p:ph type="ftr" sz="quarter" idx="11"/>
          </p:nvPr>
        </p:nvSpPr>
        <p:spPr>
          <a:xfrm rot="5400000">
            <a:off x="9233562" y="2578525"/>
            <a:ext cx="4114800" cy="365125"/>
          </a:xfrm>
        </p:spPr>
        <p:txBody>
          <a:bodyPr vert="horz" lIns="91440" tIns="45720" rIns="91440" bIns="45720" rtlCol="0" anchor="ctr">
            <a:normAutofit/>
          </a:bodyPr>
          <a:lstStyle/>
          <a:p>
            <a:pPr>
              <a:spcAft>
                <a:spcPts val="600"/>
              </a:spcAft>
            </a:pPr>
            <a:r>
              <a:rPr lang="en-US" sz="1050" b="1" kern="1200" cap="all" spc="300" baseline="0">
                <a:solidFill>
                  <a:schemeClr val="accent1"/>
                </a:solidFill>
                <a:latin typeface="+mn-lt"/>
                <a:ea typeface="+mn-ea"/>
                <a:cs typeface="+mn-cs"/>
              </a:rPr>
              <a:t>AL-Human Collaboration</a:t>
            </a:r>
          </a:p>
        </p:txBody>
      </p:sp>
      <p:sp>
        <p:nvSpPr>
          <p:cNvPr id="23" name="Slide Number Placeholder 22">
            <a:extLst>
              <a:ext uri="{FF2B5EF4-FFF2-40B4-BE49-F238E27FC236}">
                <a16:creationId xmlns:a16="http://schemas.microsoft.com/office/drawing/2014/main" id="{0D6347DB-CBC1-C5DA-D3B5-6FF99AAE58C3}"/>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FB5BC9EA-4FEE-444B-92CE-4488B20DCBA7}" type="slidenum">
              <a:rPr lang="en-US" smtClean="0"/>
              <a:pPr>
                <a:spcAft>
                  <a:spcPts val="600"/>
                </a:spcAft>
              </a:pPr>
              <a:t>15</a:t>
            </a:fld>
            <a:endParaRPr lang="en-US"/>
          </a:p>
        </p:txBody>
      </p:sp>
      <p:sp>
        <p:nvSpPr>
          <p:cNvPr id="83" name="Rectangle 82">
            <a:extLst>
              <a:ext uri="{FF2B5EF4-FFF2-40B4-BE49-F238E27FC236}">
                <a16:creationId xmlns:a16="http://schemas.microsoft.com/office/drawing/2014/main" id="{F5BB14C7-B6E4-427D-AEAC-7A18D089F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4" name="Straight Connector 83">
            <a:extLst>
              <a:ext uri="{FF2B5EF4-FFF2-40B4-BE49-F238E27FC236}">
                <a16:creationId xmlns:a16="http://schemas.microsoft.com/office/drawing/2014/main" id="{E95C7366-6A36-4307-81CE-FBD79DFF09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1905000"/>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2B589D1-AB2D-469C-960E-40C719BA828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055BC9DE-F4C7-4F1F-833F-C0E20531F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46926" y="1915627"/>
            <a:ext cx="0" cy="4140072"/>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ABAD74CF-CB22-463B-9031-D3BE16111B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720368CD-4CCD-4933-8511-B0EDF3C8BB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46926" y="3985663"/>
            <a:ext cx="260177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5323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EF924F-2C41-1F0C-63ED-E47DD9E87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EB5F2E-B2BE-4D19-6FDD-22B4610CC469}"/>
              </a:ext>
            </a:extLst>
          </p:cNvPr>
          <p:cNvSpPr>
            <a:spLocks noGrp="1"/>
          </p:cNvSpPr>
          <p:nvPr>
            <p:ph type="title"/>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Challenges and Limitations</a:t>
            </a:r>
          </a:p>
        </p:txBody>
      </p:sp>
      <p:sp>
        <p:nvSpPr>
          <p:cNvPr id="3" name="Content Placeholder 2">
            <a:extLst>
              <a:ext uri="{FF2B5EF4-FFF2-40B4-BE49-F238E27FC236}">
                <a16:creationId xmlns:a16="http://schemas.microsoft.com/office/drawing/2014/main" id="{86E6F085-361A-AB42-048B-017B2C32113A}"/>
              </a:ext>
            </a:extLst>
          </p:cNvPr>
          <p:cNvSpPr>
            <a:spLocks noGrp="1"/>
          </p:cNvSpPr>
          <p:nvPr>
            <p:ph idx="1"/>
          </p:nvPr>
        </p:nvSpPr>
        <p:spPr>
          <a:xfrm>
            <a:off x="838200" y="2191657"/>
            <a:ext cx="6025116" cy="3560869"/>
          </a:xfrm>
        </p:spPr>
        <p:txBody>
          <a:bodyPr>
            <a:normAutofit/>
          </a:bodyPr>
          <a:lstStyle/>
          <a:p>
            <a:r>
              <a:rPr lang="en-US" b="1" dirty="0">
                <a:solidFill>
                  <a:schemeClr val="tx1"/>
                </a:solidFill>
                <a:latin typeface="Times New Roman" panose="02020603050405020304" pitchFamily="18" charset="0"/>
                <a:cs typeface="Times New Roman" panose="02020603050405020304" pitchFamily="18" charset="0"/>
              </a:rPr>
              <a:t>Despite its benefits, AI integration comes with notable challenges.</a:t>
            </a:r>
            <a:endParaRPr lang="en-US" dirty="0">
              <a:solidFill>
                <a:schemeClr val="tx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Employee resistance due to job insecurity</a:t>
            </a:r>
          </a:p>
          <a:p>
            <a:pPr marL="342900" indent="-34290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Ethical risks around data misuse (Hudson, 2025)</a:t>
            </a:r>
          </a:p>
          <a:p>
            <a:pPr marL="342900" indent="-34290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High financial costs for implementation</a:t>
            </a:r>
          </a:p>
          <a:p>
            <a:pPr marL="342900" indent="-34290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Need for continuous technological updates (El-Said et al., 2024)</a:t>
            </a:r>
          </a:p>
          <a:p>
            <a:pPr marL="342900" indent="-342900">
              <a:buFont typeface="Arial" panose="020B0604020202020204" pitchFamily="34" charset="0"/>
              <a:buChar char="•"/>
            </a:pPr>
            <a:r>
              <a:rPr lang="en-US" dirty="0">
                <a:solidFill>
                  <a:schemeClr val="tx1"/>
                </a:solidFill>
                <a:latin typeface="Times New Roman" panose="02020603050405020304" pitchFamily="18" charset="0"/>
                <a:cs typeface="Times New Roman" panose="02020603050405020304" pitchFamily="18" charset="0"/>
              </a:rPr>
              <a:t>Risk of reducing guest emotional connection</a:t>
            </a:r>
          </a:p>
          <a:p>
            <a:pPr marL="342900" indent="-342900">
              <a:buFont typeface="Arial" panose="020B0604020202020204" pitchFamily="34" charset="0"/>
              <a:buChar char="•"/>
            </a:pPr>
            <a:endParaRPr lang="en-GB" dirty="0">
              <a:solidFill>
                <a:schemeClr val="tx1"/>
              </a:solidFill>
              <a:latin typeface="Times New Roman" panose="02020603050405020304" pitchFamily="18" charset="0"/>
              <a:cs typeface="Times New Roman" panose="02020603050405020304" pitchFamily="18" charset="0"/>
            </a:endParaRPr>
          </a:p>
        </p:txBody>
      </p:sp>
      <p:sp>
        <p:nvSpPr>
          <p:cNvPr id="6" name="Footer Placeholder 5">
            <a:extLst>
              <a:ext uri="{FF2B5EF4-FFF2-40B4-BE49-F238E27FC236}">
                <a16:creationId xmlns:a16="http://schemas.microsoft.com/office/drawing/2014/main" id="{3ABE68FB-C89B-205C-9B27-1EE6FEAC6C22}"/>
              </a:ext>
            </a:extLst>
          </p:cNvPr>
          <p:cNvSpPr>
            <a:spLocks noGrp="1"/>
          </p:cNvSpPr>
          <p:nvPr>
            <p:ph type="ftr" sz="quarter" idx="11"/>
          </p:nvPr>
        </p:nvSpPr>
        <p:spPr/>
        <p:txBody>
          <a:bodyPr/>
          <a:lstStyle/>
          <a:p>
            <a:r>
              <a:rPr lang="en-US" b="1" dirty="0">
                <a:solidFill>
                  <a:schemeClr val="tx1"/>
                </a:solidFill>
              </a:rPr>
              <a:t>Challenges </a:t>
            </a:r>
            <a:endParaRPr lang="en-US" dirty="0">
              <a:solidFill>
                <a:schemeClr val="tx1"/>
              </a:solidFill>
            </a:endParaRPr>
          </a:p>
        </p:txBody>
      </p:sp>
      <p:sp>
        <p:nvSpPr>
          <p:cNvPr id="7" name="Slide Number Placeholder 6">
            <a:extLst>
              <a:ext uri="{FF2B5EF4-FFF2-40B4-BE49-F238E27FC236}">
                <a16:creationId xmlns:a16="http://schemas.microsoft.com/office/drawing/2014/main" id="{3196F6A5-156C-6773-1EDE-93FB8EFA7D4C}"/>
              </a:ext>
            </a:extLst>
          </p:cNvPr>
          <p:cNvSpPr>
            <a:spLocks noGrp="1"/>
          </p:cNvSpPr>
          <p:nvPr>
            <p:ph type="sldNum" sz="quarter" idx="12"/>
          </p:nvPr>
        </p:nvSpPr>
        <p:spPr/>
        <p:txBody>
          <a:bodyPr/>
          <a:lstStyle/>
          <a:p>
            <a:fld id="{42B7CBA4-B6F8-42AF-9F87-A3019C537482}" type="slidenum">
              <a:rPr lang="en-US" smtClean="0">
                <a:solidFill>
                  <a:schemeClr val="tx1"/>
                </a:solidFill>
              </a:rPr>
              <a:pPr/>
              <a:t>16</a:t>
            </a:fld>
            <a:endParaRPr lang="en-US" dirty="0">
              <a:solidFill>
                <a:schemeClr val="tx1"/>
              </a:solidFill>
            </a:endParaRPr>
          </a:p>
        </p:txBody>
      </p:sp>
      <p:pic>
        <p:nvPicPr>
          <p:cNvPr id="9" name="Picture Placeholder 8">
            <a:extLst>
              <a:ext uri="{FF2B5EF4-FFF2-40B4-BE49-F238E27FC236}">
                <a16:creationId xmlns:a16="http://schemas.microsoft.com/office/drawing/2014/main" id="{3B4A709E-D9A2-7F1C-09E7-2AD210A45D76}"/>
              </a:ext>
            </a:extLst>
          </p:cNvPr>
          <p:cNvPicPr>
            <a:picLocks noGrp="1" noChangeAspect="1"/>
          </p:cNvPicPr>
          <p:nvPr>
            <p:ph type="pic" sz="quarter" idx="13"/>
          </p:nvPr>
        </p:nvPicPr>
        <p:blipFill>
          <a:blip r:embed="rId3"/>
          <a:srcRect l="27841" r="27841"/>
          <a:stretch>
            <a:fillRect/>
          </a:stretch>
        </p:blipFill>
        <p:spPr>
          <a:prstGeom prst="rect">
            <a:avLst/>
          </a:prstGeom>
        </p:spPr>
      </p:pic>
    </p:spTree>
    <p:extLst>
      <p:ext uri="{BB962C8B-B14F-4D97-AF65-F5344CB8AC3E}">
        <p14:creationId xmlns:p14="http://schemas.microsoft.com/office/powerpoint/2010/main" val="30990499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0E9B0-3EA6-EDC7-F56A-E6C1727A0623}"/>
              </a:ext>
            </a:extLst>
          </p:cNvPr>
          <p:cNvSpPr>
            <a:spLocks noGrp="1"/>
          </p:cNvSpPr>
          <p:nvPr>
            <p:ph type="title"/>
          </p:nvPr>
        </p:nvSpPr>
        <p:spPr/>
        <p:txBody>
          <a:bodyPr/>
          <a:lstStyle/>
          <a:p>
            <a:r>
              <a:rPr lang="en-US" b="1" dirty="0">
                <a:solidFill>
                  <a:schemeClr val="tx1"/>
                </a:solidFill>
                <a:latin typeface="Times New Roman" panose="02020603050405020304" pitchFamily="18" charset="0"/>
                <a:cs typeface="Times New Roman" panose="02020603050405020304" pitchFamily="18" charset="0"/>
              </a:rPr>
              <a:t>Recommendations</a:t>
            </a:r>
            <a:br>
              <a:rPr lang="en-US" b="1" dirty="0"/>
            </a:br>
            <a:endParaRPr lang="en-GB" dirty="0"/>
          </a:p>
        </p:txBody>
      </p:sp>
      <p:sp>
        <p:nvSpPr>
          <p:cNvPr id="3" name="Content Placeholder 2">
            <a:extLst>
              <a:ext uri="{FF2B5EF4-FFF2-40B4-BE49-F238E27FC236}">
                <a16:creationId xmlns:a16="http://schemas.microsoft.com/office/drawing/2014/main" id="{C8C20C1A-DB28-DCD8-052B-219124EDE2DE}"/>
              </a:ext>
            </a:extLst>
          </p:cNvPr>
          <p:cNvSpPr>
            <a:spLocks noGrp="1"/>
          </p:cNvSpPr>
          <p:nvPr>
            <p:ph idx="1"/>
          </p:nvPr>
        </p:nvSpPr>
        <p:spPr>
          <a:xfrm>
            <a:off x="418391" y="2144486"/>
            <a:ext cx="6444925" cy="3608040"/>
          </a:xfrm>
        </p:spPr>
        <p:txBody>
          <a:bodyPr>
            <a:normAutofit fontScale="92500" lnSpcReduction="20000"/>
          </a:bodyPr>
          <a:lstStyle/>
          <a:p>
            <a:r>
              <a:rPr lang="en-US" sz="2200" b="1" dirty="0">
                <a:solidFill>
                  <a:schemeClr val="tx1"/>
                </a:solidFill>
                <a:latin typeface="Times New Roman" panose="02020603050405020304" pitchFamily="18" charset="0"/>
                <a:cs typeface="Times New Roman" panose="02020603050405020304" pitchFamily="18" charset="0"/>
              </a:rPr>
              <a:t>To maintain a balance between AI and human collaboration, hotels should:</a:t>
            </a:r>
            <a:endParaRPr lang="en-US" sz="2200" dirty="0">
              <a:solidFill>
                <a:schemeClr val="tx1"/>
              </a:solidFill>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Invest in continuous staff training and reskilling (Morch, 2024)</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Build transparent AI communication strategies (IHG, 2025)</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Establish ethical oversight for data and automation</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Gather guest feedback to improve AI systems (Mercier, 2025)</a:t>
            </a:r>
          </a:p>
          <a:p>
            <a:pPr marL="342900" indent="-342900">
              <a:buFont typeface="Arial" panose="020B0604020202020204" pitchFamily="34" charset="0"/>
              <a:buChar char="•"/>
            </a:pPr>
            <a:r>
              <a:rPr lang="en-US" sz="2200" dirty="0">
                <a:solidFill>
                  <a:schemeClr val="tx1"/>
                </a:solidFill>
                <a:latin typeface="Times New Roman" panose="02020603050405020304" pitchFamily="18" charset="0"/>
                <a:cs typeface="Times New Roman" panose="02020603050405020304" pitchFamily="18" charset="0"/>
              </a:rPr>
              <a:t>Promote a “human-first” innovation culture (El-Said et al., 2024)</a:t>
            </a:r>
          </a:p>
          <a:p>
            <a:pPr marL="342900" indent="-342900">
              <a:buFont typeface="Arial" panose="020B0604020202020204" pitchFamily="34" charset="0"/>
              <a:buChar char="•"/>
            </a:pPr>
            <a:endParaRPr lang="en-GB" dirty="0">
              <a:solidFill>
                <a:schemeClr val="tx1"/>
              </a:solidFill>
              <a:latin typeface="Times New Roman" panose="02020603050405020304" pitchFamily="18" charset="0"/>
              <a:cs typeface="Times New Roman" panose="02020603050405020304" pitchFamily="18" charset="0"/>
            </a:endParaRPr>
          </a:p>
        </p:txBody>
      </p:sp>
      <p:pic>
        <p:nvPicPr>
          <p:cNvPr id="8" name="Picture Placeholder 7">
            <a:extLst>
              <a:ext uri="{FF2B5EF4-FFF2-40B4-BE49-F238E27FC236}">
                <a16:creationId xmlns:a16="http://schemas.microsoft.com/office/drawing/2014/main" id="{FB3A9EDD-4765-FA29-479E-95F6E2BCF37E}"/>
              </a:ext>
            </a:extLst>
          </p:cNvPr>
          <p:cNvPicPr>
            <a:picLocks noGrp="1" noChangeAspect="1"/>
          </p:cNvPicPr>
          <p:nvPr>
            <p:ph type="pic" sz="quarter" idx="13"/>
          </p:nvPr>
        </p:nvPicPr>
        <p:blipFill>
          <a:blip r:embed="rId3"/>
          <a:srcRect l="31039" r="31039"/>
          <a:stretch>
            <a:fillRect/>
          </a:stretch>
        </p:blipFill>
        <p:spPr>
          <a:prstGeom prst="rect">
            <a:avLst/>
          </a:prstGeom>
        </p:spPr>
      </p:pic>
      <p:sp>
        <p:nvSpPr>
          <p:cNvPr id="6" name="Footer Placeholder 5">
            <a:extLst>
              <a:ext uri="{FF2B5EF4-FFF2-40B4-BE49-F238E27FC236}">
                <a16:creationId xmlns:a16="http://schemas.microsoft.com/office/drawing/2014/main" id="{9FF91820-EE1D-DA0B-55AC-5CFC07498EDC}"/>
              </a:ext>
            </a:extLst>
          </p:cNvPr>
          <p:cNvSpPr>
            <a:spLocks noGrp="1"/>
          </p:cNvSpPr>
          <p:nvPr>
            <p:ph type="ftr" sz="quarter" idx="11"/>
          </p:nvPr>
        </p:nvSpPr>
        <p:spPr/>
        <p:txBody>
          <a:bodyPr/>
          <a:lstStyle/>
          <a:p>
            <a:r>
              <a:rPr lang="en-US" dirty="0">
                <a:solidFill>
                  <a:schemeClr val="tx1"/>
                </a:solidFill>
              </a:rPr>
              <a:t>Strategic Actions for Holiday Inn and the Sector</a:t>
            </a:r>
          </a:p>
        </p:txBody>
      </p:sp>
      <p:sp>
        <p:nvSpPr>
          <p:cNvPr id="7" name="Slide Number Placeholder 6">
            <a:extLst>
              <a:ext uri="{FF2B5EF4-FFF2-40B4-BE49-F238E27FC236}">
                <a16:creationId xmlns:a16="http://schemas.microsoft.com/office/drawing/2014/main" id="{85FF440E-3FEF-735D-A913-84277C6C4DB4}"/>
              </a:ext>
            </a:extLst>
          </p:cNvPr>
          <p:cNvSpPr>
            <a:spLocks noGrp="1"/>
          </p:cNvSpPr>
          <p:nvPr>
            <p:ph type="sldNum" sz="quarter" idx="12"/>
          </p:nvPr>
        </p:nvSpPr>
        <p:spPr/>
        <p:txBody>
          <a:bodyPr/>
          <a:lstStyle/>
          <a:p>
            <a:fld id="{42B7CBA4-B6F8-42AF-9F87-A3019C537482}" type="slidenum">
              <a:rPr lang="en-US" smtClean="0">
                <a:solidFill>
                  <a:schemeClr val="tx1"/>
                </a:solidFill>
              </a:rPr>
              <a:pPr/>
              <a:t>17</a:t>
            </a:fld>
            <a:endParaRPr lang="en-US" dirty="0">
              <a:solidFill>
                <a:schemeClr val="tx1"/>
              </a:solidFill>
            </a:endParaRPr>
          </a:p>
        </p:txBody>
      </p:sp>
    </p:spTree>
    <p:extLst>
      <p:ext uri="{BB962C8B-B14F-4D97-AF65-F5344CB8AC3E}">
        <p14:creationId xmlns:p14="http://schemas.microsoft.com/office/powerpoint/2010/main" val="2358617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3D765B9-ADD6-EF90-4E0E-06F0491D5DC9}"/>
            </a:ext>
          </a:extLst>
        </p:cNvPr>
        <p:cNvGrpSpPr/>
        <p:nvPr/>
      </p:nvGrpSpPr>
      <p:grpSpPr>
        <a:xfrm>
          <a:off x="0" y="0"/>
          <a:ext cx="0" cy="0"/>
          <a:chOff x="0" y="0"/>
          <a:chExt cx="0" cy="0"/>
        </a:xfrm>
      </p:grpSpPr>
      <p:sp>
        <p:nvSpPr>
          <p:cNvPr id="61" name="Rectangle 60">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5" name="Straight Connector 64">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7F5CC56-CBE8-4152-AD5E-982DD286AA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6707"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71" name="Rectangle 70">
            <a:extLst>
              <a:ext uri="{FF2B5EF4-FFF2-40B4-BE49-F238E27FC236}">
                <a16:creationId xmlns:a16="http://schemas.microsoft.com/office/drawing/2014/main" id="{A6F16E74-3365-4789-B97F-4F2FE6787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2E53988-7613-4C2E-81FD-F9C05C633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7479" y="0"/>
            <a:ext cx="8704522"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21439ACA-545E-2F13-17B9-E5844DC30C4D}"/>
              </a:ext>
            </a:extLst>
          </p:cNvPr>
          <p:cNvSpPr>
            <a:spLocks noGrp="1"/>
          </p:cNvSpPr>
          <p:nvPr>
            <p:ph type="ctrTitle"/>
          </p:nvPr>
        </p:nvSpPr>
        <p:spPr>
          <a:xfrm>
            <a:off x="4207437" y="616688"/>
            <a:ext cx="6287244" cy="1052623"/>
          </a:xfrm>
        </p:spPr>
        <p:txBody>
          <a:bodyPr vert="horz" lIns="91440" tIns="45720" rIns="91440" bIns="45720" rtlCol="0" anchor="ctr">
            <a:normAutofit/>
          </a:bodyPr>
          <a:lstStyle/>
          <a:p>
            <a:r>
              <a:rPr lang="en-US" b="1" dirty="0"/>
              <a:t>Conclusion</a:t>
            </a:r>
          </a:p>
        </p:txBody>
      </p:sp>
      <p:pic>
        <p:nvPicPr>
          <p:cNvPr id="25" name="Picture Placeholder 24" descr="Office people meeting ">
            <a:extLst>
              <a:ext uri="{FF2B5EF4-FFF2-40B4-BE49-F238E27FC236}">
                <a16:creationId xmlns:a16="http://schemas.microsoft.com/office/drawing/2014/main" id="{78654F3B-7137-0B0D-4C3C-27C1CF00804C}"/>
              </a:ext>
            </a:extLst>
          </p:cNvPr>
          <p:cNvPicPr>
            <a:picLocks noGrp="1" noChangeAspect="1"/>
          </p:cNvPicPr>
          <p:nvPr>
            <p:ph type="pic" sz="quarter" idx="16"/>
          </p:nvPr>
        </p:nvPicPr>
        <p:blipFill rotWithShape="1">
          <a:blip r:embed="rId3" cstate="screen">
            <a:extLst>
              <a:ext uri="{28A0092B-C50C-407E-A947-70E740481C1C}">
                <a14:useLocalDpi xmlns:a14="http://schemas.microsoft.com/office/drawing/2010/main" val="0"/>
              </a:ext>
            </a:extLst>
          </a:blip>
          <a:stretch/>
        </p:blipFill>
        <p:spPr>
          <a:xfrm>
            <a:off x="715302" y="496132"/>
            <a:ext cx="2158865" cy="1269921"/>
          </a:xfrm>
          <a:prstGeom prst="rect">
            <a:avLst/>
          </a:prstGeom>
        </p:spPr>
      </p:pic>
      <p:pic>
        <p:nvPicPr>
          <p:cNvPr id="5" name="Picture Placeholder 4">
            <a:extLst>
              <a:ext uri="{FF2B5EF4-FFF2-40B4-BE49-F238E27FC236}">
                <a16:creationId xmlns:a16="http://schemas.microsoft.com/office/drawing/2014/main" id="{BE4D0AF3-6645-BEAE-216E-E1D76C222DA0}"/>
              </a:ext>
            </a:extLst>
          </p:cNvPr>
          <p:cNvPicPr>
            <a:picLocks noGrp="1" noChangeAspect="1"/>
          </p:cNvPicPr>
          <p:nvPr>
            <p:ph type="pic" sz="quarter" idx="15"/>
          </p:nvPr>
        </p:nvPicPr>
        <p:blipFill>
          <a:blip r:embed="rId4"/>
          <a:srcRect l="5290" r="5290"/>
          <a:stretch>
            <a:fillRect/>
          </a:stretch>
        </p:blipFill>
        <p:spPr>
          <a:xfrm>
            <a:off x="713246" y="2002508"/>
            <a:ext cx="2162977" cy="1269921"/>
          </a:xfrm>
          <a:prstGeom prst="rect">
            <a:avLst/>
          </a:prstGeom>
        </p:spPr>
      </p:pic>
      <p:pic>
        <p:nvPicPr>
          <p:cNvPr id="16" name="Picture Placeholder 15" descr="Peopple smiling looking at their phones">
            <a:extLst>
              <a:ext uri="{FF2B5EF4-FFF2-40B4-BE49-F238E27FC236}">
                <a16:creationId xmlns:a16="http://schemas.microsoft.com/office/drawing/2014/main" id="{397E36C6-164D-2C97-A5EC-D93EBE392A7B}"/>
              </a:ext>
            </a:extLst>
          </p:cNvPr>
          <p:cNvPicPr>
            <a:picLocks noGrp="1" noChangeAspect="1"/>
          </p:cNvPicPr>
          <p:nvPr>
            <p:ph type="pic" sz="quarter" idx="14"/>
          </p:nvPr>
        </p:nvPicPr>
        <p:blipFill rotWithShape="1">
          <a:blip r:embed="rId5" cstate="screen">
            <a:extLst>
              <a:ext uri="{28A0092B-C50C-407E-A947-70E740481C1C}">
                <a14:useLocalDpi xmlns:a14="http://schemas.microsoft.com/office/drawing/2010/main" val="0"/>
              </a:ext>
            </a:extLst>
          </a:blip>
          <a:stretch/>
        </p:blipFill>
        <p:spPr>
          <a:xfrm>
            <a:off x="709497" y="3506865"/>
            <a:ext cx="2170475" cy="1276750"/>
          </a:xfrm>
          <a:prstGeom prst="rect">
            <a:avLst/>
          </a:prstGeom>
        </p:spPr>
      </p:pic>
      <p:pic>
        <p:nvPicPr>
          <p:cNvPr id="56" name="Picture Placeholder 55" descr="Office Desk with magazines and laptop">
            <a:extLst>
              <a:ext uri="{FF2B5EF4-FFF2-40B4-BE49-F238E27FC236}">
                <a16:creationId xmlns:a16="http://schemas.microsoft.com/office/drawing/2014/main" id="{40CA2E4E-73B1-2FC7-C415-2E74C9558FCD}"/>
              </a:ext>
            </a:extLst>
          </p:cNvPr>
          <p:cNvPicPr>
            <a:picLocks noGrp="1" noChangeAspect="1"/>
          </p:cNvPicPr>
          <p:nvPr>
            <p:ph type="pic" sz="quarter" idx="13"/>
          </p:nvPr>
        </p:nvPicPr>
        <p:blipFill rotWithShape="1">
          <a:blip r:embed="rId6"/>
          <a:srcRect t="5667" b="5667"/>
          <a:stretch/>
        </p:blipFill>
        <p:spPr>
          <a:xfrm>
            <a:off x="716119" y="5053867"/>
            <a:ext cx="2157234" cy="1276750"/>
          </a:xfrm>
          <a:prstGeom prst="rect">
            <a:avLst/>
          </a:prstGeom>
        </p:spPr>
      </p:pic>
      <p:sp>
        <p:nvSpPr>
          <p:cNvPr id="15" name="Subtitle 14">
            <a:extLst>
              <a:ext uri="{FF2B5EF4-FFF2-40B4-BE49-F238E27FC236}">
                <a16:creationId xmlns:a16="http://schemas.microsoft.com/office/drawing/2014/main" id="{CE458A30-E1B1-5856-2B01-5668E594468C}"/>
              </a:ext>
            </a:extLst>
          </p:cNvPr>
          <p:cNvSpPr>
            <a:spLocks noGrp="1"/>
          </p:cNvSpPr>
          <p:nvPr>
            <p:ph type="subTitle" idx="1"/>
          </p:nvPr>
        </p:nvSpPr>
        <p:spPr>
          <a:xfrm>
            <a:off x="4295559" y="1951071"/>
            <a:ext cx="6445096" cy="4096366"/>
          </a:xfrm>
        </p:spPr>
        <p:txBody>
          <a:bodyPr vert="horz" lIns="91440" tIns="45720" rIns="91440" bIns="45720" rtlCol="0">
            <a:normAutofit/>
          </a:bodyPr>
          <a:lstStyle/>
          <a:p>
            <a:pPr indent="-228600">
              <a:lnSpc>
                <a:spcPct val="130000"/>
              </a:lnSpc>
              <a:buFont typeface="Arial" panose="020B0604020202020204" pitchFamily="34" charset="0"/>
              <a:buChar char="•"/>
            </a:pPr>
            <a:r>
              <a:rPr lang="en-US" sz="2000" b="1" dirty="0"/>
              <a:t>AI enhances efficiency, but the heart of hospitality remains human.</a:t>
            </a:r>
            <a:endParaRPr lang="en-US" sz="2000" dirty="0"/>
          </a:p>
          <a:p>
            <a:pPr marL="171450" indent="-228600">
              <a:lnSpc>
                <a:spcPct val="130000"/>
              </a:lnSpc>
              <a:buFont typeface="Arial" panose="020B0604020202020204" pitchFamily="34" charset="0"/>
              <a:buChar char="•"/>
            </a:pPr>
            <a:r>
              <a:rPr lang="en-US" sz="2000" dirty="0"/>
              <a:t>Human collaboration sustains emotional authenticity</a:t>
            </a:r>
          </a:p>
          <a:p>
            <a:pPr marL="171450" indent="-228600">
              <a:lnSpc>
                <a:spcPct val="130000"/>
              </a:lnSpc>
              <a:buFont typeface="Arial" panose="020B0604020202020204" pitchFamily="34" charset="0"/>
              <a:buChar char="•"/>
            </a:pPr>
            <a:r>
              <a:rPr lang="en-US" sz="2000" dirty="0"/>
              <a:t>Holiday Inn succeeds by blending AI with empathy</a:t>
            </a:r>
          </a:p>
          <a:p>
            <a:pPr marL="171450" indent="-228600">
              <a:lnSpc>
                <a:spcPct val="130000"/>
              </a:lnSpc>
              <a:buFont typeface="Arial" panose="020B0604020202020204" pitchFamily="34" charset="0"/>
              <a:buChar char="•"/>
            </a:pPr>
            <a:r>
              <a:rPr lang="en-US" sz="2000" dirty="0"/>
              <a:t>AI should serve as support, not replacement (Hudson, 2025)</a:t>
            </a:r>
          </a:p>
          <a:p>
            <a:pPr marL="171450" indent="-228600">
              <a:lnSpc>
                <a:spcPct val="130000"/>
              </a:lnSpc>
              <a:buFont typeface="Arial" panose="020B0604020202020204" pitchFamily="34" charset="0"/>
              <a:buChar char="•"/>
            </a:pPr>
            <a:r>
              <a:rPr lang="en-US" sz="2000" dirty="0"/>
              <a:t>Ethical AI governance ensures long-term trust (IHG, 2025)</a:t>
            </a:r>
          </a:p>
          <a:p>
            <a:pPr marL="171450" indent="-228600">
              <a:lnSpc>
                <a:spcPct val="130000"/>
              </a:lnSpc>
              <a:buFont typeface="Arial" panose="020B0604020202020204" pitchFamily="34" charset="0"/>
              <a:buChar char="•"/>
            </a:pPr>
            <a:r>
              <a:rPr lang="en-US" sz="2000" dirty="0"/>
              <a:t>Future success lies in people-</a:t>
            </a:r>
            <a:r>
              <a:rPr lang="en-US" sz="2000" dirty="0" err="1"/>
              <a:t>centred</a:t>
            </a:r>
            <a:r>
              <a:rPr lang="en-US" sz="2000" dirty="0"/>
              <a:t> technology</a:t>
            </a:r>
          </a:p>
          <a:p>
            <a:pPr marL="171450" indent="-228600">
              <a:lnSpc>
                <a:spcPct val="130000"/>
              </a:lnSpc>
              <a:buFont typeface="Arial" panose="020B0604020202020204" pitchFamily="34" charset="0"/>
              <a:buChar char="•"/>
            </a:pPr>
            <a:endParaRPr lang="en-US" dirty="0"/>
          </a:p>
        </p:txBody>
      </p:sp>
      <p:sp>
        <p:nvSpPr>
          <p:cNvPr id="42" name="Footer Placeholder 41">
            <a:extLst>
              <a:ext uri="{FF2B5EF4-FFF2-40B4-BE49-F238E27FC236}">
                <a16:creationId xmlns:a16="http://schemas.microsoft.com/office/drawing/2014/main" id="{1AE78291-80C8-118C-ABF0-0E73F99620AE}"/>
              </a:ext>
            </a:extLst>
          </p:cNvPr>
          <p:cNvSpPr>
            <a:spLocks noGrp="1"/>
          </p:cNvSpPr>
          <p:nvPr>
            <p:ph type="ftr" sz="quarter" idx="11"/>
          </p:nvPr>
        </p:nvSpPr>
        <p:spPr>
          <a:xfrm rot="5400000">
            <a:off x="9233562" y="2578525"/>
            <a:ext cx="4114800" cy="365125"/>
          </a:xfrm>
        </p:spPr>
        <p:txBody>
          <a:bodyPr vert="horz" lIns="91440" tIns="45720" rIns="91440" bIns="45720" rtlCol="0" anchor="ctr">
            <a:normAutofit/>
          </a:bodyPr>
          <a:lstStyle/>
          <a:p>
            <a:pPr>
              <a:spcAft>
                <a:spcPts val="600"/>
              </a:spcAft>
            </a:pPr>
            <a:r>
              <a:rPr lang="en-US" sz="1050" b="1" kern="1200" cap="all" spc="300" baseline="0">
                <a:solidFill>
                  <a:schemeClr val="accent1"/>
                </a:solidFill>
                <a:latin typeface="+mn-lt"/>
                <a:ea typeface="+mn-ea"/>
                <a:cs typeface="+mn-cs"/>
              </a:rPr>
              <a:t>Conclusion</a:t>
            </a:r>
          </a:p>
        </p:txBody>
      </p:sp>
      <p:cxnSp>
        <p:nvCxnSpPr>
          <p:cNvPr id="75" name="Straight Connector 74">
            <a:extLst>
              <a:ext uri="{FF2B5EF4-FFF2-40B4-BE49-F238E27FC236}">
                <a16:creationId xmlns:a16="http://schemas.microsoft.com/office/drawing/2014/main" id="{4A727C2E-6920-48AB-ACF5-251D5B91C7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43" name="Slide Number Placeholder 42">
            <a:extLst>
              <a:ext uri="{FF2B5EF4-FFF2-40B4-BE49-F238E27FC236}">
                <a16:creationId xmlns:a16="http://schemas.microsoft.com/office/drawing/2014/main" id="{344EEB17-A6FD-543A-F584-6DCCCE6CD5EE}"/>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CE0B4D92-8F8B-47B9-9884-2F4ECA2EC99E}" type="slidenum">
              <a:rPr lang="en-US" smtClean="0"/>
              <a:pPr>
                <a:spcAft>
                  <a:spcPts val="600"/>
                </a:spcAft>
              </a:pPr>
              <a:t>18</a:t>
            </a:fld>
            <a:endParaRPr lang="en-US"/>
          </a:p>
        </p:txBody>
      </p:sp>
      <p:sp>
        <p:nvSpPr>
          <p:cNvPr id="77" name="Rectangle 76">
            <a:extLst>
              <a:ext uri="{FF2B5EF4-FFF2-40B4-BE49-F238E27FC236}">
                <a16:creationId xmlns:a16="http://schemas.microsoft.com/office/drawing/2014/main" id="{B4B94F9D-3AFE-40F8-A0BC-CC3ABE675C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8100" y="334928"/>
            <a:ext cx="7976156"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9" name="Straight Connector 78">
            <a:extLst>
              <a:ext uri="{FF2B5EF4-FFF2-40B4-BE49-F238E27FC236}">
                <a16:creationId xmlns:a16="http://schemas.microsoft.com/office/drawing/2014/main" id="{6C95FEEC-86B9-448D-9986-5E1C6064E0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48100" y="1905000"/>
            <a:ext cx="6895282"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65B29B25-CC6E-4317-BE17-C17D211FDF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48100" y="6047437"/>
            <a:ext cx="690059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69422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624FD-346E-08AB-1E9A-7E1335981499}"/>
              </a:ext>
            </a:extLst>
          </p:cNvPr>
          <p:cNvSpPr>
            <a:spLocks noGrp="1"/>
          </p:cNvSpPr>
          <p:nvPr>
            <p:ph type="title"/>
          </p:nvPr>
        </p:nvSpPr>
        <p:spPr/>
        <p:txBody>
          <a:bodyPr/>
          <a:lstStyle/>
          <a:p>
            <a:r>
              <a:rPr lang="en-GB" b="1">
                <a:solidFill>
                  <a:schemeClr val="tx1"/>
                </a:solidFill>
                <a:latin typeface="Times New Roman" panose="02020603050405020304" pitchFamily="18" charset="0"/>
                <a:cs typeface="Times New Roman" panose="02020603050405020304" pitchFamily="18" charset="0"/>
              </a:rPr>
              <a:t>References </a:t>
            </a:r>
            <a:endParaRPr lang="en-GB" b="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4CC3AA-0F3A-8B79-EA9C-4D2FCD24465D}"/>
              </a:ext>
            </a:extLst>
          </p:cNvPr>
          <p:cNvSpPr>
            <a:spLocks noGrp="1"/>
          </p:cNvSpPr>
          <p:nvPr>
            <p:ph sz="quarter" idx="13"/>
          </p:nvPr>
        </p:nvSpPr>
        <p:spPr>
          <a:xfrm>
            <a:off x="418392" y="2057399"/>
            <a:ext cx="10114462" cy="4024225"/>
          </a:xfrm>
        </p:spPr>
        <p:txBody>
          <a:bodyPr/>
          <a:lstStyle/>
          <a:p>
            <a:r>
              <a:rPr lang="en-US" sz="600">
                <a:solidFill>
                  <a:schemeClr val="tx1"/>
                </a:solidFill>
                <a:latin typeface="Times New Roman" panose="02020603050405020304" pitchFamily="18" charset="0"/>
                <a:cs typeface="Times New Roman" panose="02020603050405020304" pitchFamily="18" charset="0"/>
              </a:rPr>
              <a:t>Barr, K. (2020) </a:t>
            </a:r>
            <a:r>
              <a:rPr lang="en-US" sz="600" i="1">
                <a:solidFill>
                  <a:schemeClr val="tx1"/>
                </a:solidFill>
                <a:latin typeface="Times New Roman" panose="02020603050405020304" pitchFamily="18" charset="0"/>
                <a:cs typeface="Times New Roman" panose="02020603050405020304" pitchFamily="18" charset="0"/>
              </a:rPr>
              <a:t>#FirstRespondersFirst and IHG® hotels &amp; resorts partner to house frontline COVID-19 teams nationwide</a:t>
            </a:r>
            <a:r>
              <a:rPr lang="en-US" sz="600">
                <a:solidFill>
                  <a:schemeClr val="tx1"/>
                </a:solidFill>
                <a:latin typeface="Times New Roman" panose="02020603050405020304" pitchFamily="18" charset="0"/>
                <a:cs typeface="Times New Roman" panose="02020603050405020304" pitchFamily="18" charset="0"/>
              </a:rPr>
              <a:t>. https://www.ihgplc.com/en/news-and-media/news-releases/2020/firstrespondersfirst-and-ihg-hotels-and-resorts-partner-to-house-frontline-covid-19-teams-nationwide?utm_source=chatgpt.com (Accessed: October 11, 2025).</a:t>
            </a:r>
          </a:p>
          <a:p>
            <a:r>
              <a:rPr lang="en-US" sz="600">
                <a:solidFill>
                  <a:schemeClr val="tx1"/>
                </a:solidFill>
                <a:latin typeface="Times New Roman" panose="02020603050405020304" pitchFamily="18" charset="0"/>
                <a:cs typeface="Times New Roman" panose="02020603050405020304" pitchFamily="18" charset="0"/>
              </a:rPr>
              <a:t>Butler, S. (2024) 'Beefeater owner threatened with legal action over plan for 1,500 job cuts,' </a:t>
            </a:r>
            <a:r>
              <a:rPr lang="en-US" sz="600" i="1">
                <a:solidFill>
                  <a:schemeClr val="tx1"/>
                </a:solidFill>
                <a:latin typeface="Times New Roman" panose="02020603050405020304" pitchFamily="18" charset="0"/>
                <a:cs typeface="Times New Roman" panose="02020603050405020304" pitchFamily="18" charset="0"/>
              </a:rPr>
              <a:t>The Guardian</a:t>
            </a:r>
            <a:r>
              <a:rPr lang="en-US" sz="600">
                <a:solidFill>
                  <a:schemeClr val="tx1"/>
                </a:solidFill>
                <a:latin typeface="Times New Roman" panose="02020603050405020304" pitchFamily="18" charset="0"/>
                <a:cs typeface="Times New Roman" panose="02020603050405020304" pitchFamily="18" charset="0"/>
              </a:rPr>
              <a:t>, 11 June. https://www.theguardian.com/business/article/2024/jun/11/beefeater-job-cuts-whitbread-premier-inn-unite?utm_source=chatgpt.com.</a:t>
            </a:r>
          </a:p>
          <a:p>
            <a:r>
              <a:rPr lang="en-US" sz="600">
                <a:solidFill>
                  <a:schemeClr val="tx1"/>
                </a:solidFill>
                <a:latin typeface="Times New Roman" panose="02020603050405020304" pitchFamily="18" charset="0"/>
                <a:cs typeface="Times New Roman" panose="02020603050405020304" pitchFamily="18" charset="0"/>
              </a:rPr>
              <a:t>El-Said, O.A. </a:t>
            </a:r>
            <a:r>
              <a:rPr lang="en-US" sz="600" i="1">
                <a:solidFill>
                  <a:schemeClr val="tx1"/>
                </a:solidFill>
                <a:latin typeface="Times New Roman" panose="02020603050405020304" pitchFamily="18" charset="0"/>
                <a:cs typeface="Times New Roman" panose="02020603050405020304" pitchFamily="18" charset="0"/>
              </a:rPr>
              <a:t>et al.</a:t>
            </a:r>
            <a:r>
              <a:rPr lang="en-US" sz="600">
                <a:solidFill>
                  <a:schemeClr val="tx1"/>
                </a:solidFill>
                <a:latin typeface="Times New Roman" panose="02020603050405020304" pitchFamily="18" charset="0"/>
                <a:cs typeface="Times New Roman" panose="02020603050405020304" pitchFamily="18" charset="0"/>
              </a:rPr>
              <a:t> (2024) 'Crisis-driven innovation in hospitality: How do international hotel chains innovate to recover from a global crisis?' </a:t>
            </a:r>
            <a:r>
              <a:rPr lang="en-US" sz="600" i="1">
                <a:solidFill>
                  <a:schemeClr val="tx1"/>
                </a:solidFill>
                <a:latin typeface="Times New Roman" panose="02020603050405020304" pitchFamily="18" charset="0"/>
                <a:cs typeface="Times New Roman" panose="02020603050405020304" pitchFamily="18" charset="0"/>
              </a:rPr>
              <a:t>International Journal of Hospitality Management</a:t>
            </a:r>
            <a:r>
              <a:rPr lang="en-US" sz="600">
                <a:solidFill>
                  <a:schemeClr val="tx1"/>
                </a:solidFill>
                <a:latin typeface="Times New Roman" panose="02020603050405020304" pitchFamily="18" charset="0"/>
                <a:cs typeface="Times New Roman" panose="02020603050405020304" pitchFamily="18" charset="0"/>
              </a:rPr>
              <a:t>, 120, p. 103758. https://doi.org/10.1016/j.ijhm.2024.103758.</a:t>
            </a:r>
          </a:p>
          <a:p>
            <a:r>
              <a:rPr lang="en-US" sz="600">
                <a:solidFill>
                  <a:schemeClr val="tx1"/>
                </a:solidFill>
                <a:latin typeface="Times New Roman" panose="02020603050405020304" pitchFamily="18" charset="0"/>
                <a:cs typeface="Times New Roman" panose="02020603050405020304" pitchFamily="18" charset="0"/>
              </a:rPr>
              <a:t>Hermansen, N. (2025) 'AI or humans in customer service? Preference depends on situation, large study shows,' </a:t>
            </a:r>
            <a:r>
              <a:rPr lang="en-US" sz="600" i="1">
                <a:solidFill>
                  <a:schemeClr val="tx1"/>
                </a:solidFill>
                <a:latin typeface="Times New Roman" panose="02020603050405020304" pitchFamily="18" charset="0"/>
                <a:cs typeface="Times New Roman" panose="02020603050405020304" pitchFamily="18" charset="0"/>
              </a:rPr>
              <a:t>Insight</a:t>
            </a:r>
            <a:r>
              <a:rPr lang="en-US" sz="600">
                <a:solidFill>
                  <a:schemeClr val="tx1"/>
                </a:solidFill>
                <a:latin typeface="Times New Roman" panose="02020603050405020304" pitchFamily="18" charset="0"/>
                <a:cs typeface="Times New Roman" panose="02020603050405020304" pitchFamily="18" charset="0"/>
              </a:rPr>
              <a:t>, 25 September. https://techxplore.com/news/2025-09-ai-humans-customer-situation-large.html#google_vignette.</a:t>
            </a:r>
          </a:p>
          <a:p>
            <a:r>
              <a:rPr lang="en-US" sz="600">
                <a:solidFill>
                  <a:schemeClr val="tx1"/>
                </a:solidFill>
                <a:latin typeface="Times New Roman" panose="02020603050405020304" pitchFamily="18" charset="0"/>
                <a:cs typeface="Times New Roman" panose="02020603050405020304" pitchFamily="18" charset="0"/>
              </a:rPr>
              <a:t>Hudson, S. (2025) 'Artificial intelligence: no substitute for the human touch in hospitality,' </a:t>
            </a:r>
            <a:r>
              <a:rPr lang="en-US" sz="600" i="1">
                <a:solidFill>
                  <a:schemeClr val="tx1"/>
                </a:solidFill>
                <a:latin typeface="Times New Roman" panose="02020603050405020304" pitchFamily="18" charset="0"/>
                <a:cs typeface="Times New Roman" panose="02020603050405020304" pitchFamily="18" charset="0"/>
              </a:rPr>
              <a:t>Hospitality Net</a:t>
            </a:r>
            <a:r>
              <a:rPr lang="en-US" sz="600">
                <a:solidFill>
                  <a:schemeClr val="tx1"/>
                </a:solidFill>
                <a:latin typeface="Times New Roman" panose="02020603050405020304" pitchFamily="18" charset="0"/>
                <a:cs typeface="Times New Roman" panose="02020603050405020304" pitchFamily="18" charset="0"/>
              </a:rPr>
              <a:t>, 6 June. https://www.hospitalitynet.org/opinion/4127376.html#:~:text=The%20same%20report%2C%20however%2C%20concluded,role%20in%20the%20travel%20experience.</a:t>
            </a:r>
          </a:p>
          <a:p>
            <a:r>
              <a:rPr lang="en-US" sz="600">
                <a:solidFill>
                  <a:schemeClr val="tx1"/>
                </a:solidFill>
                <a:latin typeface="Times New Roman" panose="02020603050405020304" pitchFamily="18" charset="0"/>
                <a:cs typeface="Times New Roman" panose="02020603050405020304" pitchFamily="18" charset="0"/>
              </a:rPr>
              <a:t>IHG (2024) </a:t>
            </a:r>
            <a:r>
              <a:rPr lang="en-US" sz="600" i="1">
                <a:solidFill>
                  <a:schemeClr val="tx1"/>
                </a:solidFill>
                <a:latin typeface="Times New Roman" panose="02020603050405020304" pitchFamily="18" charset="0"/>
                <a:cs typeface="Times New Roman" panose="02020603050405020304" pitchFamily="18" charset="0"/>
              </a:rPr>
              <a:t>IHG Hotels &amp; Resorts builds a new travel planner powered by Google Cloud AI</a:t>
            </a:r>
            <a:r>
              <a:rPr lang="en-US" sz="600">
                <a:solidFill>
                  <a:schemeClr val="tx1"/>
                </a:solidFill>
                <a:latin typeface="Times New Roman" panose="02020603050405020304" pitchFamily="18" charset="0"/>
                <a:cs typeface="Times New Roman" panose="02020603050405020304" pitchFamily="18" charset="0"/>
              </a:rPr>
              <a:t>. https://www.ihgplc.com/en/news-and-media/news-releases/2024/ihg-hotels-and-resorts-builds-a-new-travel-planner-powered-by-google-cloud-ai#:~:text=%E2%80%9CWorking%20with%20Google%20Cloud%20as,%E2%80%9D (Accessed: October 14, 2025).</a:t>
            </a:r>
          </a:p>
          <a:p>
            <a:r>
              <a:rPr lang="en-US" sz="600">
                <a:solidFill>
                  <a:schemeClr val="tx1"/>
                </a:solidFill>
                <a:latin typeface="Times New Roman" panose="02020603050405020304" pitchFamily="18" charset="0"/>
                <a:cs typeface="Times New Roman" panose="02020603050405020304" pitchFamily="18" charset="0"/>
              </a:rPr>
              <a:t>IHG (2025) </a:t>
            </a:r>
            <a:r>
              <a:rPr lang="en-US" sz="600" i="1">
                <a:solidFill>
                  <a:schemeClr val="tx1"/>
                </a:solidFill>
                <a:latin typeface="Times New Roman" panose="02020603050405020304" pitchFamily="18" charset="0"/>
                <a:cs typeface="Times New Roman" panose="02020603050405020304" pitchFamily="18" charset="0"/>
              </a:rPr>
              <a:t>Elevating Owner Support Through Digital Transformation and Enhanced Communication</a:t>
            </a:r>
            <a:r>
              <a:rPr lang="en-US" sz="600">
                <a:solidFill>
                  <a:schemeClr val="tx1"/>
                </a:solidFill>
                <a:latin typeface="Times New Roman" panose="02020603050405020304" pitchFamily="18" charset="0"/>
                <a:cs typeface="Times New Roman" panose="02020603050405020304" pitchFamily="18" charset="0"/>
              </a:rPr>
              <a:t>. https://procurement.ihg.com/w/elevating-owner-support-digital-transformation-communication?utm_source=chatgpt.com (Accessed: October 11, 2025).</a:t>
            </a:r>
          </a:p>
          <a:p>
            <a:r>
              <a:rPr lang="en-US" sz="600">
                <a:solidFill>
                  <a:schemeClr val="tx1"/>
                </a:solidFill>
                <a:latin typeface="Times New Roman" panose="02020603050405020304" pitchFamily="18" charset="0"/>
                <a:cs typeface="Times New Roman" panose="02020603050405020304" pitchFamily="18" charset="0"/>
              </a:rPr>
              <a:t>Kalia, Y. and Rana, A. (2024) </a:t>
            </a:r>
            <a:r>
              <a:rPr lang="en-US" sz="600" i="1">
                <a:solidFill>
                  <a:schemeClr val="tx1"/>
                </a:solidFill>
                <a:latin typeface="Times New Roman" panose="02020603050405020304" pitchFamily="18" charset="0"/>
                <a:cs typeface="Times New Roman" panose="02020603050405020304" pitchFamily="18" charset="0"/>
              </a:rPr>
              <a:t>Premier Inn owner Whitbread to cut 1,500 UK jobs as it closes some restaurants</a:t>
            </a:r>
            <a:r>
              <a:rPr lang="en-US" sz="600">
                <a:solidFill>
                  <a:schemeClr val="tx1"/>
                </a:solidFill>
                <a:latin typeface="Times New Roman" panose="02020603050405020304" pitchFamily="18" charset="0"/>
                <a:cs typeface="Times New Roman" panose="02020603050405020304" pitchFamily="18" charset="0"/>
              </a:rPr>
              <a:t>. https://www.reuters.com/business/retail-consumer/premier-inn-owner-whitbread-cut-1500-uk-roles-exit-some-restaurants-2024-04-30/?utm_source=chatgpt.com (Accessed: October 12, 2025).</a:t>
            </a:r>
          </a:p>
          <a:p>
            <a:r>
              <a:rPr lang="en-US" sz="600">
                <a:solidFill>
                  <a:schemeClr val="tx1"/>
                </a:solidFill>
                <a:latin typeface="Times New Roman" panose="02020603050405020304" pitchFamily="18" charset="0"/>
                <a:cs typeface="Times New Roman" panose="02020603050405020304" pitchFamily="18" charset="0"/>
              </a:rPr>
              <a:t>Lüthy, B. (2025) 'Hospitality Industry Trends For 2025,' </a:t>
            </a:r>
            <a:r>
              <a:rPr lang="en-US" sz="600" i="1">
                <a:solidFill>
                  <a:schemeClr val="tx1"/>
                </a:solidFill>
                <a:latin typeface="Times New Roman" panose="02020603050405020304" pitchFamily="18" charset="0"/>
                <a:cs typeface="Times New Roman" panose="02020603050405020304" pitchFamily="18" charset="0"/>
              </a:rPr>
              <a:t>Hotel Insights</a:t>
            </a:r>
            <a:r>
              <a:rPr lang="en-US" sz="600">
                <a:solidFill>
                  <a:schemeClr val="tx1"/>
                </a:solidFill>
                <a:latin typeface="Times New Roman" panose="02020603050405020304" pitchFamily="18" charset="0"/>
                <a:cs typeface="Times New Roman" panose="02020603050405020304" pitchFamily="18" charset="0"/>
              </a:rPr>
              <a:t>, 15 April. https://hospitalityinsights.ehl.edu/hospitality-industry-trends#:~:text=%2A%20Real,pricing%20strategies%20and%20increased%20revenue (Accessed: October 14, 2025).</a:t>
            </a:r>
          </a:p>
          <a:p>
            <a:r>
              <a:rPr lang="en-US" sz="600">
                <a:solidFill>
                  <a:schemeClr val="tx1"/>
                </a:solidFill>
                <a:latin typeface="Times New Roman" panose="02020603050405020304" pitchFamily="18" charset="0"/>
                <a:cs typeface="Times New Roman" panose="02020603050405020304" pitchFamily="18" charset="0"/>
              </a:rPr>
              <a:t>Mercier, V. (2025) 'AI in the Hospitality Industry: Benefits, Challenges &amp; What’s Next,' </a:t>
            </a:r>
            <a:r>
              <a:rPr lang="en-US" sz="600" i="1">
                <a:solidFill>
                  <a:schemeClr val="tx1"/>
                </a:solidFill>
                <a:latin typeface="Times New Roman" panose="02020603050405020304" pitchFamily="18" charset="0"/>
                <a:cs typeface="Times New Roman" panose="02020603050405020304" pitchFamily="18" charset="0"/>
              </a:rPr>
              <a:t>Hospitality Industry</a:t>
            </a:r>
            <a:r>
              <a:rPr lang="en-US" sz="600">
                <a:solidFill>
                  <a:schemeClr val="tx1"/>
                </a:solidFill>
                <a:latin typeface="Times New Roman" panose="02020603050405020304" pitchFamily="18" charset="0"/>
                <a:cs typeface="Times New Roman" panose="02020603050405020304" pitchFamily="18" charset="0"/>
              </a:rPr>
              <a:t>, 6 May. https://hospitalityinsights.ehl.edu/ai-in-hospitality#:~:text=In%20a%20survey%20of%20more,during%20their%20most%20recent%20stay (Accessed: October 14, 2025).</a:t>
            </a:r>
          </a:p>
          <a:p>
            <a:r>
              <a:rPr lang="en-US" sz="600">
                <a:solidFill>
                  <a:schemeClr val="tx1"/>
                </a:solidFill>
                <a:latin typeface="Times New Roman" panose="02020603050405020304" pitchFamily="18" charset="0"/>
                <a:cs typeface="Times New Roman" panose="02020603050405020304" pitchFamily="18" charset="0"/>
              </a:rPr>
              <a:t>Morch, A. (2024) 'Empowering Hotel Staff with AI: Bridging Technology and Tradition for Superior Guest Experience,' </a:t>
            </a:r>
            <a:r>
              <a:rPr lang="en-US" sz="600" i="1">
                <a:solidFill>
                  <a:schemeClr val="tx1"/>
                </a:solidFill>
                <a:latin typeface="Times New Roman" panose="02020603050405020304" pitchFamily="18" charset="0"/>
                <a:cs typeface="Times New Roman" panose="02020603050405020304" pitchFamily="18" charset="0"/>
              </a:rPr>
              <a:t>Hospitality Net</a:t>
            </a:r>
            <a:r>
              <a:rPr lang="en-US" sz="600">
                <a:solidFill>
                  <a:schemeClr val="tx1"/>
                </a:solidFill>
                <a:latin typeface="Times New Roman" panose="02020603050405020304" pitchFamily="18" charset="0"/>
                <a:cs typeface="Times New Roman" panose="02020603050405020304" pitchFamily="18" charset="0"/>
              </a:rPr>
              <a:t>, 14 March. https://www.hospitalitynet.org/opinion/4120926.html#:~:text=Upskilling%20ensures%20that%20staff%20members,responsive%2C%20and%20competitive%20hospitality%20environment.</a:t>
            </a:r>
          </a:p>
          <a:p>
            <a:r>
              <a:rPr lang="en-US" sz="600">
                <a:solidFill>
                  <a:schemeClr val="tx1"/>
                </a:solidFill>
                <a:latin typeface="Times New Roman" panose="02020603050405020304" pitchFamily="18" charset="0"/>
                <a:cs typeface="Times New Roman" panose="02020603050405020304" pitchFamily="18" charset="0"/>
              </a:rPr>
              <a:t>Sreedevi, R.N. (2025) 'California Robot Hotels to be Launched by Nightfood Holdings,' </a:t>
            </a:r>
            <a:r>
              <a:rPr lang="en-US" sz="600" i="1">
                <a:solidFill>
                  <a:schemeClr val="tx1"/>
                </a:solidFill>
                <a:latin typeface="Times New Roman" panose="02020603050405020304" pitchFamily="18" charset="0"/>
                <a:cs typeface="Times New Roman" panose="02020603050405020304" pitchFamily="18" charset="0"/>
              </a:rPr>
              <a:t>Asian Hospitality</a:t>
            </a:r>
            <a:r>
              <a:rPr lang="en-US" sz="600">
                <a:solidFill>
                  <a:schemeClr val="tx1"/>
                </a:solidFill>
                <a:latin typeface="Times New Roman" panose="02020603050405020304" pitchFamily="18" charset="0"/>
                <a:cs typeface="Times New Roman" panose="02020603050405020304" pitchFamily="18" charset="0"/>
              </a:rPr>
              <a:t>, 19 August. https://www.asianhospitality.com/nightfood-holdings-robot-hotel-california/#:~:text=Nightfood%20Holdings%20combines%20hotel%20ownership,party%20hotel%20operators.</a:t>
            </a:r>
          </a:p>
          <a:p>
            <a:r>
              <a:rPr lang="en-US" sz="600">
                <a:solidFill>
                  <a:schemeClr val="tx1"/>
                </a:solidFill>
                <a:latin typeface="Times New Roman" panose="02020603050405020304" pitchFamily="18" charset="0"/>
                <a:cs typeface="Times New Roman" panose="02020603050405020304" pitchFamily="18" charset="0"/>
              </a:rPr>
              <a:t>Tables, S. (2021) </a:t>
            </a:r>
            <a:r>
              <a:rPr lang="en-US" sz="600" i="1">
                <a:solidFill>
                  <a:schemeClr val="tx1"/>
                </a:solidFill>
                <a:latin typeface="Times New Roman" panose="02020603050405020304" pitchFamily="18" charset="0"/>
                <a:cs typeface="Times New Roman" panose="02020603050405020304" pitchFamily="18" charset="0"/>
              </a:rPr>
              <a:t>6 Hotel Brands Leading the Way with Robot Technology</a:t>
            </a:r>
            <a:r>
              <a:rPr lang="en-US" sz="600">
                <a:solidFill>
                  <a:schemeClr val="tx1"/>
                </a:solidFill>
                <a:latin typeface="Times New Roman" panose="02020603050405020304" pitchFamily="18" charset="0"/>
                <a:cs typeface="Times New Roman" panose="02020603050405020304" pitchFamily="18" charset="0"/>
              </a:rPr>
              <a:t>. https://www.socialtables.com/blog/hospitality-technology/hotel-brands-robot/#:~:text=Robots%20can%20free%20up%20the,and%20cost%20being%20limiting%20factors.</a:t>
            </a:r>
          </a:p>
          <a:p>
            <a:r>
              <a:rPr lang="en-US" sz="600">
                <a:solidFill>
                  <a:schemeClr val="tx1"/>
                </a:solidFill>
                <a:latin typeface="Times New Roman" panose="02020603050405020304" pitchFamily="18" charset="0"/>
                <a:cs typeface="Times New Roman" panose="02020603050405020304" pitchFamily="18" charset="0"/>
              </a:rPr>
              <a:t>Wang, P.Q. (2024) 'Personalizing guest experience with generative AI in the hotel industry: there’s more to it than meets a Kiwi’s eye,' </a:t>
            </a:r>
            <a:r>
              <a:rPr lang="en-US" sz="600" i="1">
                <a:solidFill>
                  <a:schemeClr val="tx1"/>
                </a:solidFill>
                <a:latin typeface="Times New Roman" panose="02020603050405020304" pitchFamily="18" charset="0"/>
                <a:cs typeface="Times New Roman" panose="02020603050405020304" pitchFamily="18" charset="0"/>
              </a:rPr>
              <a:t>Current Issues in Tourism</a:t>
            </a:r>
            <a:r>
              <a:rPr lang="en-US" sz="600">
                <a:solidFill>
                  <a:schemeClr val="tx1"/>
                </a:solidFill>
                <a:latin typeface="Times New Roman" panose="02020603050405020304" pitchFamily="18" charset="0"/>
                <a:cs typeface="Times New Roman" panose="02020603050405020304" pitchFamily="18" charset="0"/>
              </a:rPr>
              <a:t>, pp. 1–18. https://doi.org/10.1080/13683500.2023.2300030.</a:t>
            </a:r>
          </a:p>
          <a:p>
            <a:endParaRPr lang="en-GB" sz="600" dirty="0">
              <a:solidFill>
                <a:schemeClr val="tx1"/>
              </a:solidFill>
              <a:latin typeface="Times New Roman" panose="02020603050405020304" pitchFamily="18"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04A2EF9A-58C2-321F-D187-1F6861EE44F3}"/>
              </a:ext>
            </a:extLst>
          </p:cNvPr>
          <p:cNvSpPr>
            <a:spLocks noGrp="1"/>
          </p:cNvSpPr>
          <p:nvPr>
            <p:ph type="ftr" sz="quarter" idx="11"/>
          </p:nvPr>
        </p:nvSpPr>
        <p:spPr/>
        <p:txBody>
          <a:bodyPr/>
          <a:lstStyle/>
          <a:p>
            <a:r>
              <a:rPr lang="en-US">
                <a:solidFill>
                  <a:schemeClr val="tx1"/>
                </a:solidFill>
              </a:rPr>
              <a:t>REFERENCES</a:t>
            </a:r>
            <a:r>
              <a:rPr lang="en-US"/>
              <a:t> </a:t>
            </a:r>
            <a:endParaRPr lang="en-US" dirty="0"/>
          </a:p>
        </p:txBody>
      </p:sp>
      <p:sp>
        <p:nvSpPr>
          <p:cNvPr id="6" name="Slide Number Placeholder 5">
            <a:extLst>
              <a:ext uri="{FF2B5EF4-FFF2-40B4-BE49-F238E27FC236}">
                <a16:creationId xmlns:a16="http://schemas.microsoft.com/office/drawing/2014/main" id="{E1109899-2AF3-F9DB-82F0-9EA1E8A21205}"/>
              </a:ext>
            </a:extLst>
          </p:cNvPr>
          <p:cNvSpPr>
            <a:spLocks noGrp="1"/>
          </p:cNvSpPr>
          <p:nvPr>
            <p:ph type="sldNum" sz="quarter" idx="12"/>
          </p:nvPr>
        </p:nvSpPr>
        <p:spPr/>
        <p:txBody>
          <a:bodyPr/>
          <a:lstStyle/>
          <a:p>
            <a:fld id="{42B7CBA4-B6F8-42AF-9F87-A3019C537482}" type="slidenum">
              <a:rPr lang="en-US" smtClean="0">
                <a:solidFill>
                  <a:schemeClr val="tx1"/>
                </a:solidFill>
              </a:rPr>
              <a:pPr/>
              <a:t>19</a:t>
            </a:fld>
            <a:endParaRPr lang="en-US" dirty="0">
              <a:solidFill>
                <a:schemeClr val="tx1"/>
              </a:solidFill>
            </a:endParaRPr>
          </a:p>
        </p:txBody>
      </p:sp>
    </p:spTree>
    <p:extLst>
      <p:ext uri="{BB962C8B-B14F-4D97-AF65-F5344CB8AC3E}">
        <p14:creationId xmlns:p14="http://schemas.microsoft.com/office/powerpoint/2010/main" val="650983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1" name="Rectangle 130">
            <a:extLst>
              <a:ext uri="{FF2B5EF4-FFF2-40B4-BE49-F238E27FC236}">
                <a16:creationId xmlns:a16="http://schemas.microsoft.com/office/drawing/2014/main" id="{8FBA68A5-A7C7-4D91-AB95-6E0B6FFD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DA4051E3-92B2-42FC-BB3D-372E4A614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 name="Straight Connector 132">
            <a:extLst>
              <a:ext uri="{FF2B5EF4-FFF2-40B4-BE49-F238E27FC236}">
                <a16:creationId xmlns:a16="http://schemas.microsoft.com/office/drawing/2014/main" id="{3C425084-C97A-4C25-AE47-DDECF2DD3A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6A478A1-0B34-4F2B-88FA-CF47551E5D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0A09E39A-DA3F-4BDC-A89A-6545C1DD37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0154" y="4602664"/>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36" name="Rectangle 135">
            <a:extLst>
              <a:ext uri="{FF2B5EF4-FFF2-40B4-BE49-F238E27FC236}">
                <a16:creationId xmlns:a16="http://schemas.microsoft.com/office/drawing/2014/main" id="{0A609FA1-66A6-415B-92B9-358030A69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C6AAC2E7-7798-447E-893B-FB7FF71F6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F8B644-5F5A-4E5B-BA28-DE6E222EB900}"/>
              </a:ext>
            </a:extLst>
          </p:cNvPr>
          <p:cNvSpPr>
            <a:spLocks noGrp="1"/>
          </p:cNvSpPr>
          <p:nvPr>
            <p:ph type="ctrTitle"/>
          </p:nvPr>
        </p:nvSpPr>
        <p:spPr>
          <a:xfrm>
            <a:off x="5091545" y="852061"/>
            <a:ext cx="5317728" cy="3762441"/>
          </a:xfrm>
        </p:spPr>
        <p:txBody>
          <a:bodyPr vert="horz" lIns="91440" tIns="45720" rIns="91440" bIns="45720" rtlCol="0" anchor="t">
            <a:normAutofit/>
          </a:bodyPr>
          <a:lstStyle/>
          <a:p>
            <a:pPr algn="ctr"/>
            <a:br>
              <a:rPr lang="en-US" sz="4800" dirty="0"/>
            </a:br>
            <a:r>
              <a:rPr lang="en-US" dirty="0"/>
              <a:t>Thank you!</a:t>
            </a:r>
          </a:p>
        </p:txBody>
      </p:sp>
      <p:sp>
        <p:nvSpPr>
          <p:cNvPr id="3" name="Subtitle 2">
            <a:extLst>
              <a:ext uri="{FF2B5EF4-FFF2-40B4-BE49-F238E27FC236}">
                <a16:creationId xmlns:a16="http://schemas.microsoft.com/office/drawing/2014/main" id="{893C76A6-847B-4C82-B5E0-00AA09AD00A5}"/>
              </a:ext>
            </a:extLst>
          </p:cNvPr>
          <p:cNvSpPr>
            <a:spLocks noGrp="1"/>
          </p:cNvSpPr>
          <p:nvPr>
            <p:ph type="subTitle" idx="1"/>
          </p:nvPr>
        </p:nvSpPr>
        <p:spPr>
          <a:xfrm>
            <a:off x="5054045" y="5167330"/>
            <a:ext cx="5639754" cy="685699"/>
          </a:xfrm>
        </p:spPr>
        <p:txBody>
          <a:bodyPr vert="horz" lIns="91440" tIns="45720" rIns="91440" bIns="45720" rtlCol="0" anchor="ctr">
            <a:normAutofit/>
          </a:bodyPr>
          <a:lstStyle/>
          <a:p>
            <a:r>
              <a:rPr lang="en-US" sz="2000" dirty="0"/>
              <a:t>Presenter Name: Silviu </a:t>
            </a:r>
            <a:r>
              <a:rPr lang="en-US" sz="2000" dirty="0" err="1"/>
              <a:t>Cilica</a:t>
            </a:r>
            <a:endParaRPr lang="en-US" sz="2000" dirty="0"/>
          </a:p>
        </p:txBody>
      </p:sp>
      <p:sp useBgFill="1">
        <p:nvSpPr>
          <p:cNvPr id="138" name="Rectangle 137">
            <a:extLst>
              <a:ext uri="{FF2B5EF4-FFF2-40B4-BE49-F238E27FC236}">
                <a16:creationId xmlns:a16="http://schemas.microsoft.com/office/drawing/2014/main" id="{0C7A4652-999F-41AA-AE49-F6D4BFC35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8373" y="334928"/>
            <a:ext cx="4309798" cy="57096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1" name="Picture Placeholder 100" descr="Office Desk with keyboard, pencil, notebook, reading glasses, phome">
            <a:extLst>
              <a:ext uri="{FF2B5EF4-FFF2-40B4-BE49-F238E27FC236}">
                <a16:creationId xmlns:a16="http://schemas.microsoft.com/office/drawing/2014/main" id="{FB375E85-E1B2-43CF-B21B-9B8C2110B7F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tretch/>
        </p:blipFill>
        <p:spPr>
          <a:xfrm>
            <a:off x="718475" y="822819"/>
            <a:ext cx="3636272" cy="4784568"/>
          </a:xfrm>
          <a:prstGeom prst="rect">
            <a:avLst/>
          </a:prstGeom>
        </p:spPr>
      </p:pic>
      <p:sp>
        <p:nvSpPr>
          <p:cNvPr id="28" name="Footer Placeholder 27">
            <a:extLst>
              <a:ext uri="{FF2B5EF4-FFF2-40B4-BE49-F238E27FC236}">
                <a16:creationId xmlns:a16="http://schemas.microsoft.com/office/drawing/2014/main" id="{F13935AE-5DF2-446C-8700-C187C6E71514}"/>
              </a:ext>
            </a:extLst>
          </p:cNvPr>
          <p:cNvSpPr>
            <a:spLocks noGrp="1"/>
          </p:cNvSpPr>
          <p:nvPr>
            <p:ph type="ftr" sz="quarter" idx="11"/>
          </p:nvPr>
        </p:nvSpPr>
        <p:spPr>
          <a:xfrm rot="5400000">
            <a:off x="9233562" y="2578525"/>
            <a:ext cx="4114800" cy="365125"/>
          </a:xfrm>
        </p:spPr>
        <p:txBody>
          <a:bodyPr vert="horz" lIns="91440" tIns="45720" rIns="91440" bIns="45720" rtlCol="0" anchor="ctr">
            <a:normAutofit/>
          </a:bodyPr>
          <a:lstStyle/>
          <a:p>
            <a:pPr>
              <a:spcAft>
                <a:spcPts val="600"/>
              </a:spcAft>
            </a:pPr>
            <a:r>
              <a:rPr lang="en-US" sz="1050" b="1" kern="1200" cap="all" spc="300" baseline="0">
                <a:solidFill>
                  <a:schemeClr val="accent1"/>
                </a:solidFill>
                <a:latin typeface="+mn-lt"/>
                <a:ea typeface="+mn-ea"/>
                <a:cs typeface="+mn-cs"/>
              </a:rPr>
              <a:t>PRESENTATION TITLE</a:t>
            </a:r>
          </a:p>
        </p:txBody>
      </p:sp>
      <p:sp>
        <p:nvSpPr>
          <p:cNvPr id="29" name="Slide Number Placeholder 28">
            <a:extLst>
              <a:ext uri="{FF2B5EF4-FFF2-40B4-BE49-F238E27FC236}">
                <a16:creationId xmlns:a16="http://schemas.microsoft.com/office/drawing/2014/main" id="{A71A34B9-CDBE-4F6F-A2CD-04C420DB3455}"/>
              </a:ext>
            </a:extLst>
          </p:cNvPr>
          <p:cNvSpPr>
            <a:spLocks noGrp="1"/>
          </p:cNvSpPr>
          <p:nvPr>
            <p:ph type="sldNum" sz="quarter" idx="12"/>
          </p:nvPr>
        </p:nvSpPr>
        <p:spPr>
          <a:xfrm>
            <a:off x="10821701" y="5672706"/>
            <a:ext cx="951908" cy="754673"/>
          </a:xfrm>
        </p:spPr>
        <p:txBody>
          <a:bodyPr vert="horz" lIns="91440" tIns="45720" rIns="91440" bIns="45720" rtlCol="0" anchor="ctr">
            <a:normAutofit/>
          </a:bodyPr>
          <a:lstStyle/>
          <a:p>
            <a:pPr>
              <a:spcAft>
                <a:spcPts val="600"/>
              </a:spcAft>
            </a:pPr>
            <a:fld id="{42B7CBA4-B6F8-42AF-9F87-A3019C537482}" type="slidenum">
              <a:rPr lang="en-US" smtClean="0"/>
              <a:pPr>
                <a:spcAft>
                  <a:spcPts val="600"/>
                </a:spcAft>
              </a:pPr>
              <a:t>20</a:t>
            </a:fld>
            <a:endParaRPr lang="en-US"/>
          </a:p>
        </p:txBody>
      </p:sp>
      <p:sp>
        <p:nvSpPr>
          <p:cNvPr id="139" name="Rectangle 138">
            <a:extLst>
              <a:ext uri="{FF2B5EF4-FFF2-40B4-BE49-F238E27FC236}">
                <a16:creationId xmlns:a16="http://schemas.microsoft.com/office/drawing/2014/main" id="{4D71D159-A1DF-4F65-8788-481D969862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0" name="Straight Connector 139">
            <a:extLst>
              <a:ext uri="{FF2B5EF4-FFF2-40B4-BE49-F238E27FC236}">
                <a16:creationId xmlns:a16="http://schemas.microsoft.com/office/drawing/2014/main" id="{29E95324-29FA-4B64-9A99-0F7037323C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334928"/>
            <a:ext cx="0" cy="5712509"/>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957D6974-7D69-4C5A-9069-2C6D3351FB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6300" y="4994444"/>
            <a:ext cx="621479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66E5FCEE-5988-4D87-B294-5E39454ED7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5280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4859395A-E9B2-4640-911E-0C4DE63AA7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10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482673"/>
      </p:ext>
    </p:extLst>
  </p:cSld>
  <p:clrMapOvr>
    <a:masterClrMapping/>
  </p:clrMapOvr>
</p:sld>
</file>

<file path=ppt/theme/theme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Memo design</Template>
  <TotalTime>0</TotalTime>
  <Words>4631</Words>
  <Application>Microsoft Office PowerPoint</Application>
  <PresentationFormat>Widescreen</PresentationFormat>
  <Paragraphs>211</Paragraphs>
  <Slides>20</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MemoVTI</vt:lpstr>
      <vt:lpstr>Balancing Artificial Intelligence and Human Collaboration in Holiday Inn: Enhancing Guest Experience in Hospitality</vt:lpstr>
      <vt:lpstr>AI DECLARATION</vt:lpstr>
      <vt:lpstr>Presentation Overview </vt:lpstr>
      <vt:lpstr>Introduction: The Contemporary Theme</vt:lpstr>
      <vt:lpstr>Industry Background: Holiday Inn and IHG</vt:lpstr>
      <vt:lpstr>Literature Review: Core Concepts</vt:lpstr>
      <vt:lpstr>Literature Review: Key Insights</vt:lpstr>
      <vt:lpstr>Methodology </vt:lpstr>
      <vt:lpstr>Introducing the PEAS Framework</vt:lpstr>
      <vt:lpstr>Problem – Finding the Right Balance</vt:lpstr>
      <vt:lpstr>Evidence – What Research Shows</vt:lpstr>
      <vt:lpstr>Analysis – What This Means for Holiday Inn</vt:lpstr>
      <vt:lpstr>Solution – Building a Hybrid Model</vt:lpstr>
      <vt:lpstr>Summary of PEAS Findings</vt:lpstr>
      <vt:lpstr>Benefits of AI-Human Collaboration</vt:lpstr>
      <vt:lpstr>Challenges and Limitations</vt:lpstr>
      <vt:lpstr>Recommendations </vt:lpstr>
      <vt:lpstr>Conclusion</vt:lpstr>
      <vt:lpstr>References </vt:lpstr>
      <vt:lpstr> 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2025-10-14T10:20:34Z</dcterms:created>
  <dcterms:modified xsi:type="dcterms:W3CDTF">2025-11-04T12:29:23Z</dcterms:modified>
</cp:coreProperties>
</file>