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7" r:id="rId3"/>
    <p:sldId id="258" r:id="rId4"/>
    <p:sldId id="261" r:id="rId5"/>
    <p:sldId id="259" r:id="rId6"/>
    <p:sldId id="260" r:id="rId7"/>
    <p:sldId id="262" r:id="rId8"/>
    <p:sldId id="263" r:id="rId9"/>
    <p:sldId id="266" r:id="rId10"/>
    <p:sldId id="264" r:id="rId11"/>
    <p:sldId id="265" r:id="rId12"/>
    <p:sldId id="270" r:id="rId13"/>
    <p:sldId id="267" r:id="rId14"/>
    <p:sldId id="268" r:id="rId15"/>
    <p:sldId id="269" r:id="rId16"/>
    <p:sldId id="271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4" autoAdjust="0"/>
    <p:restoredTop sz="94660"/>
  </p:normalViewPr>
  <p:slideViewPr>
    <p:cSldViewPr snapToGrid="0">
      <p:cViewPr varScale="1">
        <p:scale>
          <a:sx n="123" d="100"/>
          <a:sy n="123" d="100"/>
        </p:scale>
        <p:origin x="114" y="1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11130303-E777-476C-8F38-6BB2459221CC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88371F61-0527-4E5B-8910-5D414454B2A1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56653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30303-E777-476C-8F38-6BB2459221CC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71F61-0527-4E5B-8910-5D414454B2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57420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30303-E777-476C-8F38-6BB2459221CC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71F61-0527-4E5B-8910-5D414454B2A1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097180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30303-E777-476C-8F38-6BB2459221CC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71F61-0527-4E5B-8910-5D414454B2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21862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30303-E777-476C-8F38-6BB2459221CC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71F61-0527-4E5B-8910-5D414454B2A1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58917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30303-E777-476C-8F38-6BB2459221CC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71F61-0527-4E5B-8910-5D414454B2A1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84569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30303-E777-476C-8F38-6BB2459221CC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71F61-0527-4E5B-8910-5D414454B2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42870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30303-E777-476C-8F38-6BB2459221CC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71F61-0527-4E5B-8910-5D414454B2A1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86744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30303-E777-476C-8F38-6BB2459221CC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71F61-0527-4E5B-8910-5D414454B2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78592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30303-E777-476C-8F38-6BB2459221CC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71F61-0527-4E5B-8910-5D414454B2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28829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30303-E777-476C-8F38-6BB2459221CC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71F61-0527-4E5B-8910-5D414454B2A1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35322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30303-E777-476C-8F38-6BB2459221CC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71F61-0527-4E5B-8910-5D414454B2A1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08819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30303-E777-476C-8F38-6BB2459221CC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71F61-0527-4E5B-8910-5D414454B2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073349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30303-E777-476C-8F38-6BB2459221CC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71F61-0527-4E5B-8910-5D414454B2A1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7522323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30303-E777-476C-8F38-6BB2459221CC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71F61-0527-4E5B-8910-5D414454B2A1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000035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30303-E777-476C-8F38-6BB2459221CC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71F61-0527-4E5B-8910-5D414454B2A1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292404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30303-E777-476C-8F38-6BB2459221CC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71F61-0527-4E5B-8910-5D414454B2A1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75858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11130303-E777-476C-8F38-6BB2459221CC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8371F61-0527-4E5B-8910-5D414454B2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64470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B68253-24B7-75FC-31BC-DC771CF6DC7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BMHP6022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D0AA42-A93E-B3E0-35C3-337E003B9AF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Assignment 2 Guidance</a:t>
            </a:r>
          </a:p>
        </p:txBody>
      </p:sp>
    </p:spTree>
    <p:extLst>
      <p:ext uri="{BB962C8B-B14F-4D97-AF65-F5344CB8AC3E}">
        <p14:creationId xmlns:p14="http://schemas.microsoft.com/office/powerpoint/2010/main" val="8946374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15B353-CDEC-7FE7-CF08-978B228C16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Assignment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F6B516-BE83-6C7F-52D4-3FB832F951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1177" y="2816991"/>
            <a:ext cx="9601196" cy="3318936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Assessment Component 2: Written Assignment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Report– 2,000 words (+/- 10%)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Submit to Turnitin- Friday 21</a:t>
            </a:r>
            <a:r>
              <a:rPr lang="en-GB" baseline="30000" dirty="0"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March 2025 (by 2pm)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Pass mark 40%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Weighting- 50% of module mark</a:t>
            </a:r>
          </a:p>
        </p:txBody>
      </p:sp>
    </p:spTree>
    <p:extLst>
      <p:ext uri="{BB962C8B-B14F-4D97-AF65-F5344CB8AC3E}">
        <p14:creationId xmlns:p14="http://schemas.microsoft.com/office/powerpoint/2010/main" val="1480465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A7745D-F14C-4DC2-5629-38032CA9F8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Assignment 2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FCC4AD-C1E0-EE31-8E77-4C3D943CE6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2" y="2912534"/>
            <a:ext cx="9601196" cy="3318936"/>
          </a:xfrm>
        </p:spPr>
        <p:txBody>
          <a:bodyPr>
            <a:normAutofit/>
          </a:bodyPr>
          <a:lstStyle/>
          <a:p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Task- Approaches and Initiatives for Addressing Health and Social Needs of a Community </a:t>
            </a:r>
          </a:p>
        </p:txBody>
      </p:sp>
    </p:spTree>
    <p:extLst>
      <p:ext uri="{BB962C8B-B14F-4D97-AF65-F5344CB8AC3E}">
        <p14:creationId xmlns:p14="http://schemas.microsoft.com/office/powerpoint/2010/main" val="42895293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A7745D-F14C-4DC2-5629-38032CA9F8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Assignment 2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FCC4AD-C1E0-EE31-8E77-4C3D943CE6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9901" y="2556932"/>
            <a:ext cx="9601196" cy="33189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  <a:endParaRPr lang="en-GB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/>
            <a:r>
              <a:rPr lang="en-GB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Critically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examine health, education or wellbeing initiatives that have helped to develop a community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28600"/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Investigate and critically evaluate innovative digital technologies that could be used to develop communities now and in the future.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2227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A7745D-F14C-4DC2-5629-38032CA9F8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Assignment 2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FCC4AD-C1E0-EE31-8E77-4C3D943CE6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180" y="2469556"/>
            <a:ext cx="10743128" cy="331893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Based on the </a:t>
            </a:r>
            <a:r>
              <a:rPr lang="en-GB" sz="1600" b="1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same community </a:t>
            </a:r>
            <a:r>
              <a:rPr lang="en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for which you have identified the </a:t>
            </a:r>
            <a:r>
              <a:rPr lang="en-GB" sz="16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health needs </a:t>
            </a:r>
            <a:r>
              <a:rPr lang="en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 your Assessment 1, you should write a report of </a:t>
            </a:r>
            <a:r>
              <a:rPr lang="en-GB" sz="1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2,000 words </a:t>
            </a:r>
            <a:r>
              <a:rPr lang="en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(+/-10%) to</a:t>
            </a:r>
            <a:r>
              <a:rPr lang="en-GB" sz="16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promote </a:t>
            </a:r>
            <a:r>
              <a:rPr lang="en-GB" sz="16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health and social care </a:t>
            </a:r>
            <a:r>
              <a:rPr lang="en-GB" sz="16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within that</a:t>
            </a:r>
            <a:r>
              <a:rPr lang="en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6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community</a:t>
            </a:r>
            <a:r>
              <a:rPr lang="en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 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 your report, you should provide a </a:t>
            </a:r>
            <a:r>
              <a:rPr lang="en-GB" sz="16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short overview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of the community’s </a:t>
            </a:r>
            <a:r>
              <a:rPr lang="en-GB" sz="16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 characteristics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6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demographics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and </a:t>
            </a:r>
            <a:r>
              <a:rPr lang="en-GB" sz="16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 and social care needs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After first critically discussing current support and provision, identify at least </a:t>
            </a:r>
            <a:r>
              <a:rPr lang="en-GB" sz="16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distinct </a:t>
            </a:r>
            <a:r>
              <a:rPr lang="en-GB" sz="16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approach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and</a:t>
            </a:r>
            <a:r>
              <a:rPr lang="en-GB" sz="16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initiative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that is necessary for health and social improvements within the chosen community and identify </a:t>
            </a:r>
            <a:r>
              <a:rPr lang="en-GB" sz="16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used to</a:t>
            </a:r>
            <a:r>
              <a:rPr lang="en-GB" sz="16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communicate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this information to the population of focus. 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You should include </a:t>
            </a:r>
            <a:r>
              <a:rPr lang="en-GB" sz="16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causes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for which there has been a </a:t>
            </a:r>
            <a:r>
              <a:rPr lang="en-GB" sz="16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reasonable amount of effort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expended inclusive of </a:t>
            </a:r>
            <a:r>
              <a:rPr lang="en-GB" sz="16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campaigns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16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initiatives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detailing the use of </a:t>
            </a:r>
            <a:r>
              <a:rPr lang="en-GB" sz="16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media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16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communications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en-GB" sz="16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promote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to the community the intervention suggested.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Following your examination of such techniques, you are required to provide</a:t>
            </a:r>
            <a:r>
              <a:rPr lang="en-GB" sz="16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recommendations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as to how these would be adapted to suit an increasingly more </a:t>
            </a:r>
            <a:r>
              <a:rPr lang="en-GB" sz="16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world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sz="1600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4732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A7745D-F14C-4DC2-5629-38032CA9F8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Assignment 2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FCC4AD-C1E0-EE31-8E77-4C3D943CE6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9901" y="2556932"/>
            <a:ext cx="9601196" cy="3318936"/>
          </a:xfrm>
        </p:spPr>
        <p:txBody>
          <a:bodyPr>
            <a:normAutofit/>
          </a:bodyPr>
          <a:lstStyle/>
          <a:p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In this report you should…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Display understanding of the </a:t>
            </a:r>
            <a:r>
              <a:rPr lang="en-GB" sz="18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diversity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and </a:t>
            </a:r>
            <a:r>
              <a:rPr lang="en-GB" sz="18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demography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of your chosen community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Explore the </a:t>
            </a:r>
            <a:r>
              <a:rPr lang="en-GB" sz="18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health needs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and </a:t>
            </a:r>
            <a:r>
              <a:rPr lang="en-GB" sz="18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social, cultural, economic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and </a:t>
            </a:r>
            <a:r>
              <a:rPr lang="en-GB" sz="18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other issues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faced within the community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8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Critically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examine and </a:t>
            </a:r>
            <a:r>
              <a:rPr lang="en-GB" sz="18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evaluate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approaches and developments for </a:t>
            </a:r>
            <a:r>
              <a:rPr lang="en-GB" sz="18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raising awareness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and </a:t>
            </a:r>
            <a:r>
              <a:rPr lang="en-GB" sz="18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effecting positive change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using </a:t>
            </a:r>
            <a:r>
              <a:rPr lang="en-GB" sz="18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one approach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and actions.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71450" indent="0">
              <a:buNone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71450" indent="0" algn="ctr">
              <a:buNone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Include </a:t>
            </a:r>
            <a:r>
              <a:rPr lang="en-GB" sz="18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THEORY- POLICY- PRACTICE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throughout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01574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A7745D-F14C-4DC2-5629-38032CA9F8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Assignment 2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FCC4AD-C1E0-EE31-8E77-4C3D943CE6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9901" y="2556932"/>
            <a:ext cx="9601196" cy="331893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r>
              <a:rPr lang="en-GB" sz="20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Define </a:t>
            </a:r>
            <a:r>
              <a:rPr lang="en-GB" sz="2000" b="1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community</a:t>
            </a:r>
            <a:r>
              <a:rPr lang="en-GB" sz="2000" b="1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</a:t>
            </a:r>
            <a:r>
              <a:rPr lang="en-GB" sz="20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in general terms before briefly identifying your chosen community.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Briefly introduce the context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Tell the reader what will be in the report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You could  give key definitions here and can briefly mention theories/ policies/ concepts used in the report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Identify the </a:t>
            </a:r>
            <a:r>
              <a:rPr lang="en-GB" sz="20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initiative/approach/ campaign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that will be explored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46150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A7745D-F14C-4DC2-5629-38032CA9F8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901" y="1278852"/>
            <a:ext cx="9601196" cy="1303867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Main body of the report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FCC4AD-C1E0-EE31-8E77-4C3D943CE6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3660" y="2556932"/>
            <a:ext cx="10631837" cy="3318936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Your Chosen Community (name)</a:t>
            </a:r>
            <a:endParaRPr lang="en-GB" sz="1800" b="1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Describe your chosen community- demography/ diversity/geography/ open or closed, etc.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How did the community develop? (History?) </a:t>
            </a:r>
            <a:r>
              <a:rPr lang="en-GB" sz="18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when you write about the development of your community you may be able to include relevant Digital Technology  and communication.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Was bonding/ bridging/ liking used to increase agency and build social capital?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800" b="1" dirty="0">
                <a:solidFill>
                  <a:srgbClr val="C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If you talk a</a:t>
            </a:r>
            <a:r>
              <a:rPr lang="en-GB" sz="1800" b="1" dirty="0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bout theories and concepts such as social capital and agency for example, make sure you define them first.</a:t>
            </a:r>
            <a:endParaRPr lang="en-GB" sz="1800" b="1" dirty="0">
              <a:solidFill>
                <a:srgbClr val="C0000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42433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A7745D-F14C-4DC2-5629-38032CA9F8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Main body of the report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FCC4AD-C1E0-EE31-8E77-4C3D943CE6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1669" y="2494939"/>
            <a:ext cx="10605307" cy="331893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Needs and issues of the community</a:t>
            </a:r>
          </a:p>
          <a:p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What are the needs of your community and what are the issues they are experiencing?</a:t>
            </a:r>
          </a:p>
          <a:p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Here you must identify and focus on health and social needs</a:t>
            </a:r>
          </a:p>
          <a:p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</a:rPr>
              <a:t>You should specifically focus on one area that you be addressing when you identify the distinct approach/initiative.</a:t>
            </a:r>
          </a:p>
          <a:p>
            <a:pPr marL="0" indent="0">
              <a:buNone/>
            </a:pP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Aims and Goals for H+SC Improvements</a:t>
            </a:r>
          </a:p>
          <a:p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</a:rPr>
              <a:t>What are the main aims of your community with regard to H+SC? (e.g. to improve wellbeing or to effect change in policy etc).</a:t>
            </a:r>
          </a:p>
          <a:p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</a:rPr>
              <a:t>Are there clear goals that H+SC professionals are focused on?</a:t>
            </a:r>
          </a:p>
          <a:p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endParaRPr lang="en-GB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47441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A7745D-F14C-4DC2-5629-38032CA9F8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000" b="1" i="0" u="none" strike="noStrike" kern="1200" cap="none" spc="0" normalizeH="0" baseline="0" noProof="0" dirty="0">
                <a:ln w="3175" cmpd="sng"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Main body of the report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FCC4AD-C1E0-EE31-8E77-4C3D943CE6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9901" y="2556932"/>
            <a:ext cx="9601196" cy="33189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Current Approaches and Initiatives</a:t>
            </a:r>
          </a:p>
          <a:p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What are the specific current approaches/initiatives used by your community and H+SC professionals within the community to address the issues identified and achieve aims/goals?</a:t>
            </a:r>
          </a:p>
          <a:p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Are these effective or not? Is there a gap between need and availability?  (provide evidence of this and 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be critical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) </a:t>
            </a:r>
          </a:p>
          <a:p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</a:rPr>
              <a:t>D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evelopments in communication and digital technology and how these effect change should be addressed here.</a:t>
            </a:r>
          </a:p>
          <a:p>
            <a:endParaRPr lang="en-GB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8469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A7745D-F14C-4DC2-5629-38032CA9F8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Main body of the report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FCC4AD-C1E0-EE31-8E77-4C3D943CE6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9901" y="2556932"/>
            <a:ext cx="9601196" cy="33189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Identify one Distinct Approach/ initiative for H+S Improvements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</a:rPr>
              <a:t>Explore the campaign, approach or initiative that you have chosen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</a:rPr>
              <a:t>Describe this and critically evaluate if it has been successful (or not)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</a:rPr>
              <a:t>The campaign/approach/ initiative could focus on current H+SC issues and also on lessening the risk of these developing (for example initiatives to encourage healthy behaviours)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endParaRPr lang="en-GB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16564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A7745D-F14C-4DC2-5629-38032CA9F8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Theory Policy and Legislation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FCC4AD-C1E0-EE31-8E77-4C3D943CE6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9901" y="2556932"/>
            <a:ext cx="9601196" cy="3318936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 with previous assignments you can include this throughout or in a separate section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Look at theory and policy specific to your community as well as general health and wellbeing policy and theory.</a:t>
            </a:r>
          </a:p>
        </p:txBody>
      </p:sp>
    </p:spTree>
    <p:extLst>
      <p:ext uri="{BB962C8B-B14F-4D97-AF65-F5344CB8AC3E}">
        <p14:creationId xmlns:p14="http://schemas.microsoft.com/office/powerpoint/2010/main" val="37440203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A7745D-F14C-4DC2-5629-38032CA9F8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FCC4AD-C1E0-EE31-8E77-4C3D943CE6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9901" y="2556932"/>
            <a:ext cx="9601196" cy="33189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Here you should sum up the most important points raised in your report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Do not just repeat what you have said in the introduction!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have you concluded from your research?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SO WHAT?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have you found out?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WHO CARES?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Who does this effect?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WHAT NEXT?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Recommendations.</a:t>
            </a:r>
          </a:p>
        </p:txBody>
      </p:sp>
    </p:spTree>
    <p:extLst>
      <p:ext uri="{BB962C8B-B14F-4D97-AF65-F5344CB8AC3E}">
        <p14:creationId xmlns:p14="http://schemas.microsoft.com/office/powerpoint/2010/main" val="17341052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A7745D-F14C-4DC2-5629-38032CA9F8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FCC4AD-C1E0-EE31-8E77-4C3D943CE6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9901" y="2556932"/>
            <a:ext cx="9601196" cy="33189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Here you need to make recommendations for the future of your community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Consider that you want your community to be sustainable- one that people want to live and work in both now and in the future.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 with your previous assignments it is good practice to identify possible barriers to the success of your recommendations and suggest possible solutions to these- </a:t>
            </a:r>
            <a:r>
              <a:rPr lang="en-GB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Thinking Skills!</a:t>
            </a:r>
          </a:p>
        </p:txBody>
      </p:sp>
    </p:spTree>
    <p:extLst>
      <p:ext uri="{BB962C8B-B14F-4D97-AF65-F5344CB8AC3E}">
        <p14:creationId xmlns:p14="http://schemas.microsoft.com/office/powerpoint/2010/main" val="36084345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A7745D-F14C-4DC2-5629-38032CA9F8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FCC4AD-C1E0-EE31-8E77-4C3D943CE6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9901" y="2556932"/>
            <a:ext cx="9601196" cy="3318936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You need to include a minimum of 20 sources here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These need to be from books and credible and valid web-based sources (such as gov.uk,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ons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etc) as well as peer reviewed journals.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 must use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Harvard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referencing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Remember there is now a simple guide on the Moodle page as well as the full guide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Cite them Right</a:t>
            </a:r>
          </a:p>
          <a:p>
            <a:r>
              <a:rPr lang="en-GB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 not just use 20 journal articles from Google Scholar</a:t>
            </a:r>
            <a:endParaRPr lang="en-GB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06848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BB206F-9468-4884-E10B-5A695ECA43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Writing the Report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6A1106-8AF4-39C1-1637-7A131589E6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0" y="2556931"/>
            <a:ext cx="10140537" cy="3689489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assignment should be in appropriate report format and structure with headings and should include a title page.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Remember this is an academic submission and should be written in an academic style suitable for level six.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Use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arial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font size 11 or 12 in 1.5 lines spacing.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Text in the report should be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justified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(straight margins, both sides) and the reference list aligned to the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left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(this avoids gaps).</a:t>
            </a:r>
          </a:p>
        </p:txBody>
      </p:sp>
    </p:spTree>
    <p:extLst>
      <p:ext uri="{BB962C8B-B14F-4D97-AF65-F5344CB8AC3E}">
        <p14:creationId xmlns:p14="http://schemas.microsoft.com/office/powerpoint/2010/main" val="312678877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D9B247"/>
      </a:accent1>
      <a:accent2>
        <a:srgbClr val="CC702D"/>
      </a:accent2>
      <a:accent3>
        <a:srgbClr val="B53A31"/>
      </a:accent3>
      <a:accent4>
        <a:srgbClr val="815F56"/>
      </a:accent4>
      <a:accent5>
        <a:srgbClr val="AE9E7C"/>
      </a:accent5>
      <a:accent6>
        <a:srgbClr val="7B8865"/>
      </a:accent6>
      <a:hlink>
        <a:srgbClr val="BB7826"/>
      </a:hlink>
      <a:folHlink>
        <a:srgbClr val="CF9C5F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E4E49EB0-FB00-41F5-9359-4843D783A23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0</TotalTime>
  <Words>1067</Words>
  <Application>Microsoft Office PowerPoint</Application>
  <PresentationFormat>Widescreen</PresentationFormat>
  <Paragraphs>85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Garamond</vt:lpstr>
      <vt:lpstr>Symbol</vt:lpstr>
      <vt:lpstr>Times New Roman</vt:lpstr>
      <vt:lpstr>Organic</vt:lpstr>
      <vt:lpstr>BMHP6022 </vt:lpstr>
      <vt:lpstr>Assignment 2</vt:lpstr>
      <vt:lpstr>Assignment 2</vt:lpstr>
      <vt:lpstr>Assignment 2</vt:lpstr>
      <vt:lpstr>Assignment 2</vt:lpstr>
      <vt:lpstr>Assignment 2</vt:lpstr>
      <vt:lpstr>Assignment 2</vt:lpstr>
      <vt:lpstr>Main body of the report </vt:lpstr>
      <vt:lpstr>Main body of the report</vt:lpstr>
      <vt:lpstr>Main body of the report</vt:lpstr>
      <vt:lpstr>Main body of the report</vt:lpstr>
      <vt:lpstr>Theory Policy and Legislation</vt:lpstr>
      <vt:lpstr>Conclusion</vt:lpstr>
      <vt:lpstr>Recommendations</vt:lpstr>
      <vt:lpstr>Reference list</vt:lpstr>
      <vt:lpstr>Writing the Report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BMHP6022</dc:title>
  <dc:creator>Joanne Davies</dc:creator>
  <cp:lastModifiedBy>Joanne Davies (Yr Athrofa)</cp:lastModifiedBy>
  <cp:revision>8</cp:revision>
  <dcterms:created xsi:type="dcterms:W3CDTF">2023-02-16T10:52:19Z</dcterms:created>
  <dcterms:modified xsi:type="dcterms:W3CDTF">2025-01-19T17:46:40Z</dcterms:modified>
</cp:coreProperties>
</file>