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2"/>
  </p:notesMasterIdLst>
  <p:handoutMasterIdLst>
    <p:handoutMasterId r:id="rId13"/>
  </p:handoutMasterIdLst>
  <p:sldIdLst>
    <p:sldId id="257" r:id="rId2"/>
    <p:sldId id="261" r:id="rId3"/>
    <p:sldId id="262" r:id="rId4"/>
    <p:sldId id="263" r:id="rId5"/>
    <p:sldId id="264" r:id="rId6"/>
    <p:sldId id="265" r:id="rId7"/>
    <p:sldId id="267" r:id="rId8"/>
    <p:sldId id="268" r:id="rId9"/>
    <p:sldId id="269" r:id="rId10"/>
    <p:sldId id="270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 autoAdjust="0"/>
  </p:normalViewPr>
  <p:slideViewPr>
    <p:cSldViewPr snapToGrid="0">
      <p:cViewPr>
        <p:scale>
          <a:sx n="92" d="100"/>
          <a:sy n="92" d="100"/>
        </p:scale>
        <p:origin x="120" y="2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9/20/2024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9/20/2024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C0840E64-78EA-480E-9DFC-F5D183737F14}" type="datetime1">
              <a:rPr lang="en-US" smtClean="0"/>
              <a:t>9/20/2024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379E8-AC6C-43B9-9222-BDF0AF9336F0}" type="datetime1">
              <a:rPr lang="en-US" smtClean="0"/>
              <a:t>9/20/2024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D329652-6112-4F3D-B614-62B56A045E3D}" type="datetime1">
              <a:rPr lang="en-US" smtClean="0"/>
              <a:t>9/20/2024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64E64D-1B50-4EC0-83A1-DE58B45AB49E}" type="datetime1">
              <a:rPr lang="en-US" smtClean="0"/>
              <a:t>9/20/2024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61A824-A4A3-4BDD-B7F1-293A0EC1EA54}" type="datetime1">
              <a:rPr lang="en-US" smtClean="0"/>
              <a:t>9/20/2024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1B1D06-1BCF-4BCB-9319-09267D16BB9F}" type="datetime1">
              <a:rPr lang="en-US" smtClean="0"/>
              <a:t>9/20/2024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61324-1C8A-40EA-A8C7-BACD05350B74}" type="datetime1">
              <a:rPr lang="en-US" smtClean="0"/>
              <a:t>9/20/2024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5BA78C1D-B8C9-43D1-BED3-AB201E145563}" type="datetime1">
              <a:rPr lang="en-US" smtClean="0"/>
              <a:t>9/20/2024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BFA2D3EE-FBE6-4434-A13B-BD4C1C612D44}" type="datetime1">
              <a:rPr lang="en-US" smtClean="0"/>
              <a:t>9/20/2024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B56802B-70FA-41EA-BEAA-8B64D5BF1424}" type="datetime1">
              <a:rPr lang="en-US" smtClean="0"/>
              <a:t>9/20/2024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2D428-74E3-499E-9255-6C7C463A82F6}" type="datetime1">
              <a:rPr lang="en-US" smtClean="0"/>
              <a:t>9/20/2024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Quarter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9/20/2024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 rtlCol="0">
            <a:normAutofit/>
          </a:bodyPr>
          <a:lstStyle/>
          <a:p>
            <a:pPr rtl="0"/>
            <a:r>
              <a:rPr lang="en-GB" sz="4400" dirty="0">
                <a:solidFill>
                  <a:schemeClr val="tx1"/>
                </a:solidFill>
              </a:rPr>
              <a:t>W</a:t>
            </a:r>
            <a:r>
              <a:rPr lang="en-gb" sz="4400" dirty="0">
                <a:solidFill>
                  <a:schemeClr val="tx1"/>
                </a:solidFill>
              </a:rPr>
              <a:t>elcome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</a:rPr>
              <a:t>B</a:t>
            </a:r>
            <a:r>
              <a:rPr lang="en-gb" dirty="0">
                <a:solidFill>
                  <a:schemeClr val="tx1"/>
                </a:solidFill>
              </a:rPr>
              <a:t>Sc Sport and Exercise Ther</a:t>
            </a:r>
            <a:r>
              <a:rPr lang="en-GB" dirty="0">
                <a:solidFill>
                  <a:schemeClr val="tx1"/>
                </a:solidFill>
              </a:rPr>
              <a:t>ap</a:t>
            </a:r>
            <a:r>
              <a:rPr lang="en-gb" dirty="0">
                <a:solidFill>
                  <a:schemeClr val="tx1"/>
                </a:solidFill>
              </a:rPr>
              <a:t>y 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Late to Pre discharge </a:t>
            </a:r>
            <a:r>
              <a:rPr lang="en-gb" dirty="0"/>
              <a:t>Rehabilitation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4F8052-F665-AD56-3679-3A9C10B0C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  <a:p>
            <a:r>
              <a:rPr lang="en-GB" dirty="0"/>
              <a:t>Tissue Mechanics </a:t>
            </a:r>
          </a:p>
          <a:p>
            <a:r>
              <a:rPr lang="en-GB" dirty="0"/>
              <a:t>Hip Rehabilitation (Generic)</a:t>
            </a:r>
          </a:p>
          <a:p>
            <a:r>
              <a:rPr lang="en-GB" dirty="0"/>
              <a:t>Ankle Rehabilitation (Generic)</a:t>
            </a:r>
          </a:p>
          <a:p>
            <a:r>
              <a:rPr lang="en-GB" dirty="0"/>
              <a:t>Knee Rehabilitation (Generic)</a:t>
            </a:r>
          </a:p>
          <a:p>
            <a:r>
              <a:rPr lang="en-GB" dirty="0"/>
              <a:t>Shoulder Rehabilitation (Generic)</a:t>
            </a:r>
          </a:p>
          <a:p>
            <a:r>
              <a:rPr lang="en-GB" dirty="0"/>
              <a:t>Elbow Rehabilitation (Generic)</a:t>
            </a:r>
          </a:p>
          <a:p>
            <a:r>
              <a:rPr lang="en-GB" dirty="0"/>
              <a:t>Wrist and Hand Rehabilitation (Generic)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E</a:t>
            </a:r>
            <a:r>
              <a:rPr lang="en-gb" dirty="0"/>
              <a:t>arly to Intermediate Rehabilitation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4F8052-F665-AD56-3679-3A9C10B0C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Spinal Segments (Generic)</a:t>
            </a:r>
          </a:p>
          <a:p>
            <a:r>
              <a:rPr lang="en-GB" dirty="0"/>
              <a:t>Specific Injury Rehabilitation </a:t>
            </a:r>
          </a:p>
          <a:p>
            <a:r>
              <a:rPr lang="en-GB" dirty="0"/>
              <a:t>Goal and target setting</a:t>
            </a:r>
          </a:p>
          <a:p>
            <a:r>
              <a:rPr lang="en-GB" dirty="0"/>
              <a:t>Precursors for progression</a:t>
            </a:r>
          </a:p>
          <a:p>
            <a:r>
              <a:rPr lang="en-GB" dirty="0"/>
              <a:t>Writing a Programme</a:t>
            </a:r>
          </a:p>
          <a:p>
            <a:r>
              <a:rPr lang="en-GB" dirty="0"/>
              <a:t>Periodisation </a:t>
            </a:r>
          </a:p>
          <a:p>
            <a:r>
              <a:rPr lang="en-GB" dirty="0"/>
              <a:t>Assessment Structures</a:t>
            </a:r>
          </a:p>
          <a:p>
            <a:r>
              <a:rPr lang="en-GB" dirty="0"/>
              <a:t>Assessment Tutorials </a:t>
            </a:r>
          </a:p>
          <a:p>
            <a:r>
              <a:rPr lang="en-GB" dirty="0"/>
              <a:t>Assessment Mocks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449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One - Written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1065BD6-0864-F1D1-FBA0-4A7D7E52D1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03" t="26566" r="24343" b="9370"/>
          <a:stretch/>
        </p:blipFill>
        <p:spPr>
          <a:xfrm>
            <a:off x="3418609" y="1821873"/>
            <a:ext cx="5354782" cy="4393533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71449F97-D1E8-D90C-2D70-1D9AA6BE8BA2}"/>
              </a:ext>
            </a:extLst>
          </p:cNvPr>
          <p:cNvSpPr/>
          <p:nvPr/>
        </p:nvSpPr>
        <p:spPr>
          <a:xfrm>
            <a:off x="6909512" y="3357045"/>
            <a:ext cx="1148157" cy="446887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344B080-9F8C-BEE1-756C-FC509B31B074}"/>
              </a:ext>
            </a:extLst>
          </p:cNvPr>
          <p:cNvSpPr/>
          <p:nvPr/>
        </p:nvSpPr>
        <p:spPr>
          <a:xfrm>
            <a:off x="4531687" y="4204726"/>
            <a:ext cx="1148157" cy="446887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162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One – Use Of AI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9195CEA-D50D-C23F-7CC9-EAB0096A86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89" t="29370" r="24380" b="16391"/>
          <a:stretch/>
        </p:blipFill>
        <p:spPr>
          <a:xfrm>
            <a:off x="2727157" y="1668715"/>
            <a:ext cx="6737685" cy="4655579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1344B080-9F8C-BEE1-756C-FC509B31B074}"/>
              </a:ext>
            </a:extLst>
          </p:cNvPr>
          <p:cNvSpPr/>
          <p:nvPr/>
        </p:nvSpPr>
        <p:spPr>
          <a:xfrm>
            <a:off x="7762088" y="4155108"/>
            <a:ext cx="1403683" cy="472970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9200C56-D744-C00A-EA85-75874DB63DCD}"/>
              </a:ext>
            </a:extLst>
          </p:cNvPr>
          <p:cNvSpPr/>
          <p:nvPr/>
        </p:nvSpPr>
        <p:spPr>
          <a:xfrm>
            <a:off x="3081231" y="4155108"/>
            <a:ext cx="1403683" cy="472970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591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One – Requirements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86DB9E-B1D3-23BC-16AA-28BC44D490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43" t="35922" r="25421" b="13837"/>
          <a:stretch/>
        </p:blipFill>
        <p:spPr>
          <a:xfrm>
            <a:off x="2717290" y="1777709"/>
            <a:ext cx="6757420" cy="4505327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1344B080-9F8C-BEE1-756C-FC509B31B074}"/>
              </a:ext>
            </a:extLst>
          </p:cNvPr>
          <p:cNvSpPr/>
          <p:nvPr/>
        </p:nvSpPr>
        <p:spPr>
          <a:xfrm>
            <a:off x="2806222" y="1989854"/>
            <a:ext cx="1403683" cy="472970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9200C56-D744-C00A-EA85-75874DB63DCD}"/>
              </a:ext>
            </a:extLst>
          </p:cNvPr>
          <p:cNvSpPr/>
          <p:nvPr/>
        </p:nvSpPr>
        <p:spPr>
          <a:xfrm>
            <a:off x="2806222" y="3237453"/>
            <a:ext cx="2326887" cy="383094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860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Two – Presentation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1703CC2-D9CB-14C3-3BAC-DCCB125702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70" t="30202" r="24209" b="10505"/>
          <a:stretch/>
        </p:blipFill>
        <p:spPr>
          <a:xfrm>
            <a:off x="3094370" y="1711037"/>
            <a:ext cx="6003259" cy="455286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1344B080-9F8C-BEE1-756C-FC509B31B074}"/>
              </a:ext>
            </a:extLst>
          </p:cNvPr>
          <p:cNvSpPr/>
          <p:nvPr/>
        </p:nvSpPr>
        <p:spPr>
          <a:xfrm>
            <a:off x="6891309" y="3468715"/>
            <a:ext cx="1903749" cy="446887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1449F97-D1E8-D90C-2D70-1D9AA6BE8BA2}"/>
              </a:ext>
            </a:extLst>
          </p:cNvPr>
          <p:cNvSpPr/>
          <p:nvPr/>
        </p:nvSpPr>
        <p:spPr>
          <a:xfrm>
            <a:off x="4436459" y="3987467"/>
            <a:ext cx="1148157" cy="446887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7232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Two – Use Of AI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9195CEA-D50D-C23F-7CC9-EAB0096A86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89" t="29370" r="24380" b="16391"/>
          <a:stretch/>
        </p:blipFill>
        <p:spPr>
          <a:xfrm>
            <a:off x="2727157" y="1668715"/>
            <a:ext cx="6737685" cy="4655579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1344B080-9F8C-BEE1-756C-FC509B31B074}"/>
              </a:ext>
            </a:extLst>
          </p:cNvPr>
          <p:cNvSpPr/>
          <p:nvPr/>
        </p:nvSpPr>
        <p:spPr>
          <a:xfrm>
            <a:off x="7762088" y="4155108"/>
            <a:ext cx="1403683" cy="472970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9200C56-D744-C00A-EA85-75874DB63DCD}"/>
              </a:ext>
            </a:extLst>
          </p:cNvPr>
          <p:cNvSpPr/>
          <p:nvPr/>
        </p:nvSpPr>
        <p:spPr>
          <a:xfrm>
            <a:off x="3081231" y="4155108"/>
            <a:ext cx="1403683" cy="472970"/>
          </a:xfrm>
          <a:prstGeom prst="ellipse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9581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Two – Context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831963-266A-4510-BE65-75340D1231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239" t="40000" r="25825" b="35758"/>
          <a:stretch/>
        </p:blipFill>
        <p:spPr>
          <a:xfrm>
            <a:off x="2583032" y="2581230"/>
            <a:ext cx="7025936" cy="2419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857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Assessment Two – Considerations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6A2661-68B3-77BA-A44C-4AC67DE5D7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400" t="30505" r="25219" b="23737"/>
          <a:stretch/>
        </p:blipFill>
        <p:spPr>
          <a:xfrm>
            <a:off x="2829019" y="2078181"/>
            <a:ext cx="6533962" cy="3879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8630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799139_TF78438558" id="{0BED6512-3D0D-4F75-AB59-5444160ED234}" vid="{29214CBE-E8BC-4FF0-A7D0-03F1D5557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{4F7C0CEF-46A0-492B-BB36-CFBD7EBE109E}tf78438558_win32</Template>
  <TotalTime>116</TotalTime>
  <Words>108</Words>
  <Application>Microsoft Office PowerPoint</Application>
  <PresentationFormat>Widescreen</PresentationFormat>
  <Paragraphs>28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Century Gothic</vt:lpstr>
      <vt:lpstr>Garamond</vt:lpstr>
      <vt:lpstr>SavonVTI</vt:lpstr>
      <vt:lpstr>Welcome</vt:lpstr>
      <vt:lpstr>Late to Pre discharge Rehabilitation </vt:lpstr>
      <vt:lpstr>Early to Intermediate Rehabilitation </vt:lpstr>
      <vt:lpstr>Assessment One - Written</vt:lpstr>
      <vt:lpstr>Assessment One – Use Of AI</vt:lpstr>
      <vt:lpstr>Assessment One – Requirements</vt:lpstr>
      <vt:lpstr>Assessment Two – Presentation</vt:lpstr>
      <vt:lpstr>Assessment Two – Use Of AI</vt:lpstr>
      <vt:lpstr>Assessment Two – Context</vt:lpstr>
      <vt:lpstr>Assessment Two – Considerations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Kerry Nicholas</dc:creator>
  <cp:lastModifiedBy>Kerry Nicholas</cp:lastModifiedBy>
  <cp:revision>2</cp:revision>
  <dcterms:created xsi:type="dcterms:W3CDTF">2024-09-20T10:46:02Z</dcterms:created>
  <dcterms:modified xsi:type="dcterms:W3CDTF">2024-09-20T12:42:54Z</dcterms:modified>
</cp:coreProperties>
</file>