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1E7ED-C101-7C48-92FD-4CD92A19AA51}" v="41" dt="2021-11-05T02:01:39.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6"/>
  </p:normalViewPr>
  <p:slideViewPr>
    <p:cSldViewPr snapToGrid="0" snapToObjects="1">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Mclaughlin (2016947)" userId="b0f8adce-2d3e-4e22-b75a-3dda1bfcc0ba" providerId="ADAL" clId="{6881E7ED-C101-7C48-92FD-4CD92A19AA51}"/>
    <pc:docChg chg="undo custSel addSld modSld">
      <pc:chgData name="Jade Mclaughlin (2016947)" userId="b0f8adce-2d3e-4e22-b75a-3dda1bfcc0ba" providerId="ADAL" clId="{6881E7ED-C101-7C48-92FD-4CD92A19AA51}" dt="2021-11-05T02:03:31.366" v="7252" actId="1076"/>
      <pc:docMkLst>
        <pc:docMk/>
      </pc:docMkLst>
      <pc:sldChg chg="addSp delSp modSp mod">
        <pc:chgData name="Jade Mclaughlin (2016947)" userId="b0f8adce-2d3e-4e22-b75a-3dda1bfcc0ba" providerId="ADAL" clId="{6881E7ED-C101-7C48-92FD-4CD92A19AA51}" dt="2021-11-05T02:01:21.495" v="7230" actId="20577"/>
        <pc:sldMkLst>
          <pc:docMk/>
          <pc:sldMk cId="1796555059" sldId="256"/>
        </pc:sldMkLst>
        <pc:spChg chg="mod">
          <ac:chgData name="Jade Mclaughlin (2016947)" userId="b0f8adce-2d3e-4e22-b75a-3dda1bfcc0ba" providerId="ADAL" clId="{6881E7ED-C101-7C48-92FD-4CD92A19AA51}" dt="2021-11-02T10:24:09.599" v="16" actId="1076"/>
          <ac:spMkLst>
            <pc:docMk/>
            <pc:sldMk cId="1796555059" sldId="256"/>
            <ac:spMk id="5" creationId="{33D89372-09CC-654F-8D5D-249DEA8C5316}"/>
          </ac:spMkLst>
        </pc:spChg>
        <pc:spChg chg="mod">
          <ac:chgData name="Jade Mclaughlin (2016947)" userId="b0f8adce-2d3e-4e22-b75a-3dda1bfcc0ba" providerId="ADAL" clId="{6881E7ED-C101-7C48-92FD-4CD92A19AA51}" dt="2021-11-02T10:24:13.997" v="17" actId="1076"/>
          <ac:spMkLst>
            <pc:docMk/>
            <pc:sldMk cId="1796555059" sldId="256"/>
            <ac:spMk id="10" creationId="{1CCFDCC1-FEE9-4840-B187-D1083A221825}"/>
          </ac:spMkLst>
        </pc:spChg>
        <pc:spChg chg="mod">
          <ac:chgData name="Jade Mclaughlin (2016947)" userId="b0f8adce-2d3e-4e22-b75a-3dda1bfcc0ba" providerId="ADAL" clId="{6881E7ED-C101-7C48-92FD-4CD92A19AA51}" dt="2021-11-05T01:18:15.510" v="5229" actId="20577"/>
          <ac:spMkLst>
            <pc:docMk/>
            <pc:sldMk cId="1796555059" sldId="256"/>
            <ac:spMk id="12" creationId="{AF0580D6-7C18-5447-A049-A660B2F1AAF8}"/>
          </ac:spMkLst>
        </pc:spChg>
        <pc:spChg chg="add del mod">
          <ac:chgData name="Jade Mclaughlin (2016947)" userId="b0f8adce-2d3e-4e22-b75a-3dda1bfcc0ba" providerId="ADAL" clId="{6881E7ED-C101-7C48-92FD-4CD92A19AA51}" dt="2021-11-02T10:23:16.402" v="7" actId="21"/>
          <ac:spMkLst>
            <pc:docMk/>
            <pc:sldMk cId="1796555059" sldId="256"/>
            <ac:spMk id="21" creationId="{92265FC3-9A93-B749-A161-B08AFC9B4B15}"/>
          </ac:spMkLst>
        </pc:spChg>
        <pc:spChg chg="add mod">
          <ac:chgData name="Jade Mclaughlin (2016947)" userId="b0f8adce-2d3e-4e22-b75a-3dda1bfcc0ba" providerId="ADAL" clId="{6881E7ED-C101-7C48-92FD-4CD92A19AA51}" dt="2021-11-02T10:53:28.111" v="1251" actId="255"/>
          <ac:spMkLst>
            <pc:docMk/>
            <pc:sldMk cId="1796555059" sldId="256"/>
            <ac:spMk id="22" creationId="{0A88B79F-E72C-5147-8FB9-54364CFE3905}"/>
          </ac:spMkLst>
        </pc:spChg>
        <pc:spChg chg="add mod">
          <ac:chgData name="Jade Mclaughlin (2016947)" userId="b0f8adce-2d3e-4e22-b75a-3dda1bfcc0ba" providerId="ADAL" clId="{6881E7ED-C101-7C48-92FD-4CD92A19AA51}" dt="2021-11-02T10:53:31.898" v="1252" actId="1076"/>
          <ac:spMkLst>
            <pc:docMk/>
            <pc:sldMk cId="1796555059" sldId="256"/>
            <ac:spMk id="23" creationId="{44BB91E2-6D84-0F42-8B20-2FB752552F29}"/>
          </ac:spMkLst>
        </pc:spChg>
        <pc:spChg chg="add mod">
          <ac:chgData name="Jade Mclaughlin (2016947)" userId="b0f8adce-2d3e-4e22-b75a-3dda1bfcc0ba" providerId="ADAL" clId="{6881E7ED-C101-7C48-92FD-4CD92A19AA51}" dt="2021-11-02T10:58:00.591" v="1427" actId="1076"/>
          <ac:spMkLst>
            <pc:docMk/>
            <pc:sldMk cId="1796555059" sldId="256"/>
            <ac:spMk id="24" creationId="{F1DCBD81-8D8E-6948-9C51-1ACE6A093F79}"/>
          </ac:spMkLst>
        </pc:spChg>
        <pc:spChg chg="add mod">
          <ac:chgData name="Jade Mclaughlin (2016947)" userId="b0f8adce-2d3e-4e22-b75a-3dda1bfcc0ba" providerId="ADAL" clId="{6881E7ED-C101-7C48-92FD-4CD92A19AA51}" dt="2021-11-05T02:00:58.101" v="7221" actId="20577"/>
          <ac:spMkLst>
            <pc:docMk/>
            <pc:sldMk cId="1796555059" sldId="256"/>
            <ac:spMk id="25" creationId="{51FC2F18-E07E-DC43-AE62-EC6049D4A6F0}"/>
          </ac:spMkLst>
        </pc:spChg>
        <pc:spChg chg="add mod">
          <ac:chgData name="Jade Mclaughlin (2016947)" userId="b0f8adce-2d3e-4e22-b75a-3dda1bfcc0ba" providerId="ADAL" clId="{6881E7ED-C101-7C48-92FD-4CD92A19AA51}" dt="2021-11-05T02:01:02.066" v="7222" actId="20577"/>
          <ac:spMkLst>
            <pc:docMk/>
            <pc:sldMk cId="1796555059" sldId="256"/>
            <ac:spMk id="26" creationId="{135640F5-B37A-4241-A884-D366BF3A0DB7}"/>
          </ac:spMkLst>
        </pc:spChg>
        <pc:spChg chg="add mod">
          <ac:chgData name="Jade Mclaughlin (2016947)" userId="b0f8adce-2d3e-4e22-b75a-3dda1bfcc0ba" providerId="ADAL" clId="{6881E7ED-C101-7C48-92FD-4CD92A19AA51}" dt="2021-11-05T02:01:04.352" v="7223" actId="20577"/>
          <ac:spMkLst>
            <pc:docMk/>
            <pc:sldMk cId="1796555059" sldId="256"/>
            <ac:spMk id="27" creationId="{3D1F58AB-C826-B741-964C-A525DC715D57}"/>
          </ac:spMkLst>
        </pc:spChg>
        <pc:spChg chg="add mod">
          <ac:chgData name="Jade Mclaughlin (2016947)" userId="b0f8adce-2d3e-4e22-b75a-3dda1bfcc0ba" providerId="ADAL" clId="{6881E7ED-C101-7C48-92FD-4CD92A19AA51}" dt="2021-11-05T02:01:08.289" v="7224" actId="20577"/>
          <ac:spMkLst>
            <pc:docMk/>
            <pc:sldMk cId="1796555059" sldId="256"/>
            <ac:spMk id="28" creationId="{F32F10A4-A90D-1A43-985D-35C4EDA341FF}"/>
          </ac:spMkLst>
        </pc:spChg>
        <pc:spChg chg="add mod">
          <ac:chgData name="Jade Mclaughlin (2016947)" userId="b0f8adce-2d3e-4e22-b75a-3dda1bfcc0ba" providerId="ADAL" clId="{6881E7ED-C101-7C48-92FD-4CD92A19AA51}" dt="2021-11-02T11:00:08.381" v="1448" actId="1076"/>
          <ac:spMkLst>
            <pc:docMk/>
            <pc:sldMk cId="1796555059" sldId="256"/>
            <ac:spMk id="29" creationId="{6EFDC2BB-F48A-A041-B455-A2EC613326F9}"/>
          </ac:spMkLst>
        </pc:spChg>
        <pc:spChg chg="add mod">
          <ac:chgData name="Jade Mclaughlin (2016947)" userId="b0f8adce-2d3e-4e22-b75a-3dda1bfcc0ba" providerId="ADAL" clId="{6881E7ED-C101-7C48-92FD-4CD92A19AA51}" dt="2021-11-05T02:01:11.098" v="7225" actId="20577"/>
          <ac:spMkLst>
            <pc:docMk/>
            <pc:sldMk cId="1796555059" sldId="256"/>
            <ac:spMk id="30" creationId="{F2F11B32-208A-9840-8CC3-D1ED691C7CC7}"/>
          </ac:spMkLst>
        </pc:spChg>
        <pc:spChg chg="add mod">
          <ac:chgData name="Jade Mclaughlin (2016947)" userId="b0f8adce-2d3e-4e22-b75a-3dda1bfcc0ba" providerId="ADAL" clId="{6881E7ED-C101-7C48-92FD-4CD92A19AA51}" dt="2021-11-05T02:01:12.579" v="7226" actId="20577"/>
          <ac:spMkLst>
            <pc:docMk/>
            <pc:sldMk cId="1796555059" sldId="256"/>
            <ac:spMk id="31" creationId="{6E23AFB0-11B6-0D48-AB08-ECE0C262B1D8}"/>
          </ac:spMkLst>
        </pc:spChg>
        <pc:spChg chg="add mod">
          <ac:chgData name="Jade Mclaughlin (2016947)" userId="b0f8adce-2d3e-4e22-b75a-3dda1bfcc0ba" providerId="ADAL" clId="{6881E7ED-C101-7C48-92FD-4CD92A19AA51}" dt="2021-11-05T02:01:14.839" v="7227" actId="20577"/>
          <ac:spMkLst>
            <pc:docMk/>
            <pc:sldMk cId="1796555059" sldId="256"/>
            <ac:spMk id="32" creationId="{4C8CDBC2-0BD9-AE46-ABEE-CDB5F445C72E}"/>
          </ac:spMkLst>
        </pc:spChg>
        <pc:spChg chg="add mod">
          <ac:chgData name="Jade Mclaughlin (2016947)" userId="b0f8adce-2d3e-4e22-b75a-3dda1bfcc0ba" providerId="ADAL" clId="{6881E7ED-C101-7C48-92FD-4CD92A19AA51}" dt="2021-11-05T02:01:16.648" v="7228" actId="20577"/>
          <ac:spMkLst>
            <pc:docMk/>
            <pc:sldMk cId="1796555059" sldId="256"/>
            <ac:spMk id="33" creationId="{59F10724-41F7-454A-BD53-0154E9227DA6}"/>
          </ac:spMkLst>
        </pc:spChg>
        <pc:spChg chg="add mod">
          <ac:chgData name="Jade Mclaughlin (2016947)" userId="b0f8adce-2d3e-4e22-b75a-3dda1bfcc0ba" providerId="ADAL" clId="{6881E7ED-C101-7C48-92FD-4CD92A19AA51}" dt="2021-11-05T02:01:18.289" v="7229" actId="20577"/>
          <ac:spMkLst>
            <pc:docMk/>
            <pc:sldMk cId="1796555059" sldId="256"/>
            <ac:spMk id="34" creationId="{29294038-4E40-DD4E-9FBF-7FA60A1EDFC1}"/>
          </ac:spMkLst>
        </pc:spChg>
        <pc:spChg chg="add mod">
          <ac:chgData name="Jade Mclaughlin (2016947)" userId="b0f8adce-2d3e-4e22-b75a-3dda1bfcc0ba" providerId="ADAL" clId="{6881E7ED-C101-7C48-92FD-4CD92A19AA51}" dt="2021-11-05T02:01:21.495" v="7230" actId="20577"/>
          <ac:spMkLst>
            <pc:docMk/>
            <pc:sldMk cId="1796555059" sldId="256"/>
            <ac:spMk id="35" creationId="{98256FAC-CE09-6E46-A84A-FBFD5F623665}"/>
          </ac:spMkLst>
        </pc:spChg>
        <pc:picChg chg="add del mod">
          <ac:chgData name="Jade Mclaughlin (2016947)" userId="b0f8adce-2d3e-4e22-b75a-3dda1bfcc0ba" providerId="ADAL" clId="{6881E7ED-C101-7C48-92FD-4CD92A19AA51}" dt="2021-11-05T01:21:56.823" v="5555" actId="1076"/>
          <ac:picMkLst>
            <pc:docMk/>
            <pc:sldMk cId="1796555059" sldId="256"/>
            <ac:picMk id="4" creationId="{D6365309-B1D1-4DFF-9765-303CEFFE156C}"/>
          </ac:picMkLst>
        </pc:picChg>
        <pc:picChg chg="add mod">
          <ac:chgData name="Jade Mclaughlin (2016947)" userId="b0f8adce-2d3e-4e22-b75a-3dda1bfcc0ba" providerId="ADAL" clId="{6881E7ED-C101-7C48-92FD-4CD92A19AA51}" dt="2021-11-02T10:24:20.561" v="19" actId="1076"/>
          <ac:picMkLst>
            <pc:docMk/>
            <pc:sldMk cId="1796555059" sldId="256"/>
            <ac:picMk id="18" creationId="{88BA871E-AF32-2642-969E-B51E52910A3E}"/>
          </ac:picMkLst>
        </pc:picChg>
      </pc:sldChg>
      <pc:sldChg chg="addSp delSp modSp add mod">
        <pc:chgData name="Jade Mclaughlin (2016947)" userId="b0f8adce-2d3e-4e22-b75a-3dda1bfcc0ba" providerId="ADAL" clId="{6881E7ED-C101-7C48-92FD-4CD92A19AA51}" dt="2021-11-05T02:03:31.366" v="7252" actId="1076"/>
        <pc:sldMkLst>
          <pc:docMk/>
          <pc:sldMk cId="1028259187" sldId="257"/>
        </pc:sldMkLst>
        <pc:spChg chg="add mod">
          <ac:chgData name="Jade Mclaughlin (2016947)" userId="b0f8adce-2d3e-4e22-b75a-3dda1bfcc0ba" providerId="ADAL" clId="{6881E7ED-C101-7C48-92FD-4CD92A19AA51}" dt="2021-11-05T02:02:25.471" v="7238" actId="1076"/>
          <ac:spMkLst>
            <pc:docMk/>
            <pc:sldMk cId="1028259187" sldId="257"/>
            <ac:spMk id="2" creationId="{85081A4D-198B-464E-A2E5-87CBB54CED3A}"/>
          </ac:spMkLst>
        </pc:spChg>
        <pc:spChg chg="add mod">
          <ac:chgData name="Jade Mclaughlin (2016947)" userId="b0f8adce-2d3e-4e22-b75a-3dda1bfcc0ba" providerId="ADAL" clId="{6881E7ED-C101-7C48-92FD-4CD92A19AA51}" dt="2021-11-05T02:02:29.527" v="7239" actId="1076"/>
          <ac:spMkLst>
            <pc:docMk/>
            <pc:sldMk cId="1028259187" sldId="257"/>
            <ac:spMk id="3" creationId="{68DDA68A-514F-4140-890F-46FE4F51B172}"/>
          </ac:spMkLst>
        </pc:spChg>
        <pc:spChg chg="del">
          <ac:chgData name="Jade Mclaughlin (2016947)" userId="b0f8adce-2d3e-4e22-b75a-3dda1bfcc0ba" providerId="ADAL" clId="{6881E7ED-C101-7C48-92FD-4CD92A19AA51}" dt="2021-11-02T11:32:05.085" v="2950" actId="21"/>
          <ac:spMkLst>
            <pc:docMk/>
            <pc:sldMk cId="1028259187" sldId="257"/>
            <ac:spMk id="5" creationId="{33D89372-09CC-654F-8D5D-249DEA8C5316}"/>
          </ac:spMkLst>
        </pc:spChg>
        <pc:spChg chg="add mod">
          <ac:chgData name="Jade Mclaughlin (2016947)" userId="b0f8adce-2d3e-4e22-b75a-3dda1bfcc0ba" providerId="ADAL" clId="{6881E7ED-C101-7C48-92FD-4CD92A19AA51}" dt="2021-11-05T02:00:43.039" v="7215" actId="20577"/>
          <ac:spMkLst>
            <pc:docMk/>
            <pc:sldMk cId="1028259187" sldId="257"/>
            <ac:spMk id="5" creationId="{545FFE10-D0DE-E146-A812-571A8AAEE656}"/>
          </ac:spMkLst>
        </pc:spChg>
        <pc:spChg chg="add mod">
          <ac:chgData name="Jade Mclaughlin (2016947)" userId="b0f8adce-2d3e-4e22-b75a-3dda1bfcc0ba" providerId="ADAL" clId="{6881E7ED-C101-7C48-92FD-4CD92A19AA51}" dt="2021-11-05T02:02:37.272" v="7241" actId="1076"/>
          <ac:spMkLst>
            <pc:docMk/>
            <pc:sldMk cId="1028259187" sldId="257"/>
            <ac:spMk id="6" creationId="{5371EB5F-1C79-1B43-A3D6-1048B88731F7}"/>
          </ac:spMkLst>
        </pc:spChg>
        <pc:spChg chg="add mod">
          <ac:chgData name="Jade Mclaughlin (2016947)" userId="b0f8adce-2d3e-4e22-b75a-3dda1bfcc0ba" providerId="ADAL" clId="{6881E7ED-C101-7C48-92FD-4CD92A19AA51}" dt="2021-11-05T02:02:41.753" v="7242" actId="1076"/>
          <ac:spMkLst>
            <pc:docMk/>
            <pc:sldMk cId="1028259187" sldId="257"/>
            <ac:spMk id="7" creationId="{E5152764-3237-0C45-A5AD-325D2205B00F}"/>
          </ac:spMkLst>
        </pc:spChg>
        <pc:spChg chg="add mod">
          <ac:chgData name="Jade Mclaughlin (2016947)" userId="b0f8adce-2d3e-4e22-b75a-3dda1bfcc0ba" providerId="ADAL" clId="{6881E7ED-C101-7C48-92FD-4CD92A19AA51}" dt="2021-11-05T02:02:15.005" v="7236" actId="1076"/>
          <ac:spMkLst>
            <pc:docMk/>
            <pc:sldMk cId="1028259187" sldId="257"/>
            <ac:spMk id="8" creationId="{CAB51DFF-C1BD-B94A-A7C6-7A14B48F285D}"/>
          </ac:spMkLst>
        </pc:spChg>
        <pc:spChg chg="add mod">
          <ac:chgData name="Jade Mclaughlin (2016947)" userId="b0f8adce-2d3e-4e22-b75a-3dda1bfcc0ba" providerId="ADAL" clId="{6881E7ED-C101-7C48-92FD-4CD92A19AA51}" dt="2021-11-05T02:02:11.276" v="7235" actId="1076"/>
          <ac:spMkLst>
            <pc:docMk/>
            <pc:sldMk cId="1028259187" sldId="257"/>
            <ac:spMk id="9" creationId="{B1CCCEB9-8827-4A41-883F-FA278B3A8DD0}"/>
          </ac:spMkLst>
        </pc:spChg>
        <pc:spChg chg="del">
          <ac:chgData name="Jade Mclaughlin (2016947)" userId="b0f8adce-2d3e-4e22-b75a-3dda1bfcc0ba" providerId="ADAL" clId="{6881E7ED-C101-7C48-92FD-4CD92A19AA51}" dt="2021-11-02T11:32:21.154" v="2953" actId="21"/>
          <ac:spMkLst>
            <pc:docMk/>
            <pc:sldMk cId="1028259187" sldId="257"/>
            <ac:spMk id="10" creationId="{1CCFDCC1-FEE9-4840-B187-D1083A221825}"/>
          </ac:spMkLst>
        </pc:spChg>
        <pc:spChg chg="add mod">
          <ac:chgData name="Jade Mclaughlin (2016947)" userId="b0f8adce-2d3e-4e22-b75a-3dda1bfcc0ba" providerId="ADAL" clId="{6881E7ED-C101-7C48-92FD-4CD92A19AA51}" dt="2021-11-05T02:00:41.069" v="7214" actId="20577"/>
          <ac:spMkLst>
            <pc:docMk/>
            <pc:sldMk cId="1028259187" sldId="257"/>
            <ac:spMk id="10" creationId="{EF3B3613-19CA-7A44-9EF1-CC1134900459}"/>
          </ac:spMkLst>
        </pc:spChg>
        <pc:spChg chg="add mod">
          <ac:chgData name="Jade Mclaughlin (2016947)" userId="b0f8adce-2d3e-4e22-b75a-3dda1bfcc0ba" providerId="ADAL" clId="{6881E7ED-C101-7C48-92FD-4CD92A19AA51}" dt="2021-11-05T01:44:47.954" v="6865" actId="1076"/>
          <ac:spMkLst>
            <pc:docMk/>
            <pc:sldMk cId="1028259187" sldId="257"/>
            <ac:spMk id="11" creationId="{F318C304-AB6B-844B-9B7E-2E549C31AC4E}"/>
          </ac:spMkLst>
        </pc:spChg>
        <pc:spChg chg="add mod">
          <ac:chgData name="Jade Mclaughlin (2016947)" userId="b0f8adce-2d3e-4e22-b75a-3dda1bfcc0ba" providerId="ADAL" clId="{6881E7ED-C101-7C48-92FD-4CD92A19AA51}" dt="2021-11-05T02:00:36.246" v="7212" actId="20577"/>
          <ac:spMkLst>
            <pc:docMk/>
            <pc:sldMk cId="1028259187" sldId="257"/>
            <ac:spMk id="12" creationId="{0664C4A9-5A61-0D4E-8B96-C82A1850A268}"/>
          </ac:spMkLst>
        </pc:spChg>
        <pc:spChg chg="del">
          <ac:chgData name="Jade Mclaughlin (2016947)" userId="b0f8adce-2d3e-4e22-b75a-3dda1bfcc0ba" providerId="ADAL" clId="{6881E7ED-C101-7C48-92FD-4CD92A19AA51}" dt="2021-11-02T11:32:27.530" v="2954" actId="21"/>
          <ac:spMkLst>
            <pc:docMk/>
            <pc:sldMk cId="1028259187" sldId="257"/>
            <ac:spMk id="12" creationId="{AF0580D6-7C18-5447-A049-A660B2F1AAF8}"/>
          </ac:spMkLst>
        </pc:spChg>
        <pc:spChg chg="add del mod">
          <ac:chgData name="Jade Mclaughlin (2016947)" userId="b0f8adce-2d3e-4e22-b75a-3dda1bfcc0ba" providerId="ADAL" clId="{6881E7ED-C101-7C48-92FD-4CD92A19AA51}" dt="2021-11-05T01:25:32.296" v="5750" actId="21"/>
          <ac:spMkLst>
            <pc:docMk/>
            <pc:sldMk cId="1028259187" sldId="257"/>
            <ac:spMk id="14" creationId="{1C3D8870-301B-6D41-99A3-A7C0859596D2}"/>
          </ac:spMkLst>
        </pc:spChg>
        <pc:spChg chg="add del mod">
          <ac:chgData name="Jade Mclaughlin (2016947)" userId="b0f8adce-2d3e-4e22-b75a-3dda1bfcc0ba" providerId="ADAL" clId="{6881E7ED-C101-7C48-92FD-4CD92A19AA51}" dt="2021-11-05T01:25:21.897" v="5748" actId="21"/>
          <ac:spMkLst>
            <pc:docMk/>
            <pc:sldMk cId="1028259187" sldId="257"/>
            <ac:spMk id="15" creationId="{F341EF1E-1D66-F347-BC6A-BAADED675DED}"/>
          </ac:spMkLst>
        </pc:spChg>
        <pc:spChg chg="add del mod">
          <ac:chgData name="Jade Mclaughlin (2016947)" userId="b0f8adce-2d3e-4e22-b75a-3dda1bfcc0ba" providerId="ADAL" clId="{6881E7ED-C101-7C48-92FD-4CD92A19AA51}" dt="2021-11-05T01:25:27.169" v="5749" actId="21"/>
          <ac:spMkLst>
            <pc:docMk/>
            <pc:sldMk cId="1028259187" sldId="257"/>
            <ac:spMk id="16" creationId="{43EC8147-D1F3-8B46-A79D-8D1A1C5E7D7C}"/>
          </ac:spMkLst>
        </pc:spChg>
        <pc:spChg chg="add del mod">
          <ac:chgData name="Jade Mclaughlin (2016947)" userId="b0f8adce-2d3e-4e22-b75a-3dda1bfcc0ba" providerId="ADAL" clId="{6881E7ED-C101-7C48-92FD-4CD92A19AA51}" dt="2021-11-05T01:25:48.519" v="5753" actId="21"/>
          <ac:spMkLst>
            <pc:docMk/>
            <pc:sldMk cId="1028259187" sldId="257"/>
            <ac:spMk id="17" creationId="{D59F42D0-4882-1F44-B107-2BD324426B98}"/>
          </ac:spMkLst>
        </pc:spChg>
        <pc:spChg chg="add mod">
          <ac:chgData name="Jade Mclaughlin (2016947)" userId="b0f8adce-2d3e-4e22-b75a-3dda1bfcc0ba" providerId="ADAL" clId="{6881E7ED-C101-7C48-92FD-4CD92A19AA51}" dt="2021-11-05T02:00:45.626" v="7216" actId="20577"/>
          <ac:spMkLst>
            <pc:docMk/>
            <pc:sldMk cId="1028259187" sldId="257"/>
            <ac:spMk id="18" creationId="{36994417-9CF4-0E46-8D3E-FAA45152749A}"/>
          </ac:spMkLst>
        </pc:spChg>
        <pc:spChg chg="add del mod">
          <ac:chgData name="Jade Mclaughlin (2016947)" userId="b0f8adce-2d3e-4e22-b75a-3dda1bfcc0ba" providerId="ADAL" clId="{6881E7ED-C101-7C48-92FD-4CD92A19AA51}" dt="2021-11-05T01:25:56.407" v="5754" actId="21"/>
          <ac:spMkLst>
            <pc:docMk/>
            <pc:sldMk cId="1028259187" sldId="257"/>
            <ac:spMk id="21" creationId="{D5C4ADE7-1FF9-4F4F-97F7-9BA349716F45}"/>
          </ac:spMkLst>
        </pc:spChg>
        <pc:spChg chg="del">
          <ac:chgData name="Jade Mclaughlin (2016947)" userId="b0f8adce-2d3e-4e22-b75a-3dda1bfcc0ba" providerId="ADAL" clId="{6881E7ED-C101-7C48-92FD-4CD92A19AA51}" dt="2021-11-02T11:32:33.794" v="2956" actId="21"/>
          <ac:spMkLst>
            <pc:docMk/>
            <pc:sldMk cId="1028259187" sldId="257"/>
            <ac:spMk id="22" creationId="{0A88B79F-E72C-5147-8FB9-54364CFE3905}"/>
          </ac:spMkLst>
        </pc:spChg>
        <pc:spChg chg="del">
          <ac:chgData name="Jade Mclaughlin (2016947)" userId="b0f8adce-2d3e-4e22-b75a-3dda1bfcc0ba" providerId="ADAL" clId="{6881E7ED-C101-7C48-92FD-4CD92A19AA51}" dt="2021-11-02T11:32:36.711" v="2957" actId="21"/>
          <ac:spMkLst>
            <pc:docMk/>
            <pc:sldMk cId="1028259187" sldId="257"/>
            <ac:spMk id="23" creationId="{44BB91E2-6D84-0F42-8B20-2FB752552F29}"/>
          </ac:spMkLst>
        </pc:spChg>
        <pc:spChg chg="del">
          <ac:chgData name="Jade Mclaughlin (2016947)" userId="b0f8adce-2d3e-4e22-b75a-3dda1bfcc0ba" providerId="ADAL" clId="{6881E7ED-C101-7C48-92FD-4CD92A19AA51}" dt="2021-11-02T11:33:15.085" v="2965" actId="21"/>
          <ac:spMkLst>
            <pc:docMk/>
            <pc:sldMk cId="1028259187" sldId="257"/>
            <ac:spMk id="24" creationId="{F1DCBD81-8D8E-6948-9C51-1ACE6A093F79}"/>
          </ac:spMkLst>
        </pc:spChg>
        <pc:spChg chg="del">
          <ac:chgData name="Jade Mclaughlin (2016947)" userId="b0f8adce-2d3e-4e22-b75a-3dda1bfcc0ba" providerId="ADAL" clId="{6881E7ED-C101-7C48-92FD-4CD92A19AA51}" dt="2021-11-02T11:33:22.013" v="2966" actId="21"/>
          <ac:spMkLst>
            <pc:docMk/>
            <pc:sldMk cId="1028259187" sldId="257"/>
            <ac:spMk id="25" creationId="{51FC2F18-E07E-DC43-AE62-EC6049D4A6F0}"/>
          </ac:spMkLst>
        </pc:spChg>
        <pc:spChg chg="del">
          <ac:chgData name="Jade Mclaughlin (2016947)" userId="b0f8adce-2d3e-4e22-b75a-3dda1bfcc0ba" providerId="ADAL" clId="{6881E7ED-C101-7C48-92FD-4CD92A19AA51}" dt="2021-11-02T11:33:31.448" v="2969" actId="21"/>
          <ac:spMkLst>
            <pc:docMk/>
            <pc:sldMk cId="1028259187" sldId="257"/>
            <ac:spMk id="26" creationId="{135640F5-B37A-4241-A884-D366BF3A0DB7}"/>
          </ac:spMkLst>
        </pc:spChg>
        <pc:spChg chg="del">
          <ac:chgData name="Jade Mclaughlin (2016947)" userId="b0f8adce-2d3e-4e22-b75a-3dda1bfcc0ba" providerId="ADAL" clId="{6881E7ED-C101-7C48-92FD-4CD92A19AA51}" dt="2021-11-02T11:33:35.086" v="2970" actId="21"/>
          <ac:spMkLst>
            <pc:docMk/>
            <pc:sldMk cId="1028259187" sldId="257"/>
            <ac:spMk id="27" creationId="{3D1F58AB-C826-B741-964C-A525DC715D57}"/>
          </ac:spMkLst>
        </pc:spChg>
        <pc:spChg chg="del">
          <ac:chgData name="Jade Mclaughlin (2016947)" userId="b0f8adce-2d3e-4e22-b75a-3dda1bfcc0ba" providerId="ADAL" clId="{6881E7ED-C101-7C48-92FD-4CD92A19AA51}" dt="2021-11-02T11:33:39.428" v="2971" actId="21"/>
          <ac:spMkLst>
            <pc:docMk/>
            <pc:sldMk cId="1028259187" sldId="257"/>
            <ac:spMk id="28" creationId="{F32F10A4-A90D-1A43-985D-35C4EDA341FF}"/>
          </ac:spMkLst>
        </pc:spChg>
        <pc:spChg chg="del">
          <ac:chgData name="Jade Mclaughlin (2016947)" userId="b0f8adce-2d3e-4e22-b75a-3dda1bfcc0ba" providerId="ADAL" clId="{6881E7ED-C101-7C48-92FD-4CD92A19AA51}" dt="2021-11-02T11:32:40.460" v="2958" actId="21"/>
          <ac:spMkLst>
            <pc:docMk/>
            <pc:sldMk cId="1028259187" sldId="257"/>
            <ac:spMk id="29" creationId="{6EFDC2BB-F48A-A041-B455-A2EC613326F9}"/>
          </ac:spMkLst>
        </pc:spChg>
        <pc:spChg chg="del">
          <ac:chgData name="Jade Mclaughlin (2016947)" userId="b0f8adce-2d3e-4e22-b75a-3dda1bfcc0ba" providerId="ADAL" clId="{6881E7ED-C101-7C48-92FD-4CD92A19AA51}" dt="2021-11-02T11:32:44.039" v="2959" actId="21"/>
          <ac:spMkLst>
            <pc:docMk/>
            <pc:sldMk cId="1028259187" sldId="257"/>
            <ac:spMk id="30" creationId="{F2F11B32-208A-9840-8CC3-D1ED691C7CC7}"/>
          </ac:spMkLst>
        </pc:spChg>
        <pc:spChg chg="del">
          <ac:chgData name="Jade Mclaughlin (2016947)" userId="b0f8adce-2d3e-4e22-b75a-3dda1bfcc0ba" providerId="ADAL" clId="{6881E7ED-C101-7C48-92FD-4CD92A19AA51}" dt="2021-11-02T11:32:47.410" v="2960" actId="21"/>
          <ac:spMkLst>
            <pc:docMk/>
            <pc:sldMk cId="1028259187" sldId="257"/>
            <ac:spMk id="31" creationId="{6E23AFB0-11B6-0D48-AB08-ECE0C262B1D8}"/>
          </ac:spMkLst>
        </pc:spChg>
        <pc:spChg chg="add mod">
          <ac:chgData name="Jade Mclaughlin (2016947)" userId="b0f8adce-2d3e-4e22-b75a-3dda1bfcc0ba" providerId="ADAL" clId="{6881E7ED-C101-7C48-92FD-4CD92A19AA51}" dt="2021-11-05T02:03:31.366" v="7252" actId="1076"/>
          <ac:spMkLst>
            <pc:docMk/>
            <pc:sldMk cId="1028259187" sldId="257"/>
            <ac:spMk id="31" creationId="{A7FFB7A2-E8C8-B14D-B144-6E93871192B7}"/>
          </ac:spMkLst>
        </pc:spChg>
        <pc:spChg chg="del">
          <ac:chgData name="Jade Mclaughlin (2016947)" userId="b0f8adce-2d3e-4e22-b75a-3dda1bfcc0ba" providerId="ADAL" clId="{6881E7ED-C101-7C48-92FD-4CD92A19AA51}" dt="2021-11-02T11:32:50.662" v="2961" actId="21"/>
          <ac:spMkLst>
            <pc:docMk/>
            <pc:sldMk cId="1028259187" sldId="257"/>
            <ac:spMk id="32" creationId="{4C8CDBC2-0BD9-AE46-ABEE-CDB5F445C72E}"/>
          </ac:spMkLst>
        </pc:spChg>
        <pc:spChg chg="del">
          <ac:chgData name="Jade Mclaughlin (2016947)" userId="b0f8adce-2d3e-4e22-b75a-3dda1bfcc0ba" providerId="ADAL" clId="{6881E7ED-C101-7C48-92FD-4CD92A19AA51}" dt="2021-11-02T11:32:56.682" v="2962" actId="21"/>
          <ac:spMkLst>
            <pc:docMk/>
            <pc:sldMk cId="1028259187" sldId="257"/>
            <ac:spMk id="33" creationId="{59F10724-41F7-454A-BD53-0154E9227DA6}"/>
          </ac:spMkLst>
        </pc:spChg>
        <pc:spChg chg="del">
          <ac:chgData name="Jade Mclaughlin (2016947)" userId="b0f8adce-2d3e-4e22-b75a-3dda1bfcc0ba" providerId="ADAL" clId="{6881E7ED-C101-7C48-92FD-4CD92A19AA51}" dt="2021-11-02T11:33:06.403" v="2963" actId="21"/>
          <ac:spMkLst>
            <pc:docMk/>
            <pc:sldMk cId="1028259187" sldId="257"/>
            <ac:spMk id="34" creationId="{29294038-4E40-DD4E-9FBF-7FA60A1EDFC1}"/>
          </ac:spMkLst>
        </pc:spChg>
        <pc:spChg chg="del">
          <ac:chgData name="Jade Mclaughlin (2016947)" userId="b0f8adce-2d3e-4e22-b75a-3dda1bfcc0ba" providerId="ADAL" clId="{6881E7ED-C101-7C48-92FD-4CD92A19AA51}" dt="2021-11-02T11:33:10.631" v="2964" actId="21"/>
          <ac:spMkLst>
            <pc:docMk/>
            <pc:sldMk cId="1028259187" sldId="257"/>
            <ac:spMk id="35" creationId="{98256FAC-CE09-6E46-A84A-FBFD5F623665}"/>
          </ac:spMkLst>
        </pc:spChg>
        <pc:spChg chg="add del mod">
          <ac:chgData name="Jade Mclaughlin (2016947)" userId="b0f8adce-2d3e-4e22-b75a-3dda1bfcc0ba" providerId="ADAL" clId="{6881E7ED-C101-7C48-92FD-4CD92A19AA51}" dt="2021-11-05T01:25:59.442" v="5755" actId="21"/>
          <ac:spMkLst>
            <pc:docMk/>
            <pc:sldMk cId="1028259187" sldId="257"/>
            <ac:spMk id="36" creationId="{DA66112F-CF67-5E4E-ACE0-D4C14A51C8BD}"/>
          </ac:spMkLst>
        </pc:spChg>
        <pc:spChg chg="add mod">
          <ac:chgData name="Jade Mclaughlin (2016947)" userId="b0f8adce-2d3e-4e22-b75a-3dda1bfcc0ba" providerId="ADAL" clId="{6881E7ED-C101-7C48-92FD-4CD92A19AA51}" dt="2021-11-05T02:01:51.225" v="7233" actId="1076"/>
          <ac:spMkLst>
            <pc:docMk/>
            <pc:sldMk cId="1028259187" sldId="257"/>
            <ac:spMk id="37" creationId="{88054868-E2A7-3846-AE4F-0C618ADBC240}"/>
          </ac:spMkLst>
        </pc:spChg>
        <pc:spChg chg="add mod">
          <ac:chgData name="Jade Mclaughlin (2016947)" userId="b0f8adce-2d3e-4e22-b75a-3dda1bfcc0ba" providerId="ADAL" clId="{6881E7ED-C101-7C48-92FD-4CD92A19AA51}" dt="2021-11-05T02:01:55.631" v="7234" actId="1076"/>
          <ac:spMkLst>
            <pc:docMk/>
            <pc:sldMk cId="1028259187" sldId="257"/>
            <ac:spMk id="38" creationId="{8D23CB3B-1C4F-4B4A-9BA3-E117313AC179}"/>
          </ac:spMkLst>
        </pc:spChg>
        <pc:picChg chg="add del mod">
          <ac:chgData name="Jade Mclaughlin (2016947)" userId="b0f8adce-2d3e-4e22-b75a-3dda1bfcc0ba" providerId="ADAL" clId="{6881E7ED-C101-7C48-92FD-4CD92A19AA51}" dt="2021-11-05T02:02:33.313" v="7240" actId="1076"/>
          <ac:picMkLst>
            <pc:docMk/>
            <pc:sldMk cId="1028259187" sldId="257"/>
            <ac:picMk id="4" creationId="{D6365309-B1D1-4DFF-9765-303CEFFE156C}"/>
          </ac:picMkLst>
        </pc:picChg>
        <pc:picChg chg="del">
          <ac:chgData name="Jade Mclaughlin (2016947)" userId="b0f8adce-2d3e-4e22-b75a-3dda1bfcc0ba" providerId="ADAL" clId="{6881E7ED-C101-7C48-92FD-4CD92A19AA51}" dt="2021-11-02T11:32:30.441" v="2955" actId="21"/>
          <ac:picMkLst>
            <pc:docMk/>
            <pc:sldMk cId="1028259187" sldId="257"/>
            <ac:picMk id="18" creationId="{88BA871E-AF32-2642-969E-B51E52910A3E}"/>
          </ac:picMkLst>
        </pc:picChg>
        <pc:picChg chg="add mod">
          <ac:chgData name="Jade Mclaughlin (2016947)" userId="b0f8adce-2d3e-4e22-b75a-3dda1bfcc0ba" providerId="ADAL" clId="{6881E7ED-C101-7C48-92FD-4CD92A19AA51}" dt="2021-11-05T01:34:07.314" v="6542" actId="571"/>
          <ac:picMkLst>
            <pc:docMk/>
            <pc:sldMk cId="1028259187" sldId="257"/>
            <ac:picMk id="23" creationId="{CFDCED52-0A4B-BD4B-99C4-88F906849AD2}"/>
          </ac:picMkLst>
        </pc:picChg>
        <pc:picChg chg="add mod">
          <ac:chgData name="Jade Mclaughlin (2016947)" userId="b0f8adce-2d3e-4e22-b75a-3dda1bfcc0ba" providerId="ADAL" clId="{6881E7ED-C101-7C48-92FD-4CD92A19AA51}" dt="2021-11-05T01:50:54.951" v="7192" actId="571"/>
          <ac:picMkLst>
            <pc:docMk/>
            <pc:sldMk cId="1028259187" sldId="257"/>
            <ac:picMk id="26" creationId="{7CDD7C52-C2BA-0648-8200-2F8BFF8264ED}"/>
          </ac:picMkLst>
        </pc:picChg>
        <pc:picChg chg="add del mod">
          <ac:chgData name="Jade Mclaughlin (2016947)" userId="b0f8adce-2d3e-4e22-b75a-3dda1bfcc0ba" providerId="ADAL" clId="{6881E7ED-C101-7C48-92FD-4CD92A19AA51}" dt="2021-11-05T01:51:11.402" v="7196" actId="21"/>
          <ac:picMkLst>
            <pc:docMk/>
            <pc:sldMk cId="1028259187" sldId="257"/>
            <ac:picMk id="27" creationId="{CF341A9F-4D21-3549-9CFF-390197927E18}"/>
          </ac:picMkLst>
        </pc:picChg>
        <pc:picChg chg="add del mod">
          <ac:chgData name="Jade Mclaughlin (2016947)" userId="b0f8adce-2d3e-4e22-b75a-3dda1bfcc0ba" providerId="ADAL" clId="{6881E7ED-C101-7C48-92FD-4CD92A19AA51}" dt="2021-11-05T01:51:07.124" v="7195" actId="21"/>
          <ac:picMkLst>
            <pc:docMk/>
            <pc:sldMk cId="1028259187" sldId="257"/>
            <ac:picMk id="28" creationId="{31CDA868-44B8-DE4E-BCEA-3C65394D8ED8}"/>
          </ac:picMkLst>
        </pc:picChg>
        <pc:picChg chg="add mod">
          <ac:chgData name="Jade Mclaughlin (2016947)" userId="b0f8adce-2d3e-4e22-b75a-3dda1bfcc0ba" providerId="ADAL" clId="{6881E7ED-C101-7C48-92FD-4CD92A19AA51}" dt="2021-11-05T02:02:49.531" v="7244" actId="1076"/>
          <ac:picMkLst>
            <pc:docMk/>
            <pc:sldMk cId="1028259187" sldId="257"/>
            <ac:picMk id="29" creationId="{24599014-DA9C-B84B-8180-FA848C14B5F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C18797-918A-D14F-B171-4E2CA2F5E74A}" type="datetimeFigureOut">
              <a:rPr lang="en-US" smtClean="0"/>
              <a:t>11/5/21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4F5900-599D-AF48-B8F9-7F374670FC4E}" type="slidenum">
              <a:rPr lang="en-US" smtClean="0"/>
              <a:t>‹#›</a:t>
            </a:fld>
            <a:endParaRPr lang="en-US"/>
          </a:p>
        </p:txBody>
      </p:sp>
    </p:spTree>
    <p:extLst>
      <p:ext uri="{BB962C8B-B14F-4D97-AF65-F5344CB8AC3E}">
        <p14:creationId xmlns:p14="http://schemas.microsoft.com/office/powerpoint/2010/main" val="1086359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4F5900-599D-AF48-B8F9-7F374670FC4E}" type="slidenum">
              <a:rPr lang="en-US" smtClean="0"/>
              <a:t>2</a:t>
            </a:fld>
            <a:endParaRPr lang="en-US"/>
          </a:p>
        </p:txBody>
      </p:sp>
    </p:spTree>
    <p:extLst>
      <p:ext uri="{BB962C8B-B14F-4D97-AF65-F5344CB8AC3E}">
        <p14:creationId xmlns:p14="http://schemas.microsoft.com/office/powerpoint/2010/main" val="1145669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11/5/21</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709213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89502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434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51584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58183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41000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8440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13554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933431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6627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11/5/21</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2878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11/5/21</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8669344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assistenza-clienti.it/consegne-a-domicilio/"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www.lancaster.gov.uk/environmental-health/food-safety/food-hygiene-ratings" TargetMode="Externa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0" name="Rectangle 10">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A side view of an abstract white and grey weave in sphere form side view">
            <a:extLst>
              <a:ext uri="{FF2B5EF4-FFF2-40B4-BE49-F238E27FC236}">
                <a16:creationId xmlns:a16="http://schemas.microsoft.com/office/drawing/2014/main" id="{D6365309-B1D1-4DFF-9765-303CEFFE156C}"/>
              </a:ext>
            </a:extLst>
          </p:cNvPr>
          <p:cNvPicPr>
            <a:picLocks noChangeAspect="1"/>
          </p:cNvPicPr>
          <p:nvPr/>
        </p:nvPicPr>
        <p:blipFill rotWithShape="1">
          <a:blip r:embed="rId2"/>
          <a:srcRect t="8185" r="1" b="1"/>
          <a:stretch/>
        </p:blipFill>
        <p:spPr>
          <a:xfrm>
            <a:off x="65170" y="9692"/>
            <a:ext cx="10825122" cy="6857990"/>
          </a:xfrm>
          <a:custGeom>
            <a:avLst/>
            <a:gdLst/>
            <a:ahLst/>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p:spPr>
      </p:pic>
      <p:sp>
        <p:nvSpPr>
          <p:cNvPr id="13"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5" name="Rectangle 4">
            <a:extLst>
              <a:ext uri="{FF2B5EF4-FFF2-40B4-BE49-F238E27FC236}">
                <a16:creationId xmlns:a16="http://schemas.microsoft.com/office/drawing/2014/main" id="{33D89372-09CC-654F-8D5D-249DEA8C5316}"/>
              </a:ext>
            </a:extLst>
          </p:cNvPr>
          <p:cNvSpPr/>
          <p:nvPr/>
        </p:nvSpPr>
        <p:spPr>
          <a:xfrm>
            <a:off x="-315809" y="178119"/>
            <a:ext cx="3365373" cy="523220"/>
          </a:xfrm>
          <a:prstGeom prst="rect">
            <a:avLst/>
          </a:prstGeom>
          <a:noFill/>
        </p:spPr>
        <p:txBody>
          <a:bodyPr wrap="square" lIns="91440" tIns="45720" rIns="91440" bIns="45720">
            <a:spAutoFit/>
          </a:bodyPr>
          <a:lstStyle/>
          <a:p>
            <a:pPr algn="ctr"/>
            <a:r>
              <a:rPr lang="en-GB" sz="2800" i="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Galwad</a:t>
            </a:r>
            <a:r>
              <a:rPr lang="en-GB" sz="2800" i="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-y-</a:t>
            </a:r>
            <a:r>
              <a:rPr lang="en-GB" sz="2800" i="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Mor</a:t>
            </a:r>
            <a:endParaRPr lang="en-GB" sz="2800" i="1"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0" name="TextBox 9">
            <a:extLst>
              <a:ext uri="{FF2B5EF4-FFF2-40B4-BE49-F238E27FC236}">
                <a16:creationId xmlns:a16="http://schemas.microsoft.com/office/drawing/2014/main" id="{1CCFDCC1-FEE9-4840-B187-D1083A221825}"/>
              </a:ext>
            </a:extLst>
          </p:cNvPr>
          <p:cNvSpPr txBox="1"/>
          <p:nvPr/>
        </p:nvSpPr>
        <p:spPr>
          <a:xfrm>
            <a:off x="172504" y="683601"/>
            <a:ext cx="4190091" cy="338554"/>
          </a:xfrm>
          <a:prstGeom prst="rect">
            <a:avLst/>
          </a:prstGeom>
          <a:noFill/>
        </p:spPr>
        <p:txBody>
          <a:bodyPr wrap="square" rtlCol="0">
            <a:spAutoFit/>
          </a:bodyPr>
          <a:lstStyle/>
          <a:p>
            <a:r>
              <a:rPr lang="en-US" sz="1600" i="1" dirty="0">
                <a:solidFill>
                  <a:schemeClr val="bg1"/>
                </a:solidFill>
                <a:latin typeface="American Typewriter" panose="02090604020004020304" pitchFamily="18" charset="77"/>
              </a:rPr>
              <a:t>AT HOTEL TRINITY</a:t>
            </a:r>
          </a:p>
        </p:txBody>
      </p:sp>
      <p:sp>
        <p:nvSpPr>
          <p:cNvPr id="12" name="TextBox 11">
            <a:extLst>
              <a:ext uri="{FF2B5EF4-FFF2-40B4-BE49-F238E27FC236}">
                <a16:creationId xmlns:a16="http://schemas.microsoft.com/office/drawing/2014/main" id="{AF0580D6-7C18-5447-A049-A660B2F1AAF8}"/>
              </a:ext>
            </a:extLst>
          </p:cNvPr>
          <p:cNvSpPr txBox="1"/>
          <p:nvPr/>
        </p:nvSpPr>
        <p:spPr>
          <a:xfrm>
            <a:off x="172505" y="1022155"/>
            <a:ext cx="4190090" cy="1169551"/>
          </a:xfrm>
          <a:prstGeom prst="rect">
            <a:avLst/>
          </a:prstGeom>
          <a:noFill/>
        </p:spPr>
        <p:txBody>
          <a:bodyPr wrap="square" rtlCol="0">
            <a:spAutoFit/>
          </a:bodyPr>
          <a:lstStyle/>
          <a:p>
            <a:r>
              <a:rPr lang="en-US" sz="1400" dirty="0">
                <a:solidFill>
                  <a:schemeClr val="bg1"/>
                </a:solidFill>
                <a:latin typeface="Apple Chancery" panose="03020702040506060504" pitchFamily="66" charset="-79"/>
                <a:cs typeface="Apple Chancery" panose="03020702040506060504" pitchFamily="66" charset="-79"/>
              </a:rPr>
              <a:t>123 Seaside Walk,</a:t>
            </a:r>
          </a:p>
          <a:p>
            <a:r>
              <a:rPr lang="en-US" sz="1400" dirty="0">
                <a:solidFill>
                  <a:schemeClr val="bg1"/>
                </a:solidFill>
                <a:latin typeface="Apple Chancery" panose="03020702040506060504" pitchFamily="66" charset="-79"/>
                <a:cs typeface="Apple Chancery" panose="03020702040506060504" pitchFamily="66" charset="-79"/>
              </a:rPr>
              <a:t>Swansea,</a:t>
            </a:r>
          </a:p>
          <a:p>
            <a:r>
              <a:rPr lang="en-US" sz="1400" dirty="0">
                <a:solidFill>
                  <a:schemeClr val="bg1"/>
                </a:solidFill>
                <a:latin typeface="Apple Chancery" panose="03020702040506060504" pitchFamily="66" charset="-79"/>
                <a:cs typeface="Apple Chancery" panose="03020702040506060504" pitchFamily="66" charset="-79"/>
              </a:rPr>
              <a:t>SA1 1AA</a:t>
            </a:r>
          </a:p>
          <a:p>
            <a:r>
              <a:rPr lang="en-US" sz="1400" dirty="0">
                <a:solidFill>
                  <a:schemeClr val="bg1"/>
                </a:solidFill>
                <a:latin typeface="Apple Chancery" panose="03020702040506060504" pitchFamily="66" charset="-79"/>
                <a:cs typeface="Apple Chancery" panose="03020702040506060504" pitchFamily="66" charset="-79"/>
              </a:rPr>
              <a:t>Contact telephone: 07911123456</a:t>
            </a:r>
          </a:p>
          <a:p>
            <a:r>
              <a:rPr lang="en-US" sz="1400" dirty="0">
                <a:solidFill>
                  <a:schemeClr val="bg1"/>
                </a:solidFill>
                <a:latin typeface="Apple Chancery" panose="03020702040506060504" pitchFamily="66" charset="-79"/>
                <a:cs typeface="Apple Chancery" panose="03020702040506060504" pitchFamily="66" charset="-79"/>
              </a:rPr>
              <a:t>Phone us to place an order or find us on just eat </a:t>
            </a:r>
          </a:p>
        </p:txBody>
      </p:sp>
      <p:pic>
        <p:nvPicPr>
          <p:cNvPr id="18" name="Picture 17" descr="Logo&#10;&#10;Description automatically generated">
            <a:extLst>
              <a:ext uri="{FF2B5EF4-FFF2-40B4-BE49-F238E27FC236}">
                <a16:creationId xmlns:a16="http://schemas.microsoft.com/office/drawing/2014/main" id="{88BA871E-AF32-2642-969E-B51E52910A3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2504" y="2276242"/>
            <a:ext cx="700088" cy="472559"/>
          </a:xfrm>
          <a:prstGeom prst="rect">
            <a:avLst/>
          </a:prstGeom>
        </p:spPr>
      </p:pic>
      <p:sp>
        <p:nvSpPr>
          <p:cNvPr id="22" name="TextBox 21">
            <a:extLst>
              <a:ext uri="{FF2B5EF4-FFF2-40B4-BE49-F238E27FC236}">
                <a16:creationId xmlns:a16="http://schemas.microsoft.com/office/drawing/2014/main" id="{0A88B79F-E72C-5147-8FB9-54364CFE3905}"/>
              </a:ext>
            </a:extLst>
          </p:cNvPr>
          <p:cNvSpPr txBox="1"/>
          <p:nvPr/>
        </p:nvSpPr>
        <p:spPr>
          <a:xfrm>
            <a:off x="3977718" y="123291"/>
            <a:ext cx="4994832" cy="646331"/>
          </a:xfrm>
          <a:prstGeom prst="rect">
            <a:avLst/>
          </a:prstGeom>
          <a:noFill/>
        </p:spPr>
        <p:txBody>
          <a:bodyPr wrap="square" rtlCol="0">
            <a:spAutoFit/>
          </a:bodyPr>
          <a:lstStyle/>
          <a:p>
            <a:pPr algn="ctr"/>
            <a:r>
              <a:rPr lang="en-US" sz="1200" dirty="0">
                <a:solidFill>
                  <a:schemeClr val="bg1"/>
                </a:solidFill>
                <a:latin typeface="Apple Chancery" panose="03020702040506060504" pitchFamily="66" charset="-79"/>
                <a:cs typeface="Apple Chancery" panose="03020702040506060504" pitchFamily="66" charset="-79"/>
              </a:rPr>
              <a:t>Takeaway and delivery available Monday-Sunday 5pm-11pm </a:t>
            </a:r>
          </a:p>
          <a:p>
            <a:pPr algn="ctr"/>
            <a:r>
              <a:rPr lang="en-US" sz="1200" dirty="0">
                <a:solidFill>
                  <a:schemeClr val="bg1"/>
                </a:solidFill>
                <a:latin typeface="Apple Chancery" panose="03020702040506060504" pitchFamily="66" charset="-79"/>
                <a:cs typeface="Apple Chancery" panose="03020702040506060504" pitchFamily="66" charset="-79"/>
              </a:rPr>
              <a:t>We are open for takeaway collections and contactless deliveries within a 5-mile radius, adhering the government guidelines social distancing protocols</a:t>
            </a:r>
          </a:p>
        </p:txBody>
      </p:sp>
      <p:sp>
        <p:nvSpPr>
          <p:cNvPr id="23" name="TextBox 22">
            <a:extLst>
              <a:ext uri="{FF2B5EF4-FFF2-40B4-BE49-F238E27FC236}">
                <a16:creationId xmlns:a16="http://schemas.microsoft.com/office/drawing/2014/main" id="{44BB91E2-6D84-0F42-8B20-2FB752552F29}"/>
              </a:ext>
            </a:extLst>
          </p:cNvPr>
          <p:cNvSpPr txBox="1"/>
          <p:nvPr/>
        </p:nvSpPr>
        <p:spPr>
          <a:xfrm>
            <a:off x="3987758" y="796167"/>
            <a:ext cx="4714875" cy="646331"/>
          </a:xfrm>
          <a:prstGeom prst="rect">
            <a:avLst/>
          </a:prstGeom>
          <a:noFill/>
        </p:spPr>
        <p:txBody>
          <a:bodyPr wrap="square" rtlCol="0">
            <a:spAutoFit/>
          </a:bodyPr>
          <a:lstStyle/>
          <a:p>
            <a:pPr algn="ctr"/>
            <a:r>
              <a:rPr lang="en-US" sz="1200" dirty="0">
                <a:solidFill>
                  <a:schemeClr val="bg1"/>
                </a:solidFill>
                <a:latin typeface="Apple Chancery" panose="03020702040506060504" pitchFamily="66" charset="-79"/>
                <a:cs typeface="Apple Chancery" panose="03020702040506060504" pitchFamily="66" charset="-79"/>
              </a:rPr>
              <a:t>Please note we are only accepting card payments currently.</a:t>
            </a:r>
          </a:p>
          <a:p>
            <a:pPr algn="ctr"/>
            <a:r>
              <a:rPr lang="en-US" sz="1200" dirty="0">
                <a:solidFill>
                  <a:schemeClr val="bg1"/>
                </a:solidFill>
                <a:latin typeface="Apple Chancery" panose="03020702040506060504" pitchFamily="66" charset="-79"/>
                <a:cs typeface="Apple Chancery" panose="03020702040506060504" pitchFamily="66" charset="-79"/>
              </a:rPr>
              <a:t>Delivery charge- £2</a:t>
            </a:r>
          </a:p>
          <a:p>
            <a:pPr algn="ctr"/>
            <a:r>
              <a:rPr lang="en-US" sz="1200" dirty="0">
                <a:solidFill>
                  <a:schemeClr val="bg1"/>
                </a:solidFill>
                <a:latin typeface="Apple Chancery" panose="03020702040506060504" pitchFamily="66" charset="-79"/>
                <a:cs typeface="Apple Chancery" panose="03020702040506060504" pitchFamily="66" charset="-79"/>
              </a:rPr>
              <a:t>We offer 20% discount of all collections!</a:t>
            </a:r>
          </a:p>
        </p:txBody>
      </p:sp>
      <p:sp>
        <p:nvSpPr>
          <p:cNvPr id="24" name="TextBox 23">
            <a:extLst>
              <a:ext uri="{FF2B5EF4-FFF2-40B4-BE49-F238E27FC236}">
                <a16:creationId xmlns:a16="http://schemas.microsoft.com/office/drawing/2014/main" id="{F1DCBD81-8D8E-6948-9C51-1ACE6A093F79}"/>
              </a:ext>
            </a:extLst>
          </p:cNvPr>
          <p:cNvSpPr txBox="1"/>
          <p:nvPr/>
        </p:nvSpPr>
        <p:spPr>
          <a:xfrm>
            <a:off x="1301708" y="2855091"/>
            <a:ext cx="2686050" cy="369332"/>
          </a:xfrm>
          <a:prstGeom prst="rect">
            <a:avLst/>
          </a:prstGeom>
          <a:noFill/>
        </p:spPr>
        <p:txBody>
          <a:bodyPr wrap="square" rtlCol="0">
            <a:spAutoFit/>
          </a:bodyPr>
          <a:lstStyle/>
          <a:p>
            <a:r>
              <a:rPr lang="en-US" b="1" dirty="0">
                <a:solidFill>
                  <a:schemeClr val="bg1"/>
                </a:solidFill>
                <a:latin typeface="American Typewriter" panose="02090604020004020304" pitchFamily="18" charset="77"/>
                <a:cs typeface="Arial" panose="020B0604020202020204" pitchFamily="34" charset="0"/>
              </a:rPr>
              <a:t>Starters</a:t>
            </a:r>
            <a:r>
              <a:rPr lang="en-US" dirty="0">
                <a:solidFill>
                  <a:schemeClr val="bg1"/>
                </a:solidFill>
              </a:rPr>
              <a:t> </a:t>
            </a:r>
          </a:p>
        </p:txBody>
      </p:sp>
      <p:sp>
        <p:nvSpPr>
          <p:cNvPr id="25" name="TextBox 24">
            <a:extLst>
              <a:ext uri="{FF2B5EF4-FFF2-40B4-BE49-F238E27FC236}">
                <a16:creationId xmlns:a16="http://schemas.microsoft.com/office/drawing/2014/main" id="{51FC2F18-E07E-DC43-AE62-EC6049D4A6F0}"/>
              </a:ext>
            </a:extLst>
          </p:cNvPr>
          <p:cNvSpPr txBox="1"/>
          <p:nvPr/>
        </p:nvSpPr>
        <p:spPr>
          <a:xfrm>
            <a:off x="166688" y="3192466"/>
            <a:ext cx="5929312" cy="492443"/>
          </a:xfrm>
          <a:prstGeom prst="rect">
            <a:avLst/>
          </a:prstGeom>
          <a:noFill/>
        </p:spPr>
        <p:txBody>
          <a:bodyPr wrap="square" rtlCol="0">
            <a:spAutoFit/>
          </a:bodyPr>
          <a:lstStyle/>
          <a:p>
            <a:r>
              <a:rPr lang="en-US" sz="1400" b="1" dirty="0">
                <a:solidFill>
                  <a:schemeClr val="bg1"/>
                </a:solidFill>
              </a:rPr>
              <a:t>Honey-Glazed Onion Rings                          </a:t>
            </a:r>
            <a:r>
              <a:rPr lang="en-US" sz="1600" dirty="0">
                <a:solidFill>
                  <a:schemeClr val="bg1"/>
                </a:solidFill>
              </a:rPr>
              <a:t>6.50</a:t>
            </a:r>
          </a:p>
          <a:p>
            <a:r>
              <a:rPr lang="en-US" sz="1000" dirty="0">
                <a:solidFill>
                  <a:schemeClr val="bg1"/>
                </a:solidFill>
                <a:latin typeface="Apple Chancery" panose="03020702040506060504" pitchFamily="66" charset="-79"/>
                <a:cs typeface="Apple Chancery" panose="03020702040506060504" pitchFamily="66" charset="-79"/>
              </a:rPr>
              <a:t>Sweet onions, deep fried in beer batter, glazed with thyme honey</a:t>
            </a:r>
          </a:p>
        </p:txBody>
      </p:sp>
      <p:sp>
        <p:nvSpPr>
          <p:cNvPr id="26" name="TextBox 25">
            <a:extLst>
              <a:ext uri="{FF2B5EF4-FFF2-40B4-BE49-F238E27FC236}">
                <a16:creationId xmlns:a16="http://schemas.microsoft.com/office/drawing/2014/main" id="{135640F5-B37A-4241-A884-D366BF3A0DB7}"/>
              </a:ext>
            </a:extLst>
          </p:cNvPr>
          <p:cNvSpPr txBox="1"/>
          <p:nvPr/>
        </p:nvSpPr>
        <p:spPr>
          <a:xfrm>
            <a:off x="172503" y="3606755"/>
            <a:ext cx="4418642" cy="646331"/>
          </a:xfrm>
          <a:prstGeom prst="rect">
            <a:avLst/>
          </a:prstGeom>
          <a:noFill/>
        </p:spPr>
        <p:txBody>
          <a:bodyPr wrap="square" rtlCol="0">
            <a:spAutoFit/>
          </a:bodyPr>
          <a:lstStyle/>
          <a:p>
            <a:r>
              <a:rPr lang="en-US" sz="1400" b="1" dirty="0">
                <a:solidFill>
                  <a:schemeClr val="bg1"/>
                </a:solidFill>
              </a:rPr>
              <a:t>Hummus platter.                                               </a:t>
            </a:r>
            <a:r>
              <a:rPr lang="en-US" sz="1600" dirty="0">
                <a:solidFill>
                  <a:schemeClr val="bg1"/>
                </a:solidFill>
              </a:rPr>
              <a:t>7.75</a:t>
            </a:r>
          </a:p>
          <a:p>
            <a:r>
              <a:rPr lang="en-US" sz="1000" dirty="0">
                <a:solidFill>
                  <a:schemeClr val="bg1"/>
                </a:solidFill>
                <a:latin typeface="Apple Chancery" panose="03020702040506060504" pitchFamily="66" charset="-79"/>
                <a:cs typeface="Apple Chancery" panose="03020702040506060504" pitchFamily="66" charset="-79"/>
              </a:rPr>
              <a:t>House-made hummus, carrot </a:t>
            </a:r>
            <a:r>
              <a:rPr lang="en-US" sz="1000" dirty="0" err="1">
                <a:solidFill>
                  <a:schemeClr val="bg1"/>
                </a:solidFill>
                <a:latin typeface="Apple Chancery" panose="03020702040506060504" pitchFamily="66" charset="-79"/>
                <a:cs typeface="Apple Chancery" panose="03020702040506060504" pitchFamily="66" charset="-79"/>
              </a:rPr>
              <a:t>sticks,cucumber</a:t>
            </a:r>
            <a:r>
              <a:rPr lang="en-US" sz="1000" dirty="0">
                <a:solidFill>
                  <a:schemeClr val="bg1"/>
                </a:solidFill>
                <a:latin typeface="Apple Chancery" panose="03020702040506060504" pitchFamily="66" charset="-79"/>
                <a:cs typeface="Apple Chancery" panose="03020702040506060504" pitchFamily="66" charset="-79"/>
              </a:rPr>
              <a:t>, rounds, fresh radish &amp; toasted pita</a:t>
            </a:r>
          </a:p>
        </p:txBody>
      </p:sp>
      <p:sp>
        <p:nvSpPr>
          <p:cNvPr id="27" name="TextBox 26">
            <a:extLst>
              <a:ext uri="{FF2B5EF4-FFF2-40B4-BE49-F238E27FC236}">
                <a16:creationId xmlns:a16="http://schemas.microsoft.com/office/drawing/2014/main" id="{3D1F58AB-C826-B741-964C-A525DC715D57}"/>
              </a:ext>
            </a:extLst>
          </p:cNvPr>
          <p:cNvSpPr txBox="1"/>
          <p:nvPr/>
        </p:nvSpPr>
        <p:spPr>
          <a:xfrm>
            <a:off x="172502" y="4128573"/>
            <a:ext cx="4180445" cy="677108"/>
          </a:xfrm>
          <a:prstGeom prst="rect">
            <a:avLst/>
          </a:prstGeom>
          <a:noFill/>
        </p:spPr>
        <p:txBody>
          <a:bodyPr wrap="square" rtlCol="0">
            <a:spAutoFit/>
          </a:bodyPr>
          <a:lstStyle/>
          <a:p>
            <a:r>
              <a:rPr lang="en-US" sz="1400" b="1" dirty="0">
                <a:solidFill>
                  <a:schemeClr val="bg1"/>
                </a:solidFill>
              </a:rPr>
              <a:t>Zingy rice salad                                                </a:t>
            </a:r>
            <a:r>
              <a:rPr lang="en-US" sz="1600" dirty="0">
                <a:solidFill>
                  <a:schemeClr val="bg1"/>
                </a:solidFill>
              </a:rPr>
              <a:t>4.80</a:t>
            </a:r>
            <a:endParaRPr lang="en-US" sz="1600" b="1" dirty="0">
              <a:solidFill>
                <a:schemeClr val="bg1"/>
              </a:solidFill>
            </a:endParaRPr>
          </a:p>
          <a:p>
            <a:r>
              <a:rPr lang="en-US" sz="1000" dirty="0">
                <a:solidFill>
                  <a:schemeClr val="bg1"/>
                </a:solidFill>
                <a:latin typeface="Apple Chancery" panose="03020702040506060504" pitchFamily="66" charset="-79"/>
                <a:cs typeface="Apple Chancery" panose="03020702040506060504" pitchFamily="66" charset="-79"/>
              </a:rPr>
              <a:t>Wild red </a:t>
            </a:r>
            <a:r>
              <a:rPr lang="en-US" sz="1000" dirty="0" err="1">
                <a:solidFill>
                  <a:schemeClr val="bg1"/>
                </a:solidFill>
                <a:latin typeface="Apple Chancery" panose="03020702040506060504" pitchFamily="66" charset="-79"/>
                <a:cs typeface="Apple Chancery" panose="03020702040506060504" pitchFamily="66" charset="-79"/>
              </a:rPr>
              <a:t>camargur</a:t>
            </a:r>
            <a:r>
              <a:rPr lang="en-US" sz="1000" dirty="0">
                <a:solidFill>
                  <a:schemeClr val="bg1"/>
                </a:solidFill>
                <a:latin typeface="Apple Chancery" panose="03020702040506060504" pitchFamily="66" charset="-79"/>
                <a:cs typeface="Apple Chancery" panose="03020702040506060504" pitchFamily="66" charset="-79"/>
              </a:rPr>
              <a:t> rice with cashew nuts, spring onions and a zesty lime twist     </a:t>
            </a:r>
            <a:r>
              <a:rPr lang="en-US" sz="1200" b="1" dirty="0">
                <a:solidFill>
                  <a:schemeClr val="bg1"/>
                </a:solidFill>
              </a:rPr>
              <a:t>(GF,V)</a:t>
            </a:r>
          </a:p>
        </p:txBody>
      </p:sp>
      <p:sp>
        <p:nvSpPr>
          <p:cNvPr id="28" name="TextBox 27">
            <a:extLst>
              <a:ext uri="{FF2B5EF4-FFF2-40B4-BE49-F238E27FC236}">
                <a16:creationId xmlns:a16="http://schemas.microsoft.com/office/drawing/2014/main" id="{F32F10A4-A90D-1A43-985D-35C4EDA341FF}"/>
              </a:ext>
            </a:extLst>
          </p:cNvPr>
          <p:cNvSpPr txBox="1"/>
          <p:nvPr/>
        </p:nvSpPr>
        <p:spPr>
          <a:xfrm>
            <a:off x="172501" y="4756902"/>
            <a:ext cx="4180445" cy="492443"/>
          </a:xfrm>
          <a:prstGeom prst="rect">
            <a:avLst/>
          </a:prstGeom>
          <a:noFill/>
        </p:spPr>
        <p:txBody>
          <a:bodyPr wrap="square" rtlCol="0">
            <a:spAutoFit/>
          </a:bodyPr>
          <a:lstStyle/>
          <a:p>
            <a:r>
              <a:rPr lang="en-US" sz="1400" b="1" dirty="0">
                <a:solidFill>
                  <a:schemeClr val="bg1"/>
                </a:solidFill>
              </a:rPr>
              <a:t>Smoked chicken quesadilla                          </a:t>
            </a:r>
            <a:r>
              <a:rPr lang="en-US" sz="1600" dirty="0">
                <a:solidFill>
                  <a:schemeClr val="bg1"/>
                </a:solidFill>
              </a:rPr>
              <a:t>8.50</a:t>
            </a:r>
          </a:p>
          <a:p>
            <a:r>
              <a:rPr lang="en-US" sz="1000" dirty="0">
                <a:solidFill>
                  <a:schemeClr val="bg1"/>
                </a:solidFill>
                <a:latin typeface="Apple Chancery" panose="03020702040506060504" pitchFamily="66" charset="-79"/>
                <a:cs typeface="Apple Chancery" panose="03020702040506060504" pitchFamily="66" charset="-79"/>
              </a:rPr>
              <a:t>With </a:t>
            </a:r>
            <a:r>
              <a:rPr lang="en-US" sz="1000" dirty="0" err="1">
                <a:solidFill>
                  <a:schemeClr val="bg1"/>
                </a:solidFill>
                <a:latin typeface="Apple Chancery" panose="03020702040506060504" pitchFamily="66" charset="-79"/>
                <a:cs typeface="Apple Chancery" panose="03020702040506060504" pitchFamily="66" charset="-79"/>
              </a:rPr>
              <a:t>caramalised</a:t>
            </a:r>
            <a:r>
              <a:rPr lang="en-US" sz="1000" dirty="0">
                <a:solidFill>
                  <a:schemeClr val="bg1"/>
                </a:solidFill>
                <a:latin typeface="Apple Chancery" panose="03020702040506060504" pitchFamily="66" charset="-79"/>
                <a:cs typeface="Apple Chancery" panose="03020702040506060504" pitchFamily="66" charset="-79"/>
              </a:rPr>
              <a:t> onions, roasted poblano guacamole, jicama, </a:t>
            </a:r>
            <a:r>
              <a:rPr lang="en-US" sz="1000" dirty="0" err="1">
                <a:solidFill>
                  <a:schemeClr val="bg1"/>
                </a:solidFill>
                <a:latin typeface="Apple Chancery" panose="03020702040506060504" pitchFamily="66" charset="-79"/>
                <a:cs typeface="Apple Chancery" panose="03020702040506060504" pitchFamily="66" charset="-79"/>
              </a:rPr>
              <a:t>salsa&amp;chipotle</a:t>
            </a:r>
            <a:endParaRPr lang="en-US" sz="1000" dirty="0">
              <a:solidFill>
                <a:schemeClr val="bg1"/>
              </a:solidFill>
              <a:latin typeface="Apple Chancery" panose="03020702040506060504" pitchFamily="66" charset="-79"/>
              <a:cs typeface="Apple Chancery" panose="03020702040506060504" pitchFamily="66" charset="-79"/>
            </a:endParaRPr>
          </a:p>
        </p:txBody>
      </p:sp>
      <p:sp>
        <p:nvSpPr>
          <p:cNvPr id="29" name="TextBox 28">
            <a:extLst>
              <a:ext uri="{FF2B5EF4-FFF2-40B4-BE49-F238E27FC236}">
                <a16:creationId xmlns:a16="http://schemas.microsoft.com/office/drawing/2014/main" id="{6EFDC2BB-F48A-A041-B455-A2EC613326F9}"/>
              </a:ext>
            </a:extLst>
          </p:cNvPr>
          <p:cNvSpPr txBox="1"/>
          <p:nvPr/>
        </p:nvSpPr>
        <p:spPr>
          <a:xfrm>
            <a:off x="5829157" y="1906910"/>
            <a:ext cx="2000250" cy="369332"/>
          </a:xfrm>
          <a:prstGeom prst="rect">
            <a:avLst/>
          </a:prstGeom>
          <a:noFill/>
        </p:spPr>
        <p:txBody>
          <a:bodyPr wrap="square" rtlCol="0">
            <a:spAutoFit/>
          </a:bodyPr>
          <a:lstStyle/>
          <a:p>
            <a:r>
              <a:rPr lang="en-US" b="1" dirty="0">
                <a:solidFill>
                  <a:schemeClr val="bg1"/>
                </a:solidFill>
                <a:latin typeface="American Typewriter" panose="02090604020004020304" pitchFamily="18" charset="77"/>
              </a:rPr>
              <a:t>Mains</a:t>
            </a:r>
          </a:p>
        </p:txBody>
      </p:sp>
      <p:sp>
        <p:nvSpPr>
          <p:cNvPr id="30" name="TextBox 29">
            <a:extLst>
              <a:ext uri="{FF2B5EF4-FFF2-40B4-BE49-F238E27FC236}">
                <a16:creationId xmlns:a16="http://schemas.microsoft.com/office/drawing/2014/main" id="{F2F11B32-208A-9840-8CC3-D1ED691C7CC7}"/>
              </a:ext>
            </a:extLst>
          </p:cNvPr>
          <p:cNvSpPr txBox="1"/>
          <p:nvPr/>
        </p:nvSpPr>
        <p:spPr>
          <a:xfrm>
            <a:off x="5257800" y="2276242"/>
            <a:ext cx="5186363"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Chicken Skewers                              </a:t>
            </a:r>
            <a:r>
              <a:rPr lang="en-US" sz="1600" dirty="0">
                <a:solidFill>
                  <a:schemeClr val="bg1"/>
                </a:solidFill>
              </a:rPr>
              <a:t>12.50</a:t>
            </a:r>
          </a:p>
          <a:p>
            <a:r>
              <a:rPr lang="en-US" sz="1000" dirty="0">
                <a:solidFill>
                  <a:schemeClr val="bg1"/>
                </a:solidFill>
                <a:latin typeface="Apple Chancery" panose="03020702040506060504" pitchFamily="66" charset="-79"/>
                <a:cs typeface="Apple Chancery" panose="03020702040506060504" pitchFamily="66" charset="-79"/>
              </a:rPr>
              <a:t>Succulent chicken chunks </a:t>
            </a:r>
            <a:r>
              <a:rPr lang="en-US" sz="1000" dirty="0" err="1">
                <a:solidFill>
                  <a:schemeClr val="bg1"/>
                </a:solidFill>
                <a:latin typeface="Apple Chancery" panose="03020702040506060504" pitchFamily="66" charset="-79"/>
                <a:cs typeface="Apple Chancery" panose="03020702040506060504" pitchFamily="66" charset="-79"/>
              </a:rPr>
              <a:t>marnanated</a:t>
            </a:r>
            <a:r>
              <a:rPr lang="en-US" sz="1000" dirty="0">
                <a:solidFill>
                  <a:schemeClr val="bg1"/>
                </a:solidFill>
                <a:latin typeface="Apple Chancery" panose="03020702040506060504" pitchFamily="66" charset="-79"/>
                <a:cs typeface="Apple Chancery" panose="03020702040506060504" pitchFamily="66" charset="-79"/>
              </a:rPr>
              <a:t> in honey, lime juice and pepper chargrilled on an open flame with </a:t>
            </a:r>
            <a:r>
              <a:rPr lang="en-US" sz="1000" dirty="0" err="1">
                <a:solidFill>
                  <a:schemeClr val="bg1"/>
                </a:solidFill>
                <a:latin typeface="Apple Chancery" panose="03020702040506060504" pitchFamily="66" charset="-79"/>
                <a:cs typeface="Apple Chancery" panose="03020702040506060504" pitchFamily="66" charset="-79"/>
              </a:rPr>
              <a:t>red&amp;green</a:t>
            </a:r>
            <a:r>
              <a:rPr lang="en-US" sz="1000" dirty="0">
                <a:solidFill>
                  <a:schemeClr val="bg1"/>
                </a:solidFill>
                <a:latin typeface="Apple Chancery" panose="03020702040506060504" pitchFamily="66" charset="-79"/>
                <a:cs typeface="Apple Chancery" panose="03020702040506060504" pitchFamily="66" charset="-79"/>
              </a:rPr>
              <a:t> peppers and </a:t>
            </a:r>
            <a:r>
              <a:rPr lang="en-US" sz="1000" dirty="0" err="1">
                <a:solidFill>
                  <a:schemeClr val="bg1"/>
                </a:solidFill>
                <a:latin typeface="Apple Chancery" panose="03020702040506060504" pitchFamily="66" charset="-79"/>
                <a:cs typeface="Apple Chancery" panose="03020702040506060504" pitchFamily="66" charset="-79"/>
              </a:rPr>
              <a:t>choritzo</a:t>
            </a:r>
            <a:r>
              <a:rPr lang="en-US" sz="1000" dirty="0">
                <a:solidFill>
                  <a:schemeClr val="bg1"/>
                </a:solidFill>
                <a:latin typeface="Apple Chancery" panose="03020702040506060504" pitchFamily="66" charset="-79"/>
                <a:cs typeface="Apple Chancery" panose="03020702040506060504" pitchFamily="66" charset="-79"/>
              </a:rPr>
              <a:t> served </a:t>
            </a:r>
            <a:r>
              <a:rPr lang="en-US" sz="1000" dirty="0" err="1">
                <a:solidFill>
                  <a:schemeClr val="bg1"/>
                </a:solidFill>
                <a:latin typeface="Apple Chancery" panose="03020702040506060504" pitchFamily="66" charset="-79"/>
                <a:cs typeface="Apple Chancery" panose="03020702040506060504" pitchFamily="66" charset="-79"/>
              </a:rPr>
              <a:t>writh</a:t>
            </a:r>
            <a:r>
              <a:rPr lang="en-US" sz="1000" dirty="0">
                <a:solidFill>
                  <a:schemeClr val="bg1"/>
                </a:solidFill>
                <a:latin typeface="Apple Chancery" panose="03020702040506060504" pitchFamily="66" charset="-79"/>
                <a:cs typeface="Apple Chancery" panose="03020702040506060504" pitchFamily="66" charset="-79"/>
              </a:rPr>
              <a:t> chips and garlic sauce</a:t>
            </a:r>
          </a:p>
        </p:txBody>
      </p:sp>
      <p:sp>
        <p:nvSpPr>
          <p:cNvPr id="31" name="TextBox 30">
            <a:extLst>
              <a:ext uri="{FF2B5EF4-FFF2-40B4-BE49-F238E27FC236}">
                <a16:creationId xmlns:a16="http://schemas.microsoft.com/office/drawing/2014/main" id="{6E23AFB0-11B6-0D48-AB08-ECE0C262B1D8}"/>
              </a:ext>
            </a:extLst>
          </p:cNvPr>
          <p:cNvSpPr txBox="1"/>
          <p:nvPr/>
        </p:nvSpPr>
        <p:spPr>
          <a:xfrm>
            <a:off x="5257800" y="2929647"/>
            <a:ext cx="4700587" cy="677108"/>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Lentil nut loaf.                                   </a:t>
            </a:r>
            <a:r>
              <a:rPr lang="en-US" sz="1600" dirty="0">
                <a:solidFill>
                  <a:schemeClr val="bg1"/>
                </a:solidFill>
              </a:rPr>
              <a:t>13.95</a:t>
            </a:r>
          </a:p>
          <a:p>
            <a:r>
              <a:rPr lang="en-US" sz="1000" dirty="0">
                <a:solidFill>
                  <a:schemeClr val="bg1"/>
                </a:solidFill>
                <a:latin typeface="Apple Chancery" panose="03020702040506060504" pitchFamily="66" charset="-79"/>
                <a:cs typeface="Apple Chancery" panose="03020702040506060504" pitchFamily="66" charset="-79"/>
              </a:rPr>
              <a:t>Sauteed root vegetables, sage, smoked pumpkin, broccoli  </a:t>
            </a:r>
          </a:p>
          <a:p>
            <a:pPr algn="ctr"/>
            <a:r>
              <a:rPr lang="en-US" sz="1000" dirty="0">
                <a:solidFill>
                  <a:schemeClr val="bg1"/>
                </a:solidFill>
                <a:latin typeface="Avenir Book" panose="02000503020000020003" pitchFamily="2" charset="0"/>
                <a:cs typeface="Apple Chancery" panose="03020702040506060504" pitchFamily="66" charset="-79"/>
              </a:rPr>
              <a:t>(</a:t>
            </a:r>
            <a:r>
              <a:rPr lang="en-US" sz="1200" b="1" dirty="0">
                <a:solidFill>
                  <a:schemeClr val="bg1"/>
                </a:solidFill>
                <a:latin typeface="Avenir Book" panose="02000503020000020003" pitchFamily="2" charset="0"/>
                <a:cs typeface="Apple Chancery" panose="03020702040506060504" pitchFamily="66" charset="-79"/>
              </a:rPr>
              <a:t>GF), (VEGAN)</a:t>
            </a:r>
            <a:r>
              <a:rPr lang="en-US" sz="1200" b="1" dirty="0">
                <a:solidFill>
                  <a:schemeClr val="bg1"/>
                </a:solidFill>
                <a:latin typeface="Apple Chancery" panose="03020702040506060504" pitchFamily="66" charset="-79"/>
                <a:cs typeface="Apple Chancery" panose="03020702040506060504" pitchFamily="66" charset="-79"/>
              </a:rPr>
              <a:t>        </a:t>
            </a:r>
          </a:p>
        </p:txBody>
      </p:sp>
      <p:sp>
        <p:nvSpPr>
          <p:cNvPr id="32" name="TextBox 31">
            <a:extLst>
              <a:ext uri="{FF2B5EF4-FFF2-40B4-BE49-F238E27FC236}">
                <a16:creationId xmlns:a16="http://schemas.microsoft.com/office/drawing/2014/main" id="{4C8CDBC2-0BD9-AE46-ABEE-CDB5F445C72E}"/>
              </a:ext>
            </a:extLst>
          </p:cNvPr>
          <p:cNvSpPr txBox="1"/>
          <p:nvPr/>
        </p:nvSpPr>
        <p:spPr>
          <a:xfrm>
            <a:off x="5257799" y="3547921"/>
            <a:ext cx="4229100" cy="707886"/>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8oz Bar Steak                                    </a:t>
            </a:r>
            <a:r>
              <a:rPr lang="en-US" sz="1600" dirty="0">
                <a:solidFill>
                  <a:schemeClr val="bg1"/>
                </a:solidFill>
              </a:rPr>
              <a:t>20.95</a:t>
            </a:r>
          </a:p>
          <a:p>
            <a:r>
              <a:rPr lang="en-US" sz="1000" dirty="0">
                <a:solidFill>
                  <a:schemeClr val="bg1"/>
                </a:solidFill>
                <a:latin typeface="Apple Chancery" panose="03020702040506060504" pitchFamily="66" charset="-79"/>
                <a:cs typeface="Apple Chancery" panose="03020702040506060504" pitchFamily="66" charset="-79"/>
              </a:rPr>
              <a:t>Mushrooms, tomatoes, pickled onion rings, peppercorn sauce and chips</a:t>
            </a:r>
          </a:p>
          <a:p>
            <a:pPr algn="ctr"/>
            <a:r>
              <a:rPr lang="en-US" sz="1400" dirty="0">
                <a:solidFill>
                  <a:schemeClr val="bg1"/>
                </a:solidFill>
              </a:rPr>
              <a:t>(GF)</a:t>
            </a:r>
          </a:p>
        </p:txBody>
      </p:sp>
      <p:sp>
        <p:nvSpPr>
          <p:cNvPr id="33" name="TextBox 32">
            <a:extLst>
              <a:ext uri="{FF2B5EF4-FFF2-40B4-BE49-F238E27FC236}">
                <a16:creationId xmlns:a16="http://schemas.microsoft.com/office/drawing/2014/main" id="{59F10724-41F7-454A-BD53-0154E9227DA6}"/>
              </a:ext>
            </a:extLst>
          </p:cNvPr>
          <p:cNvSpPr txBox="1"/>
          <p:nvPr/>
        </p:nvSpPr>
        <p:spPr>
          <a:xfrm>
            <a:off x="5257798" y="4128573"/>
            <a:ext cx="4180445" cy="707886"/>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Crispy Kale &amp; Onion Salad                </a:t>
            </a:r>
            <a:r>
              <a:rPr lang="en-US" sz="1600" dirty="0">
                <a:solidFill>
                  <a:schemeClr val="bg1"/>
                </a:solidFill>
              </a:rPr>
              <a:t>10.50</a:t>
            </a:r>
          </a:p>
          <a:p>
            <a:r>
              <a:rPr lang="en-US" sz="1000" dirty="0">
                <a:solidFill>
                  <a:schemeClr val="bg1"/>
                </a:solidFill>
                <a:latin typeface="Apple Chancery" panose="03020702040506060504" pitchFamily="66" charset="-79"/>
                <a:cs typeface="Apple Chancery" panose="03020702040506060504" pitchFamily="66" charset="-79"/>
              </a:rPr>
              <a:t>With fresh nuts and a beautiful lemon dressing, a super salad packed with superfoods.</a:t>
            </a:r>
            <a:r>
              <a:rPr lang="en-US" sz="1400" dirty="0">
                <a:solidFill>
                  <a:schemeClr val="bg1"/>
                </a:solidFill>
                <a:latin typeface="Apple Chancery" panose="03020702040506060504" pitchFamily="66" charset="-79"/>
                <a:cs typeface="Apple Chancery" panose="03020702040506060504" pitchFamily="66" charset="-79"/>
              </a:rPr>
              <a:t> </a:t>
            </a:r>
            <a:r>
              <a:rPr lang="en-US" sz="1400" dirty="0">
                <a:solidFill>
                  <a:schemeClr val="bg1"/>
                </a:solidFill>
              </a:rPr>
              <a:t>(V)</a:t>
            </a:r>
          </a:p>
        </p:txBody>
      </p:sp>
      <p:sp>
        <p:nvSpPr>
          <p:cNvPr id="34" name="TextBox 33">
            <a:extLst>
              <a:ext uri="{FF2B5EF4-FFF2-40B4-BE49-F238E27FC236}">
                <a16:creationId xmlns:a16="http://schemas.microsoft.com/office/drawing/2014/main" id="{29294038-4E40-DD4E-9FBF-7FA60A1EDFC1}"/>
              </a:ext>
            </a:extLst>
          </p:cNvPr>
          <p:cNvSpPr txBox="1"/>
          <p:nvPr/>
        </p:nvSpPr>
        <p:spPr>
          <a:xfrm>
            <a:off x="5257798" y="4910571"/>
            <a:ext cx="4329112"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Lobster cream chicken cocotte          </a:t>
            </a:r>
            <a:r>
              <a:rPr lang="en-US" sz="1600" dirty="0">
                <a:solidFill>
                  <a:schemeClr val="bg1"/>
                </a:solidFill>
              </a:rPr>
              <a:t>16.50</a:t>
            </a:r>
          </a:p>
          <a:p>
            <a:r>
              <a:rPr lang="en-US" sz="1000" dirty="0">
                <a:solidFill>
                  <a:schemeClr val="bg1"/>
                </a:solidFill>
                <a:latin typeface="Apple Chancery" panose="03020702040506060504" pitchFamily="66" charset="-79"/>
                <a:cs typeface="Apple Chancery" panose="03020702040506060504" pitchFamily="66" charset="-79"/>
              </a:rPr>
              <a:t>Chicken breast in a lobster, brandy bisque with prawns and fresh tarragon, served with rice.</a:t>
            </a:r>
          </a:p>
        </p:txBody>
      </p:sp>
      <p:sp>
        <p:nvSpPr>
          <p:cNvPr id="35" name="TextBox 34">
            <a:extLst>
              <a:ext uri="{FF2B5EF4-FFF2-40B4-BE49-F238E27FC236}">
                <a16:creationId xmlns:a16="http://schemas.microsoft.com/office/drawing/2014/main" id="{98256FAC-CE09-6E46-A84A-FBFD5F623665}"/>
              </a:ext>
            </a:extLst>
          </p:cNvPr>
          <p:cNvSpPr txBox="1"/>
          <p:nvPr/>
        </p:nvSpPr>
        <p:spPr>
          <a:xfrm>
            <a:off x="5257797" y="5590393"/>
            <a:ext cx="4180445"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Pan-fried Seabass                              </a:t>
            </a:r>
            <a:r>
              <a:rPr lang="en-US" sz="1600" dirty="0">
                <a:solidFill>
                  <a:schemeClr val="bg1"/>
                </a:solidFill>
              </a:rPr>
              <a:t>14.50</a:t>
            </a:r>
          </a:p>
          <a:p>
            <a:r>
              <a:rPr lang="en-US" sz="1000" dirty="0">
                <a:solidFill>
                  <a:schemeClr val="bg1"/>
                </a:solidFill>
                <a:latin typeface="Apple Chancery" panose="03020702040506060504" pitchFamily="66" charset="-79"/>
                <a:cs typeface="Apple Chancery" panose="03020702040506060504" pitchFamily="66" charset="-79"/>
              </a:rPr>
              <a:t>Juicy pan-fried seabass in a lemon-garlic herb sauce, served with locally sourced samphire and oven roasted root vegetables.</a:t>
            </a:r>
          </a:p>
        </p:txBody>
      </p:sp>
    </p:spTree>
    <p:extLst>
      <p:ext uri="{BB962C8B-B14F-4D97-AF65-F5344CB8AC3E}">
        <p14:creationId xmlns:p14="http://schemas.microsoft.com/office/powerpoint/2010/main" val="1796555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0" name="Rectangle 10">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A side view of an abstract white and grey weave in sphere form side view">
            <a:extLst>
              <a:ext uri="{FF2B5EF4-FFF2-40B4-BE49-F238E27FC236}">
                <a16:creationId xmlns:a16="http://schemas.microsoft.com/office/drawing/2014/main" id="{D6365309-B1D1-4DFF-9765-303CEFFE156C}"/>
              </a:ext>
            </a:extLst>
          </p:cNvPr>
          <p:cNvPicPr>
            <a:picLocks noChangeAspect="1"/>
          </p:cNvPicPr>
          <p:nvPr/>
        </p:nvPicPr>
        <p:blipFill rotWithShape="1">
          <a:blip r:embed="rId3"/>
          <a:srcRect t="8185" r="1" b="1"/>
          <a:stretch/>
        </p:blipFill>
        <p:spPr>
          <a:xfrm>
            <a:off x="0" y="10"/>
            <a:ext cx="10825122" cy="6857990"/>
          </a:xfrm>
          <a:custGeom>
            <a:avLst/>
            <a:gdLst/>
            <a:ahLst/>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p:spPr>
      </p:pic>
      <p:sp>
        <p:nvSpPr>
          <p:cNvPr id="13"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extBox 1">
            <a:extLst>
              <a:ext uri="{FF2B5EF4-FFF2-40B4-BE49-F238E27FC236}">
                <a16:creationId xmlns:a16="http://schemas.microsoft.com/office/drawing/2014/main" id="{85081A4D-198B-464E-A2E5-87CBB54CED3A}"/>
              </a:ext>
            </a:extLst>
          </p:cNvPr>
          <p:cNvSpPr txBox="1"/>
          <p:nvPr/>
        </p:nvSpPr>
        <p:spPr>
          <a:xfrm>
            <a:off x="3338586" y="485677"/>
            <a:ext cx="2271712" cy="338554"/>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Desserts </a:t>
            </a:r>
          </a:p>
        </p:txBody>
      </p:sp>
      <p:sp>
        <p:nvSpPr>
          <p:cNvPr id="3" name="TextBox 2">
            <a:extLst>
              <a:ext uri="{FF2B5EF4-FFF2-40B4-BE49-F238E27FC236}">
                <a16:creationId xmlns:a16="http://schemas.microsoft.com/office/drawing/2014/main" id="{68DDA68A-514F-4140-890F-46FE4F51B172}"/>
              </a:ext>
            </a:extLst>
          </p:cNvPr>
          <p:cNvSpPr txBox="1"/>
          <p:nvPr/>
        </p:nvSpPr>
        <p:spPr>
          <a:xfrm>
            <a:off x="2213461" y="933595"/>
            <a:ext cx="4392593"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Ice creams and sorbets     </a:t>
            </a:r>
            <a:r>
              <a:rPr lang="en-US" sz="1600" dirty="0">
                <a:solidFill>
                  <a:schemeClr val="bg1"/>
                </a:solidFill>
              </a:rPr>
              <a:t>4.75</a:t>
            </a:r>
          </a:p>
          <a:p>
            <a:r>
              <a:rPr lang="en-US" sz="1000" dirty="0">
                <a:solidFill>
                  <a:schemeClr val="bg1"/>
                </a:solidFill>
                <a:latin typeface="Apple Chancery" panose="03020702040506060504" pitchFamily="66" charset="-79"/>
                <a:cs typeface="Apple Chancery" panose="03020702040506060504" pitchFamily="66" charset="-79"/>
              </a:rPr>
              <a:t> Caramel biscuits </a:t>
            </a:r>
          </a:p>
        </p:txBody>
      </p:sp>
      <p:sp>
        <p:nvSpPr>
          <p:cNvPr id="6" name="TextBox 5">
            <a:extLst>
              <a:ext uri="{FF2B5EF4-FFF2-40B4-BE49-F238E27FC236}">
                <a16:creationId xmlns:a16="http://schemas.microsoft.com/office/drawing/2014/main" id="{5371EB5F-1C79-1B43-A3D6-1048B88731F7}"/>
              </a:ext>
            </a:extLst>
          </p:cNvPr>
          <p:cNvSpPr txBox="1"/>
          <p:nvPr/>
        </p:nvSpPr>
        <p:spPr>
          <a:xfrm>
            <a:off x="2213460" y="1346254"/>
            <a:ext cx="3586164"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Traditional Welsh cake      </a:t>
            </a:r>
            <a:r>
              <a:rPr lang="en-US" sz="1600" dirty="0">
                <a:solidFill>
                  <a:schemeClr val="bg1"/>
                </a:solidFill>
              </a:rPr>
              <a:t>3.00</a:t>
            </a:r>
          </a:p>
          <a:p>
            <a:r>
              <a:rPr lang="en-US" sz="1000" dirty="0">
                <a:solidFill>
                  <a:schemeClr val="bg1"/>
                </a:solidFill>
                <a:latin typeface="Apple Chancery" panose="03020702040506060504" pitchFamily="66" charset="-79"/>
                <a:cs typeface="Apple Chancery" panose="03020702040506060504" pitchFamily="66" charset="-79"/>
              </a:rPr>
              <a:t>Home made traditional Welsh salted butter and succulent sultanas </a:t>
            </a:r>
          </a:p>
        </p:txBody>
      </p:sp>
      <p:sp>
        <p:nvSpPr>
          <p:cNvPr id="7" name="TextBox 6">
            <a:extLst>
              <a:ext uri="{FF2B5EF4-FFF2-40B4-BE49-F238E27FC236}">
                <a16:creationId xmlns:a16="http://schemas.microsoft.com/office/drawing/2014/main" id="{E5152764-3237-0C45-A5AD-325D2205B00F}"/>
              </a:ext>
            </a:extLst>
          </p:cNvPr>
          <p:cNvSpPr txBox="1"/>
          <p:nvPr/>
        </p:nvSpPr>
        <p:spPr>
          <a:xfrm>
            <a:off x="2213459" y="1935203"/>
            <a:ext cx="3443287"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chocolate fudge cake       </a:t>
            </a:r>
            <a:r>
              <a:rPr lang="en-US" sz="1600" dirty="0">
                <a:solidFill>
                  <a:schemeClr val="bg1"/>
                </a:solidFill>
              </a:rPr>
              <a:t>3.50</a:t>
            </a:r>
          </a:p>
          <a:p>
            <a:r>
              <a:rPr lang="en-US" sz="1000" dirty="0">
                <a:solidFill>
                  <a:schemeClr val="bg1"/>
                </a:solidFill>
                <a:latin typeface="Apple Chancery" panose="03020702040506060504" pitchFamily="66" charset="-79"/>
                <a:cs typeface="Apple Chancery" panose="03020702040506060504" pitchFamily="66" charset="-79"/>
              </a:rPr>
              <a:t>Single layer chocolate fudge cake covered in a rich and creamy chocolate buttercream</a:t>
            </a:r>
          </a:p>
        </p:txBody>
      </p:sp>
      <p:sp>
        <p:nvSpPr>
          <p:cNvPr id="8" name="TextBox 7">
            <a:extLst>
              <a:ext uri="{FF2B5EF4-FFF2-40B4-BE49-F238E27FC236}">
                <a16:creationId xmlns:a16="http://schemas.microsoft.com/office/drawing/2014/main" id="{CAB51DFF-C1BD-B94A-A7C6-7A14B48F285D}"/>
              </a:ext>
            </a:extLst>
          </p:cNvPr>
          <p:cNvSpPr txBox="1"/>
          <p:nvPr/>
        </p:nvSpPr>
        <p:spPr>
          <a:xfrm>
            <a:off x="7601811" y="604064"/>
            <a:ext cx="1885950" cy="369332"/>
          </a:xfrm>
          <a:prstGeom prst="rect">
            <a:avLst/>
          </a:prstGeom>
          <a:noFill/>
        </p:spPr>
        <p:txBody>
          <a:bodyPr wrap="square" rtlCol="0">
            <a:spAutoFit/>
          </a:bodyPr>
          <a:lstStyle/>
          <a:p>
            <a:r>
              <a:rPr lang="en-US" b="1" dirty="0">
                <a:solidFill>
                  <a:schemeClr val="bg1"/>
                </a:solidFill>
                <a:latin typeface="Avenir Book" panose="02000503020000020003" pitchFamily="2" charset="0"/>
              </a:rPr>
              <a:t>Sides </a:t>
            </a:r>
          </a:p>
        </p:txBody>
      </p:sp>
      <p:sp>
        <p:nvSpPr>
          <p:cNvPr id="9" name="TextBox 8">
            <a:extLst>
              <a:ext uri="{FF2B5EF4-FFF2-40B4-BE49-F238E27FC236}">
                <a16:creationId xmlns:a16="http://schemas.microsoft.com/office/drawing/2014/main" id="{B1CCCEB9-8827-4A41-883F-FA278B3A8DD0}"/>
              </a:ext>
            </a:extLst>
          </p:cNvPr>
          <p:cNvSpPr txBox="1"/>
          <p:nvPr/>
        </p:nvSpPr>
        <p:spPr>
          <a:xfrm>
            <a:off x="6794470" y="1072719"/>
            <a:ext cx="3057525" cy="1323439"/>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Garden Salad                 </a:t>
            </a:r>
            <a:r>
              <a:rPr lang="en-US" sz="1600" dirty="0">
                <a:solidFill>
                  <a:schemeClr val="bg1"/>
                </a:solidFill>
              </a:rPr>
              <a:t>3.00</a:t>
            </a:r>
          </a:p>
          <a:p>
            <a:r>
              <a:rPr lang="en-US" sz="1600" b="1" dirty="0">
                <a:solidFill>
                  <a:schemeClr val="bg1"/>
                </a:solidFill>
                <a:latin typeface="Avenir Book" panose="02000503020000020003" pitchFamily="2" charset="0"/>
              </a:rPr>
              <a:t>Chips</a:t>
            </a:r>
            <a:r>
              <a:rPr lang="en-US" sz="1600" dirty="0">
                <a:solidFill>
                  <a:schemeClr val="bg1"/>
                </a:solidFill>
              </a:rPr>
              <a:t>                                 2.50</a:t>
            </a:r>
          </a:p>
          <a:p>
            <a:r>
              <a:rPr lang="en-US" sz="1600" b="1" dirty="0">
                <a:solidFill>
                  <a:schemeClr val="bg1"/>
                </a:solidFill>
                <a:latin typeface="Avenir Book" panose="02000503020000020003" pitchFamily="2" charset="0"/>
              </a:rPr>
              <a:t>Beer batter onion rings  </a:t>
            </a:r>
            <a:r>
              <a:rPr lang="en-US" sz="1600" dirty="0">
                <a:solidFill>
                  <a:schemeClr val="bg1"/>
                </a:solidFill>
              </a:rPr>
              <a:t>2.90 </a:t>
            </a:r>
          </a:p>
          <a:p>
            <a:r>
              <a:rPr lang="en-US" sz="1600" b="1" dirty="0">
                <a:solidFill>
                  <a:schemeClr val="bg1"/>
                </a:solidFill>
                <a:latin typeface="Avenir Book" panose="02000503020000020003" pitchFamily="2" charset="0"/>
              </a:rPr>
              <a:t>Garlic bread                   </a:t>
            </a:r>
            <a:r>
              <a:rPr lang="en-US" sz="1600" dirty="0">
                <a:solidFill>
                  <a:schemeClr val="bg1"/>
                </a:solidFill>
              </a:rPr>
              <a:t>3.50 </a:t>
            </a:r>
          </a:p>
          <a:p>
            <a:r>
              <a:rPr lang="en-US" sz="1600" b="1" dirty="0">
                <a:solidFill>
                  <a:schemeClr val="bg1"/>
                </a:solidFill>
                <a:latin typeface="Avenir Book" panose="02000503020000020003" pitchFamily="2" charset="0"/>
              </a:rPr>
              <a:t>Mashed potatoes.       </a:t>
            </a:r>
            <a:r>
              <a:rPr lang="en-US" sz="1600" dirty="0">
                <a:solidFill>
                  <a:schemeClr val="bg1"/>
                </a:solidFill>
              </a:rPr>
              <a:t>   2.00</a:t>
            </a:r>
          </a:p>
        </p:txBody>
      </p:sp>
      <p:sp>
        <p:nvSpPr>
          <p:cNvPr id="11" name="TextBox 10">
            <a:extLst>
              <a:ext uri="{FF2B5EF4-FFF2-40B4-BE49-F238E27FC236}">
                <a16:creationId xmlns:a16="http://schemas.microsoft.com/office/drawing/2014/main" id="{F318C304-AB6B-844B-9B7E-2E549C31AC4E}"/>
              </a:ext>
            </a:extLst>
          </p:cNvPr>
          <p:cNvSpPr txBox="1"/>
          <p:nvPr/>
        </p:nvSpPr>
        <p:spPr>
          <a:xfrm>
            <a:off x="4474442" y="2497226"/>
            <a:ext cx="1653372" cy="369332"/>
          </a:xfrm>
          <a:prstGeom prst="rect">
            <a:avLst/>
          </a:prstGeom>
          <a:noFill/>
        </p:spPr>
        <p:txBody>
          <a:bodyPr wrap="square" rtlCol="0">
            <a:spAutoFit/>
          </a:bodyPr>
          <a:lstStyle/>
          <a:p>
            <a:r>
              <a:rPr lang="en-US" b="1" dirty="0">
                <a:solidFill>
                  <a:schemeClr val="bg1"/>
                </a:solidFill>
                <a:latin typeface="Avenir Book" panose="02000503020000020003" pitchFamily="2" charset="0"/>
              </a:rPr>
              <a:t>Wines</a:t>
            </a:r>
            <a:r>
              <a:rPr lang="en-US" dirty="0">
                <a:solidFill>
                  <a:schemeClr val="bg1"/>
                </a:solidFill>
              </a:rPr>
              <a:t> </a:t>
            </a:r>
          </a:p>
        </p:txBody>
      </p:sp>
      <p:sp>
        <p:nvSpPr>
          <p:cNvPr id="37" name="TextBox 36">
            <a:extLst>
              <a:ext uri="{FF2B5EF4-FFF2-40B4-BE49-F238E27FC236}">
                <a16:creationId xmlns:a16="http://schemas.microsoft.com/office/drawing/2014/main" id="{88054868-E2A7-3846-AE4F-0C618ADBC240}"/>
              </a:ext>
            </a:extLst>
          </p:cNvPr>
          <p:cNvSpPr txBox="1"/>
          <p:nvPr/>
        </p:nvSpPr>
        <p:spPr>
          <a:xfrm>
            <a:off x="6558347" y="5499705"/>
            <a:ext cx="3961592" cy="461665"/>
          </a:xfrm>
          <a:prstGeom prst="rect">
            <a:avLst/>
          </a:prstGeom>
          <a:noFill/>
        </p:spPr>
        <p:txBody>
          <a:bodyPr wrap="square" rtlCol="0">
            <a:spAutoFit/>
          </a:bodyPr>
          <a:lstStyle/>
          <a:p>
            <a:r>
              <a:rPr lang="en-US" sz="1200" b="1" i="1" dirty="0">
                <a:solidFill>
                  <a:schemeClr val="bg1"/>
                </a:solidFill>
                <a:latin typeface="Avenir Book" panose="02000503020000020003" pitchFamily="2" charset="0"/>
              </a:rPr>
              <a:t>£5 off each bottle of wine with each purchase of main course items.</a:t>
            </a:r>
          </a:p>
        </p:txBody>
      </p:sp>
      <p:sp>
        <p:nvSpPr>
          <p:cNvPr id="38" name="TextBox 37">
            <a:extLst>
              <a:ext uri="{FF2B5EF4-FFF2-40B4-BE49-F238E27FC236}">
                <a16:creationId xmlns:a16="http://schemas.microsoft.com/office/drawing/2014/main" id="{8D23CB3B-1C4F-4B4A-9BA3-E117313AC179}"/>
              </a:ext>
            </a:extLst>
          </p:cNvPr>
          <p:cNvSpPr txBox="1"/>
          <p:nvPr/>
        </p:nvSpPr>
        <p:spPr>
          <a:xfrm>
            <a:off x="2971800" y="6053936"/>
            <a:ext cx="7458075" cy="461665"/>
          </a:xfrm>
          <a:prstGeom prst="rect">
            <a:avLst/>
          </a:prstGeom>
          <a:noFill/>
        </p:spPr>
        <p:txBody>
          <a:bodyPr wrap="square" rtlCol="0">
            <a:spAutoFit/>
          </a:bodyPr>
          <a:lstStyle/>
          <a:p>
            <a:r>
              <a:rPr lang="en-US" sz="1200" i="1" dirty="0">
                <a:solidFill>
                  <a:schemeClr val="bg1"/>
                </a:solidFill>
                <a:latin typeface="Avenir Book" panose="02000503020000020003" pitchFamily="2" charset="0"/>
              </a:rPr>
              <a:t>Some of our dishes contain Dairy, nuts eggs and other allergens. If you suffer from any food allergies, please inform us before placing your order. We will try our best to accommodate you.</a:t>
            </a:r>
          </a:p>
        </p:txBody>
      </p:sp>
      <p:sp>
        <p:nvSpPr>
          <p:cNvPr id="5" name="TextBox 4">
            <a:extLst>
              <a:ext uri="{FF2B5EF4-FFF2-40B4-BE49-F238E27FC236}">
                <a16:creationId xmlns:a16="http://schemas.microsoft.com/office/drawing/2014/main" id="{545FFE10-D0DE-E146-A812-571A8AAEE656}"/>
              </a:ext>
            </a:extLst>
          </p:cNvPr>
          <p:cNvSpPr txBox="1"/>
          <p:nvPr/>
        </p:nvSpPr>
        <p:spPr>
          <a:xfrm>
            <a:off x="1926409" y="2841099"/>
            <a:ext cx="6972300" cy="646331"/>
          </a:xfrm>
          <a:prstGeom prst="rect">
            <a:avLst/>
          </a:prstGeom>
          <a:noFill/>
        </p:spPr>
        <p:txBody>
          <a:bodyPr wrap="square" rtlCol="0">
            <a:spAutoFit/>
          </a:bodyPr>
          <a:lstStyle/>
          <a:p>
            <a:r>
              <a:rPr lang="en-US" sz="1600" dirty="0">
                <a:solidFill>
                  <a:schemeClr val="bg1"/>
                </a:solidFill>
                <a:latin typeface="Avenir Book" panose="02000503020000020003" pitchFamily="2" charset="0"/>
              </a:rPr>
              <a:t>Glyndwr White                             18.00</a:t>
            </a:r>
          </a:p>
          <a:p>
            <a:r>
              <a:rPr lang="en-US" sz="1000" i="1" dirty="0">
                <a:solidFill>
                  <a:schemeClr val="bg1"/>
                </a:solidFill>
                <a:latin typeface="Avenir Book" panose="02000503020000020003" pitchFamily="2" charset="0"/>
              </a:rPr>
              <a:t>A medium dry white with delicate peach and gooseberry </a:t>
            </a:r>
            <a:r>
              <a:rPr lang="en-US" sz="1000" i="1" dirty="0" err="1">
                <a:solidFill>
                  <a:schemeClr val="bg1"/>
                </a:solidFill>
                <a:latin typeface="Avenir Book" panose="02000503020000020003" pitchFamily="2" charset="0"/>
              </a:rPr>
              <a:t>flavours</a:t>
            </a:r>
            <a:r>
              <a:rPr lang="en-US" sz="1000" i="1" dirty="0">
                <a:solidFill>
                  <a:schemeClr val="bg1"/>
                </a:solidFill>
                <a:latin typeface="Avenir Book" panose="02000503020000020003" pitchFamily="2" charset="0"/>
              </a:rPr>
              <a:t>, created in the </a:t>
            </a:r>
            <a:r>
              <a:rPr lang="en-US" sz="1000" i="1" dirty="0" err="1">
                <a:solidFill>
                  <a:schemeClr val="bg1"/>
                </a:solidFill>
                <a:latin typeface="Avenir Book" panose="02000503020000020003" pitchFamily="2" charset="0"/>
              </a:rPr>
              <a:t>Glamorgan</a:t>
            </a:r>
            <a:r>
              <a:rPr lang="en-US" sz="1000" i="1" dirty="0">
                <a:solidFill>
                  <a:schemeClr val="bg1"/>
                </a:solidFill>
                <a:latin typeface="Avenir Book" panose="02000503020000020003" pitchFamily="2" charset="0"/>
              </a:rPr>
              <a:t> </a:t>
            </a:r>
            <a:r>
              <a:rPr lang="en-US" sz="1000" i="1" dirty="0" err="1">
                <a:solidFill>
                  <a:schemeClr val="bg1"/>
                </a:solidFill>
                <a:latin typeface="Avenir Book" panose="02000503020000020003" pitchFamily="2" charset="0"/>
              </a:rPr>
              <a:t>countyside</a:t>
            </a:r>
            <a:r>
              <a:rPr lang="en-US" sz="1000" i="1" dirty="0">
                <a:solidFill>
                  <a:schemeClr val="bg1"/>
                </a:solidFill>
                <a:latin typeface="Avenir Book" panose="02000503020000020003" pitchFamily="2" charset="0"/>
              </a:rPr>
              <a:t>- perfect for </a:t>
            </a:r>
            <a:r>
              <a:rPr lang="en-US" sz="1000" i="1" dirty="0" err="1">
                <a:solidFill>
                  <a:schemeClr val="bg1"/>
                </a:solidFill>
                <a:latin typeface="Avenir Book" panose="02000503020000020003" pitchFamily="2" charset="0"/>
              </a:rPr>
              <a:t>pairimng</a:t>
            </a:r>
            <a:r>
              <a:rPr lang="en-US" sz="1000" i="1" dirty="0">
                <a:solidFill>
                  <a:schemeClr val="bg1"/>
                </a:solidFill>
                <a:latin typeface="Avenir Book" panose="02000503020000020003" pitchFamily="2" charset="0"/>
              </a:rPr>
              <a:t> with fish dishes such as our Lobster cream  </a:t>
            </a:r>
            <a:r>
              <a:rPr lang="en-US" sz="1000" i="1" dirty="0" err="1">
                <a:solidFill>
                  <a:schemeClr val="bg1"/>
                </a:solidFill>
                <a:latin typeface="Avenir Book" panose="02000503020000020003" pitchFamily="2" charset="0"/>
              </a:rPr>
              <a:t>chucken</a:t>
            </a:r>
            <a:r>
              <a:rPr lang="en-US" sz="1000" i="1" dirty="0">
                <a:solidFill>
                  <a:schemeClr val="bg1"/>
                </a:solidFill>
                <a:latin typeface="Avenir Book" panose="02000503020000020003" pitchFamily="2" charset="0"/>
              </a:rPr>
              <a:t> cocotte</a:t>
            </a:r>
          </a:p>
        </p:txBody>
      </p:sp>
      <p:sp>
        <p:nvSpPr>
          <p:cNvPr id="10" name="TextBox 9">
            <a:extLst>
              <a:ext uri="{FF2B5EF4-FFF2-40B4-BE49-F238E27FC236}">
                <a16:creationId xmlns:a16="http://schemas.microsoft.com/office/drawing/2014/main" id="{EF3B3613-19CA-7A44-9EF1-CC1134900459}"/>
              </a:ext>
            </a:extLst>
          </p:cNvPr>
          <p:cNvSpPr txBox="1"/>
          <p:nvPr/>
        </p:nvSpPr>
        <p:spPr>
          <a:xfrm>
            <a:off x="1926409" y="3517161"/>
            <a:ext cx="8247457" cy="646331"/>
          </a:xfrm>
          <a:prstGeom prst="rect">
            <a:avLst/>
          </a:prstGeom>
          <a:noFill/>
        </p:spPr>
        <p:txBody>
          <a:bodyPr wrap="square" rtlCol="0">
            <a:spAutoFit/>
          </a:bodyPr>
          <a:lstStyle/>
          <a:p>
            <a:r>
              <a:rPr lang="en-US" sz="1600" dirty="0" err="1">
                <a:solidFill>
                  <a:schemeClr val="bg1"/>
                </a:solidFill>
                <a:latin typeface="Avenir Book" panose="02000503020000020003" pitchFamily="2" charset="0"/>
              </a:rPr>
              <a:t>Babylonstoren</a:t>
            </a:r>
            <a:r>
              <a:rPr lang="en-US" sz="1600" dirty="0">
                <a:solidFill>
                  <a:schemeClr val="bg1"/>
                </a:solidFill>
                <a:latin typeface="Avenir Book" panose="02000503020000020003" pitchFamily="2" charset="0"/>
              </a:rPr>
              <a:t> Rose                     18.00 </a:t>
            </a:r>
          </a:p>
          <a:p>
            <a:r>
              <a:rPr lang="en-US" sz="1000" i="1" dirty="0">
                <a:solidFill>
                  <a:schemeClr val="bg1"/>
                </a:solidFill>
                <a:latin typeface="Avenir Book" panose="02000503020000020003" pitchFamily="2" charset="0"/>
              </a:rPr>
              <a:t>A sweet and fruity rose with a subtle punch of acidy- official rose of the RHS Chelsea Flower Show. Perfect for the summer evenings and beautiful paired with out Crispy Kale and onion salad. </a:t>
            </a:r>
          </a:p>
        </p:txBody>
      </p:sp>
      <p:sp>
        <p:nvSpPr>
          <p:cNvPr id="12" name="TextBox 11">
            <a:extLst>
              <a:ext uri="{FF2B5EF4-FFF2-40B4-BE49-F238E27FC236}">
                <a16:creationId xmlns:a16="http://schemas.microsoft.com/office/drawing/2014/main" id="{0664C4A9-5A61-0D4E-8B96-C82A1850A268}"/>
              </a:ext>
            </a:extLst>
          </p:cNvPr>
          <p:cNvSpPr txBox="1"/>
          <p:nvPr/>
        </p:nvSpPr>
        <p:spPr>
          <a:xfrm>
            <a:off x="1926410" y="4175886"/>
            <a:ext cx="6972299" cy="646331"/>
          </a:xfrm>
          <a:prstGeom prst="rect">
            <a:avLst/>
          </a:prstGeom>
          <a:noFill/>
        </p:spPr>
        <p:txBody>
          <a:bodyPr wrap="square" rtlCol="0">
            <a:spAutoFit/>
          </a:bodyPr>
          <a:lstStyle/>
          <a:p>
            <a:r>
              <a:rPr lang="en-US" sz="1600" dirty="0">
                <a:solidFill>
                  <a:schemeClr val="bg1"/>
                </a:solidFill>
                <a:latin typeface="Avenir Book" panose="02000503020000020003" pitchFamily="2" charset="0"/>
              </a:rPr>
              <a:t>Sauvignon blanc                          23.00</a:t>
            </a:r>
          </a:p>
          <a:p>
            <a:r>
              <a:rPr lang="en-US" sz="1000" i="1" dirty="0">
                <a:solidFill>
                  <a:schemeClr val="bg1"/>
                </a:solidFill>
                <a:latin typeface="Avenir Book" panose="02000503020000020003" pitchFamily="2" charset="0"/>
              </a:rPr>
              <a:t>One of the most popular wines made from white grapes. It is known for its refreshing crispiness and is beautifully paired with out Chicken Skewers.</a:t>
            </a:r>
          </a:p>
        </p:txBody>
      </p:sp>
      <p:sp>
        <p:nvSpPr>
          <p:cNvPr id="18" name="TextBox 17">
            <a:extLst>
              <a:ext uri="{FF2B5EF4-FFF2-40B4-BE49-F238E27FC236}">
                <a16:creationId xmlns:a16="http://schemas.microsoft.com/office/drawing/2014/main" id="{36994417-9CF4-0E46-8D3E-FAA45152749A}"/>
              </a:ext>
            </a:extLst>
          </p:cNvPr>
          <p:cNvSpPr txBox="1"/>
          <p:nvPr/>
        </p:nvSpPr>
        <p:spPr>
          <a:xfrm>
            <a:off x="1926409" y="4840980"/>
            <a:ext cx="7503818" cy="492443"/>
          </a:xfrm>
          <a:prstGeom prst="rect">
            <a:avLst/>
          </a:prstGeom>
          <a:noFill/>
        </p:spPr>
        <p:txBody>
          <a:bodyPr wrap="square" rtlCol="0">
            <a:spAutoFit/>
          </a:bodyPr>
          <a:lstStyle/>
          <a:p>
            <a:r>
              <a:rPr lang="en-US" sz="1600" dirty="0">
                <a:solidFill>
                  <a:schemeClr val="bg1"/>
                </a:solidFill>
                <a:latin typeface="Avenir Book" panose="02000503020000020003" pitchFamily="2" charset="0"/>
              </a:rPr>
              <a:t>Glyndwr Red                                20.00</a:t>
            </a:r>
          </a:p>
          <a:p>
            <a:r>
              <a:rPr lang="en-US" sz="1000" i="1" dirty="0">
                <a:solidFill>
                  <a:schemeClr val="bg1"/>
                </a:solidFill>
                <a:latin typeface="Avenir Book" panose="02000503020000020003" pitchFamily="2" charset="0"/>
              </a:rPr>
              <a:t>Juicy, fresh and bursting with cherries, this Welsh red is made with the berries from 25 years ago.</a:t>
            </a:r>
          </a:p>
        </p:txBody>
      </p:sp>
      <p:pic>
        <p:nvPicPr>
          <p:cNvPr id="29" name="Content Placeholder 4" descr="Text&#10;&#10;Description automatically generated">
            <a:extLst>
              <a:ext uri="{FF2B5EF4-FFF2-40B4-BE49-F238E27FC236}">
                <a16:creationId xmlns:a16="http://schemas.microsoft.com/office/drawing/2014/main" id="{24599014-DA9C-B84B-8180-FA848C14B5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3056" y="1448723"/>
            <a:ext cx="1303973" cy="930435"/>
          </a:xfrm>
          <a:prstGeom prst="rect">
            <a:avLst/>
          </a:prstGeom>
        </p:spPr>
      </p:pic>
      <p:sp>
        <p:nvSpPr>
          <p:cNvPr id="31" name="TextBox 30">
            <a:extLst>
              <a:ext uri="{FF2B5EF4-FFF2-40B4-BE49-F238E27FC236}">
                <a16:creationId xmlns:a16="http://schemas.microsoft.com/office/drawing/2014/main" id="{A7FFB7A2-E8C8-B14D-B144-6E93871192B7}"/>
              </a:ext>
            </a:extLst>
          </p:cNvPr>
          <p:cNvSpPr txBox="1"/>
          <p:nvPr/>
        </p:nvSpPr>
        <p:spPr>
          <a:xfrm>
            <a:off x="170750" y="2396710"/>
            <a:ext cx="1235869" cy="2862322"/>
          </a:xfrm>
          <a:prstGeom prst="rect">
            <a:avLst/>
          </a:prstGeom>
          <a:noFill/>
        </p:spPr>
        <p:txBody>
          <a:bodyPr wrap="square">
            <a:spAutoFit/>
          </a:bodyPr>
          <a:lstStyle/>
          <a:p>
            <a:pPr lvl="0">
              <a:tabLst>
                <a:tab pos="457200" algn="l"/>
              </a:tabLst>
            </a:pP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Ewch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i</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food.gov.uk</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/ratings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i</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ganfod</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sgôr</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hylendid</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bwyd</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ein</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busnes</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neu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gofynnwch</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inni</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beth</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yw</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ein</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sgôr</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hylendid</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bwyd</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wrth</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archebu</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 / Go to </a:t>
            </a:r>
            <a:r>
              <a:rPr lang="en-GB" sz="1000" dirty="0" err="1">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food.gov.uk</a:t>
            </a:r>
            <a:r>
              <a:rPr lang="en-GB" sz="1000" dirty="0">
                <a:solidFill>
                  <a:schemeClr val="bg1"/>
                </a:solidFill>
                <a:effectLst/>
                <a:latin typeface="Avenir Book" panose="02000503020000020003" pitchFamily="2" charset="0"/>
                <a:ea typeface="Calibri" panose="020F0502020204030204" pitchFamily="34" charset="0"/>
                <a:cs typeface="Times New Roman" panose="02020603050405020304" pitchFamily="18" charset="0"/>
              </a:rPr>
              <a:t>/ratings to find out the food hygiene rating of our business or ask us for our food hygiene rating when you order.</a:t>
            </a:r>
          </a:p>
        </p:txBody>
      </p:sp>
    </p:spTree>
    <p:extLst>
      <p:ext uri="{BB962C8B-B14F-4D97-AF65-F5344CB8AC3E}">
        <p14:creationId xmlns:p14="http://schemas.microsoft.com/office/powerpoint/2010/main" val="1028259187"/>
      </p:ext>
    </p:extLst>
  </p:cSld>
  <p:clrMapOvr>
    <a:masterClrMapping/>
  </p:clrMapOvr>
</p:sld>
</file>

<file path=ppt/theme/theme1.xml><?xml version="1.0" encoding="utf-8"?>
<a:theme xmlns:a="http://schemas.openxmlformats.org/drawingml/2006/main" name="HeadlinesVTI">
  <a:themeElements>
    <a:clrScheme name="AnalogousFromLightSeedLeftStep">
      <a:dk1>
        <a:srgbClr val="000000"/>
      </a:dk1>
      <a:lt1>
        <a:srgbClr val="FFFFFF"/>
      </a:lt1>
      <a:dk2>
        <a:srgbClr val="243441"/>
      </a:dk2>
      <a:lt2>
        <a:srgbClr val="E8E7E2"/>
      </a:lt2>
      <a:accent1>
        <a:srgbClr val="969DC6"/>
      </a:accent1>
      <a:accent2>
        <a:srgbClr val="7FA0BA"/>
      </a:accent2>
      <a:accent3>
        <a:srgbClr val="82ABAC"/>
      </a:accent3>
      <a:accent4>
        <a:srgbClr val="76AD98"/>
      </a:accent4>
      <a:accent5>
        <a:srgbClr val="84AE8C"/>
      </a:accent5>
      <a:accent6>
        <a:srgbClr val="85B078"/>
      </a:accent6>
      <a:hlink>
        <a:srgbClr val="8B8354"/>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168</TotalTime>
  <Words>596</Words>
  <Application>Microsoft Macintosh PowerPoint</Application>
  <PresentationFormat>Widescreen</PresentationFormat>
  <Paragraphs>62</Paragraphs>
  <Slides>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American Typewriter</vt:lpstr>
      <vt:lpstr>Apple Chancery</vt:lpstr>
      <vt:lpstr>Arial</vt:lpstr>
      <vt:lpstr>Avenir Book</vt:lpstr>
      <vt:lpstr>Avenir Next LT Pro</vt:lpstr>
      <vt:lpstr>Calibri</vt:lpstr>
      <vt:lpstr>Sitka Banner</vt:lpstr>
      <vt:lpstr>HeadlinesVTI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Mclaughlin (2016947)</dc:creator>
  <cp:lastModifiedBy>Jade Mclaughlin (2016947)</cp:lastModifiedBy>
  <cp:revision>1</cp:revision>
  <dcterms:created xsi:type="dcterms:W3CDTF">2021-11-02T10:09:31Z</dcterms:created>
  <dcterms:modified xsi:type="dcterms:W3CDTF">2021-11-05T02:03:36Z</dcterms:modified>
</cp:coreProperties>
</file>