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79" r:id="rId3"/>
    <p:sldId id="277" r:id="rId4"/>
    <p:sldId id="283" r:id="rId5"/>
    <p:sldId id="264" r:id="rId6"/>
    <p:sldId id="274" r:id="rId7"/>
    <p:sldId id="269" r:id="rId8"/>
    <p:sldId id="258" r:id="rId9"/>
    <p:sldId id="265" r:id="rId10"/>
    <p:sldId id="286" r:id="rId11"/>
    <p:sldId id="261" r:id="rId12"/>
    <p:sldId id="267" r:id="rId13"/>
    <p:sldId id="275" r:id="rId14"/>
    <p:sldId id="266" r:id="rId15"/>
    <p:sldId id="270" r:id="rId16"/>
    <p:sldId id="26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C9D5A9-E0B3-41C7-AD80-52D07A890EB2}" v="281" dt="2025-02-28T10:52:36.2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ONORA BUNICA" userId="4d1a4537ba49a1ff" providerId="LiveId" clId="{F7C9D5A9-E0B3-41C7-AD80-52D07A890EB2}"/>
    <pc:docChg chg="undo redo custSel addSld delSld modSld sldOrd">
      <pc:chgData name="ELEONORA BUNICA" userId="4d1a4537ba49a1ff" providerId="LiveId" clId="{F7C9D5A9-E0B3-41C7-AD80-52D07A890EB2}" dt="2025-02-28T11:11:11.499" v="6946" actId="21"/>
      <pc:docMkLst>
        <pc:docMk/>
      </pc:docMkLst>
      <pc:sldChg chg="modSp mod">
        <pc:chgData name="ELEONORA BUNICA" userId="4d1a4537ba49a1ff" providerId="LiveId" clId="{F7C9D5A9-E0B3-41C7-AD80-52D07A890EB2}" dt="2025-02-21T17:03:05.362" v="5729" actId="1036"/>
        <pc:sldMkLst>
          <pc:docMk/>
          <pc:sldMk cId="3956963935" sldId="256"/>
        </pc:sldMkLst>
        <pc:spChg chg="mod">
          <ac:chgData name="ELEONORA BUNICA" userId="4d1a4537ba49a1ff" providerId="LiveId" clId="{F7C9D5A9-E0B3-41C7-AD80-52D07A890EB2}" dt="2025-02-07T13:06:16.171" v="503" actId="2711"/>
          <ac:spMkLst>
            <pc:docMk/>
            <pc:sldMk cId="3956963935" sldId="256"/>
            <ac:spMk id="2" creationId="{02F64ABF-005B-ED3E-1CEB-4FD73355E667}"/>
          </ac:spMkLst>
        </pc:spChg>
        <pc:spChg chg="mod">
          <ac:chgData name="ELEONORA BUNICA" userId="4d1a4537ba49a1ff" providerId="LiveId" clId="{F7C9D5A9-E0B3-41C7-AD80-52D07A890EB2}" dt="2025-02-07T13:06:25.320" v="504" actId="2711"/>
          <ac:spMkLst>
            <pc:docMk/>
            <pc:sldMk cId="3956963935" sldId="256"/>
            <ac:spMk id="3" creationId="{1A0A6F4B-E70F-BB23-845F-2852B443B86E}"/>
          </ac:spMkLst>
        </pc:spChg>
        <pc:picChg chg="mod">
          <ac:chgData name="ELEONORA BUNICA" userId="4d1a4537ba49a1ff" providerId="LiveId" clId="{F7C9D5A9-E0B3-41C7-AD80-52D07A890EB2}" dt="2025-02-21T17:03:05.362" v="5729" actId="1036"/>
          <ac:picMkLst>
            <pc:docMk/>
            <pc:sldMk cId="3956963935" sldId="256"/>
            <ac:picMk id="5" creationId="{C562373A-05E8-596C-B615-18CA16CE8698}"/>
          </ac:picMkLst>
        </pc:picChg>
      </pc:sldChg>
      <pc:sldChg chg="addSp delSp modSp del mod">
        <pc:chgData name="ELEONORA BUNICA" userId="4d1a4537ba49a1ff" providerId="LiveId" clId="{F7C9D5A9-E0B3-41C7-AD80-52D07A890EB2}" dt="2025-02-13T16:55:39.645" v="2327" actId="2696"/>
        <pc:sldMkLst>
          <pc:docMk/>
          <pc:sldMk cId="2326562494" sldId="257"/>
        </pc:sldMkLst>
      </pc:sldChg>
      <pc:sldChg chg="addSp delSp modSp new mod ord setBg modNotesTx">
        <pc:chgData name="ELEONORA BUNICA" userId="4d1a4537ba49a1ff" providerId="LiveId" clId="{F7C9D5A9-E0B3-41C7-AD80-52D07A890EB2}" dt="2025-02-21T12:49:06.678" v="5078" actId="20577"/>
        <pc:sldMkLst>
          <pc:docMk/>
          <pc:sldMk cId="3402748925" sldId="258"/>
        </pc:sldMkLst>
        <pc:spChg chg="mod ord">
          <ac:chgData name="ELEONORA BUNICA" userId="4d1a4537ba49a1ff" providerId="LiveId" clId="{F7C9D5A9-E0B3-41C7-AD80-52D07A890EB2}" dt="2025-02-19T12:14:33.758" v="2879" actId="207"/>
          <ac:spMkLst>
            <pc:docMk/>
            <pc:sldMk cId="3402748925" sldId="258"/>
            <ac:spMk id="2" creationId="{B8EFECAC-F952-D78B-9A1F-B59517C09271}"/>
          </ac:spMkLst>
        </pc:spChg>
        <pc:spChg chg="add mod">
          <ac:chgData name="ELEONORA BUNICA" userId="4d1a4537ba49a1ff" providerId="LiveId" clId="{F7C9D5A9-E0B3-41C7-AD80-52D07A890EB2}" dt="2025-02-21T12:49:06.678" v="5078" actId="20577"/>
          <ac:spMkLst>
            <pc:docMk/>
            <pc:sldMk cId="3402748925" sldId="258"/>
            <ac:spMk id="4" creationId="{56B6C23E-9BAD-A20A-F17D-794039A94E54}"/>
          </ac:spMkLst>
        </pc:spChg>
        <pc:spChg chg="add">
          <ac:chgData name="ELEONORA BUNICA" userId="4d1a4537ba49a1ff" providerId="LiveId" clId="{F7C9D5A9-E0B3-41C7-AD80-52D07A890EB2}" dt="2025-02-07T12:49:33.108" v="370" actId="26606"/>
          <ac:spMkLst>
            <pc:docMk/>
            <pc:sldMk cId="3402748925" sldId="258"/>
            <ac:spMk id="10" creationId="{AE3A741D-C19B-960A-5803-1C5887147820}"/>
          </ac:spMkLst>
        </pc:spChg>
        <pc:spChg chg="add">
          <ac:chgData name="ELEONORA BUNICA" userId="4d1a4537ba49a1ff" providerId="LiveId" clId="{F7C9D5A9-E0B3-41C7-AD80-52D07A890EB2}" dt="2025-02-07T12:49:33.108" v="370" actId="26606"/>
          <ac:spMkLst>
            <pc:docMk/>
            <pc:sldMk cId="3402748925" sldId="258"/>
            <ac:spMk id="12" creationId="{DC39DE25-0E4E-0AA7-0932-1D78C2372786}"/>
          </ac:spMkLst>
        </pc:spChg>
        <pc:spChg chg="add">
          <ac:chgData name="ELEONORA BUNICA" userId="4d1a4537ba49a1ff" providerId="LiveId" clId="{F7C9D5A9-E0B3-41C7-AD80-52D07A890EB2}" dt="2025-02-07T12:49:33.108" v="370" actId="26606"/>
          <ac:spMkLst>
            <pc:docMk/>
            <pc:sldMk cId="3402748925" sldId="258"/>
            <ac:spMk id="14" creationId="{8D6EA299-0840-6DEA-E670-C49AEBC87E89}"/>
          </ac:spMkLst>
        </pc:spChg>
        <pc:picChg chg="add mod">
          <ac:chgData name="ELEONORA BUNICA" userId="4d1a4537ba49a1ff" providerId="LiveId" clId="{F7C9D5A9-E0B3-41C7-AD80-52D07A890EB2}" dt="2025-02-07T13:19:28.326" v="624" actId="14100"/>
          <ac:picMkLst>
            <pc:docMk/>
            <pc:sldMk cId="3402748925" sldId="258"/>
            <ac:picMk id="6" creationId="{2E41B6C9-3B72-820C-30CA-D1DB038AA747}"/>
          </ac:picMkLst>
        </pc:picChg>
      </pc:sldChg>
      <pc:sldChg chg="addSp delSp modSp new del mod ord">
        <pc:chgData name="ELEONORA BUNICA" userId="4d1a4537ba49a1ff" providerId="LiveId" clId="{F7C9D5A9-E0B3-41C7-AD80-52D07A890EB2}" dt="2025-02-21T17:38:47.938" v="6047" actId="2696"/>
        <pc:sldMkLst>
          <pc:docMk/>
          <pc:sldMk cId="279324772" sldId="259"/>
        </pc:sldMkLst>
      </pc:sldChg>
      <pc:sldChg chg="addSp delSp modSp new mod setBg addAnim">
        <pc:chgData name="ELEONORA BUNICA" userId="4d1a4537ba49a1ff" providerId="LiveId" clId="{F7C9D5A9-E0B3-41C7-AD80-52D07A890EB2}" dt="2025-02-28T08:29:00.553" v="6815" actId="20577"/>
        <pc:sldMkLst>
          <pc:docMk/>
          <pc:sldMk cId="257032492" sldId="260"/>
        </pc:sldMkLst>
        <pc:spChg chg="mod ord">
          <ac:chgData name="ELEONORA BUNICA" userId="4d1a4537ba49a1ff" providerId="LiveId" clId="{F7C9D5A9-E0B3-41C7-AD80-52D07A890EB2}" dt="2025-02-28T07:57:31.975" v="6670" actId="1038"/>
          <ac:spMkLst>
            <pc:docMk/>
            <pc:sldMk cId="257032492" sldId="260"/>
            <ac:spMk id="2" creationId="{0732B7CC-082B-1733-3CB2-C3B121F8A5D1}"/>
          </ac:spMkLst>
        </pc:spChg>
        <pc:spChg chg="add mod">
          <ac:chgData name="ELEONORA BUNICA" userId="4d1a4537ba49a1ff" providerId="LiveId" clId="{F7C9D5A9-E0B3-41C7-AD80-52D07A890EB2}" dt="2025-02-28T08:29:00.553" v="6815" actId="20577"/>
          <ac:spMkLst>
            <pc:docMk/>
            <pc:sldMk cId="257032492" sldId="260"/>
            <ac:spMk id="5" creationId="{56090914-35D1-36FC-86A0-023E0AA8A297}"/>
          </ac:spMkLst>
        </pc:spChg>
        <pc:spChg chg="add">
          <ac:chgData name="ELEONORA BUNICA" userId="4d1a4537ba49a1ff" providerId="LiveId" clId="{F7C9D5A9-E0B3-41C7-AD80-52D07A890EB2}" dt="2025-02-21T17:33:44.606" v="5995" actId="26606"/>
          <ac:spMkLst>
            <pc:docMk/>
            <pc:sldMk cId="257032492" sldId="260"/>
            <ac:spMk id="37" creationId="{04812C46-200A-4DEB-A05E-3ED6C68C2387}"/>
          </ac:spMkLst>
        </pc:spChg>
        <pc:spChg chg="add">
          <ac:chgData name="ELEONORA BUNICA" userId="4d1a4537ba49a1ff" providerId="LiveId" clId="{F7C9D5A9-E0B3-41C7-AD80-52D07A890EB2}" dt="2025-02-21T17:33:44.606" v="5995" actId="26606"/>
          <ac:spMkLst>
            <pc:docMk/>
            <pc:sldMk cId="257032492" sldId="260"/>
            <ac:spMk id="39" creationId="{D1EA859B-E555-4109-94F3-6700E046E008}"/>
          </ac:spMkLst>
        </pc:spChg>
        <pc:picChg chg="add mod">
          <ac:chgData name="ELEONORA BUNICA" userId="4d1a4537ba49a1ff" providerId="LiveId" clId="{F7C9D5A9-E0B3-41C7-AD80-52D07A890EB2}" dt="2025-02-28T07:52:57.797" v="6480" actId="1076"/>
          <ac:picMkLst>
            <pc:docMk/>
            <pc:sldMk cId="257032492" sldId="260"/>
            <ac:picMk id="4" creationId="{9C9C345A-C46D-FD64-3564-8BE658056C5F}"/>
          </ac:picMkLst>
        </pc:picChg>
      </pc:sldChg>
      <pc:sldChg chg="addSp modSp new mod ord setBg modNotesTx">
        <pc:chgData name="ELEONORA BUNICA" userId="4d1a4537ba49a1ff" providerId="LiveId" clId="{F7C9D5A9-E0B3-41C7-AD80-52D07A890EB2}" dt="2025-02-21T18:34:49.300" v="6211" actId="1035"/>
        <pc:sldMkLst>
          <pc:docMk/>
          <pc:sldMk cId="1647542819" sldId="261"/>
        </pc:sldMkLst>
        <pc:spChg chg="mod">
          <ac:chgData name="ELEONORA BUNICA" userId="4d1a4537ba49a1ff" providerId="LiveId" clId="{F7C9D5A9-E0B3-41C7-AD80-52D07A890EB2}" dt="2025-02-21T18:34:39.077" v="6207" actId="1076"/>
          <ac:spMkLst>
            <pc:docMk/>
            <pc:sldMk cId="1647542819" sldId="261"/>
            <ac:spMk id="2" creationId="{132A3F7F-8EA0-318A-6677-50DBCCA2AC38}"/>
          </ac:spMkLst>
        </pc:spChg>
        <pc:spChg chg="add mod">
          <ac:chgData name="ELEONORA BUNICA" userId="4d1a4537ba49a1ff" providerId="LiveId" clId="{F7C9D5A9-E0B3-41C7-AD80-52D07A890EB2}" dt="2025-02-21T18:34:49.300" v="6211" actId="1035"/>
          <ac:spMkLst>
            <pc:docMk/>
            <pc:sldMk cId="1647542819" sldId="261"/>
            <ac:spMk id="4" creationId="{D705ACAB-4C8B-C431-4BFA-BD450CC49938}"/>
          </ac:spMkLst>
        </pc:spChg>
        <pc:spChg chg="add mod">
          <ac:chgData name="ELEONORA BUNICA" userId="4d1a4537ba49a1ff" providerId="LiveId" clId="{F7C9D5A9-E0B3-41C7-AD80-52D07A890EB2}" dt="2025-02-21T18:34:43.458" v="6208" actId="1076"/>
          <ac:spMkLst>
            <pc:docMk/>
            <pc:sldMk cId="1647542819" sldId="261"/>
            <ac:spMk id="7" creationId="{27031E1D-882B-16E0-DA0E-1B0351152676}"/>
          </ac:spMkLst>
        </pc:spChg>
        <pc:spChg chg="add">
          <ac:chgData name="ELEONORA BUNICA" userId="4d1a4537ba49a1ff" providerId="LiveId" clId="{F7C9D5A9-E0B3-41C7-AD80-52D07A890EB2}" dt="2025-02-07T13:12:51.997" v="559" actId="26606"/>
          <ac:spMkLst>
            <pc:docMk/>
            <pc:sldMk cId="1647542819" sldId="261"/>
            <ac:spMk id="10" creationId="{B210AC1D-4063-4C6E-9528-FA9C4C0C18E6}"/>
          </ac:spMkLst>
        </pc:spChg>
        <pc:spChg chg="add">
          <ac:chgData name="ELEONORA BUNICA" userId="4d1a4537ba49a1ff" providerId="LiveId" clId="{F7C9D5A9-E0B3-41C7-AD80-52D07A890EB2}" dt="2025-02-07T13:12:51.997" v="559" actId="26606"/>
          <ac:spMkLst>
            <pc:docMk/>
            <pc:sldMk cId="1647542819" sldId="261"/>
            <ac:spMk id="12" creationId="{02F8C595-E68C-4306-AED8-DC7826A0A506}"/>
          </ac:spMkLst>
        </pc:spChg>
        <pc:picChg chg="add mod">
          <ac:chgData name="ELEONORA BUNICA" userId="4d1a4537ba49a1ff" providerId="LiveId" clId="{F7C9D5A9-E0B3-41C7-AD80-52D07A890EB2}" dt="2025-02-19T14:33:53.279" v="3470" actId="14100"/>
          <ac:picMkLst>
            <pc:docMk/>
            <pc:sldMk cId="1647542819" sldId="261"/>
            <ac:picMk id="6" creationId="{6C19FA9E-37BE-3CC0-8DFC-B81FE627C868}"/>
          </ac:picMkLst>
        </pc:picChg>
      </pc:sldChg>
      <pc:sldChg chg="addSp modSp new del mod ord modNotesTx">
        <pc:chgData name="ELEONORA BUNICA" userId="4d1a4537ba49a1ff" providerId="LiveId" clId="{F7C9D5A9-E0B3-41C7-AD80-52D07A890EB2}" dt="2025-02-07T14:08:30.127" v="873" actId="2696"/>
        <pc:sldMkLst>
          <pc:docMk/>
          <pc:sldMk cId="1418123706" sldId="262"/>
        </pc:sldMkLst>
      </pc:sldChg>
      <pc:sldChg chg="addSp delSp modSp new del mod">
        <pc:chgData name="ELEONORA BUNICA" userId="4d1a4537ba49a1ff" providerId="LiveId" clId="{F7C9D5A9-E0B3-41C7-AD80-52D07A890EB2}" dt="2025-02-19T12:51:23.130" v="3041" actId="2696"/>
        <pc:sldMkLst>
          <pc:docMk/>
          <pc:sldMk cId="96492883" sldId="263"/>
        </pc:sldMkLst>
      </pc:sldChg>
      <pc:sldChg chg="addSp modSp new mod ord modNotesTx">
        <pc:chgData name="ELEONORA BUNICA" userId="4d1a4537ba49a1ff" providerId="LiveId" clId="{F7C9D5A9-E0B3-41C7-AD80-52D07A890EB2}" dt="2025-02-21T16:32:28.802" v="5607" actId="1036"/>
        <pc:sldMkLst>
          <pc:docMk/>
          <pc:sldMk cId="994218105" sldId="264"/>
        </pc:sldMkLst>
        <pc:spChg chg="add mod">
          <ac:chgData name="ELEONORA BUNICA" userId="4d1a4537ba49a1ff" providerId="LiveId" clId="{F7C9D5A9-E0B3-41C7-AD80-52D07A890EB2}" dt="2025-02-12T15:34:21.001" v="1132" actId="208"/>
          <ac:spMkLst>
            <pc:docMk/>
            <pc:sldMk cId="994218105" sldId="264"/>
            <ac:spMk id="5" creationId="{F368CEEE-97F0-D7AD-025E-476937E55DFD}"/>
          </ac:spMkLst>
        </pc:spChg>
        <pc:spChg chg="add mod">
          <ac:chgData name="ELEONORA BUNICA" userId="4d1a4537ba49a1ff" providerId="LiveId" clId="{F7C9D5A9-E0B3-41C7-AD80-52D07A890EB2}" dt="2025-02-21T12:27:12.325" v="4839" actId="20577"/>
          <ac:spMkLst>
            <pc:docMk/>
            <pc:sldMk cId="994218105" sldId="264"/>
            <ac:spMk id="7" creationId="{5DF4D8D5-CC8F-0289-78DA-8470E793636A}"/>
          </ac:spMkLst>
        </pc:spChg>
        <pc:picChg chg="add mod">
          <ac:chgData name="ELEONORA BUNICA" userId="4d1a4537ba49a1ff" providerId="LiveId" clId="{F7C9D5A9-E0B3-41C7-AD80-52D07A890EB2}" dt="2025-02-21T16:32:28.802" v="5607" actId="1036"/>
          <ac:picMkLst>
            <pc:docMk/>
            <pc:sldMk cId="994218105" sldId="264"/>
            <ac:picMk id="3" creationId="{AFE72FE6-EFEF-57E1-7CE1-CD7ED346C715}"/>
          </ac:picMkLst>
        </pc:picChg>
      </pc:sldChg>
      <pc:sldChg chg="addSp modSp new mod ord setBg modNotesTx">
        <pc:chgData name="ELEONORA BUNICA" userId="4d1a4537ba49a1ff" providerId="LiveId" clId="{F7C9D5A9-E0B3-41C7-AD80-52D07A890EB2}" dt="2025-02-28T11:11:11.499" v="6946" actId="21"/>
        <pc:sldMkLst>
          <pc:docMk/>
          <pc:sldMk cId="105594415" sldId="265"/>
        </pc:sldMkLst>
        <pc:spChg chg="mod">
          <ac:chgData name="ELEONORA BUNICA" userId="4d1a4537ba49a1ff" providerId="LiveId" clId="{F7C9D5A9-E0B3-41C7-AD80-52D07A890EB2}" dt="2025-02-21T18:33:20.393" v="6201" actId="14100"/>
          <ac:spMkLst>
            <pc:docMk/>
            <pc:sldMk cId="105594415" sldId="265"/>
            <ac:spMk id="2" creationId="{0D02D5A0-B34A-ADCE-BB84-73EC89C1EA32}"/>
          </ac:spMkLst>
        </pc:spChg>
        <pc:spChg chg="add mod">
          <ac:chgData name="ELEONORA BUNICA" userId="4d1a4537ba49a1ff" providerId="LiveId" clId="{F7C9D5A9-E0B3-41C7-AD80-52D07A890EB2}" dt="2025-02-28T11:11:11.499" v="6946" actId="21"/>
          <ac:spMkLst>
            <pc:docMk/>
            <pc:sldMk cId="105594415" sldId="265"/>
            <ac:spMk id="4" creationId="{3FC47095-4EC2-6B69-1A1E-1A092CC1DA7B}"/>
          </ac:spMkLst>
        </pc:spChg>
        <pc:spChg chg="add">
          <ac:chgData name="ELEONORA BUNICA" userId="4d1a4537ba49a1ff" providerId="LiveId" clId="{F7C9D5A9-E0B3-41C7-AD80-52D07A890EB2}" dt="2025-02-12T16:01:36.074" v="1240" actId="26606"/>
          <ac:spMkLst>
            <pc:docMk/>
            <pc:sldMk cId="105594415" sldId="265"/>
            <ac:spMk id="11" creationId="{04812C46-200A-4DEB-A05E-3ED6C68C2387}"/>
          </ac:spMkLst>
        </pc:spChg>
        <pc:spChg chg="add">
          <ac:chgData name="ELEONORA BUNICA" userId="4d1a4537ba49a1ff" providerId="LiveId" clId="{F7C9D5A9-E0B3-41C7-AD80-52D07A890EB2}" dt="2025-02-12T16:01:36.074" v="1240" actId="26606"/>
          <ac:spMkLst>
            <pc:docMk/>
            <pc:sldMk cId="105594415" sldId="265"/>
            <ac:spMk id="13" creationId="{D1EA859B-E555-4109-94F3-6700E046E008}"/>
          </ac:spMkLst>
        </pc:spChg>
        <pc:picChg chg="add mod ord">
          <ac:chgData name="ELEONORA BUNICA" userId="4d1a4537ba49a1ff" providerId="LiveId" clId="{F7C9D5A9-E0B3-41C7-AD80-52D07A890EB2}" dt="2025-02-19T14:20:55.027" v="3438" actId="1076"/>
          <ac:picMkLst>
            <pc:docMk/>
            <pc:sldMk cId="105594415" sldId="265"/>
            <ac:picMk id="6" creationId="{8153CB44-B9A6-A318-BECB-2CDA3D8D60B6}"/>
          </ac:picMkLst>
        </pc:picChg>
      </pc:sldChg>
      <pc:sldChg chg="addSp delSp modSp new mod ord setBg modNotesTx">
        <pc:chgData name="ELEONORA BUNICA" userId="4d1a4537ba49a1ff" providerId="LiveId" clId="{F7C9D5A9-E0B3-41C7-AD80-52D07A890EB2}" dt="2025-02-21T17:47:57.379" v="6117" actId="14100"/>
        <pc:sldMkLst>
          <pc:docMk/>
          <pc:sldMk cId="765038298" sldId="266"/>
        </pc:sldMkLst>
        <pc:spChg chg="mod">
          <ac:chgData name="ELEONORA BUNICA" userId="4d1a4537ba49a1ff" providerId="LiveId" clId="{F7C9D5A9-E0B3-41C7-AD80-52D07A890EB2}" dt="2025-02-21T17:47:42.820" v="6116" actId="208"/>
          <ac:spMkLst>
            <pc:docMk/>
            <pc:sldMk cId="765038298" sldId="266"/>
            <ac:spMk id="2" creationId="{8293C8CB-F4AE-A037-4328-9818745F9266}"/>
          </ac:spMkLst>
        </pc:spChg>
        <pc:spChg chg="add mod">
          <ac:chgData name="ELEONORA BUNICA" userId="4d1a4537ba49a1ff" providerId="LiveId" clId="{F7C9D5A9-E0B3-41C7-AD80-52D07A890EB2}" dt="2025-02-21T17:47:57.379" v="6117" actId="14100"/>
          <ac:spMkLst>
            <pc:docMk/>
            <pc:sldMk cId="765038298" sldId="266"/>
            <ac:spMk id="4" creationId="{79BA46B8-7CEE-1B7A-4908-7DFEB4BF0BCE}"/>
          </ac:spMkLst>
        </pc:spChg>
        <pc:spChg chg="add">
          <ac:chgData name="ELEONORA BUNICA" userId="4d1a4537ba49a1ff" providerId="LiveId" clId="{F7C9D5A9-E0B3-41C7-AD80-52D07A890EB2}" dt="2025-02-21T17:46:57.015" v="6107" actId="26606"/>
          <ac:spMkLst>
            <pc:docMk/>
            <pc:sldMk cId="765038298" sldId="266"/>
            <ac:spMk id="22" creationId="{04812C46-200A-4DEB-A05E-3ED6C68C2387}"/>
          </ac:spMkLst>
        </pc:spChg>
        <pc:spChg chg="add">
          <ac:chgData name="ELEONORA BUNICA" userId="4d1a4537ba49a1ff" providerId="LiveId" clId="{F7C9D5A9-E0B3-41C7-AD80-52D07A890EB2}" dt="2025-02-21T17:46:57.015" v="6107" actId="26606"/>
          <ac:spMkLst>
            <pc:docMk/>
            <pc:sldMk cId="765038298" sldId="266"/>
            <ac:spMk id="24" creationId="{D1EA859B-E555-4109-94F3-6700E046E008}"/>
          </ac:spMkLst>
        </pc:spChg>
        <pc:picChg chg="add mod ord">
          <ac:chgData name="ELEONORA BUNICA" userId="4d1a4537ba49a1ff" providerId="LiveId" clId="{F7C9D5A9-E0B3-41C7-AD80-52D07A890EB2}" dt="2025-02-21T17:46:57.015" v="6107" actId="26606"/>
          <ac:picMkLst>
            <pc:docMk/>
            <pc:sldMk cId="765038298" sldId="266"/>
            <ac:picMk id="7" creationId="{EC24F21E-5C75-E694-0FC8-A2338611C81B}"/>
          </ac:picMkLst>
        </pc:picChg>
      </pc:sldChg>
      <pc:sldChg chg="addSp delSp modSp new mod setBg modNotesTx">
        <pc:chgData name="ELEONORA BUNICA" userId="4d1a4537ba49a1ff" providerId="LiveId" clId="{F7C9D5A9-E0B3-41C7-AD80-52D07A890EB2}" dt="2025-02-21T17:45:47.706" v="6102" actId="1035"/>
        <pc:sldMkLst>
          <pc:docMk/>
          <pc:sldMk cId="247122030" sldId="267"/>
        </pc:sldMkLst>
        <pc:spChg chg="mod">
          <ac:chgData name="ELEONORA BUNICA" userId="4d1a4537ba49a1ff" providerId="LiveId" clId="{F7C9D5A9-E0B3-41C7-AD80-52D07A890EB2}" dt="2025-02-21T17:45:47.706" v="6102" actId="1035"/>
          <ac:spMkLst>
            <pc:docMk/>
            <pc:sldMk cId="247122030" sldId="267"/>
            <ac:spMk id="2" creationId="{137C3175-3F4B-B50F-7F76-BA663EE2145E}"/>
          </ac:spMkLst>
        </pc:spChg>
        <pc:spChg chg="add mod">
          <ac:chgData name="ELEONORA BUNICA" userId="4d1a4537ba49a1ff" providerId="LiveId" clId="{F7C9D5A9-E0B3-41C7-AD80-52D07A890EB2}" dt="2025-02-21T17:45:37.053" v="6099" actId="1076"/>
          <ac:spMkLst>
            <pc:docMk/>
            <pc:sldMk cId="247122030" sldId="267"/>
            <ac:spMk id="4" creationId="{A83C78A3-EE10-A389-ED11-F35711AD2DC1}"/>
          </ac:spMkLst>
        </pc:spChg>
        <pc:spChg chg="add">
          <ac:chgData name="ELEONORA BUNICA" userId="4d1a4537ba49a1ff" providerId="LiveId" clId="{F7C9D5A9-E0B3-41C7-AD80-52D07A890EB2}" dt="2025-02-19T13:51:29.154" v="3286" actId="26606"/>
          <ac:spMkLst>
            <pc:docMk/>
            <pc:sldMk cId="247122030" sldId="267"/>
            <ac:spMk id="20" creationId="{04812C46-200A-4DEB-A05E-3ED6C68C2387}"/>
          </ac:spMkLst>
        </pc:spChg>
        <pc:spChg chg="add">
          <ac:chgData name="ELEONORA BUNICA" userId="4d1a4537ba49a1ff" providerId="LiveId" clId="{F7C9D5A9-E0B3-41C7-AD80-52D07A890EB2}" dt="2025-02-19T13:51:29.154" v="3286" actId="26606"/>
          <ac:spMkLst>
            <pc:docMk/>
            <pc:sldMk cId="247122030" sldId="267"/>
            <ac:spMk id="22" creationId="{D1EA859B-E555-4109-94F3-6700E046E008}"/>
          </ac:spMkLst>
        </pc:spChg>
        <pc:picChg chg="add mod ord">
          <ac:chgData name="ELEONORA BUNICA" userId="4d1a4537ba49a1ff" providerId="LiveId" clId="{F7C9D5A9-E0B3-41C7-AD80-52D07A890EB2}" dt="2025-02-19T17:36:22.275" v="3965" actId="1076"/>
          <ac:picMkLst>
            <pc:docMk/>
            <pc:sldMk cId="247122030" sldId="267"/>
            <ac:picMk id="8" creationId="{E0BBB6F4-EA17-9C77-5672-C1F25E5449B2}"/>
          </ac:picMkLst>
        </pc:picChg>
      </pc:sldChg>
      <pc:sldChg chg="addSp delSp modSp new del mod ord setBg modNotesTx">
        <pc:chgData name="ELEONORA BUNICA" userId="4d1a4537ba49a1ff" providerId="LiveId" clId="{F7C9D5A9-E0B3-41C7-AD80-52D07A890EB2}" dt="2025-02-12T15:59:14.331" v="1236" actId="2696"/>
        <pc:sldMkLst>
          <pc:docMk/>
          <pc:sldMk cId="1188402219" sldId="268"/>
        </pc:sldMkLst>
      </pc:sldChg>
      <pc:sldChg chg="addSp modSp new mod ord setBg modNotesTx">
        <pc:chgData name="ELEONORA BUNICA" userId="4d1a4537ba49a1ff" providerId="LiveId" clId="{F7C9D5A9-E0B3-41C7-AD80-52D07A890EB2}" dt="2025-02-21T16:38:17.739" v="5633" actId="20577"/>
        <pc:sldMkLst>
          <pc:docMk/>
          <pc:sldMk cId="1044548316" sldId="269"/>
        </pc:sldMkLst>
        <pc:spChg chg="mod">
          <ac:chgData name="ELEONORA BUNICA" userId="4d1a4537ba49a1ff" providerId="LiveId" clId="{F7C9D5A9-E0B3-41C7-AD80-52D07A890EB2}" dt="2025-02-21T12:12:15.954" v="4736" actId="1076"/>
          <ac:spMkLst>
            <pc:docMk/>
            <pc:sldMk cId="1044548316" sldId="269"/>
            <ac:spMk id="2" creationId="{0C829DEA-8694-61E4-52F7-5CA81BE20664}"/>
          </ac:spMkLst>
        </pc:spChg>
        <pc:spChg chg="add mod">
          <ac:chgData name="ELEONORA BUNICA" userId="4d1a4537ba49a1ff" providerId="LiveId" clId="{F7C9D5A9-E0B3-41C7-AD80-52D07A890EB2}" dt="2025-02-21T16:38:17.739" v="5633" actId="20577"/>
          <ac:spMkLst>
            <pc:docMk/>
            <pc:sldMk cId="1044548316" sldId="269"/>
            <ac:spMk id="4" creationId="{47F2A3E9-62E3-A00A-D2DB-3A8CCE7D07BC}"/>
          </ac:spMkLst>
        </pc:spChg>
        <pc:spChg chg="add">
          <ac:chgData name="ELEONORA BUNICA" userId="4d1a4537ba49a1ff" providerId="LiveId" clId="{F7C9D5A9-E0B3-41C7-AD80-52D07A890EB2}" dt="2025-02-12T15:55:19.304" v="1220" actId="26606"/>
          <ac:spMkLst>
            <pc:docMk/>
            <pc:sldMk cId="1044548316" sldId="269"/>
            <ac:spMk id="11" creationId="{04812C46-200A-4DEB-A05E-3ED6C68C2387}"/>
          </ac:spMkLst>
        </pc:spChg>
        <pc:spChg chg="add">
          <ac:chgData name="ELEONORA BUNICA" userId="4d1a4537ba49a1ff" providerId="LiveId" clId="{F7C9D5A9-E0B3-41C7-AD80-52D07A890EB2}" dt="2025-02-12T15:55:19.304" v="1220" actId="26606"/>
          <ac:spMkLst>
            <pc:docMk/>
            <pc:sldMk cId="1044548316" sldId="269"/>
            <ac:spMk id="13" creationId="{D1EA859B-E555-4109-94F3-6700E046E008}"/>
          </ac:spMkLst>
        </pc:spChg>
        <pc:picChg chg="add mod ord">
          <ac:chgData name="ELEONORA BUNICA" userId="4d1a4537ba49a1ff" providerId="LiveId" clId="{F7C9D5A9-E0B3-41C7-AD80-52D07A890EB2}" dt="2025-02-12T15:55:19.304" v="1220" actId="26606"/>
          <ac:picMkLst>
            <pc:docMk/>
            <pc:sldMk cId="1044548316" sldId="269"/>
            <ac:picMk id="6" creationId="{87B624D2-1CE6-9C9F-F39A-B7B76D78E41A}"/>
          </ac:picMkLst>
        </pc:picChg>
      </pc:sldChg>
      <pc:sldChg chg="addSp delSp modSp new mod setBg">
        <pc:chgData name="ELEONORA BUNICA" userId="4d1a4537ba49a1ff" providerId="LiveId" clId="{F7C9D5A9-E0B3-41C7-AD80-52D07A890EB2}" dt="2025-02-28T07:59:12.082" v="6676" actId="1076"/>
        <pc:sldMkLst>
          <pc:docMk/>
          <pc:sldMk cId="206394527" sldId="270"/>
        </pc:sldMkLst>
        <pc:spChg chg="mod">
          <ac:chgData name="ELEONORA BUNICA" userId="4d1a4537ba49a1ff" providerId="LiveId" clId="{F7C9D5A9-E0B3-41C7-AD80-52D07A890EB2}" dt="2025-02-28T07:59:12.082" v="6676" actId="1076"/>
          <ac:spMkLst>
            <pc:docMk/>
            <pc:sldMk cId="206394527" sldId="270"/>
            <ac:spMk id="2" creationId="{88AA3AFD-C1F4-539C-027E-2E33555FA0DD}"/>
          </ac:spMkLst>
        </pc:spChg>
        <pc:spChg chg="add mod">
          <ac:chgData name="ELEONORA BUNICA" userId="4d1a4537ba49a1ff" providerId="LiveId" clId="{F7C9D5A9-E0B3-41C7-AD80-52D07A890EB2}" dt="2025-02-28T07:59:06.749" v="6675" actId="1076"/>
          <ac:spMkLst>
            <pc:docMk/>
            <pc:sldMk cId="206394527" sldId="270"/>
            <ac:spMk id="4" creationId="{FA620D31-0ECD-3AFF-9B55-FBDFCAEF9F0C}"/>
          </ac:spMkLst>
        </pc:spChg>
        <pc:spChg chg="add">
          <ac:chgData name="ELEONORA BUNICA" userId="4d1a4537ba49a1ff" providerId="LiveId" clId="{F7C9D5A9-E0B3-41C7-AD80-52D07A890EB2}" dt="2025-02-21T17:39:35.223" v="6050" actId="26606"/>
          <ac:spMkLst>
            <pc:docMk/>
            <pc:sldMk cId="206394527" sldId="270"/>
            <ac:spMk id="17" creationId="{04812C46-200A-4DEB-A05E-3ED6C68C2387}"/>
          </ac:spMkLst>
        </pc:spChg>
        <pc:spChg chg="add">
          <ac:chgData name="ELEONORA BUNICA" userId="4d1a4537ba49a1ff" providerId="LiveId" clId="{F7C9D5A9-E0B3-41C7-AD80-52D07A890EB2}" dt="2025-02-21T17:39:35.223" v="6050" actId="26606"/>
          <ac:spMkLst>
            <pc:docMk/>
            <pc:sldMk cId="206394527" sldId="270"/>
            <ac:spMk id="19" creationId="{D1EA859B-E555-4109-94F3-6700E046E008}"/>
          </ac:spMkLst>
        </pc:spChg>
        <pc:picChg chg="add mod ord">
          <ac:chgData name="ELEONORA BUNICA" userId="4d1a4537ba49a1ff" providerId="LiveId" clId="{F7C9D5A9-E0B3-41C7-AD80-52D07A890EB2}" dt="2025-02-28T07:58:51.055" v="6673" actId="1076"/>
          <ac:picMkLst>
            <pc:docMk/>
            <pc:sldMk cId="206394527" sldId="270"/>
            <ac:picMk id="6" creationId="{57B35980-2713-C342-BE91-37D91A7B5E61}"/>
          </ac:picMkLst>
        </pc:picChg>
      </pc:sldChg>
      <pc:sldChg chg="addSp modSp new del mod ord modNotesTx">
        <pc:chgData name="ELEONORA BUNICA" userId="4d1a4537ba49a1ff" providerId="LiveId" clId="{F7C9D5A9-E0B3-41C7-AD80-52D07A890EB2}" dt="2025-02-19T12:51:50.545" v="3043" actId="2696"/>
        <pc:sldMkLst>
          <pc:docMk/>
          <pc:sldMk cId="1174222240" sldId="271"/>
        </pc:sldMkLst>
      </pc:sldChg>
      <pc:sldChg chg="addSp modSp new del mod">
        <pc:chgData name="ELEONORA BUNICA" userId="4d1a4537ba49a1ff" providerId="LiveId" clId="{F7C9D5A9-E0B3-41C7-AD80-52D07A890EB2}" dt="2025-02-21T12:25:38.413" v="4835" actId="2696"/>
        <pc:sldMkLst>
          <pc:docMk/>
          <pc:sldMk cId="2287345176" sldId="272"/>
        </pc:sldMkLst>
      </pc:sldChg>
      <pc:sldChg chg="addSp delSp modSp new del mod">
        <pc:chgData name="ELEONORA BUNICA" userId="4d1a4537ba49a1ff" providerId="LiveId" clId="{F7C9D5A9-E0B3-41C7-AD80-52D07A890EB2}" dt="2025-02-19T12:51:16.942" v="3040" actId="2696"/>
        <pc:sldMkLst>
          <pc:docMk/>
          <pc:sldMk cId="1073816023" sldId="273"/>
        </pc:sldMkLst>
      </pc:sldChg>
      <pc:sldChg chg="addSp delSp modSp new mod setBg addAnim delAnim setClrOvrMap">
        <pc:chgData name="ELEONORA BUNICA" userId="4d1a4537ba49a1ff" providerId="LiveId" clId="{F7C9D5A9-E0B3-41C7-AD80-52D07A890EB2}" dt="2025-02-28T09:55:59.932" v="6854" actId="20577"/>
        <pc:sldMkLst>
          <pc:docMk/>
          <pc:sldMk cId="2043135482" sldId="274"/>
        </pc:sldMkLst>
        <pc:spChg chg="mod ord">
          <ac:chgData name="ELEONORA BUNICA" userId="4d1a4537ba49a1ff" providerId="LiveId" clId="{F7C9D5A9-E0B3-41C7-AD80-52D07A890EB2}" dt="2025-02-28T09:55:59.932" v="6854" actId="20577"/>
          <ac:spMkLst>
            <pc:docMk/>
            <pc:sldMk cId="2043135482" sldId="274"/>
            <ac:spMk id="2" creationId="{0816DA82-6C86-6133-B129-88D7ADA9183B}"/>
          </ac:spMkLst>
        </pc:spChg>
        <pc:spChg chg="add">
          <ac:chgData name="ELEONORA BUNICA" userId="4d1a4537ba49a1ff" providerId="LiveId" clId="{F7C9D5A9-E0B3-41C7-AD80-52D07A890EB2}" dt="2025-02-19T13:26:57.351" v="3155" actId="26606"/>
          <ac:spMkLst>
            <pc:docMk/>
            <pc:sldMk cId="2043135482" sldId="274"/>
            <ac:spMk id="27" creationId="{B4916930-E76E-4100-9DCF-4981566A372A}"/>
          </ac:spMkLst>
        </pc:spChg>
        <pc:picChg chg="add mod">
          <ac:chgData name="ELEONORA BUNICA" userId="4d1a4537ba49a1ff" providerId="LiveId" clId="{F7C9D5A9-E0B3-41C7-AD80-52D07A890EB2}" dt="2025-02-19T13:28:20.344" v="3164" actId="1076"/>
          <ac:picMkLst>
            <pc:docMk/>
            <pc:sldMk cId="2043135482" sldId="274"/>
            <ac:picMk id="8" creationId="{A30FB70D-5928-629F-79B3-164BD86C83EE}"/>
          </ac:picMkLst>
        </pc:picChg>
      </pc:sldChg>
      <pc:sldChg chg="addSp delSp modSp new mod ord setBg modNotesTx">
        <pc:chgData name="ELEONORA BUNICA" userId="4d1a4537ba49a1ff" providerId="LiveId" clId="{F7C9D5A9-E0B3-41C7-AD80-52D07A890EB2}" dt="2025-02-28T10:52:38.952" v="6904"/>
        <pc:sldMkLst>
          <pc:docMk/>
          <pc:sldMk cId="531927227" sldId="275"/>
        </pc:sldMkLst>
        <pc:spChg chg="add del mod">
          <ac:chgData name="ELEONORA BUNICA" userId="4d1a4537ba49a1ff" providerId="LiveId" clId="{F7C9D5A9-E0B3-41C7-AD80-52D07A890EB2}" dt="2025-02-28T06:23:59.399" v="6339" actId="20577"/>
          <ac:spMkLst>
            <pc:docMk/>
            <pc:sldMk cId="531927227" sldId="275"/>
            <ac:spMk id="4" creationId="{F5C3EA4C-5158-21D2-497B-A2370693B569}"/>
          </ac:spMkLst>
        </pc:spChg>
        <pc:spChg chg="add mod">
          <ac:chgData name="ELEONORA BUNICA" userId="4d1a4537ba49a1ff" providerId="LiveId" clId="{F7C9D5A9-E0B3-41C7-AD80-52D07A890EB2}" dt="2025-02-28T06:19:40.349" v="6291" actId="1076"/>
          <ac:spMkLst>
            <pc:docMk/>
            <pc:sldMk cId="531927227" sldId="275"/>
            <ac:spMk id="5" creationId="{AA1DBA8A-2410-42FE-5B45-8B6BED640F68}"/>
          </ac:spMkLst>
        </pc:spChg>
        <pc:spChg chg="add">
          <ac:chgData name="ELEONORA BUNICA" userId="4d1a4537ba49a1ff" providerId="LiveId" clId="{F7C9D5A9-E0B3-41C7-AD80-52D07A890EB2}" dt="2025-02-19T13:41:54.694" v="3219" actId="26606"/>
          <ac:spMkLst>
            <pc:docMk/>
            <pc:sldMk cId="531927227" sldId="275"/>
            <ac:spMk id="16" creationId="{C0763A76-9F1C-4FC5-82B7-DD475DA461B2}"/>
          </ac:spMkLst>
        </pc:spChg>
        <pc:spChg chg="add">
          <ac:chgData name="ELEONORA BUNICA" userId="4d1a4537ba49a1ff" providerId="LiveId" clId="{F7C9D5A9-E0B3-41C7-AD80-52D07A890EB2}" dt="2025-02-19T13:41:54.694" v="3219" actId="26606"/>
          <ac:spMkLst>
            <pc:docMk/>
            <pc:sldMk cId="531927227" sldId="275"/>
            <ac:spMk id="18" creationId="{E81BF4F6-F2CF-4984-9D14-D6966D92F99F}"/>
          </ac:spMkLst>
        </pc:spChg>
        <pc:picChg chg="add mod">
          <ac:chgData name="ELEONORA BUNICA" userId="4d1a4537ba49a1ff" providerId="LiveId" clId="{F7C9D5A9-E0B3-41C7-AD80-52D07A890EB2}" dt="2025-02-28T06:20:14.542" v="6301" actId="14100"/>
          <ac:picMkLst>
            <pc:docMk/>
            <pc:sldMk cId="531927227" sldId="275"/>
            <ac:picMk id="12" creationId="{D5187E41-8D0A-5B45-7343-04770B3E9E66}"/>
          </ac:picMkLst>
        </pc:picChg>
      </pc:sldChg>
      <pc:sldChg chg="addSp modSp new del mod setBg addAnim setClrOvrMap">
        <pc:chgData name="ELEONORA BUNICA" userId="4d1a4537ba49a1ff" providerId="LiveId" clId="{F7C9D5A9-E0B3-41C7-AD80-52D07A890EB2}" dt="2025-02-21T13:33:40.172" v="5354" actId="2696"/>
        <pc:sldMkLst>
          <pc:docMk/>
          <pc:sldMk cId="2858948884" sldId="276"/>
        </pc:sldMkLst>
      </pc:sldChg>
      <pc:sldChg chg="addSp modSp new mod ord setBg modNotesTx">
        <pc:chgData name="ELEONORA BUNICA" userId="4d1a4537ba49a1ff" providerId="LiveId" clId="{F7C9D5A9-E0B3-41C7-AD80-52D07A890EB2}" dt="2025-02-28T09:42:01.155" v="6819"/>
        <pc:sldMkLst>
          <pc:docMk/>
          <pc:sldMk cId="1998234961" sldId="277"/>
        </pc:sldMkLst>
        <pc:spChg chg="mod">
          <ac:chgData name="ELEONORA BUNICA" userId="4d1a4537ba49a1ff" providerId="LiveId" clId="{F7C9D5A9-E0B3-41C7-AD80-52D07A890EB2}" dt="2025-02-21T17:22:57.219" v="5886" actId="1076"/>
          <ac:spMkLst>
            <pc:docMk/>
            <pc:sldMk cId="1998234961" sldId="277"/>
            <ac:spMk id="2" creationId="{52E9B8A7-BE82-6AD8-ADCD-F061AD02A52D}"/>
          </ac:spMkLst>
        </pc:spChg>
        <pc:spChg chg="add mod">
          <ac:chgData name="ELEONORA BUNICA" userId="4d1a4537ba49a1ff" providerId="LiveId" clId="{F7C9D5A9-E0B3-41C7-AD80-52D07A890EB2}" dt="2025-02-28T08:26:28.004" v="6814" actId="20577"/>
          <ac:spMkLst>
            <pc:docMk/>
            <pc:sldMk cId="1998234961" sldId="277"/>
            <ac:spMk id="4" creationId="{7A3A9C16-21B5-EBDD-54EC-B67069E3C8BB}"/>
          </ac:spMkLst>
        </pc:spChg>
        <pc:spChg chg="add">
          <ac:chgData name="ELEONORA BUNICA" userId="4d1a4537ba49a1ff" providerId="LiveId" clId="{F7C9D5A9-E0B3-41C7-AD80-52D07A890EB2}" dt="2025-02-19T14:49:13.220" v="3552" actId="26606"/>
          <ac:spMkLst>
            <pc:docMk/>
            <pc:sldMk cId="1998234961" sldId="277"/>
            <ac:spMk id="11" creationId="{04812C46-200A-4DEB-A05E-3ED6C68C2387}"/>
          </ac:spMkLst>
        </pc:spChg>
        <pc:spChg chg="add">
          <ac:chgData name="ELEONORA BUNICA" userId="4d1a4537ba49a1ff" providerId="LiveId" clId="{F7C9D5A9-E0B3-41C7-AD80-52D07A890EB2}" dt="2025-02-19T14:49:13.220" v="3552" actId="26606"/>
          <ac:spMkLst>
            <pc:docMk/>
            <pc:sldMk cId="1998234961" sldId="277"/>
            <ac:spMk id="13" creationId="{D1EA859B-E555-4109-94F3-6700E046E008}"/>
          </ac:spMkLst>
        </pc:spChg>
        <pc:picChg chg="add mod ord">
          <ac:chgData name="ELEONORA BUNICA" userId="4d1a4537ba49a1ff" providerId="LiveId" clId="{F7C9D5A9-E0B3-41C7-AD80-52D07A890EB2}" dt="2025-02-21T17:22:45.702" v="5885" actId="1076"/>
          <ac:picMkLst>
            <pc:docMk/>
            <pc:sldMk cId="1998234961" sldId="277"/>
            <ac:picMk id="6" creationId="{4F6B30CF-E05C-2752-C296-C912AC6D05E3}"/>
          </ac:picMkLst>
        </pc:picChg>
      </pc:sldChg>
      <pc:sldChg chg="addSp delSp modSp new add del mod setBg modClrScheme chgLayout modNotesTx">
        <pc:chgData name="ELEONORA BUNICA" userId="4d1a4537ba49a1ff" providerId="LiveId" clId="{F7C9D5A9-E0B3-41C7-AD80-52D07A890EB2}" dt="2025-02-21T13:33:43.697" v="5355" actId="2696"/>
        <pc:sldMkLst>
          <pc:docMk/>
          <pc:sldMk cId="3440113139" sldId="278"/>
        </pc:sldMkLst>
      </pc:sldChg>
      <pc:sldChg chg="modSp new del mod">
        <pc:chgData name="ELEONORA BUNICA" userId="4d1a4537ba49a1ff" providerId="LiveId" clId="{F7C9D5A9-E0B3-41C7-AD80-52D07A890EB2}" dt="2025-02-19T18:01:40.426" v="4272" actId="2696"/>
        <pc:sldMkLst>
          <pc:docMk/>
          <pc:sldMk cId="3640583455" sldId="278"/>
        </pc:sldMkLst>
      </pc:sldChg>
      <pc:sldChg chg="modSp new del mod">
        <pc:chgData name="ELEONORA BUNICA" userId="4d1a4537ba49a1ff" providerId="LiveId" clId="{F7C9D5A9-E0B3-41C7-AD80-52D07A890EB2}" dt="2025-02-19T18:01:44.238" v="4273" actId="2696"/>
        <pc:sldMkLst>
          <pc:docMk/>
          <pc:sldMk cId="107951496" sldId="279"/>
        </pc:sldMkLst>
      </pc:sldChg>
      <pc:sldChg chg="addSp modSp new mod setBg setClrOvrMap">
        <pc:chgData name="ELEONORA BUNICA" userId="4d1a4537ba49a1ff" providerId="LiveId" clId="{F7C9D5A9-E0B3-41C7-AD80-52D07A890EB2}" dt="2025-02-21T18:02:45.356" v="6122" actId="20577"/>
        <pc:sldMkLst>
          <pc:docMk/>
          <pc:sldMk cId="3801278887" sldId="279"/>
        </pc:sldMkLst>
        <pc:spChg chg="mod ord">
          <ac:chgData name="ELEONORA BUNICA" userId="4d1a4537ba49a1ff" providerId="LiveId" clId="{F7C9D5A9-E0B3-41C7-AD80-52D07A890EB2}" dt="2025-02-21T12:23:03.201" v="4813" actId="1076"/>
          <ac:spMkLst>
            <pc:docMk/>
            <pc:sldMk cId="3801278887" sldId="279"/>
            <ac:spMk id="2" creationId="{D3C5C6A3-F633-7B96-6C24-6A004412F95E}"/>
          </ac:spMkLst>
        </pc:spChg>
        <pc:spChg chg="add mod">
          <ac:chgData name="ELEONORA BUNICA" userId="4d1a4537ba49a1ff" providerId="LiveId" clId="{F7C9D5A9-E0B3-41C7-AD80-52D07A890EB2}" dt="2025-02-21T18:02:45.356" v="6122" actId="20577"/>
          <ac:spMkLst>
            <pc:docMk/>
            <pc:sldMk cId="3801278887" sldId="279"/>
            <ac:spMk id="6" creationId="{D115230A-74E7-1B99-CCCA-7EC129861EC1}"/>
          </ac:spMkLst>
        </pc:spChg>
        <pc:spChg chg="add mod">
          <ac:chgData name="ELEONORA BUNICA" userId="4d1a4537ba49a1ff" providerId="LiveId" clId="{F7C9D5A9-E0B3-41C7-AD80-52D07A890EB2}" dt="2025-02-21T13:34:13.607" v="5358" actId="1076"/>
          <ac:spMkLst>
            <pc:docMk/>
            <pc:sldMk cId="3801278887" sldId="279"/>
            <ac:spMk id="8" creationId="{38BA6D2A-2D1F-104F-F521-D842184420AE}"/>
          </ac:spMkLst>
        </pc:spChg>
        <pc:spChg chg="add">
          <ac:chgData name="ELEONORA BUNICA" userId="4d1a4537ba49a1ff" providerId="LiveId" clId="{F7C9D5A9-E0B3-41C7-AD80-52D07A890EB2}" dt="2025-02-21T12:16:38.408" v="4765" actId="26606"/>
          <ac:spMkLst>
            <pc:docMk/>
            <pc:sldMk cId="3801278887" sldId="279"/>
            <ac:spMk id="9" creationId="{71B2258F-86CA-4D4D-8270-BC05FCDEBFB3}"/>
          </ac:spMkLst>
        </pc:spChg>
        <pc:spChg chg="add mod">
          <ac:chgData name="ELEONORA BUNICA" userId="4d1a4537ba49a1ff" providerId="LiveId" clId="{F7C9D5A9-E0B3-41C7-AD80-52D07A890EB2}" dt="2025-02-21T12:24:53.781" v="4833" actId="1076"/>
          <ac:spMkLst>
            <pc:docMk/>
            <pc:sldMk cId="3801278887" sldId="279"/>
            <ac:spMk id="11" creationId="{FE415CE8-520B-B9AE-365F-35EE68E4B428}"/>
          </ac:spMkLst>
        </pc:spChg>
        <pc:spChg chg="add mod">
          <ac:chgData name="ELEONORA BUNICA" userId="4d1a4537ba49a1ff" providerId="LiveId" clId="{F7C9D5A9-E0B3-41C7-AD80-52D07A890EB2}" dt="2025-02-21T17:07:05.330" v="5784" actId="20577"/>
          <ac:spMkLst>
            <pc:docMk/>
            <pc:sldMk cId="3801278887" sldId="279"/>
            <ac:spMk id="13" creationId="{38EFF383-398B-09B7-8A96-B9C74CC77B75}"/>
          </ac:spMkLst>
        </pc:spChg>
        <pc:picChg chg="add mod">
          <ac:chgData name="ELEONORA BUNICA" userId="4d1a4537ba49a1ff" providerId="LiveId" clId="{F7C9D5A9-E0B3-41C7-AD80-52D07A890EB2}" dt="2025-02-21T17:07:29.563" v="5786" actId="1035"/>
          <ac:picMkLst>
            <pc:docMk/>
            <pc:sldMk cId="3801278887" sldId="279"/>
            <ac:picMk id="4" creationId="{B0A3E2A7-72D6-FA7F-761D-FAFC2E84FCD9}"/>
          </ac:picMkLst>
        </pc:picChg>
      </pc:sldChg>
      <pc:sldChg chg="addSp modSp new del mod ord modNotesTx">
        <pc:chgData name="ELEONORA BUNICA" userId="4d1a4537ba49a1ff" providerId="LiveId" clId="{F7C9D5A9-E0B3-41C7-AD80-52D07A890EB2}" dt="2025-02-21T17:45:19.205" v="6098" actId="2696"/>
        <pc:sldMkLst>
          <pc:docMk/>
          <pc:sldMk cId="43931199" sldId="280"/>
        </pc:sldMkLst>
      </pc:sldChg>
      <pc:sldChg chg="modSp new del mod">
        <pc:chgData name="ELEONORA BUNICA" userId="4d1a4537ba49a1ff" providerId="LiveId" clId="{F7C9D5A9-E0B3-41C7-AD80-52D07A890EB2}" dt="2025-02-19T18:01:46.843" v="4274" actId="2696"/>
        <pc:sldMkLst>
          <pc:docMk/>
          <pc:sldMk cId="2965000471" sldId="280"/>
        </pc:sldMkLst>
      </pc:sldChg>
      <pc:sldChg chg="new del">
        <pc:chgData name="ELEONORA BUNICA" userId="4d1a4537ba49a1ff" providerId="LiveId" clId="{F7C9D5A9-E0B3-41C7-AD80-52D07A890EB2}" dt="2025-02-19T17:47:28.802" v="4164" actId="2696"/>
        <pc:sldMkLst>
          <pc:docMk/>
          <pc:sldMk cId="1717502813" sldId="281"/>
        </pc:sldMkLst>
      </pc:sldChg>
      <pc:sldChg chg="addSp delSp modSp new del mod">
        <pc:chgData name="ELEONORA BUNICA" userId="4d1a4537ba49a1ff" providerId="LiveId" clId="{F7C9D5A9-E0B3-41C7-AD80-52D07A890EB2}" dt="2025-02-21T17:20:07.800" v="5875" actId="2696"/>
        <pc:sldMkLst>
          <pc:docMk/>
          <pc:sldMk cId="1919154754" sldId="281"/>
        </pc:sldMkLst>
      </pc:sldChg>
      <pc:sldChg chg="addSp delSp modSp new del mod">
        <pc:chgData name="ELEONORA BUNICA" userId="4d1a4537ba49a1ff" providerId="LiveId" clId="{F7C9D5A9-E0B3-41C7-AD80-52D07A890EB2}" dt="2025-02-21T17:25:51.272" v="5896" actId="2696"/>
        <pc:sldMkLst>
          <pc:docMk/>
          <pc:sldMk cId="2677057233" sldId="282"/>
        </pc:sldMkLst>
      </pc:sldChg>
      <pc:sldChg chg="addSp delSp modSp new mod setBg modNotesTx">
        <pc:chgData name="ELEONORA BUNICA" userId="4d1a4537ba49a1ff" providerId="LiveId" clId="{F7C9D5A9-E0B3-41C7-AD80-52D07A890EB2}" dt="2025-02-28T11:11:10.450" v="6945" actId="5793"/>
        <pc:sldMkLst>
          <pc:docMk/>
          <pc:sldMk cId="346643280" sldId="283"/>
        </pc:sldMkLst>
        <pc:spChg chg="mod">
          <ac:chgData name="ELEONORA BUNICA" userId="4d1a4537ba49a1ff" providerId="LiveId" clId="{F7C9D5A9-E0B3-41C7-AD80-52D07A890EB2}" dt="2025-02-28T11:11:04.459" v="6938" actId="1076"/>
          <ac:spMkLst>
            <pc:docMk/>
            <pc:sldMk cId="346643280" sldId="283"/>
            <ac:spMk id="2" creationId="{52E6899B-312D-E367-C796-086C5D5BA979}"/>
          </ac:spMkLst>
        </pc:spChg>
        <pc:spChg chg="add mod">
          <ac:chgData name="ELEONORA BUNICA" userId="4d1a4537ba49a1ff" providerId="LiveId" clId="{F7C9D5A9-E0B3-41C7-AD80-52D07A890EB2}" dt="2025-02-28T11:11:10.450" v="6945" actId="5793"/>
          <ac:spMkLst>
            <pc:docMk/>
            <pc:sldMk cId="346643280" sldId="283"/>
            <ac:spMk id="4" creationId="{BC492930-7CFB-593B-61F8-08C8F2CB5EAD}"/>
          </ac:spMkLst>
        </pc:spChg>
        <pc:spChg chg="add">
          <ac:chgData name="ELEONORA BUNICA" userId="4d1a4537ba49a1ff" providerId="LiveId" clId="{F7C9D5A9-E0B3-41C7-AD80-52D07A890EB2}" dt="2025-02-21T16:47:28.149" v="5649" actId="26606"/>
          <ac:spMkLst>
            <pc:docMk/>
            <pc:sldMk cId="346643280" sldId="283"/>
            <ac:spMk id="28" creationId="{04812C46-200A-4DEB-A05E-3ED6C68C2387}"/>
          </ac:spMkLst>
        </pc:spChg>
        <pc:spChg chg="add">
          <ac:chgData name="ELEONORA BUNICA" userId="4d1a4537ba49a1ff" providerId="LiveId" clId="{F7C9D5A9-E0B3-41C7-AD80-52D07A890EB2}" dt="2025-02-21T16:47:28.149" v="5649" actId="26606"/>
          <ac:spMkLst>
            <pc:docMk/>
            <pc:sldMk cId="346643280" sldId="283"/>
            <ac:spMk id="29" creationId="{D1EA859B-E555-4109-94F3-6700E046E008}"/>
          </ac:spMkLst>
        </pc:spChg>
        <pc:picChg chg="add mod ord">
          <ac:chgData name="ELEONORA BUNICA" userId="4d1a4537ba49a1ff" providerId="LiveId" clId="{F7C9D5A9-E0B3-41C7-AD80-52D07A890EB2}" dt="2025-02-21T17:04:32.897" v="5756" actId="1076"/>
          <ac:picMkLst>
            <pc:docMk/>
            <pc:sldMk cId="346643280" sldId="283"/>
            <ac:picMk id="6" creationId="{41E8F02C-EC92-7641-BF91-3BCD39B461F3}"/>
          </ac:picMkLst>
        </pc:picChg>
      </pc:sldChg>
      <pc:sldChg chg="modSp new del mod">
        <pc:chgData name="ELEONORA BUNICA" userId="4d1a4537ba49a1ff" providerId="LiveId" clId="{F7C9D5A9-E0B3-41C7-AD80-52D07A890EB2}" dt="2025-02-21T18:31:32.338" v="6199" actId="2696"/>
        <pc:sldMkLst>
          <pc:docMk/>
          <pc:sldMk cId="500288090" sldId="284"/>
        </pc:sldMkLst>
      </pc:sldChg>
      <pc:sldChg chg="addSp delSp modSp new del mod setBg modNotesTx">
        <pc:chgData name="ELEONORA BUNICA" userId="4d1a4537ba49a1ff" providerId="LiveId" clId="{F7C9D5A9-E0B3-41C7-AD80-52D07A890EB2}" dt="2025-02-28T08:24:32.304" v="6805" actId="2696"/>
        <pc:sldMkLst>
          <pc:docMk/>
          <pc:sldMk cId="1052383059" sldId="284"/>
        </pc:sldMkLst>
        <pc:spChg chg="mod">
          <ac:chgData name="ELEONORA BUNICA" userId="4d1a4537ba49a1ff" providerId="LiveId" clId="{F7C9D5A9-E0B3-41C7-AD80-52D07A890EB2}" dt="2025-02-28T08:17:46.724" v="6746" actId="207"/>
          <ac:spMkLst>
            <pc:docMk/>
            <pc:sldMk cId="1052383059" sldId="284"/>
            <ac:spMk id="2" creationId="{41546733-8CF5-BD37-C7A4-1F65469B4937}"/>
          </ac:spMkLst>
        </pc:spChg>
        <pc:spChg chg="add mod">
          <ac:chgData name="ELEONORA BUNICA" userId="4d1a4537ba49a1ff" providerId="LiveId" clId="{F7C9D5A9-E0B3-41C7-AD80-52D07A890EB2}" dt="2025-02-28T08:12:50.071" v="6736" actId="1076"/>
          <ac:spMkLst>
            <pc:docMk/>
            <pc:sldMk cId="1052383059" sldId="284"/>
            <ac:spMk id="4" creationId="{30016F25-DBC4-5292-D612-8E72C3343C4D}"/>
          </ac:spMkLst>
        </pc:spChg>
        <pc:spChg chg="add mod">
          <ac:chgData name="ELEONORA BUNICA" userId="4d1a4537ba49a1ff" providerId="LiveId" clId="{F7C9D5A9-E0B3-41C7-AD80-52D07A890EB2}" dt="2025-02-28T08:09:10.900" v="6706" actId="1076"/>
          <ac:spMkLst>
            <pc:docMk/>
            <pc:sldMk cId="1052383059" sldId="284"/>
            <ac:spMk id="6" creationId="{8B8E8CFB-1259-5CE3-6575-1BBA24068520}"/>
          </ac:spMkLst>
        </pc:spChg>
        <pc:spChg chg="add del">
          <ac:chgData name="ELEONORA BUNICA" userId="4d1a4537ba49a1ff" providerId="LiveId" clId="{F7C9D5A9-E0B3-41C7-AD80-52D07A890EB2}" dt="2025-02-28T08:06:51.628" v="6688" actId="26606"/>
          <ac:spMkLst>
            <pc:docMk/>
            <pc:sldMk cId="1052383059" sldId="284"/>
            <ac:spMk id="13" creationId="{04812C46-200A-4DEB-A05E-3ED6C68C2387}"/>
          </ac:spMkLst>
        </pc:spChg>
        <pc:spChg chg="add del">
          <ac:chgData name="ELEONORA BUNICA" userId="4d1a4537ba49a1ff" providerId="LiveId" clId="{F7C9D5A9-E0B3-41C7-AD80-52D07A890EB2}" dt="2025-02-28T08:06:51.628" v="6688" actId="26606"/>
          <ac:spMkLst>
            <pc:docMk/>
            <pc:sldMk cId="1052383059" sldId="284"/>
            <ac:spMk id="15" creationId="{D1EA859B-E555-4109-94F3-6700E046E008}"/>
          </ac:spMkLst>
        </pc:spChg>
        <pc:spChg chg="add del">
          <ac:chgData name="ELEONORA BUNICA" userId="4d1a4537ba49a1ff" providerId="LiveId" clId="{F7C9D5A9-E0B3-41C7-AD80-52D07A890EB2}" dt="2025-02-28T08:06:51.624" v="6687" actId="26606"/>
          <ac:spMkLst>
            <pc:docMk/>
            <pc:sldMk cId="1052383059" sldId="284"/>
            <ac:spMk id="20" creationId="{C0A1ED06-4733-4020-9C60-81D4D801408D}"/>
          </ac:spMkLst>
        </pc:spChg>
        <pc:spChg chg="add del">
          <ac:chgData name="ELEONORA BUNICA" userId="4d1a4537ba49a1ff" providerId="LiveId" clId="{F7C9D5A9-E0B3-41C7-AD80-52D07A890EB2}" dt="2025-02-28T08:06:51.624" v="6687" actId="26606"/>
          <ac:spMkLst>
            <pc:docMk/>
            <pc:sldMk cId="1052383059" sldId="284"/>
            <ac:spMk id="22" creationId="{B0CA3509-3AF9-45FE-93ED-57BB5D5E8E07}"/>
          </ac:spMkLst>
        </pc:spChg>
        <pc:spChg chg="add">
          <ac:chgData name="ELEONORA BUNICA" userId="4d1a4537ba49a1ff" providerId="LiveId" clId="{F7C9D5A9-E0B3-41C7-AD80-52D07A890EB2}" dt="2025-02-28T08:06:51.628" v="6688" actId="26606"/>
          <ac:spMkLst>
            <pc:docMk/>
            <pc:sldMk cId="1052383059" sldId="284"/>
            <ac:spMk id="24" creationId="{04812C46-200A-4DEB-A05E-3ED6C68C2387}"/>
          </ac:spMkLst>
        </pc:spChg>
        <pc:spChg chg="add">
          <ac:chgData name="ELEONORA BUNICA" userId="4d1a4537ba49a1ff" providerId="LiveId" clId="{F7C9D5A9-E0B3-41C7-AD80-52D07A890EB2}" dt="2025-02-28T08:06:51.628" v="6688" actId="26606"/>
          <ac:spMkLst>
            <pc:docMk/>
            <pc:sldMk cId="1052383059" sldId="284"/>
            <ac:spMk id="25" creationId="{D1EA859B-E555-4109-94F3-6700E046E008}"/>
          </ac:spMkLst>
        </pc:spChg>
        <pc:picChg chg="add mod ord">
          <ac:chgData name="ELEONORA BUNICA" userId="4d1a4537ba49a1ff" providerId="LiveId" clId="{F7C9D5A9-E0B3-41C7-AD80-52D07A890EB2}" dt="2025-02-28T08:09:04.193" v="6705" actId="1076"/>
          <ac:picMkLst>
            <pc:docMk/>
            <pc:sldMk cId="1052383059" sldId="284"/>
            <ac:picMk id="8" creationId="{FE953905-5BF5-B257-E6C7-B8C6748D700A}"/>
          </ac:picMkLst>
        </pc:picChg>
      </pc:sldChg>
      <pc:sldChg chg="new del">
        <pc:chgData name="ELEONORA BUNICA" userId="4d1a4537ba49a1ff" providerId="LiveId" clId="{F7C9D5A9-E0B3-41C7-AD80-52D07A890EB2}" dt="2025-02-21T18:27:40.344" v="6152" actId="680"/>
        <pc:sldMkLst>
          <pc:docMk/>
          <pc:sldMk cId="3825586467" sldId="284"/>
        </pc:sldMkLst>
      </pc:sldChg>
      <pc:sldChg chg="addSp modSp new del mod">
        <pc:chgData name="ELEONORA BUNICA" userId="4d1a4537ba49a1ff" providerId="LiveId" clId="{F7C9D5A9-E0B3-41C7-AD80-52D07A890EB2}" dt="2025-02-28T08:24:16.221" v="6804" actId="2696"/>
        <pc:sldMkLst>
          <pc:docMk/>
          <pc:sldMk cId="3068927592" sldId="285"/>
        </pc:sldMkLst>
        <pc:picChg chg="add mod">
          <ac:chgData name="ELEONORA BUNICA" userId="4d1a4537ba49a1ff" providerId="LiveId" clId="{F7C9D5A9-E0B3-41C7-AD80-52D07A890EB2}" dt="2025-02-28T08:12:08.013" v="6732" actId="14100"/>
          <ac:picMkLst>
            <pc:docMk/>
            <pc:sldMk cId="3068927592" sldId="285"/>
            <ac:picMk id="4" creationId="{9E254422-7D85-DAFD-511E-80DA47D25CF8}"/>
          </ac:picMkLst>
        </pc:picChg>
        <pc:picChg chg="add mod">
          <ac:chgData name="ELEONORA BUNICA" userId="4d1a4537ba49a1ff" providerId="LiveId" clId="{F7C9D5A9-E0B3-41C7-AD80-52D07A890EB2}" dt="2025-02-28T08:11:59.669" v="6730" actId="14100"/>
          <ac:picMkLst>
            <pc:docMk/>
            <pc:sldMk cId="3068927592" sldId="285"/>
            <ac:picMk id="6" creationId="{6E486481-A7C5-87BA-B771-9EC2A7D88901}"/>
          </ac:picMkLst>
        </pc:picChg>
      </pc:sldChg>
      <pc:sldChg chg="addSp delSp modSp new mod ord setBg setClrOvrMap modNotesTx">
        <pc:chgData name="ELEONORA BUNICA" userId="4d1a4537ba49a1ff" providerId="LiveId" clId="{F7C9D5A9-E0B3-41C7-AD80-52D07A890EB2}" dt="2025-02-28T10:51:55.140" v="6901" actId="20577"/>
        <pc:sldMkLst>
          <pc:docMk/>
          <pc:sldMk cId="3761977248" sldId="286"/>
        </pc:sldMkLst>
        <pc:spChg chg="mod ord">
          <ac:chgData name="ELEONORA BUNICA" userId="4d1a4537ba49a1ff" providerId="LiveId" clId="{F7C9D5A9-E0B3-41C7-AD80-52D07A890EB2}" dt="2025-02-28T09:45:50.181" v="6827" actId="1076"/>
          <ac:spMkLst>
            <pc:docMk/>
            <pc:sldMk cId="3761977248" sldId="286"/>
            <ac:spMk id="2" creationId="{1312449E-C103-E89B-20C8-79DD3A55E5F5}"/>
          </ac:spMkLst>
        </pc:spChg>
        <pc:spChg chg="add mod">
          <ac:chgData name="ELEONORA BUNICA" userId="4d1a4537ba49a1ff" providerId="LiveId" clId="{F7C9D5A9-E0B3-41C7-AD80-52D07A890EB2}" dt="2025-02-28T09:49:13.496" v="6853" actId="208"/>
          <ac:spMkLst>
            <pc:docMk/>
            <pc:sldMk cId="3761977248" sldId="286"/>
            <ac:spMk id="6" creationId="{56857707-69F3-FEA0-65E9-CC1A1340ECDC}"/>
          </ac:spMkLst>
        </pc:spChg>
        <pc:spChg chg="add del mod">
          <ac:chgData name="ELEONORA BUNICA" userId="4d1a4537ba49a1ff" providerId="LiveId" clId="{F7C9D5A9-E0B3-41C7-AD80-52D07A890EB2}" dt="2025-02-28T09:48:47.299" v="6847" actId="47"/>
          <ac:spMkLst>
            <pc:docMk/>
            <pc:sldMk cId="3761977248" sldId="286"/>
            <ac:spMk id="8" creationId="{8A686E3C-FB68-C64C-FC6D-2F15FE52BCCD}"/>
          </ac:spMkLst>
        </pc:spChg>
        <pc:spChg chg="add">
          <ac:chgData name="ELEONORA BUNICA" userId="4d1a4537ba49a1ff" providerId="LiveId" clId="{F7C9D5A9-E0B3-41C7-AD80-52D07A890EB2}" dt="2025-02-28T08:18:26.124" v="6752" actId="26606"/>
          <ac:spMkLst>
            <pc:docMk/>
            <pc:sldMk cId="3761977248" sldId="286"/>
            <ac:spMk id="9" creationId="{71B2258F-86CA-4D4D-8270-BC05FCDEBFB3}"/>
          </ac:spMkLst>
        </pc:spChg>
        <pc:picChg chg="add mod">
          <ac:chgData name="ELEONORA BUNICA" userId="4d1a4537ba49a1ff" providerId="LiveId" clId="{F7C9D5A9-E0B3-41C7-AD80-52D07A890EB2}" dt="2025-02-28T08:18:46.876" v="6757" actId="1076"/>
          <ac:picMkLst>
            <pc:docMk/>
            <pc:sldMk cId="3761977248" sldId="286"/>
            <ac:picMk id="4" creationId="{C4AEBEF8-767E-04DE-F6DE-0CF3B7D9F4F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FF57A-7DDB-43B2-A36E-BD2EE3879C16}" type="datetimeFigureOut">
              <a:rPr lang="en-GB" smtClean="0"/>
              <a:t>28/02/2025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2BBC1D-80C8-480B-890F-3D9E5093387E}" type="slidenum">
              <a:rPr lang="en-GB" smtClean="0"/>
              <a:t>‹#›</a:t>
            </a:fld>
            <a:endParaRPr lang="en-GB"/>
          </a:p>
        </p:txBody>
      </p:sp>
    </p:spTree>
    <p:extLst>
      <p:ext uri="{BB962C8B-B14F-4D97-AF65-F5344CB8AC3E}">
        <p14:creationId xmlns:p14="http://schemas.microsoft.com/office/powerpoint/2010/main" val="2878997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kern="100" dirty="0">
                <a:latin typeface="Calibri" panose="020F0502020204030204" pitchFamily="34" charset="0"/>
                <a:ea typeface="Calibri" panose="020F0502020204030204" pitchFamily="34" charset="0"/>
                <a:cs typeface="Times New Roman" panose="02020603050405020304" pitchFamily="18" charset="0"/>
              </a:rPr>
              <a:t>NCA, 2024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latin typeface="Calibri" panose="020F0502020204030204" pitchFamily="34" charset="0"/>
                <a:ea typeface="Calibri" panose="020F0502020204030204" pitchFamily="34" charset="0"/>
                <a:cs typeface="Calibri" panose="020F0502020204030204" pitchFamily="34" charset="0"/>
              </a:rPr>
              <a:t>College of Policing, 2024</a:t>
            </a:r>
            <a:endParaRPr lang="en-GB" dirty="0"/>
          </a:p>
          <a:p>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3</a:t>
            </a:fld>
            <a:endParaRPr lang="en-GB"/>
          </a:p>
        </p:txBody>
      </p:sp>
    </p:spTree>
    <p:extLst>
      <p:ext uri="{BB962C8B-B14F-4D97-AF65-F5344CB8AC3E}">
        <p14:creationId xmlns:p14="http://schemas.microsoft.com/office/powerpoint/2010/main" val="3838527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latin typeface="Calibri" panose="020F0502020204030204" pitchFamily="34" charset="0"/>
                <a:ea typeface="Calibri" panose="020F0502020204030204" pitchFamily="34" charset="0"/>
                <a:cs typeface="Calibri" panose="020F0502020204030204" pitchFamily="34" charset="0"/>
              </a:rPr>
              <a:t>Department for Transport, 2020</a:t>
            </a:r>
            <a:endParaRPr lang="en-GB" b="0" dirty="0"/>
          </a:p>
        </p:txBody>
      </p:sp>
      <p:sp>
        <p:nvSpPr>
          <p:cNvPr id="4" name="Slide Number Placeholder 3"/>
          <p:cNvSpPr>
            <a:spLocks noGrp="1"/>
          </p:cNvSpPr>
          <p:nvPr>
            <p:ph type="sldNum" sz="quarter" idx="5"/>
          </p:nvPr>
        </p:nvSpPr>
        <p:spPr/>
        <p:txBody>
          <a:bodyPr/>
          <a:lstStyle/>
          <a:p>
            <a:fld id="{D92BBC1D-80C8-480B-890F-3D9E5093387E}" type="slidenum">
              <a:rPr lang="en-GB" smtClean="0"/>
              <a:t>4</a:t>
            </a:fld>
            <a:endParaRPr lang="en-GB"/>
          </a:p>
        </p:txBody>
      </p:sp>
    </p:spTree>
    <p:extLst>
      <p:ext uri="{BB962C8B-B14F-4D97-AF65-F5344CB8AC3E}">
        <p14:creationId xmlns:p14="http://schemas.microsoft.com/office/powerpoint/2010/main" val="3276570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NPCC, 09.07.2024 (a)</a:t>
            </a:r>
          </a:p>
          <a:p>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5</a:t>
            </a:fld>
            <a:endParaRPr lang="en-GB"/>
          </a:p>
        </p:txBody>
      </p:sp>
    </p:spTree>
    <p:extLst>
      <p:ext uri="{BB962C8B-B14F-4D97-AF65-F5344CB8AC3E}">
        <p14:creationId xmlns:p14="http://schemas.microsoft.com/office/powerpoint/2010/main" val="1874758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NPCC, 2024 (b)</a:t>
            </a:r>
          </a:p>
        </p:txBody>
      </p:sp>
      <p:sp>
        <p:nvSpPr>
          <p:cNvPr id="4" name="Slide Number Placeholder 3"/>
          <p:cNvSpPr>
            <a:spLocks noGrp="1"/>
          </p:cNvSpPr>
          <p:nvPr>
            <p:ph type="sldNum" sz="quarter" idx="5"/>
          </p:nvPr>
        </p:nvSpPr>
        <p:spPr/>
        <p:txBody>
          <a:bodyPr/>
          <a:lstStyle/>
          <a:p>
            <a:fld id="{D92BBC1D-80C8-480B-890F-3D9E5093387E}" type="slidenum">
              <a:rPr lang="en-GB" smtClean="0"/>
              <a:t>7</a:t>
            </a:fld>
            <a:endParaRPr lang="en-GB"/>
          </a:p>
        </p:txBody>
      </p:sp>
    </p:spTree>
    <p:extLst>
      <p:ext uri="{BB962C8B-B14F-4D97-AF65-F5344CB8AC3E}">
        <p14:creationId xmlns:p14="http://schemas.microsoft.com/office/powerpoint/2010/main" val="1104207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NPCC, 09.07.2024 (b)</a:t>
            </a:r>
          </a:p>
          <a:p>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8</a:t>
            </a:fld>
            <a:endParaRPr lang="en-GB"/>
          </a:p>
        </p:txBody>
      </p:sp>
    </p:spTree>
    <p:extLst>
      <p:ext uri="{BB962C8B-B14F-4D97-AF65-F5344CB8AC3E}">
        <p14:creationId xmlns:p14="http://schemas.microsoft.com/office/powerpoint/2010/main" val="8533501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N8 policing Research Partnership, 2023 </a:t>
            </a:r>
          </a:p>
          <a:p>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9</a:t>
            </a:fld>
            <a:endParaRPr lang="en-GB"/>
          </a:p>
        </p:txBody>
      </p:sp>
    </p:spTree>
    <p:extLst>
      <p:ext uri="{BB962C8B-B14F-4D97-AF65-F5344CB8AC3E}">
        <p14:creationId xmlns:p14="http://schemas.microsoft.com/office/powerpoint/2010/main" val="2019463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BBC, 2024</a:t>
            </a:r>
          </a:p>
        </p:txBody>
      </p:sp>
      <p:sp>
        <p:nvSpPr>
          <p:cNvPr id="4" name="Slide Number Placeholder 3"/>
          <p:cNvSpPr>
            <a:spLocks noGrp="1"/>
          </p:cNvSpPr>
          <p:nvPr>
            <p:ph type="sldNum" sz="quarter" idx="5"/>
          </p:nvPr>
        </p:nvSpPr>
        <p:spPr/>
        <p:txBody>
          <a:bodyPr/>
          <a:lstStyle/>
          <a:p>
            <a:fld id="{D92BBC1D-80C8-480B-890F-3D9E5093387E}" type="slidenum">
              <a:rPr lang="en-GB" smtClean="0"/>
              <a:t>10</a:t>
            </a:fld>
            <a:endParaRPr lang="en-GB"/>
          </a:p>
        </p:txBody>
      </p:sp>
    </p:spTree>
    <p:extLst>
      <p:ext uri="{BB962C8B-B14F-4D97-AF65-F5344CB8AC3E}">
        <p14:creationId xmlns:p14="http://schemas.microsoft.com/office/powerpoint/2010/main" val="3327491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NPCC, 09.07.2024 (b)</a:t>
            </a:r>
          </a:p>
          <a:p>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11</a:t>
            </a:fld>
            <a:endParaRPr lang="en-GB"/>
          </a:p>
        </p:txBody>
      </p:sp>
    </p:spTree>
    <p:extLst>
      <p:ext uri="{BB962C8B-B14F-4D97-AF65-F5344CB8AC3E}">
        <p14:creationId xmlns:p14="http://schemas.microsoft.com/office/powerpoint/2010/main" val="1272677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dirty="0">
                <a:latin typeface="Calibri" panose="020F0502020204030204" pitchFamily="34" charset="0"/>
                <a:ea typeface="Calibri" panose="020F0502020204030204" pitchFamily="34" charset="0"/>
                <a:cs typeface="Calibri" panose="020F0502020204030204" pitchFamily="34" charset="0"/>
              </a:rPr>
              <a:t>HMICFRS, 2022</a:t>
            </a:r>
          </a:p>
          <a:p>
            <a:r>
              <a:rPr lang="en-GB" sz="1200" b="0" dirty="0">
                <a:latin typeface="Calibri" panose="020F0502020204030204" pitchFamily="34" charset="0"/>
                <a:ea typeface="Calibri" panose="020F0502020204030204" pitchFamily="34" charset="0"/>
                <a:cs typeface="Calibri" panose="020F0502020204030204" pitchFamily="34" charset="0"/>
              </a:rPr>
              <a:t>NCLCC, 2024</a:t>
            </a:r>
            <a:endParaRPr lang="en-GB" b="0" dirty="0"/>
          </a:p>
        </p:txBody>
      </p:sp>
      <p:sp>
        <p:nvSpPr>
          <p:cNvPr id="4" name="Slide Number Placeholder 3"/>
          <p:cNvSpPr>
            <a:spLocks noGrp="1"/>
          </p:cNvSpPr>
          <p:nvPr>
            <p:ph type="sldNum" sz="quarter" idx="5"/>
          </p:nvPr>
        </p:nvSpPr>
        <p:spPr/>
        <p:txBody>
          <a:bodyPr/>
          <a:lstStyle/>
          <a:p>
            <a:fld id="{D92BBC1D-80C8-480B-890F-3D9E5093387E}" type="slidenum">
              <a:rPr lang="en-GB" smtClean="0"/>
              <a:t>12</a:t>
            </a:fld>
            <a:endParaRPr lang="en-GB"/>
          </a:p>
        </p:txBody>
      </p:sp>
    </p:spTree>
    <p:extLst>
      <p:ext uri="{BB962C8B-B14F-4D97-AF65-F5344CB8AC3E}">
        <p14:creationId xmlns:p14="http://schemas.microsoft.com/office/powerpoint/2010/main" val="1831305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kern="100" dirty="0">
                <a:latin typeface="Calibri" panose="020F0502020204030204" pitchFamily="34" charset="0"/>
                <a:ea typeface="Calibri" panose="020F0502020204030204" pitchFamily="34" charset="0"/>
                <a:cs typeface="Times New Roman" panose="02020603050405020304" pitchFamily="18" charset="0"/>
              </a:rPr>
              <a:t>NPCC (2024)</a:t>
            </a:r>
          </a:p>
          <a:p>
            <a:r>
              <a:rPr lang="en-GB" sz="1200" b="0" dirty="0">
                <a:latin typeface="Calibri" panose="020F0502020204030204" pitchFamily="34" charset="0"/>
                <a:ea typeface="Calibri" panose="020F0502020204030204" pitchFamily="34" charset="0"/>
                <a:cs typeface="Calibri" panose="020F0502020204030204" pitchFamily="34" charset="0"/>
              </a:rPr>
              <a:t>NCLCC, 2024 (d)</a:t>
            </a:r>
          </a:p>
          <a:p>
            <a:r>
              <a:rPr lang="en-GB" sz="1200" b="0" dirty="0">
                <a:latin typeface="Calibri" panose="020F0502020204030204" pitchFamily="34" charset="0"/>
                <a:ea typeface="Calibri" panose="020F0502020204030204" pitchFamily="34" charset="0"/>
                <a:cs typeface="Calibri" panose="020F0502020204030204" pitchFamily="34" charset="0"/>
              </a:rPr>
              <a:t>Shaw, 2024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kern="100" dirty="0">
                <a:latin typeface="Calibri" panose="020F0502020204030204" pitchFamily="34" charset="0"/>
                <a:ea typeface="Calibri" panose="020F0502020204030204" pitchFamily="34" charset="0"/>
                <a:cs typeface="Times New Roman" panose="02020603050405020304" pitchFamily="18" charset="0"/>
              </a:rPr>
              <a:t>HMICFRS (2022)</a:t>
            </a:r>
          </a:p>
          <a:p>
            <a:endParaRPr lang="en-GB" b="0" dirty="0"/>
          </a:p>
        </p:txBody>
      </p:sp>
      <p:sp>
        <p:nvSpPr>
          <p:cNvPr id="4" name="Slide Number Placeholder 3"/>
          <p:cNvSpPr>
            <a:spLocks noGrp="1"/>
          </p:cNvSpPr>
          <p:nvPr>
            <p:ph type="sldNum" sz="quarter" idx="5"/>
          </p:nvPr>
        </p:nvSpPr>
        <p:spPr/>
        <p:txBody>
          <a:bodyPr/>
          <a:lstStyle/>
          <a:p>
            <a:fld id="{D92BBC1D-80C8-480B-890F-3D9E5093387E}" type="slidenum">
              <a:rPr lang="en-GB" smtClean="0"/>
              <a:t>13</a:t>
            </a:fld>
            <a:endParaRPr lang="en-GB"/>
          </a:p>
        </p:txBody>
      </p:sp>
    </p:spTree>
    <p:extLst>
      <p:ext uri="{BB962C8B-B14F-4D97-AF65-F5344CB8AC3E}">
        <p14:creationId xmlns:p14="http://schemas.microsoft.com/office/powerpoint/2010/main" val="1121910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National Police Chief’s Council (2024)</a:t>
            </a:r>
            <a:endParaRPr lang="en-GB" dirty="0"/>
          </a:p>
        </p:txBody>
      </p:sp>
      <p:sp>
        <p:nvSpPr>
          <p:cNvPr id="4" name="Slide Number Placeholder 3"/>
          <p:cNvSpPr>
            <a:spLocks noGrp="1"/>
          </p:cNvSpPr>
          <p:nvPr>
            <p:ph type="sldNum" sz="quarter" idx="5"/>
          </p:nvPr>
        </p:nvSpPr>
        <p:spPr/>
        <p:txBody>
          <a:bodyPr/>
          <a:lstStyle/>
          <a:p>
            <a:fld id="{D92BBC1D-80C8-480B-890F-3D9E5093387E}" type="slidenum">
              <a:rPr lang="en-GB" smtClean="0"/>
              <a:t>14</a:t>
            </a:fld>
            <a:endParaRPr lang="en-GB"/>
          </a:p>
        </p:txBody>
      </p:sp>
    </p:spTree>
    <p:extLst>
      <p:ext uri="{BB962C8B-B14F-4D97-AF65-F5344CB8AC3E}">
        <p14:creationId xmlns:p14="http://schemas.microsoft.com/office/powerpoint/2010/main" val="914206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0602D-3008-101A-8E1F-4D52384CD68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CD00500-34FD-171C-4486-94505290D6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FBAFEAE-A799-2DC9-C4DC-A39E75775AA1}"/>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03AB269A-0755-0ED6-C69B-8FF3A93D1C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3960EC-6678-8FCB-60AC-CEC79BBCDBA6}"/>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427253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4FFA1-75A9-2221-30EB-7C98BF91DDE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C10D21C-FDA5-0B12-1F13-CDDA15C8A3F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AB9974D-E106-3015-087C-D091651202AF}"/>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903FA1BB-C938-4E28-3AB4-A024176011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0D5E4E-19E3-30F1-0586-C61CADFE726A}"/>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396937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D1295-111F-5346-B13D-C2C87DC3B25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55A33BD-9449-978A-8C5D-AA0E3605209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D9D273-749A-BE0A-B394-AA4FFE90029C}"/>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D160D700-C681-E848-1E09-C234CDB7B2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A10F0D-9E4C-87D5-3CAA-A06FCC6E02BC}"/>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24730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E724F-0B7C-54FA-779E-35D16320EEC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2838F6A-FBD4-C113-A9C3-8DDFE5F01F7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E53A82B-4513-8EC7-D810-A7F3B65BFEA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DAC6DE1-A5F9-93DE-47E4-9D89264920F9}"/>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6" name="Footer Placeholder 5">
            <a:extLst>
              <a:ext uri="{FF2B5EF4-FFF2-40B4-BE49-F238E27FC236}">
                <a16:creationId xmlns:a16="http://schemas.microsoft.com/office/drawing/2014/main" id="{805BE72D-B379-35EA-CBB4-F018982AB0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F93A1-2A2F-CE02-BC41-6570B636BB67}"/>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4255048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13FD6-DBE4-70FD-8971-69BF1D3F538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4EB1124-9D8D-766F-49F3-367AC112A7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4916F5F-ED6C-0348-C4B7-06C15C51B91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31B6243-5C2B-0830-5CEF-69C6107D4D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2EAEC36-963F-1AE1-6D80-16931F6ECB1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859F032-D57D-214F-DD21-D700E4F47D5D}"/>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8" name="Footer Placeholder 7">
            <a:extLst>
              <a:ext uri="{FF2B5EF4-FFF2-40B4-BE49-F238E27FC236}">
                <a16:creationId xmlns:a16="http://schemas.microsoft.com/office/drawing/2014/main" id="{F0BFBE94-DE5D-F4D1-CD8A-A44E2ED71E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DCF4B4E-E0C4-72DC-89AF-07BF2D52058B}"/>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858674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08969-2F02-4DAC-2987-D18B9C53989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F9D8A27-E596-1028-7ED9-04D9A56BED0F}"/>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4" name="Footer Placeholder 3">
            <a:extLst>
              <a:ext uri="{FF2B5EF4-FFF2-40B4-BE49-F238E27FC236}">
                <a16:creationId xmlns:a16="http://schemas.microsoft.com/office/drawing/2014/main" id="{861667F2-9ACA-FADC-284A-C010FD945C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5860638-FDEA-0238-5C9A-373FC23C481E}"/>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3785013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F75F2E-FDFC-2ACA-374C-88C3FDB24650}"/>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3" name="Footer Placeholder 2">
            <a:extLst>
              <a:ext uri="{FF2B5EF4-FFF2-40B4-BE49-F238E27FC236}">
                <a16:creationId xmlns:a16="http://schemas.microsoft.com/office/drawing/2014/main" id="{87264B05-6CF2-2562-EDF5-741B34A2B03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2B9CB1-EAC8-4678-8050-A8C0A8592839}"/>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854440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050C4-C642-03B4-DF77-74C6EE651E6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97B3D31-5403-4375-B312-377BDFE35D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3C00E16-3BF8-FC9E-B0FE-AB544B39C8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24B6C98-E341-9BA6-8592-CE3FB69C25A2}"/>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6" name="Footer Placeholder 5">
            <a:extLst>
              <a:ext uri="{FF2B5EF4-FFF2-40B4-BE49-F238E27FC236}">
                <a16:creationId xmlns:a16="http://schemas.microsoft.com/office/drawing/2014/main" id="{13932656-F670-2032-816A-331DFDBBA3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8130B3-0355-79D7-7810-78467B264CAC}"/>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1617176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1F725-CC04-6D5D-E396-280E857184B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B9A52E7-5D15-55A0-2057-8AE1053786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A18356E-D194-C196-1FFD-F20E87522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BA2735-0D34-E984-8442-43EF9CC5E061}"/>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6" name="Footer Placeholder 5">
            <a:extLst>
              <a:ext uri="{FF2B5EF4-FFF2-40B4-BE49-F238E27FC236}">
                <a16:creationId xmlns:a16="http://schemas.microsoft.com/office/drawing/2014/main" id="{C5909719-91DF-F29C-5ED4-98448A167E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FAD31F-43BE-D2E6-808C-0D34544FC856}"/>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79810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692DC-D046-C65C-4D96-7F67ABE42BE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6F42A1F-A5E4-D9BE-A3A2-9E79F630700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F3E4DE-949C-7946-B699-C90740D01092}"/>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95E73BB7-1C52-6CDE-90D0-29CA67A3C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69D41D-861C-0552-EFBD-0F6DF2868D94}"/>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000128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650935-5D1F-2E12-57B5-F37496070A6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F8AC7D1-C457-4864-73D9-AB7DA063F1F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E2953F6-C7BD-2A90-E0E2-029B52084D5B}"/>
              </a:ext>
            </a:extLst>
          </p:cNvPr>
          <p:cNvSpPr>
            <a:spLocks noGrp="1"/>
          </p:cNvSpPr>
          <p:nvPr>
            <p:ph type="dt" sz="half" idx="10"/>
          </p:nvPr>
        </p:nvSpPr>
        <p:spPr/>
        <p:txBody>
          <a:body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58F9AA8A-7137-E57E-A400-34886C670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395B5D-92C3-6D0B-F7DB-8A40413F4F64}"/>
              </a:ext>
            </a:extLst>
          </p:cNvPr>
          <p:cNvSpPr>
            <a:spLocks noGrp="1"/>
          </p:cNvSpPr>
          <p:nvPr>
            <p:ph type="sldNum" sz="quarter" idx="12"/>
          </p:nvPr>
        </p:nvSpPr>
        <p:spPr/>
        <p:txBody>
          <a:bodyPr/>
          <a:lstStyle/>
          <a:p>
            <a:fld id="{28C75883-A51B-47F1-84EA-A3B49FDDCBEB}" type="slidenum">
              <a:rPr lang="en-GB" smtClean="0"/>
              <a:t>‹#›</a:t>
            </a:fld>
            <a:endParaRPr lang="en-GB"/>
          </a:p>
        </p:txBody>
      </p:sp>
    </p:spTree>
    <p:extLst>
      <p:ext uri="{BB962C8B-B14F-4D97-AF65-F5344CB8AC3E}">
        <p14:creationId xmlns:p14="http://schemas.microsoft.com/office/powerpoint/2010/main" val="219106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3D4DA8-5F9C-65B6-C708-D8D76B6AF7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5D68AD5-F4B4-F5F9-BD25-FF9123DA73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C667025-9B86-5C00-C48B-2AC86A8775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4E54EBB-A911-4E8D-BBF9-D861F2D7C9A8}" type="datetimeFigureOut">
              <a:rPr lang="en-GB" smtClean="0"/>
              <a:t>28/02/2025</a:t>
            </a:fld>
            <a:endParaRPr lang="en-GB"/>
          </a:p>
        </p:txBody>
      </p:sp>
      <p:sp>
        <p:nvSpPr>
          <p:cNvPr id="5" name="Footer Placeholder 4">
            <a:extLst>
              <a:ext uri="{FF2B5EF4-FFF2-40B4-BE49-F238E27FC236}">
                <a16:creationId xmlns:a16="http://schemas.microsoft.com/office/drawing/2014/main" id="{C549847A-7624-57F2-09F6-5D7C816452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7C0EAD5-B945-6598-FE4D-A3795B1D81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8C75883-A51B-47F1-84EA-A3B49FDDCBEB}" type="slidenum">
              <a:rPr lang="en-GB" smtClean="0"/>
              <a:t>‹#›</a:t>
            </a:fld>
            <a:endParaRPr lang="en-GB"/>
          </a:p>
        </p:txBody>
      </p:sp>
    </p:spTree>
    <p:extLst>
      <p:ext uri="{BB962C8B-B14F-4D97-AF65-F5344CB8AC3E}">
        <p14:creationId xmlns:p14="http://schemas.microsoft.com/office/powerpoint/2010/main" val="28496496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undabergnow.com/2024/12/14/police-launch-operation-corridor-in-bundaberg/"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8" Type="http://schemas.openxmlformats.org/officeDocument/2006/relationships/hyperlink" Target="https://cdn.prgloo.com/media/6a60a8818e3c44ea9db7d4be7ff78a07.pdf?form=MG0AV3" TargetMode="External"/><Relationship Id="rId13" Type="http://schemas.openxmlformats.org/officeDocument/2006/relationships/hyperlink" Target="https://www.npcc.police.uk/SysSiteAssets/media/downloads/publications/publications-log/national-crime-coordination-committee/2024/county-lines-strategic-threat-risk-assessment.pdf?form=MG0AV3" TargetMode="External"/><Relationship Id="rId3" Type="http://schemas.openxmlformats.org/officeDocument/2006/relationships/hyperlink" Target="https://www.college.police.uk/research/projects/county-lines-policing-vulnerability-study?form=MG0AV3" TargetMode="External"/><Relationship Id="rId7" Type="http://schemas.openxmlformats.org/officeDocument/2006/relationships/hyperlink" Target="https://www.police.uk/SysSiteAssets/media/downloads/central/advice/road-safety/npcc-roads-policing-strategy-2022-25.pdf" TargetMode="External"/><Relationship Id="rId12" Type="http://schemas.openxmlformats.org/officeDocument/2006/relationships/hyperlink" Target="https://news.npcc.police.uk/releases/launch-of-the-county-lines-policing-strategy-2024-to-2027?form=MG0AV3" TargetMode="External"/><Relationship Id="rId2" Type="http://schemas.openxmlformats.org/officeDocument/2006/relationships/image" Target="../media/image16.jpeg"/><Relationship Id="rId16" Type="http://schemas.openxmlformats.org/officeDocument/2006/relationships/hyperlink" Target="https://www.bbc.com/news/articles/cj65g52gly2o" TargetMode="External"/><Relationship Id="rId1" Type="http://schemas.openxmlformats.org/officeDocument/2006/relationships/slideLayout" Target="../slideLayouts/slideLayout6.xml"/><Relationship Id="rId6" Type="http://schemas.openxmlformats.org/officeDocument/2006/relationships/hyperlink" Target="https://hmicfrs.justiceinspectorates.gov.uk/publication-html/both-sides-of-the-coin-county-lines/" TargetMode="External"/><Relationship Id="rId11" Type="http://schemas.openxmlformats.org/officeDocument/2006/relationships/hyperlink" Target="https://news.npcc.police.uk/releases/over-1-800-arrested-with-245-drug-lines-shutdown-during-crackdown-targeting-county-line-drug-dealers-and-1-600-people-safeguarded" TargetMode="External"/><Relationship Id="rId5" Type="http://schemas.openxmlformats.org/officeDocument/2006/relationships/hyperlink" Target="https://researchbriefings.files.parliament.uk/documents/CBP-9264/CBP-9264.pdf" TargetMode="External"/><Relationship Id="rId15" Type="http://schemas.openxmlformats.org/officeDocument/2006/relationships/hyperlink" Target="https://doi.org/10.1177/14732254231202673" TargetMode="External"/><Relationship Id="rId10" Type="http://schemas.openxmlformats.org/officeDocument/2006/relationships/hyperlink" Target="https://www.n8prp.org.uk/2023/10/20/through-the-cracks-in-county-lines/?form=MG0AV3" TargetMode="External"/><Relationship Id="rId4" Type="http://schemas.openxmlformats.org/officeDocument/2006/relationships/hyperlink" Target="https://www.gov.uk/government/calls-for-evidence/roads-policing-review-future-methods-to-improve-safety-and-reduce-causalities/roads-policing-review-call-for-evidence?form=MG0AV3" TargetMode="External"/><Relationship Id="rId9" Type="http://schemas.openxmlformats.org/officeDocument/2006/relationships/hyperlink" Target="https://www.nationalcrimeagency.gov.uk/who-we-are/publications/257-county-lines-drug-supply-vulnerability-and-harm-2018/file" TargetMode="External"/><Relationship Id="rId14" Type="http://schemas.openxmlformats.org/officeDocument/2006/relationships/hyperlink" Target="https://news.npcc.police.uk/releases/county-lines-are-changing-to-become-more-localised-reveals-new-county-lines-strategic-threat-risk-assessment?form=MG0AV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red light&#10;&#10;Description automatically generated">
            <a:extLst>
              <a:ext uri="{FF2B5EF4-FFF2-40B4-BE49-F238E27FC236}">
                <a16:creationId xmlns:a16="http://schemas.microsoft.com/office/drawing/2014/main" id="{C562373A-05E8-596C-B615-18CA16CE869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725" r="12363" b="9092"/>
          <a:stretch/>
        </p:blipFill>
        <p:spPr>
          <a:xfrm>
            <a:off x="3523488" y="10896"/>
            <a:ext cx="8668512" cy="6857990"/>
          </a:xfrm>
          <a:prstGeom prst="rect">
            <a:avLst/>
          </a:prstGeom>
        </p:spPr>
      </p:pic>
      <p:sp>
        <p:nvSpPr>
          <p:cNvPr id="13" name="Rectangle 1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9C18A3CD-0A49-4849-0AE3-87A03FB328E0}"/>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bundabergnow.com/2024/12/14/police-launch-operation-corridor-in-bundaber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2" name="Title 1">
            <a:extLst>
              <a:ext uri="{FF2B5EF4-FFF2-40B4-BE49-F238E27FC236}">
                <a16:creationId xmlns:a16="http://schemas.microsoft.com/office/drawing/2014/main" id="{02F64ABF-005B-ED3E-1CEB-4FD73355E667}"/>
              </a:ext>
            </a:extLst>
          </p:cNvPr>
          <p:cNvSpPr>
            <a:spLocks noGrp="1"/>
          </p:cNvSpPr>
          <p:nvPr>
            <p:ph type="ctrTitle"/>
          </p:nvPr>
        </p:nvSpPr>
        <p:spPr>
          <a:xfrm>
            <a:off x="481029" y="1195853"/>
            <a:ext cx="7631876" cy="3204134"/>
          </a:xfrm>
        </p:spPr>
        <p:txBody>
          <a:bodyPr anchor="b">
            <a:normAutofit/>
          </a:bodyPr>
          <a:lstStyle/>
          <a:p>
            <a:pPr algn="l"/>
            <a:r>
              <a:rPr lang="en-GB" sz="4400" b="1" dirty="0">
                <a:solidFill>
                  <a:schemeClr val="bg1"/>
                </a:solidFill>
                <a:latin typeface="Calibri" panose="020F0502020204030204" pitchFamily="34" charset="0"/>
                <a:ea typeface="Calibri" panose="020F0502020204030204" pitchFamily="34" charset="0"/>
                <a:cs typeface="Calibri" panose="020F0502020204030204" pitchFamily="34" charset="0"/>
              </a:rPr>
              <a:t>A Critical Examination of Road Policing’s Role in Disrupting County Lines Crime Networks</a:t>
            </a:r>
          </a:p>
        </p:txBody>
      </p:sp>
      <p:sp>
        <p:nvSpPr>
          <p:cNvPr id="3" name="Subtitle 2">
            <a:extLst>
              <a:ext uri="{FF2B5EF4-FFF2-40B4-BE49-F238E27FC236}">
                <a16:creationId xmlns:a16="http://schemas.microsoft.com/office/drawing/2014/main" id="{1A0A6F4B-E70F-BB23-845F-2852B443B86E}"/>
              </a:ext>
            </a:extLst>
          </p:cNvPr>
          <p:cNvSpPr>
            <a:spLocks noGrp="1"/>
          </p:cNvSpPr>
          <p:nvPr>
            <p:ph type="subTitle" idx="1"/>
          </p:nvPr>
        </p:nvSpPr>
        <p:spPr>
          <a:xfrm>
            <a:off x="481029" y="5609001"/>
            <a:ext cx="4023359" cy="1208141"/>
          </a:xfrm>
        </p:spPr>
        <p:txBody>
          <a:bodyPr>
            <a:normAutofit/>
          </a:bodyPr>
          <a:lstStyle/>
          <a:p>
            <a:pPr algn="l"/>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Eleonora Alexandra Bunica</a:t>
            </a:r>
          </a:p>
          <a:p>
            <a:pPr algn="l"/>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2312354</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696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rrows hitting a target&#10;&#10;AI-generated content may be incorrect.">
            <a:extLst>
              <a:ext uri="{FF2B5EF4-FFF2-40B4-BE49-F238E27FC236}">
                <a16:creationId xmlns:a16="http://schemas.microsoft.com/office/drawing/2014/main" id="{B0A3E2A7-72D6-FA7F-761D-FAFC2E84FCD9}"/>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t="8536"/>
          <a:stretch/>
        </p:blipFill>
        <p:spPr>
          <a:xfrm>
            <a:off x="20" y="1"/>
            <a:ext cx="12191980" cy="6857999"/>
          </a:xfrm>
          <a:prstGeom prst="rect">
            <a:avLst/>
          </a:prstGeom>
        </p:spPr>
      </p:pic>
      <p:sp>
        <p:nvSpPr>
          <p:cNvPr id="2" name="Title 1">
            <a:extLst>
              <a:ext uri="{FF2B5EF4-FFF2-40B4-BE49-F238E27FC236}">
                <a16:creationId xmlns:a16="http://schemas.microsoft.com/office/drawing/2014/main" id="{D3C5C6A3-F633-7B96-6C24-6A004412F95E}"/>
              </a:ext>
            </a:extLst>
          </p:cNvPr>
          <p:cNvSpPr>
            <a:spLocks noGrp="1"/>
          </p:cNvSpPr>
          <p:nvPr>
            <p:ph type="title"/>
          </p:nvPr>
        </p:nvSpPr>
        <p:spPr>
          <a:xfrm>
            <a:off x="0" y="28530"/>
            <a:ext cx="6106886" cy="735394"/>
          </a:xfrm>
          <a:ln>
            <a:solidFill>
              <a:schemeClr val="tx1"/>
            </a:solidFill>
          </a:ln>
        </p:spPr>
        <p:txBody>
          <a:bodyPr vert="horz" lIns="91440" tIns="45720" rIns="91440" bIns="45720" rtlCol="0" anchor="b">
            <a:normAutofit/>
          </a:bodyPr>
          <a:lstStyle/>
          <a:p>
            <a:pPr algn="ct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Purpose and Objectives</a:t>
            </a:r>
          </a:p>
        </p:txBody>
      </p:sp>
      <p:sp>
        <p:nvSpPr>
          <p:cNvPr id="6" name="TextBox 5">
            <a:extLst>
              <a:ext uri="{FF2B5EF4-FFF2-40B4-BE49-F238E27FC236}">
                <a16:creationId xmlns:a16="http://schemas.microsoft.com/office/drawing/2014/main" id="{D115230A-74E7-1B99-CCCA-7EC129861EC1}"/>
              </a:ext>
            </a:extLst>
          </p:cNvPr>
          <p:cNvSpPr txBox="1"/>
          <p:nvPr/>
        </p:nvSpPr>
        <p:spPr>
          <a:xfrm>
            <a:off x="5344884" y="5271949"/>
            <a:ext cx="7522029" cy="1323439"/>
          </a:xfrm>
          <a:prstGeom prst="rect">
            <a:avLst/>
          </a:prstGeom>
          <a:noFill/>
        </p:spPr>
        <p:txBody>
          <a:bodyPr wrap="square">
            <a:spAutoFit/>
          </a:bodyPr>
          <a:lstStyle/>
          <a:p>
            <a:pPr marL="342900" lvl="0" indent="-342900">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Evaluate how road policing strategies directly influence the reduction of county lines crime</a:t>
            </a:r>
          </a:p>
          <a:p>
            <a:pPr marL="342900" indent="-342900">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Highlight successful tactics and statistics</a:t>
            </a:r>
            <a:endParaRPr lang="en-US" sz="2000" dirty="0">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Explore the challenges and limitations faced by road policing  </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38BA6D2A-2D1F-104F-F521-D842184420AE}"/>
              </a:ext>
            </a:extLst>
          </p:cNvPr>
          <p:cNvSpPr txBox="1"/>
          <p:nvPr/>
        </p:nvSpPr>
        <p:spPr>
          <a:xfrm>
            <a:off x="5755821" y="4328120"/>
            <a:ext cx="2658835" cy="769441"/>
          </a:xfrm>
          <a:prstGeom prst="rect">
            <a:avLst/>
          </a:prstGeom>
          <a:noFill/>
          <a:ln>
            <a:solidFill>
              <a:schemeClr val="tx1"/>
            </a:solidFill>
          </a:ln>
        </p:spPr>
        <p:txBody>
          <a:bodyPr wrap="square">
            <a:spAutoFit/>
          </a:bodyPr>
          <a:lstStyle/>
          <a:p>
            <a:r>
              <a:rPr lang="en-GB" sz="4400" b="1" dirty="0">
                <a:latin typeface="Calibri" panose="020F0502020204030204" pitchFamily="34" charset="0"/>
                <a:ea typeface="Calibri" panose="020F0502020204030204" pitchFamily="34" charset="0"/>
                <a:cs typeface="Calibri" panose="020F0502020204030204" pitchFamily="34" charset="0"/>
              </a:rPr>
              <a:t>Objectives</a:t>
            </a:r>
            <a:endParaRPr lang="en-GB" sz="4400" dirty="0"/>
          </a:p>
        </p:txBody>
      </p:sp>
      <p:sp>
        <p:nvSpPr>
          <p:cNvPr id="11" name="TextBox 10">
            <a:extLst>
              <a:ext uri="{FF2B5EF4-FFF2-40B4-BE49-F238E27FC236}">
                <a16:creationId xmlns:a16="http://schemas.microsoft.com/office/drawing/2014/main" id="{FE415CE8-520B-B9AE-365F-35EE68E4B428}"/>
              </a:ext>
            </a:extLst>
          </p:cNvPr>
          <p:cNvSpPr txBox="1"/>
          <p:nvPr/>
        </p:nvSpPr>
        <p:spPr>
          <a:xfrm>
            <a:off x="5755821" y="1300531"/>
            <a:ext cx="2092779" cy="769441"/>
          </a:xfrm>
          <a:prstGeom prst="rect">
            <a:avLst/>
          </a:prstGeom>
          <a:noFill/>
          <a:ln>
            <a:solidFill>
              <a:schemeClr val="tx1"/>
            </a:solidFill>
          </a:ln>
        </p:spPr>
        <p:txBody>
          <a:bodyPr wrap="square">
            <a:spAutoFit/>
          </a:bodyPr>
          <a:lstStyle/>
          <a:p>
            <a:r>
              <a:rPr lang="en-GB" sz="4400" b="1" dirty="0">
                <a:latin typeface="Calibri" panose="020F0502020204030204" pitchFamily="34" charset="0"/>
                <a:ea typeface="Calibri" panose="020F0502020204030204" pitchFamily="34" charset="0"/>
                <a:cs typeface="Calibri" panose="020F0502020204030204" pitchFamily="34" charset="0"/>
              </a:rPr>
              <a:t>Purpose</a:t>
            </a:r>
            <a:endParaRPr lang="en-GB" sz="4400" dirty="0"/>
          </a:p>
        </p:txBody>
      </p:sp>
      <p:sp>
        <p:nvSpPr>
          <p:cNvPr id="13" name="TextBox 12">
            <a:extLst>
              <a:ext uri="{FF2B5EF4-FFF2-40B4-BE49-F238E27FC236}">
                <a16:creationId xmlns:a16="http://schemas.microsoft.com/office/drawing/2014/main" id="{38EFF383-398B-09B7-8A96-B9C74CC77B75}"/>
              </a:ext>
            </a:extLst>
          </p:cNvPr>
          <p:cNvSpPr txBox="1"/>
          <p:nvPr/>
        </p:nvSpPr>
        <p:spPr>
          <a:xfrm>
            <a:off x="5649686" y="2205057"/>
            <a:ext cx="6272893" cy="1015663"/>
          </a:xfrm>
          <a:prstGeom prst="rect">
            <a:avLst/>
          </a:prstGeom>
          <a:noFill/>
        </p:spPr>
        <p:txBody>
          <a:bodyPr wrap="square">
            <a:spAutoFit/>
          </a:bodyPr>
          <a:lstStyle/>
          <a:p>
            <a:r>
              <a:rPr lang="en-GB" sz="2000" b="1" kern="100" dirty="0">
                <a:effectLst/>
                <a:latin typeface="Calibri" panose="020F0502020204030204" pitchFamily="34" charset="0"/>
                <a:ea typeface="Calibri" panose="020F0502020204030204" pitchFamily="34" charset="0"/>
                <a:cs typeface="Calibri" panose="020F0502020204030204" pitchFamily="34" charset="0"/>
              </a:rPr>
              <a:t>Tackle the pressing issue of county lines crime enabled by road networks and highlight the significant </a:t>
            </a:r>
            <a:r>
              <a:rPr lang="en-GB" sz="2000" b="1" kern="100" dirty="0">
                <a:latin typeface="Calibri" panose="020F0502020204030204" pitchFamily="34" charset="0"/>
                <a:ea typeface="Calibri" panose="020F0502020204030204" pitchFamily="34" charset="0"/>
                <a:cs typeface="Calibri" panose="020F0502020204030204" pitchFamily="34" charset="0"/>
              </a:rPr>
              <a:t>part</a:t>
            </a:r>
            <a:r>
              <a:rPr lang="en-GB" sz="2000" b="1" kern="100" dirty="0">
                <a:effectLst/>
                <a:latin typeface="Calibri" panose="020F0502020204030204" pitchFamily="34" charset="0"/>
                <a:ea typeface="Calibri" panose="020F0502020204030204" pitchFamily="34" charset="0"/>
                <a:cs typeface="Calibri" panose="020F0502020204030204" pitchFamily="34" charset="0"/>
              </a:rPr>
              <a:t> that road policing plays in disrupting these activities.</a:t>
            </a:r>
            <a:endParaRPr lang="en-GB"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27888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lose-up of a black bag with a logo on it&#10;&#10;AI-generated content may be incorrect.">
            <a:extLst>
              <a:ext uri="{FF2B5EF4-FFF2-40B4-BE49-F238E27FC236}">
                <a16:creationId xmlns:a16="http://schemas.microsoft.com/office/drawing/2014/main" id="{4F6B30CF-E05C-2752-C296-C912AC6D05E3}"/>
              </a:ext>
            </a:extLst>
          </p:cNvPr>
          <p:cNvPicPr>
            <a:picLocks noChangeAspect="1"/>
          </p:cNvPicPr>
          <p:nvPr/>
        </p:nvPicPr>
        <p:blipFill>
          <a:blip r:embed="rId3">
            <a:extLst>
              <a:ext uri="{28A0092B-C50C-407E-A947-70E740481C1C}">
                <a14:useLocalDpi xmlns:a14="http://schemas.microsoft.com/office/drawing/2010/main" val="0"/>
              </a:ext>
            </a:extLst>
          </a:blip>
          <a:srcRect l="18382" r="9004" b="-1"/>
          <a:stretch/>
        </p:blipFill>
        <p:spPr>
          <a:xfrm>
            <a:off x="2555442"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E9B8A7-BE82-6AD8-ADCD-F061AD02A52D}"/>
              </a:ext>
            </a:extLst>
          </p:cNvPr>
          <p:cNvSpPr>
            <a:spLocks noGrp="1"/>
          </p:cNvSpPr>
          <p:nvPr>
            <p:ph type="title"/>
          </p:nvPr>
        </p:nvSpPr>
        <p:spPr>
          <a:xfrm>
            <a:off x="1959215" y="439548"/>
            <a:ext cx="2133600" cy="848901"/>
          </a:xfrm>
          <a:ln>
            <a:solidFill>
              <a:schemeClr val="tx1"/>
            </a:solidFill>
          </a:ln>
        </p:spPr>
        <p:txBody>
          <a:bodyPr vert="horz" lIns="91440" tIns="45720" rIns="91440" bIns="45720" rtlCol="0" anchor="ctr">
            <a:normAutofit/>
          </a:bodyPr>
          <a:lstStyle/>
          <a:p>
            <a:r>
              <a:rPr lang="en-US" b="1" dirty="0">
                <a:latin typeface="Calibri" panose="020F0502020204030204" pitchFamily="34" charset="0"/>
                <a:ea typeface="Calibri" panose="020F0502020204030204" pitchFamily="34" charset="0"/>
                <a:cs typeface="Calibri" panose="020F0502020204030204" pitchFamily="34" charset="0"/>
              </a:rPr>
              <a:t>Findings</a:t>
            </a:r>
          </a:p>
        </p:txBody>
      </p:sp>
      <p:sp>
        <p:nvSpPr>
          <p:cNvPr id="4" name="TextBox 3">
            <a:extLst>
              <a:ext uri="{FF2B5EF4-FFF2-40B4-BE49-F238E27FC236}">
                <a16:creationId xmlns:a16="http://schemas.microsoft.com/office/drawing/2014/main" id="{7A3A9C16-21B5-EBDD-54EC-B67069E3C8BB}"/>
              </a:ext>
            </a:extLst>
          </p:cNvPr>
          <p:cNvSpPr txBox="1"/>
          <p:nvPr/>
        </p:nvSpPr>
        <p:spPr>
          <a:xfrm>
            <a:off x="304374" y="1697987"/>
            <a:ext cx="5443282" cy="4851094"/>
          </a:xfrm>
          <a:prstGeom prst="rect">
            <a:avLst/>
          </a:prstGeom>
          <a:ln>
            <a:solidFill>
              <a:schemeClr val="tx1"/>
            </a:solidFill>
          </a:ln>
        </p:spPr>
        <p:txBody>
          <a:bodyPr vert="horz" lIns="91440" tIns="45720" rIns="91440" bIns="45720" rtlCol="0">
            <a:noAutofit/>
          </a:bodyPr>
          <a:lstStyle/>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The national road network continues to be the primary route for drug transportation. Both hired and privately-owned vehicles, are utilised for transporting drugs between and within supply areas (NCA, 2024).</a:t>
            </a:r>
          </a:p>
          <a:p>
            <a:pPr marL="342900" indent="-342900">
              <a:lnSpc>
                <a:spcPct val="90000"/>
              </a:lnSpc>
              <a:spcAft>
                <a:spcPts val="600"/>
              </a:spcAft>
              <a:buFont typeface="Wingdings" panose="05000000000000000000" pitchFamily="2" charset="2"/>
              <a:buChar char="Ø"/>
            </a:pPr>
            <a:endParaRPr lang="en-GB"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By targeting key transport routes, road policing efforts have disrupted the movement of drugs and weapons across county lines, making it harder for criminal operations to function effectively (College of Policing, 2024).</a:t>
            </a:r>
          </a:p>
          <a:p>
            <a:pPr>
              <a:lnSpc>
                <a:spcPct val="90000"/>
              </a:lnSpc>
              <a:spcAft>
                <a:spcPts val="600"/>
              </a:spcAft>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According to the NCA (2024), the reduction in operational county lines drug network since 2019 can be attributed to improved reporting and heightened operational activity.</a:t>
            </a:r>
            <a:endParaRPr lang="en-GB" sz="2000" b="1" kern="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234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olice car on a street&#10;&#10;AI-generated content may be incorrect.">
            <a:extLst>
              <a:ext uri="{FF2B5EF4-FFF2-40B4-BE49-F238E27FC236}">
                <a16:creationId xmlns:a16="http://schemas.microsoft.com/office/drawing/2014/main" id="{41E8F02C-EC92-7641-BF91-3BCD39B461F3}"/>
              </a:ext>
            </a:extLst>
          </p:cNvPr>
          <p:cNvPicPr>
            <a:picLocks noChangeAspect="1"/>
          </p:cNvPicPr>
          <p:nvPr/>
        </p:nvPicPr>
        <p:blipFill>
          <a:blip r:embed="rId3">
            <a:extLst>
              <a:ext uri="{28A0092B-C50C-407E-A947-70E740481C1C}">
                <a14:useLocalDpi xmlns:a14="http://schemas.microsoft.com/office/drawing/2010/main" val="0"/>
              </a:ext>
            </a:extLst>
          </a:blip>
          <a:srcRect l="7294"/>
          <a:stretch/>
        </p:blipFill>
        <p:spPr>
          <a:xfrm>
            <a:off x="1" y="10"/>
            <a:ext cx="9669642" cy="6857990"/>
          </a:xfrm>
          <a:prstGeom prst="rect">
            <a:avLst/>
          </a:prstGeom>
        </p:spPr>
      </p:pic>
      <p:sp>
        <p:nvSpPr>
          <p:cNvPr id="29" name="Rectangle 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E6899B-312D-E367-C796-086C5D5BA979}"/>
              </a:ext>
            </a:extLst>
          </p:cNvPr>
          <p:cNvSpPr>
            <a:spLocks noGrp="1"/>
          </p:cNvSpPr>
          <p:nvPr>
            <p:ph type="title"/>
          </p:nvPr>
        </p:nvSpPr>
        <p:spPr>
          <a:xfrm>
            <a:off x="5965376" y="125632"/>
            <a:ext cx="6190922" cy="1518113"/>
          </a:xfrm>
          <a:ln>
            <a:solidFill>
              <a:schemeClr val="tx1"/>
            </a:solidFill>
          </a:ln>
        </p:spPr>
        <p:txBody>
          <a:bodyPr vert="horz" lIns="91440" tIns="45720" rIns="91440" bIns="45720" rtlCol="0" anchor="ctr">
            <a:noAutofit/>
          </a:bodyPr>
          <a:lstStyle/>
          <a:p>
            <a:pPr algn="ctr"/>
            <a:r>
              <a:rPr lang="en-US" b="1" dirty="0">
                <a:latin typeface="Calibri" panose="020F0502020204030204" pitchFamily="34" charset="0"/>
                <a:ea typeface="Calibri" panose="020F0502020204030204" pitchFamily="34" charset="0"/>
                <a:cs typeface="Calibri" panose="020F0502020204030204" pitchFamily="34" charset="0"/>
              </a:rPr>
              <a:t>The Role of Road Policing in County Lines Crime</a:t>
            </a:r>
          </a:p>
        </p:txBody>
      </p:sp>
      <p:sp>
        <p:nvSpPr>
          <p:cNvPr id="4" name="TextBox 3">
            <a:extLst>
              <a:ext uri="{FF2B5EF4-FFF2-40B4-BE49-F238E27FC236}">
                <a16:creationId xmlns:a16="http://schemas.microsoft.com/office/drawing/2014/main" id="{BC492930-7CFB-593B-61F8-08C8F2CB5EAD}"/>
              </a:ext>
            </a:extLst>
          </p:cNvPr>
          <p:cNvSpPr txBox="1"/>
          <p:nvPr/>
        </p:nvSpPr>
        <p:spPr>
          <a:xfrm>
            <a:off x="6226629" y="1793637"/>
            <a:ext cx="5940551" cy="4982275"/>
          </a:xfrm>
          <a:prstGeom prst="rect">
            <a:avLst/>
          </a:prstGeom>
          <a:ln>
            <a:solidFill>
              <a:schemeClr val="tx1"/>
            </a:solidFill>
          </a:ln>
        </p:spPr>
        <p:txBody>
          <a:bodyPr vert="horz" lIns="91440" tIns="45720" rIns="91440" bIns="45720" rtlCol="0">
            <a:noAutofit/>
          </a:bodyPr>
          <a:lstStyle/>
          <a:p>
            <a:pPr>
              <a:lnSpc>
                <a:spcPct val="90000"/>
              </a:lnSpc>
              <a:spcAft>
                <a:spcPts val="600"/>
              </a:spcAft>
            </a:pPr>
            <a:r>
              <a:rPr lang="en-US" sz="2000" b="1" dirty="0">
                <a:latin typeface="Calibri" panose="020F0502020204030204" pitchFamily="34" charset="0"/>
                <a:ea typeface="Calibri" panose="020F0502020204030204" pitchFamily="34" charset="0"/>
                <a:cs typeface="Calibri" panose="020F0502020204030204" pitchFamily="34" charset="0"/>
              </a:rPr>
              <a:t>Criminals heavily rely on the road network to facilitate county lines exploitation and other related crimes (Department for Transport, 2020).</a:t>
            </a: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GB" sz="2000" b="1" dirty="0">
                <a:latin typeface="Calibri" panose="020F0502020204030204" pitchFamily="34" charset="0"/>
                <a:ea typeface="Calibri" panose="020F0502020204030204" pitchFamily="34" charset="0"/>
                <a:cs typeface="Calibri" panose="020F0502020204030204" pitchFamily="34" charset="0"/>
              </a:rPr>
              <a:t>Road policing units:</a:t>
            </a: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 Collect information on suspicious vehicles and individuals, which helps identifying and tracking those involved in county lines activities.</a:t>
            </a:r>
          </a:p>
          <a:p>
            <a:pPr>
              <a:lnSpc>
                <a:spcPct val="90000"/>
              </a:lnSpc>
              <a:spcAft>
                <a:spcPts val="600"/>
              </a:spcAft>
            </a:pPr>
            <a:endParaRPr lang="en-GB"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Carry out targeted operations to disrupt county lines networks, including high-visibility patrols in areas known for such crime.</a:t>
            </a:r>
            <a:endParaRPr lang="en-US"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By conducting stops and searches of vehicles, road policing officers can confiscate drugs, cash, and other evidence connected to county lines activities.</a:t>
            </a: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endParaRPr lang="en-GB"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(Department for Transport, 2020)</a:t>
            </a:r>
          </a:p>
          <a:p>
            <a:endParaRPr lang="en-GB" sz="2000" dirty="0"/>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6643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in front of a sunset&#10;&#10;Description automatically generated">
            <a:extLst>
              <a:ext uri="{FF2B5EF4-FFF2-40B4-BE49-F238E27FC236}">
                <a16:creationId xmlns:a16="http://schemas.microsoft.com/office/drawing/2014/main" id="{AFE72FE6-EFEF-57E1-7CE1-CD7ED346C7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10886"/>
            <a:ext cx="12289971" cy="7827927"/>
          </a:xfrm>
          <a:prstGeom prst="rect">
            <a:avLst/>
          </a:prstGeom>
          <a:ln>
            <a:solidFill>
              <a:schemeClr val="accent1"/>
            </a:solidFill>
          </a:ln>
        </p:spPr>
      </p:pic>
      <p:sp>
        <p:nvSpPr>
          <p:cNvPr id="5" name="TextBox 4">
            <a:extLst>
              <a:ext uri="{FF2B5EF4-FFF2-40B4-BE49-F238E27FC236}">
                <a16:creationId xmlns:a16="http://schemas.microsoft.com/office/drawing/2014/main" id="{F368CEEE-97F0-D7AD-025E-476937E55DFD}"/>
              </a:ext>
            </a:extLst>
          </p:cNvPr>
          <p:cNvSpPr txBox="1"/>
          <p:nvPr/>
        </p:nvSpPr>
        <p:spPr>
          <a:xfrm>
            <a:off x="1813830" y="0"/>
            <a:ext cx="8662307" cy="1446550"/>
          </a:xfrm>
          <a:prstGeom prst="rect">
            <a:avLst/>
          </a:prstGeom>
          <a:solidFill>
            <a:schemeClr val="tx1"/>
          </a:solidFill>
          <a:ln>
            <a:solidFill>
              <a:schemeClr val="bg1"/>
            </a:solidFill>
          </a:ln>
        </p:spPr>
        <p:txBody>
          <a:bodyPr wrap="square">
            <a:spAutoFit/>
          </a:bodyPr>
          <a:lstStyle/>
          <a:p>
            <a:pPr algn="ctr"/>
            <a:r>
              <a:rPr lang="en-GB" sz="4400" b="1" dirty="0">
                <a:solidFill>
                  <a:schemeClr val="bg1"/>
                </a:solidFill>
                <a:latin typeface="Calibri" panose="020F0502020204030204" pitchFamily="34" charset="0"/>
                <a:ea typeface="Calibri" panose="020F0502020204030204" pitchFamily="34" charset="0"/>
                <a:cs typeface="Calibri" panose="020F0502020204030204" pitchFamily="34" charset="0"/>
              </a:rPr>
              <a:t>The Severe Impact that County Lines Gangs have on Communities</a:t>
            </a:r>
          </a:p>
        </p:txBody>
      </p:sp>
      <p:sp>
        <p:nvSpPr>
          <p:cNvPr id="7" name="TextBox 6">
            <a:extLst>
              <a:ext uri="{FF2B5EF4-FFF2-40B4-BE49-F238E27FC236}">
                <a16:creationId xmlns:a16="http://schemas.microsoft.com/office/drawing/2014/main" id="{5DF4D8D5-CC8F-0289-78DA-8470E793636A}"/>
              </a:ext>
            </a:extLst>
          </p:cNvPr>
          <p:cNvSpPr txBox="1"/>
          <p:nvPr/>
        </p:nvSpPr>
        <p:spPr>
          <a:xfrm>
            <a:off x="1881184" y="4690530"/>
            <a:ext cx="8527596" cy="1015663"/>
          </a:xfrm>
          <a:prstGeom prst="rect">
            <a:avLst/>
          </a:prstGeom>
          <a:solidFill>
            <a:schemeClr val="tx1"/>
          </a:solidFill>
          <a:ln>
            <a:solidFill>
              <a:schemeClr val="bg1"/>
            </a:solidFill>
          </a:ln>
        </p:spPr>
        <p:txBody>
          <a:bodyPr wrap="square">
            <a:spAutoFit/>
          </a:bodyPr>
          <a:lstStyle/>
          <a:p>
            <a:pPr algn="ctr"/>
            <a:r>
              <a:rPr lang="en-GB" sz="2000"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“County lines gangs inflict harrowing damage and misery, using violence and intimidation to exploit children and vulnerable people to do their dirty work.”</a:t>
            </a:r>
            <a:br>
              <a:rPr lang="en-GB" sz="2000" b="1"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(Philip, 2024)</a:t>
            </a:r>
            <a:endParaRPr lang="en-GB" sz="2000" dirty="0"/>
          </a:p>
        </p:txBody>
      </p:sp>
    </p:spTree>
    <p:extLst>
      <p:ext uri="{BB962C8B-B14F-4D97-AF65-F5344CB8AC3E}">
        <p14:creationId xmlns:p14="http://schemas.microsoft.com/office/powerpoint/2010/main" val="99421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descr="A back view of a police officer&#10;&#10;AI-generated content may be incorrect.">
            <a:extLst>
              <a:ext uri="{FF2B5EF4-FFF2-40B4-BE49-F238E27FC236}">
                <a16:creationId xmlns:a16="http://schemas.microsoft.com/office/drawing/2014/main" id="{A30FB70D-5928-629F-79B3-164BD86C83EE}"/>
              </a:ext>
            </a:extLst>
          </p:cNvPr>
          <p:cNvPicPr>
            <a:picLocks noChangeAspect="1"/>
          </p:cNvPicPr>
          <p:nvPr/>
        </p:nvPicPr>
        <p:blipFill>
          <a:blip r:embed="rId2">
            <a:extLst>
              <a:ext uri="{28A0092B-C50C-407E-A947-70E740481C1C}">
                <a14:useLocalDpi xmlns:a14="http://schemas.microsoft.com/office/drawing/2010/main" val="0"/>
              </a:ext>
            </a:extLst>
          </a:blip>
          <a:srcRect b="1747"/>
          <a:stretch/>
        </p:blipFill>
        <p:spPr>
          <a:xfrm>
            <a:off x="20" y="-165090"/>
            <a:ext cx="12191980" cy="7023090"/>
          </a:xfrm>
          <a:prstGeom prst="rect">
            <a:avLst/>
          </a:prstGeom>
        </p:spPr>
      </p:pic>
      <p:sp>
        <p:nvSpPr>
          <p:cNvPr id="27" name="Rectangle 26">
            <a:extLst>
              <a:ext uri="{FF2B5EF4-FFF2-40B4-BE49-F238E27FC236}">
                <a16:creationId xmlns:a16="http://schemas.microsoft.com/office/drawing/2014/main" id="{B4916930-E76E-4100-9DCF-4981566A3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57375" y="1885950"/>
            <a:ext cx="8505825" cy="3152775"/>
          </a:xfrm>
          <a:prstGeom prst="rect">
            <a:avLst/>
          </a:prstGeom>
          <a:solidFill>
            <a:schemeClr val="bg1">
              <a:alpha val="75000"/>
            </a:schemeClr>
          </a:solidFill>
          <a:ln w="6350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16DA82-6C86-6133-B129-88D7ADA9183B}"/>
              </a:ext>
            </a:extLst>
          </p:cNvPr>
          <p:cNvSpPr>
            <a:spLocks noGrp="1"/>
          </p:cNvSpPr>
          <p:nvPr>
            <p:ph type="title"/>
          </p:nvPr>
        </p:nvSpPr>
        <p:spPr>
          <a:xfrm>
            <a:off x="644524" y="2205037"/>
            <a:ext cx="10931526" cy="2514600"/>
          </a:xfrm>
          <a:prstGeom prst="ellipse">
            <a:avLst/>
          </a:prstGeom>
        </p:spPr>
        <p:txBody>
          <a:bodyPr vert="horz" lIns="91440" tIns="45720" rIns="91440" bIns="45720" rtlCol="0">
            <a:noAutofit/>
          </a:bodyPr>
          <a:lstStyle/>
          <a:p>
            <a:pPr algn="ctr"/>
            <a:r>
              <a:rPr lang="en-US"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What measures are being taken by road policing to combat county lines gangs?</a:t>
            </a:r>
          </a:p>
        </p:txBody>
      </p:sp>
    </p:spTree>
    <p:extLst>
      <p:ext uri="{BB962C8B-B14F-4D97-AF65-F5344CB8AC3E}">
        <p14:creationId xmlns:p14="http://schemas.microsoft.com/office/powerpoint/2010/main" val="204313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hand stopping a domino effect&#10;&#10;AI-generated content may be incorrect.">
            <a:extLst>
              <a:ext uri="{FF2B5EF4-FFF2-40B4-BE49-F238E27FC236}">
                <a16:creationId xmlns:a16="http://schemas.microsoft.com/office/drawing/2014/main" id="{87B624D2-1CE6-9C9F-F39A-B7B76D78E41A}"/>
              </a:ext>
            </a:extLst>
          </p:cNvPr>
          <p:cNvPicPr>
            <a:picLocks noChangeAspect="1"/>
          </p:cNvPicPr>
          <p:nvPr/>
        </p:nvPicPr>
        <p:blipFill>
          <a:blip r:embed="rId3">
            <a:extLst>
              <a:ext uri="{28A0092B-C50C-407E-A947-70E740481C1C}">
                <a14:useLocalDpi xmlns:a14="http://schemas.microsoft.com/office/drawing/2010/main" val="0"/>
              </a:ext>
            </a:extLst>
          </a:blip>
          <a:srcRect l="363" r="16097" b="1"/>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C829DEA-8694-61E4-52F7-5CA81BE20664}"/>
              </a:ext>
            </a:extLst>
          </p:cNvPr>
          <p:cNvSpPr>
            <a:spLocks noGrp="1"/>
          </p:cNvSpPr>
          <p:nvPr>
            <p:ph type="title"/>
          </p:nvPr>
        </p:nvSpPr>
        <p:spPr>
          <a:xfrm>
            <a:off x="130628" y="298603"/>
            <a:ext cx="4622347" cy="824289"/>
          </a:xfrm>
          <a:ln>
            <a:solidFill>
              <a:schemeClr val="tx1"/>
            </a:solidFill>
          </a:ln>
        </p:spPr>
        <p:txBody>
          <a:bodyPr vert="horz" lIns="91440" tIns="45720" rIns="91440" bIns="45720" rtlCol="0" anchor="ctr">
            <a:normAutofit fontScale="90000"/>
          </a:bodyPr>
          <a:lstStyle/>
          <a:p>
            <a:br>
              <a:rPr lang="en-US" b="1" dirty="0">
                <a:latin typeface="Calibri" panose="020F0502020204030204" pitchFamily="34" charset="0"/>
                <a:ea typeface="Calibri" panose="020F0502020204030204" pitchFamily="34" charset="0"/>
                <a:cs typeface="Calibri" panose="020F0502020204030204" pitchFamily="34" charset="0"/>
              </a:rPr>
            </a:br>
            <a:r>
              <a:rPr lang="en-US" b="1" dirty="0">
                <a:latin typeface="Calibri" panose="020F0502020204030204" pitchFamily="34" charset="0"/>
                <a:ea typeface="Calibri" panose="020F0502020204030204" pitchFamily="34" charset="0"/>
                <a:cs typeface="Calibri" panose="020F0502020204030204" pitchFamily="34" charset="0"/>
              </a:rPr>
              <a:t>Policing Responses</a:t>
            </a:r>
            <a:br>
              <a:rPr lang="en-US" b="1" dirty="0">
                <a:latin typeface="Calibri" panose="020F0502020204030204" pitchFamily="34" charset="0"/>
                <a:ea typeface="Calibri" panose="020F0502020204030204" pitchFamily="34" charset="0"/>
                <a:cs typeface="Calibri" panose="020F0502020204030204" pitchFamily="34" charset="0"/>
              </a:rPr>
            </a:br>
            <a:endParaRPr lang="en-US" dirty="0"/>
          </a:p>
        </p:txBody>
      </p:sp>
      <p:sp>
        <p:nvSpPr>
          <p:cNvPr id="4" name="TextBox 3">
            <a:extLst>
              <a:ext uri="{FF2B5EF4-FFF2-40B4-BE49-F238E27FC236}">
                <a16:creationId xmlns:a16="http://schemas.microsoft.com/office/drawing/2014/main" id="{47F2A3E9-62E3-A00A-D2DB-3A8CCE7D07BC}"/>
              </a:ext>
            </a:extLst>
          </p:cNvPr>
          <p:cNvSpPr txBox="1"/>
          <p:nvPr/>
        </p:nvSpPr>
        <p:spPr>
          <a:xfrm>
            <a:off x="130628" y="1509386"/>
            <a:ext cx="6760029" cy="5050011"/>
          </a:xfrm>
          <a:prstGeom prst="rect">
            <a:avLst/>
          </a:prstGeom>
          <a:ln>
            <a:solidFill>
              <a:schemeClr val="tx1"/>
            </a:solidFill>
          </a:ln>
        </p:spPr>
        <p:txBody>
          <a:bodyPr vert="horz" lIns="91440" tIns="45720" rIns="91440" bIns="45720" rtlCol="0">
            <a:noAutofit/>
          </a:bodyPr>
          <a:lstStyle/>
          <a:p>
            <a:pPr marL="285750" indent="-228600">
              <a:lnSpc>
                <a:spcPct val="90000"/>
              </a:lnSpc>
              <a:spcAft>
                <a:spcPts val="600"/>
              </a:spcAft>
              <a:buFont typeface="Arial" panose="020B0604020202020204" pitchFamily="34" charset="0"/>
              <a:buChar char="•"/>
            </a:pPr>
            <a:r>
              <a:rPr lang="en-US" sz="2000" b="1" dirty="0"/>
              <a:t>Road policing strategies play a crucial role in reducing county lines crime by targeting the transportation and distribution networks used by criminal gangs.</a:t>
            </a:r>
          </a:p>
          <a:p>
            <a:pPr marL="285750"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000" b="1" dirty="0"/>
              <a:t>Through focused operations on main roadways, police can intercept drugs being moved between cities and towns, thereby disrupting the supply chain.</a:t>
            </a:r>
          </a:p>
          <a:p>
            <a:pPr marL="285750"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000" b="1" dirty="0"/>
              <a:t>Surveillance and monitoring of established routes utilised by county lines gangs help in identifying and arresting criminals.</a:t>
            </a:r>
          </a:p>
          <a:p>
            <a:pPr marL="285750"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000" b="1" dirty="0"/>
              <a:t>Road policing frequently involves working together with other agencies, such as the British Transport Police and local authorities, to develop a cohesive response to county lines activities </a:t>
            </a:r>
            <a:r>
              <a:rPr lang="en-US" sz="2000" b="1" dirty="0">
                <a:latin typeface="Calibri" panose="020F0502020204030204" pitchFamily="34" charset="0"/>
                <a:ea typeface="Calibri" panose="020F0502020204030204" pitchFamily="34" charset="0"/>
                <a:cs typeface="Calibri" panose="020F0502020204030204" pitchFamily="34" charset="0"/>
              </a:rPr>
              <a:t>(</a:t>
            </a:r>
            <a:r>
              <a:rPr lang="en-GB" sz="2000" b="1" dirty="0">
                <a:latin typeface="Calibri" panose="020F0502020204030204" pitchFamily="34" charset="0"/>
                <a:ea typeface="Calibri" panose="020F0502020204030204" pitchFamily="34" charset="0"/>
                <a:cs typeface="Calibri" panose="020F0502020204030204" pitchFamily="34" charset="0"/>
              </a:rPr>
              <a:t>NPCC, 2024).</a:t>
            </a: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endParaRPr lang="en-US" sz="2000" b="1" dirty="0"/>
          </a:p>
        </p:txBody>
      </p:sp>
    </p:spTree>
    <p:extLst>
      <p:ext uri="{BB962C8B-B14F-4D97-AF65-F5344CB8AC3E}">
        <p14:creationId xmlns:p14="http://schemas.microsoft.com/office/powerpoint/2010/main" val="1044548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Group of people holding strings">
            <a:extLst>
              <a:ext uri="{FF2B5EF4-FFF2-40B4-BE49-F238E27FC236}">
                <a16:creationId xmlns:a16="http://schemas.microsoft.com/office/drawing/2014/main" id="{2E41B6C9-3B72-820C-30CA-D1DB038AA747}"/>
              </a:ext>
            </a:extLst>
          </p:cNvPr>
          <p:cNvPicPr>
            <a:picLocks noChangeAspect="1"/>
          </p:cNvPicPr>
          <p:nvPr/>
        </p:nvPicPr>
        <p:blipFill>
          <a:blip r:embed="rId3"/>
          <a:srcRect l="23759" r="-1" b="-1"/>
          <a:stretch/>
        </p:blipFill>
        <p:spPr>
          <a:xfrm>
            <a:off x="20" y="10"/>
            <a:ext cx="7739741" cy="6857990"/>
          </a:xfrm>
          <a:prstGeom prst="rect">
            <a:avLst/>
          </a:prstGeom>
        </p:spPr>
      </p:pic>
      <p:sp>
        <p:nvSpPr>
          <p:cNvPr id="10" name="Rectangle 9">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 name="TextBox 3">
            <a:extLst>
              <a:ext uri="{FF2B5EF4-FFF2-40B4-BE49-F238E27FC236}">
                <a16:creationId xmlns:a16="http://schemas.microsoft.com/office/drawing/2014/main" id="{56B6C23E-9BAD-A20A-F17D-794039A94E54}"/>
              </a:ext>
            </a:extLst>
          </p:cNvPr>
          <p:cNvSpPr txBox="1"/>
          <p:nvPr/>
        </p:nvSpPr>
        <p:spPr>
          <a:xfrm>
            <a:off x="7739761" y="1684307"/>
            <a:ext cx="4267200" cy="4846379"/>
          </a:xfrm>
          <a:prstGeom prst="rect">
            <a:avLst/>
          </a:prstGeom>
          <a:ln>
            <a:solidFill>
              <a:schemeClr val="accent1"/>
            </a:solidFill>
          </a:ln>
        </p:spPr>
        <p:txBody>
          <a:bodyPr vert="horz" lIns="91440" tIns="45720" rIns="91440" bIns="45720" rtlCol="0" anchor="t">
            <a:noAutofit/>
          </a:bodyPr>
          <a:lstStyle/>
          <a:p>
            <a:pPr marL="285750"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Prevent involvement in County Lines activities, along with the related violence and exploitation.</a:t>
            </a:r>
          </a:p>
          <a:p>
            <a:pPr marL="285750" indent="-228600">
              <a:lnSpc>
                <a:spcPct val="90000"/>
              </a:lnSpc>
              <a:spcAft>
                <a:spcPts val="8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Protect children and vulnerable adults from county lines harm.</a:t>
            </a:r>
          </a:p>
          <a:p>
            <a:pPr marL="285750" indent="-228600">
              <a:lnSpc>
                <a:spcPct val="90000"/>
              </a:lnSpc>
              <a:spcAft>
                <a:spcPts val="8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Strengthen communities by increasing their resilience to the dangers of County Lines.</a:t>
            </a:r>
          </a:p>
          <a:p>
            <a:pPr marL="285750" indent="-228600">
              <a:lnSpc>
                <a:spcPct val="90000"/>
              </a:lnSpc>
              <a:spcAft>
                <a:spcPts val="8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Target offenders, such as Organised Criminal Groups, Urban Street Gangs, and individuals operating County Lines (NPCC, 2024).</a:t>
            </a:r>
          </a:p>
        </p:txBody>
      </p:sp>
      <p:sp>
        <p:nvSpPr>
          <p:cNvPr id="2" name="Title 1">
            <a:extLst>
              <a:ext uri="{FF2B5EF4-FFF2-40B4-BE49-F238E27FC236}">
                <a16:creationId xmlns:a16="http://schemas.microsoft.com/office/drawing/2014/main" id="{B8EFECAC-F952-D78B-9A1F-B59517C09271}"/>
              </a:ext>
            </a:extLst>
          </p:cNvPr>
          <p:cNvSpPr>
            <a:spLocks noGrp="1"/>
          </p:cNvSpPr>
          <p:nvPr>
            <p:ph type="title"/>
          </p:nvPr>
        </p:nvSpPr>
        <p:spPr>
          <a:xfrm>
            <a:off x="-2" y="0"/>
            <a:ext cx="7739763" cy="1360713"/>
          </a:xfrm>
          <a:solidFill>
            <a:schemeClr val="tx1"/>
          </a:solidFill>
          <a:ln>
            <a:solidFill>
              <a:schemeClr val="bg1"/>
            </a:solidFill>
          </a:ln>
        </p:spPr>
        <p:txBody>
          <a:bodyPr vert="horz" lIns="91440" tIns="45720" rIns="91440" bIns="45720" rtlCol="0" anchor="b">
            <a:noAutofit/>
          </a:bodyPr>
          <a:lstStyle/>
          <a:p>
            <a:r>
              <a:rPr lang="en-US"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The latest County Lines Policing Strategy (2024 to 2027) aims to:</a:t>
            </a:r>
            <a:endParaRPr lang="en-US" dirty="0">
              <a:solidFill>
                <a:schemeClr val="bg1"/>
              </a:solidFill>
            </a:endParaRPr>
          </a:p>
        </p:txBody>
      </p:sp>
    </p:spTree>
    <p:extLst>
      <p:ext uri="{BB962C8B-B14F-4D97-AF65-F5344CB8AC3E}">
        <p14:creationId xmlns:p14="http://schemas.microsoft.com/office/powerpoint/2010/main" val="34027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hand holding a cell phone&#10;&#10;AI-generated content may be incorrect.">
            <a:extLst>
              <a:ext uri="{FF2B5EF4-FFF2-40B4-BE49-F238E27FC236}">
                <a16:creationId xmlns:a16="http://schemas.microsoft.com/office/drawing/2014/main" id="{8153CB44-B9A6-A318-BECB-2CDA3D8D60B6}"/>
              </a:ext>
            </a:extLst>
          </p:cNvPr>
          <p:cNvPicPr>
            <a:picLocks noChangeAspect="1"/>
          </p:cNvPicPr>
          <p:nvPr/>
        </p:nvPicPr>
        <p:blipFill>
          <a:blip r:embed="rId3">
            <a:extLst>
              <a:ext uri="{28A0092B-C50C-407E-A947-70E740481C1C}">
                <a14:useLocalDpi xmlns:a14="http://schemas.microsoft.com/office/drawing/2010/main" val="0"/>
              </a:ext>
            </a:extLst>
          </a:blip>
          <a:srcRect r="29853" b="-1"/>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02D5A0-B34A-ADCE-BB84-73EC89C1EA32}"/>
              </a:ext>
            </a:extLst>
          </p:cNvPr>
          <p:cNvSpPr>
            <a:spLocks noGrp="1"/>
          </p:cNvSpPr>
          <p:nvPr>
            <p:ph type="title"/>
          </p:nvPr>
        </p:nvSpPr>
        <p:spPr>
          <a:xfrm>
            <a:off x="553645" y="530681"/>
            <a:ext cx="11190514" cy="1343025"/>
          </a:xfrm>
          <a:ln>
            <a:solidFill>
              <a:schemeClr val="bg1"/>
            </a:solidFill>
          </a:ln>
        </p:spPr>
        <p:txBody>
          <a:bodyPr vert="horz" lIns="91440" tIns="45720" rIns="91440" bIns="45720" rtlCol="0" anchor="ctr">
            <a:noAutofit/>
          </a:bodyPr>
          <a:lstStyle/>
          <a:p>
            <a:pPr algn="ctr"/>
            <a:r>
              <a:rPr lang="en-US" b="1" i="0" dirty="0">
                <a:effectLst/>
                <a:latin typeface="Calibri" panose="020F0502020204030204" pitchFamily="34" charset="0"/>
                <a:ea typeface="Calibri" panose="020F0502020204030204" pitchFamily="34" charset="0"/>
                <a:cs typeface="Calibri" panose="020F0502020204030204" pitchFamily="34" charset="0"/>
              </a:rPr>
              <a:t>National Study of the Policing of County </a:t>
            </a:r>
            <a:r>
              <a:rPr lang="en-US" b="1" dirty="0">
                <a:latin typeface="Calibri" panose="020F0502020204030204" pitchFamily="34" charset="0"/>
                <a:ea typeface="Calibri" panose="020F0502020204030204" pitchFamily="34" charset="0"/>
                <a:cs typeface="Calibri" panose="020F0502020204030204" pitchFamily="34" charset="0"/>
              </a:rPr>
              <a:t>L</a:t>
            </a:r>
            <a:r>
              <a:rPr lang="en-US" b="1" i="0" dirty="0">
                <a:effectLst/>
                <a:latin typeface="Calibri" panose="020F0502020204030204" pitchFamily="34" charset="0"/>
                <a:ea typeface="Calibri" panose="020F0502020204030204" pitchFamily="34" charset="0"/>
                <a:cs typeface="Calibri" panose="020F0502020204030204" pitchFamily="34" charset="0"/>
              </a:rPr>
              <a:t>ines</a:t>
            </a:r>
            <a:endParaRPr lang="en-US" b="1" dirty="0">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3FC47095-4EC2-6B69-1A1E-1A092CC1DA7B}"/>
              </a:ext>
            </a:extLst>
          </p:cNvPr>
          <p:cNvSpPr txBox="1"/>
          <p:nvPr/>
        </p:nvSpPr>
        <p:spPr>
          <a:xfrm>
            <a:off x="553645" y="2515952"/>
            <a:ext cx="7719498" cy="3803205"/>
          </a:xfrm>
          <a:prstGeom prst="rect">
            <a:avLst/>
          </a:prstGeom>
          <a:ln>
            <a:solidFill>
              <a:schemeClr val="bg1"/>
            </a:solidFill>
          </a:ln>
        </p:spPr>
        <p:txBody>
          <a:bodyPr vert="horz" lIns="91440" tIns="45720" rIns="91440" bIns="45720" rtlCol="0">
            <a:noAutofit/>
          </a:bodyPr>
          <a:lstStyle/>
          <a:p>
            <a:pPr marL="57150">
              <a:lnSpc>
                <a:spcPct val="90000"/>
              </a:lnSpc>
              <a:spcAft>
                <a:spcPts val="600"/>
              </a:spcAft>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marL="57150">
              <a:lnSpc>
                <a:spcPct val="90000"/>
              </a:lnSpc>
              <a:spcAft>
                <a:spcPts val="600"/>
              </a:spcAft>
            </a:pPr>
            <a:r>
              <a:rPr lang="en-US" sz="2000" b="1" dirty="0">
                <a:effectLst/>
                <a:latin typeface="Calibri" panose="020F0502020204030204" pitchFamily="34" charset="0"/>
                <a:ea typeface="Calibri" panose="020F0502020204030204" pitchFamily="34" charset="0"/>
                <a:cs typeface="Calibri" panose="020F0502020204030204" pitchFamily="34" charset="0"/>
              </a:rPr>
              <a:t>The primary aim of this research project </a:t>
            </a:r>
            <a:r>
              <a:rPr lang="en-US" sz="2000" b="1" dirty="0">
                <a:latin typeface="Calibri" panose="020F0502020204030204" pitchFamily="34" charset="0"/>
                <a:ea typeface="Calibri" panose="020F0502020204030204" pitchFamily="34" charset="0"/>
                <a:cs typeface="Calibri" panose="020F0502020204030204" pitchFamily="34" charset="0"/>
              </a:rPr>
              <a:t>i</a:t>
            </a:r>
            <a:r>
              <a:rPr lang="en-US" sz="2000" b="1" dirty="0">
                <a:effectLst/>
                <a:latin typeface="Calibri" panose="020F0502020204030204" pitchFamily="34" charset="0"/>
                <a:ea typeface="Calibri" panose="020F0502020204030204" pitchFamily="34" charset="0"/>
                <a:cs typeface="Calibri" panose="020F0502020204030204" pitchFamily="34" charset="0"/>
              </a:rPr>
              <a:t>s to enhance the experiences and outcomes of policing for both police officers and vulnerable individuals affected by county lines activities.</a:t>
            </a: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285750" indent="-228600">
              <a:lnSpc>
                <a:spcPct val="90000"/>
              </a:lnSpc>
              <a:spcAft>
                <a:spcPts val="6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marL="400050" indent="-342900">
              <a:lnSpc>
                <a:spcPct val="90000"/>
              </a:lnSpc>
              <a:spcAft>
                <a:spcPts val="600"/>
              </a:spcAft>
              <a:buFont typeface="Wingdings" panose="05000000000000000000" pitchFamily="2" charset="2"/>
              <a:buChar char="Ø"/>
            </a:pPr>
            <a:r>
              <a:rPr lang="en-US" sz="2000" b="1" dirty="0">
                <a:effectLst/>
                <a:latin typeface="Calibri" panose="020F0502020204030204" pitchFamily="34" charset="0"/>
                <a:ea typeface="Calibri" panose="020F0502020204030204" pitchFamily="34" charset="0"/>
                <a:cs typeface="Calibri" panose="020F0502020204030204" pitchFamily="34" charset="0"/>
              </a:rPr>
              <a:t>This involves carrying out focused operations to detect and break up county lines activities, conducting raids, making arrests, and confiscating drugs and assets.</a:t>
            </a:r>
          </a:p>
          <a:p>
            <a:pPr marL="285750" indent="-228600">
              <a:lnSpc>
                <a:spcPct val="90000"/>
              </a:lnSpc>
              <a:spcAft>
                <a:spcPts val="6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Using technology like the NCLCC Power App, which offers resources and guidance for addressing county lines issues </a:t>
            </a:r>
            <a:r>
              <a:rPr lang="en-US" sz="2000" b="1" dirty="0">
                <a:effectLst/>
                <a:latin typeface="Calibri" panose="020F0502020204030204" pitchFamily="34" charset="0"/>
                <a:ea typeface="Calibri" panose="020F0502020204030204" pitchFamily="34" charset="0"/>
                <a:cs typeface="Calibri" panose="020F0502020204030204" pitchFamily="34" charset="0"/>
              </a:rPr>
              <a:t>(N8, 2023).</a:t>
            </a: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57150">
              <a:lnSpc>
                <a:spcPct val="90000"/>
              </a:lnSpc>
              <a:spcAft>
                <a:spcPts val="600"/>
              </a:spcAft>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5594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olice officers standing next to a car&#10;&#10;AI-generated content may be incorrect.">
            <a:extLst>
              <a:ext uri="{FF2B5EF4-FFF2-40B4-BE49-F238E27FC236}">
                <a16:creationId xmlns:a16="http://schemas.microsoft.com/office/drawing/2014/main" id="{C4AEBEF8-767E-04DE-F6DE-0CF3B7D9F4F2}"/>
              </a:ext>
            </a:extLst>
          </p:cNvPr>
          <p:cNvPicPr>
            <a:picLocks noChangeAspect="1"/>
          </p:cNvPicPr>
          <p:nvPr/>
        </p:nvPicPr>
        <p:blipFill>
          <a:blip r:embed="rId3">
            <a:alphaModFix amt="50000"/>
            <a:extLst>
              <a:ext uri="{28A0092B-C50C-407E-A947-70E740481C1C}">
                <a14:useLocalDpi xmlns:a14="http://schemas.microsoft.com/office/drawing/2010/main" val="0"/>
              </a:ext>
            </a:extLst>
          </a:blip>
          <a:srcRect r="888" b="-1"/>
          <a:stretch/>
        </p:blipFill>
        <p:spPr>
          <a:xfrm>
            <a:off x="20" y="1"/>
            <a:ext cx="12191980" cy="6857999"/>
          </a:xfrm>
          <a:prstGeom prst="rect">
            <a:avLst/>
          </a:prstGeom>
        </p:spPr>
      </p:pic>
      <p:sp>
        <p:nvSpPr>
          <p:cNvPr id="2" name="Title 1">
            <a:extLst>
              <a:ext uri="{FF2B5EF4-FFF2-40B4-BE49-F238E27FC236}">
                <a16:creationId xmlns:a16="http://schemas.microsoft.com/office/drawing/2014/main" id="{1312449E-C103-E89B-20C8-79DD3A55E5F5}"/>
              </a:ext>
            </a:extLst>
          </p:cNvPr>
          <p:cNvSpPr>
            <a:spLocks noGrp="1"/>
          </p:cNvSpPr>
          <p:nvPr>
            <p:ph type="title"/>
          </p:nvPr>
        </p:nvSpPr>
        <p:spPr>
          <a:xfrm>
            <a:off x="1737631" y="187764"/>
            <a:ext cx="8479970" cy="1323223"/>
          </a:xfrm>
          <a:ln>
            <a:solidFill>
              <a:schemeClr val="tx1"/>
            </a:solidFill>
          </a:ln>
        </p:spPr>
        <p:txBody>
          <a:bodyPr vert="horz" lIns="91440" tIns="45720" rIns="91440" bIns="45720" rtlCol="0" anchor="b">
            <a:normAutofit/>
          </a:bodyPr>
          <a:lstStyle/>
          <a:p>
            <a:pPr algn="ct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Traffic Stop Leads to Major Drug and Weapon Seizure</a:t>
            </a:r>
            <a:endParaRPr lang="en-US" dirty="0">
              <a:solidFill>
                <a:srgbClr val="FFFFFF"/>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56857707-69F3-FEA0-65E9-CC1A1340ECDC}"/>
              </a:ext>
            </a:extLst>
          </p:cNvPr>
          <p:cNvSpPr txBox="1"/>
          <p:nvPr/>
        </p:nvSpPr>
        <p:spPr>
          <a:xfrm>
            <a:off x="1737632" y="2333684"/>
            <a:ext cx="8716735" cy="4078039"/>
          </a:xfrm>
          <a:prstGeom prst="rect">
            <a:avLst/>
          </a:prstGeom>
          <a:noFill/>
          <a:ln>
            <a:solidFill>
              <a:schemeClr val="tx1"/>
            </a:solidFill>
          </a:ln>
        </p:spPr>
        <p:txBody>
          <a:bodyPr wrap="square" numCol="1">
            <a:spAutoFit/>
          </a:bodyPr>
          <a:lstStyle/>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On October 2, 2024, Avon and Somerset Police stopped a black BMW on Bond Street in Bristol due to suspicions that it had a cloned number plate.</a:t>
            </a:r>
          </a:p>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The suspects were found with a machete, a loaded firearm, and various drugs including cocaine, MDMA, ketamine, 2-CB, and cannabis.</a:t>
            </a:r>
          </a:p>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After the vehicle was stopped, the front seat passenger informed the officers that he had a loaded gun concealed in the waistband of his trousers.</a:t>
            </a:r>
          </a:p>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Officers seized the firearm, as well as a machete discovered between the driver's seat and the door.</a:t>
            </a:r>
          </a:p>
          <a:p>
            <a:pPr marL="40005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Further searching revealed two carrier bags filled with drugs, estimated to have a street value of nearly £6,000</a:t>
            </a:r>
            <a:r>
              <a:rPr lang="en-US" sz="2000" dirty="0">
                <a:latin typeface="Calibri" panose="020F0502020204030204" pitchFamily="34" charset="0"/>
                <a:ea typeface="Calibri" panose="020F0502020204030204" pitchFamily="34" charset="0"/>
                <a:cs typeface="Calibri" panose="020F0502020204030204" pitchFamily="34" charset="0"/>
              </a:rPr>
              <a:t>.</a:t>
            </a:r>
          </a:p>
          <a:p>
            <a:pPr marL="400050" indent="-342900">
              <a:lnSpc>
                <a:spcPct val="90000"/>
              </a:lnSpc>
              <a:spcAft>
                <a:spcPts val="600"/>
              </a:spcAft>
              <a:buFont typeface="Wingdings" panose="05000000000000000000" pitchFamily="2" charset="2"/>
              <a:buChar char="Ø"/>
            </a:pPr>
            <a:r>
              <a:rPr lang="en-GB" sz="2000" b="1" i="0" dirty="0">
                <a:effectLst/>
                <a:latin typeface="Calibri" panose="020F0502020204030204" pitchFamily="34" charset="0"/>
                <a:ea typeface="Calibri" panose="020F0502020204030204" pitchFamily="34" charset="0"/>
                <a:cs typeface="Calibri" panose="020F0502020204030204" pitchFamily="34" charset="0"/>
              </a:rPr>
              <a:t>“Both men pleaded guilty to all charges and were sentenced at Bristol Crown Court” (Swallow, 2025).</a:t>
            </a:r>
            <a:r>
              <a:rPr lang="en-GB" sz="2000" b="1" dirty="0">
                <a:latin typeface="Calibri" panose="020F0502020204030204" pitchFamily="34" charset="0"/>
                <a:ea typeface="Calibri" panose="020F0502020204030204" pitchFamily="34" charset="0"/>
                <a:cs typeface="Calibri" panose="020F0502020204030204" pitchFamily="34" charset="0"/>
              </a:rPr>
              <a:t> One received a prison term of eight years and nine months, while the other was sentenced to four years.</a:t>
            </a:r>
          </a:p>
        </p:txBody>
      </p:sp>
      <p:sp>
        <p:nvSpPr>
          <p:cNvPr id="8" name="TextBox 7">
            <a:extLst>
              <a:ext uri="{FF2B5EF4-FFF2-40B4-BE49-F238E27FC236}">
                <a16:creationId xmlns:a16="http://schemas.microsoft.com/office/drawing/2014/main" id="{8A686E3C-FB68-C64C-FC6D-2F15FE52BCCD}"/>
              </a:ext>
            </a:extLst>
          </p:cNvPr>
          <p:cNvSpPr txBox="1"/>
          <p:nvPr/>
        </p:nvSpPr>
        <p:spPr>
          <a:xfrm>
            <a:off x="470807" y="6096147"/>
            <a:ext cx="11250386" cy="400110"/>
          </a:xfrm>
          <a:prstGeom prst="rect">
            <a:avLst/>
          </a:prstGeom>
          <a:noFill/>
        </p:spPr>
        <p:txBody>
          <a:bodyPr wrap="square">
            <a:spAutoFit/>
          </a:bodyPr>
          <a:lstStyle/>
          <a:p>
            <a:pPr>
              <a:spcAft>
                <a:spcPts val="600"/>
              </a:spcAft>
            </a:pPr>
            <a:endParaRPr lang="en-GB" sz="20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1977248"/>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2A3F7F-8EA0-318A-6677-50DBCCA2AC38}"/>
              </a:ext>
            </a:extLst>
          </p:cNvPr>
          <p:cNvSpPr>
            <a:spLocks noGrp="1"/>
          </p:cNvSpPr>
          <p:nvPr>
            <p:ph type="title"/>
          </p:nvPr>
        </p:nvSpPr>
        <p:spPr>
          <a:xfrm>
            <a:off x="7430190" y="73591"/>
            <a:ext cx="2242459" cy="977807"/>
          </a:xfrm>
          <a:noFill/>
          <a:ln>
            <a:solidFill>
              <a:schemeClr val="tx1"/>
            </a:solidFill>
          </a:ln>
        </p:spPr>
        <p:txBody>
          <a:bodyPr vert="horz" lIns="91440" tIns="45720" rIns="91440" bIns="45720" rtlCol="0" anchor="ctr">
            <a:normAutofit/>
          </a:bodyPr>
          <a:lstStyle/>
          <a:p>
            <a:r>
              <a:rPr lang="en-US" b="1" dirty="0">
                <a:latin typeface="Calibri" panose="020F0502020204030204" pitchFamily="34" charset="0"/>
                <a:ea typeface="Calibri" panose="020F0502020204030204" pitchFamily="34" charset="0"/>
                <a:cs typeface="Calibri" panose="020F0502020204030204" pitchFamily="34" charset="0"/>
              </a:rPr>
              <a:t>Statistics</a:t>
            </a:r>
            <a:r>
              <a:rPr lang="en-US" b="1" dirty="0">
                <a:solidFill>
                  <a:schemeClr val="bg1"/>
                </a:solidFill>
              </a:rPr>
              <a:t> </a:t>
            </a:r>
          </a:p>
        </p:txBody>
      </p:sp>
      <p:pic>
        <p:nvPicPr>
          <p:cNvPr id="6" name="Picture 5" descr="Magnifying glass showing decling performance">
            <a:extLst>
              <a:ext uri="{FF2B5EF4-FFF2-40B4-BE49-F238E27FC236}">
                <a16:creationId xmlns:a16="http://schemas.microsoft.com/office/drawing/2014/main" id="{6C19FA9E-37BE-3CC0-8DFC-B81FE627C868}"/>
              </a:ext>
            </a:extLst>
          </p:cNvPr>
          <p:cNvPicPr>
            <a:picLocks noChangeAspect="1"/>
          </p:cNvPicPr>
          <p:nvPr/>
        </p:nvPicPr>
        <p:blipFill>
          <a:blip r:embed="rId3"/>
          <a:srcRect l="5051" r="35614" b="-2"/>
          <a:stretch/>
        </p:blipFill>
        <p:spPr>
          <a:xfrm>
            <a:off x="0" y="-2"/>
            <a:ext cx="5686426" cy="6858002"/>
          </a:xfrm>
          <a:prstGeom prst="rect">
            <a:avLst/>
          </a:prstGeom>
        </p:spPr>
      </p:pic>
      <p:sp>
        <p:nvSpPr>
          <p:cNvPr id="4" name="TextBox 3">
            <a:extLst>
              <a:ext uri="{FF2B5EF4-FFF2-40B4-BE49-F238E27FC236}">
                <a16:creationId xmlns:a16="http://schemas.microsoft.com/office/drawing/2014/main" id="{D705ACAB-4C8B-C431-4BFA-BD450CC49938}"/>
              </a:ext>
            </a:extLst>
          </p:cNvPr>
          <p:cNvSpPr txBox="1"/>
          <p:nvPr/>
        </p:nvSpPr>
        <p:spPr>
          <a:xfrm>
            <a:off x="5708207" y="1990393"/>
            <a:ext cx="5708207" cy="4772244"/>
          </a:xfrm>
          <a:prstGeom prst="rect">
            <a:avLst/>
          </a:prstGeom>
          <a:ln>
            <a:solidFill>
              <a:schemeClr val="tx1"/>
            </a:solidFill>
          </a:ln>
        </p:spPr>
        <p:txBody>
          <a:bodyPr vert="horz" lIns="91440" tIns="45720" rIns="91440" bIns="45720" rtlCol="0" anchor="ctr">
            <a:noAutofit/>
          </a:bodyPr>
          <a:lstStyle/>
          <a:p>
            <a:pPr>
              <a:lnSpc>
                <a:spcPct val="90000"/>
              </a:lnSpc>
              <a:spcAft>
                <a:spcPts val="800"/>
              </a:spcAft>
            </a:pPr>
            <a:r>
              <a:rPr lang="en-US" sz="2000" b="1" dirty="0">
                <a:effectLst/>
                <a:latin typeface="Calibri" panose="020F0502020204030204" pitchFamily="34" charset="0"/>
                <a:ea typeface="Calibri" panose="020F0502020204030204" pitchFamily="34" charset="0"/>
                <a:cs typeface="Calibri" panose="020F0502020204030204" pitchFamily="34" charset="0"/>
              </a:rPr>
              <a:t>Since the introduction of the Home Office County Lines programme in 2019:</a:t>
            </a:r>
          </a:p>
          <a:p>
            <a:pPr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5,627 County Lines have been </a:t>
            </a:r>
            <a:r>
              <a:rPr lang="en-US" sz="2000" b="1" dirty="0">
                <a:latin typeface="Calibri" panose="020F0502020204030204" pitchFamily="34" charset="0"/>
                <a:ea typeface="Calibri" panose="020F0502020204030204" pitchFamily="34" charset="0"/>
                <a:cs typeface="Calibri" panose="020F0502020204030204" pitchFamily="34" charset="0"/>
              </a:rPr>
              <a:t>dismantled</a:t>
            </a:r>
            <a:r>
              <a:rPr lang="en-US" sz="2000" b="1" dirty="0">
                <a:effectLst/>
                <a:latin typeface="Calibri" panose="020F0502020204030204" pitchFamily="34" charset="0"/>
                <a:ea typeface="Calibri" panose="020F0502020204030204" pitchFamily="34" charset="0"/>
                <a:cs typeface="Calibri" panose="020F0502020204030204" pitchFamily="34" charset="0"/>
              </a:rPr>
              <a:t>. </a:t>
            </a:r>
          </a:p>
          <a:p>
            <a:pPr indent="-228600">
              <a:lnSpc>
                <a:spcPct val="90000"/>
              </a:lnSpc>
              <a:spcAft>
                <a:spcPts val="8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16,536 individuals have been arrested.</a:t>
            </a:r>
          </a:p>
          <a:p>
            <a:pPr indent="-228600">
              <a:lnSpc>
                <a:spcPct val="90000"/>
              </a:lnSpc>
              <a:spcAft>
                <a:spcPts val="8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800"/>
              </a:spcAft>
              <a:buFont typeface="Arial" panose="020B0604020202020204" pitchFamily="34" charset="0"/>
              <a:buChar char="•"/>
            </a:pPr>
            <a:r>
              <a:rPr lang="en-US" sz="2000" b="1" dirty="0">
                <a:effectLst/>
                <a:latin typeface="Calibri" panose="020F0502020204030204" pitchFamily="34" charset="0"/>
                <a:ea typeface="Calibri" panose="020F0502020204030204" pitchFamily="34" charset="0"/>
                <a:cs typeface="Calibri" panose="020F0502020204030204" pitchFamily="34" charset="0"/>
              </a:rPr>
              <a:t>8,817 people have been referred to safeguarding by the police. </a:t>
            </a:r>
          </a:p>
          <a:p>
            <a:pPr indent="-228600">
              <a:lnSpc>
                <a:spcPct val="90000"/>
              </a:lnSpc>
              <a:spcAft>
                <a:spcPts val="800"/>
              </a:spcAft>
              <a:buFont typeface="Arial" panose="020B0604020202020204" pitchFamily="34" charset="0"/>
              <a:buChar char="•"/>
            </a:pPr>
            <a:endParaRPr lang="en-US" sz="2000" b="1"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800"/>
              </a:spcAft>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As of December 2024, the threat has become more localised, with fewer lines running outside force boundaries. External lines have reduced by 12.2%, while internal lines have increased by 232% (NPCC, 2024).</a:t>
            </a:r>
          </a:p>
        </p:txBody>
      </p:sp>
      <p:sp>
        <p:nvSpPr>
          <p:cNvPr id="7" name="TextBox 6">
            <a:extLst>
              <a:ext uri="{FF2B5EF4-FFF2-40B4-BE49-F238E27FC236}">
                <a16:creationId xmlns:a16="http://schemas.microsoft.com/office/drawing/2014/main" id="{27031E1D-882B-16E0-DA0E-1B0351152676}"/>
              </a:ext>
            </a:extLst>
          </p:cNvPr>
          <p:cNvSpPr txBox="1"/>
          <p:nvPr/>
        </p:nvSpPr>
        <p:spPr>
          <a:xfrm>
            <a:off x="5891208" y="1160144"/>
            <a:ext cx="5320414" cy="707886"/>
          </a:xfrm>
          <a:prstGeom prst="rect">
            <a:avLst/>
          </a:prstGeom>
          <a:noFill/>
          <a:ln>
            <a:solidFill>
              <a:schemeClr val="tx1"/>
            </a:solidFill>
          </a:ln>
        </p:spPr>
        <p:txBody>
          <a:bodyPr wrap="square">
            <a:spAutoFit/>
          </a:bodyPr>
          <a:lstStyle/>
          <a:p>
            <a:r>
              <a:rPr lang="en-GB" sz="2000" b="1" dirty="0">
                <a:latin typeface="Calibri" panose="020F0502020204030204" pitchFamily="34" charset="0"/>
                <a:ea typeface="Calibri" panose="020F0502020204030204" pitchFamily="34" charset="0"/>
                <a:cs typeface="Calibri" panose="020F0502020204030204" pitchFamily="34" charset="0"/>
              </a:rPr>
              <a:t>Road policing has led to numerous arrests and significant seizures of drugs, weapons, and cash.</a:t>
            </a:r>
          </a:p>
        </p:txBody>
      </p:sp>
    </p:spTree>
    <p:extLst>
      <p:ext uri="{BB962C8B-B14F-4D97-AF65-F5344CB8AC3E}">
        <p14:creationId xmlns:p14="http://schemas.microsoft.com/office/powerpoint/2010/main" val="1647542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in uniform standing next to a car&#10;&#10;AI-generated content may be incorrect.">
            <a:extLst>
              <a:ext uri="{FF2B5EF4-FFF2-40B4-BE49-F238E27FC236}">
                <a16:creationId xmlns:a16="http://schemas.microsoft.com/office/drawing/2014/main" id="{E0BBB6F4-EA17-9C77-5672-C1F25E5449B2}"/>
              </a:ext>
            </a:extLst>
          </p:cNvPr>
          <p:cNvPicPr>
            <a:picLocks noChangeAspect="1"/>
          </p:cNvPicPr>
          <p:nvPr/>
        </p:nvPicPr>
        <p:blipFill>
          <a:blip r:embed="rId3">
            <a:extLst>
              <a:ext uri="{28A0092B-C50C-407E-A947-70E740481C1C}">
                <a14:useLocalDpi xmlns:a14="http://schemas.microsoft.com/office/drawing/2010/main" val="0"/>
              </a:ext>
            </a:extLst>
          </a:blip>
          <a:srcRect l="23954" r="2022"/>
          <a:stretch/>
        </p:blipFill>
        <p:spPr>
          <a:xfrm>
            <a:off x="1" y="10"/>
            <a:ext cx="9669642" cy="6857990"/>
          </a:xfrm>
          <a:prstGeom prst="rect">
            <a:avLst/>
          </a:prstGeom>
        </p:spPr>
      </p:pic>
      <p:sp>
        <p:nvSpPr>
          <p:cNvPr id="22" name="Rectangle 2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7C3175-3F4B-B50F-7F76-BA663EE2145E}"/>
              </a:ext>
            </a:extLst>
          </p:cNvPr>
          <p:cNvSpPr>
            <a:spLocks noGrp="1"/>
          </p:cNvSpPr>
          <p:nvPr>
            <p:ph type="title"/>
          </p:nvPr>
        </p:nvSpPr>
        <p:spPr>
          <a:xfrm>
            <a:off x="5744144" y="73480"/>
            <a:ext cx="6447856" cy="1143000"/>
          </a:xfrm>
          <a:ln>
            <a:solidFill>
              <a:schemeClr val="tx1"/>
            </a:solidFill>
          </a:ln>
        </p:spPr>
        <p:txBody>
          <a:bodyPr vert="horz" lIns="91440" tIns="45720" rIns="91440" bIns="45720" rtlCol="0" anchor="ctr">
            <a:normAutofit/>
          </a:bodyPr>
          <a:lstStyle/>
          <a:p>
            <a:r>
              <a:rPr lang="en-US" b="1" dirty="0">
                <a:latin typeface="Calibri" panose="020F0502020204030204" pitchFamily="34" charset="0"/>
                <a:ea typeface="Calibri" panose="020F0502020204030204" pitchFamily="34" charset="0"/>
                <a:cs typeface="Calibri" panose="020F0502020204030204" pitchFamily="34" charset="0"/>
              </a:rPr>
              <a:t>Challenges and Limitations</a:t>
            </a:r>
          </a:p>
        </p:txBody>
      </p:sp>
      <p:sp>
        <p:nvSpPr>
          <p:cNvPr id="4" name="TextBox 3">
            <a:extLst>
              <a:ext uri="{FF2B5EF4-FFF2-40B4-BE49-F238E27FC236}">
                <a16:creationId xmlns:a16="http://schemas.microsoft.com/office/drawing/2014/main" id="{A83C78A3-EE10-A389-ED11-F35711AD2DC1}"/>
              </a:ext>
            </a:extLst>
          </p:cNvPr>
          <p:cNvSpPr txBox="1"/>
          <p:nvPr/>
        </p:nvSpPr>
        <p:spPr>
          <a:xfrm>
            <a:off x="5741094" y="1332141"/>
            <a:ext cx="6450906" cy="5399312"/>
          </a:xfrm>
          <a:prstGeom prst="rect">
            <a:avLst/>
          </a:prstGeom>
          <a:ln>
            <a:solidFill>
              <a:schemeClr val="tx1"/>
            </a:solidFill>
          </a:ln>
        </p:spPr>
        <p:txBody>
          <a:bodyPr vert="horz" lIns="91440" tIns="45720" rIns="91440" bIns="45720" rtlCol="0">
            <a:noAutofit/>
          </a:bodyPr>
          <a:lstStyle/>
          <a:p>
            <a:pPr>
              <a:lnSpc>
                <a:spcPct val="90000"/>
              </a:lnSpc>
              <a:spcAft>
                <a:spcPts val="600"/>
              </a:spcAft>
            </a:pPr>
            <a:r>
              <a:rPr lang="en-GB" sz="2000" b="1" u="sng" dirty="0">
                <a:latin typeface="Calibri" panose="020F0502020204030204" pitchFamily="34" charset="0"/>
                <a:ea typeface="Calibri" panose="020F0502020204030204" pitchFamily="34" charset="0"/>
                <a:cs typeface="Calibri" panose="020F0502020204030204" pitchFamily="34" charset="0"/>
              </a:rPr>
              <a:t>INTELLIGENCE</a:t>
            </a:r>
          </a:p>
          <a:p>
            <a:pPr>
              <a:lnSpc>
                <a:spcPct val="90000"/>
              </a:lnSpc>
              <a:spcAft>
                <a:spcPts val="600"/>
              </a:spcAft>
            </a:pPr>
            <a:r>
              <a:rPr lang="en-GB" sz="2000" b="1" dirty="0">
                <a:latin typeface="Calibri" panose="020F0502020204030204" pitchFamily="34" charset="0"/>
                <a:ea typeface="Calibri" panose="020F0502020204030204" pitchFamily="34" charset="0"/>
                <a:cs typeface="Calibri" panose="020F0502020204030204" pitchFamily="34" charset="0"/>
              </a:rPr>
              <a:t>There are deficiencies in the intelligence processes. Law enforcement agencies lack sufficient understanding of county lines criminality to tackle it effectively.</a:t>
            </a:r>
          </a:p>
          <a:p>
            <a:pPr>
              <a:lnSpc>
                <a:spcPct val="90000"/>
              </a:lnSpc>
              <a:spcAft>
                <a:spcPts val="600"/>
              </a:spcAft>
            </a:pPr>
            <a:r>
              <a:rPr lang="en-US" sz="2000" b="1" u="sng" dirty="0">
                <a:latin typeface="Calibri" panose="020F0502020204030204" pitchFamily="34" charset="0"/>
                <a:ea typeface="Calibri" panose="020F0502020204030204" pitchFamily="34" charset="0"/>
                <a:cs typeface="Calibri" panose="020F0502020204030204" pitchFamily="34" charset="0"/>
              </a:rPr>
              <a:t>RESOURCE LIMITATIONS</a:t>
            </a:r>
          </a:p>
          <a:p>
            <a:pPr>
              <a:lnSpc>
                <a:spcPct val="90000"/>
              </a:lnSpc>
              <a:spcAft>
                <a:spcPts val="600"/>
              </a:spcAft>
            </a:pPr>
            <a:r>
              <a:rPr lang="en-US" sz="2000" b="1" dirty="0">
                <a:latin typeface="Calibri" panose="020F0502020204030204" pitchFamily="34" charset="0"/>
                <a:ea typeface="Calibri" panose="020F0502020204030204" pitchFamily="34" charset="0"/>
                <a:cs typeface="Calibri" panose="020F0502020204030204" pitchFamily="34" charset="0"/>
              </a:rPr>
              <a:t>Often, the number of officers available is insufficient to cover the large areas affected by county lines activities, making it challenging to effectively monitor and intercept these operations.</a:t>
            </a:r>
          </a:p>
          <a:p>
            <a:pPr>
              <a:lnSpc>
                <a:spcPct val="90000"/>
              </a:lnSpc>
              <a:spcAft>
                <a:spcPts val="600"/>
              </a:spcAft>
            </a:pPr>
            <a:r>
              <a:rPr lang="en-US" sz="2000" b="1" u="sng" dirty="0">
                <a:latin typeface="Calibri" panose="020F0502020204030204" pitchFamily="34" charset="0"/>
                <a:ea typeface="Calibri" panose="020F0502020204030204" pitchFamily="34" charset="0"/>
                <a:cs typeface="Calibri" panose="020F0502020204030204" pitchFamily="34" charset="0"/>
              </a:rPr>
              <a:t>JURISDICTIONAL ISSUES</a:t>
            </a:r>
          </a:p>
          <a:p>
            <a:pPr>
              <a:lnSpc>
                <a:spcPct val="90000"/>
              </a:lnSpc>
              <a:spcAft>
                <a:spcPts val="600"/>
              </a:spcAft>
            </a:pPr>
            <a:r>
              <a:rPr lang="en-US" sz="2000" b="1" dirty="0">
                <a:latin typeface="Calibri" panose="020F0502020204030204" pitchFamily="34" charset="0"/>
                <a:ea typeface="Calibri" panose="020F0502020204030204" pitchFamily="34" charset="0"/>
                <a:cs typeface="Calibri" panose="020F0502020204030204" pitchFamily="34" charset="0"/>
              </a:rPr>
              <a:t>County lines frequently involve crossing jurisdictional boundaries, leading to challenges for law enforcement agencies. Police forces may have different protocols and resources, complicating coordinated efforts.</a:t>
            </a:r>
          </a:p>
          <a:p>
            <a:pPr>
              <a:lnSpc>
                <a:spcPct val="90000"/>
              </a:lnSpc>
              <a:spcAft>
                <a:spcPts val="600"/>
              </a:spcAft>
            </a:pPr>
            <a:r>
              <a:rPr lang="en-US" sz="2000" b="1" u="sng" dirty="0">
                <a:latin typeface="Calibri" panose="020F0502020204030204" pitchFamily="34" charset="0"/>
                <a:ea typeface="Calibri" panose="020F0502020204030204" pitchFamily="34" charset="0"/>
                <a:cs typeface="Calibri" panose="020F0502020204030204" pitchFamily="34" charset="0"/>
              </a:rPr>
              <a:t>SHIFTING TACTICS</a:t>
            </a:r>
          </a:p>
          <a:p>
            <a:pPr>
              <a:lnSpc>
                <a:spcPct val="90000"/>
              </a:lnSpc>
              <a:spcAft>
                <a:spcPts val="600"/>
              </a:spcAft>
            </a:pPr>
            <a:r>
              <a:rPr lang="en-US" sz="2000" b="1" dirty="0">
                <a:effectLst/>
                <a:latin typeface="Calibri" panose="020F0502020204030204" pitchFamily="34" charset="0"/>
                <a:ea typeface="Calibri" panose="020F0502020204030204" pitchFamily="34" charset="0"/>
                <a:cs typeface="Calibri" panose="020F0502020204030204" pitchFamily="34" charset="0"/>
              </a:rPr>
              <a:t>Disrupting one route or network may simply lead County Lines to adapt and use alternative methods or routes.</a:t>
            </a:r>
          </a:p>
        </p:txBody>
      </p:sp>
    </p:spTree>
    <p:extLst>
      <p:ext uri="{BB962C8B-B14F-4D97-AF65-F5344CB8AC3E}">
        <p14:creationId xmlns:p14="http://schemas.microsoft.com/office/powerpoint/2010/main" val="247122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8" name="Rectangle 1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5C3EA4C-5158-21D2-497B-A2370693B569}"/>
              </a:ext>
            </a:extLst>
          </p:cNvPr>
          <p:cNvSpPr txBox="1"/>
          <p:nvPr/>
        </p:nvSpPr>
        <p:spPr>
          <a:xfrm>
            <a:off x="-67490" y="1344711"/>
            <a:ext cx="6675120" cy="5513289"/>
          </a:xfrm>
          <a:prstGeom prst="rect">
            <a:avLst/>
          </a:prstGeom>
          <a:ln>
            <a:noFill/>
          </a:ln>
        </p:spPr>
        <p:txBody>
          <a:bodyPr vert="horz" lIns="91440" tIns="45720" rIns="91440" bIns="45720" rtlCol="0" anchor="ctr">
            <a:normAutofit lnSpcReduction="10000"/>
          </a:bodyPr>
          <a:lstStyle/>
          <a:p>
            <a:pPr marL="34290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A new trend has been observed involving the use of cloned number plates on private vehicles, which complicates Automatic Number Plate Recognition.</a:t>
            </a:r>
          </a:p>
          <a:p>
            <a:pPr marL="342900" indent="-342900">
              <a:lnSpc>
                <a:spcPct val="90000"/>
              </a:lnSpc>
              <a:spcAft>
                <a:spcPts val="600"/>
              </a:spcAft>
              <a:buFont typeface="Wingdings" panose="05000000000000000000" pitchFamily="2" charset="2"/>
              <a:buChar char="Ø"/>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Additionally, minors who are not yet licensed drivers, are encouraged by offenders to drive illegally to assist in the transportation and distribution of drugs (NCLCC, 2024).</a:t>
            </a:r>
          </a:p>
          <a:p>
            <a:pPr marL="342900" indent="-342900">
              <a:lnSpc>
                <a:spcPct val="90000"/>
              </a:lnSpc>
              <a:spcAft>
                <a:spcPts val="600"/>
              </a:spcAft>
              <a:buFont typeface="Wingdings" panose="05000000000000000000" pitchFamily="2" charset="2"/>
              <a:buChar char="Ø"/>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GB" sz="2000" b="1" dirty="0">
                <a:latin typeface="Calibri" panose="020F0502020204030204" pitchFamily="34" charset="0"/>
                <a:ea typeface="Calibri" panose="020F0502020204030204" pitchFamily="34" charset="0"/>
                <a:cs typeface="Calibri" panose="020F0502020204030204" pitchFamily="34" charset="0"/>
              </a:rPr>
              <a:t>Children involved in CCE might hesitate to identify as victims or assist authorities in prosecuting the offenders. This reluctance often stems from the various negative impacts they may face due to the enforcement </a:t>
            </a:r>
            <a:r>
              <a:rPr lang="en-GB" sz="2000" b="1">
                <a:latin typeface="Calibri" panose="020F0502020204030204" pitchFamily="34" charset="0"/>
                <a:ea typeface="Calibri" panose="020F0502020204030204" pitchFamily="34" charset="0"/>
                <a:cs typeface="Calibri" panose="020F0502020204030204" pitchFamily="34" charset="0"/>
              </a:rPr>
              <a:t>of 'justice’(</a:t>
            </a:r>
            <a:r>
              <a:rPr lang="en-GB" sz="2000" b="1" dirty="0">
                <a:latin typeface="Calibri" panose="020F0502020204030204" pitchFamily="34" charset="0"/>
                <a:ea typeface="Calibri" panose="020F0502020204030204" pitchFamily="34" charset="0"/>
                <a:cs typeface="Calibri" panose="020F0502020204030204" pitchFamily="34" charset="0"/>
              </a:rPr>
              <a:t>Shaw, </a:t>
            </a:r>
            <a:r>
              <a:rPr lang="en-GB" sz="2000" b="1">
                <a:latin typeface="Calibri" panose="020F0502020204030204" pitchFamily="34" charset="0"/>
                <a:ea typeface="Calibri" panose="020F0502020204030204" pitchFamily="34" charset="0"/>
                <a:cs typeface="Calibri" panose="020F0502020204030204" pitchFamily="34" charset="0"/>
              </a:rPr>
              <a:t>2024).</a:t>
            </a: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90000"/>
              </a:lnSpc>
              <a:spcAft>
                <a:spcPts val="600"/>
              </a:spcAft>
              <a:buFont typeface="Wingdings" panose="05000000000000000000" pitchFamily="2" charset="2"/>
              <a:buChar char="Ø"/>
            </a:pPr>
            <a:r>
              <a:rPr lang="en-US" sz="2000" b="1" dirty="0">
                <a:latin typeface="Calibri" panose="020F0502020204030204" pitchFamily="34" charset="0"/>
                <a:ea typeface="Calibri" panose="020F0502020204030204" pitchFamily="34" charset="0"/>
                <a:cs typeface="Calibri" panose="020F0502020204030204" pitchFamily="34" charset="0"/>
              </a:rPr>
              <a:t>The difficulties in addressing county lines offending is created by the </a:t>
            </a:r>
            <a:r>
              <a:rPr lang="en-GB" sz="2000" b="1" dirty="0">
                <a:latin typeface="Calibri" panose="020F0502020204030204" pitchFamily="34" charset="0"/>
                <a:ea typeface="Calibri" panose="020F0502020204030204" pitchFamily="34" charset="0"/>
                <a:cs typeface="Calibri" panose="020F0502020204030204" pitchFamily="34" charset="0"/>
              </a:rPr>
              <a:t>43-force structure in England and Wales. This structure obstructs the efficient deployment of personnel, coordination of efforts, and the sharing of intelligence across police border (HMICFRS, 2022).</a:t>
            </a:r>
          </a:p>
        </p:txBody>
      </p:sp>
      <p:pic>
        <p:nvPicPr>
          <p:cNvPr id="12" name="Picture 11" descr="Cars in a traffic jam">
            <a:extLst>
              <a:ext uri="{FF2B5EF4-FFF2-40B4-BE49-F238E27FC236}">
                <a16:creationId xmlns:a16="http://schemas.microsoft.com/office/drawing/2014/main" id="{D5187E41-8D0A-5B45-7343-04770B3E9E66}"/>
              </a:ext>
            </a:extLst>
          </p:cNvPr>
          <p:cNvPicPr>
            <a:picLocks noChangeAspect="1"/>
          </p:cNvPicPr>
          <p:nvPr/>
        </p:nvPicPr>
        <p:blipFill>
          <a:blip r:embed="rId3"/>
          <a:srcRect l="20719" r="21438"/>
          <a:stretch/>
        </p:blipFill>
        <p:spPr>
          <a:xfrm>
            <a:off x="6742908" y="1"/>
            <a:ext cx="5455917" cy="6858000"/>
          </a:xfrm>
          <a:prstGeom prst="rect">
            <a:avLst/>
          </a:prstGeom>
        </p:spPr>
      </p:pic>
      <p:sp>
        <p:nvSpPr>
          <p:cNvPr id="5" name="Title 4">
            <a:extLst>
              <a:ext uri="{FF2B5EF4-FFF2-40B4-BE49-F238E27FC236}">
                <a16:creationId xmlns:a16="http://schemas.microsoft.com/office/drawing/2014/main" id="{AA1DBA8A-2410-42FE-5B45-8B6BED640F68}"/>
              </a:ext>
            </a:extLst>
          </p:cNvPr>
          <p:cNvSpPr>
            <a:spLocks noGrp="1"/>
          </p:cNvSpPr>
          <p:nvPr>
            <p:ph type="title"/>
          </p:nvPr>
        </p:nvSpPr>
        <p:spPr>
          <a:xfrm>
            <a:off x="300129" y="325917"/>
            <a:ext cx="5954485" cy="817082"/>
          </a:xfrm>
          <a:ln>
            <a:solidFill>
              <a:schemeClr val="tx1"/>
            </a:solidFill>
          </a:ln>
        </p:spPr>
        <p:txBody>
          <a:bodyPr>
            <a:normAutofit/>
          </a:bodyPr>
          <a:lstStyle/>
          <a:p>
            <a:r>
              <a:rPr lang="en-GB" dirty="0"/>
              <a:t>FURTHER CHALLENGES</a:t>
            </a:r>
          </a:p>
        </p:txBody>
      </p:sp>
    </p:spTree>
    <p:extLst>
      <p:ext uri="{BB962C8B-B14F-4D97-AF65-F5344CB8AC3E}">
        <p14:creationId xmlns:p14="http://schemas.microsoft.com/office/powerpoint/2010/main" val="531927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aerial view of a highway&#10;&#10;AI-generated content may be incorrect.">
            <a:extLst>
              <a:ext uri="{FF2B5EF4-FFF2-40B4-BE49-F238E27FC236}">
                <a16:creationId xmlns:a16="http://schemas.microsoft.com/office/drawing/2014/main" id="{EC24F21E-5C75-E694-0FC8-A2338611C81B}"/>
              </a:ext>
            </a:extLst>
          </p:cNvPr>
          <p:cNvPicPr>
            <a:picLocks noChangeAspect="1"/>
          </p:cNvPicPr>
          <p:nvPr/>
        </p:nvPicPr>
        <p:blipFill>
          <a:blip r:embed="rId3">
            <a:extLst>
              <a:ext uri="{28A0092B-C50C-407E-A947-70E740481C1C}">
                <a14:useLocalDpi xmlns:a14="http://schemas.microsoft.com/office/drawing/2010/main" val="0"/>
              </a:ext>
            </a:extLst>
          </a:blip>
          <a:srcRect l="11045" r="9996"/>
          <a:stretch/>
        </p:blipFill>
        <p:spPr>
          <a:xfrm>
            <a:off x="2522356" y="10"/>
            <a:ext cx="9669642" cy="6857990"/>
          </a:xfrm>
          <a:prstGeom prst="rect">
            <a:avLst/>
          </a:prstGeom>
        </p:spPr>
      </p:pic>
      <p:sp>
        <p:nvSpPr>
          <p:cNvPr id="24" name="Rectangle 2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93C8CB-F4AE-A037-4328-9818745F9266}"/>
              </a:ext>
            </a:extLst>
          </p:cNvPr>
          <p:cNvSpPr>
            <a:spLocks noGrp="1"/>
          </p:cNvSpPr>
          <p:nvPr>
            <p:ph type="title"/>
          </p:nvPr>
        </p:nvSpPr>
        <p:spPr>
          <a:xfrm>
            <a:off x="511629" y="484868"/>
            <a:ext cx="5464629" cy="1343932"/>
          </a:xfrm>
          <a:ln>
            <a:solidFill>
              <a:schemeClr val="tx1"/>
            </a:solidFill>
          </a:ln>
        </p:spPr>
        <p:txBody>
          <a:bodyPr vert="horz" lIns="91440" tIns="45720" rIns="91440" bIns="45720" rtlCol="0" anchor="ctr">
            <a:normAutofit/>
          </a:bodyPr>
          <a:lstStyle/>
          <a:p>
            <a:r>
              <a:rPr lang="en-US" sz="4000" b="1" dirty="0"/>
              <a:t>ADAPTING STRATEGIES</a:t>
            </a:r>
            <a:endParaRPr lang="en-US" sz="4000" dirty="0"/>
          </a:p>
        </p:txBody>
      </p:sp>
      <p:sp>
        <p:nvSpPr>
          <p:cNvPr id="4" name="TextBox 3">
            <a:extLst>
              <a:ext uri="{FF2B5EF4-FFF2-40B4-BE49-F238E27FC236}">
                <a16:creationId xmlns:a16="http://schemas.microsoft.com/office/drawing/2014/main" id="{79BA46B8-7CEE-1B7A-4908-7DFEB4BF0BCE}"/>
              </a:ext>
            </a:extLst>
          </p:cNvPr>
          <p:cNvSpPr txBox="1"/>
          <p:nvPr/>
        </p:nvSpPr>
        <p:spPr>
          <a:xfrm>
            <a:off x="294483" y="3152658"/>
            <a:ext cx="6509088" cy="1528199"/>
          </a:xfrm>
          <a:prstGeom prst="rect">
            <a:avLst/>
          </a:prstGeom>
          <a:ln>
            <a:solidFill>
              <a:schemeClr val="tx1"/>
            </a:solidFill>
          </a:ln>
        </p:spPr>
        <p:txBody>
          <a:bodyPr vert="horz" lIns="91440" tIns="45720" rIns="91440" bIns="45720" rtlCol="0">
            <a:normAutofit/>
          </a:bodyPr>
          <a:lstStyle/>
          <a:p>
            <a:pPr>
              <a:lnSpc>
                <a:spcPct val="90000"/>
              </a:lnSpc>
              <a:spcAft>
                <a:spcPts val="600"/>
              </a:spcAft>
            </a:pPr>
            <a:r>
              <a:rPr lang="en-US" sz="2000" b="1" dirty="0"/>
              <a:t>Traditional methods of policing may need to be adapted to address the changing nature of county lines operations. This could include using technology to monitor communications and track movements more effectively (</a:t>
            </a:r>
            <a:r>
              <a:rPr lang="en-US" sz="2000" b="1" dirty="0">
                <a:effectLst/>
              </a:rPr>
              <a:t>National Police Chief’s Council, 2024).</a:t>
            </a:r>
          </a:p>
        </p:txBody>
      </p:sp>
    </p:spTree>
    <p:extLst>
      <p:ext uri="{BB962C8B-B14F-4D97-AF65-F5344CB8AC3E}">
        <p14:creationId xmlns:p14="http://schemas.microsoft.com/office/powerpoint/2010/main" val="765038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7B35980-2713-C342-BE91-37D91A7B5E61}"/>
              </a:ext>
            </a:extLst>
          </p:cNvPr>
          <p:cNvPicPr>
            <a:picLocks noChangeAspect="1"/>
          </p:cNvPicPr>
          <p:nvPr/>
        </p:nvPicPr>
        <p:blipFill>
          <a:blip r:embed="rId2"/>
          <a:srcRect l="16279" r="4409"/>
          <a:stretch/>
        </p:blipFill>
        <p:spPr>
          <a:xfrm>
            <a:off x="1"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8AA3AFD-C1F4-539C-027E-2E33555FA0DD}"/>
              </a:ext>
            </a:extLst>
          </p:cNvPr>
          <p:cNvSpPr>
            <a:spLocks noGrp="1"/>
          </p:cNvSpPr>
          <p:nvPr>
            <p:ph type="title"/>
          </p:nvPr>
        </p:nvSpPr>
        <p:spPr>
          <a:xfrm>
            <a:off x="7537705" y="674400"/>
            <a:ext cx="2733619" cy="1110907"/>
          </a:xfrm>
          <a:ln>
            <a:solidFill>
              <a:schemeClr val="tx1"/>
            </a:solidFill>
          </a:ln>
        </p:spPr>
        <p:txBody>
          <a:bodyPr vert="horz" lIns="91440" tIns="45720" rIns="91440" bIns="45720" rtlCol="0" anchor="ctr">
            <a:normAutofit/>
          </a:bodyPr>
          <a:lstStyle/>
          <a:p>
            <a:r>
              <a:rPr lang="en-US" b="1" dirty="0">
                <a:latin typeface="Calibri" panose="020F0502020204030204" pitchFamily="34" charset="0"/>
                <a:ea typeface="Calibri" panose="020F0502020204030204" pitchFamily="34" charset="0"/>
                <a:cs typeface="Calibri" panose="020F0502020204030204" pitchFamily="34" charset="0"/>
              </a:rPr>
              <a:t>Conclusion </a:t>
            </a:r>
          </a:p>
        </p:txBody>
      </p:sp>
      <p:sp>
        <p:nvSpPr>
          <p:cNvPr id="4" name="TextBox 3">
            <a:extLst>
              <a:ext uri="{FF2B5EF4-FFF2-40B4-BE49-F238E27FC236}">
                <a16:creationId xmlns:a16="http://schemas.microsoft.com/office/drawing/2014/main" id="{FA620D31-0ECD-3AFF-9B55-FBDFCAEF9F0C}"/>
              </a:ext>
            </a:extLst>
          </p:cNvPr>
          <p:cNvSpPr txBox="1"/>
          <p:nvPr/>
        </p:nvSpPr>
        <p:spPr>
          <a:xfrm>
            <a:off x="5736772" y="2459707"/>
            <a:ext cx="6335486" cy="3553178"/>
          </a:xfrm>
          <a:prstGeom prst="rect">
            <a:avLst/>
          </a:prstGeom>
          <a:ln>
            <a:solidFill>
              <a:schemeClr val="tx1"/>
            </a:solidFill>
          </a:ln>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Current strategies collectively contribute to a significant reduction in county lines crime by targeting the logistical aspects of drug distribution and providing support to those at risk of exploitation. However, the challenges highlight the complexity of tackling county lines crime.</a:t>
            </a:r>
          </a:p>
          <a:p>
            <a:pPr indent="-228600">
              <a:lnSpc>
                <a:spcPct val="90000"/>
              </a:lnSpc>
              <a:spcAft>
                <a:spcPts val="600"/>
              </a:spcAft>
              <a:buFont typeface="Arial" panose="020B0604020202020204" pitchFamily="34" charset="0"/>
              <a:buChar char="•"/>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Road policing is a crucial component of the overall strategy to combat County Lines. By actively targeting drug trafficking routes and identifying those involved, road policing officers play a significant role in disrupting criminal networks, safeguarding vulnerable individuals and enhancing community safety.</a:t>
            </a:r>
          </a:p>
        </p:txBody>
      </p:sp>
    </p:spTree>
    <p:extLst>
      <p:ext uri="{BB962C8B-B14F-4D97-AF65-F5344CB8AC3E}">
        <p14:creationId xmlns:p14="http://schemas.microsoft.com/office/powerpoint/2010/main" val="206394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ne big red drawing pin in front of many smaller black drawing pins">
            <a:extLst>
              <a:ext uri="{FF2B5EF4-FFF2-40B4-BE49-F238E27FC236}">
                <a16:creationId xmlns:a16="http://schemas.microsoft.com/office/drawing/2014/main" id="{9C9C345A-C46D-FD64-3564-8BE658056C5F}"/>
              </a:ext>
            </a:extLst>
          </p:cNvPr>
          <p:cNvPicPr>
            <a:picLocks noChangeAspect="1"/>
          </p:cNvPicPr>
          <p:nvPr/>
        </p:nvPicPr>
        <p:blipFill>
          <a:blip r:embed="rId2">
            <a:alphaModFix amt="70000"/>
          </a:blip>
          <a:srcRect t="2845"/>
          <a:stretch/>
        </p:blipFill>
        <p:spPr>
          <a:xfrm>
            <a:off x="2522356" y="10"/>
            <a:ext cx="9669642" cy="6857990"/>
          </a:xfrm>
          <a:prstGeom prst="rect">
            <a:avLst/>
          </a:prstGeom>
        </p:spPr>
      </p:pic>
      <p:sp>
        <p:nvSpPr>
          <p:cNvPr id="39" name="Rectangle 3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32B7CC-082B-1733-3CB2-C3B121F8A5D1}"/>
              </a:ext>
            </a:extLst>
          </p:cNvPr>
          <p:cNvSpPr>
            <a:spLocks noGrp="1"/>
          </p:cNvSpPr>
          <p:nvPr>
            <p:ph type="title"/>
          </p:nvPr>
        </p:nvSpPr>
        <p:spPr>
          <a:xfrm>
            <a:off x="21772" y="30536"/>
            <a:ext cx="3113314" cy="745218"/>
          </a:xfrm>
          <a:ln>
            <a:solidFill>
              <a:schemeClr val="tx1"/>
            </a:solidFill>
          </a:ln>
        </p:spPr>
        <p:txBody>
          <a:bodyPr vert="horz" lIns="91440" tIns="45720" rIns="91440" bIns="45720" rtlCol="0" anchor="ctr">
            <a:normAutofit/>
          </a:bodyPr>
          <a:lstStyle/>
          <a:p>
            <a:r>
              <a:rPr lang="en-US" dirty="0">
                <a:latin typeface="Calibri" panose="020F0502020204030204" pitchFamily="34" charset="0"/>
                <a:ea typeface="Calibri" panose="020F0502020204030204" pitchFamily="34" charset="0"/>
                <a:cs typeface="Calibri" panose="020F0502020204030204" pitchFamily="34" charset="0"/>
              </a:rPr>
              <a:t>REFERENCES</a:t>
            </a:r>
          </a:p>
        </p:txBody>
      </p:sp>
      <p:sp>
        <p:nvSpPr>
          <p:cNvPr id="5" name="TextBox 4">
            <a:extLst>
              <a:ext uri="{FF2B5EF4-FFF2-40B4-BE49-F238E27FC236}">
                <a16:creationId xmlns:a16="http://schemas.microsoft.com/office/drawing/2014/main" id="{56090914-35D1-36FC-86A0-023E0AA8A297}"/>
              </a:ext>
            </a:extLst>
          </p:cNvPr>
          <p:cNvSpPr txBox="1"/>
          <p:nvPr/>
        </p:nvSpPr>
        <p:spPr>
          <a:xfrm>
            <a:off x="0" y="828062"/>
            <a:ext cx="11339036" cy="6300359"/>
          </a:xfrm>
          <a:prstGeom prst="rect">
            <a:avLst/>
          </a:prstGeom>
        </p:spPr>
        <p:txBody>
          <a:bodyPr vert="horz" lIns="91440" tIns="45720" rIns="91440" bIns="45720" rtlCol="0">
            <a:normAutofit fontScale="62500" lnSpcReduction="20000"/>
          </a:bodyPr>
          <a:lstStyle/>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College of Policing (2024) </a:t>
            </a:r>
            <a:r>
              <a:rPr lang="en-US" sz="2600" b="1" i="1" dirty="0">
                <a:effectLst/>
                <a:latin typeface="Calibri" panose="020F0502020204030204" pitchFamily="34" charset="0"/>
                <a:ea typeface="Calibri" panose="020F0502020204030204" pitchFamily="34" charset="0"/>
                <a:cs typeface="Calibri" panose="020F0502020204030204" pitchFamily="34" charset="0"/>
              </a:rPr>
              <a:t>County Lines, Policing and Vulnerability Study</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u="sng" dirty="0">
                <a:effectLst/>
                <a:latin typeface="Calibri" panose="020F0502020204030204" pitchFamily="34" charset="0"/>
                <a:ea typeface="Calibri" panose="020F0502020204030204" pitchFamily="34" charset="0"/>
                <a:cs typeface="Calibri" panose="020F0502020204030204" pitchFamily="34" charset="0"/>
                <a:hlinkClick r:id="rId3"/>
              </a:rPr>
              <a:t>County lines, policing &amp; vulnerability study | College of Policing</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12.02.25).</a:t>
            </a:r>
          </a:p>
          <a:p>
            <a:pPr>
              <a:lnSpc>
                <a:spcPct val="90000"/>
              </a:lnSpc>
              <a:spcAft>
                <a:spcPts val="800"/>
              </a:spcAft>
            </a:pPr>
            <a:r>
              <a:rPr lang="en-US" sz="2600" b="1" dirty="0">
                <a:latin typeface="Calibri" panose="020F0502020204030204" pitchFamily="34" charset="0"/>
                <a:ea typeface="Calibri" panose="020F0502020204030204" pitchFamily="34" charset="0"/>
                <a:cs typeface="Calibri" panose="020F0502020204030204" pitchFamily="34" charset="0"/>
              </a:rPr>
              <a:t>Department for Transport (2020) </a:t>
            </a:r>
            <a:r>
              <a:rPr lang="en-US" sz="2600" b="1" i="1" dirty="0">
                <a:latin typeface="Calibri" panose="020F0502020204030204" pitchFamily="34" charset="0"/>
                <a:ea typeface="Calibri" panose="020F0502020204030204" pitchFamily="34" charset="0"/>
                <a:cs typeface="Calibri" panose="020F0502020204030204" pitchFamily="34" charset="0"/>
              </a:rPr>
              <a:t>Roads Policing Review: Call for evidence</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Available at: </a:t>
            </a:r>
            <a:r>
              <a:rPr lang="en-US" sz="2600" b="1" dirty="0">
                <a:latin typeface="Calibri" panose="020F0502020204030204" pitchFamily="34" charset="0"/>
                <a:ea typeface="Calibri" panose="020F0502020204030204" pitchFamily="34" charset="0"/>
                <a:cs typeface="Calibri" panose="020F0502020204030204" pitchFamily="34" charset="0"/>
                <a:hlinkClick r:id="rId4"/>
              </a:rPr>
              <a:t>Roads policing review: call for evidence - GOV.UK</a:t>
            </a:r>
            <a:r>
              <a:rPr lang="en-US" sz="2600" b="1" dirty="0">
                <a:latin typeface="Calibri" panose="020F0502020204030204" pitchFamily="34" charset="0"/>
                <a:ea typeface="Calibri" panose="020F0502020204030204" pitchFamily="34" charset="0"/>
                <a:cs typeface="Calibri" panose="020F0502020204030204" pitchFamily="34" charset="0"/>
              </a:rPr>
              <a:t>.</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19.02.25).</a:t>
            </a:r>
          </a:p>
          <a:p>
            <a:pPr>
              <a:lnSpc>
                <a:spcPct val="90000"/>
              </a:lnSpc>
              <a:spcAft>
                <a:spcPts val="800"/>
              </a:spcAft>
            </a:pPr>
            <a:r>
              <a:rPr lang="en-US" sz="2600" b="1" dirty="0">
                <a:latin typeface="Calibri" panose="020F0502020204030204" pitchFamily="34" charset="0"/>
                <a:ea typeface="Calibri" panose="020F0502020204030204" pitchFamily="34" charset="0"/>
                <a:cs typeface="Calibri" panose="020F0502020204030204" pitchFamily="34" charset="0"/>
              </a:rPr>
              <a:t>House of Commons (2022) </a:t>
            </a:r>
            <a:r>
              <a:rPr lang="en-US" sz="2600" b="1" i="1" dirty="0">
                <a:latin typeface="Calibri" panose="020F0502020204030204" pitchFamily="34" charset="0"/>
                <a:ea typeface="Calibri" panose="020F0502020204030204" pitchFamily="34" charset="0"/>
                <a:cs typeface="Calibri" panose="020F0502020204030204" pitchFamily="34" charset="0"/>
              </a:rPr>
              <a:t>Serious Youth Violence: County Lines Drug Dealing and the Government Response</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Available at:</a:t>
            </a:r>
            <a:r>
              <a:rPr lang="en-US" sz="2600" b="1" dirty="0">
                <a:latin typeface="Calibri" panose="020F0502020204030204" pitchFamily="34" charset="0"/>
                <a:ea typeface="Calibri" panose="020F0502020204030204" pitchFamily="34" charset="0"/>
                <a:cs typeface="Calibri" panose="020F0502020204030204" pitchFamily="34" charset="0"/>
                <a:hlinkClick r:id="rId5"/>
              </a:rPr>
              <a:t> CBP-9264.pdf</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19.02.25).</a:t>
            </a:r>
          </a:p>
          <a:p>
            <a:pPr>
              <a:lnSpc>
                <a:spcPct val="90000"/>
              </a:lnSpc>
              <a:spcAft>
                <a:spcPts val="800"/>
              </a:spcAft>
            </a:pPr>
            <a:r>
              <a:rPr lang="en-US" sz="2600" b="1" dirty="0">
                <a:latin typeface="Calibri" panose="020F0502020204030204" pitchFamily="34" charset="0"/>
                <a:ea typeface="Calibri" panose="020F0502020204030204" pitchFamily="34" charset="0"/>
                <a:cs typeface="Calibri" panose="020F0502020204030204" pitchFamily="34" charset="0"/>
              </a:rPr>
              <a:t>HMICFRS (2022) </a:t>
            </a:r>
            <a:r>
              <a:rPr lang="en-US" sz="2600" b="1" i="1" dirty="0">
                <a:latin typeface="Calibri" panose="020F0502020204030204" pitchFamily="34" charset="0"/>
                <a:ea typeface="Calibri" panose="020F0502020204030204" pitchFamily="34" charset="0"/>
                <a:cs typeface="Calibri" panose="020F0502020204030204" pitchFamily="34" charset="0"/>
              </a:rPr>
              <a:t>The Police and National Crime Agency’s Response to Vulnerable People in ‘County Lines’ Drug Offending.</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a:t>
            </a:r>
            <a:r>
              <a:rPr lang="en-US" sz="2600" b="1" dirty="0">
                <a:latin typeface="Calibri" panose="020F0502020204030204" pitchFamily="34" charset="0"/>
                <a:ea typeface="Calibri" panose="020F0502020204030204" pitchFamily="34" charset="0"/>
                <a:cs typeface="Calibri" panose="020F0502020204030204" pitchFamily="34" charset="0"/>
                <a:hlinkClick r:id="rId6"/>
              </a:rPr>
              <a:t> The police and National Crime Agency’s response to vulnerable people in ‘county lines’ drug offending - His Majesty’s Inspectorate of Constabulary and Fire &amp; Rescue Services</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19.02.25).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Police UK (2022)</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i="1" dirty="0">
                <a:latin typeface="Calibri" panose="020F0502020204030204" pitchFamily="34" charset="0"/>
                <a:ea typeface="Calibri" panose="020F0502020204030204" pitchFamily="34" charset="0"/>
                <a:cs typeface="Calibri" panose="020F0502020204030204" pitchFamily="34" charset="0"/>
              </a:rPr>
              <a:t>National Roads Policing Strategy 2022-2025</a:t>
            </a:r>
            <a:r>
              <a:rPr lang="en-US" sz="2600" b="1" i="1" dirty="0">
                <a:effectLst/>
                <a:latin typeface="Calibri" panose="020F0502020204030204" pitchFamily="34" charset="0"/>
                <a:ea typeface="Calibri" panose="020F0502020204030204" pitchFamily="34" charset="0"/>
                <a:cs typeface="Calibri" panose="020F0502020204030204" pitchFamily="34" charset="0"/>
              </a:rPr>
              <a:t>.</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dirty="0">
                <a:latin typeface="Calibri" panose="020F0502020204030204" pitchFamily="34" charset="0"/>
                <a:ea typeface="Calibri" panose="020F0502020204030204" pitchFamily="34" charset="0"/>
                <a:cs typeface="Calibri" panose="020F0502020204030204" pitchFamily="34" charset="0"/>
                <a:hlinkClick r:id="rId7"/>
              </a:rPr>
              <a:t>PowerPoint Presentation</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19.02.25).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County Lines Coordination Centre (2024, a) </a:t>
            </a:r>
            <a:r>
              <a:rPr lang="en-US" sz="2600" b="1" i="1" dirty="0">
                <a:effectLst/>
                <a:latin typeface="Calibri" panose="020F0502020204030204" pitchFamily="34" charset="0"/>
                <a:ea typeface="Calibri" panose="020F0502020204030204" pitchFamily="34" charset="0"/>
                <a:cs typeface="Calibri" panose="020F0502020204030204" pitchFamily="34" charset="0"/>
              </a:rPr>
              <a:t>Disrupting County Lines Policing Strategy</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u="sng" dirty="0">
                <a:effectLst/>
                <a:latin typeface="Calibri" panose="020F0502020204030204" pitchFamily="34" charset="0"/>
                <a:ea typeface="Calibri" panose="020F0502020204030204" pitchFamily="34" charset="0"/>
                <a:cs typeface="Calibri" panose="020F0502020204030204" pitchFamily="34" charset="0"/>
                <a:hlinkClick r:id="rId8"/>
              </a:rPr>
              <a:t>MET10229 - 00313199 - Disrupting County lines policy strategy_4pp-AW.indd</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12.02.25).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Crime Agency (2019) </a:t>
            </a:r>
            <a:r>
              <a:rPr lang="en-US" sz="2600" b="1" i="1" dirty="0">
                <a:effectLst/>
                <a:latin typeface="Calibri" panose="020F0502020204030204" pitchFamily="34" charset="0"/>
                <a:ea typeface="Calibri" panose="020F0502020204030204" pitchFamily="34" charset="0"/>
                <a:cs typeface="Calibri" panose="020F0502020204030204" pitchFamily="34" charset="0"/>
              </a:rPr>
              <a:t>County Lines Drug Supply, Vulnerability and Harm 2018</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dirty="0">
                <a:latin typeface="Calibri" panose="020F0502020204030204" pitchFamily="34" charset="0"/>
                <a:ea typeface="Calibri" panose="020F0502020204030204" pitchFamily="34" charset="0"/>
                <a:cs typeface="Calibri" panose="020F0502020204030204" pitchFamily="34" charset="0"/>
                <a:hlinkClick r:id="rId9"/>
              </a:rPr>
              <a:t>file</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12.02.25).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N8 Policing Research Partnership (2023) </a:t>
            </a:r>
            <a:r>
              <a:rPr lang="en-US" sz="2600" b="1" i="1" dirty="0">
                <a:effectLst/>
                <a:latin typeface="Calibri" panose="020F0502020204030204" pitchFamily="34" charset="0"/>
                <a:ea typeface="Calibri" panose="020F0502020204030204" pitchFamily="34" charset="0"/>
                <a:cs typeface="Calibri" panose="020F0502020204030204" pitchFamily="34" charset="0"/>
              </a:rPr>
              <a:t>Through the Cracks in County Lines</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u="sng" dirty="0">
                <a:effectLst/>
                <a:latin typeface="Calibri" panose="020F0502020204030204" pitchFamily="34" charset="0"/>
                <a:ea typeface="Calibri" panose="020F0502020204030204" pitchFamily="34" charset="0"/>
                <a:cs typeface="Calibri" panose="020F0502020204030204" pitchFamily="34" charset="0"/>
                <a:hlinkClick r:id="rId10"/>
              </a:rPr>
              <a:t>N8 Policing Research Partnership | Through the Cracks in County Lines</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12.02.25).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Police Chief’s Council (2024, a) </a:t>
            </a:r>
            <a:r>
              <a:rPr lang="en-US" sz="2600" b="1" i="1" dirty="0">
                <a:effectLst/>
                <a:latin typeface="Calibri" panose="020F0502020204030204" pitchFamily="34" charset="0"/>
                <a:ea typeface="Calibri" panose="020F0502020204030204" pitchFamily="34" charset="0"/>
                <a:cs typeface="Calibri" panose="020F0502020204030204" pitchFamily="34" charset="0"/>
              </a:rPr>
              <a:t>County Lines Intensification</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u="sng" dirty="0">
                <a:effectLst/>
                <a:latin typeface="Calibri" panose="020F0502020204030204" pitchFamily="34" charset="0"/>
                <a:ea typeface="Calibri" panose="020F0502020204030204" pitchFamily="34" charset="0"/>
                <a:cs typeface="Calibri" panose="020F0502020204030204" pitchFamily="34" charset="0"/>
                <a:hlinkClick r:id="rId11"/>
              </a:rPr>
              <a:t>Police dismantle hundreds of county line networks</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07.02.25).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Police Chief’s Council (2024, b) </a:t>
            </a:r>
            <a:r>
              <a:rPr lang="en-US" sz="2600" b="1" i="1" dirty="0">
                <a:effectLst/>
                <a:latin typeface="Calibri" panose="020F0502020204030204" pitchFamily="34" charset="0"/>
                <a:ea typeface="Calibri" panose="020F0502020204030204" pitchFamily="34" charset="0"/>
                <a:cs typeface="Calibri" panose="020F0502020204030204" pitchFamily="34" charset="0"/>
              </a:rPr>
              <a:t>Launch of the County Lines Policing Strategy 2024 to 2027.</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u="sng" dirty="0">
                <a:effectLst/>
                <a:latin typeface="Calibri" panose="020F0502020204030204" pitchFamily="34" charset="0"/>
                <a:ea typeface="Calibri" panose="020F0502020204030204" pitchFamily="34" charset="0"/>
                <a:cs typeface="Calibri" panose="020F0502020204030204" pitchFamily="34" charset="0"/>
                <a:hlinkClick r:id="rId12"/>
              </a:rPr>
              <a:t>Launch of the County Lines Policing Strategy 2024 to 2027</a:t>
            </a:r>
            <a:r>
              <a:rPr lang="en-US" sz="2600" b="1" dirty="0">
                <a:effectLst/>
                <a:latin typeface="Calibri" panose="020F0502020204030204" pitchFamily="34" charset="0"/>
                <a:ea typeface="Calibri" panose="020F0502020204030204" pitchFamily="34" charset="0"/>
                <a:cs typeface="Calibri" panose="020F0502020204030204" pitchFamily="34" charset="0"/>
              </a:rPr>
              <a:t>. (Accessed: 06.02.25)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Police Chief’s Council (2024, c) </a:t>
            </a:r>
            <a:r>
              <a:rPr lang="en-US" sz="2600" b="1" i="1" dirty="0">
                <a:effectLst/>
                <a:latin typeface="Calibri" panose="020F0502020204030204" pitchFamily="34" charset="0"/>
                <a:ea typeface="Calibri" panose="020F0502020204030204" pitchFamily="34" charset="0"/>
                <a:cs typeface="Calibri" panose="020F0502020204030204" pitchFamily="34" charset="0"/>
              </a:rPr>
              <a:t>County Lines Strategic Threat Risk Assessment</a:t>
            </a:r>
            <a:r>
              <a:rPr lang="en-US" sz="2600" b="1" dirty="0">
                <a:effectLst/>
                <a:latin typeface="Calibri" panose="020F0502020204030204" pitchFamily="34" charset="0"/>
                <a:ea typeface="Calibri" panose="020F0502020204030204" pitchFamily="34" charset="0"/>
                <a:cs typeface="Calibri" panose="020F0502020204030204" pitchFamily="34" charset="0"/>
              </a:rPr>
              <a:t>. Available at: </a:t>
            </a:r>
            <a:r>
              <a:rPr lang="en-US" sz="2600" b="1" dirty="0">
                <a:latin typeface="Calibri" panose="020F0502020204030204" pitchFamily="34" charset="0"/>
                <a:ea typeface="Calibri" panose="020F0502020204030204" pitchFamily="34" charset="0"/>
                <a:cs typeface="Calibri" panose="020F0502020204030204" pitchFamily="34" charset="0"/>
                <a:hlinkClick r:id="rId13"/>
              </a:rPr>
              <a:t>County Lines - Strategic Threat Risk Assessment</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12.02.25).</a:t>
            </a:r>
          </a:p>
          <a:p>
            <a:pPr>
              <a:lnSpc>
                <a:spcPct val="90000"/>
              </a:lnSpc>
              <a:spcAft>
                <a:spcPts val="800"/>
              </a:spcAft>
            </a:pPr>
            <a:r>
              <a:rPr lang="en-US" sz="2600" b="1" dirty="0">
                <a:effectLst/>
                <a:latin typeface="Calibri" panose="020F0502020204030204" pitchFamily="34" charset="0"/>
                <a:ea typeface="Calibri" panose="020F0502020204030204" pitchFamily="34" charset="0"/>
                <a:cs typeface="Calibri" panose="020F0502020204030204" pitchFamily="34" charset="0"/>
              </a:rPr>
              <a:t>National Police Chief’s Council (2024, d) </a:t>
            </a:r>
            <a:r>
              <a:rPr lang="en-US" sz="2600" b="1" i="1" dirty="0">
                <a:effectLst/>
                <a:latin typeface="Calibri" panose="020F0502020204030204" pitchFamily="34" charset="0"/>
                <a:ea typeface="Calibri" panose="020F0502020204030204" pitchFamily="34" charset="0"/>
                <a:cs typeface="Calibri" panose="020F0502020204030204" pitchFamily="34" charset="0"/>
              </a:rPr>
              <a:t>County Lines becoming more localised.</a:t>
            </a:r>
            <a:r>
              <a:rPr lang="en-US" sz="2600" b="1" i="0" dirty="0">
                <a:effectLst/>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Available at: </a:t>
            </a:r>
            <a:r>
              <a:rPr lang="en-US" sz="2600" b="1" dirty="0">
                <a:latin typeface="Calibri" panose="020F0502020204030204" pitchFamily="34" charset="0"/>
                <a:ea typeface="Calibri" panose="020F0502020204030204" pitchFamily="34" charset="0"/>
                <a:cs typeface="Calibri" panose="020F0502020204030204" pitchFamily="34" charset="0"/>
                <a:hlinkClick r:id="rId14"/>
              </a:rPr>
              <a:t>County Lines becoming more localised</a:t>
            </a:r>
            <a:r>
              <a:rPr lang="en-US" sz="2600" b="1" dirty="0">
                <a:latin typeface="Calibri" panose="020F0502020204030204" pitchFamily="34" charset="0"/>
                <a:ea typeface="Calibri" panose="020F0502020204030204" pitchFamily="34" charset="0"/>
                <a:cs typeface="Calibri" panose="020F0502020204030204" pitchFamily="34" charset="0"/>
              </a:rPr>
              <a:t>. </a:t>
            </a:r>
            <a:r>
              <a:rPr lang="en-US" sz="2600" b="1" dirty="0">
                <a:effectLst/>
                <a:latin typeface="Calibri" panose="020F0502020204030204" pitchFamily="34" charset="0"/>
                <a:ea typeface="Calibri" panose="020F0502020204030204" pitchFamily="34" charset="0"/>
                <a:cs typeface="Calibri" panose="020F0502020204030204" pitchFamily="34" charset="0"/>
              </a:rPr>
              <a:t>(Accessed: 13.02.25).</a:t>
            </a:r>
          </a:p>
          <a:p>
            <a:pPr>
              <a:lnSpc>
                <a:spcPct val="90000"/>
              </a:lnSpc>
              <a:spcAft>
                <a:spcPts val="800"/>
              </a:spcAft>
            </a:pPr>
            <a:r>
              <a:rPr lang="en-GB" sz="2600" b="1"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Shaw, J. (2024). ‘Won the Battle but Lost the War?’ ‘County Lines’ and the Quest for Victim Status: Reflections and Challenges. </a:t>
            </a:r>
            <a:r>
              <a:rPr lang="en-GB" sz="2600" b="1" i="1"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Youth Justice</a:t>
            </a:r>
            <a:r>
              <a:rPr lang="en-GB" sz="2600" b="1"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r>
              <a:rPr lang="en-GB" sz="2600" b="1" i="1"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24</a:t>
            </a:r>
            <a:r>
              <a:rPr lang="en-GB" sz="2600" b="1"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(2), 231-247. </a:t>
            </a:r>
            <a:r>
              <a:rPr lang="en-GB" sz="2600" b="1" i="0" u="sng" dirty="0">
                <a:solidFill>
                  <a:srgbClr val="046FF8"/>
                </a:solidFill>
                <a:effectLst/>
                <a:latin typeface="Calibri" panose="020F0502020204030204" pitchFamily="34" charset="0"/>
                <a:ea typeface="Calibri" panose="020F0502020204030204" pitchFamily="34" charset="0"/>
                <a:cs typeface="Calibri" panose="020F0502020204030204" pitchFamily="34" charset="0"/>
                <a:hlinkClick r:id="rId15"/>
              </a:rPr>
              <a:t>https://doi.org/10.1177/14732254231202673</a:t>
            </a:r>
            <a:r>
              <a:rPr lang="en-GB" sz="2600" b="1" i="0" u="sng" dirty="0">
                <a:solidFill>
                  <a:srgbClr val="046FF8"/>
                </a:solidFill>
                <a:effectLst/>
                <a:latin typeface="Calibri" panose="020F0502020204030204" pitchFamily="34" charset="0"/>
                <a:ea typeface="Calibri" panose="020F0502020204030204" pitchFamily="34" charset="0"/>
                <a:cs typeface="Calibri" panose="020F0502020204030204" pitchFamily="34" charset="0"/>
              </a:rPr>
              <a:t>.</a:t>
            </a:r>
          </a:p>
          <a:p>
            <a:pPr>
              <a:lnSpc>
                <a:spcPct val="90000"/>
              </a:lnSpc>
              <a:spcAft>
                <a:spcPts val="800"/>
              </a:spcAft>
            </a:pPr>
            <a:r>
              <a:rPr lang="en-US" sz="2600" b="1" dirty="0">
                <a:latin typeface="Calibri" panose="020F0502020204030204" pitchFamily="34" charset="0"/>
                <a:ea typeface="Calibri" panose="020F0502020204030204" pitchFamily="34" charset="0"/>
                <a:cs typeface="Calibri" panose="020F0502020204030204" pitchFamily="34" charset="0"/>
              </a:rPr>
              <a:t>Swallow, B. (2024) Two Man Jailed After Weapons and Drugs seized in Bristol. </a:t>
            </a:r>
            <a:r>
              <a:rPr lang="en-US" sz="2600" b="1" i="1" dirty="0">
                <a:latin typeface="Calibri" panose="020F0502020204030204" pitchFamily="34" charset="0"/>
                <a:ea typeface="Calibri" panose="020F0502020204030204" pitchFamily="34" charset="0"/>
                <a:cs typeface="Calibri" panose="020F0502020204030204" pitchFamily="34" charset="0"/>
              </a:rPr>
              <a:t>BBC</a:t>
            </a:r>
            <a:r>
              <a:rPr lang="en-US" sz="2600" b="1" dirty="0">
                <a:latin typeface="Calibri" panose="020F0502020204030204" pitchFamily="34" charset="0"/>
                <a:ea typeface="Calibri" panose="020F0502020204030204" pitchFamily="34" charset="0"/>
                <a:cs typeface="Calibri" panose="020F0502020204030204" pitchFamily="34" charset="0"/>
              </a:rPr>
              <a:t>. Available at: </a:t>
            </a:r>
            <a:r>
              <a:rPr lang="en-GB" sz="2600" b="1" dirty="0">
                <a:latin typeface="Calibri" panose="020F0502020204030204" pitchFamily="34" charset="0"/>
                <a:ea typeface="Calibri" panose="020F0502020204030204" pitchFamily="34" charset="0"/>
                <a:cs typeface="Calibri" panose="020F0502020204030204" pitchFamily="34" charset="0"/>
                <a:hlinkClick r:id="rId16"/>
              </a:rPr>
              <a:t>Two men jailed after weapons and drugs seized in Bristol</a:t>
            </a:r>
            <a:r>
              <a:rPr lang="en-GB" sz="2600" b="1" dirty="0">
                <a:latin typeface="Calibri" panose="020F0502020204030204" pitchFamily="34" charset="0"/>
                <a:ea typeface="Calibri" panose="020F0502020204030204" pitchFamily="34" charset="0"/>
                <a:cs typeface="Calibri" panose="020F0502020204030204" pitchFamily="34" charset="0"/>
              </a:rPr>
              <a:t>. (Accessed: 28.02.25).</a:t>
            </a:r>
            <a:endParaRPr lang="en-US" sz="2600" b="1" dirty="0">
              <a:effectLst/>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800"/>
              </a:spcAft>
            </a:pPr>
            <a:endParaRPr lang="en-GB" sz="2600" b="1" i="0" u="sng" dirty="0">
              <a:solidFill>
                <a:srgbClr val="046FF8"/>
              </a:solidFill>
              <a:effectLst/>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800"/>
              </a:spcAft>
            </a:pPr>
            <a:endParaRPr lang="en-US" sz="2600" b="1"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800"/>
              </a:spcAft>
              <a:buFont typeface="Arial" panose="020B0604020202020204" pitchFamily="34" charset="0"/>
              <a:buChar char="•"/>
            </a:pPr>
            <a:endParaRPr lang="en-US" sz="500" dirty="0"/>
          </a:p>
        </p:txBody>
      </p:sp>
    </p:spTree>
    <p:extLst>
      <p:ext uri="{BB962C8B-B14F-4D97-AF65-F5344CB8AC3E}">
        <p14:creationId xmlns:p14="http://schemas.microsoft.com/office/powerpoint/2010/main" val="25703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1649</TotalTime>
  <Words>1853</Words>
  <Application>Microsoft Office PowerPoint</Application>
  <PresentationFormat>Widescreen</PresentationFormat>
  <Paragraphs>141</Paragraphs>
  <Slides>16</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Calibri</vt:lpstr>
      <vt:lpstr>Wingdings</vt:lpstr>
      <vt:lpstr>Office Theme</vt:lpstr>
      <vt:lpstr>A Critical Examination of Road Policing’s Role in Disrupting County Lines Crime Networks</vt:lpstr>
      <vt:lpstr>Purpose and Objectives</vt:lpstr>
      <vt:lpstr>Findings</vt:lpstr>
      <vt:lpstr>The Role of Road Policing in County Lines Crime</vt:lpstr>
      <vt:lpstr>PowerPoint Presentation</vt:lpstr>
      <vt:lpstr>What measures are being taken by road policing to combat county lines gangs?</vt:lpstr>
      <vt:lpstr> Policing Responses </vt:lpstr>
      <vt:lpstr>The latest County Lines Policing Strategy (2024 to 2027) aims to:</vt:lpstr>
      <vt:lpstr>National Study of the Policing of County Lines</vt:lpstr>
      <vt:lpstr>Traffic Stop Leads to Major Drug and Weapon Seizure</vt:lpstr>
      <vt:lpstr>Statistics </vt:lpstr>
      <vt:lpstr>Challenges and Limitations</vt:lpstr>
      <vt:lpstr>FURTHER CHALLENGES</vt:lpstr>
      <vt:lpstr>ADAPTING STRATEGIES</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ELEONORA BUNICA</dc:creator>
  <cp:lastModifiedBy>ELEONORA BUNICA</cp:lastModifiedBy>
  <cp:revision>1</cp:revision>
  <dcterms:created xsi:type="dcterms:W3CDTF">2025-02-05T13:16:15Z</dcterms:created>
  <dcterms:modified xsi:type="dcterms:W3CDTF">2025-02-28T11:11:15Z</dcterms:modified>
</cp:coreProperties>
</file>