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4" r:id="rId10"/>
    <p:sldId id="266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4D0C80-82B1-A444-A4C8-80D4F29C7A67}" v="20" dt="2024-03-08T22:41:10.3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12"/>
    <p:restoredTop sz="95755"/>
  </p:normalViewPr>
  <p:slideViewPr>
    <p:cSldViewPr snapToGrid="0">
      <p:cViewPr varScale="1">
        <p:scale>
          <a:sx n="62" d="100"/>
          <a:sy n="62" d="100"/>
        </p:scale>
        <p:origin x="208" y="1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arzyna Kupczyk (2316845)" userId="84b7241f-281b-4872-a750-aed4c4a0741c" providerId="ADAL" clId="{3F4D0C80-82B1-A444-A4C8-80D4F29C7A67}"/>
    <pc:docChg chg="undo custSel modSld">
      <pc:chgData name="Katarzyna Kupczyk (2316845)" userId="84b7241f-281b-4872-a750-aed4c4a0741c" providerId="ADAL" clId="{3F4D0C80-82B1-A444-A4C8-80D4F29C7A67}" dt="2024-03-12T00:37:49.524" v="1272" actId="20577"/>
      <pc:docMkLst>
        <pc:docMk/>
      </pc:docMkLst>
      <pc:sldChg chg="addSp delSp modSp mod">
        <pc:chgData name="Katarzyna Kupczyk (2316845)" userId="84b7241f-281b-4872-a750-aed4c4a0741c" providerId="ADAL" clId="{3F4D0C80-82B1-A444-A4C8-80D4F29C7A67}" dt="2024-03-08T22:42:19.352" v="1204" actId="26606"/>
        <pc:sldMkLst>
          <pc:docMk/>
          <pc:sldMk cId="3823558716" sldId="257"/>
        </pc:sldMkLst>
        <pc:spChg chg="mod">
          <ac:chgData name="Katarzyna Kupczyk (2316845)" userId="84b7241f-281b-4872-a750-aed4c4a0741c" providerId="ADAL" clId="{3F4D0C80-82B1-A444-A4C8-80D4F29C7A67}" dt="2024-03-08T22:42:12.073" v="1199" actId="26606"/>
          <ac:spMkLst>
            <pc:docMk/>
            <pc:sldMk cId="3823558716" sldId="257"/>
            <ac:spMk id="2" creationId="{E0D9B012-EB39-A3C4-C1E4-27533F3CD262}"/>
          </ac:spMkLst>
        </pc:spChg>
        <pc:spChg chg="add del">
          <ac:chgData name="Katarzyna Kupczyk (2316845)" userId="84b7241f-281b-4872-a750-aed4c4a0741c" providerId="ADAL" clId="{3F4D0C80-82B1-A444-A4C8-80D4F29C7A67}" dt="2024-03-08T22:42:19.352" v="1204" actId="26606"/>
          <ac:spMkLst>
            <pc:docMk/>
            <pc:sldMk cId="3823558716" sldId="257"/>
            <ac:spMk id="34" creationId="{52723366-C73B-4ED6-ADEF-29911C6BC55F}"/>
          </ac:spMkLst>
        </pc:spChg>
        <pc:spChg chg="add del">
          <ac:chgData name="Katarzyna Kupczyk (2316845)" userId="84b7241f-281b-4872-a750-aed4c4a0741c" providerId="ADAL" clId="{3F4D0C80-82B1-A444-A4C8-80D4F29C7A67}" dt="2024-03-08T22:42:19.352" v="1204" actId="26606"/>
          <ac:spMkLst>
            <pc:docMk/>
            <pc:sldMk cId="3823558716" sldId="257"/>
            <ac:spMk id="35" creationId="{847A4152-8E41-4D1C-B88C-57C5C430A69E}"/>
          </ac:spMkLst>
        </pc:spChg>
        <pc:spChg chg="add del">
          <ac:chgData name="Katarzyna Kupczyk (2316845)" userId="84b7241f-281b-4872-a750-aed4c4a0741c" providerId="ADAL" clId="{3F4D0C80-82B1-A444-A4C8-80D4F29C7A67}" dt="2024-03-08T22:42:19.352" v="1204" actId="26606"/>
          <ac:spMkLst>
            <pc:docMk/>
            <pc:sldMk cId="3823558716" sldId="257"/>
            <ac:spMk id="36" creationId="{999F76F5-72D4-4814-9169-8F535AEEB809}"/>
          </ac:spMkLst>
        </pc:spChg>
        <pc:spChg chg="add del">
          <ac:chgData name="Katarzyna Kupczyk (2316845)" userId="84b7241f-281b-4872-a750-aed4c4a0741c" providerId="ADAL" clId="{3F4D0C80-82B1-A444-A4C8-80D4F29C7A67}" dt="2024-03-08T22:42:19.352" v="1204" actId="26606"/>
          <ac:spMkLst>
            <pc:docMk/>
            <pc:sldMk cId="3823558716" sldId="257"/>
            <ac:spMk id="37" creationId="{C6202988-4466-42C5-B33A-AFABF051B4FE}"/>
          </ac:spMkLst>
        </pc:spChg>
        <pc:spChg chg="add del mod">
          <ac:chgData name="Katarzyna Kupczyk (2316845)" userId="84b7241f-281b-4872-a750-aed4c4a0741c" providerId="ADAL" clId="{3F4D0C80-82B1-A444-A4C8-80D4F29C7A67}" dt="2024-03-08T22:42:19.352" v="1204" actId="26606"/>
          <ac:spMkLst>
            <pc:docMk/>
            <pc:sldMk cId="3823558716" sldId="257"/>
            <ac:spMk id="38" creationId="{F96433D2-FC37-0110-8D2D-2B1F739F2CEC}"/>
          </ac:spMkLst>
        </pc:spChg>
        <pc:spChg chg="add del">
          <ac:chgData name="Katarzyna Kupczyk (2316845)" userId="84b7241f-281b-4872-a750-aed4c4a0741c" providerId="ADAL" clId="{3F4D0C80-82B1-A444-A4C8-80D4F29C7A67}" dt="2024-03-08T22:42:12.073" v="1199" actId="26606"/>
          <ac:spMkLst>
            <pc:docMk/>
            <pc:sldMk cId="3823558716" sldId="257"/>
            <ac:spMk id="43" creationId="{D12B819D-CC31-407E-85A4-38D86944A0BD}"/>
          </ac:spMkLst>
        </pc:spChg>
        <pc:spChg chg="add del">
          <ac:chgData name="Katarzyna Kupczyk (2316845)" userId="84b7241f-281b-4872-a750-aed4c4a0741c" providerId="ADAL" clId="{3F4D0C80-82B1-A444-A4C8-80D4F29C7A67}" dt="2024-03-08T22:42:12.073" v="1199" actId="26606"/>
          <ac:spMkLst>
            <pc:docMk/>
            <pc:sldMk cId="3823558716" sldId="257"/>
            <ac:spMk id="45" creationId="{1433B347-AE1B-487E-9813-FC88C0DD71A7}"/>
          </ac:spMkLst>
        </pc:spChg>
        <pc:spChg chg="add del">
          <ac:chgData name="Katarzyna Kupczyk (2316845)" userId="84b7241f-281b-4872-a750-aed4c4a0741c" providerId="ADAL" clId="{3F4D0C80-82B1-A444-A4C8-80D4F29C7A67}" dt="2024-03-08T22:42:12.073" v="1199" actId="26606"/>
          <ac:spMkLst>
            <pc:docMk/>
            <pc:sldMk cId="3823558716" sldId="257"/>
            <ac:spMk id="47" creationId="{7FE02B2F-D95A-47B1-8DA1-163D342608C7}"/>
          </ac:spMkLst>
        </pc:spChg>
        <pc:spChg chg="add del">
          <ac:chgData name="Katarzyna Kupczyk (2316845)" userId="84b7241f-281b-4872-a750-aed4c4a0741c" providerId="ADAL" clId="{3F4D0C80-82B1-A444-A4C8-80D4F29C7A67}" dt="2024-03-08T22:42:15.143" v="1201" actId="26606"/>
          <ac:spMkLst>
            <pc:docMk/>
            <pc:sldMk cId="3823558716" sldId="257"/>
            <ac:spMk id="51" creationId="{52723366-C73B-4ED6-ADEF-29911C6BC55F}"/>
          </ac:spMkLst>
        </pc:spChg>
        <pc:spChg chg="add del">
          <ac:chgData name="Katarzyna Kupczyk (2316845)" userId="84b7241f-281b-4872-a750-aed4c4a0741c" providerId="ADAL" clId="{3F4D0C80-82B1-A444-A4C8-80D4F29C7A67}" dt="2024-03-08T22:42:15.143" v="1201" actId="26606"/>
          <ac:spMkLst>
            <pc:docMk/>
            <pc:sldMk cId="3823558716" sldId="257"/>
            <ac:spMk id="52" creationId="{847A4152-8E41-4D1C-B88C-57C5C430A69E}"/>
          </ac:spMkLst>
        </pc:spChg>
        <pc:spChg chg="add del">
          <ac:chgData name="Katarzyna Kupczyk (2316845)" userId="84b7241f-281b-4872-a750-aed4c4a0741c" providerId="ADAL" clId="{3F4D0C80-82B1-A444-A4C8-80D4F29C7A67}" dt="2024-03-08T22:42:15.143" v="1201" actId="26606"/>
          <ac:spMkLst>
            <pc:docMk/>
            <pc:sldMk cId="3823558716" sldId="257"/>
            <ac:spMk id="53" creationId="{999F76F5-72D4-4814-9169-8F535AEEB809}"/>
          </ac:spMkLst>
        </pc:spChg>
        <pc:spChg chg="add del">
          <ac:chgData name="Katarzyna Kupczyk (2316845)" userId="84b7241f-281b-4872-a750-aed4c4a0741c" providerId="ADAL" clId="{3F4D0C80-82B1-A444-A4C8-80D4F29C7A67}" dt="2024-03-08T22:42:15.143" v="1201" actId="26606"/>
          <ac:spMkLst>
            <pc:docMk/>
            <pc:sldMk cId="3823558716" sldId="257"/>
            <ac:spMk id="54" creationId="{C6202988-4466-42C5-B33A-AFABF051B4FE}"/>
          </ac:spMkLst>
        </pc:spChg>
        <pc:spChg chg="add del">
          <ac:chgData name="Katarzyna Kupczyk (2316845)" userId="84b7241f-281b-4872-a750-aed4c4a0741c" providerId="ADAL" clId="{3F4D0C80-82B1-A444-A4C8-80D4F29C7A67}" dt="2024-03-08T22:42:19.340" v="1203" actId="26606"/>
          <ac:spMkLst>
            <pc:docMk/>
            <pc:sldMk cId="3823558716" sldId="257"/>
            <ac:spMk id="56" creationId="{52723366-C73B-4ED6-ADEF-29911C6BC55F}"/>
          </ac:spMkLst>
        </pc:spChg>
        <pc:spChg chg="add del">
          <ac:chgData name="Katarzyna Kupczyk (2316845)" userId="84b7241f-281b-4872-a750-aed4c4a0741c" providerId="ADAL" clId="{3F4D0C80-82B1-A444-A4C8-80D4F29C7A67}" dt="2024-03-08T22:42:19.340" v="1203" actId="26606"/>
          <ac:spMkLst>
            <pc:docMk/>
            <pc:sldMk cId="3823558716" sldId="257"/>
            <ac:spMk id="57" creationId="{847A4152-8E41-4D1C-B88C-57C5C430A69E}"/>
          </ac:spMkLst>
        </pc:spChg>
        <pc:spChg chg="add del">
          <ac:chgData name="Katarzyna Kupczyk (2316845)" userId="84b7241f-281b-4872-a750-aed4c4a0741c" providerId="ADAL" clId="{3F4D0C80-82B1-A444-A4C8-80D4F29C7A67}" dt="2024-03-08T22:42:19.340" v="1203" actId="26606"/>
          <ac:spMkLst>
            <pc:docMk/>
            <pc:sldMk cId="3823558716" sldId="257"/>
            <ac:spMk id="58" creationId="{999F76F5-72D4-4814-9169-8F535AEEB809}"/>
          </ac:spMkLst>
        </pc:spChg>
        <pc:spChg chg="add del">
          <ac:chgData name="Katarzyna Kupczyk (2316845)" userId="84b7241f-281b-4872-a750-aed4c4a0741c" providerId="ADAL" clId="{3F4D0C80-82B1-A444-A4C8-80D4F29C7A67}" dt="2024-03-08T22:42:19.340" v="1203" actId="26606"/>
          <ac:spMkLst>
            <pc:docMk/>
            <pc:sldMk cId="3823558716" sldId="257"/>
            <ac:spMk id="59" creationId="{C6202988-4466-42C5-B33A-AFABF051B4FE}"/>
          </ac:spMkLst>
        </pc:spChg>
        <pc:spChg chg="add">
          <ac:chgData name="Katarzyna Kupczyk (2316845)" userId="84b7241f-281b-4872-a750-aed4c4a0741c" providerId="ADAL" clId="{3F4D0C80-82B1-A444-A4C8-80D4F29C7A67}" dt="2024-03-08T22:42:19.352" v="1204" actId="26606"/>
          <ac:spMkLst>
            <pc:docMk/>
            <pc:sldMk cId="3823558716" sldId="257"/>
            <ac:spMk id="62" creationId="{52723366-C73B-4ED6-ADEF-29911C6BC55F}"/>
          </ac:spMkLst>
        </pc:spChg>
        <pc:spChg chg="add">
          <ac:chgData name="Katarzyna Kupczyk (2316845)" userId="84b7241f-281b-4872-a750-aed4c4a0741c" providerId="ADAL" clId="{3F4D0C80-82B1-A444-A4C8-80D4F29C7A67}" dt="2024-03-08T22:42:19.352" v="1204" actId="26606"/>
          <ac:spMkLst>
            <pc:docMk/>
            <pc:sldMk cId="3823558716" sldId="257"/>
            <ac:spMk id="63" creationId="{847A4152-8E41-4D1C-B88C-57C5C430A69E}"/>
          </ac:spMkLst>
        </pc:spChg>
        <pc:spChg chg="add">
          <ac:chgData name="Katarzyna Kupczyk (2316845)" userId="84b7241f-281b-4872-a750-aed4c4a0741c" providerId="ADAL" clId="{3F4D0C80-82B1-A444-A4C8-80D4F29C7A67}" dt="2024-03-08T22:42:19.352" v="1204" actId="26606"/>
          <ac:spMkLst>
            <pc:docMk/>
            <pc:sldMk cId="3823558716" sldId="257"/>
            <ac:spMk id="64" creationId="{999F76F5-72D4-4814-9169-8F535AEEB809}"/>
          </ac:spMkLst>
        </pc:spChg>
        <pc:spChg chg="add">
          <ac:chgData name="Katarzyna Kupczyk (2316845)" userId="84b7241f-281b-4872-a750-aed4c4a0741c" providerId="ADAL" clId="{3F4D0C80-82B1-A444-A4C8-80D4F29C7A67}" dt="2024-03-08T22:42:19.352" v="1204" actId="26606"/>
          <ac:spMkLst>
            <pc:docMk/>
            <pc:sldMk cId="3823558716" sldId="257"/>
            <ac:spMk id="65" creationId="{C6202988-4466-42C5-B33A-AFABF051B4FE}"/>
          </ac:spMkLst>
        </pc:spChg>
        <pc:spChg chg="add">
          <ac:chgData name="Katarzyna Kupczyk (2316845)" userId="84b7241f-281b-4872-a750-aed4c4a0741c" providerId="ADAL" clId="{3F4D0C80-82B1-A444-A4C8-80D4F29C7A67}" dt="2024-03-08T22:42:19.352" v="1204" actId="26606"/>
          <ac:spMkLst>
            <pc:docMk/>
            <pc:sldMk cId="3823558716" sldId="257"/>
            <ac:spMk id="66" creationId="{F96433D2-FC37-0110-8D2D-2B1F739F2CEC}"/>
          </ac:spMkLst>
        </pc:spChg>
        <pc:graphicFrameChg chg="add del">
          <ac:chgData name="Katarzyna Kupczyk (2316845)" userId="84b7241f-281b-4872-a750-aed4c4a0741c" providerId="ADAL" clId="{3F4D0C80-82B1-A444-A4C8-80D4F29C7A67}" dt="2024-03-08T22:42:15.143" v="1201" actId="26606"/>
          <ac:graphicFrameMkLst>
            <pc:docMk/>
            <pc:sldMk cId="3823558716" sldId="257"/>
            <ac:graphicFrameMk id="40" creationId="{83250844-C6C6-38DE-04DC-6288DB034C27}"/>
          </ac:graphicFrameMkLst>
        </pc:graphicFrameChg>
        <pc:graphicFrameChg chg="add del">
          <ac:chgData name="Katarzyna Kupczyk (2316845)" userId="84b7241f-281b-4872-a750-aed4c4a0741c" providerId="ADAL" clId="{3F4D0C80-82B1-A444-A4C8-80D4F29C7A67}" dt="2024-03-08T22:42:19.340" v="1203" actId="26606"/>
          <ac:graphicFrameMkLst>
            <pc:docMk/>
            <pc:sldMk cId="3823558716" sldId="257"/>
            <ac:graphicFrameMk id="60" creationId="{EDF5F5B0-4880-A37F-F460-5E2BD1B3D5CD}"/>
          </ac:graphicFrameMkLst>
        </pc:graphicFrameChg>
        <pc:cxnChg chg="add del">
          <ac:chgData name="Katarzyna Kupczyk (2316845)" userId="84b7241f-281b-4872-a750-aed4c4a0741c" providerId="ADAL" clId="{3F4D0C80-82B1-A444-A4C8-80D4F29C7A67}" dt="2024-03-08T22:42:12.073" v="1199" actId="26606"/>
          <ac:cxnSpMkLst>
            <pc:docMk/>
            <pc:sldMk cId="3823558716" sldId="257"/>
            <ac:cxnSpMk id="49" creationId="{ED867580-55A6-4E67-A38E-4D1E3D4FBAF3}"/>
          </ac:cxnSpMkLst>
        </pc:cxnChg>
      </pc:sldChg>
      <pc:sldChg chg="addSp delSp modSp mod setBg">
        <pc:chgData name="Katarzyna Kupczyk (2316845)" userId="84b7241f-281b-4872-a750-aed4c4a0741c" providerId="ADAL" clId="{3F4D0C80-82B1-A444-A4C8-80D4F29C7A67}" dt="2024-03-08T22:43:01.283" v="1217" actId="26606"/>
        <pc:sldMkLst>
          <pc:docMk/>
          <pc:sldMk cId="3867864187" sldId="258"/>
        </pc:sldMkLst>
        <pc:spChg chg="mod">
          <ac:chgData name="Katarzyna Kupczyk (2316845)" userId="84b7241f-281b-4872-a750-aed4c4a0741c" providerId="ADAL" clId="{3F4D0C80-82B1-A444-A4C8-80D4F29C7A67}" dt="2024-03-08T22:43:01.283" v="1217" actId="26606"/>
          <ac:spMkLst>
            <pc:docMk/>
            <pc:sldMk cId="3867864187" sldId="258"/>
            <ac:spMk id="2" creationId="{32834BB5-F197-821A-9FFA-D12207CD2A54}"/>
          </ac:spMkLst>
        </pc:spChg>
        <pc:spChg chg="mod">
          <ac:chgData name="Katarzyna Kupczyk (2316845)" userId="84b7241f-281b-4872-a750-aed4c4a0741c" providerId="ADAL" clId="{3F4D0C80-82B1-A444-A4C8-80D4F29C7A67}" dt="2024-03-08T22:43:01.283" v="1217" actId="26606"/>
          <ac:spMkLst>
            <pc:docMk/>
            <pc:sldMk cId="3867864187" sldId="258"/>
            <ac:spMk id="3" creationId="{AD3774C0-AEC1-4CD1-C74A-4AD31649BA9C}"/>
          </ac:spMkLst>
        </pc:spChg>
        <pc:spChg chg="add del mod">
          <ac:chgData name="Katarzyna Kupczyk (2316845)" userId="84b7241f-281b-4872-a750-aed4c4a0741c" providerId="ADAL" clId="{3F4D0C80-82B1-A444-A4C8-80D4F29C7A67}" dt="2024-03-06T11:26:30.692" v="8"/>
          <ac:spMkLst>
            <pc:docMk/>
            <pc:sldMk cId="3867864187" sldId="258"/>
            <ac:spMk id="4" creationId="{40408202-FCB6-92D0-7973-C2C498527DC2}"/>
          </ac:spMkLst>
        </pc:spChg>
        <pc:spChg chg="add del">
          <ac:chgData name="Katarzyna Kupczyk (2316845)" userId="84b7241f-281b-4872-a750-aed4c4a0741c" providerId="ADAL" clId="{3F4D0C80-82B1-A444-A4C8-80D4F29C7A67}" dt="2024-03-08T22:43:01.283" v="1217" actId="26606"/>
          <ac:spMkLst>
            <pc:docMk/>
            <pc:sldMk cId="3867864187" sldId="258"/>
            <ac:spMk id="18" creationId="{11C7711F-3983-4AB1-AFDE-96F7C06514D3}"/>
          </ac:spMkLst>
        </pc:spChg>
        <pc:spChg chg="add del">
          <ac:chgData name="Katarzyna Kupczyk (2316845)" userId="84b7241f-281b-4872-a750-aed4c4a0741c" providerId="ADAL" clId="{3F4D0C80-82B1-A444-A4C8-80D4F29C7A67}" dt="2024-03-08T22:43:01.283" v="1217" actId="26606"/>
          <ac:spMkLst>
            <pc:docMk/>
            <pc:sldMk cId="3867864187" sldId="258"/>
            <ac:spMk id="26" creationId="{B3085476-B49E-49ED-87D2-1165E69D2605}"/>
          </ac:spMkLst>
        </pc:spChg>
        <pc:spChg chg="add del">
          <ac:chgData name="Katarzyna Kupczyk (2316845)" userId="84b7241f-281b-4872-a750-aed4c4a0741c" providerId="ADAL" clId="{3F4D0C80-82B1-A444-A4C8-80D4F29C7A67}" dt="2024-03-08T22:42:55.010" v="1210" actId="26606"/>
          <ac:spMkLst>
            <pc:docMk/>
            <pc:sldMk cId="3867864187" sldId="258"/>
            <ac:spMk id="30" creationId="{22AC0F86-9A78-4E84-A4B4-ADB8B2629A0C}"/>
          </ac:spMkLst>
        </pc:spChg>
        <pc:spChg chg="add del">
          <ac:chgData name="Katarzyna Kupczyk (2316845)" userId="84b7241f-281b-4872-a750-aed4c4a0741c" providerId="ADAL" clId="{3F4D0C80-82B1-A444-A4C8-80D4F29C7A67}" dt="2024-03-08T22:42:55.010" v="1210" actId="26606"/>
          <ac:spMkLst>
            <pc:docMk/>
            <pc:sldMk cId="3867864187" sldId="258"/>
            <ac:spMk id="32" creationId="{69A54E25-1C05-48E5-A5CC-3778C1D3632D}"/>
          </ac:spMkLst>
        </pc:spChg>
        <pc:spChg chg="add del">
          <ac:chgData name="Katarzyna Kupczyk (2316845)" userId="84b7241f-281b-4872-a750-aed4c4a0741c" providerId="ADAL" clId="{3F4D0C80-82B1-A444-A4C8-80D4F29C7A67}" dt="2024-03-08T22:42:47.176" v="1206" actId="26606"/>
          <ac:spMkLst>
            <pc:docMk/>
            <pc:sldMk cId="3867864187" sldId="258"/>
            <ac:spMk id="33" creationId="{A440FBE6-72B7-43D4-A8EB-FDBC35FE56C6}"/>
          </ac:spMkLst>
        </pc:spChg>
        <pc:spChg chg="add">
          <ac:chgData name="Katarzyna Kupczyk (2316845)" userId="84b7241f-281b-4872-a750-aed4c4a0741c" providerId="ADAL" clId="{3F4D0C80-82B1-A444-A4C8-80D4F29C7A67}" dt="2024-03-08T22:43:01.283" v="1217" actId="26606"/>
          <ac:spMkLst>
            <pc:docMk/>
            <pc:sldMk cId="3867864187" sldId="258"/>
            <ac:spMk id="37" creationId="{243462E7-1698-4B21-BE89-AEFAC7C2FEFA}"/>
          </ac:spMkLst>
        </pc:spChg>
        <pc:spChg chg="add">
          <ac:chgData name="Katarzyna Kupczyk (2316845)" userId="84b7241f-281b-4872-a750-aed4c4a0741c" providerId="ADAL" clId="{3F4D0C80-82B1-A444-A4C8-80D4F29C7A67}" dt="2024-03-08T22:43:01.283" v="1217" actId="26606"/>
          <ac:spMkLst>
            <pc:docMk/>
            <pc:sldMk cId="3867864187" sldId="258"/>
            <ac:spMk id="39" creationId="{6C22FCAC-D7EC-4A52-B153-FF761E2235B3}"/>
          </ac:spMkLst>
        </pc:spChg>
        <pc:spChg chg="add del">
          <ac:chgData name="Katarzyna Kupczyk (2316845)" userId="84b7241f-281b-4872-a750-aed4c4a0741c" providerId="ADAL" clId="{3F4D0C80-82B1-A444-A4C8-80D4F29C7A67}" dt="2024-03-08T22:42:56.681" v="1212" actId="26606"/>
          <ac:spMkLst>
            <pc:docMk/>
            <pc:sldMk cId="3867864187" sldId="258"/>
            <ac:spMk id="45" creationId="{7E61F402-3445-458A-9A2B-D28FD288390C}"/>
          </ac:spMkLst>
        </pc:spChg>
        <pc:spChg chg="add del">
          <ac:chgData name="Katarzyna Kupczyk (2316845)" userId="84b7241f-281b-4872-a750-aed4c4a0741c" providerId="ADAL" clId="{3F4D0C80-82B1-A444-A4C8-80D4F29C7A67}" dt="2024-03-08T22:42:59.758" v="1214" actId="26606"/>
          <ac:spMkLst>
            <pc:docMk/>
            <pc:sldMk cId="3867864187" sldId="258"/>
            <ac:spMk id="50" creationId="{572F6A24-139E-4EB5-86D2-431F42EF85CB}"/>
          </ac:spMkLst>
        </pc:spChg>
        <pc:spChg chg="add del">
          <ac:chgData name="Katarzyna Kupczyk (2316845)" userId="84b7241f-281b-4872-a750-aed4c4a0741c" providerId="ADAL" clId="{3F4D0C80-82B1-A444-A4C8-80D4F29C7A67}" dt="2024-03-08T22:42:59.758" v="1214" actId="26606"/>
          <ac:spMkLst>
            <pc:docMk/>
            <pc:sldMk cId="3867864187" sldId="258"/>
            <ac:spMk id="52" creationId="{C9DA5B05-DD14-4860-AC45-02A8D2EE1AA5}"/>
          </ac:spMkLst>
        </pc:spChg>
        <pc:spChg chg="add del">
          <ac:chgData name="Katarzyna Kupczyk (2316845)" userId="84b7241f-281b-4872-a750-aed4c4a0741c" providerId="ADAL" clId="{3F4D0C80-82B1-A444-A4C8-80D4F29C7A67}" dt="2024-03-08T22:43:01.259" v="1216" actId="26606"/>
          <ac:spMkLst>
            <pc:docMk/>
            <pc:sldMk cId="3867864187" sldId="258"/>
            <ac:spMk id="55" creationId="{11C7711F-3983-4AB1-AFDE-96F7C06514D3}"/>
          </ac:spMkLst>
        </pc:spChg>
        <pc:spChg chg="add del">
          <ac:chgData name="Katarzyna Kupczyk (2316845)" userId="84b7241f-281b-4872-a750-aed4c4a0741c" providerId="ADAL" clId="{3F4D0C80-82B1-A444-A4C8-80D4F29C7A67}" dt="2024-03-08T22:43:01.259" v="1216" actId="26606"/>
          <ac:spMkLst>
            <pc:docMk/>
            <pc:sldMk cId="3867864187" sldId="258"/>
            <ac:spMk id="58" creationId="{B3085476-B49E-49ED-87D2-1165E69D2605}"/>
          </ac:spMkLst>
        </pc:spChg>
        <pc:spChg chg="add">
          <ac:chgData name="Katarzyna Kupczyk (2316845)" userId="84b7241f-281b-4872-a750-aed4c4a0741c" providerId="ADAL" clId="{3F4D0C80-82B1-A444-A4C8-80D4F29C7A67}" dt="2024-03-08T22:43:01.283" v="1217" actId="26606"/>
          <ac:spMkLst>
            <pc:docMk/>
            <pc:sldMk cId="3867864187" sldId="258"/>
            <ac:spMk id="61" creationId="{333F0879-3DA0-4CB8-B35E-A0AD42558191}"/>
          </ac:spMkLst>
        </pc:spChg>
        <pc:spChg chg="add">
          <ac:chgData name="Katarzyna Kupczyk (2316845)" userId="84b7241f-281b-4872-a750-aed4c4a0741c" providerId="ADAL" clId="{3F4D0C80-82B1-A444-A4C8-80D4F29C7A67}" dt="2024-03-08T22:43:01.283" v="1217" actId="26606"/>
          <ac:spMkLst>
            <pc:docMk/>
            <pc:sldMk cId="3867864187" sldId="258"/>
            <ac:spMk id="62" creationId="{324D2183-F388-476E-92A9-D6639D698580}"/>
          </ac:spMkLst>
        </pc:spChg>
        <pc:grpChg chg="add del">
          <ac:chgData name="Katarzyna Kupczyk (2316845)" userId="84b7241f-281b-4872-a750-aed4c4a0741c" providerId="ADAL" clId="{3F4D0C80-82B1-A444-A4C8-80D4F29C7A67}" dt="2024-03-08T22:43:01.283" v="1217" actId="26606"/>
          <ac:grpSpMkLst>
            <pc:docMk/>
            <pc:sldMk cId="3867864187" sldId="258"/>
            <ac:grpSpMk id="20" creationId="{89BC9D38-9241-4F71-9B45-73827299E4C5}"/>
          </ac:grpSpMkLst>
        </pc:grpChg>
        <pc:grpChg chg="add del">
          <ac:chgData name="Katarzyna Kupczyk (2316845)" userId="84b7241f-281b-4872-a750-aed4c4a0741c" providerId="ADAL" clId="{3F4D0C80-82B1-A444-A4C8-80D4F29C7A67}" dt="2024-03-08T22:42:55.010" v="1210" actId="26606"/>
          <ac:grpSpMkLst>
            <pc:docMk/>
            <pc:sldMk cId="3867864187" sldId="258"/>
            <ac:grpSpMk id="31" creationId="{4AF78B9E-8BE2-4706-9377-A05FA25ABABF}"/>
          </ac:grpSpMkLst>
        </pc:grpChg>
        <pc:grpChg chg="add del">
          <ac:chgData name="Katarzyna Kupczyk (2316845)" userId="84b7241f-281b-4872-a750-aed4c4a0741c" providerId="ADAL" clId="{3F4D0C80-82B1-A444-A4C8-80D4F29C7A67}" dt="2024-03-08T22:42:47.176" v="1206" actId="26606"/>
          <ac:grpSpMkLst>
            <pc:docMk/>
            <pc:sldMk cId="3867864187" sldId="258"/>
            <ac:grpSpMk id="35" creationId="{647B8492-BC4D-4046-B35A-C38E03494068}"/>
          </ac:grpSpMkLst>
        </pc:grpChg>
        <pc:grpChg chg="add del">
          <ac:chgData name="Katarzyna Kupczyk (2316845)" userId="84b7241f-281b-4872-a750-aed4c4a0741c" providerId="ADAL" clId="{3F4D0C80-82B1-A444-A4C8-80D4F29C7A67}" dt="2024-03-08T22:42:56.681" v="1212" actId="26606"/>
          <ac:grpSpMkLst>
            <pc:docMk/>
            <pc:sldMk cId="3867864187" sldId="258"/>
            <ac:grpSpMk id="46" creationId="{A673C096-95AE-4644-B76C-1DF1B667DC44}"/>
          </ac:grpSpMkLst>
        </pc:grpChg>
        <pc:grpChg chg="add del">
          <ac:chgData name="Katarzyna Kupczyk (2316845)" userId="84b7241f-281b-4872-a750-aed4c4a0741c" providerId="ADAL" clId="{3F4D0C80-82B1-A444-A4C8-80D4F29C7A67}" dt="2024-03-08T22:42:59.758" v="1214" actId="26606"/>
          <ac:grpSpMkLst>
            <pc:docMk/>
            <pc:sldMk cId="3867864187" sldId="258"/>
            <ac:grpSpMk id="51" creationId="{3963AE85-BE5D-4975-BACF-DDDCC9C2ACDE}"/>
          </ac:grpSpMkLst>
        </pc:grpChg>
        <pc:grpChg chg="add del">
          <ac:chgData name="Katarzyna Kupczyk (2316845)" userId="84b7241f-281b-4872-a750-aed4c4a0741c" providerId="ADAL" clId="{3F4D0C80-82B1-A444-A4C8-80D4F29C7A67}" dt="2024-03-08T22:43:01.259" v="1216" actId="26606"/>
          <ac:grpSpMkLst>
            <pc:docMk/>
            <pc:sldMk cId="3867864187" sldId="258"/>
            <ac:grpSpMk id="56" creationId="{89BC9D38-9241-4F71-9B45-73827299E4C5}"/>
          </ac:grpSpMkLst>
        </pc:grpChg>
        <pc:picChg chg="mod ord">
          <ac:chgData name="Katarzyna Kupczyk (2316845)" userId="84b7241f-281b-4872-a750-aed4c4a0741c" providerId="ADAL" clId="{3F4D0C80-82B1-A444-A4C8-80D4F29C7A67}" dt="2024-03-08T22:43:01.283" v="1217" actId="26606"/>
          <ac:picMkLst>
            <pc:docMk/>
            <pc:sldMk cId="3867864187" sldId="258"/>
            <ac:picMk id="6" creationId="{EA11DF7B-724F-39C7-61EC-D357F62E67E2}"/>
          </ac:picMkLst>
        </pc:picChg>
        <pc:cxnChg chg="add del">
          <ac:chgData name="Katarzyna Kupczyk (2316845)" userId="84b7241f-281b-4872-a750-aed4c4a0741c" providerId="ADAL" clId="{3F4D0C80-82B1-A444-A4C8-80D4F29C7A67}" dt="2024-03-08T22:43:01.283" v="1217" actId="26606"/>
          <ac:cxnSpMkLst>
            <pc:docMk/>
            <pc:sldMk cId="3867864187" sldId="258"/>
            <ac:cxnSpMk id="28" creationId="{59BA5C68-DFCC-4101-8403-F96781CDDD7A}"/>
          </ac:cxnSpMkLst>
        </pc:cxnChg>
        <pc:cxnChg chg="add del">
          <ac:chgData name="Katarzyna Kupczyk (2316845)" userId="84b7241f-281b-4872-a750-aed4c4a0741c" providerId="ADAL" clId="{3F4D0C80-82B1-A444-A4C8-80D4F29C7A67}" dt="2024-03-08T22:42:47.176" v="1206" actId="26606"/>
          <ac:cxnSpMkLst>
            <pc:docMk/>
            <pc:sldMk cId="3867864187" sldId="258"/>
            <ac:cxnSpMk id="41" creationId="{16652DC1-CA18-4263-AC06-BAB0B05EC783}"/>
          </ac:cxnSpMkLst>
        </pc:cxnChg>
        <pc:cxnChg chg="add del">
          <ac:chgData name="Katarzyna Kupczyk (2316845)" userId="84b7241f-281b-4872-a750-aed4c4a0741c" providerId="ADAL" clId="{3F4D0C80-82B1-A444-A4C8-80D4F29C7A67}" dt="2024-03-08T22:42:55.010" v="1210" actId="26606"/>
          <ac:cxnSpMkLst>
            <pc:docMk/>
            <pc:sldMk cId="3867864187" sldId="258"/>
            <ac:cxnSpMk id="43" creationId="{0E5D0023-B23E-4823-8D72-B07FFF8CAE96}"/>
          </ac:cxnSpMkLst>
        </pc:cxnChg>
        <pc:cxnChg chg="add del">
          <ac:chgData name="Katarzyna Kupczyk (2316845)" userId="84b7241f-281b-4872-a750-aed4c4a0741c" providerId="ADAL" clId="{3F4D0C80-82B1-A444-A4C8-80D4F29C7A67}" dt="2024-03-08T22:42:56.681" v="1212" actId="26606"/>
          <ac:cxnSpMkLst>
            <pc:docMk/>
            <pc:sldMk cId="3867864187" sldId="258"/>
            <ac:cxnSpMk id="48" creationId="{2BE880E9-2B86-4CDB-B5B7-308745CDD19D}"/>
          </ac:cxnSpMkLst>
        </pc:cxnChg>
        <pc:cxnChg chg="add del">
          <ac:chgData name="Katarzyna Kupczyk (2316845)" userId="84b7241f-281b-4872-a750-aed4c4a0741c" providerId="ADAL" clId="{3F4D0C80-82B1-A444-A4C8-80D4F29C7A67}" dt="2024-03-08T22:42:59.758" v="1214" actId="26606"/>
          <ac:cxnSpMkLst>
            <pc:docMk/>
            <pc:sldMk cId="3867864187" sldId="258"/>
            <ac:cxnSpMk id="53" creationId="{36BE37AC-AD36-4C42-9B8C-C5500F4E7C63}"/>
          </ac:cxnSpMkLst>
        </pc:cxnChg>
        <pc:cxnChg chg="add del">
          <ac:chgData name="Katarzyna Kupczyk (2316845)" userId="84b7241f-281b-4872-a750-aed4c4a0741c" providerId="ADAL" clId="{3F4D0C80-82B1-A444-A4C8-80D4F29C7A67}" dt="2024-03-08T22:43:01.259" v="1216" actId="26606"/>
          <ac:cxnSpMkLst>
            <pc:docMk/>
            <pc:sldMk cId="3867864187" sldId="258"/>
            <ac:cxnSpMk id="59" creationId="{59BA5C68-DFCC-4101-8403-F96781CDDD7A}"/>
          </ac:cxnSpMkLst>
        </pc:cxnChg>
      </pc:sldChg>
      <pc:sldChg chg="addSp delSp modSp mod setBg">
        <pc:chgData name="Katarzyna Kupczyk (2316845)" userId="84b7241f-281b-4872-a750-aed4c4a0741c" providerId="ADAL" clId="{3F4D0C80-82B1-A444-A4C8-80D4F29C7A67}" dt="2024-03-08T22:43:46.350" v="1226" actId="26606"/>
        <pc:sldMkLst>
          <pc:docMk/>
          <pc:sldMk cId="1450044535" sldId="259"/>
        </pc:sldMkLst>
        <pc:spChg chg="mod">
          <ac:chgData name="Katarzyna Kupczyk (2316845)" userId="84b7241f-281b-4872-a750-aed4c4a0741c" providerId="ADAL" clId="{3F4D0C80-82B1-A444-A4C8-80D4F29C7A67}" dt="2024-03-08T22:43:46.350" v="1226" actId="26606"/>
          <ac:spMkLst>
            <pc:docMk/>
            <pc:sldMk cId="1450044535" sldId="259"/>
            <ac:spMk id="2" creationId="{0F703FF1-03B3-CE05-761E-8B1B1AB1B6BC}"/>
          </ac:spMkLst>
        </pc:spChg>
        <pc:spChg chg="add del">
          <ac:chgData name="Katarzyna Kupczyk (2316845)" userId="84b7241f-281b-4872-a750-aed4c4a0741c" providerId="ADAL" clId="{3F4D0C80-82B1-A444-A4C8-80D4F29C7A67}" dt="2024-03-08T22:43:37.715" v="1219" actId="26606"/>
          <ac:spMkLst>
            <pc:docMk/>
            <pc:sldMk cId="1450044535" sldId="259"/>
            <ac:spMk id="36" creationId="{2EEF69A6-3443-481F-9636-8056FD3C01B8}"/>
          </ac:spMkLst>
        </pc:spChg>
        <pc:spChg chg="add del">
          <ac:chgData name="Katarzyna Kupczyk (2316845)" userId="84b7241f-281b-4872-a750-aed4c4a0741c" providerId="ADAL" clId="{3F4D0C80-82B1-A444-A4C8-80D4F29C7A67}" dt="2024-03-08T22:43:37.715" v="1219" actId="26606"/>
          <ac:spMkLst>
            <pc:docMk/>
            <pc:sldMk cId="1450044535" sldId="259"/>
            <ac:spMk id="38" creationId="{62DA9DDA-6708-4E6F-8A09-90C6007D47DC}"/>
          </ac:spMkLst>
        </pc:spChg>
        <pc:spChg chg="add del">
          <ac:chgData name="Katarzyna Kupczyk (2316845)" userId="84b7241f-281b-4872-a750-aed4c4a0741c" providerId="ADAL" clId="{3F4D0C80-82B1-A444-A4C8-80D4F29C7A67}" dt="2024-03-08T22:43:37.715" v="1219" actId="26606"/>
          <ac:spMkLst>
            <pc:docMk/>
            <pc:sldMk cId="1450044535" sldId="259"/>
            <ac:spMk id="40" creationId="{1E9E42D4-A338-40E9-8211-9443164F3099}"/>
          </ac:spMkLst>
        </pc:spChg>
        <pc:grpChg chg="add del">
          <ac:chgData name="Katarzyna Kupczyk (2316845)" userId="84b7241f-281b-4872-a750-aed4c4a0741c" providerId="ADAL" clId="{3F4D0C80-82B1-A444-A4C8-80D4F29C7A67}" dt="2024-03-08T22:43:46.350" v="1226" actId="26606"/>
          <ac:grpSpMkLst>
            <pc:docMk/>
            <pc:sldMk cId="1450044535" sldId="259"/>
            <ac:grpSpMk id="24" creationId="{E7DEDD00-5E71-418B-9C3C-9B71B018221A}"/>
          </ac:grpSpMkLst>
        </pc:grpChg>
        <pc:grpChg chg="add del">
          <ac:chgData name="Katarzyna Kupczyk (2316845)" userId="84b7241f-281b-4872-a750-aed4c4a0741c" providerId="ADAL" clId="{3F4D0C80-82B1-A444-A4C8-80D4F29C7A67}" dt="2024-03-08T22:43:39.849" v="1221" actId="26606"/>
          <ac:grpSpMkLst>
            <pc:docMk/>
            <pc:sldMk cId="1450044535" sldId="259"/>
            <ac:grpSpMk id="42" creationId="{E7DEDD00-5E71-418B-9C3C-9B71B018221A}"/>
          </ac:grpSpMkLst>
        </pc:grpChg>
        <pc:graphicFrameChg chg="mod modGraphic">
          <ac:chgData name="Katarzyna Kupczyk (2316845)" userId="84b7241f-281b-4872-a750-aed4c4a0741c" providerId="ADAL" clId="{3F4D0C80-82B1-A444-A4C8-80D4F29C7A67}" dt="2024-03-08T22:43:46.350" v="1226" actId="26606"/>
          <ac:graphicFrameMkLst>
            <pc:docMk/>
            <pc:sldMk cId="1450044535" sldId="259"/>
            <ac:graphicFrameMk id="5" creationId="{2D513BCF-5035-E1CC-9CE1-A00E10788F4C}"/>
          </ac:graphicFrameMkLst>
        </pc:graphicFrameChg>
      </pc:sldChg>
      <pc:sldChg chg="addSp delSp modSp mod">
        <pc:chgData name="Katarzyna Kupczyk (2316845)" userId="84b7241f-281b-4872-a750-aed4c4a0741c" providerId="ADAL" clId="{3F4D0C80-82B1-A444-A4C8-80D4F29C7A67}" dt="2024-03-08T22:40:08.176" v="1189" actId="20577"/>
        <pc:sldMkLst>
          <pc:docMk/>
          <pc:sldMk cId="1235329097" sldId="260"/>
        </pc:sldMkLst>
        <pc:spChg chg="mod">
          <ac:chgData name="Katarzyna Kupczyk (2316845)" userId="84b7241f-281b-4872-a750-aed4c4a0741c" providerId="ADAL" clId="{3F4D0C80-82B1-A444-A4C8-80D4F29C7A67}" dt="2024-03-08T22:40:08.176" v="1189" actId="20577"/>
          <ac:spMkLst>
            <pc:docMk/>
            <pc:sldMk cId="1235329097" sldId="260"/>
            <ac:spMk id="2" creationId="{41C5A320-B581-920F-1640-B212D28A8E61}"/>
          </ac:spMkLst>
        </pc:spChg>
        <pc:spChg chg="add del mod">
          <ac:chgData name="Katarzyna Kupczyk (2316845)" userId="84b7241f-281b-4872-a750-aed4c4a0741c" providerId="ADAL" clId="{3F4D0C80-82B1-A444-A4C8-80D4F29C7A67}" dt="2024-03-06T11:23:33.571" v="2"/>
          <ac:spMkLst>
            <pc:docMk/>
            <pc:sldMk cId="1235329097" sldId="260"/>
            <ac:spMk id="6" creationId="{6A21F072-D98E-CCE5-7397-9E6082EF59D9}"/>
          </ac:spMkLst>
        </pc:spChg>
        <pc:spChg chg="add del mod">
          <ac:chgData name="Katarzyna Kupczyk (2316845)" userId="84b7241f-281b-4872-a750-aed4c4a0741c" providerId="ADAL" clId="{3F4D0C80-82B1-A444-A4C8-80D4F29C7A67}" dt="2024-03-06T11:23:40.378" v="5"/>
          <ac:spMkLst>
            <pc:docMk/>
            <pc:sldMk cId="1235329097" sldId="260"/>
            <ac:spMk id="8" creationId="{CD2DF638-5971-E13A-0EFE-86C755E239E2}"/>
          </ac:spMkLst>
        </pc:spChg>
        <pc:spChg chg="add del mod">
          <ac:chgData name="Katarzyna Kupczyk (2316845)" userId="84b7241f-281b-4872-a750-aed4c4a0741c" providerId="ADAL" clId="{3F4D0C80-82B1-A444-A4C8-80D4F29C7A67}" dt="2024-03-06T11:28:52.498" v="14"/>
          <ac:spMkLst>
            <pc:docMk/>
            <pc:sldMk cId="1235329097" sldId="260"/>
            <ac:spMk id="9" creationId="{70E8D518-8BFE-E5E9-5FF0-BB8B973B418B}"/>
          </ac:spMkLst>
        </pc:spChg>
      </pc:sldChg>
      <pc:sldChg chg="addSp delSp modSp mod setBg">
        <pc:chgData name="Katarzyna Kupczyk (2316845)" userId="84b7241f-281b-4872-a750-aed4c4a0741c" providerId="ADAL" clId="{3F4D0C80-82B1-A444-A4C8-80D4F29C7A67}" dt="2024-03-12T00:37:49.524" v="1272" actId="20577"/>
        <pc:sldMkLst>
          <pc:docMk/>
          <pc:sldMk cId="323593149" sldId="261"/>
        </pc:sldMkLst>
        <pc:spChg chg="mod">
          <ac:chgData name="Katarzyna Kupczyk (2316845)" userId="84b7241f-281b-4872-a750-aed4c4a0741c" providerId="ADAL" clId="{3F4D0C80-82B1-A444-A4C8-80D4F29C7A67}" dt="2024-03-08T22:39:45.514" v="1183" actId="20577"/>
          <ac:spMkLst>
            <pc:docMk/>
            <pc:sldMk cId="323593149" sldId="261"/>
            <ac:spMk id="2" creationId="{A84B20F1-92A9-5A23-436D-B789090225AC}"/>
          </ac:spMkLst>
        </pc:spChg>
        <pc:spChg chg="del mod">
          <ac:chgData name="Katarzyna Kupczyk (2316845)" userId="84b7241f-281b-4872-a750-aed4c4a0741c" providerId="ADAL" clId="{3F4D0C80-82B1-A444-A4C8-80D4F29C7A67}" dt="2024-03-08T22:01:42.338" v="213"/>
          <ac:spMkLst>
            <pc:docMk/>
            <pc:sldMk cId="323593149" sldId="261"/>
            <ac:spMk id="4" creationId="{E1385472-1BE9-235F-B394-CA10A10498B9}"/>
          </ac:spMkLst>
        </pc:spChg>
        <pc:spChg chg="del mod">
          <ac:chgData name="Katarzyna Kupczyk (2316845)" userId="84b7241f-281b-4872-a750-aed4c4a0741c" providerId="ADAL" clId="{3F4D0C80-82B1-A444-A4C8-80D4F29C7A67}" dt="2024-03-08T22:01:41.762" v="211"/>
          <ac:spMkLst>
            <pc:docMk/>
            <pc:sldMk cId="323593149" sldId="261"/>
            <ac:spMk id="5" creationId="{0C77C250-BFA2-C592-FFED-56AB9EEB2128}"/>
          </ac:spMkLst>
        </pc:spChg>
        <pc:spChg chg="mod">
          <ac:chgData name="Katarzyna Kupczyk (2316845)" userId="84b7241f-281b-4872-a750-aed4c4a0741c" providerId="ADAL" clId="{3F4D0C80-82B1-A444-A4C8-80D4F29C7A67}" dt="2024-03-08T22:00:48.784" v="195" actId="1076"/>
          <ac:spMkLst>
            <pc:docMk/>
            <pc:sldMk cId="323593149" sldId="261"/>
            <ac:spMk id="7" creationId="{A070BD63-A337-7A49-4A72-35EFBFA286EF}"/>
          </ac:spMkLst>
        </pc:spChg>
        <pc:spChg chg="add del mod">
          <ac:chgData name="Katarzyna Kupczyk (2316845)" userId="84b7241f-281b-4872-a750-aed4c4a0741c" providerId="ADAL" clId="{3F4D0C80-82B1-A444-A4C8-80D4F29C7A67}" dt="2024-03-08T21:47:07.740" v="153" actId="478"/>
          <ac:spMkLst>
            <pc:docMk/>
            <pc:sldMk cId="323593149" sldId="261"/>
            <ac:spMk id="8" creationId="{F87641A9-B487-120F-3CB5-BCF80D51D2BA}"/>
          </ac:spMkLst>
        </pc:spChg>
        <pc:spChg chg="mod">
          <ac:chgData name="Katarzyna Kupczyk (2316845)" userId="84b7241f-281b-4872-a750-aed4c4a0741c" providerId="ADAL" clId="{3F4D0C80-82B1-A444-A4C8-80D4F29C7A67}" dt="2024-03-08T22:01:06.006" v="198" actId="1076"/>
          <ac:spMkLst>
            <pc:docMk/>
            <pc:sldMk cId="323593149" sldId="261"/>
            <ac:spMk id="10" creationId="{E5B7DE66-32F9-002E-44E8-758B83A9A4E9}"/>
          </ac:spMkLst>
        </pc:spChg>
        <pc:spChg chg="add del mod">
          <ac:chgData name="Katarzyna Kupczyk (2316845)" userId="84b7241f-281b-4872-a750-aed4c4a0741c" providerId="ADAL" clId="{3F4D0C80-82B1-A444-A4C8-80D4F29C7A67}" dt="2024-03-08T21:46:53.599" v="152"/>
          <ac:spMkLst>
            <pc:docMk/>
            <pc:sldMk cId="323593149" sldId="261"/>
            <ac:spMk id="11" creationId="{4404DC7C-EABD-6192-2D31-5FF605DC8682}"/>
          </ac:spMkLst>
        </pc:spChg>
        <pc:spChg chg="add mod">
          <ac:chgData name="Katarzyna Kupczyk (2316845)" userId="84b7241f-281b-4872-a750-aed4c4a0741c" providerId="ADAL" clId="{3F4D0C80-82B1-A444-A4C8-80D4F29C7A67}" dt="2024-03-08T22:04:07.073" v="227" actId="688"/>
          <ac:spMkLst>
            <pc:docMk/>
            <pc:sldMk cId="323593149" sldId="261"/>
            <ac:spMk id="13" creationId="{1CDB2D10-34D5-3ED6-5C2E-39690EFCF7B8}"/>
          </ac:spMkLst>
        </pc:spChg>
        <pc:spChg chg="mod">
          <ac:chgData name="Katarzyna Kupczyk (2316845)" userId="84b7241f-281b-4872-a750-aed4c4a0741c" providerId="ADAL" clId="{3F4D0C80-82B1-A444-A4C8-80D4F29C7A67}" dt="2024-03-08T22:01:57.013" v="216" actId="1076"/>
          <ac:spMkLst>
            <pc:docMk/>
            <pc:sldMk cId="323593149" sldId="261"/>
            <ac:spMk id="15" creationId="{8DA24328-468F-0094-48A9-861587BFB809}"/>
          </ac:spMkLst>
        </pc:spChg>
        <pc:spChg chg="add mod">
          <ac:chgData name="Katarzyna Kupczyk (2316845)" userId="84b7241f-281b-4872-a750-aed4c4a0741c" providerId="ADAL" clId="{3F4D0C80-82B1-A444-A4C8-80D4F29C7A67}" dt="2024-03-08T22:05:54.977" v="240" actId="14100"/>
          <ac:spMkLst>
            <pc:docMk/>
            <pc:sldMk cId="323593149" sldId="261"/>
            <ac:spMk id="16" creationId="{28550D62-A973-FA63-A86A-1A06C50CEA5A}"/>
          </ac:spMkLst>
        </pc:spChg>
        <pc:spChg chg="add del mod">
          <ac:chgData name="Katarzyna Kupczyk (2316845)" userId="84b7241f-281b-4872-a750-aed4c4a0741c" providerId="ADAL" clId="{3F4D0C80-82B1-A444-A4C8-80D4F29C7A67}" dt="2024-03-08T22:19:15.265" v="315" actId="478"/>
          <ac:spMkLst>
            <pc:docMk/>
            <pc:sldMk cId="323593149" sldId="261"/>
            <ac:spMk id="17" creationId="{45AB56B0-83BC-60CF-7F91-606962678FEB}"/>
          </ac:spMkLst>
        </pc:spChg>
        <pc:spChg chg="add del mod">
          <ac:chgData name="Katarzyna Kupczyk (2316845)" userId="84b7241f-281b-4872-a750-aed4c4a0741c" providerId="ADAL" clId="{3F4D0C80-82B1-A444-A4C8-80D4F29C7A67}" dt="2024-03-12T00:37:49.524" v="1272" actId="20577"/>
          <ac:spMkLst>
            <pc:docMk/>
            <pc:sldMk cId="323593149" sldId="261"/>
            <ac:spMk id="18" creationId="{27AE37C0-A2EB-998E-AC88-A40018E18FB6}"/>
          </ac:spMkLst>
        </pc:spChg>
        <pc:spChg chg="add mod">
          <ac:chgData name="Katarzyna Kupczyk (2316845)" userId="84b7241f-281b-4872-a750-aed4c4a0741c" providerId="ADAL" clId="{3F4D0C80-82B1-A444-A4C8-80D4F29C7A67}" dt="2024-03-12T00:36:35.681" v="1259" actId="20577"/>
          <ac:spMkLst>
            <pc:docMk/>
            <pc:sldMk cId="323593149" sldId="261"/>
            <ac:spMk id="19" creationId="{B4EBBD77-FD14-3C1E-FB6C-950F4FB19BFE}"/>
          </ac:spMkLst>
        </pc:spChg>
        <pc:spChg chg="add del mod">
          <ac:chgData name="Katarzyna Kupczyk (2316845)" userId="84b7241f-281b-4872-a750-aed4c4a0741c" providerId="ADAL" clId="{3F4D0C80-82B1-A444-A4C8-80D4F29C7A67}" dt="2024-03-08T22:40:49.551" v="1192"/>
          <ac:spMkLst>
            <pc:docMk/>
            <pc:sldMk cId="323593149" sldId="261"/>
            <ac:spMk id="20" creationId="{F94D8040-D087-6390-B2D2-FADDCFB3E61C}"/>
          </ac:spMkLst>
        </pc:spChg>
        <pc:picChg chg="mod">
          <ac:chgData name="Katarzyna Kupczyk (2316845)" userId="84b7241f-281b-4872-a750-aed4c4a0741c" providerId="ADAL" clId="{3F4D0C80-82B1-A444-A4C8-80D4F29C7A67}" dt="2024-03-08T22:00:43.388" v="194" actId="1076"/>
          <ac:picMkLst>
            <pc:docMk/>
            <pc:sldMk cId="323593149" sldId="261"/>
            <ac:picMk id="6" creationId="{21B09CEC-FD78-C7AA-5D46-5B1367BC1EEC}"/>
          </ac:picMkLst>
        </pc:picChg>
        <pc:picChg chg="mod">
          <ac:chgData name="Katarzyna Kupczyk (2316845)" userId="84b7241f-281b-4872-a750-aed4c4a0741c" providerId="ADAL" clId="{3F4D0C80-82B1-A444-A4C8-80D4F29C7A67}" dt="2024-03-08T22:02:24.616" v="221" actId="14100"/>
          <ac:picMkLst>
            <pc:docMk/>
            <pc:sldMk cId="323593149" sldId="261"/>
            <ac:picMk id="9" creationId="{1808F865-5526-AF12-BD23-8DBBB1E36316}"/>
          </ac:picMkLst>
        </pc:picChg>
        <pc:picChg chg="mod">
          <ac:chgData name="Katarzyna Kupczyk (2316845)" userId="84b7241f-281b-4872-a750-aed4c4a0741c" providerId="ADAL" clId="{3F4D0C80-82B1-A444-A4C8-80D4F29C7A67}" dt="2024-03-08T22:02:39.459" v="223" actId="14100"/>
          <ac:picMkLst>
            <pc:docMk/>
            <pc:sldMk cId="323593149" sldId="261"/>
            <ac:picMk id="12" creationId="{047FD609-377A-1015-4325-639CC19185A6}"/>
          </ac:picMkLst>
        </pc:picChg>
        <pc:picChg chg="mod">
          <ac:chgData name="Katarzyna Kupczyk (2316845)" userId="84b7241f-281b-4872-a750-aed4c4a0741c" providerId="ADAL" clId="{3F4D0C80-82B1-A444-A4C8-80D4F29C7A67}" dt="2024-03-08T22:02:54.260" v="225" actId="14100"/>
          <ac:picMkLst>
            <pc:docMk/>
            <pc:sldMk cId="323593149" sldId="261"/>
            <ac:picMk id="14" creationId="{82E9B906-3E05-5617-74B0-4CA7B9469C43}"/>
          </ac:picMkLst>
        </pc:picChg>
      </pc:sldChg>
      <pc:sldChg chg="addSp delSp modSp mod setBg setClrOvrMap">
        <pc:chgData name="Katarzyna Kupczyk (2316845)" userId="84b7241f-281b-4872-a750-aed4c4a0741c" providerId="ADAL" clId="{3F4D0C80-82B1-A444-A4C8-80D4F29C7A67}" dt="2024-03-08T22:44:22.756" v="1231" actId="26606"/>
        <pc:sldMkLst>
          <pc:docMk/>
          <pc:sldMk cId="1949545814" sldId="262"/>
        </pc:sldMkLst>
        <pc:spChg chg="mod">
          <ac:chgData name="Katarzyna Kupczyk (2316845)" userId="84b7241f-281b-4872-a750-aed4c4a0741c" providerId="ADAL" clId="{3F4D0C80-82B1-A444-A4C8-80D4F29C7A67}" dt="2024-03-08T22:44:22.756" v="1231" actId="26606"/>
          <ac:spMkLst>
            <pc:docMk/>
            <pc:sldMk cId="1949545814" sldId="262"/>
            <ac:spMk id="2" creationId="{8594A7A6-22A2-F41A-F859-0E1FC43ACBFE}"/>
          </ac:spMkLst>
        </pc:spChg>
        <pc:spChg chg="mod">
          <ac:chgData name="Katarzyna Kupczyk (2316845)" userId="84b7241f-281b-4872-a750-aed4c4a0741c" providerId="ADAL" clId="{3F4D0C80-82B1-A444-A4C8-80D4F29C7A67}" dt="2024-03-08T22:44:22.756" v="1231" actId="26606"/>
          <ac:spMkLst>
            <pc:docMk/>
            <pc:sldMk cId="1949545814" sldId="262"/>
            <ac:spMk id="5" creationId="{D93F71E5-51A3-E086-1BAE-DE3CBD8DF5F5}"/>
          </ac:spMkLst>
        </pc:spChg>
        <pc:spChg chg="add del">
          <ac:chgData name="Katarzyna Kupczyk (2316845)" userId="84b7241f-281b-4872-a750-aed4c4a0741c" providerId="ADAL" clId="{3F4D0C80-82B1-A444-A4C8-80D4F29C7A67}" dt="2024-03-08T22:44:22.756" v="1231" actId="26606"/>
          <ac:spMkLst>
            <pc:docMk/>
            <pc:sldMk cId="1949545814" sldId="262"/>
            <ac:spMk id="22" creationId="{5EB8E3BF-F464-4900-8994-851061A9AD60}"/>
          </ac:spMkLst>
        </pc:spChg>
        <pc:spChg chg="add del">
          <ac:chgData name="Katarzyna Kupczyk (2316845)" userId="84b7241f-281b-4872-a750-aed4c4a0741c" providerId="ADAL" clId="{3F4D0C80-82B1-A444-A4C8-80D4F29C7A67}" dt="2024-03-08T22:44:06.760" v="1228" actId="26606"/>
          <ac:spMkLst>
            <pc:docMk/>
            <pc:sldMk cId="1949545814" sldId="262"/>
            <ac:spMk id="29" creationId="{572F6A24-139E-4EB5-86D2-431F42EF85CB}"/>
          </ac:spMkLst>
        </pc:spChg>
        <pc:spChg chg="add del">
          <ac:chgData name="Katarzyna Kupczyk (2316845)" userId="84b7241f-281b-4872-a750-aed4c4a0741c" providerId="ADAL" clId="{3F4D0C80-82B1-A444-A4C8-80D4F29C7A67}" dt="2024-03-08T22:44:22.662" v="1230" actId="26606"/>
          <ac:spMkLst>
            <pc:docMk/>
            <pc:sldMk cId="1949545814" sldId="262"/>
            <ac:spMk id="35" creationId="{6C22FCAC-D7EC-4A52-B153-FF761E2235B3}"/>
          </ac:spMkLst>
        </pc:spChg>
        <pc:spChg chg="add del">
          <ac:chgData name="Katarzyna Kupczyk (2316845)" userId="84b7241f-281b-4872-a750-aed4c4a0741c" providerId="ADAL" clId="{3F4D0C80-82B1-A444-A4C8-80D4F29C7A67}" dt="2024-03-08T22:44:06.760" v="1228" actId="26606"/>
          <ac:spMkLst>
            <pc:docMk/>
            <pc:sldMk cId="1949545814" sldId="262"/>
            <ac:spMk id="37" creationId="{C9DA5B05-DD14-4860-AC45-02A8D2EE1AA5}"/>
          </ac:spMkLst>
        </pc:spChg>
        <pc:spChg chg="add del">
          <ac:chgData name="Katarzyna Kupczyk (2316845)" userId="84b7241f-281b-4872-a750-aed4c4a0741c" providerId="ADAL" clId="{3F4D0C80-82B1-A444-A4C8-80D4F29C7A67}" dt="2024-03-08T22:44:22.662" v="1230" actId="26606"/>
          <ac:spMkLst>
            <pc:docMk/>
            <pc:sldMk cId="1949545814" sldId="262"/>
            <ac:spMk id="41" creationId="{333F0879-3DA0-4CB8-B35E-A0AD42558191}"/>
          </ac:spMkLst>
        </pc:spChg>
        <pc:spChg chg="add del">
          <ac:chgData name="Katarzyna Kupczyk (2316845)" userId="84b7241f-281b-4872-a750-aed4c4a0741c" providerId="ADAL" clId="{3F4D0C80-82B1-A444-A4C8-80D4F29C7A67}" dt="2024-03-08T22:44:22.662" v="1230" actId="26606"/>
          <ac:spMkLst>
            <pc:docMk/>
            <pc:sldMk cId="1949545814" sldId="262"/>
            <ac:spMk id="42" creationId="{324D2183-F388-476E-92A9-D6639D698580}"/>
          </ac:spMkLst>
        </pc:spChg>
        <pc:spChg chg="add del">
          <ac:chgData name="Katarzyna Kupczyk (2316845)" userId="84b7241f-281b-4872-a750-aed4c4a0741c" providerId="ADAL" clId="{3F4D0C80-82B1-A444-A4C8-80D4F29C7A67}" dt="2024-03-08T22:44:22.662" v="1230" actId="26606"/>
          <ac:spMkLst>
            <pc:docMk/>
            <pc:sldMk cId="1949545814" sldId="262"/>
            <ac:spMk id="43" creationId="{243462E7-1698-4B21-BE89-AEFAC7C2FEFA}"/>
          </ac:spMkLst>
        </pc:spChg>
        <pc:spChg chg="add">
          <ac:chgData name="Katarzyna Kupczyk (2316845)" userId="84b7241f-281b-4872-a750-aed4c4a0741c" providerId="ADAL" clId="{3F4D0C80-82B1-A444-A4C8-80D4F29C7A67}" dt="2024-03-08T22:44:22.756" v="1231" actId="26606"/>
          <ac:spMkLst>
            <pc:docMk/>
            <pc:sldMk cId="1949545814" sldId="262"/>
            <ac:spMk id="45" creationId="{B0393412-BB8B-4EC9-A88D-93917FA47451}"/>
          </ac:spMkLst>
        </pc:spChg>
        <pc:spChg chg="add">
          <ac:chgData name="Katarzyna Kupczyk (2316845)" userId="84b7241f-281b-4872-a750-aed4c4a0741c" providerId="ADAL" clId="{3F4D0C80-82B1-A444-A4C8-80D4F29C7A67}" dt="2024-03-08T22:44:22.756" v="1231" actId="26606"/>
          <ac:spMkLst>
            <pc:docMk/>
            <pc:sldMk cId="1949545814" sldId="262"/>
            <ac:spMk id="46" creationId="{68AB7DB4-4BE9-465B-8843-8073715FF855}"/>
          </ac:spMkLst>
        </pc:spChg>
        <pc:grpChg chg="add del">
          <ac:chgData name="Katarzyna Kupczyk (2316845)" userId="84b7241f-281b-4872-a750-aed4c4a0741c" providerId="ADAL" clId="{3F4D0C80-82B1-A444-A4C8-80D4F29C7A67}" dt="2024-03-08T22:44:06.760" v="1228" actId="26606"/>
          <ac:grpSpMkLst>
            <pc:docMk/>
            <pc:sldMk cId="1949545814" sldId="262"/>
            <ac:grpSpMk id="31" creationId="{3963AE85-BE5D-4975-BACF-DDDCC9C2ACDE}"/>
          </ac:grpSpMkLst>
        </pc:grpChg>
        <pc:grpChg chg="add">
          <ac:chgData name="Katarzyna Kupczyk (2316845)" userId="84b7241f-281b-4872-a750-aed4c4a0741c" providerId="ADAL" clId="{3F4D0C80-82B1-A444-A4C8-80D4F29C7A67}" dt="2024-03-08T22:44:22.756" v="1231" actId="26606"/>
          <ac:grpSpMkLst>
            <pc:docMk/>
            <pc:sldMk cId="1949545814" sldId="262"/>
            <ac:grpSpMk id="47" creationId="{79E73055-8C3E-4C1D-88EA-3D22039CDF98}"/>
          </ac:grpSpMkLst>
        </pc:grpChg>
        <pc:picChg chg="mod ord">
          <ac:chgData name="Katarzyna Kupczyk (2316845)" userId="84b7241f-281b-4872-a750-aed4c4a0741c" providerId="ADAL" clId="{3F4D0C80-82B1-A444-A4C8-80D4F29C7A67}" dt="2024-03-08T22:44:22.756" v="1231" actId="26606"/>
          <ac:picMkLst>
            <pc:docMk/>
            <pc:sldMk cId="1949545814" sldId="262"/>
            <ac:picMk id="18" creationId="{433E2DEA-5272-1710-7684-CC7DDDC97C64}"/>
          </ac:picMkLst>
        </pc:picChg>
        <pc:cxnChg chg="add del">
          <ac:chgData name="Katarzyna Kupczyk (2316845)" userId="84b7241f-281b-4872-a750-aed4c4a0741c" providerId="ADAL" clId="{3F4D0C80-82B1-A444-A4C8-80D4F29C7A67}" dt="2024-03-08T22:44:22.756" v="1231" actId="26606"/>
          <ac:cxnSpMkLst>
            <pc:docMk/>
            <pc:sldMk cId="1949545814" sldId="262"/>
            <ac:cxnSpMk id="24" creationId="{8E0602D6-3A81-42F8-AE67-1BAAFC967CB0}"/>
          </ac:cxnSpMkLst>
        </pc:cxnChg>
        <pc:cxnChg chg="add">
          <ac:chgData name="Katarzyna Kupczyk (2316845)" userId="84b7241f-281b-4872-a750-aed4c4a0741c" providerId="ADAL" clId="{3F4D0C80-82B1-A444-A4C8-80D4F29C7A67}" dt="2024-03-08T22:44:22.756" v="1231" actId="26606"/>
          <ac:cxnSpMkLst>
            <pc:docMk/>
            <pc:sldMk cId="1949545814" sldId="262"/>
            <ac:cxnSpMk id="33" creationId="{AFC431BA-A96A-492C-A2FA-F9F701E385FB}"/>
          </ac:cxnSpMkLst>
        </pc:cxnChg>
        <pc:cxnChg chg="add del">
          <ac:chgData name="Katarzyna Kupczyk (2316845)" userId="84b7241f-281b-4872-a750-aed4c4a0741c" providerId="ADAL" clId="{3F4D0C80-82B1-A444-A4C8-80D4F29C7A67}" dt="2024-03-08T22:44:06.760" v="1228" actId="26606"/>
          <ac:cxnSpMkLst>
            <pc:docMk/>
            <pc:sldMk cId="1949545814" sldId="262"/>
            <ac:cxnSpMk id="39" creationId="{36BE37AC-AD36-4C42-9B8C-C5500F4E7C63}"/>
          </ac:cxnSpMkLst>
        </pc:cxnChg>
      </pc:sldChg>
      <pc:sldChg chg="addSp delSp modSp mod setBg setClrOvrMap">
        <pc:chgData name="Katarzyna Kupczyk (2316845)" userId="84b7241f-281b-4872-a750-aed4c4a0741c" providerId="ADAL" clId="{3F4D0C80-82B1-A444-A4C8-80D4F29C7A67}" dt="2024-03-08T22:57:17.171" v="1243" actId="26606"/>
        <pc:sldMkLst>
          <pc:docMk/>
          <pc:sldMk cId="96699469" sldId="263"/>
        </pc:sldMkLst>
        <pc:spChg chg="mod">
          <ac:chgData name="Katarzyna Kupczyk (2316845)" userId="84b7241f-281b-4872-a750-aed4c4a0741c" providerId="ADAL" clId="{3F4D0C80-82B1-A444-A4C8-80D4F29C7A67}" dt="2024-03-08T22:57:17.171" v="1243" actId="26606"/>
          <ac:spMkLst>
            <pc:docMk/>
            <pc:sldMk cId="96699469" sldId="263"/>
            <ac:spMk id="2" creationId="{2ADB6C3E-2881-B92A-A623-F21A17D8086C}"/>
          </ac:spMkLst>
        </pc:spChg>
        <pc:spChg chg="mod">
          <ac:chgData name="Katarzyna Kupczyk (2316845)" userId="84b7241f-281b-4872-a750-aed4c4a0741c" providerId="ADAL" clId="{3F4D0C80-82B1-A444-A4C8-80D4F29C7A67}" dt="2024-03-08T22:57:17.171" v="1243" actId="26606"/>
          <ac:spMkLst>
            <pc:docMk/>
            <pc:sldMk cId="96699469" sldId="263"/>
            <ac:spMk id="3" creationId="{22EACD78-64B4-9C4E-98C2-2803134E7CAB}"/>
          </ac:spMkLst>
        </pc:spChg>
        <pc:spChg chg="add del mod">
          <ac:chgData name="Katarzyna Kupczyk (2316845)" userId="84b7241f-281b-4872-a750-aed4c4a0741c" providerId="ADAL" clId="{3F4D0C80-82B1-A444-A4C8-80D4F29C7A67}" dt="2024-03-06T11:28:28.412" v="11"/>
          <ac:spMkLst>
            <pc:docMk/>
            <pc:sldMk cId="96699469" sldId="263"/>
            <ac:spMk id="4" creationId="{8593DC6B-4A2A-DC9E-2D2C-636092BD2074}"/>
          </ac:spMkLst>
        </pc:spChg>
        <pc:spChg chg="add del">
          <ac:chgData name="Katarzyna Kupczyk (2316845)" userId="84b7241f-281b-4872-a750-aed4c4a0741c" providerId="ADAL" clId="{3F4D0C80-82B1-A444-A4C8-80D4F29C7A67}" dt="2024-03-08T22:57:17.171" v="1243" actId="26606"/>
          <ac:spMkLst>
            <pc:docMk/>
            <pc:sldMk cId="96699469" sldId="263"/>
            <ac:spMk id="44" creationId="{42156184-C35E-40FF-9C64-B7F0FF61C20D}"/>
          </ac:spMkLst>
        </pc:spChg>
        <pc:spChg chg="add del">
          <ac:chgData name="Katarzyna Kupczyk (2316845)" userId="84b7241f-281b-4872-a750-aed4c4a0741c" providerId="ADAL" clId="{3F4D0C80-82B1-A444-A4C8-80D4F29C7A67}" dt="2024-03-08T22:57:17.171" v="1243" actId="26606"/>
          <ac:spMkLst>
            <pc:docMk/>
            <pc:sldMk cId="96699469" sldId="263"/>
            <ac:spMk id="45" creationId="{FE584079-BD13-4EFC-9B7D-BB620B5E7003}"/>
          </ac:spMkLst>
        </pc:spChg>
        <pc:spChg chg="add del">
          <ac:chgData name="Katarzyna Kupczyk (2316845)" userId="84b7241f-281b-4872-a750-aed4c4a0741c" providerId="ADAL" clId="{3F4D0C80-82B1-A444-A4C8-80D4F29C7A67}" dt="2024-03-08T22:57:17.171" v="1243" actId="26606"/>
          <ac:spMkLst>
            <pc:docMk/>
            <pc:sldMk cId="96699469" sldId="263"/>
            <ac:spMk id="46" creationId="{5C7053FF-8E4D-4155-86CE-50A72DCD3266}"/>
          </ac:spMkLst>
        </pc:spChg>
        <pc:spChg chg="add del">
          <ac:chgData name="Katarzyna Kupczyk (2316845)" userId="84b7241f-281b-4872-a750-aed4c4a0741c" providerId="ADAL" clId="{3F4D0C80-82B1-A444-A4C8-80D4F29C7A67}" dt="2024-03-08T22:57:17.171" v="1243" actId="26606"/>
          <ac:spMkLst>
            <pc:docMk/>
            <pc:sldMk cId="96699469" sldId="263"/>
            <ac:spMk id="47" creationId="{D42F442A-E722-4FA8-8DA6-41899E8842F3}"/>
          </ac:spMkLst>
        </pc:spChg>
        <pc:spChg chg="add del">
          <ac:chgData name="Katarzyna Kupczyk (2316845)" userId="84b7241f-281b-4872-a750-aed4c4a0741c" providerId="ADAL" clId="{3F4D0C80-82B1-A444-A4C8-80D4F29C7A67}" dt="2024-03-08T22:57:06.730" v="1236" actId="26606"/>
          <ac:spMkLst>
            <pc:docMk/>
            <pc:sldMk cId="96699469" sldId="263"/>
            <ac:spMk id="52" creationId="{EE002732-CBB5-405C-BDDC-37C39BF6E9E0}"/>
          </ac:spMkLst>
        </pc:spChg>
        <pc:spChg chg="add">
          <ac:chgData name="Katarzyna Kupczyk (2316845)" userId="84b7241f-281b-4872-a750-aed4c4a0741c" providerId="ADAL" clId="{3F4D0C80-82B1-A444-A4C8-80D4F29C7A67}" dt="2024-03-08T22:57:17.171" v="1243" actId="26606"/>
          <ac:spMkLst>
            <pc:docMk/>
            <pc:sldMk cId="96699469" sldId="263"/>
            <ac:spMk id="53" creationId="{5EB8E3BF-F464-4900-8994-851061A9AD60}"/>
          </ac:spMkLst>
        </pc:spChg>
        <pc:spChg chg="add del">
          <ac:chgData name="Katarzyna Kupczyk (2316845)" userId="84b7241f-281b-4872-a750-aed4c4a0741c" providerId="ADAL" clId="{3F4D0C80-82B1-A444-A4C8-80D4F29C7A67}" dt="2024-03-08T22:57:06.730" v="1236" actId="26606"/>
          <ac:spMkLst>
            <pc:docMk/>
            <pc:sldMk cId="96699469" sldId="263"/>
            <ac:spMk id="54" creationId="{3AA492AF-9B08-416A-9BEC-1EC284C5B2B6}"/>
          </ac:spMkLst>
        </pc:spChg>
        <pc:spChg chg="add del">
          <ac:chgData name="Katarzyna Kupczyk (2316845)" userId="84b7241f-281b-4872-a750-aed4c4a0741c" providerId="ADAL" clId="{3F4D0C80-82B1-A444-A4C8-80D4F29C7A67}" dt="2024-03-08T22:57:06.730" v="1236" actId="26606"/>
          <ac:spMkLst>
            <pc:docMk/>
            <pc:sldMk cId="96699469" sldId="263"/>
            <ac:spMk id="56" creationId="{CBAE770C-2B15-4943-A508-EA2408AB98E4}"/>
          </ac:spMkLst>
        </pc:spChg>
        <pc:spChg chg="add del">
          <ac:chgData name="Katarzyna Kupczyk (2316845)" userId="84b7241f-281b-4872-a750-aed4c4a0741c" providerId="ADAL" clId="{3F4D0C80-82B1-A444-A4C8-80D4F29C7A67}" dt="2024-03-08T22:57:07.779" v="1238" actId="26606"/>
          <ac:spMkLst>
            <pc:docMk/>
            <pc:sldMk cId="96699469" sldId="263"/>
            <ac:spMk id="60" creationId="{52723366-C73B-4ED6-ADEF-29911C6BC55F}"/>
          </ac:spMkLst>
        </pc:spChg>
        <pc:spChg chg="add del">
          <ac:chgData name="Katarzyna Kupczyk (2316845)" userId="84b7241f-281b-4872-a750-aed4c4a0741c" providerId="ADAL" clId="{3F4D0C80-82B1-A444-A4C8-80D4F29C7A67}" dt="2024-03-08T22:57:07.779" v="1238" actId="26606"/>
          <ac:spMkLst>
            <pc:docMk/>
            <pc:sldMk cId="96699469" sldId="263"/>
            <ac:spMk id="61" creationId="{847A4152-8E41-4D1C-B88C-57C5C430A69E}"/>
          </ac:spMkLst>
        </pc:spChg>
        <pc:spChg chg="add del">
          <ac:chgData name="Katarzyna Kupczyk (2316845)" userId="84b7241f-281b-4872-a750-aed4c4a0741c" providerId="ADAL" clId="{3F4D0C80-82B1-A444-A4C8-80D4F29C7A67}" dt="2024-03-08T22:57:07.779" v="1238" actId="26606"/>
          <ac:spMkLst>
            <pc:docMk/>
            <pc:sldMk cId="96699469" sldId="263"/>
            <ac:spMk id="62" creationId="{999F76F5-72D4-4814-9169-8F535AEEB809}"/>
          </ac:spMkLst>
        </pc:spChg>
        <pc:spChg chg="add del">
          <ac:chgData name="Katarzyna Kupczyk (2316845)" userId="84b7241f-281b-4872-a750-aed4c4a0741c" providerId="ADAL" clId="{3F4D0C80-82B1-A444-A4C8-80D4F29C7A67}" dt="2024-03-08T22:57:07.779" v="1238" actId="26606"/>
          <ac:spMkLst>
            <pc:docMk/>
            <pc:sldMk cId="96699469" sldId="263"/>
            <ac:spMk id="63" creationId="{C6202988-4466-42C5-B33A-AFABF051B4FE}"/>
          </ac:spMkLst>
        </pc:spChg>
        <pc:spChg chg="add del">
          <ac:chgData name="Katarzyna Kupczyk (2316845)" userId="84b7241f-281b-4872-a750-aed4c4a0741c" providerId="ADAL" clId="{3F4D0C80-82B1-A444-A4C8-80D4F29C7A67}" dt="2024-03-08T22:57:10.707" v="1240" actId="26606"/>
          <ac:spMkLst>
            <pc:docMk/>
            <pc:sldMk cId="96699469" sldId="263"/>
            <ac:spMk id="65" creationId="{DC878D9A-77BE-4701-AE3D-EEFC53CD50BC}"/>
          </ac:spMkLst>
        </pc:spChg>
        <pc:spChg chg="add del">
          <ac:chgData name="Katarzyna Kupczyk (2316845)" userId="84b7241f-281b-4872-a750-aed4c4a0741c" providerId="ADAL" clId="{3F4D0C80-82B1-A444-A4C8-80D4F29C7A67}" dt="2024-03-08T22:57:10.707" v="1240" actId="26606"/>
          <ac:spMkLst>
            <pc:docMk/>
            <pc:sldMk cId="96699469" sldId="263"/>
            <ac:spMk id="66" creationId="{F643BE08-0ED1-4B73-AC6D-B7E26A59CDAA}"/>
          </ac:spMkLst>
        </pc:spChg>
        <pc:spChg chg="add del">
          <ac:chgData name="Katarzyna Kupczyk (2316845)" userId="84b7241f-281b-4872-a750-aed4c4a0741c" providerId="ADAL" clId="{3F4D0C80-82B1-A444-A4C8-80D4F29C7A67}" dt="2024-03-08T22:57:10.707" v="1240" actId="26606"/>
          <ac:spMkLst>
            <pc:docMk/>
            <pc:sldMk cId="96699469" sldId="263"/>
            <ac:spMk id="67" creationId="{956B2094-7FC0-45FC-BFED-3CB88CEE63F5}"/>
          </ac:spMkLst>
        </pc:spChg>
        <pc:spChg chg="add del">
          <ac:chgData name="Katarzyna Kupczyk (2316845)" userId="84b7241f-281b-4872-a750-aed4c4a0741c" providerId="ADAL" clId="{3F4D0C80-82B1-A444-A4C8-80D4F29C7A67}" dt="2024-03-08T22:57:10.707" v="1240" actId="26606"/>
          <ac:spMkLst>
            <pc:docMk/>
            <pc:sldMk cId="96699469" sldId="263"/>
            <ac:spMk id="68" creationId="{07A4B640-BB7F-4272-A710-068DBA9F9A6E}"/>
          </ac:spMkLst>
        </pc:spChg>
        <pc:spChg chg="add del">
          <ac:chgData name="Katarzyna Kupczyk (2316845)" userId="84b7241f-281b-4872-a750-aed4c4a0741c" providerId="ADAL" clId="{3F4D0C80-82B1-A444-A4C8-80D4F29C7A67}" dt="2024-03-08T22:57:17.155" v="1242" actId="26606"/>
          <ac:spMkLst>
            <pc:docMk/>
            <pc:sldMk cId="96699469" sldId="263"/>
            <ac:spMk id="70" creationId="{29369C1F-C4A4-40B4-B6E0-2858C840F618}"/>
          </ac:spMkLst>
        </pc:spChg>
        <pc:picChg chg="add">
          <ac:chgData name="Katarzyna Kupczyk (2316845)" userId="84b7241f-281b-4872-a750-aed4c4a0741c" providerId="ADAL" clId="{3F4D0C80-82B1-A444-A4C8-80D4F29C7A67}" dt="2024-03-08T22:57:17.171" v="1243" actId="26606"/>
          <ac:picMkLst>
            <pc:docMk/>
            <pc:sldMk cId="96699469" sldId="263"/>
            <ac:picMk id="49" creationId="{5576E5D6-261D-2C55-E7B6-735128CE7686}"/>
          </ac:picMkLst>
        </pc:picChg>
        <pc:picChg chg="add del">
          <ac:chgData name="Katarzyna Kupczyk (2316845)" userId="84b7241f-281b-4872-a750-aed4c4a0741c" providerId="ADAL" clId="{3F4D0C80-82B1-A444-A4C8-80D4F29C7A67}" dt="2024-03-08T22:57:17.155" v="1242" actId="26606"/>
          <ac:picMkLst>
            <pc:docMk/>
            <pc:sldMk cId="96699469" sldId="263"/>
            <ac:picMk id="71" creationId="{D2C6A0EE-D2D9-448F-B083-7DEEB674BA77}"/>
          </ac:picMkLst>
        </pc:picChg>
        <pc:cxnChg chg="add">
          <ac:chgData name="Katarzyna Kupczyk (2316845)" userId="84b7241f-281b-4872-a750-aed4c4a0741c" providerId="ADAL" clId="{3F4D0C80-82B1-A444-A4C8-80D4F29C7A67}" dt="2024-03-08T22:57:17.171" v="1243" actId="26606"/>
          <ac:cxnSpMkLst>
            <pc:docMk/>
            <pc:sldMk cId="96699469" sldId="263"/>
            <ac:cxnSpMk id="55" creationId="{8E0602D6-3A81-42F8-AE67-1BAAFC967CB0}"/>
          </ac:cxnSpMkLst>
        </pc:cxnChg>
        <pc:cxnChg chg="add del">
          <ac:chgData name="Katarzyna Kupczyk (2316845)" userId="84b7241f-281b-4872-a750-aed4c4a0741c" providerId="ADAL" clId="{3F4D0C80-82B1-A444-A4C8-80D4F29C7A67}" dt="2024-03-08T22:57:06.730" v="1236" actId="26606"/>
          <ac:cxnSpMkLst>
            <pc:docMk/>
            <pc:sldMk cId="96699469" sldId="263"/>
            <ac:cxnSpMk id="58" creationId="{7955E33A-07BE-426F-B937-739F88BFB02F}"/>
          </ac:cxnSpMkLst>
        </pc:cxnChg>
        <pc:cxnChg chg="add del">
          <ac:chgData name="Katarzyna Kupczyk (2316845)" userId="84b7241f-281b-4872-a750-aed4c4a0741c" providerId="ADAL" clId="{3F4D0C80-82B1-A444-A4C8-80D4F29C7A67}" dt="2024-03-08T22:57:17.155" v="1242" actId="26606"/>
          <ac:cxnSpMkLst>
            <pc:docMk/>
            <pc:sldMk cId="96699469" sldId="263"/>
            <ac:cxnSpMk id="72" creationId="{96DC9B3E-DC68-4FF2-9781-CB1E626F5526}"/>
          </ac:cxnSpMkLst>
        </pc:cxnChg>
      </pc:sldChg>
      <pc:sldChg chg="addSp delSp modSp mod setBg setClrOvrMap">
        <pc:chgData name="Katarzyna Kupczyk (2316845)" userId="84b7241f-281b-4872-a750-aed4c4a0741c" providerId="ADAL" clId="{3F4D0C80-82B1-A444-A4C8-80D4F29C7A67}" dt="2024-03-08T22:44:40.605" v="1234" actId="26606"/>
        <pc:sldMkLst>
          <pc:docMk/>
          <pc:sldMk cId="2059495208" sldId="264"/>
        </pc:sldMkLst>
        <pc:spChg chg="mod">
          <ac:chgData name="Katarzyna Kupczyk (2316845)" userId="84b7241f-281b-4872-a750-aed4c4a0741c" providerId="ADAL" clId="{3F4D0C80-82B1-A444-A4C8-80D4F29C7A67}" dt="2024-03-08T22:44:40.605" v="1234" actId="26606"/>
          <ac:spMkLst>
            <pc:docMk/>
            <pc:sldMk cId="2059495208" sldId="264"/>
            <ac:spMk id="2" creationId="{08E3744A-54FA-61A0-2EDA-C2B4354A4D93}"/>
          </ac:spMkLst>
        </pc:spChg>
        <pc:spChg chg="mod">
          <ac:chgData name="Katarzyna Kupczyk (2316845)" userId="84b7241f-281b-4872-a750-aed4c4a0741c" providerId="ADAL" clId="{3F4D0C80-82B1-A444-A4C8-80D4F29C7A67}" dt="2024-03-08T22:44:40.605" v="1234" actId="26606"/>
          <ac:spMkLst>
            <pc:docMk/>
            <pc:sldMk cId="2059495208" sldId="264"/>
            <ac:spMk id="3" creationId="{E391AF71-3EBD-9F2D-AD9D-184D4F1CDA58}"/>
          </ac:spMkLst>
        </pc:spChg>
        <pc:spChg chg="add del">
          <ac:chgData name="Katarzyna Kupczyk (2316845)" userId="84b7241f-281b-4872-a750-aed4c4a0741c" providerId="ADAL" clId="{3F4D0C80-82B1-A444-A4C8-80D4F29C7A67}" dt="2024-03-08T22:44:40.605" v="1234" actId="26606"/>
          <ac:spMkLst>
            <pc:docMk/>
            <pc:sldMk cId="2059495208" sldId="264"/>
            <ac:spMk id="9" creationId="{5EB8E3BF-F464-4900-8994-851061A9AD60}"/>
          </ac:spMkLst>
        </pc:spChg>
        <pc:spChg chg="add del">
          <ac:chgData name="Katarzyna Kupczyk (2316845)" userId="84b7241f-281b-4872-a750-aed4c4a0741c" providerId="ADAL" clId="{3F4D0C80-82B1-A444-A4C8-80D4F29C7A67}" dt="2024-03-08T22:44:40.513" v="1233" actId="26606"/>
          <ac:spMkLst>
            <pc:docMk/>
            <pc:sldMk cId="2059495208" sldId="264"/>
            <ac:spMk id="16" creationId="{22AC0F86-9A78-4E84-A4B4-ADB8B2629A0C}"/>
          </ac:spMkLst>
        </pc:spChg>
        <pc:spChg chg="add del">
          <ac:chgData name="Katarzyna Kupczyk (2316845)" userId="84b7241f-281b-4872-a750-aed4c4a0741c" providerId="ADAL" clId="{3F4D0C80-82B1-A444-A4C8-80D4F29C7A67}" dt="2024-03-08T22:44:40.513" v="1233" actId="26606"/>
          <ac:spMkLst>
            <pc:docMk/>
            <pc:sldMk cId="2059495208" sldId="264"/>
            <ac:spMk id="24" creationId="{69A54E25-1C05-48E5-A5CC-3778C1D3632D}"/>
          </ac:spMkLst>
        </pc:spChg>
        <pc:spChg chg="add">
          <ac:chgData name="Katarzyna Kupczyk (2316845)" userId="84b7241f-281b-4872-a750-aed4c4a0741c" providerId="ADAL" clId="{3F4D0C80-82B1-A444-A4C8-80D4F29C7A67}" dt="2024-03-08T22:44:40.605" v="1234" actId="26606"/>
          <ac:spMkLst>
            <pc:docMk/>
            <pc:sldMk cId="2059495208" sldId="264"/>
            <ac:spMk id="28" creationId="{B0393412-BB8B-4EC9-A88D-93917FA47451}"/>
          </ac:spMkLst>
        </pc:spChg>
        <pc:spChg chg="add">
          <ac:chgData name="Katarzyna Kupczyk (2316845)" userId="84b7241f-281b-4872-a750-aed4c4a0741c" providerId="ADAL" clId="{3F4D0C80-82B1-A444-A4C8-80D4F29C7A67}" dt="2024-03-08T22:44:40.605" v="1234" actId="26606"/>
          <ac:spMkLst>
            <pc:docMk/>
            <pc:sldMk cId="2059495208" sldId="264"/>
            <ac:spMk id="29" creationId="{68AB7DB4-4BE9-465B-8843-8073715FF855}"/>
          </ac:spMkLst>
        </pc:spChg>
        <pc:grpChg chg="add del">
          <ac:chgData name="Katarzyna Kupczyk (2316845)" userId="84b7241f-281b-4872-a750-aed4c4a0741c" providerId="ADAL" clId="{3F4D0C80-82B1-A444-A4C8-80D4F29C7A67}" dt="2024-03-08T22:44:40.513" v="1233" actId="26606"/>
          <ac:grpSpMkLst>
            <pc:docMk/>
            <pc:sldMk cId="2059495208" sldId="264"/>
            <ac:grpSpMk id="18" creationId="{4AF78B9E-8BE2-4706-9377-A05FA25ABABF}"/>
          </ac:grpSpMkLst>
        </pc:grpChg>
        <pc:grpChg chg="add">
          <ac:chgData name="Katarzyna Kupczyk (2316845)" userId="84b7241f-281b-4872-a750-aed4c4a0741c" providerId="ADAL" clId="{3F4D0C80-82B1-A444-A4C8-80D4F29C7A67}" dt="2024-03-08T22:44:40.605" v="1234" actId="26606"/>
          <ac:grpSpMkLst>
            <pc:docMk/>
            <pc:sldMk cId="2059495208" sldId="264"/>
            <ac:grpSpMk id="22" creationId="{79E73055-8C3E-4C1D-88EA-3D22039CDF98}"/>
          </ac:grpSpMkLst>
        </pc:grpChg>
        <pc:picChg chg="mod ord">
          <ac:chgData name="Katarzyna Kupczyk (2316845)" userId="84b7241f-281b-4872-a750-aed4c4a0741c" providerId="ADAL" clId="{3F4D0C80-82B1-A444-A4C8-80D4F29C7A67}" dt="2024-03-08T22:44:40.605" v="1234" actId="26606"/>
          <ac:picMkLst>
            <pc:docMk/>
            <pc:sldMk cId="2059495208" sldId="264"/>
            <ac:picMk id="5" creationId="{0539BA74-A81F-B052-A579-E5C2FD52F589}"/>
          </ac:picMkLst>
        </pc:picChg>
        <pc:cxnChg chg="add del">
          <ac:chgData name="Katarzyna Kupczyk (2316845)" userId="84b7241f-281b-4872-a750-aed4c4a0741c" providerId="ADAL" clId="{3F4D0C80-82B1-A444-A4C8-80D4F29C7A67}" dt="2024-03-08T22:44:40.605" v="1234" actId="26606"/>
          <ac:cxnSpMkLst>
            <pc:docMk/>
            <pc:sldMk cId="2059495208" sldId="264"/>
            <ac:cxnSpMk id="11" creationId="{8E0602D6-3A81-42F8-AE67-1BAAFC967CB0}"/>
          </ac:cxnSpMkLst>
        </pc:cxnChg>
        <pc:cxnChg chg="add del">
          <ac:chgData name="Katarzyna Kupczyk (2316845)" userId="84b7241f-281b-4872-a750-aed4c4a0741c" providerId="ADAL" clId="{3F4D0C80-82B1-A444-A4C8-80D4F29C7A67}" dt="2024-03-08T22:44:40.513" v="1233" actId="26606"/>
          <ac:cxnSpMkLst>
            <pc:docMk/>
            <pc:sldMk cId="2059495208" sldId="264"/>
            <ac:cxnSpMk id="26" creationId="{0E5D0023-B23E-4823-8D72-B07FFF8CAE96}"/>
          </ac:cxnSpMkLst>
        </pc:cxnChg>
        <pc:cxnChg chg="add">
          <ac:chgData name="Katarzyna Kupczyk (2316845)" userId="84b7241f-281b-4872-a750-aed4c4a0741c" providerId="ADAL" clId="{3F4D0C80-82B1-A444-A4C8-80D4F29C7A67}" dt="2024-03-08T22:44:40.605" v="1234" actId="26606"/>
          <ac:cxnSpMkLst>
            <pc:docMk/>
            <pc:sldMk cId="2059495208" sldId="264"/>
            <ac:cxnSpMk id="30" creationId="{AFC431BA-A96A-492C-A2FA-F9F701E385FB}"/>
          </ac:cxnSpMkLst>
        </pc:cxnChg>
      </pc:sldChg>
      <pc:sldChg chg="modSp mod">
        <pc:chgData name="Katarzyna Kupczyk (2316845)" userId="84b7241f-281b-4872-a750-aed4c4a0741c" providerId="ADAL" clId="{3F4D0C80-82B1-A444-A4C8-80D4F29C7A67}" dt="2024-03-12T00:35:49.187" v="1256" actId="313"/>
        <pc:sldMkLst>
          <pc:docMk/>
          <pc:sldMk cId="33255396" sldId="265"/>
        </pc:sldMkLst>
        <pc:spChg chg="mod">
          <ac:chgData name="Katarzyna Kupczyk (2316845)" userId="84b7241f-281b-4872-a750-aed4c4a0741c" providerId="ADAL" clId="{3F4D0C80-82B1-A444-A4C8-80D4F29C7A67}" dt="2024-03-12T00:35:49.187" v="1256" actId="313"/>
          <ac:spMkLst>
            <pc:docMk/>
            <pc:sldMk cId="33255396" sldId="265"/>
            <ac:spMk id="3" creationId="{6E2021D1-563C-D610-E987-42FD529DE6A5}"/>
          </ac:spMkLst>
        </pc:spChg>
        <pc:picChg chg="mod">
          <ac:chgData name="Katarzyna Kupczyk (2316845)" userId="84b7241f-281b-4872-a750-aed4c4a0741c" providerId="ADAL" clId="{3F4D0C80-82B1-A444-A4C8-80D4F29C7A67}" dt="2024-03-08T23:24:28.943" v="1245" actId="1076"/>
          <ac:picMkLst>
            <pc:docMk/>
            <pc:sldMk cId="33255396" sldId="265"/>
            <ac:picMk id="5" creationId="{50D3567F-3EB2-BC0A-26CE-4248553ABACF}"/>
          </ac:picMkLst>
        </pc:picChg>
      </pc:sldChg>
    </pc:docChg>
  </pc:docChgLst>
  <pc:docChgLst>
    <pc:chgData name="Katarzyna Kupczyk (2316845)" userId="84b7241f-281b-4872-a750-aed4c4a0741c" providerId="ADAL" clId="{65707621-D720-FF4C-8225-31669901A035}"/>
    <pc:docChg chg="undo custSel modSld">
      <pc:chgData name="Katarzyna Kupczyk (2316845)" userId="84b7241f-281b-4872-a750-aed4c4a0741c" providerId="ADAL" clId="{65707621-D720-FF4C-8225-31669901A035}" dt="2024-03-03T00:26:00.245" v="24" actId="767"/>
      <pc:docMkLst>
        <pc:docMk/>
      </pc:docMkLst>
      <pc:sldChg chg="addSp delSp modSp mod setBg setClrOvrMap">
        <pc:chgData name="Katarzyna Kupczyk (2316845)" userId="84b7241f-281b-4872-a750-aed4c4a0741c" providerId="ADAL" clId="{65707621-D720-FF4C-8225-31669901A035}" dt="2024-03-02T23:52:22.826" v="4" actId="26606"/>
        <pc:sldMkLst>
          <pc:docMk/>
          <pc:sldMk cId="266509491" sldId="256"/>
        </pc:sldMkLst>
        <pc:spChg chg="mod">
          <ac:chgData name="Katarzyna Kupczyk (2316845)" userId="84b7241f-281b-4872-a750-aed4c4a0741c" providerId="ADAL" clId="{65707621-D720-FF4C-8225-31669901A035}" dt="2024-03-02T23:52:22.826" v="4" actId="26606"/>
          <ac:spMkLst>
            <pc:docMk/>
            <pc:sldMk cId="266509491" sldId="256"/>
            <ac:spMk id="2" creationId="{CC6BDE27-0863-6D5C-21C7-314C4339C18F}"/>
          </ac:spMkLst>
        </pc:spChg>
        <pc:spChg chg="mod">
          <ac:chgData name="Katarzyna Kupczyk (2316845)" userId="84b7241f-281b-4872-a750-aed4c4a0741c" providerId="ADAL" clId="{65707621-D720-FF4C-8225-31669901A035}" dt="2024-03-02T23:52:22.826" v="4" actId="26606"/>
          <ac:spMkLst>
            <pc:docMk/>
            <pc:sldMk cId="266509491" sldId="256"/>
            <ac:spMk id="3" creationId="{8D389451-1B00-7F06-8BB5-CF4EC18FF474}"/>
          </ac:spMkLst>
        </pc:spChg>
        <pc:spChg chg="add del">
          <ac:chgData name="Katarzyna Kupczyk (2316845)" userId="84b7241f-281b-4872-a750-aed4c4a0741c" providerId="ADAL" clId="{65707621-D720-FF4C-8225-31669901A035}" dt="2024-03-02T23:52:22.826" v="4" actId="26606"/>
          <ac:spMkLst>
            <pc:docMk/>
            <pc:sldMk cId="266509491" sldId="256"/>
            <ac:spMk id="9" creationId="{FDF8837B-BAE2-489A-8F93-69216307D5A5}"/>
          </ac:spMkLst>
        </pc:spChg>
        <pc:spChg chg="add">
          <ac:chgData name="Katarzyna Kupczyk (2316845)" userId="84b7241f-281b-4872-a750-aed4c4a0741c" providerId="ADAL" clId="{65707621-D720-FF4C-8225-31669901A035}" dt="2024-03-02T23:52:22.826" v="4" actId="26606"/>
          <ac:spMkLst>
            <pc:docMk/>
            <pc:sldMk cId="266509491" sldId="256"/>
            <ac:spMk id="13" creationId="{FDF8837B-BAE2-489A-8F93-69216307D5A5}"/>
          </ac:spMkLst>
        </pc:spChg>
        <pc:spChg chg="add del">
          <ac:chgData name="Katarzyna Kupczyk (2316845)" userId="84b7241f-281b-4872-a750-aed4c4a0741c" providerId="ADAL" clId="{65707621-D720-FF4C-8225-31669901A035}" dt="2024-03-02T23:51:15.391" v="2" actId="26606"/>
          <ac:spMkLst>
            <pc:docMk/>
            <pc:sldMk cId="266509491" sldId="256"/>
            <ac:spMk id="16" creationId="{9B347087-DEE1-4F23-8486-A2690AA195E5}"/>
          </ac:spMkLst>
        </pc:spChg>
        <pc:spChg chg="add del">
          <ac:chgData name="Katarzyna Kupczyk (2316845)" userId="84b7241f-281b-4872-a750-aed4c4a0741c" providerId="ADAL" clId="{65707621-D720-FF4C-8225-31669901A035}" dt="2024-03-02T23:51:15.391" v="2" actId="26606"/>
          <ac:spMkLst>
            <pc:docMk/>
            <pc:sldMk cId="266509491" sldId="256"/>
            <ac:spMk id="18" creationId="{44BB81AE-EE4A-4AA4-8941-104B6C943598}"/>
          </ac:spMkLst>
        </pc:spChg>
        <pc:spChg chg="add del">
          <ac:chgData name="Katarzyna Kupczyk (2316845)" userId="84b7241f-281b-4872-a750-aed4c4a0741c" providerId="ADAL" clId="{65707621-D720-FF4C-8225-31669901A035}" dt="2024-03-02T23:51:15.391" v="2" actId="26606"/>
          <ac:spMkLst>
            <pc:docMk/>
            <pc:sldMk cId="266509491" sldId="256"/>
            <ac:spMk id="22" creationId="{AAA2202F-2A68-464D-8E53-CEBE9303D848}"/>
          </ac:spMkLst>
        </pc:spChg>
        <pc:grpChg chg="add del">
          <ac:chgData name="Katarzyna Kupczyk (2316845)" userId="84b7241f-281b-4872-a750-aed4c4a0741c" providerId="ADAL" clId="{65707621-D720-FF4C-8225-31669901A035}" dt="2024-03-02T23:51:15.391" v="2" actId="26606"/>
          <ac:grpSpMkLst>
            <pc:docMk/>
            <pc:sldMk cId="266509491" sldId="256"/>
            <ac:grpSpMk id="24" creationId="{5B129734-DF6D-46B8-A0E0-4F178B3AD2FC}"/>
          </ac:grpSpMkLst>
        </pc:grpChg>
        <pc:picChg chg="add mod">
          <ac:chgData name="Katarzyna Kupczyk (2316845)" userId="84b7241f-281b-4872-a750-aed4c4a0741c" providerId="ADAL" clId="{65707621-D720-FF4C-8225-31669901A035}" dt="2024-03-02T23:50:54.473" v="0"/>
          <ac:picMkLst>
            <pc:docMk/>
            <pc:sldMk cId="266509491" sldId="256"/>
            <ac:picMk id="4" creationId="{F338FD3B-44F9-53AC-5F64-EB63E0B73084}"/>
          </ac:picMkLst>
        </pc:picChg>
        <pc:picChg chg="mod">
          <ac:chgData name="Katarzyna Kupczyk (2316845)" userId="84b7241f-281b-4872-a750-aed4c4a0741c" providerId="ADAL" clId="{65707621-D720-FF4C-8225-31669901A035}" dt="2024-03-02T23:52:22.826" v="4" actId="26606"/>
          <ac:picMkLst>
            <pc:docMk/>
            <pc:sldMk cId="266509491" sldId="256"/>
            <ac:picMk id="5" creationId="{5C69EA2D-3A9F-E185-1BEE-89E8A91D11C3}"/>
          </ac:picMkLst>
        </pc:picChg>
        <pc:cxnChg chg="add del">
          <ac:chgData name="Katarzyna Kupczyk (2316845)" userId="84b7241f-281b-4872-a750-aed4c4a0741c" providerId="ADAL" clId="{65707621-D720-FF4C-8225-31669901A035}" dt="2024-03-02T23:52:22.826" v="4" actId="26606"/>
          <ac:cxnSpMkLst>
            <pc:docMk/>
            <pc:sldMk cId="266509491" sldId="256"/>
            <ac:cxnSpMk id="11" creationId="{B48BEE9B-A2F4-4BF3-9EAD-16E1A7FC2DC6}"/>
          </ac:cxnSpMkLst>
        </pc:cxnChg>
        <pc:cxnChg chg="add">
          <ac:chgData name="Katarzyna Kupczyk (2316845)" userId="84b7241f-281b-4872-a750-aed4c4a0741c" providerId="ADAL" clId="{65707621-D720-FF4C-8225-31669901A035}" dt="2024-03-02T23:52:22.826" v="4" actId="26606"/>
          <ac:cxnSpMkLst>
            <pc:docMk/>
            <pc:sldMk cId="266509491" sldId="256"/>
            <ac:cxnSpMk id="14" creationId="{B48BEE9B-A2F4-4BF3-9EAD-16E1A7FC2DC6}"/>
          </ac:cxnSpMkLst>
        </pc:cxnChg>
        <pc:cxnChg chg="add del">
          <ac:chgData name="Katarzyna Kupczyk (2316845)" userId="84b7241f-281b-4872-a750-aed4c4a0741c" providerId="ADAL" clId="{65707621-D720-FF4C-8225-31669901A035}" dt="2024-03-02T23:51:15.391" v="2" actId="26606"/>
          <ac:cxnSpMkLst>
            <pc:docMk/>
            <pc:sldMk cId="266509491" sldId="256"/>
            <ac:cxnSpMk id="20" creationId="{4AA791FC-1AEF-4561-93B5-6B9E981BBB74}"/>
          </ac:cxnSpMkLst>
        </pc:cxnChg>
      </pc:sldChg>
      <pc:sldChg chg="addSp delSp modSp mod">
        <pc:chgData name="Katarzyna Kupczyk (2316845)" userId="84b7241f-281b-4872-a750-aed4c4a0741c" providerId="ADAL" clId="{65707621-D720-FF4C-8225-31669901A035}" dt="2024-03-02T23:53:30.290" v="16"/>
        <pc:sldMkLst>
          <pc:docMk/>
          <pc:sldMk cId="1450044535" sldId="259"/>
        </pc:sldMkLst>
        <pc:spChg chg="add del mod">
          <ac:chgData name="Katarzyna Kupczyk (2316845)" userId="84b7241f-281b-4872-a750-aed4c4a0741c" providerId="ADAL" clId="{65707621-D720-FF4C-8225-31669901A035}" dt="2024-03-02T23:53:12.063" v="9"/>
          <ac:spMkLst>
            <pc:docMk/>
            <pc:sldMk cId="1450044535" sldId="259"/>
            <ac:spMk id="3" creationId="{14D6631D-CE0D-1048-10B7-104410E5928F}"/>
          </ac:spMkLst>
        </pc:spChg>
        <pc:spChg chg="add del mod">
          <ac:chgData name="Katarzyna Kupczyk (2316845)" userId="84b7241f-281b-4872-a750-aed4c4a0741c" providerId="ADAL" clId="{65707621-D720-FF4C-8225-31669901A035}" dt="2024-03-02T23:53:12.657" v="11"/>
          <ac:spMkLst>
            <pc:docMk/>
            <pc:sldMk cId="1450044535" sldId="259"/>
            <ac:spMk id="4" creationId="{2D386A91-CF91-4348-ADF9-53BFA310EACA}"/>
          </ac:spMkLst>
        </pc:spChg>
        <pc:spChg chg="add del mod">
          <ac:chgData name="Katarzyna Kupczyk (2316845)" userId="84b7241f-281b-4872-a750-aed4c4a0741c" providerId="ADAL" clId="{65707621-D720-FF4C-8225-31669901A035}" dt="2024-03-02T23:53:12.659" v="13"/>
          <ac:spMkLst>
            <pc:docMk/>
            <pc:sldMk cId="1450044535" sldId="259"/>
            <ac:spMk id="6" creationId="{912A6BA7-113B-A1D4-D47D-C23C7A8CF1F9}"/>
          </ac:spMkLst>
        </pc:spChg>
        <pc:spChg chg="add del mod">
          <ac:chgData name="Katarzyna Kupczyk (2316845)" userId="84b7241f-281b-4872-a750-aed4c4a0741c" providerId="ADAL" clId="{65707621-D720-FF4C-8225-31669901A035}" dt="2024-03-02T23:53:30.290" v="16"/>
          <ac:spMkLst>
            <pc:docMk/>
            <pc:sldMk cId="1450044535" sldId="259"/>
            <ac:spMk id="7" creationId="{E455CCDC-8D8D-8AA4-6EEB-50DEBFFCCD3B}"/>
          </ac:spMkLst>
        </pc:spChg>
      </pc:sldChg>
      <pc:sldChg chg="addSp modSp mod">
        <pc:chgData name="Katarzyna Kupczyk (2316845)" userId="84b7241f-281b-4872-a750-aed4c4a0741c" providerId="ADAL" clId="{65707621-D720-FF4C-8225-31669901A035}" dt="2024-03-03T00:26:00.245" v="24" actId="767"/>
        <pc:sldMkLst>
          <pc:docMk/>
          <pc:sldMk cId="1235329097" sldId="260"/>
        </pc:sldMkLst>
        <pc:spChg chg="mod">
          <ac:chgData name="Katarzyna Kupczyk (2316845)" userId="84b7241f-281b-4872-a750-aed4c4a0741c" providerId="ADAL" clId="{65707621-D720-FF4C-8225-31669901A035}" dt="2024-03-03T00:24:47.355" v="18" actId="255"/>
          <ac:spMkLst>
            <pc:docMk/>
            <pc:sldMk cId="1235329097" sldId="260"/>
            <ac:spMk id="4" creationId="{6E08E048-2982-ACD3-ED15-EF677F888C59}"/>
          </ac:spMkLst>
        </pc:spChg>
        <pc:spChg chg="add mod">
          <ac:chgData name="Katarzyna Kupczyk (2316845)" userId="84b7241f-281b-4872-a750-aed4c4a0741c" providerId="ADAL" clId="{65707621-D720-FF4C-8225-31669901A035}" dt="2024-03-03T00:26:00.245" v="24" actId="767"/>
          <ac:spMkLst>
            <pc:docMk/>
            <pc:sldMk cId="1235329097" sldId="260"/>
            <ac:spMk id="5" creationId="{0107CC6E-5C84-1AA3-0335-EEC5F3456529}"/>
          </ac:spMkLst>
        </pc:spChg>
        <pc:spChg chg="mod">
          <ac:chgData name="Katarzyna Kupczyk (2316845)" userId="84b7241f-281b-4872-a750-aed4c4a0741c" providerId="ADAL" clId="{65707621-D720-FF4C-8225-31669901A035}" dt="2024-03-03T00:25:53.831" v="23" actId="14100"/>
          <ac:spMkLst>
            <pc:docMk/>
            <pc:sldMk cId="1235329097" sldId="260"/>
            <ac:spMk id="10" creationId="{1A74E14D-E3AC-46DF-0551-479BE7519EC6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Relationship Id="rId1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Relationship Id="rId1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D3CDF7-F51B-42A0-A003-3AC281B7DD29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50C9ACB-BB43-4F0E-92AF-29EF4F8B5C44}">
      <dgm:prSet/>
      <dgm:spPr/>
      <dgm:t>
        <a:bodyPr/>
        <a:lstStyle/>
        <a:p>
          <a:r>
            <a:rPr lang="en-US"/>
            <a:t>1949 – 1960 :    DNA DISCOVERED (1953)</a:t>
          </a:r>
        </a:p>
      </dgm:t>
    </dgm:pt>
    <dgm:pt modelId="{FFE1B58E-F8EB-45FF-9DA2-89470326C355}" type="parTrans" cxnId="{47AA2AA7-DC89-4D81-9BA6-37B18C70C7B0}">
      <dgm:prSet/>
      <dgm:spPr/>
      <dgm:t>
        <a:bodyPr/>
        <a:lstStyle/>
        <a:p>
          <a:endParaRPr lang="en-US"/>
        </a:p>
      </dgm:t>
    </dgm:pt>
    <dgm:pt modelId="{046644F2-EA48-4A84-9ADE-6BA09AC95CCE}" type="sibTrans" cxnId="{47AA2AA7-DC89-4D81-9BA6-37B18C70C7B0}">
      <dgm:prSet/>
      <dgm:spPr/>
      <dgm:t>
        <a:bodyPr/>
        <a:lstStyle/>
        <a:p>
          <a:endParaRPr lang="en-US"/>
        </a:p>
      </dgm:t>
    </dgm:pt>
    <dgm:pt modelId="{AC8C8EAF-6955-4C7C-A5CD-416780E86184}">
      <dgm:prSet/>
      <dgm:spPr/>
      <dgm:t>
        <a:bodyPr/>
        <a:lstStyle/>
        <a:p>
          <a:r>
            <a:rPr lang="en-US"/>
            <a:t>POLIO AND WHOOPING COUGH IMMUNISATION BEGINNING (1956/1957)</a:t>
          </a:r>
        </a:p>
      </dgm:t>
    </dgm:pt>
    <dgm:pt modelId="{0B1D0D48-9EE2-4BBE-BF6D-78379640F542}" type="parTrans" cxnId="{17D62BE3-3FA3-4D0A-ABF2-3C04A94CBD1D}">
      <dgm:prSet/>
      <dgm:spPr/>
      <dgm:t>
        <a:bodyPr/>
        <a:lstStyle/>
        <a:p>
          <a:endParaRPr lang="en-US"/>
        </a:p>
      </dgm:t>
    </dgm:pt>
    <dgm:pt modelId="{0CB81EEA-EDCA-45A8-8FF1-DE4EBC337FDB}" type="sibTrans" cxnId="{17D62BE3-3FA3-4D0A-ABF2-3C04A94CBD1D}">
      <dgm:prSet/>
      <dgm:spPr/>
      <dgm:t>
        <a:bodyPr/>
        <a:lstStyle/>
        <a:p>
          <a:endParaRPr lang="en-US"/>
        </a:p>
      </dgm:t>
    </dgm:pt>
    <dgm:pt modelId="{416C3376-F40B-4B5A-926D-D1A497FF52A6}">
      <dgm:prSet/>
      <dgm:spPr/>
      <dgm:t>
        <a:bodyPr/>
        <a:lstStyle/>
        <a:p>
          <a:r>
            <a:rPr lang="en-US"/>
            <a:t>FIRST KIDNEYS TRANSPLANT (1960)</a:t>
          </a:r>
        </a:p>
      </dgm:t>
    </dgm:pt>
    <dgm:pt modelId="{2667930B-9E11-42E8-9E9A-8242B6EB22BB}" type="parTrans" cxnId="{7C0490FE-9B9B-4726-8DD5-B09B732E6DB3}">
      <dgm:prSet/>
      <dgm:spPr/>
      <dgm:t>
        <a:bodyPr/>
        <a:lstStyle/>
        <a:p>
          <a:endParaRPr lang="en-US"/>
        </a:p>
      </dgm:t>
    </dgm:pt>
    <dgm:pt modelId="{A2B83693-5C8D-4CC6-AA2D-53E53499ACB2}" type="sibTrans" cxnId="{7C0490FE-9B9B-4726-8DD5-B09B732E6DB3}">
      <dgm:prSet/>
      <dgm:spPr/>
      <dgm:t>
        <a:bodyPr/>
        <a:lstStyle/>
        <a:p>
          <a:endParaRPr lang="en-US"/>
        </a:p>
      </dgm:t>
    </dgm:pt>
    <dgm:pt modelId="{3AF2F8EF-AC1D-4A81-958D-EE5A7C64A584}">
      <dgm:prSet/>
      <dgm:spPr/>
      <dgm:t>
        <a:bodyPr/>
        <a:lstStyle/>
        <a:p>
          <a:r>
            <a:rPr lang="en-US"/>
            <a:t>FIRST TRANSPLANTABLE HEART PACEMAKER (1960)</a:t>
          </a:r>
        </a:p>
      </dgm:t>
    </dgm:pt>
    <dgm:pt modelId="{1262D418-DC79-45C1-A29C-6ADB18533364}" type="parTrans" cxnId="{1DB3DC6F-4D92-42F0-BA43-828507BFF883}">
      <dgm:prSet/>
      <dgm:spPr/>
      <dgm:t>
        <a:bodyPr/>
        <a:lstStyle/>
        <a:p>
          <a:endParaRPr lang="en-US"/>
        </a:p>
      </dgm:t>
    </dgm:pt>
    <dgm:pt modelId="{C8F5B271-7259-46C8-B0D3-85306ED355DC}" type="sibTrans" cxnId="{1DB3DC6F-4D92-42F0-BA43-828507BFF883}">
      <dgm:prSet/>
      <dgm:spPr/>
      <dgm:t>
        <a:bodyPr/>
        <a:lstStyle/>
        <a:p>
          <a:endParaRPr lang="en-US"/>
        </a:p>
      </dgm:t>
    </dgm:pt>
    <dgm:pt modelId="{45727DEC-CC42-4FF2-8F2E-0FE372D4F757}">
      <dgm:prSet/>
      <dgm:spPr/>
      <dgm:t>
        <a:bodyPr/>
        <a:lstStyle/>
        <a:p>
          <a:r>
            <a:rPr lang="en-US"/>
            <a:t>1961 – 1970 :    HIP REPLACEMENT (1962)</a:t>
          </a:r>
        </a:p>
      </dgm:t>
    </dgm:pt>
    <dgm:pt modelId="{C55487AC-0F7F-4E54-ABC5-F5F3FDDE481A}" type="parTrans" cxnId="{8576D5F5-37B9-40EF-895E-8DFAD89FB6E7}">
      <dgm:prSet/>
      <dgm:spPr/>
      <dgm:t>
        <a:bodyPr/>
        <a:lstStyle/>
        <a:p>
          <a:endParaRPr lang="en-US"/>
        </a:p>
      </dgm:t>
    </dgm:pt>
    <dgm:pt modelId="{6E839D71-7C0E-4D58-B85F-2716C943363C}" type="sibTrans" cxnId="{8576D5F5-37B9-40EF-895E-8DFAD89FB6E7}">
      <dgm:prSet/>
      <dgm:spPr/>
      <dgm:t>
        <a:bodyPr/>
        <a:lstStyle/>
        <a:p>
          <a:endParaRPr lang="en-US"/>
        </a:p>
      </dgm:t>
    </dgm:pt>
    <dgm:pt modelId="{116EB4B5-0CCE-49A2-AA9C-330A5334B17E}">
      <dgm:prSet/>
      <dgm:spPr/>
      <dgm:t>
        <a:bodyPr/>
        <a:lstStyle/>
        <a:p>
          <a:r>
            <a:rPr lang="en-US"/>
            <a:t>HEART AND LIVER TRANSPLANT(1968)</a:t>
          </a:r>
        </a:p>
      </dgm:t>
    </dgm:pt>
    <dgm:pt modelId="{4330A785-E56D-412F-B570-7F4BD3625776}" type="parTrans" cxnId="{7132B977-6638-4AD4-8B5D-96C69F9182A5}">
      <dgm:prSet/>
      <dgm:spPr/>
      <dgm:t>
        <a:bodyPr/>
        <a:lstStyle/>
        <a:p>
          <a:endParaRPr lang="en-US"/>
        </a:p>
      </dgm:t>
    </dgm:pt>
    <dgm:pt modelId="{20AF04C1-92C2-4F86-8888-63C403E5F7BA}" type="sibTrans" cxnId="{7132B977-6638-4AD4-8B5D-96C69F9182A5}">
      <dgm:prSet/>
      <dgm:spPr/>
      <dgm:t>
        <a:bodyPr/>
        <a:lstStyle/>
        <a:p>
          <a:endParaRPr lang="en-US"/>
        </a:p>
      </dgm:t>
    </dgm:pt>
    <dgm:pt modelId="{206A41ED-6B5E-40FA-A9EC-0C8C895D2898}">
      <dgm:prSet/>
      <dgm:spPr/>
      <dgm:t>
        <a:bodyPr/>
        <a:lstStyle/>
        <a:p>
          <a:r>
            <a:rPr lang="en-US"/>
            <a:t>1971 – 1990 :    CT REVOLUTIONISE (1972)</a:t>
          </a:r>
        </a:p>
      </dgm:t>
    </dgm:pt>
    <dgm:pt modelId="{E4FE07DA-DD28-4246-92C5-96D9956B773F}" type="parTrans" cxnId="{C840948D-BC2D-4383-B50D-9F887EE0C618}">
      <dgm:prSet/>
      <dgm:spPr/>
      <dgm:t>
        <a:bodyPr/>
        <a:lstStyle/>
        <a:p>
          <a:endParaRPr lang="en-US"/>
        </a:p>
      </dgm:t>
    </dgm:pt>
    <dgm:pt modelId="{673F472E-6050-4814-BDFB-5FEB218B5F0D}" type="sibTrans" cxnId="{C840948D-BC2D-4383-B50D-9F887EE0C618}">
      <dgm:prSet/>
      <dgm:spPr/>
      <dgm:t>
        <a:bodyPr/>
        <a:lstStyle/>
        <a:p>
          <a:endParaRPr lang="en-US"/>
        </a:p>
      </dgm:t>
    </dgm:pt>
    <dgm:pt modelId="{F51C8714-193B-4ED2-BA96-A5FC4B109EFB}">
      <dgm:prSet/>
      <dgm:spPr/>
      <dgm:t>
        <a:bodyPr/>
        <a:lstStyle/>
        <a:p>
          <a:r>
            <a:rPr lang="en-US"/>
            <a:t>MRI INTRODUCED (1980)</a:t>
          </a:r>
        </a:p>
      </dgm:t>
    </dgm:pt>
    <dgm:pt modelId="{F4BE5875-87B1-408F-A5C3-63B352E7F36E}" type="parTrans" cxnId="{381F2B63-F574-45B5-9940-5FFF087A3C6D}">
      <dgm:prSet/>
      <dgm:spPr/>
      <dgm:t>
        <a:bodyPr/>
        <a:lstStyle/>
        <a:p>
          <a:endParaRPr lang="en-US"/>
        </a:p>
      </dgm:t>
    </dgm:pt>
    <dgm:pt modelId="{74FB0FAB-9BFE-4244-B58C-534255817146}" type="sibTrans" cxnId="{381F2B63-F574-45B5-9940-5FFF087A3C6D}">
      <dgm:prSet/>
      <dgm:spPr/>
      <dgm:t>
        <a:bodyPr/>
        <a:lstStyle/>
        <a:p>
          <a:endParaRPr lang="en-US"/>
        </a:p>
      </dgm:t>
    </dgm:pt>
    <dgm:pt modelId="{278AC426-3622-4437-9AFB-75A5A0421EBC}">
      <dgm:prSet/>
      <dgm:spPr/>
      <dgm:t>
        <a:bodyPr/>
        <a:lstStyle/>
        <a:p>
          <a:r>
            <a:rPr lang="en-US"/>
            <a:t>FIRST AIDS WARD OPENED BY PRINCESS DIANA (1987)</a:t>
          </a:r>
        </a:p>
      </dgm:t>
    </dgm:pt>
    <dgm:pt modelId="{ACD20D67-6CA7-4834-91FC-2DA34C9180EA}" type="parTrans" cxnId="{B916ABCB-6372-4ED0-AE59-92D8342806D7}">
      <dgm:prSet/>
      <dgm:spPr/>
      <dgm:t>
        <a:bodyPr/>
        <a:lstStyle/>
        <a:p>
          <a:endParaRPr lang="en-US"/>
        </a:p>
      </dgm:t>
    </dgm:pt>
    <dgm:pt modelId="{4B8FF9C2-B8A7-4780-9597-2D60ACBDDEFE}" type="sibTrans" cxnId="{B916ABCB-6372-4ED0-AE59-92D8342806D7}">
      <dgm:prSet/>
      <dgm:spPr/>
      <dgm:t>
        <a:bodyPr/>
        <a:lstStyle/>
        <a:p>
          <a:endParaRPr lang="en-US"/>
        </a:p>
      </dgm:t>
    </dgm:pt>
    <dgm:pt modelId="{23AB73A3-CC7B-4D6D-975D-C9E3145BFDAC}">
      <dgm:prSet/>
      <dgm:spPr/>
      <dgm:t>
        <a:bodyPr/>
        <a:lstStyle/>
        <a:p>
          <a:r>
            <a:rPr lang="en-US"/>
            <a:t>FREE BREAST SCREENING TO REDUCE BREAST CANCER (1988)</a:t>
          </a:r>
        </a:p>
      </dgm:t>
    </dgm:pt>
    <dgm:pt modelId="{8A6E02CB-57C4-4B09-9B38-A69FCF6FCFE3}" type="parTrans" cxnId="{762CF8B9-F139-4181-B77D-929637A2689A}">
      <dgm:prSet/>
      <dgm:spPr/>
      <dgm:t>
        <a:bodyPr/>
        <a:lstStyle/>
        <a:p>
          <a:endParaRPr lang="en-US"/>
        </a:p>
      </dgm:t>
    </dgm:pt>
    <dgm:pt modelId="{1979AAE5-09AC-4EA3-A58C-A35CD7E3E699}" type="sibTrans" cxnId="{762CF8B9-F139-4181-B77D-929637A2689A}">
      <dgm:prSet/>
      <dgm:spPr/>
      <dgm:t>
        <a:bodyPr/>
        <a:lstStyle/>
        <a:p>
          <a:endParaRPr lang="en-US"/>
        </a:p>
      </dgm:t>
    </dgm:pt>
    <dgm:pt modelId="{BEB9B00E-0C37-4DE7-8171-92F661273D91}">
      <dgm:prSet/>
      <dgm:spPr/>
      <dgm:t>
        <a:bodyPr/>
        <a:lstStyle/>
        <a:p>
          <a:r>
            <a:rPr lang="en-US"/>
            <a:t>1991 – 2020 :     WORLD FIRST LASER SURGERY ON BABY IN THE WOMB (1992)\</a:t>
          </a:r>
        </a:p>
      </dgm:t>
    </dgm:pt>
    <dgm:pt modelId="{52D29662-8714-4998-A9F8-3590CB623916}" type="parTrans" cxnId="{CA9A68E5-4358-4002-9441-C06CCCF3D3AC}">
      <dgm:prSet/>
      <dgm:spPr/>
      <dgm:t>
        <a:bodyPr/>
        <a:lstStyle/>
        <a:p>
          <a:endParaRPr lang="en-US"/>
        </a:p>
      </dgm:t>
    </dgm:pt>
    <dgm:pt modelId="{ECE307AE-14A9-4EFD-A13F-47C31CF170BD}" type="sibTrans" cxnId="{CA9A68E5-4358-4002-9441-C06CCCF3D3AC}">
      <dgm:prSet/>
      <dgm:spPr/>
      <dgm:t>
        <a:bodyPr/>
        <a:lstStyle/>
        <a:p>
          <a:endParaRPr lang="en-US"/>
        </a:p>
      </dgm:t>
    </dgm:pt>
    <dgm:pt modelId="{438BB9FF-AD0E-4A4C-92EB-992B64635739}">
      <dgm:prSet/>
      <dgm:spPr/>
      <dgm:t>
        <a:bodyPr/>
        <a:lstStyle/>
        <a:p>
          <a:r>
            <a:rPr lang="en-US"/>
            <a:t>NHS ORGAN DONOR REGISTER (1994)</a:t>
          </a:r>
        </a:p>
      </dgm:t>
    </dgm:pt>
    <dgm:pt modelId="{88BF00CE-061F-4C78-82A5-1B3BD9BC0E30}" type="parTrans" cxnId="{B1980378-8EFD-464B-BDB8-96A71D0DEACA}">
      <dgm:prSet/>
      <dgm:spPr/>
      <dgm:t>
        <a:bodyPr/>
        <a:lstStyle/>
        <a:p>
          <a:endParaRPr lang="en-US"/>
        </a:p>
      </dgm:t>
    </dgm:pt>
    <dgm:pt modelId="{1DE61E86-C05D-4D40-B165-983EBE907C12}" type="sibTrans" cxnId="{B1980378-8EFD-464B-BDB8-96A71D0DEACA}">
      <dgm:prSet/>
      <dgm:spPr/>
      <dgm:t>
        <a:bodyPr/>
        <a:lstStyle/>
        <a:p>
          <a:endParaRPr lang="en-US"/>
        </a:p>
      </dgm:t>
    </dgm:pt>
    <dgm:pt modelId="{E620F98A-E1C1-4C1F-8F43-DF4CFC875AD5}">
      <dgm:prSet/>
      <dgm:spPr/>
      <dgm:t>
        <a:bodyPr/>
        <a:lstStyle/>
        <a:p>
          <a:r>
            <a:rPr lang="en-US"/>
            <a:t>HPV VACCINE AVAILABLE FOR SCHOOLGIRLS AGED 12 (2008)</a:t>
          </a:r>
        </a:p>
      </dgm:t>
    </dgm:pt>
    <dgm:pt modelId="{A3B30F18-09EE-4EDA-9B51-1492085C04AF}" type="parTrans" cxnId="{1EE2367B-0938-4F29-AF71-B69BF658219E}">
      <dgm:prSet/>
      <dgm:spPr/>
      <dgm:t>
        <a:bodyPr/>
        <a:lstStyle/>
        <a:p>
          <a:endParaRPr lang="en-US"/>
        </a:p>
      </dgm:t>
    </dgm:pt>
    <dgm:pt modelId="{12D751DF-2F12-4BD4-AE33-3214314EB5F0}" type="sibTrans" cxnId="{1EE2367B-0938-4F29-AF71-B69BF658219E}">
      <dgm:prSet/>
      <dgm:spPr/>
      <dgm:t>
        <a:bodyPr/>
        <a:lstStyle/>
        <a:p>
          <a:endParaRPr lang="en-US"/>
        </a:p>
      </dgm:t>
    </dgm:pt>
    <dgm:pt modelId="{14FB4F40-80D6-417A-995F-0C74174C8F2A}">
      <dgm:prSet/>
      <dgm:spPr/>
      <dgm:t>
        <a:bodyPr/>
        <a:lstStyle/>
        <a:p>
          <a:r>
            <a:rPr lang="en-US" dirty="0"/>
            <a:t>DEXSAMETHONE AND VACCINE FOR COVID – 19  (2021)</a:t>
          </a:r>
        </a:p>
      </dgm:t>
    </dgm:pt>
    <dgm:pt modelId="{39ACBDD1-5943-486C-A82A-438B9E37A95B}" type="parTrans" cxnId="{CD57F8A4-31DB-4490-B9CB-227EDE66A0B7}">
      <dgm:prSet/>
      <dgm:spPr/>
      <dgm:t>
        <a:bodyPr/>
        <a:lstStyle/>
        <a:p>
          <a:endParaRPr lang="en-US"/>
        </a:p>
      </dgm:t>
    </dgm:pt>
    <dgm:pt modelId="{F47F23F6-FA52-4E7A-9FC4-858898887EAE}" type="sibTrans" cxnId="{CD57F8A4-31DB-4490-B9CB-227EDE66A0B7}">
      <dgm:prSet/>
      <dgm:spPr/>
      <dgm:t>
        <a:bodyPr/>
        <a:lstStyle/>
        <a:p>
          <a:endParaRPr lang="en-US"/>
        </a:p>
      </dgm:t>
    </dgm:pt>
    <dgm:pt modelId="{ADC033BB-6D17-C246-839A-C92F28E83EBD}" type="pres">
      <dgm:prSet presAssocID="{F4D3CDF7-F51B-42A0-A003-3AC281B7DD29}" presName="diagram" presStyleCnt="0">
        <dgm:presLayoutVars>
          <dgm:dir/>
          <dgm:resizeHandles val="exact"/>
        </dgm:presLayoutVars>
      </dgm:prSet>
      <dgm:spPr/>
    </dgm:pt>
    <dgm:pt modelId="{84B682EA-A55C-B744-9C41-31BD1C31802A}" type="pres">
      <dgm:prSet presAssocID="{050C9ACB-BB43-4F0E-92AF-29EF4F8B5C44}" presName="node" presStyleLbl="node1" presStyleIdx="0" presStyleCnt="14">
        <dgm:presLayoutVars>
          <dgm:bulletEnabled val="1"/>
        </dgm:presLayoutVars>
      </dgm:prSet>
      <dgm:spPr/>
    </dgm:pt>
    <dgm:pt modelId="{D65171F4-DDFC-A345-A3AC-BD567ACBFF6B}" type="pres">
      <dgm:prSet presAssocID="{046644F2-EA48-4A84-9ADE-6BA09AC95CCE}" presName="sibTrans" presStyleCnt="0"/>
      <dgm:spPr/>
    </dgm:pt>
    <dgm:pt modelId="{B48772C3-0C80-134F-8B85-BC1F90F92A86}" type="pres">
      <dgm:prSet presAssocID="{AC8C8EAF-6955-4C7C-A5CD-416780E86184}" presName="node" presStyleLbl="node1" presStyleIdx="1" presStyleCnt="14">
        <dgm:presLayoutVars>
          <dgm:bulletEnabled val="1"/>
        </dgm:presLayoutVars>
      </dgm:prSet>
      <dgm:spPr/>
    </dgm:pt>
    <dgm:pt modelId="{F602C123-B4B3-DE4C-A887-D112CB43DCC5}" type="pres">
      <dgm:prSet presAssocID="{0CB81EEA-EDCA-45A8-8FF1-DE4EBC337FDB}" presName="sibTrans" presStyleCnt="0"/>
      <dgm:spPr/>
    </dgm:pt>
    <dgm:pt modelId="{0539EE5A-9A37-4645-A2CB-DCB8C24C5D30}" type="pres">
      <dgm:prSet presAssocID="{416C3376-F40B-4B5A-926D-D1A497FF52A6}" presName="node" presStyleLbl="node1" presStyleIdx="2" presStyleCnt="14">
        <dgm:presLayoutVars>
          <dgm:bulletEnabled val="1"/>
        </dgm:presLayoutVars>
      </dgm:prSet>
      <dgm:spPr/>
    </dgm:pt>
    <dgm:pt modelId="{822EBB03-17CF-C241-B6A5-50354E9915D2}" type="pres">
      <dgm:prSet presAssocID="{A2B83693-5C8D-4CC6-AA2D-53E53499ACB2}" presName="sibTrans" presStyleCnt="0"/>
      <dgm:spPr/>
    </dgm:pt>
    <dgm:pt modelId="{F8C72FBD-6ECF-5F44-88A9-9F1F84EC933A}" type="pres">
      <dgm:prSet presAssocID="{3AF2F8EF-AC1D-4A81-958D-EE5A7C64A584}" presName="node" presStyleLbl="node1" presStyleIdx="3" presStyleCnt="14">
        <dgm:presLayoutVars>
          <dgm:bulletEnabled val="1"/>
        </dgm:presLayoutVars>
      </dgm:prSet>
      <dgm:spPr/>
    </dgm:pt>
    <dgm:pt modelId="{A57582E8-68F2-4841-8209-35BA92D78438}" type="pres">
      <dgm:prSet presAssocID="{C8F5B271-7259-46C8-B0D3-85306ED355DC}" presName="sibTrans" presStyleCnt="0"/>
      <dgm:spPr/>
    </dgm:pt>
    <dgm:pt modelId="{08CF7DFC-B729-5C41-BAE1-5893B7C1679C}" type="pres">
      <dgm:prSet presAssocID="{45727DEC-CC42-4FF2-8F2E-0FE372D4F757}" presName="node" presStyleLbl="node1" presStyleIdx="4" presStyleCnt="14">
        <dgm:presLayoutVars>
          <dgm:bulletEnabled val="1"/>
        </dgm:presLayoutVars>
      </dgm:prSet>
      <dgm:spPr/>
    </dgm:pt>
    <dgm:pt modelId="{E141C025-E1BB-EA41-8704-1F1F70D9FBA8}" type="pres">
      <dgm:prSet presAssocID="{6E839D71-7C0E-4D58-B85F-2716C943363C}" presName="sibTrans" presStyleCnt="0"/>
      <dgm:spPr/>
    </dgm:pt>
    <dgm:pt modelId="{B46B3CF7-9733-F04F-BCF2-9DF76262E063}" type="pres">
      <dgm:prSet presAssocID="{116EB4B5-0CCE-49A2-AA9C-330A5334B17E}" presName="node" presStyleLbl="node1" presStyleIdx="5" presStyleCnt="14">
        <dgm:presLayoutVars>
          <dgm:bulletEnabled val="1"/>
        </dgm:presLayoutVars>
      </dgm:prSet>
      <dgm:spPr/>
    </dgm:pt>
    <dgm:pt modelId="{DBE3B694-DCCB-F343-841C-CAE87E95290E}" type="pres">
      <dgm:prSet presAssocID="{20AF04C1-92C2-4F86-8888-63C403E5F7BA}" presName="sibTrans" presStyleCnt="0"/>
      <dgm:spPr/>
    </dgm:pt>
    <dgm:pt modelId="{19DEAA01-B508-ED41-8359-19B9A8293350}" type="pres">
      <dgm:prSet presAssocID="{206A41ED-6B5E-40FA-A9EC-0C8C895D2898}" presName="node" presStyleLbl="node1" presStyleIdx="6" presStyleCnt="14">
        <dgm:presLayoutVars>
          <dgm:bulletEnabled val="1"/>
        </dgm:presLayoutVars>
      </dgm:prSet>
      <dgm:spPr/>
    </dgm:pt>
    <dgm:pt modelId="{4D276DDD-1B8E-D34E-9FE8-ED8B39582424}" type="pres">
      <dgm:prSet presAssocID="{673F472E-6050-4814-BDFB-5FEB218B5F0D}" presName="sibTrans" presStyleCnt="0"/>
      <dgm:spPr/>
    </dgm:pt>
    <dgm:pt modelId="{74FA0688-64F9-B04E-B8F3-B74484A3C4B8}" type="pres">
      <dgm:prSet presAssocID="{F51C8714-193B-4ED2-BA96-A5FC4B109EFB}" presName="node" presStyleLbl="node1" presStyleIdx="7" presStyleCnt="14">
        <dgm:presLayoutVars>
          <dgm:bulletEnabled val="1"/>
        </dgm:presLayoutVars>
      </dgm:prSet>
      <dgm:spPr/>
    </dgm:pt>
    <dgm:pt modelId="{FB4F2151-A75D-F641-9671-35F2D688AECA}" type="pres">
      <dgm:prSet presAssocID="{74FB0FAB-9BFE-4244-B58C-534255817146}" presName="sibTrans" presStyleCnt="0"/>
      <dgm:spPr/>
    </dgm:pt>
    <dgm:pt modelId="{C00718D2-DC11-D64A-A5B2-E6837CBA8FB1}" type="pres">
      <dgm:prSet presAssocID="{278AC426-3622-4437-9AFB-75A5A0421EBC}" presName="node" presStyleLbl="node1" presStyleIdx="8" presStyleCnt="14">
        <dgm:presLayoutVars>
          <dgm:bulletEnabled val="1"/>
        </dgm:presLayoutVars>
      </dgm:prSet>
      <dgm:spPr/>
    </dgm:pt>
    <dgm:pt modelId="{8BFAF9EE-5A36-444F-B4CD-B3A9C07B7E31}" type="pres">
      <dgm:prSet presAssocID="{4B8FF9C2-B8A7-4780-9597-2D60ACBDDEFE}" presName="sibTrans" presStyleCnt="0"/>
      <dgm:spPr/>
    </dgm:pt>
    <dgm:pt modelId="{F848539B-227B-974F-A656-577963874FE6}" type="pres">
      <dgm:prSet presAssocID="{23AB73A3-CC7B-4D6D-975D-C9E3145BFDAC}" presName="node" presStyleLbl="node1" presStyleIdx="9" presStyleCnt="14">
        <dgm:presLayoutVars>
          <dgm:bulletEnabled val="1"/>
        </dgm:presLayoutVars>
      </dgm:prSet>
      <dgm:spPr/>
    </dgm:pt>
    <dgm:pt modelId="{7288B285-DB08-1345-98A8-B15430C6F015}" type="pres">
      <dgm:prSet presAssocID="{1979AAE5-09AC-4EA3-A58C-A35CD7E3E699}" presName="sibTrans" presStyleCnt="0"/>
      <dgm:spPr/>
    </dgm:pt>
    <dgm:pt modelId="{3D6C635B-2906-C54D-8B4D-E9A789128E61}" type="pres">
      <dgm:prSet presAssocID="{BEB9B00E-0C37-4DE7-8171-92F661273D91}" presName="node" presStyleLbl="node1" presStyleIdx="10" presStyleCnt="14">
        <dgm:presLayoutVars>
          <dgm:bulletEnabled val="1"/>
        </dgm:presLayoutVars>
      </dgm:prSet>
      <dgm:spPr/>
    </dgm:pt>
    <dgm:pt modelId="{F55AF4B2-6E06-FC49-A8A1-4A925265DB3B}" type="pres">
      <dgm:prSet presAssocID="{ECE307AE-14A9-4EFD-A13F-47C31CF170BD}" presName="sibTrans" presStyleCnt="0"/>
      <dgm:spPr/>
    </dgm:pt>
    <dgm:pt modelId="{6F21DFF1-A7D4-114B-9AB1-1D218D874C59}" type="pres">
      <dgm:prSet presAssocID="{438BB9FF-AD0E-4A4C-92EB-992B64635739}" presName="node" presStyleLbl="node1" presStyleIdx="11" presStyleCnt="14">
        <dgm:presLayoutVars>
          <dgm:bulletEnabled val="1"/>
        </dgm:presLayoutVars>
      </dgm:prSet>
      <dgm:spPr/>
    </dgm:pt>
    <dgm:pt modelId="{5D31DD0B-768D-0749-8B89-E7A8AA381AED}" type="pres">
      <dgm:prSet presAssocID="{1DE61E86-C05D-4D40-B165-983EBE907C12}" presName="sibTrans" presStyleCnt="0"/>
      <dgm:spPr/>
    </dgm:pt>
    <dgm:pt modelId="{911932FB-000F-A34B-98AC-4202626286B3}" type="pres">
      <dgm:prSet presAssocID="{E620F98A-E1C1-4C1F-8F43-DF4CFC875AD5}" presName="node" presStyleLbl="node1" presStyleIdx="12" presStyleCnt="14">
        <dgm:presLayoutVars>
          <dgm:bulletEnabled val="1"/>
        </dgm:presLayoutVars>
      </dgm:prSet>
      <dgm:spPr/>
    </dgm:pt>
    <dgm:pt modelId="{507B2AD8-E2FD-AC4D-8578-3CC71C9DC344}" type="pres">
      <dgm:prSet presAssocID="{12D751DF-2F12-4BD4-AE33-3214314EB5F0}" presName="sibTrans" presStyleCnt="0"/>
      <dgm:spPr/>
    </dgm:pt>
    <dgm:pt modelId="{C006B82F-546B-A141-B1A6-6B36DA99ACF1}" type="pres">
      <dgm:prSet presAssocID="{14FB4F40-80D6-417A-995F-0C74174C8F2A}" presName="node" presStyleLbl="node1" presStyleIdx="13" presStyleCnt="14">
        <dgm:presLayoutVars>
          <dgm:bulletEnabled val="1"/>
        </dgm:presLayoutVars>
      </dgm:prSet>
      <dgm:spPr/>
    </dgm:pt>
  </dgm:ptLst>
  <dgm:cxnLst>
    <dgm:cxn modelId="{E9AD2D12-ED8C-1747-A248-82C6838EE03A}" type="presOf" srcId="{F4D3CDF7-F51B-42A0-A003-3AC281B7DD29}" destId="{ADC033BB-6D17-C246-839A-C92F28E83EBD}" srcOrd="0" destOrd="0" presId="urn:microsoft.com/office/officeart/2005/8/layout/default"/>
    <dgm:cxn modelId="{9603C115-531C-2B42-93CB-23942632F287}" type="presOf" srcId="{050C9ACB-BB43-4F0E-92AF-29EF4F8B5C44}" destId="{84B682EA-A55C-B744-9C41-31BD1C31802A}" srcOrd="0" destOrd="0" presId="urn:microsoft.com/office/officeart/2005/8/layout/default"/>
    <dgm:cxn modelId="{6BED992A-D4B6-2B42-9DE2-460DB986AEC8}" type="presOf" srcId="{278AC426-3622-4437-9AFB-75A5A0421EBC}" destId="{C00718D2-DC11-D64A-A5B2-E6837CBA8FB1}" srcOrd="0" destOrd="0" presId="urn:microsoft.com/office/officeart/2005/8/layout/default"/>
    <dgm:cxn modelId="{E4E4F42B-9AC2-F649-B2A5-0541355D09C2}" type="presOf" srcId="{45727DEC-CC42-4FF2-8F2E-0FE372D4F757}" destId="{08CF7DFC-B729-5C41-BAE1-5893B7C1679C}" srcOrd="0" destOrd="0" presId="urn:microsoft.com/office/officeart/2005/8/layout/default"/>
    <dgm:cxn modelId="{5E75813F-D8F6-EA44-B549-E18670B6524C}" type="presOf" srcId="{14FB4F40-80D6-417A-995F-0C74174C8F2A}" destId="{C006B82F-546B-A141-B1A6-6B36DA99ACF1}" srcOrd="0" destOrd="0" presId="urn:microsoft.com/office/officeart/2005/8/layout/default"/>
    <dgm:cxn modelId="{3D301953-BC1B-E24A-B7EF-6C8E3B405EB2}" type="presOf" srcId="{AC8C8EAF-6955-4C7C-A5CD-416780E86184}" destId="{B48772C3-0C80-134F-8B85-BC1F90F92A86}" srcOrd="0" destOrd="0" presId="urn:microsoft.com/office/officeart/2005/8/layout/default"/>
    <dgm:cxn modelId="{0F2B8656-24AC-4047-BE2D-3715A4DDE6CC}" type="presOf" srcId="{F51C8714-193B-4ED2-BA96-A5FC4B109EFB}" destId="{74FA0688-64F9-B04E-B8F3-B74484A3C4B8}" srcOrd="0" destOrd="0" presId="urn:microsoft.com/office/officeart/2005/8/layout/default"/>
    <dgm:cxn modelId="{381F2B63-F574-45B5-9940-5FFF087A3C6D}" srcId="{F4D3CDF7-F51B-42A0-A003-3AC281B7DD29}" destId="{F51C8714-193B-4ED2-BA96-A5FC4B109EFB}" srcOrd="7" destOrd="0" parTransId="{F4BE5875-87B1-408F-A5C3-63B352E7F36E}" sibTransId="{74FB0FAB-9BFE-4244-B58C-534255817146}"/>
    <dgm:cxn modelId="{1DB3DC6F-4D92-42F0-BA43-828507BFF883}" srcId="{F4D3CDF7-F51B-42A0-A003-3AC281B7DD29}" destId="{3AF2F8EF-AC1D-4A81-958D-EE5A7C64A584}" srcOrd="3" destOrd="0" parTransId="{1262D418-DC79-45C1-A29C-6ADB18533364}" sibTransId="{C8F5B271-7259-46C8-B0D3-85306ED355DC}"/>
    <dgm:cxn modelId="{7132B977-6638-4AD4-8B5D-96C69F9182A5}" srcId="{F4D3CDF7-F51B-42A0-A003-3AC281B7DD29}" destId="{116EB4B5-0CCE-49A2-AA9C-330A5334B17E}" srcOrd="5" destOrd="0" parTransId="{4330A785-E56D-412F-B570-7F4BD3625776}" sibTransId="{20AF04C1-92C2-4F86-8888-63C403E5F7BA}"/>
    <dgm:cxn modelId="{B1980378-8EFD-464B-BDB8-96A71D0DEACA}" srcId="{F4D3CDF7-F51B-42A0-A003-3AC281B7DD29}" destId="{438BB9FF-AD0E-4A4C-92EB-992B64635739}" srcOrd="11" destOrd="0" parTransId="{88BF00CE-061F-4C78-82A5-1B3BD9BC0E30}" sibTransId="{1DE61E86-C05D-4D40-B165-983EBE907C12}"/>
    <dgm:cxn modelId="{1EE2367B-0938-4F29-AF71-B69BF658219E}" srcId="{F4D3CDF7-F51B-42A0-A003-3AC281B7DD29}" destId="{E620F98A-E1C1-4C1F-8F43-DF4CFC875AD5}" srcOrd="12" destOrd="0" parTransId="{A3B30F18-09EE-4EDA-9B51-1492085C04AF}" sibTransId="{12D751DF-2F12-4BD4-AE33-3214314EB5F0}"/>
    <dgm:cxn modelId="{C840948D-BC2D-4383-B50D-9F887EE0C618}" srcId="{F4D3CDF7-F51B-42A0-A003-3AC281B7DD29}" destId="{206A41ED-6B5E-40FA-A9EC-0C8C895D2898}" srcOrd="6" destOrd="0" parTransId="{E4FE07DA-DD28-4246-92C5-96D9956B773F}" sibTransId="{673F472E-6050-4814-BDFB-5FEB218B5F0D}"/>
    <dgm:cxn modelId="{EA17A997-774B-C846-8688-F5E5A550BA5B}" type="presOf" srcId="{206A41ED-6B5E-40FA-A9EC-0C8C895D2898}" destId="{19DEAA01-B508-ED41-8359-19B9A8293350}" srcOrd="0" destOrd="0" presId="urn:microsoft.com/office/officeart/2005/8/layout/default"/>
    <dgm:cxn modelId="{AF4C739C-BB21-8041-B730-F4E833B0947C}" type="presOf" srcId="{3AF2F8EF-AC1D-4A81-958D-EE5A7C64A584}" destId="{F8C72FBD-6ECF-5F44-88A9-9F1F84EC933A}" srcOrd="0" destOrd="0" presId="urn:microsoft.com/office/officeart/2005/8/layout/default"/>
    <dgm:cxn modelId="{C557FE9C-E996-134E-B623-CA0F5B162C61}" type="presOf" srcId="{E620F98A-E1C1-4C1F-8F43-DF4CFC875AD5}" destId="{911932FB-000F-A34B-98AC-4202626286B3}" srcOrd="0" destOrd="0" presId="urn:microsoft.com/office/officeart/2005/8/layout/default"/>
    <dgm:cxn modelId="{0D6AAB9E-ACEF-0440-BDF2-99CF8D3A1DA4}" type="presOf" srcId="{416C3376-F40B-4B5A-926D-D1A497FF52A6}" destId="{0539EE5A-9A37-4645-A2CB-DCB8C24C5D30}" srcOrd="0" destOrd="0" presId="urn:microsoft.com/office/officeart/2005/8/layout/default"/>
    <dgm:cxn modelId="{CD57F8A4-31DB-4490-B9CB-227EDE66A0B7}" srcId="{F4D3CDF7-F51B-42A0-A003-3AC281B7DD29}" destId="{14FB4F40-80D6-417A-995F-0C74174C8F2A}" srcOrd="13" destOrd="0" parTransId="{39ACBDD1-5943-486C-A82A-438B9E37A95B}" sibTransId="{F47F23F6-FA52-4E7A-9FC4-858898887EAE}"/>
    <dgm:cxn modelId="{47AA2AA7-DC89-4D81-9BA6-37B18C70C7B0}" srcId="{F4D3CDF7-F51B-42A0-A003-3AC281B7DD29}" destId="{050C9ACB-BB43-4F0E-92AF-29EF4F8B5C44}" srcOrd="0" destOrd="0" parTransId="{FFE1B58E-F8EB-45FF-9DA2-89470326C355}" sibTransId="{046644F2-EA48-4A84-9ADE-6BA09AC95CCE}"/>
    <dgm:cxn modelId="{7AF324AD-892B-DE47-A224-273F47648571}" type="presOf" srcId="{23AB73A3-CC7B-4D6D-975D-C9E3145BFDAC}" destId="{F848539B-227B-974F-A656-577963874FE6}" srcOrd="0" destOrd="0" presId="urn:microsoft.com/office/officeart/2005/8/layout/default"/>
    <dgm:cxn modelId="{861276B2-B6F4-9A4C-B10D-455EC157CA0C}" type="presOf" srcId="{438BB9FF-AD0E-4A4C-92EB-992B64635739}" destId="{6F21DFF1-A7D4-114B-9AB1-1D218D874C59}" srcOrd="0" destOrd="0" presId="urn:microsoft.com/office/officeart/2005/8/layout/default"/>
    <dgm:cxn modelId="{762CF8B9-F139-4181-B77D-929637A2689A}" srcId="{F4D3CDF7-F51B-42A0-A003-3AC281B7DD29}" destId="{23AB73A3-CC7B-4D6D-975D-C9E3145BFDAC}" srcOrd="9" destOrd="0" parTransId="{8A6E02CB-57C4-4B09-9B38-A69FCF6FCFE3}" sibTransId="{1979AAE5-09AC-4EA3-A58C-A35CD7E3E699}"/>
    <dgm:cxn modelId="{B916ABCB-6372-4ED0-AE59-92D8342806D7}" srcId="{F4D3CDF7-F51B-42A0-A003-3AC281B7DD29}" destId="{278AC426-3622-4437-9AFB-75A5A0421EBC}" srcOrd="8" destOrd="0" parTransId="{ACD20D67-6CA7-4834-91FC-2DA34C9180EA}" sibTransId="{4B8FF9C2-B8A7-4780-9597-2D60ACBDDEFE}"/>
    <dgm:cxn modelId="{17D62BE3-3FA3-4D0A-ABF2-3C04A94CBD1D}" srcId="{F4D3CDF7-F51B-42A0-A003-3AC281B7DD29}" destId="{AC8C8EAF-6955-4C7C-A5CD-416780E86184}" srcOrd="1" destOrd="0" parTransId="{0B1D0D48-9EE2-4BBE-BF6D-78379640F542}" sibTransId="{0CB81EEA-EDCA-45A8-8FF1-DE4EBC337FDB}"/>
    <dgm:cxn modelId="{CA9A68E5-4358-4002-9441-C06CCCF3D3AC}" srcId="{F4D3CDF7-F51B-42A0-A003-3AC281B7DD29}" destId="{BEB9B00E-0C37-4DE7-8171-92F661273D91}" srcOrd="10" destOrd="0" parTransId="{52D29662-8714-4998-A9F8-3590CB623916}" sibTransId="{ECE307AE-14A9-4EFD-A13F-47C31CF170BD}"/>
    <dgm:cxn modelId="{8576D5F5-37B9-40EF-895E-8DFAD89FB6E7}" srcId="{F4D3CDF7-F51B-42A0-A003-3AC281B7DD29}" destId="{45727DEC-CC42-4FF2-8F2E-0FE372D4F757}" srcOrd="4" destOrd="0" parTransId="{C55487AC-0F7F-4E54-ABC5-F5F3FDDE481A}" sibTransId="{6E839D71-7C0E-4D58-B85F-2716C943363C}"/>
    <dgm:cxn modelId="{00A719FD-E0D5-954B-B3EA-4CF3058818DF}" type="presOf" srcId="{116EB4B5-0CCE-49A2-AA9C-330A5334B17E}" destId="{B46B3CF7-9733-F04F-BCF2-9DF76262E063}" srcOrd="0" destOrd="0" presId="urn:microsoft.com/office/officeart/2005/8/layout/default"/>
    <dgm:cxn modelId="{7C0490FE-9B9B-4726-8DD5-B09B732E6DB3}" srcId="{F4D3CDF7-F51B-42A0-A003-3AC281B7DD29}" destId="{416C3376-F40B-4B5A-926D-D1A497FF52A6}" srcOrd="2" destOrd="0" parTransId="{2667930B-9E11-42E8-9E9A-8242B6EB22BB}" sibTransId="{A2B83693-5C8D-4CC6-AA2D-53E53499ACB2}"/>
    <dgm:cxn modelId="{EABD0DFF-C791-484B-9767-9EF9D8AFA498}" type="presOf" srcId="{BEB9B00E-0C37-4DE7-8171-92F661273D91}" destId="{3D6C635B-2906-C54D-8B4D-E9A789128E61}" srcOrd="0" destOrd="0" presId="urn:microsoft.com/office/officeart/2005/8/layout/default"/>
    <dgm:cxn modelId="{FB3B6B7C-0D18-4243-9B9F-DC6CCCA4FD89}" type="presParOf" srcId="{ADC033BB-6D17-C246-839A-C92F28E83EBD}" destId="{84B682EA-A55C-B744-9C41-31BD1C31802A}" srcOrd="0" destOrd="0" presId="urn:microsoft.com/office/officeart/2005/8/layout/default"/>
    <dgm:cxn modelId="{7A17AE37-C714-6C43-9A10-38B2B91FF04A}" type="presParOf" srcId="{ADC033BB-6D17-C246-839A-C92F28E83EBD}" destId="{D65171F4-DDFC-A345-A3AC-BD567ACBFF6B}" srcOrd="1" destOrd="0" presId="urn:microsoft.com/office/officeart/2005/8/layout/default"/>
    <dgm:cxn modelId="{C889A2F8-E38E-7940-85C2-384519786D69}" type="presParOf" srcId="{ADC033BB-6D17-C246-839A-C92F28E83EBD}" destId="{B48772C3-0C80-134F-8B85-BC1F90F92A86}" srcOrd="2" destOrd="0" presId="urn:microsoft.com/office/officeart/2005/8/layout/default"/>
    <dgm:cxn modelId="{EDEB0A69-CAD6-4D48-AC62-2CBA9EDCB299}" type="presParOf" srcId="{ADC033BB-6D17-C246-839A-C92F28E83EBD}" destId="{F602C123-B4B3-DE4C-A887-D112CB43DCC5}" srcOrd="3" destOrd="0" presId="urn:microsoft.com/office/officeart/2005/8/layout/default"/>
    <dgm:cxn modelId="{FA3D2BD0-F7D0-6548-BC3C-1FF73EF8D48F}" type="presParOf" srcId="{ADC033BB-6D17-C246-839A-C92F28E83EBD}" destId="{0539EE5A-9A37-4645-A2CB-DCB8C24C5D30}" srcOrd="4" destOrd="0" presId="urn:microsoft.com/office/officeart/2005/8/layout/default"/>
    <dgm:cxn modelId="{F8A2EAF3-0333-1548-8033-F097B3541B7D}" type="presParOf" srcId="{ADC033BB-6D17-C246-839A-C92F28E83EBD}" destId="{822EBB03-17CF-C241-B6A5-50354E9915D2}" srcOrd="5" destOrd="0" presId="urn:microsoft.com/office/officeart/2005/8/layout/default"/>
    <dgm:cxn modelId="{4D4ACB6D-1CEE-6E44-B8B8-FB843F34B708}" type="presParOf" srcId="{ADC033BB-6D17-C246-839A-C92F28E83EBD}" destId="{F8C72FBD-6ECF-5F44-88A9-9F1F84EC933A}" srcOrd="6" destOrd="0" presId="urn:microsoft.com/office/officeart/2005/8/layout/default"/>
    <dgm:cxn modelId="{13B7B151-622C-3D40-AE22-E8EFB7CFE16D}" type="presParOf" srcId="{ADC033BB-6D17-C246-839A-C92F28E83EBD}" destId="{A57582E8-68F2-4841-8209-35BA92D78438}" srcOrd="7" destOrd="0" presId="urn:microsoft.com/office/officeart/2005/8/layout/default"/>
    <dgm:cxn modelId="{9742BC7E-F640-9240-9516-FBDBD9BB1288}" type="presParOf" srcId="{ADC033BB-6D17-C246-839A-C92F28E83EBD}" destId="{08CF7DFC-B729-5C41-BAE1-5893B7C1679C}" srcOrd="8" destOrd="0" presId="urn:microsoft.com/office/officeart/2005/8/layout/default"/>
    <dgm:cxn modelId="{C672C86B-3126-254C-ABC9-025C0E1EE473}" type="presParOf" srcId="{ADC033BB-6D17-C246-839A-C92F28E83EBD}" destId="{E141C025-E1BB-EA41-8704-1F1F70D9FBA8}" srcOrd="9" destOrd="0" presId="urn:microsoft.com/office/officeart/2005/8/layout/default"/>
    <dgm:cxn modelId="{BD4763CD-27EE-FC4C-8E81-3EAAD4195881}" type="presParOf" srcId="{ADC033BB-6D17-C246-839A-C92F28E83EBD}" destId="{B46B3CF7-9733-F04F-BCF2-9DF76262E063}" srcOrd="10" destOrd="0" presId="urn:microsoft.com/office/officeart/2005/8/layout/default"/>
    <dgm:cxn modelId="{CC9584E1-2BEF-384D-AC26-7FAE5E20B9F5}" type="presParOf" srcId="{ADC033BB-6D17-C246-839A-C92F28E83EBD}" destId="{DBE3B694-DCCB-F343-841C-CAE87E95290E}" srcOrd="11" destOrd="0" presId="urn:microsoft.com/office/officeart/2005/8/layout/default"/>
    <dgm:cxn modelId="{2CEF9229-32D8-6A40-9D4B-C70010546A75}" type="presParOf" srcId="{ADC033BB-6D17-C246-839A-C92F28E83EBD}" destId="{19DEAA01-B508-ED41-8359-19B9A8293350}" srcOrd="12" destOrd="0" presId="urn:microsoft.com/office/officeart/2005/8/layout/default"/>
    <dgm:cxn modelId="{3F42C083-4747-884C-A0D3-D5C69A7E1748}" type="presParOf" srcId="{ADC033BB-6D17-C246-839A-C92F28E83EBD}" destId="{4D276DDD-1B8E-D34E-9FE8-ED8B39582424}" srcOrd="13" destOrd="0" presId="urn:microsoft.com/office/officeart/2005/8/layout/default"/>
    <dgm:cxn modelId="{A532D9FC-0EF6-8D4B-9DFB-4EC7EA0094F0}" type="presParOf" srcId="{ADC033BB-6D17-C246-839A-C92F28E83EBD}" destId="{74FA0688-64F9-B04E-B8F3-B74484A3C4B8}" srcOrd="14" destOrd="0" presId="urn:microsoft.com/office/officeart/2005/8/layout/default"/>
    <dgm:cxn modelId="{74362318-0055-CA48-ABB9-1C19E94F6DF9}" type="presParOf" srcId="{ADC033BB-6D17-C246-839A-C92F28E83EBD}" destId="{FB4F2151-A75D-F641-9671-35F2D688AECA}" srcOrd="15" destOrd="0" presId="urn:microsoft.com/office/officeart/2005/8/layout/default"/>
    <dgm:cxn modelId="{B08C03A1-796E-9D46-B39B-1ED358072AD3}" type="presParOf" srcId="{ADC033BB-6D17-C246-839A-C92F28E83EBD}" destId="{C00718D2-DC11-D64A-A5B2-E6837CBA8FB1}" srcOrd="16" destOrd="0" presId="urn:microsoft.com/office/officeart/2005/8/layout/default"/>
    <dgm:cxn modelId="{8FCF7ACD-06FD-D248-8330-DEFC994D1ED3}" type="presParOf" srcId="{ADC033BB-6D17-C246-839A-C92F28E83EBD}" destId="{8BFAF9EE-5A36-444F-B4CD-B3A9C07B7E31}" srcOrd="17" destOrd="0" presId="urn:microsoft.com/office/officeart/2005/8/layout/default"/>
    <dgm:cxn modelId="{4646D066-9461-8142-9102-2D3BB29A07DC}" type="presParOf" srcId="{ADC033BB-6D17-C246-839A-C92F28E83EBD}" destId="{F848539B-227B-974F-A656-577963874FE6}" srcOrd="18" destOrd="0" presId="urn:microsoft.com/office/officeart/2005/8/layout/default"/>
    <dgm:cxn modelId="{C2CF44AA-D881-9746-902E-0A8F6C6E72E6}" type="presParOf" srcId="{ADC033BB-6D17-C246-839A-C92F28E83EBD}" destId="{7288B285-DB08-1345-98A8-B15430C6F015}" srcOrd="19" destOrd="0" presId="urn:microsoft.com/office/officeart/2005/8/layout/default"/>
    <dgm:cxn modelId="{E8C7ACCE-E630-E542-99AD-3912812DF04C}" type="presParOf" srcId="{ADC033BB-6D17-C246-839A-C92F28E83EBD}" destId="{3D6C635B-2906-C54D-8B4D-E9A789128E61}" srcOrd="20" destOrd="0" presId="urn:microsoft.com/office/officeart/2005/8/layout/default"/>
    <dgm:cxn modelId="{18067971-7EF4-2545-9BC0-29BE265139C5}" type="presParOf" srcId="{ADC033BB-6D17-C246-839A-C92F28E83EBD}" destId="{F55AF4B2-6E06-FC49-A8A1-4A925265DB3B}" srcOrd="21" destOrd="0" presId="urn:microsoft.com/office/officeart/2005/8/layout/default"/>
    <dgm:cxn modelId="{6DA5102F-5552-0547-B69F-68DD5CBE81A9}" type="presParOf" srcId="{ADC033BB-6D17-C246-839A-C92F28E83EBD}" destId="{6F21DFF1-A7D4-114B-9AB1-1D218D874C59}" srcOrd="22" destOrd="0" presId="urn:microsoft.com/office/officeart/2005/8/layout/default"/>
    <dgm:cxn modelId="{DF9478DD-B69B-4943-A701-5C574830D4E3}" type="presParOf" srcId="{ADC033BB-6D17-C246-839A-C92F28E83EBD}" destId="{5D31DD0B-768D-0749-8B89-E7A8AA381AED}" srcOrd="23" destOrd="0" presId="urn:microsoft.com/office/officeart/2005/8/layout/default"/>
    <dgm:cxn modelId="{E44FD8ED-BA8A-DA40-9C76-6776075728A4}" type="presParOf" srcId="{ADC033BB-6D17-C246-839A-C92F28E83EBD}" destId="{911932FB-000F-A34B-98AC-4202626286B3}" srcOrd="24" destOrd="0" presId="urn:microsoft.com/office/officeart/2005/8/layout/default"/>
    <dgm:cxn modelId="{F4FDE422-466F-AB41-80CB-021A4FC228E6}" type="presParOf" srcId="{ADC033BB-6D17-C246-839A-C92F28E83EBD}" destId="{507B2AD8-E2FD-AC4D-8578-3CC71C9DC344}" srcOrd="25" destOrd="0" presId="urn:microsoft.com/office/officeart/2005/8/layout/default"/>
    <dgm:cxn modelId="{6C0B4CE4-CF97-6D42-8133-4CBD4BA15215}" type="presParOf" srcId="{ADC033BB-6D17-C246-839A-C92F28E83EBD}" destId="{C006B82F-546B-A141-B1A6-6B36DA99ACF1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A20976-0FEE-4CB5-8337-6E9811BDC10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4E8C60-32ED-4975-BB44-B7E8761536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FROM 1948 TO 2023 WE CAN NOTICE A LOT OF CHANGES</a:t>
          </a:r>
        </a:p>
      </dgm:t>
    </dgm:pt>
    <dgm:pt modelId="{7F01F765-0A64-4A73-B4D0-D115A9D55BB6}" type="parTrans" cxnId="{04A72529-0780-4C39-95A6-C538BE86C37D}">
      <dgm:prSet/>
      <dgm:spPr/>
      <dgm:t>
        <a:bodyPr/>
        <a:lstStyle/>
        <a:p>
          <a:endParaRPr lang="en-US"/>
        </a:p>
      </dgm:t>
    </dgm:pt>
    <dgm:pt modelId="{F97514E0-60C4-41A8-AD42-B8A5CD50D282}" type="sibTrans" cxnId="{04A72529-0780-4C39-95A6-C538BE86C37D}">
      <dgm:prSet/>
      <dgm:spPr/>
      <dgm:t>
        <a:bodyPr/>
        <a:lstStyle/>
        <a:p>
          <a:endParaRPr lang="en-US"/>
        </a:p>
      </dgm:t>
    </dgm:pt>
    <dgm:pt modelId="{7FBB3CA0-87CE-4C68-84A1-DCDC043AEB4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FINANCIAL POSSIBILITIES </a:t>
          </a:r>
        </a:p>
      </dgm:t>
    </dgm:pt>
    <dgm:pt modelId="{52BAF49B-FF47-40AA-825A-81459244D3C2}" type="parTrans" cxnId="{2C548298-7C0D-4C90-9798-07B2ED1D0276}">
      <dgm:prSet/>
      <dgm:spPr/>
      <dgm:t>
        <a:bodyPr/>
        <a:lstStyle/>
        <a:p>
          <a:endParaRPr lang="en-US"/>
        </a:p>
      </dgm:t>
    </dgm:pt>
    <dgm:pt modelId="{16B60BEB-FC33-4470-9585-2D64168191FA}" type="sibTrans" cxnId="{2C548298-7C0D-4C90-9798-07B2ED1D0276}">
      <dgm:prSet/>
      <dgm:spPr/>
      <dgm:t>
        <a:bodyPr/>
        <a:lstStyle/>
        <a:p>
          <a:endParaRPr lang="en-US"/>
        </a:p>
      </dgm:t>
    </dgm:pt>
    <dgm:pt modelId="{DE235BFF-159B-4CF1-80DB-F757D52AC8D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INNOVATIONS WHICH ARE BRINGED BY THE CURRENT YEARS. </a:t>
          </a:r>
        </a:p>
      </dgm:t>
    </dgm:pt>
    <dgm:pt modelId="{4C992160-DB9A-408D-A961-62B2F4640046}" type="parTrans" cxnId="{34D1997C-6A16-4266-A72A-985737D8E1AD}">
      <dgm:prSet/>
      <dgm:spPr/>
      <dgm:t>
        <a:bodyPr/>
        <a:lstStyle/>
        <a:p>
          <a:endParaRPr lang="en-US"/>
        </a:p>
      </dgm:t>
    </dgm:pt>
    <dgm:pt modelId="{5D622820-2D24-4CDD-B902-98BABE823E8E}" type="sibTrans" cxnId="{34D1997C-6A16-4266-A72A-985737D8E1AD}">
      <dgm:prSet/>
      <dgm:spPr/>
      <dgm:t>
        <a:bodyPr/>
        <a:lstStyle/>
        <a:p>
          <a:endParaRPr lang="en-US"/>
        </a:p>
      </dgm:t>
    </dgm:pt>
    <dgm:pt modelId="{8DBA332A-1150-4527-BACA-9249C36939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METHOD OF TREATMENT, </a:t>
          </a:r>
        </a:p>
      </dgm:t>
    </dgm:pt>
    <dgm:pt modelId="{F0E7D994-D7CD-4018-834B-835BEA9A471C}" type="parTrans" cxnId="{03C8D373-EDD9-421A-A714-F5D0260206DD}">
      <dgm:prSet/>
      <dgm:spPr/>
      <dgm:t>
        <a:bodyPr/>
        <a:lstStyle/>
        <a:p>
          <a:endParaRPr lang="en-US"/>
        </a:p>
      </dgm:t>
    </dgm:pt>
    <dgm:pt modelId="{B6B9D9A8-1DD6-41A9-A385-25D931FF539A}" type="sibTrans" cxnId="{03C8D373-EDD9-421A-A714-F5D0260206DD}">
      <dgm:prSet/>
      <dgm:spPr/>
      <dgm:t>
        <a:bodyPr/>
        <a:lstStyle/>
        <a:p>
          <a:endParaRPr lang="en-US"/>
        </a:p>
      </dgm:t>
    </dgm:pt>
    <dgm:pt modelId="{C6FF4884-15D2-4D0A-A91C-71CAC8069C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MEDICAL EQUIPMENT THAT IS CURRENTLY AVAILABLE</a:t>
          </a:r>
        </a:p>
      </dgm:t>
    </dgm:pt>
    <dgm:pt modelId="{FA5C0373-C195-4689-B8D3-AD7AFE7612F2}" type="parTrans" cxnId="{C7AB5929-B6E2-4305-8F20-DF525374DF72}">
      <dgm:prSet/>
      <dgm:spPr/>
      <dgm:t>
        <a:bodyPr/>
        <a:lstStyle/>
        <a:p>
          <a:endParaRPr lang="en-US"/>
        </a:p>
      </dgm:t>
    </dgm:pt>
    <dgm:pt modelId="{914F303C-5E6A-4017-88B8-18FF90886B1D}" type="sibTrans" cxnId="{C7AB5929-B6E2-4305-8F20-DF525374DF72}">
      <dgm:prSet/>
      <dgm:spPr/>
      <dgm:t>
        <a:bodyPr/>
        <a:lstStyle/>
        <a:p>
          <a:endParaRPr lang="en-US"/>
        </a:p>
      </dgm:t>
    </dgm:pt>
    <dgm:pt modelId="{71187F5D-02B9-4C2F-96A7-02B0A69C83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METHOD OF OBTAINING MATERIALS FOR TEST. </a:t>
          </a:r>
        </a:p>
      </dgm:t>
    </dgm:pt>
    <dgm:pt modelId="{B15D4896-4E16-4A81-AAD6-6E1817F8DBA8}" type="parTrans" cxnId="{9E6DE814-2F40-4048-8F9F-C7CA48515AC1}">
      <dgm:prSet/>
      <dgm:spPr/>
      <dgm:t>
        <a:bodyPr/>
        <a:lstStyle/>
        <a:p>
          <a:endParaRPr lang="en-US"/>
        </a:p>
      </dgm:t>
    </dgm:pt>
    <dgm:pt modelId="{ABCA2AD3-71F8-4F3B-B7D1-2CF99378EB7C}" type="sibTrans" cxnId="{9E6DE814-2F40-4048-8F9F-C7CA48515AC1}">
      <dgm:prSet/>
      <dgm:spPr/>
      <dgm:t>
        <a:bodyPr/>
        <a:lstStyle/>
        <a:p>
          <a:endParaRPr lang="en-US"/>
        </a:p>
      </dgm:t>
    </dgm:pt>
    <dgm:pt modelId="{6C7CF003-B2B2-4481-80EC-0BEDA79BC5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HOSPITAL BUILDINGS HAVE OF COURSE ALSO HAD A METAMORPHOSIS.</a:t>
          </a:r>
        </a:p>
      </dgm:t>
    </dgm:pt>
    <dgm:pt modelId="{E6554155-6614-4B67-9426-84FAC55A54FA}" type="parTrans" cxnId="{6E97EC8B-E8BE-46F4-8D87-768EF306F461}">
      <dgm:prSet/>
      <dgm:spPr/>
      <dgm:t>
        <a:bodyPr/>
        <a:lstStyle/>
        <a:p>
          <a:endParaRPr lang="en-US"/>
        </a:p>
      </dgm:t>
    </dgm:pt>
    <dgm:pt modelId="{4B5A05BE-E769-40FA-98FC-39379550F995}" type="sibTrans" cxnId="{6E97EC8B-E8BE-46F4-8D87-768EF306F461}">
      <dgm:prSet/>
      <dgm:spPr/>
      <dgm:t>
        <a:bodyPr/>
        <a:lstStyle/>
        <a:p>
          <a:endParaRPr lang="en-US"/>
        </a:p>
      </dgm:t>
    </dgm:pt>
    <dgm:pt modelId="{FE6CFBB0-5A7C-4888-895F-1DB068A966DB}" type="pres">
      <dgm:prSet presAssocID="{4BA20976-0FEE-4CB5-8337-6E9811BDC104}" presName="root" presStyleCnt="0">
        <dgm:presLayoutVars>
          <dgm:dir/>
          <dgm:resizeHandles val="exact"/>
        </dgm:presLayoutVars>
      </dgm:prSet>
      <dgm:spPr/>
    </dgm:pt>
    <dgm:pt modelId="{3D6E180D-EC2D-4CF9-9CB9-4BE7CC6EE960}" type="pres">
      <dgm:prSet presAssocID="{134E8C60-32ED-4975-BB44-B7E87615365D}" presName="compNode" presStyleCnt="0"/>
      <dgm:spPr/>
    </dgm:pt>
    <dgm:pt modelId="{2DCF8D27-EF9C-40C4-9F00-44146A26FBEE}" type="pres">
      <dgm:prSet presAssocID="{134E8C60-32ED-4975-BB44-B7E87615365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E7AA3EF-AB33-4FFE-B76B-5CB62062CD45}" type="pres">
      <dgm:prSet presAssocID="{134E8C60-32ED-4975-BB44-B7E87615365D}" presName="spaceRect" presStyleCnt="0"/>
      <dgm:spPr/>
    </dgm:pt>
    <dgm:pt modelId="{84E6022C-2FE5-470A-80F8-1F5A9B00FD30}" type="pres">
      <dgm:prSet presAssocID="{134E8C60-32ED-4975-BB44-B7E87615365D}" presName="textRect" presStyleLbl="revTx" presStyleIdx="0" presStyleCnt="7">
        <dgm:presLayoutVars>
          <dgm:chMax val="1"/>
          <dgm:chPref val="1"/>
        </dgm:presLayoutVars>
      </dgm:prSet>
      <dgm:spPr/>
    </dgm:pt>
    <dgm:pt modelId="{8E8346CA-DFA7-4FB1-BE50-9864E5916B16}" type="pres">
      <dgm:prSet presAssocID="{F97514E0-60C4-41A8-AD42-B8A5CD50D282}" presName="sibTrans" presStyleCnt="0"/>
      <dgm:spPr/>
    </dgm:pt>
    <dgm:pt modelId="{C2CE2F59-E491-4530-836D-A49A433653A5}" type="pres">
      <dgm:prSet presAssocID="{7FBB3CA0-87CE-4C68-84A1-DCDC043AEB47}" presName="compNode" presStyleCnt="0"/>
      <dgm:spPr/>
    </dgm:pt>
    <dgm:pt modelId="{04464EC3-F1BB-4B15-A321-A30C89B17F0D}" type="pres">
      <dgm:prSet presAssocID="{7FBB3CA0-87CE-4C68-84A1-DCDC043AEB47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74F0CE5-2E03-4408-B219-72C4E9DA4FDD}" type="pres">
      <dgm:prSet presAssocID="{7FBB3CA0-87CE-4C68-84A1-DCDC043AEB47}" presName="spaceRect" presStyleCnt="0"/>
      <dgm:spPr/>
    </dgm:pt>
    <dgm:pt modelId="{AF68F8BC-6C49-4EDA-B03B-C4565543DB12}" type="pres">
      <dgm:prSet presAssocID="{7FBB3CA0-87CE-4C68-84A1-DCDC043AEB47}" presName="textRect" presStyleLbl="revTx" presStyleIdx="1" presStyleCnt="7">
        <dgm:presLayoutVars>
          <dgm:chMax val="1"/>
          <dgm:chPref val="1"/>
        </dgm:presLayoutVars>
      </dgm:prSet>
      <dgm:spPr/>
    </dgm:pt>
    <dgm:pt modelId="{F71DAFD3-6BC6-4B64-B7FE-169446AB566D}" type="pres">
      <dgm:prSet presAssocID="{16B60BEB-FC33-4470-9585-2D64168191FA}" presName="sibTrans" presStyleCnt="0"/>
      <dgm:spPr/>
    </dgm:pt>
    <dgm:pt modelId="{7696B50B-789B-4929-8239-7B9D77270F7B}" type="pres">
      <dgm:prSet presAssocID="{DE235BFF-159B-4CF1-80DB-F757D52AC8D8}" presName="compNode" presStyleCnt="0"/>
      <dgm:spPr/>
    </dgm:pt>
    <dgm:pt modelId="{78CC9B37-6BE5-468C-BC7B-515FBAD93F62}" type="pres">
      <dgm:prSet presAssocID="{DE235BFF-159B-4CF1-80DB-F757D52AC8D8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304CD5FA-18B4-4C76-8C28-9CA7C73E4852}" type="pres">
      <dgm:prSet presAssocID="{DE235BFF-159B-4CF1-80DB-F757D52AC8D8}" presName="spaceRect" presStyleCnt="0"/>
      <dgm:spPr/>
    </dgm:pt>
    <dgm:pt modelId="{A5CC8ABC-E43B-4162-883B-4A4A2AD61E55}" type="pres">
      <dgm:prSet presAssocID="{DE235BFF-159B-4CF1-80DB-F757D52AC8D8}" presName="textRect" presStyleLbl="revTx" presStyleIdx="2" presStyleCnt="7">
        <dgm:presLayoutVars>
          <dgm:chMax val="1"/>
          <dgm:chPref val="1"/>
        </dgm:presLayoutVars>
      </dgm:prSet>
      <dgm:spPr/>
    </dgm:pt>
    <dgm:pt modelId="{4CE0A9B2-BCF4-426B-9A06-7D33DDE99BFC}" type="pres">
      <dgm:prSet presAssocID="{5D622820-2D24-4CDD-B902-98BABE823E8E}" presName="sibTrans" presStyleCnt="0"/>
      <dgm:spPr/>
    </dgm:pt>
    <dgm:pt modelId="{BC04A07D-27E7-43C0-A046-4C5C7912F958}" type="pres">
      <dgm:prSet presAssocID="{8DBA332A-1150-4527-BACA-9249C369391C}" presName="compNode" presStyleCnt="0"/>
      <dgm:spPr/>
    </dgm:pt>
    <dgm:pt modelId="{C2771464-DCF1-49D9-9E6E-5C0BB5C22DF3}" type="pres">
      <dgm:prSet presAssocID="{8DBA332A-1150-4527-BACA-9249C369391C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F64C2012-7732-4B0D-AE96-F34FBD329C09}" type="pres">
      <dgm:prSet presAssocID="{8DBA332A-1150-4527-BACA-9249C369391C}" presName="spaceRect" presStyleCnt="0"/>
      <dgm:spPr/>
    </dgm:pt>
    <dgm:pt modelId="{38A9359C-ADF9-4DB6-B929-577377D2957F}" type="pres">
      <dgm:prSet presAssocID="{8DBA332A-1150-4527-BACA-9249C369391C}" presName="textRect" presStyleLbl="revTx" presStyleIdx="3" presStyleCnt="7">
        <dgm:presLayoutVars>
          <dgm:chMax val="1"/>
          <dgm:chPref val="1"/>
        </dgm:presLayoutVars>
      </dgm:prSet>
      <dgm:spPr/>
    </dgm:pt>
    <dgm:pt modelId="{71652B66-A63F-4DC7-885F-665E6599DCE2}" type="pres">
      <dgm:prSet presAssocID="{B6B9D9A8-1DD6-41A9-A385-25D931FF539A}" presName="sibTrans" presStyleCnt="0"/>
      <dgm:spPr/>
    </dgm:pt>
    <dgm:pt modelId="{E163BD20-3C1F-4A42-96C1-669FB73C1EE1}" type="pres">
      <dgm:prSet presAssocID="{C6FF4884-15D2-4D0A-A91C-71CAC8069C7E}" presName="compNode" presStyleCnt="0"/>
      <dgm:spPr/>
    </dgm:pt>
    <dgm:pt modelId="{072462E9-CB9F-4533-92FA-A676429C214A}" type="pres">
      <dgm:prSet presAssocID="{C6FF4884-15D2-4D0A-A91C-71CAC8069C7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20A0040-EB89-4904-ABED-4425C93AC951}" type="pres">
      <dgm:prSet presAssocID="{C6FF4884-15D2-4D0A-A91C-71CAC8069C7E}" presName="spaceRect" presStyleCnt="0"/>
      <dgm:spPr/>
    </dgm:pt>
    <dgm:pt modelId="{C746E4F5-0A69-433D-BB4E-FAC7B1861CCE}" type="pres">
      <dgm:prSet presAssocID="{C6FF4884-15D2-4D0A-A91C-71CAC8069C7E}" presName="textRect" presStyleLbl="revTx" presStyleIdx="4" presStyleCnt="7">
        <dgm:presLayoutVars>
          <dgm:chMax val="1"/>
          <dgm:chPref val="1"/>
        </dgm:presLayoutVars>
      </dgm:prSet>
      <dgm:spPr/>
    </dgm:pt>
    <dgm:pt modelId="{40F92E04-3606-4749-942C-A193B0EB3389}" type="pres">
      <dgm:prSet presAssocID="{914F303C-5E6A-4017-88B8-18FF90886B1D}" presName="sibTrans" presStyleCnt="0"/>
      <dgm:spPr/>
    </dgm:pt>
    <dgm:pt modelId="{87542482-EACB-477E-95FF-ABBD5513544F}" type="pres">
      <dgm:prSet presAssocID="{71187F5D-02B9-4C2F-96A7-02B0A69C8363}" presName="compNode" presStyleCnt="0"/>
      <dgm:spPr/>
    </dgm:pt>
    <dgm:pt modelId="{D80FAAD9-2914-4660-8712-E7CE2A102F0B}" type="pres">
      <dgm:prSet presAssocID="{71187F5D-02B9-4C2F-96A7-02B0A69C8363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0E8C224B-DB1A-45EC-A426-9E652F641F68}" type="pres">
      <dgm:prSet presAssocID="{71187F5D-02B9-4C2F-96A7-02B0A69C8363}" presName="spaceRect" presStyleCnt="0"/>
      <dgm:spPr/>
    </dgm:pt>
    <dgm:pt modelId="{25ECDADD-E115-42AE-9E56-3B2CC583644B}" type="pres">
      <dgm:prSet presAssocID="{71187F5D-02B9-4C2F-96A7-02B0A69C8363}" presName="textRect" presStyleLbl="revTx" presStyleIdx="5" presStyleCnt="7">
        <dgm:presLayoutVars>
          <dgm:chMax val="1"/>
          <dgm:chPref val="1"/>
        </dgm:presLayoutVars>
      </dgm:prSet>
      <dgm:spPr/>
    </dgm:pt>
    <dgm:pt modelId="{609C8373-A21F-4D41-87CF-EF2DD7DB0888}" type="pres">
      <dgm:prSet presAssocID="{ABCA2AD3-71F8-4F3B-B7D1-2CF99378EB7C}" presName="sibTrans" presStyleCnt="0"/>
      <dgm:spPr/>
    </dgm:pt>
    <dgm:pt modelId="{B27270BE-E99A-4488-8560-8F8BB1B69E71}" type="pres">
      <dgm:prSet presAssocID="{6C7CF003-B2B2-4481-80EC-0BEDA79BC584}" presName="compNode" presStyleCnt="0"/>
      <dgm:spPr/>
    </dgm:pt>
    <dgm:pt modelId="{3F1AED71-5EE9-4BC5-962D-AA96434D2DAD}" type="pres">
      <dgm:prSet presAssocID="{6C7CF003-B2B2-4481-80EC-0BEDA79BC58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AA2C9CCC-D0E2-41EC-B2FA-B7BEE34E6952}" type="pres">
      <dgm:prSet presAssocID="{6C7CF003-B2B2-4481-80EC-0BEDA79BC584}" presName="spaceRect" presStyleCnt="0"/>
      <dgm:spPr/>
    </dgm:pt>
    <dgm:pt modelId="{B62BCC87-FD58-4A61-AA80-7CDE45C073E5}" type="pres">
      <dgm:prSet presAssocID="{6C7CF003-B2B2-4481-80EC-0BEDA79BC584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7199FE11-199C-42E2-AE08-524F31541546}" type="presOf" srcId="{134E8C60-32ED-4975-BB44-B7E87615365D}" destId="{84E6022C-2FE5-470A-80F8-1F5A9B00FD30}" srcOrd="0" destOrd="0" presId="urn:microsoft.com/office/officeart/2018/2/layout/IconLabelList"/>
    <dgm:cxn modelId="{9E6DE814-2F40-4048-8F9F-C7CA48515AC1}" srcId="{4BA20976-0FEE-4CB5-8337-6E9811BDC104}" destId="{71187F5D-02B9-4C2F-96A7-02B0A69C8363}" srcOrd="5" destOrd="0" parTransId="{B15D4896-4E16-4A81-AAD6-6E1817F8DBA8}" sibTransId="{ABCA2AD3-71F8-4F3B-B7D1-2CF99378EB7C}"/>
    <dgm:cxn modelId="{ED1DDF1C-CEAF-4262-AC4F-E6241D25064B}" type="presOf" srcId="{7FBB3CA0-87CE-4C68-84A1-DCDC043AEB47}" destId="{AF68F8BC-6C49-4EDA-B03B-C4565543DB12}" srcOrd="0" destOrd="0" presId="urn:microsoft.com/office/officeart/2018/2/layout/IconLabelList"/>
    <dgm:cxn modelId="{4FBDA41F-6AF3-454D-BFA2-EBB2977095F1}" type="presOf" srcId="{71187F5D-02B9-4C2F-96A7-02B0A69C8363}" destId="{25ECDADD-E115-42AE-9E56-3B2CC583644B}" srcOrd="0" destOrd="0" presId="urn:microsoft.com/office/officeart/2018/2/layout/IconLabelList"/>
    <dgm:cxn modelId="{04A72529-0780-4C39-95A6-C538BE86C37D}" srcId="{4BA20976-0FEE-4CB5-8337-6E9811BDC104}" destId="{134E8C60-32ED-4975-BB44-B7E87615365D}" srcOrd="0" destOrd="0" parTransId="{7F01F765-0A64-4A73-B4D0-D115A9D55BB6}" sibTransId="{F97514E0-60C4-41A8-AD42-B8A5CD50D282}"/>
    <dgm:cxn modelId="{C7AB5929-B6E2-4305-8F20-DF525374DF72}" srcId="{4BA20976-0FEE-4CB5-8337-6E9811BDC104}" destId="{C6FF4884-15D2-4D0A-A91C-71CAC8069C7E}" srcOrd="4" destOrd="0" parTransId="{FA5C0373-C195-4689-B8D3-AD7AFE7612F2}" sibTransId="{914F303C-5E6A-4017-88B8-18FF90886B1D}"/>
    <dgm:cxn modelId="{FEB9D66B-9A1A-477C-84EE-462AD3395201}" type="presOf" srcId="{4BA20976-0FEE-4CB5-8337-6E9811BDC104}" destId="{FE6CFBB0-5A7C-4888-895F-1DB068A966DB}" srcOrd="0" destOrd="0" presId="urn:microsoft.com/office/officeart/2018/2/layout/IconLabelList"/>
    <dgm:cxn modelId="{43E2C16E-097A-448D-8F30-A29955127C6F}" type="presOf" srcId="{DE235BFF-159B-4CF1-80DB-F757D52AC8D8}" destId="{A5CC8ABC-E43B-4162-883B-4A4A2AD61E55}" srcOrd="0" destOrd="0" presId="urn:microsoft.com/office/officeart/2018/2/layout/IconLabelList"/>
    <dgm:cxn modelId="{03C8D373-EDD9-421A-A714-F5D0260206DD}" srcId="{4BA20976-0FEE-4CB5-8337-6E9811BDC104}" destId="{8DBA332A-1150-4527-BACA-9249C369391C}" srcOrd="3" destOrd="0" parTransId="{F0E7D994-D7CD-4018-834B-835BEA9A471C}" sibTransId="{B6B9D9A8-1DD6-41A9-A385-25D931FF539A}"/>
    <dgm:cxn modelId="{34D1997C-6A16-4266-A72A-985737D8E1AD}" srcId="{4BA20976-0FEE-4CB5-8337-6E9811BDC104}" destId="{DE235BFF-159B-4CF1-80DB-F757D52AC8D8}" srcOrd="2" destOrd="0" parTransId="{4C992160-DB9A-408D-A961-62B2F4640046}" sibTransId="{5D622820-2D24-4CDD-B902-98BABE823E8E}"/>
    <dgm:cxn modelId="{8D7EF67D-6D22-4833-B952-85E7021DF884}" type="presOf" srcId="{C6FF4884-15D2-4D0A-A91C-71CAC8069C7E}" destId="{C746E4F5-0A69-433D-BB4E-FAC7B1861CCE}" srcOrd="0" destOrd="0" presId="urn:microsoft.com/office/officeart/2018/2/layout/IconLabelList"/>
    <dgm:cxn modelId="{6E97EC8B-E8BE-46F4-8D87-768EF306F461}" srcId="{4BA20976-0FEE-4CB5-8337-6E9811BDC104}" destId="{6C7CF003-B2B2-4481-80EC-0BEDA79BC584}" srcOrd="6" destOrd="0" parTransId="{E6554155-6614-4B67-9426-84FAC55A54FA}" sibTransId="{4B5A05BE-E769-40FA-98FC-39379550F995}"/>
    <dgm:cxn modelId="{6CC1238F-4721-4FE4-9105-9E40207218E8}" type="presOf" srcId="{8DBA332A-1150-4527-BACA-9249C369391C}" destId="{38A9359C-ADF9-4DB6-B929-577377D2957F}" srcOrd="0" destOrd="0" presId="urn:microsoft.com/office/officeart/2018/2/layout/IconLabelList"/>
    <dgm:cxn modelId="{2C548298-7C0D-4C90-9798-07B2ED1D0276}" srcId="{4BA20976-0FEE-4CB5-8337-6E9811BDC104}" destId="{7FBB3CA0-87CE-4C68-84A1-DCDC043AEB47}" srcOrd="1" destOrd="0" parTransId="{52BAF49B-FF47-40AA-825A-81459244D3C2}" sibTransId="{16B60BEB-FC33-4470-9585-2D64168191FA}"/>
    <dgm:cxn modelId="{41A84CFC-8CD2-4347-B09A-BC9B8DAF7F6E}" type="presOf" srcId="{6C7CF003-B2B2-4481-80EC-0BEDA79BC584}" destId="{B62BCC87-FD58-4A61-AA80-7CDE45C073E5}" srcOrd="0" destOrd="0" presId="urn:microsoft.com/office/officeart/2018/2/layout/IconLabelList"/>
    <dgm:cxn modelId="{D296C192-1919-4F10-909C-3441F366C817}" type="presParOf" srcId="{FE6CFBB0-5A7C-4888-895F-1DB068A966DB}" destId="{3D6E180D-EC2D-4CF9-9CB9-4BE7CC6EE960}" srcOrd="0" destOrd="0" presId="urn:microsoft.com/office/officeart/2018/2/layout/IconLabelList"/>
    <dgm:cxn modelId="{4D8A5D00-3D0B-42CD-A4E7-E9AE6DF79BF2}" type="presParOf" srcId="{3D6E180D-EC2D-4CF9-9CB9-4BE7CC6EE960}" destId="{2DCF8D27-EF9C-40C4-9F00-44146A26FBEE}" srcOrd="0" destOrd="0" presId="urn:microsoft.com/office/officeart/2018/2/layout/IconLabelList"/>
    <dgm:cxn modelId="{52EE68D3-2E96-41EF-933C-2E0409A2172A}" type="presParOf" srcId="{3D6E180D-EC2D-4CF9-9CB9-4BE7CC6EE960}" destId="{EE7AA3EF-AB33-4FFE-B76B-5CB62062CD45}" srcOrd="1" destOrd="0" presId="urn:microsoft.com/office/officeart/2018/2/layout/IconLabelList"/>
    <dgm:cxn modelId="{98B6689E-68BF-4080-AB7A-590A5C953275}" type="presParOf" srcId="{3D6E180D-EC2D-4CF9-9CB9-4BE7CC6EE960}" destId="{84E6022C-2FE5-470A-80F8-1F5A9B00FD30}" srcOrd="2" destOrd="0" presId="urn:microsoft.com/office/officeart/2018/2/layout/IconLabelList"/>
    <dgm:cxn modelId="{F1FC889B-E547-49E4-9A4D-4D90942AE1D4}" type="presParOf" srcId="{FE6CFBB0-5A7C-4888-895F-1DB068A966DB}" destId="{8E8346CA-DFA7-4FB1-BE50-9864E5916B16}" srcOrd="1" destOrd="0" presId="urn:microsoft.com/office/officeart/2018/2/layout/IconLabelList"/>
    <dgm:cxn modelId="{218D93C4-CE11-4A75-AA80-8869394BF5A2}" type="presParOf" srcId="{FE6CFBB0-5A7C-4888-895F-1DB068A966DB}" destId="{C2CE2F59-E491-4530-836D-A49A433653A5}" srcOrd="2" destOrd="0" presId="urn:microsoft.com/office/officeart/2018/2/layout/IconLabelList"/>
    <dgm:cxn modelId="{9BA94E01-99EB-4E8C-B869-16CE12602232}" type="presParOf" srcId="{C2CE2F59-E491-4530-836D-A49A433653A5}" destId="{04464EC3-F1BB-4B15-A321-A30C89B17F0D}" srcOrd="0" destOrd="0" presId="urn:microsoft.com/office/officeart/2018/2/layout/IconLabelList"/>
    <dgm:cxn modelId="{57E18C75-B0CF-4212-8993-B7C979A35D5B}" type="presParOf" srcId="{C2CE2F59-E491-4530-836D-A49A433653A5}" destId="{874F0CE5-2E03-4408-B219-72C4E9DA4FDD}" srcOrd="1" destOrd="0" presId="urn:microsoft.com/office/officeart/2018/2/layout/IconLabelList"/>
    <dgm:cxn modelId="{E2835332-3501-4243-A4AE-D53BB3174FB2}" type="presParOf" srcId="{C2CE2F59-E491-4530-836D-A49A433653A5}" destId="{AF68F8BC-6C49-4EDA-B03B-C4565543DB12}" srcOrd="2" destOrd="0" presId="urn:microsoft.com/office/officeart/2018/2/layout/IconLabelList"/>
    <dgm:cxn modelId="{20EF4E9C-DDD3-4CCF-A39A-08F00B8C5C96}" type="presParOf" srcId="{FE6CFBB0-5A7C-4888-895F-1DB068A966DB}" destId="{F71DAFD3-6BC6-4B64-B7FE-169446AB566D}" srcOrd="3" destOrd="0" presId="urn:microsoft.com/office/officeart/2018/2/layout/IconLabelList"/>
    <dgm:cxn modelId="{0422751E-5757-404E-B0B7-E911144D246A}" type="presParOf" srcId="{FE6CFBB0-5A7C-4888-895F-1DB068A966DB}" destId="{7696B50B-789B-4929-8239-7B9D77270F7B}" srcOrd="4" destOrd="0" presId="urn:microsoft.com/office/officeart/2018/2/layout/IconLabelList"/>
    <dgm:cxn modelId="{C31FB6BB-64EE-4074-B040-998A32B1476B}" type="presParOf" srcId="{7696B50B-789B-4929-8239-7B9D77270F7B}" destId="{78CC9B37-6BE5-468C-BC7B-515FBAD93F62}" srcOrd="0" destOrd="0" presId="urn:microsoft.com/office/officeart/2018/2/layout/IconLabelList"/>
    <dgm:cxn modelId="{9246E14D-23FE-437D-A81A-B0A14727DD73}" type="presParOf" srcId="{7696B50B-789B-4929-8239-7B9D77270F7B}" destId="{304CD5FA-18B4-4C76-8C28-9CA7C73E4852}" srcOrd="1" destOrd="0" presId="urn:microsoft.com/office/officeart/2018/2/layout/IconLabelList"/>
    <dgm:cxn modelId="{5CFD6981-2436-4403-911E-2D1BD92B1F4C}" type="presParOf" srcId="{7696B50B-789B-4929-8239-7B9D77270F7B}" destId="{A5CC8ABC-E43B-4162-883B-4A4A2AD61E55}" srcOrd="2" destOrd="0" presId="urn:microsoft.com/office/officeart/2018/2/layout/IconLabelList"/>
    <dgm:cxn modelId="{9CB8C9FA-A616-4DCA-9B97-A3A7133711A9}" type="presParOf" srcId="{FE6CFBB0-5A7C-4888-895F-1DB068A966DB}" destId="{4CE0A9B2-BCF4-426B-9A06-7D33DDE99BFC}" srcOrd="5" destOrd="0" presId="urn:microsoft.com/office/officeart/2018/2/layout/IconLabelList"/>
    <dgm:cxn modelId="{49AB1D57-181C-4291-BF4C-11D6391A0520}" type="presParOf" srcId="{FE6CFBB0-5A7C-4888-895F-1DB068A966DB}" destId="{BC04A07D-27E7-43C0-A046-4C5C7912F958}" srcOrd="6" destOrd="0" presId="urn:microsoft.com/office/officeart/2018/2/layout/IconLabelList"/>
    <dgm:cxn modelId="{75B205DE-228E-47FB-A9EF-F950D9F42CC6}" type="presParOf" srcId="{BC04A07D-27E7-43C0-A046-4C5C7912F958}" destId="{C2771464-DCF1-49D9-9E6E-5C0BB5C22DF3}" srcOrd="0" destOrd="0" presId="urn:microsoft.com/office/officeart/2018/2/layout/IconLabelList"/>
    <dgm:cxn modelId="{A3F70207-6C00-42AB-B21F-FDDE04BE2E16}" type="presParOf" srcId="{BC04A07D-27E7-43C0-A046-4C5C7912F958}" destId="{F64C2012-7732-4B0D-AE96-F34FBD329C09}" srcOrd="1" destOrd="0" presId="urn:microsoft.com/office/officeart/2018/2/layout/IconLabelList"/>
    <dgm:cxn modelId="{0996F1BA-7FFA-4C47-9C83-1CEA694D4BFF}" type="presParOf" srcId="{BC04A07D-27E7-43C0-A046-4C5C7912F958}" destId="{38A9359C-ADF9-4DB6-B929-577377D2957F}" srcOrd="2" destOrd="0" presId="urn:microsoft.com/office/officeart/2018/2/layout/IconLabelList"/>
    <dgm:cxn modelId="{DFB589B6-37D4-45CC-AD6D-0E7E19F39630}" type="presParOf" srcId="{FE6CFBB0-5A7C-4888-895F-1DB068A966DB}" destId="{71652B66-A63F-4DC7-885F-665E6599DCE2}" srcOrd="7" destOrd="0" presId="urn:microsoft.com/office/officeart/2018/2/layout/IconLabelList"/>
    <dgm:cxn modelId="{9A5340C3-232A-4D67-BBB2-49D1E7FE3797}" type="presParOf" srcId="{FE6CFBB0-5A7C-4888-895F-1DB068A966DB}" destId="{E163BD20-3C1F-4A42-96C1-669FB73C1EE1}" srcOrd="8" destOrd="0" presId="urn:microsoft.com/office/officeart/2018/2/layout/IconLabelList"/>
    <dgm:cxn modelId="{88107AFE-509A-4292-BBA4-474F5876B520}" type="presParOf" srcId="{E163BD20-3C1F-4A42-96C1-669FB73C1EE1}" destId="{072462E9-CB9F-4533-92FA-A676429C214A}" srcOrd="0" destOrd="0" presId="urn:microsoft.com/office/officeart/2018/2/layout/IconLabelList"/>
    <dgm:cxn modelId="{E2039976-0BA1-4874-8B60-FC7ACF314C15}" type="presParOf" srcId="{E163BD20-3C1F-4A42-96C1-669FB73C1EE1}" destId="{C20A0040-EB89-4904-ABED-4425C93AC951}" srcOrd="1" destOrd="0" presId="urn:microsoft.com/office/officeart/2018/2/layout/IconLabelList"/>
    <dgm:cxn modelId="{1278D064-3ABA-4355-99BF-CD8B74F0E50C}" type="presParOf" srcId="{E163BD20-3C1F-4A42-96C1-669FB73C1EE1}" destId="{C746E4F5-0A69-433D-BB4E-FAC7B1861CCE}" srcOrd="2" destOrd="0" presId="urn:microsoft.com/office/officeart/2018/2/layout/IconLabelList"/>
    <dgm:cxn modelId="{7DEB9A16-8D24-44AC-81E5-A049EB03FC89}" type="presParOf" srcId="{FE6CFBB0-5A7C-4888-895F-1DB068A966DB}" destId="{40F92E04-3606-4749-942C-A193B0EB3389}" srcOrd="9" destOrd="0" presId="urn:microsoft.com/office/officeart/2018/2/layout/IconLabelList"/>
    <dgm:cxn modelId="{E97AD87E-CFAC-401F-81C3-6E43B4DB050A}" type="presParOf" srcId="{FE6CFBB0-5A7C-4888-895F-1DB068A966DB}" destId="{87542482-EACB-477E-95FF-ABBD5513544F}" srcOrd="10" destOrd="0" presId="urn:microsoft.com/office/officeart/2018/2/layout/IconLabelList"/>
    <dgm:cxn modelId="{E30D6346-529F-4AB1-BE24-3241E9996F50}" type="presParOf" srcId="{87542482-EACB-477E-95FF-ABBD5513544F}" destId="{D80FAAD9-2914-4660-8712-E7CE2A102F0B}" srcOrd="0" destOrd="0" presId="urn:microsoft.com/office/officeart/2018/2/layout/IconLabelList"/>
    <dgm:cxn modelId="{CDBC7B7E-1A74-458B-AA5F-A607C608BA79}" type="presParOf" srcId="{87542482-EACB-477E-95FF-ABBD5513544F}" destId="{0E8C224B-DB1A-45EC-A426-9E652F641F68}" srcOrd="1" destOrd="0" presId="urn:microsoft.com/office/officeart/2018/2/layout/IconLabelList"/>
    <dgm:cxn modelId="{BF8DDD89-BDAE-42AA-AF3A-6B1632A035BC}" type="presParOf" srcId="{87542482-EACB-477E-95FF-ABBD5513544F}" destId="{25ECDADD-E115-42AE-9E56-3B2CC583644B}" srcOrd="2" destOrd="0" presId="urn:microsoft.com/office/officeart/2018/2/layout/IconLabelList"/>
    <dgm:cxn modelId="{A0610319-07D3-4B10-8EBC-7173D07E99D6}" type="presParOf" srcId="{FE6CFBB0-5A7C-4888-895F-1DB068A966DB}" destId="{609C8373-A21F-4D41-87CF-EF2DD7DB0888}" srcOrd="11" destOrd="0" presId="urn:microsoft.com/office/officeart/2018/2/layout/IconLabelList"/>
    <dgm:cxn modelId="{8F12CD11-1B31-40AA-ADA1-8E7EBEEC536A}" type="presParOf" srcId="{FE6CFBB0-5A7C-4888-895F-1DB068A966DB}" destId="{B27270BE-E99A-4488-8560-8F8BB1B69E71}" srcOrd="12" destOrd="0" presId="urn:microsoft.com/office/officeart/2018/2/layout/IconLabelList"/>
    <dgm:cxn modelId="{CB9EB48D-59BB-4F0A-9F19-C2BBA8C6EE33}" type="presParOf" srcId="{B27270BE-E99A-4488-8560-8F8BB1B69E71}" destId="{3F1AED71-5EE9-4BC5-962D-AA96434D2DAD}" srcOrd="0" destOrd="0" presId="urn:microsoft.com/office/officeart/2018/2/layout/IconLabelList"/>
    <dgm:cxn modelId="{8306B0F5-3D42-42ED-B022-3E2C32A7B672}" type="presParOf" srcId="{B27270BE-E99A-4488-8560-8F8BB1B69E71}" destId="{AA2C9CCC-D0E2-41EC-B2FA-B7BEE34E6952}" srcOrd="1" destOrd="0" presId="urn:microsoft.com/office/officeart/2018/2/layout/IconLabelList"/>
    <dgm:cxn modelId="{959FDC2D-A381-43ED-BA82-3467F416D5C7}" type="presParOf" srcId="{B27270BE-E99A-4488-8560-8F8BB1B69E71}" destId="{B62BCC87-FD58-4A61-AA80-7CDE45C073E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B682EA-A55C-B744-9C41-31BD1C31802A}">
      <dsp:nvSpPr>
        <dsp:cNvPr id="0" name=""/>
        <dsp:cNvSpPr/>
      </dsp:nvSpPr>
      <dsp:spPr>
        <a:xfrm>
          <a:off x="130680" y="543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1949 – 1960 :    DNA DISCOVERED (1953)</a:t>
          </a:r>
        </a:p>
      </dsp:txBody>
      <dsp:txXfrm>
        <a:off x="130680" y="543"/>
        <a:ext cx="1436897" cy="862138"/>
      </dsp:txXfrm>
    </dsp:sp>
    <dsp:sp modelId="{B48772C3-0C80-134F-8B85-BC1F90F92A86}">
      <dsp:nvSpPr>
        <dsp:cNvPr id="0" name=""/>
        <dsp:cNvSpPr/>
      </dsp:nvSpPr>
      <dsp:spPr>
        <a:xfrm>
          <a:off x="1711268" y="543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POLIO AND WHOOPING COUGH IMMUNISATION BEGINNING (1956/1957)</a:t>
          </a:r>
        </a:p>
      </dsp:txBody>
      <dsp:txXfrm>
        <a:off x="1711268" y="543"/>
        <a:ext cx="1436897" cy="862138"/>
      </dsp:txXfrm>
    </dsp:sp>
    <dsp:sp modelId="{0539EE5A-9A37-4645-A2CB-DCB8C24C5D30}">
      <dsp:nvSpPr>
        <dsp:cNvPr id="0" name=""/>
        <dsp:cNvSpPr/>
      </dsp:nvSpPr>
      <dsp:spPr>
        <a:xfrm>
          <a:off x="3291855" y="543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FIRST KIDNEYS TRANSPLANT (1960)</a:t>
          </a:r>
        </a:p>
      </dsp:txBody>
      <dsp:txXfrm>
        <a:off x="3291855" y="543"/>
        <a:ext cx="1436897" cy="862138"/>
      </dsp:txXfrm>
    </dsp:sp>
    <dsp:sp modelId="{F8C72FBD-6ECF-5F44-88A9-9F1F84EC933A}">
      <dsp:nvSpPr>
        <dsp:cNvPr id="0" name=""/>
        <dsp:cNvSpPr/>
      </dsp:nvSpPr>
      <dsp:spPr>
        <a:xfrm>
          <a:off x="4872443" y="543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FIRST TRANSPLANTABLE HEART PACEMAKER (1960)</a:t>
          </a:r>
        </a:p>
      </dsp:txBody>
      <dsp:txXfrm>
        <a:off x="4872443" y="543"/>
        <a:ext cx="1436897" cy="862138"/>
      </dsp:txXfrm>
    </dsp:sp>
    <dsp:sp modelId="{08CF7DFC-B729-5C41-BAE1-5893B7C1679C}">
      <dsp:nvSpPr>
        <dsp:cNvPr id="0" name=""/>
        <dsp:cNvSpPr/>
      </dsp:nvSpPr>
      <dsp:spPr>
        <a:xfrm>
          <a:off x="6453031" y="543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1961 – 1970 :    HIP REPLACEMENT (1962)</a:t>
          </a:r>
        </a:p>
      </dsp:txBody>
      <dsp:txXfrm>
        <a:off x="6453031" y="543"/>
        <a:ext cx="1436897" cy="862138"/>
      </dsp:txXfrm>
    </dsp:sp>
    <dsp:sp modelId="{B46B3CF7-9733-F04F-BCF2-9DF76262E063}">
      <dsp:nvSpPr>
        <dsp:cNvPr id="0" name=""/>
        <dsp:cNvSpPr/>
      </dsp:nvSpPr>
      <dsp:spPr>
        <a:xfrm>
          <a:off x="8033618" y="543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HEART AND LIVER TRANSPLANT(1968)</a:t>
          </a:r>
        </a:p>
      </dsp:txBody>
      <dsp:txXfrm>
        <a:off x="8033618" y="543"/>
        <a:ext cx="1436897" cy="862138"/>
      </dsp:txXfrm>
    </dsp:sp>
    <dsp:sp modelId="{19DEAA01-B508-ED41-8359-19B9A8293350}">
      <dsp:nvSpPr>
        <dsp:cNvPr id="0" name=""/>
        <dsp:cNvSpPr/>
      </dsp:nvSpPr>
      <dsp:spPr>
        <a:xfrm>
          <a:off x="130680" y="1006372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1971 – 1990 :    CT REVOLUTIONISE (1972)</a:t>
          </a:r>
        </a:p>
      </dsp:txBody>
      <dsp:txXfrm>
        <a:off x="130680" y="1006372"/>
        <a:ext cx="1436897" cy="862138"/>
      </dsp:txXfrm>
    </dsp:sp>
    <dsp:sp modelId="{74FA0688-64F9-B04E-B8F3-B74484A3C4B8}">
      <dsp:nvSpPr>
        <dsp:cNvPr id="0" name=""/>
        <dsp:cNvSpPr/>
      </dsp:nvSpPr>
      <dsp:spPr>
        <a:xfrm>
          <a:off x="1711268" y="1006372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MRI INTRODUCED (1980)</a:t>
          </a:r>
        </a:p>
      </dsp:txBody>
      <dsp:txXfrm>
        <a:off x="1711268" y="1006372"/>
        <a:ext cx="1436897" cy="862138"/>
      </dsp:txXfrm>
    </dsp:sp>
    <dsp:sp modelId="{C00718D2-DC11-D64A-A5B2-E6837CBA8FB1}">
      <dsp:nvSpPr>
        <dsp:cNvPr id="0" name=""/>
        <dsp:cNvSpPr/>
      </dsp:nvSpPr>
      <dsp:spPr>
        <a:xfrm>
          <a:off x="3291855" y="1006372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FIRST AIDS WARD OPENED BY PRINCESS DIANA (1987)</a:t>
          </a:r>
        </a:p>
      </dsp:txBody>
      <dsp:txXfrm>
        <a:off x="3291855" y="1006372"/>
        <a:ext cx="1436897" cy="862138"/>
      </dsp:txXfrm>
    </dsp:sp>
    <dsp:sp modelId="{F848539B-227B-974F-A656-577963874FE6}">
      <dsp:nvSpPr>
        <dsp:cNvPr id="0" name=""/>
        <dsp:cNvSpPr/>
      </dsp:nvSpPr>
      <dsp:spPr>
        <a:xfrm>
          <a:off x="4872443" y="1006372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FREE BREAST SCREENING TO REDUCE BREAST CANCER (1988)</a:t>
          </a:r>
        </a:p>
      </dsp:txBody>
      <dsp:txXfrm>
        <a:off x="4872443" y="1006372"/>
        <a:ext cx="1436897" cy="862138"/>
      </dsp:txXfrm>
    </dsp:sp>
    <dsp:sp modelId="{3D6C635B-2906-C54D-8B4D-E9A789128E61}">
      <dsp:nvSpPr>
        <dsp:cNvPr id="0" name=""/>
        <dsp:cNvSpPr/>
      </dsp:nvSpPr>
      <dsp:spPr>
        <a:xfrm>
          <a:off x="6453031" y="1006372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1991 – 2020 :     WORLD FIRST LASER SURGERY ON BABY IN THE WOMB (1992)\</a:t>
          </a:r>
        </a:p>
      </dsp:txBody>
      <dsp:txXfrm>
        <a:off x="6453031" y="1006372"/>
        <a:ext cx="1436897" cy="862138"/>
      </dsp:txXfrm>
    </dsp:sp>
    <dsp:sp modelId="{6F21DFF1-A7D4-114B-9AB1-1D218D874C59}">
      <dsp:nvSpPr>
        <dsp:cNvPr id="0" name=""/>
        <dsp:cNvSpPr/>
      </dsp:nvSpPr>
      <dsp:spPr>
        <a:xfrm>
          <a:off x="8033618" y="1006372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NHS ORGAN DONOR REGISTER (1994)</a:t>
          </a:r>
        </a:p>
      </dsp:txBody>
      <dsp:txXfrm>
        <a:off x="8033618" y="1006372"/>
        <a:ext cx="1436897" cy="862138"/>
      </dsp:txXfrm>
    </dsp:sp>
    <dsp:sp modelId="{911932FB-000F-A34B-98AC-4202626286B3}">
      <dsp:nvSpPr>
        <dsp:cNvPr id="0" name=""/>
        <dsp:cNvSpPr/>
      </dsp:nvSpPr>
      <dsp:spPr>
        <a:xfrm>
          <a:off x="3291855" y="2012200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HPV VACCINE AVAILABLE FOR SCHOOLGIRLS AGED 12 (2008)</a:t>
          </a:r>
        </a:p>
      </dsp:txBody>
      <dsp:txXfrm>
        <a:off x="3291855" y="2012200"/>
        <a:ext cx="1436897" cy="862138"/>
      </dsp:txXfrm>
    </dsp:sp>
    <dsp:sp modelId="{C006B82F-546B-A141-B1A6-6B36DA99ACF1}">
      <dsp:nvSpPr>
        <dsp:cNvPr id="0" name=""/>
        <dsp:cNvSpPr/>
      </dsp:nvSpPr>
      <dsp:spPr>
        <a:xfrm>
          <a:off x="4872443" y="2012200"/>
          <a:ext cx="1436897" cy="86213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DEXSAMETHONE AND VACCINE FOR COVID – 19  (2021)</a:t>
          </a:r>
        </a:p>
      </dsp:txBody>
      <dsp:txXfrm>
        <a:off x="4872443" y="2012200"/>
        <a:ext cx="1436897" cy="862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CF8D27-EF9C-40C4-9F00-44146A26FBEE}">
      <dsp:nvSpPr>
        <dsp:cNvPr id="0" name=""/>
        <dsp:cNvSpPr/>
      </dsp:nvSpPr>
      <dsp:spPr>
        <a:xfrm>
          <a:off x="349024" y="391631"/>
          <a:ext cx="561621" cy="5616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6022C-2FE5-470A-80F8-1F5A9B00FD30}">
      <dsp:nvSpPr>
        <dsp:cNvPr id="0" name=""/>
        <dsp:cNvSpPr/>
      </dsp:nvSpPr>
      <dsp:spPr>
        <a:xfrm>
          <a:off x="5811" y="1140475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FROM 1948 TO 2023 WE CAN NOTICE A LOT OF CHANGES</a:t>
          </a:r>
        </a:p>
      </dsp:txBody>
      <dsp:txXfrm>
        <a:off x="5811" y="1140475"/>
        <a:ext cx="1248046" cy="499218"/>
      </dsp:txXfrm>
    </dsp:sp>
    <dsp:sp modelId="{04464EC3-F1BB-4B15-A321-A30C89B17F0D}">
      <dsp:nvSpPr>
        <dsp:cNvPr id="0" name=""/>
        <dsp:cNvSpPr/>
      </dsp:nvSpPr>
      <dsp:spPr>
        <a:xfrm>
          <a:off x="1815479" y="391631"/>
          <a:ext cx="561621" cy="5616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68F8BC-6C49-4EDA-B03B-C4565543DB12}">
      <dsp:nvSpPr>
        <dsp:cNvPr id="0" name=""/>
        <dsp:cNvSpPr/>
      </dsp:nvSpPr>
      <dsp:spPr>
        <a:xfrm>
          <a:off x="1472266" y="1140475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FINANCIAL POSSIBILITIES </a:t>
          </a:r>
        </a:p>
      </dsp:txBody>
      <dsp:txXfrm>
        <a:off x="1472266" y="1140475"/>
        <a:ext cx="1248046" cy="499218"/>
      </dsp:txXfrm>
    </dsp:sp>
    <dsp:sp modelId="{78CC9B37-6BE5-468C-BC7B-515FBAD93F62}">
      <dsp:nvSpPr>
        <dsp:cNvPr id="0" name=""/>
        <dsp:cNvSpPr/>
      </dsp:nvSpPr>
      <dsp:spPr>
        <a:xfrm>
          <a:off x="3281934" y="391631"/>
          <a:ext cx="561621" cy="5616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CC8ABC-E43B-4162-883B-4A4A2AD61E55}">
      <dsp:nvSpPr>
        <dsp:cNvPr id="0" name=""/>
        <dsp:cNvSpPr/>
      </dsp:nvSpPr>
      <dsp:spPr>
        <a:xfrm>
          <a:off x="2938721" y="1140475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INNOVATIONS WHICH ARE BRINGED BY THE CURRENT YEARS. </a:t>
          </a:r>
        </a:p>
      </dsp:txBody>
      <dsp:txXfrm>
        <a:off x="2938721" y="1140475"/>
        <a:ext cx="1248046" cy="499218"/>
      </dsp:txXfrm>
    </dsp:sp>
    <dsp:sp modelId="{C2771464-DCF1-49D9-9E6E-5C0BB5C22DF3}">
      <dsp:nvSpPr>
        <dsp:cNvPr id="0" name=""/>
        <dsp:cNvSpPr/>
      </dsp:nvSpPr>
      <dsp:spPr>
        <a:xfrm>
          <a:off x="4748389" y="391631"/>
          <a:ext cx="561621" cy="5616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A9359C-ADF9-4DB6-B929-577377D2957F}">
      <dsp:nvSpPr>
        <dsp:cNvPr id="0" name=""/>
        <dsp:cNvSpPr/>
      </dsp:nvSpPr>
      <dsp:spPr>
        <a:xfrm>
          <a:off x="4405176" y="1140475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METHOD OF TREATMENT, </a:t>
          </a:r>
        </a:p>
      </dsp:txBody>
      <dsp:txXfrm>
        <a:off x="4405176" y="1140475"/>
        <a:ext cx="1248046" cy="499218"/>
      </dsp:txXfrm>
    </dsp:sp>
    <dsp:sp modelId="{072462E9-CB9F-4533-92FA-A676429C214A}">
      <dsp:nvSpPr>
        <dsp:cNvPr id="0" name=""/>
        <dsp:cNvSpPr/>
      </dsp:nvSpPr>
      <dsp:spPr>
        <a:xfrm>
          <a:off x="6214844" y="391631"/>
          <a:ext cx="561621" cy="5616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46E4F5-0A69-433D-BB4E-FAC7B1861CCE}">
      <dsp:nvSpPr>
        <dsp:cNvPr id="0" name=""/>
        <dsp:cNvSpPr/>
      </dsp:nvSpPr>
      <dsp:spPr>
        <a:xfrm>
          <a:off x="5871631" y="1140475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MEDICAL EQUIPMENT THAT IS CURRENTLY AVAILABLE</a:t>
          </a:r>
        </a:p>
      </dsp:txBody>
      <dsp:txXfrm>
        <a:off x="5871631" y="1140475"/>
        <a:ext cx="1248046" cy="499218"/>
      </dsp:txXfrm>
    </dsp:sp>
    <dsp:sp modelId="{D80FAAD9-2914-4660-8712-E7CE2A102F0B}">
      <dsp:nvSpPr>
        <dsp:cNvPr id="0" name=""/>
        <dsp:cNvSpPr/>
      </dsp:nvSpPr>
      <dsp:spPr>
        <a:xfrm>
          <a:off x="7681299" y="391631"/>
          <a:ext cx="561621" cy="56162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ECDADD-E115-42AE-9E56-3B2CC583644B}">
      <dsp:nvSpPr>
        <dsp:cNvPr id="0" name=""/>
        <dsp:cNvSpPr/>
      </dsp:nvSpPr>
      <dsp:spPr>
        <a:xfrm>
          <a:off x="7338086" y="1140475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METHOD OF OBTAINING MATERIALS FOR TEST. </a:t>
          </a:r>
        </a:p>
      </dsp:txBody>
      <dsp:txXfrm>
        <a:off x="7338086" y="1140475"/>
        <a:ext cx="1248046" cy="499218"/>
      </dsp:txXfrm>
    </dsp:sp>
    <dsp:sp modelId="{3F1AED71-5EE9-4BC5-962D-AA96434D2DAD}">
      <dsp:nvSpPr>
        <dsp:cNvPr id="0" name=""/>
        <dsp:cNvSpPr/>
      </dsp:nvSpPr>
      <dsp:spPr>
        <a:xfrm>
          <a:off x="9147754" y="391631"/>
          <a:ext cx="561621" cy="56162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BCC87-FD58-4A61-AA80-7CDE45C073E5}">
      <dsp:nvSpPr>
        <dsp:cNvPr id="0" name=""/>
        <dsp:cNvSpPr/>
      </dsp:nvSpPr>
      <dsp:spPr>
        <a:xfrm>
          <a:off x="8804541" y="1140475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HOSPITAL BUILDINGS HAVE OF COURSE ALSO HAD A METAMORPHOSIS.</a:t>
          </a:r>
        </a:p>
      </dsp:txBody>
      <dsp:txXfrm>
        <a:off x="8804541" y="1140475"/>
        <a:ext cx="1248046" cy="4992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ransition spd="slow">
    <p:wheel spokes="1"/>
  </p:transition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2.jpg"/><Relationship Id="rId7" Type="http://schemas.openxmlformats.org/officeDocument/2006/relationships/diagramColors" Target="../diagrams/colors2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3" Type="http://schemas.openxmlformats.org/officeDocument/2006/relationships/image" Target="../media/image3.png"/><Relationship Id="rId7" Type="http://schemas.openxmlformats.org/officeDocument/2006/relationships/image" Target="../media/image30.jp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g"/><Relationship Id="rId5" Type="http://schemas.openxmlformats.org/officeDocument/2006/relationships/image" Target="../media/image28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yextra.com/period/20th-century/nhs-history-pay-healthcare-free/" TargetMode="Externa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DF8837B-BAE2-489A-8F93-6921630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69EA2D-3A9F-E185-1BEE-89E8A91D11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163" b="2502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6BDE27-0863-6D5C-21C7-314C4339C1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 i="0" u="none" strike="noStrike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LCHS4003 </a:t>
            </a:r>
            <a:br>
              <a:rPr lang="en-GB" sz="1800" b="1" i="0" u="none" strike="noStrike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i="0" u="none" strike="noStrike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Health and Social Care </a:t>
            </a:r>
            <a:br>
              <a:rPr lang="en-GB" sz="1800" b="1" i="0" u="none" strike="noStrike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i="0" u="none" strike="noStrike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i="0" u="none" strike="noStrike">
                <a:solidFill>
                  <a:srgbClr val="FFFFFF"/>
                </a:solidFill>
                <a:effectLst/>
                <a:latin typeface="-apple-system"/>
              </a:rPr>
            </a:br>
            <a:r>
              <a:rPr lang="en-GB" sz="1800" b="1" i="0" u="none" strike="noStrike">
                <a:solidFill>
                  <a:srgbClr val="FFFFFF"/>
                </a:solidFill>
                <a:effectLst/>
                <a:latin typeface="-apple-system"/>
              </a:rPr>
              <a:t>KATARZYNA KUPCZYK (2316845)</a:t>
            </a:r>
            <a:endParaRPr lang="en-US" sz="18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389451-1B00-7F06-8BB5-CF4EC18FF4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: DR DIOLA BIJLHOUT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1948 - 2024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OF HOSPITAL CARE IN THE NHS</a:t>
            </a:r>
          </a:p>
          <a:p>
            <a:pPr>
              <a:lnSpc>
                <a:spcPct val="90000"/>
              </a:lnSpc>
            </a:pPr>
            <a:endParaRPr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48BEE9B-A2F4-4BF3-9EAD-16E1A7FC2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99932" y="3510608"/>
            <a:ext cx="512064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5094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52723366-C73B-4ED6-ADEF-29911C6BC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847A4152-8E41-4D1C-B88C-57C5C430A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1" y="484632"/>
            <a:ext cx="11222737" cy="1479635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D9B012-EB39-A3C4-C1E4-27533F3CD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OVERVIEW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999F76F5-72D4-4814-9169-8F535AEEB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747" y="648377"/>
            <a:ext cx="10890504" cy="115214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C6202988-4466-42C5-B33A-AFABF051B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62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Content Placeholder 2">
            <a:extLst>
              <a:ext uri="{FF2B5EF4-FFF2-40B4-BE49-F238E27FC236}">
                <a16:creationId xmlns:a16="http://schemas.microsoft.com/office/drawing/2014/main" id="{F96433D2-FC37-0110-8D2D-2B1F739F2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612256"/>
            <a:ext cx="9601196" cy="32636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900"/>
              <a:t>INTRODUCTION</a:t>
            </a:r>
          </a:p>
          <a:p>
            <a:pPr>
              <a:lnSpc>
                <a:spcPct val="90000"/>
              </a:lnSpc>
            </a:pPr>
            <a:r>
              <a:rPr lang="en-US" sz="1900"/>
              <a:t>NHS FIRST STEPS</a:t>
            </a:r>
          </a:p>
          <a:p>
            <a:pPr>
              <a:lnSpc>
                <a:spcPct val="90000"/>
              </a:lnSpc>
            </a:pPr>
            <a:r>
              <a:rPr lang="en-US" sz="1900"/>
              <a:t>TIMELINE – IMPORTANT EVENTS</a:t>
            </a:r>
          </a:p>
          <a:p>
            <a:pPr>
              <a:lnSpc>
                <a:spcPct val="90000"/>
              </a:lnSpc>
            </a:pPr>
            <a:r>
              <a:rPr lang="en-US" sz="1900"/>
              <a:t>IMPROVE HOSPITAL CARE 1948 – 2024</a:t>
            </a:r>
          </a:p>
          <a:p>
            <a:pPr>
              <a:lnSpc>
                <a:spcPct val="90000"/>
              </a:lnSpc>
            </a:pPr>
            <a:r>
              <a:rPr lang="en-US" sz="1900"/>
              <a:t>TRANSFORMING HOSPITAL 1948 - 2024</a:t>
            </a:r>
          </a:p>
          <a:p>
            <a:pPr>
              <a:lnSpc>
                <a:spcPct val="90000"/>
              </a:lnSpc>
            </a:pPr>
            <a:r>
              <a:rPr lang="en-US" sz="1900"/>
              <a:t>MEDICAL EQUIPMENT</a:t>
            </a:r>
          </a:p>
          <a:p>
            <a:pPr>
              <a:lnSpc>
                <a:spcPct val="90000"/>
              </a:lnSpc>
            </a:pPr>
            <a:r>
              <a:rPr lang="en-US" sz="1900"/>
              <a:t>CONCLUSION</a:t>
            </a:r>
          </a:p>
          <a:p>
            <a:pPr>
              <a:lnSpc>
                <a:spcPct val="90000"/>
              </a:lnSpc>
            </a:pPr>
            <a:r>
              <a:rPr lang="en-US" sz="1900"/>
              <a:t>REFERENCE</a:t>
            </a:r>
          </a:p>
          <a:p>
            <a:pPr>
              <a:lnSpc>
                <a:spcPct val="90000"/>
              </a:lnSpc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382355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50D3567F-3EB2-BC0A-26CE-4248553ABA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B753C9-6D80-865E-952B-FA1731752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INTRODUCTION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021D1-563C-D610-E987-42FD529DE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>
                <a:solidFill>
                  <a:srgbClr val="FFFFFF"/>
                </a:solidFill>
              </a:rPr>
              <a:t>In today's presentation, I would like to show how almost everything has changed in the nearly 76 years of the existence of the NHS. From the beginning to the present day. Ready? Let’s go!!!</a:t>
            </a:r>
          </a:p>
        </p:txBody>
      </p:sp>
    </p:spTree>
    <p:extLst>
      <p:ext uri="{BB962C8B-B14F-4D97-AF65-F5344CB8AC3E}">
        <p14:creationId xmlns:p14="http://schemas.microsoft.com/office/powerpoint/2010/main" val="332553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834BB5-F197-821A-9FFA-D12207CD2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US" sz="2800">
                <a:solidFill>
                  <a:srgbClr val="262626"/>
                </a:solidFill>
              </a:rPr>
              <a:t>NHS FIRST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774C0-AEC1-4CD1-C74A-4AD31649B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800">
              <a:solidFill>
                <a:srgbClr val="262626"/>
              </a:solidFill>
            </a:endParaRPr>
          </a:p>
          <a:p>
            <a:pPr marL="0" indent="0">
              <a:buNone/>
            </a:pPr>
            <a:r>
              <a:rPr lang="en-US" sz="1800">
                <a:solidFill>
                  <a:srgbClr val="262626"/>
                </a:solidFill>
              </a:rPr>
              <a:t>NHS started existing on the 5</a:t>
            </a:r>
            <a:r>
              <a:rPr lang="en-US" sz="1800" baseline="30000">
                <a:solidFill>
                  <a:srgbClr val="262626"/>
                </a:solidFill>
              </a:rPr>
              <a:t>th</a:t>
            </a:r>
            <a:r>
              <a:rPr lang="en-US" sz="1800">
                <a:solidFill>
                  <a:srgbClr val="262626"/>
                </a:solidFill>
              </a:rPr>
              <a:t> of July 1948.</a:t>
            </a:r>
          </a:p>
          <a:p>
            <a:pPr marL="0" indent="0">
              <a:buNone/>
            </a:pPr>
            <a:r>
              <a:rPr lang="en-US" sz="1800">
                <a:solidFill>
                  <a:srgbClr val="262626"/>
                </a:solidFill>
              </a:rPr>
              <a:t> </a:t>
            </a:r>
          </a:p>
          <a:p>
            <a:pPr marL="0" indent="0">
              <a:buNone/>
            </a:pPr>
            <a:endParaRPr lang="en-US" sz="1800">
              <a:solidFill>
                <a:srgbClr val="262626"/>
              </a:solidFill>
            </a:endParaRPr>
          </a:p>
          <a:p>
            <a:pPr marL="0" indent="0">
              <a:buNone/>
            </a:pPr>
            <a:r>
              <a:rPr lang="en-US" sz="1800">
                <a:solidFill>
                  <a:srgbClr val="262626"/>
                </a:solidFill>
              </a:rPr>
              <a:t>Give free treatment for all the people in different sectors like dentistry, opticians or hospitality.</a:t>
            </a:r>
            <a:r>
              <a:rPr lang="en-GB" sz="1800" b="0" i="0" u="none" strike="noStrike">
                <a:solidFill>
                  <a:srgbClr val="262626"/>
                </a:solidFill>
                <a:effectLst/>
                <a:latin typeface="Times New Roman" panose="02020603050405020304" pitchFamily="18" charset="0"/>
              </a:rPr>
              <a:t> (www.cim.co.uk, n.d.)</a:t>
            </a:r>
            <a:endParaRPr lang="en-US" sz="1800">
              <a:solidFill>
                <a:srgbClr val="262626"/>
              </a:solidFill>
            </a:endParaRPr>
          </a:p>
          <a:p>
            <a:pPr marL="0" indent="0">
              <a:buNone/>
            </a:pPr>
            <a:endParaRPr lang="en-US" sz="1800">
              <a:solidFill>
                <a:srgbClr val="262626"/>
              </a:solidFill>
            </a:endParaRPr>
          </a:p>
          <a:p>
            <a:pPr marL="0" indent="0">
              <a:buNone/>
            </a:pPr>
            <a:endParaRPr lang="en-US" sz="1800">
              <a:solidFill>
                <a:srgbClr val="262626"/>
              </a:solidFill>
            </a:endParaRPr>
          </a:p>
          <a:p>
            <a:pPr marL="0" indent="0">
              <a:buNone/>
            </a:pPr>
            <a:endParaRPr lang="en-US" sz="1800">
              <a:solidFill>
                <a:srgbClr val="262626"/>
              </a:solidFill>
            </a:endParaRPr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-up of a newspaper&#10;&#10;Description automatically generated">
            <a:extLst>
              <a:ext uri="{FF2B5EF4-FFF2-40B4-BE49-F238E27FC236}">
                <a16:creationId xmlns:a16="http://schemas.microsoft.com/office/drawing/2014/main" id="{EA11DF7B-724F-39C7-61EC-D357F62E67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05" r="6799" b="1"/>
          <a:stretch/>
        </p:blipFill>
        <p:spPr>
          <a:xfrm>
            <a:off x="6722778" y="609602"/>
            <a:ext cx="3524305" cy="558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864187"/>
      </p:ext>
    </p:extLst>
  </p:cSld>
  <p:clrMapOvr>
    <a:masterClrMapping/>
  </p:clrMapOvr>
  <p:transition spd="slow">
    <p:wheel spokes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03FF1-03B3-CE05-761E-8B1B1AB1B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rgbClr val="262626"/>
                </a:solidFill>
              </a:rPr>
              <a:t>TIMELINE – IMPORTANT EVENTS</a:t>
            </a:r>
            <a:br>
              <a:rPr lang="en-US">
                <a:solidFill>
                  <a:srgbClr val="262626"/>
                </a:solidFill>
              </a:rPr>
            </a:br>
            <a:r>
              <a:rPr lang="en-GB" b="0" i="0" u="none" strike="noStrike">
                <a:solidFill>
                  <a:srgbClr val="262626"/>
                </a:solidFill>
                <a:effectLst/>
                <a:latin typeface="Times New Roman" panose="02020603050405020304" pitchFamily="18" charset="0"/>
              </a:rPr>
              <a:t>(NHS, 2022)</a:t>
            </a:r>
            <a:endParaRPr lang="en-US">
              <a:solidFill>
                <a:srgbClr val="262626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513BCF-5035-E1CC-9CE1-A00E10788F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18194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50044535"/>
      </p:ext>
    </p:extLst>
  </p:cSld>
  <p:clrMapOvr>
    <a:masterClrMapping/>
  </p:clrMapOvr>
  <p:transition spd="slow">
    <p:wheel spokes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5A320-B581-920F-1640-B212D28A8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379" y="582045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US" dirty="0"/>
              <a:t>IMPROVE HOSPITAL CARE</a:t>
            </a:r>
            <a:br>
              <a:rPr lang="en-US" dirty="0"/>
            </a:br>
            <a:r>
              <a:rPr lang="en-US" dirty="0"/>
              <a:t>1948 - 2024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DC311-1A3A-D9F9-6E34-DF4A0CAF4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pic>
        <p:nvPicPr>
          <p:cNvPr id="7" name="Picture 6" descr="A doctor examining a person's stomach&#10;&#10;Description automatically generated">
            <a:extLst>
              <a:ext uri="{FF2B5EF4-FFF2-40B4-BE49-F238E27FC236}">
                <a16:creationId xmlns:a16="http://schemas.microsoft.com/office/drawing/2014/main" id="{4371197E-7F45-5905-AF02-45A07BFE19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2094" y="4089646"/>
            <a:ext cx="2092022" cy="205715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A74E14D-E3AC-46DF-0551-479BE7519EC6}"/>
              </a:ext>
            </a:extLst>
          </p:cNvPr>
          <p:cNvSpPr txBox="1"/>
          <p:nvPr/>
        </p:nvSpPr>
        <p:spPr>
          <a:xfrm rot="16200000">
            <a:off x="2678241" y="4606855"/>
            <a:ext cx="1949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akajimmypicard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2012)</a:t>
            </a:r>
            <a:endParaRPr lang="en-US" sz="1200" dirty="0"/>
          </a:p>
        </p:txBody>
      </p:sp>
      <p:pic>
        <p:nvPicPr>
          <p:cNvPr id="14" name="Picture 13" descr="Close-up of a headphone with a screen&#10;&#10;Description automatically generated">
            <a:extLst>
              <a:ext uri="{FF2B5EF4-FFF2-40B4-BE49-F238E27FC236}">
                <a16:creationId xmlns:a16="http://schemas.microsoft.com/office/drawing/2014/main" id="{41175E98-7D79-B7C9-9748-36418FE9F5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4927" y="4061952"/>
            <a:ext cx="2339109" cy="211254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1BA3921-E540-DF5C-F7AA-9CCD5ABDD96F}"/>
              </a:ext>
            </a:extLst>
          </p:cNvPr>
          <p:cNvSpPr txBox="1"/>
          <p:nvPr/>
        </p:nvSpPr>
        <p:spPr>
          <a:xfrm>
            <a:off x="4294909" y="5033818"/>
            <a:ext cx="29819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   1948  &gt;&gt;&gt;&gt;&gt;&gt;&gt;&gt;&gt;&gt;&gt;&gt;&gt;&gt;&gt; 2023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08E048-2982-ACD3-ED15-EF677F888C59}"/>
              </a:ext>
            </a:extLst>
          </p:cNvPr>
          <p:cNvSpPr txBox="1"/>
          <p:nvPr/>
        </p:nvSpPr>
        <p:spPr>
          <a:xfrm rot="16200000">
            <a:off x="9318277" y="4797826"/>
            <a:ext cx="24917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u="none" strike="noStrike" dirty="0">
                <a:solidFill>
                  <a:srgbClr val="505050"/>
                </a:solidFill>
                <a:effectLst/>
                <a:latin typeface="Source Sans Pro" panose="020B0503030403020204" pitchFamily="34" charset="0"/>
              </a:rPr>
              <a:t>Four Square Healthcare,2024</a:t>
            </a:r>
            <a:endParaRPr lang="en-US" sz="1100" dirty="0"/>
          </a:p>
        </p:txBody>
      </p:sp>
      <p:graphicFrame>
        <p:nvGraphicFramePr>
          <p:cNvPr id="17" name="TextBox 4">
            <a:extLst>
              <a:ext uri="{FF2B5EF4-FFF2-40B4-BE49-F238E27FC236}">
                <a16:creationId xmlns:a16="http://schemas.microsoft.com/office/drawing/2014/main" id="{DC1FACC1-948A-F02E-F45B-40CA2BDFA730}"/>
              </a:ext>
            </a:extLst>
          </p:cNvPr>
          <p:cNvGraphicFramePr/>
          <p:nvPr/>
        </p:nvGraphicFramePr>
        <p:xfrm>
          <a:off x="1295401" y="2012873"/>
          <a:ext cx="10058400" cy="2031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107CC6E-5C84-1AA3-0335-EEC5F3456529}"/>
              </a:ext>
            </a:extLst>
          </p:cNvPr>
          <p:cNvSpPr txBox="1"/>
          <p:nvPr/>
        </p:nvSpPr>
        <p:spPr>
          <a:xfrm>
            <a:off x="139959" y="-62515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329097"/>
      </p:ext>
    </p:extLst>
  </p:cSld>
  <p:clrMapOvr>
    <a:masterClrMapping/>
  </p:clrMapOvr>
  <p:transition spd="slow">
    <p:wheel spokes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BF66F7A-AF44-4E11-B2EC-A924D6A9E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8D66BB3-0CD6-48A8-B1A0-6A5BF8A5D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B0BC0A58-3341-4865-A030-0C3228E00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6FD7D759-E0E0-4C78-859C-31CAD13F5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6F6499A5-C17B-42AD-BE78-6AD703B64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CC0985CD-ACF2-4CC0-830D-38308DF52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4B20F1-92A9-5A23-436D-B78909022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883" y="629702"/>
            <a:ext cx="9445057" cy="1229529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262626"/>
                </a:solidFill>
              </a:rPr>
              <a:t>TRANSFORMING HOSPITAL</a:t>
            </a:r>
            <a:br>
              <a:rPr lang="en-US" dirty="0">
                <a:solidFill>
                  <a:srgbClr val="262626"/>
                </a:solidFill>
              </a:rPr>
            </a:br>
            <a:r>
              <a:rPr lang="en-US" dirty="0">
                <a:solidFill>
                  <a:srgbClr val="262626"/>
                </a:solidFill>
              </a:rPr>
              <a:t>1948 - 2024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A4693-182F-51D9-8BF7-1B593226C503}"/>
              </a:ext>
            </a:extLst>
          </p:cNvPr>
          <p:cNvSpPr>
            <a:spLocks/>
          </p:cNvSpPr>
          <p:nvPr/>
        </p:nvSpPr>
        <p:spPr>
          <a:xfrm>
            <a:off x="2798262" y="848412"/>
            <a:ext cx="1626306" cy="3276670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600"/>
              </a:spcAft>
              <a:buNone/>
            </a:pPr>
            <a:endParaRPr lang="en-US" sz="1200" dirty="0"/>
          </a:p>
        </p:txBody>
      </p:sp>
      <p:pic>
        <p:nvPicPr>
          <p:cNvPr id="6" name="Picture 5" descr="A group of nurses in a room&#10;&#10;Description automatically generated">
            <a:extLst>
              <a:ext uri="{FF2B5EF4-FFF2-40B4-BE49-F238E27FC236}">
                <a16:creationId xmlns:a16="http://schemas.microsoft.com/office/drawing/2014/main" id="{21B09CEC-FD78-C7AA-5D46-5B1367BC1E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530" y="1801687"/>
            <a:ext cx="1663976" cy="14886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70BD63-A337-7A49-4A72-35EFBFA286EF}"/>
              </a:ext>
            </a:extLst>
          </p:cNvPr>
          <p:cNvSpPr txBox="1"/>
          <p:nvPr/>
        </p:nvSpPr>
        <p:spPr>
          <a:xfrm rot="5400000">
            <a:off x="1856783" y="2446069"/>
            <a:ext cx="1194558" cy="2271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876" kern="1200" dirty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+mn-cs"/>
              </a:rPr>
              <a:t>(</a:t>
            </a:r>
            <a:r>
              <a:rPr lang="en-GB" sz="876" kern="1200" dirty="0" err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+mn-cs"/>
              </a:rPr>
              <a:t>CatLady</a:t>
            </a:r>
            <a:r>
              <a:rPr lang="en-GB" sz="876" kern="1200" dirty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+mn-cs"/>
              </a:rPr>
              <a:t>-Lady, 2019)</a:t>
            </a:r>
            <a:endParaRPr lang="en-US" sz="1200" dirty="0"/>
          </a:p>
        </p:txBody>
      </p:sp>
      <p:pic>
        <p:nvPicPr>
          <p:cNvPr id="9" name="Picture 8" descr="A group of nurses in a hospital&#10;&#10;Description automatically generated">
            <a:extLst>
              <a:ext uri="{FF2B5EF4-FFF2-40B4-BE49-F238E27FC236}">
                <a16:creationId xmlns:a16="http://schemas.microsoft.com/office/drawing/2014/main" id="{1808F865-5526-AF12-BD23-8DBBB1E363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7583" y="1799645"/>
            <a:ext cx="1796582" cy="149108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5B7DE66-32F9-002E-44E8-758B83A9A4E9}"/>
              </a:ext>
            </a:extLst>
          </p:cNvPr>
          <p:cNvSpPr txBox="1"/>
          <p:nvPr/>
        </p:nvSpPr>
        <p:spPr>
          <a:xfrm rot="5400000">
            <a:off x="3706096" y="2794037"/>
            <a:ext cx="1491080" cy="2158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803" kern="1200" dirty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+mn-cs"/>
              </a:rPr>
              <a:t>(Evans, 2018)</a:t>
            </a:r>
            <a:endParaRPr lang="en-US" sz="1100" dirty="0"/>
          </a:p>
        </p:txBody>
      </p:sp>
      <p:pic>
        <p:nvPicPr>
          <p:cNvPr id="12" name="Picture 11" descr="A room with medical equipment and medical equipment&#10;&#10;Description automatically generated">
            <a:extLst>
              <a:ext uri="{FF2B5EF4-FFF2-40B4-BE49-F238E27FC236}">
                <a16:creationId xmlns:a16="http://schemas.microsoft.com/office/drawing/2014/main" id="{047FD609-377A-1015-4325-639CC19185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54260" y="1799267"/>
            <a:ext cx="1808042" cy="1491081"/>
          </a:xfrm>
          <a:prstGeom prst="rect">
            <a:avLst/>
          </a:prstGeom>
        </p:spPr>
      </p:pic>
      <p:pic>
        <p:nvPicPr>
          <p:cNvPr id="14" name="Picture 13" descr="A hospital room with a bed and medical equipment&#10;&#10;Description automatically generated">
            <a:extLst>
              <a:ext uri="{FF2B5EF4-FFF2-40B4-BE49-F238E27FC236}">
                <a16:creationId xmlns:a16="http://schemas.microsoft.com/office/drawing/2014/main" id="{82E9B906-3E05-5617-74B0-4CA7B9469C4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41948" y="1799268"/>
            <a:ext cx="1626306" cy="149108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DA24328-468F-0094-48A9-861587BFB809}"/>
              </a:ext>
            </a:extLst>
          </p:cNvPr>
          <p:cNvSpPr txBox="1"/>
          <p:nvPr/>
        </p:nvSpPr>
        <p:spPr>
          <a:xfrm rot="16200000">
            <a:off x="10711723" y="2415890"/>
            <a:ext cx="1329210" cy="2158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803" kern="1200" dirty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+mn-cs"/>
              </a:rPr>
              <a:t>(</a:t>
            </a:r>
            <a:r>
              <a:rPr lang="en-GB" sz="803" kern="1200" dirty="0" err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+mn-cs"/>
              </a:rPr>
              <a:t>Publicfinance.co.uk</a:t>
            </a:r>
            <a:r>
              <a:rPr lang="en-GB" sz="803" kern="1200" dirty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+mn-cs"/>
              </a:rPr>
              <a:t>, 2017)</a:t>
            </a:r>
            <a:endParaRPr lang="en-US" sz="1100" dirty="0"/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id="{1CDB2D10-34D5-3ED6-5C2E-39690EFCF7B8}"/>
              </a:ext>
            </a:extLst>
          </p:cNvPr>
          <p:cNvSpPr/>
          <p:nvPr/>
        </p:nvSpPr>
        <p:spPr>
          <a:xfrm rot="3094205">
            <a:off x="4706112" y="1961137"/>
            <a:ext cx="390144" cy="44455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Down Arrow 15">
            <a:extLst>
              <a:ext uri="{FF2B5EF4-FFF2-40B4-BE49-F238E27FC236}">
                <a16:creationId xmlns:a16="http://schemas.microsoft.com/office/drawing/2014/main" id="{28550D62-A973-FA63-A86A-1A06C50CEA5A}"/>
              </a:ext>
            </a:extLst>
          </p:cNvPr>
          <p:cNvSpPr/>
          <p:nvPr/>
        </p:nvSpPr>
        <p:spPr>
          <a:xfrm rot="19014938">
            <a:off x="6811852" y="1996800"/>
            <a:ext cx="359109" cy="403033"/>
          </a:xfrm>
          <a:prstGeom prst="downArrow">
            <a:avLst>
              <a:gd name="adj1" fmla="val 50000"/>
              <a:gd name="adj2" fmla="val 44969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7AE37C0-A2EB-998E-AC88-A40018E18FB6}"/>
              </a:ext>
            </a:extLst>
          </p:cNvPr>
          <p:cNvSpPr txBox="1"/>
          <p:nvPr/>
        </p:nvSpPr>
        <p:spPr>
          <a:xfrm>
            <a:off x="6294591" y="3647524"/>
            <a:ext cx="549273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Advanced imaging tech(MRI, CT), robotic assisted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Electronic health record, telemedicine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Large ,specialized medical </a:t>
            </a:r>
            <a:r>
              <a:rPr lang="en-US" dirty="0" err="1"/>
              <a:t>centres</a:t>
            </a:r>
            <a:r>
              <a:rPr lang="en-US" dirty="0"/>
              <a:t>, ambulatory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Patient </a:t>
            </a:r>
            <a:r>
              <a:rPr lang="en-US" dirty="0" err="1"/>
              <a:t>centres</a:t>
            </a:r>
            <a:r>
              <a:rPr lang="en-US" dirty="0"/>
              <a:t> care, emphasis, shared decision-making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Team- based care,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Patient education programs, global partnership, internet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Public/private insurance, alternative payment method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EBBD77-FD14-3C1E-FB6C-950F4FB19BFE}"/>
              </a:ext>
            </a:extLst>
          </p:cNvPr>
          <p:cNvSpPr txBox="1"/>
          <p:nvPr/>
        </p:nvSpPr>
        <p:spPr>
          <a:xfrm>
            <a:off x="914400" y="3677920"/>
            <a:ext cx="538019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diagnostic tools , basic surgical 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use of tech, handwritten medical record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Small centralized hospital with limited capacity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Authoritarian doctor-patient relationship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collaboration between healthcare professionals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public access to medical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health insurance , out of pocket payment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93149"/>
      </p:ext>
    </p:extLst>
  </p:cSld>
  <p:clrMapOvr>
    <a:masterClrMapping/>
  </p:clrMapOvr>
  <p:transition spd="slow">
    <p:wheel spokes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Test tubes with samples on a test tube rack">
            <a:extLst>
              <a:ext uri="{FF2B5EF4-FFF2-40B4-BE49-F238E27FC236}">
                <a16:creationId xmlns:a16="http://schemas.microsoft.com/office/drawing/2014/main" id="{433E2DEA-5272-1710-7684-CC7DDDC97C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</a:blip>
          <a:srcRect t="14050" b="16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B0393412-BB8B-4EC9-A88D-93917FA47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11227442" cy="5883295"/>
          </a:xfrm>
          <a:prstGeom prst="rect">
            <a:avLst/>
          </a:prstGeom>
          <a:blipFill dpi="0" rotWithShape="1">
            <a:blip r:embed="rId4">
              <a:alphaModFix amt="88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8AB7DB4-4BE9-465B-8843-8073715FF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94A7A6-22A2-F41A-F859-0E1FC43AC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/>
              <a:t>MEDICAL EQUIPMENT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AFC431BA-A96A-492C-A2FA-F9F701E38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7" name="Group 46">
            <a:extLst>
              <a:ext uri="{FF2B5EF4-FFF2-40B4-BE49-F238E27FC236}">
                <a16:creationId xmlns:a16="http://schemas.microsoft.com/office/drawing/2014/main" id="{79E73055-8C3E-4C1D-88EA-3D22039CD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>
          <p:nvSpPr>
            <p:cNvPr id="36" name="Rounded Rectangle 30">
              <a:extLst>
                <a:ext uri="{FF2B5EF4-FFF2-40B4-BE49-F238E27FC236}">
                  <a16:creationId xmlns:a16="http://schemas.microsoft.com/office/drawing/2014/main" id="{FF9A1137-08E4-442C-9270-0F23E380D9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6A4AC3F5-7F5F-4B49-835E-36CBE45D34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>
          <p:nvSpPr>
            <p:cNvPr id="38" name="Rounded Rectangle 32">
              <a:extLst>
                <a:ext uri="{FF2B5EF4-FFF2-40B4-BE49-F238E27FC236}">
                  <a16:creationId xmlns:a16="http://schemas.microsoft.com/office/drawing/2014/main" id="{C79DCCFA-B647-41F3-8C57-D19A61760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3C7401E9-AF65-4A82-8FB1-401302CD5A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93F71E5-51A3-E086-1BAE-DE3CBD8DF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200" dirty="0"/>
              <a:t>During the 76 years of the NHS's existence, we can see how much modern life-saving equipment we have. In the early 1950s, we did not have access to many devices that are necessary today. </a:t>
            </a:r>
            <a:r>
              <a:rPr lang="en-GB" sz="2200" b="0" i="0" u="none" strike="noStrike" dirty="0">
                <a:effectLst/>
                <a:latin typeface="Times New Roman" panose="02020603050405020304" pitchFamily="18" charset="0"/>
              </a:rPr>
              <a:t>(</a:t>
            </a:r>
            <a:r>
              <a:rPr lang="en-GB" sz="2200" b="0" i="0" u="none" strike="noStrike" dirty="0" err="1">
                <a:effectLst/>
                <a:latin typeface="Times New Roman" panose="02020603050405020304" pitchFamily="18" charset="0"/>
              </a:rPr>
              <a:t>medecon</a:t>
            </a:r>
            <a:r>
              <a:rPr lang="en-GB" sz="2200" b="0" i="0" u="none" strike="noStrike" dirty="0">
                <a:effectLst/>
                <a:latin typeface="Times New Roman" panose="02020603050405020304" pitchFamily="18" charset="0"/>
              </a:rPr>
              <a:t>, n.d.)</a:t>
            </a:r>
            <a:endParaRPr lang="en-US" sz="22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Blood tests or vaccinations are not as scary as they used to be.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 X-ray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MRI machines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ULTRASOUND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 ECG</a:t>
            </a:r>
          </a:p>
        </p:txBody>
      </p:sp>
    </p:spTree>
    <p:extLst>
      <p:ext uri="{BB962C8B-B14F-4D97-AF65-F5344CB8AC3E}">
        <p14:creationId xmlns:p14="http://schemas.microsoft.com/office/powerpoint/2010/main" val="1949545814"/>
      </p:ext>
    </p:extLst>
  </p:cSld>
  <p:clrMapOvr>
    <a:masterClrMapping/>
  </p:clrMapOvr>
  <p:transition spd="slow">
    <p:wheel spokes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pen doors">
            <a:extLst>
              <a:ext uri="{FF2B5EF4-FFF2-40B4-BE49-F238E27FC236}">
                <a16:creationId xmlns:a16="http://schemas.microsoft.com/office/drawing/2014/main" id="{0539BA74-A81F-B052-A579-E5C2FD52F58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</a:blip>
          <a:srcRect b="15730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B0393412-BB8B-4EC9-A88D-93917FA47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11227442" cy="5883295"/>
          </a:xfrm>
          <a:prstGeom prst="rect">
            <a:avLst/>
          </a:prstGeom>
          <a:blipFill dpi="0" rotWithShape="1">
            <a:blip r:embed="rId4">
              <a:alphaModFix amt="88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8AB7DB4-4BE9-465B-8843-8073715FF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E3744A-54FA-61A0-2EDA-C2B4354A4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/>
              <a:t>CONCLUSION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FC431BA-A96A-492C-A2FA-F9F701E38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9E73055-8C3E-4C1D-88EA-3D22039CD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>
          <p:nvSpPr>
            <p:cNvPr id="23" name="Rounded Rectangle 30">
              <a:extLst>
                <a:ext uri="{FF2B5EF4-FFF2-40B4-BE49-F238E27FC236}">
                  <a16:creationId xmlns:a16="http://schemas.microsoft.com/office/drawing/2014/main" id="{FF9A1137-08E4-442C-9270-0F23E380D9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6A4AC3F5-7F5F-4B49-835E-36CBE45D34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>
          <p:nvSpPr>
            <p:cNvPr id="25" name="Rounded Rectangle 32">
              <a:extLst>
                <a:ext uri="{FF2B5EF4-FFF2-40B4-BE49-F238E27FC236}">
                  <a16:creationId xmlns:a16="http://schemas.microsoft.com/office/drawing/2014/main" id="{C79DCCFA-B647-41F3-8C57-D19A61760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3C7401E9-AF65-4A82-8FB1-401302CD5A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1AF71-3EBD-9F2D-AD9D-184D4F1CDA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development of hospital from 1948 to 2023 has been significant </a:t>
            </a:r>
            <a:r>
              <a:rPr lang="en-US" dirty="0" err="1"/>
              <a:t>advacements</a:t>
            </a:r>
            <a:r>
              <a:rPr lang="en-US" dirty="0"/>
              <a:t>,  in medical technology, improved patient care and expanded healthcare services.</a:t>
            </a:r>
          </a:p>
        </p:txBody>
      </p:sp>
    </p:spTree>
    <p:extLst>
      <p:ext uri="{BB962C8B-B14F-4D97-AF65-F5344CB8AC3E}">
        <p14:creationId xmlns:p14="http://schemas.microsoft.com/office/powerpoint/2010/main" val="2059495208"/>
      </p:ext>
    </p:extLst>
  </p:cSld>
  <p:clrMapOvr>
    <a:masterClrMapping/>
  </p:clrMapOvr>
  <p:transition spd="slow">
    <p:wheel spokes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note with a red heart and a pen on a wood surface&#10;&#10;Description automatically generated">
            <a:extLst>
              <a:ext uri="{FF2B5EF4-FFF2-40B4-BE49-F238E27FC236}">
                <a16:creationId xmlns:a16="http://schemas.microsoft.com/office/drawing/2014/main" id="{EBDA948D-C25F-0ED6-4BC9-7034AA190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335" y="654908"/>
            <a:ext cx="10626811" cy="5528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704990"/>
      </p:ext>
    </p:extLst>
  </p:cSld>
  <p:clrMapOvr>
    <a:masterClrMapping/>
  </p:clrMapOvr>
  <p:transition spd="slow">
    <p:wheel spokes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48" descr="Stethoscope on white background">
            <a:extLst>
              <a:ext uri="{FF2B5EF4-FFF2-40B4-BE49-F238E27FC236}">
                <a16:creationId xmlns:a16="http://schemas.microsoft.com/office/drawing/2014/main" id="{5576E5D6-261D-2C55-E7B6-735128CE76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09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DB6C3E-2881-B92A-A623-F21A17D80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ACD78-64B4-9C4E-98C2-2803134E7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000" b="1" i="0" u="none" strike="noStrike" dirty="0">
              <a:solidFill>
                <a:srgbClr val="FFFFFF"/>
              </a:solidFill>
              <a:effectLst/>
              <a:latin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akajimmypicard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(2012). </a:t>
            </a:r>
            <a:r>
              <a:rPr lang="en-GB" sz="1000" b="0" i="1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medical equipment Electronic Stethoscope 1948 2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Flickr. Available at: https://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www.flickr.com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/photos/78148654@N06/7160656132 [Accessed 23 Feb. 2024].</a:t>
            </a:r>
          </a:p>
          <a:p>
            <a:pPr>
              <a:lnSpc>
                <a:spcPct val="90000"/>
              </a:lnSpc>
            </a:pP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CatLady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-Lady (2019). </a:t>
            </a:r>
            <a:r>
              <a:rPr lang="en-GB" sz="1000" b="0" i="1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Hospital operating room containing the latest equipment at the time. April 18, 1948.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 [online] REDIT. Available at: https://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www.reddit.com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/r/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TheWayWeWere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/comments/bd2ur6/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hospital_operating_room_containing_the_latest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/?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rdt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=60456 [Accessed 23 Feb. 2024].</a:t>
            </a:r>
            <a:endParaRPr lang="en-GB" sz="1000" b="1" i="0" u="none" strike="noStrike" dirty="0">
              <a:solidFill>
                <a:srgbClr val="FFFFFF"/>
              </a:solidFill>
              <a:effectLst/>
              <a:latin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www.cim.co.uk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(n.d.). </a:t>
            </a:r>
            <a:r>
              <a:rPr lang="en-GB" sz="1000" b="0" i="1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NHS marks 70 years: The change in marketing over the decades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www.cim.co.uk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/newsroom/nhs-marks-70-years-the-change-in-marketing-over-the-decades/ [Accessed 8 Mar. 2024].</a:t>
            </a:r>
          </a:p>
          <a:p>
            <a:pPr>
              <a:lnSpc>
                <a:spcPct val="90000"/>
              </a:lnSpc>
            </a:pP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  Evans, E. (2018). </a:t>
            </a:r>
            <a:r>
              <a:rPr lang="en-GB" sz="1000" b="0" i="1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Paying for healthcare: life in Britain before the ‘free’ NHS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HistoryExtra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Available at:           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hlinkClick r:id="rId3"/>
              </a:rPr>
              <a:t>https://www.historyextra.com/period/20th-century/nhs-history-pay-healthcare-free/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medecon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(n.d.). </a:t>
            </a:r>
            <a:r>
              <a:rPr lang="en-GB" sz="1000" b="0" i="1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Imaging system Remanufacturing UK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www.medecon.co.uk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/imaging-system-remanufacturing-services [Accessed 8 Mar. 2024].</a:t>
            </a:r>
          </a:p>
          <a:p>
            <a:pPr>
              <a:lnSpc>
                <a:spcPct val="90000"/>
              </a:lnSpc>
            </a:pP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NHS (2022). </a:t>
            </a:r>
            <a:r>
              <a:rPr lang="en-GB" sz="1000" b="0" i="1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NHS England» NHS History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www.england.nhs.uk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Available at: https://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www.england.nhs.uk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nhsbirthday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/about-the-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nhs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-birthday/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nhs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-history/.</a:t>
            </a:r>
          </a:p>
          <a:p>
            <a:pPr>
              <a:lnSpc>
                <a:spcPct val="90000"/>
              </a:lnSpc>
            </a:pP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Publicfinance.co.uk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(2017). </a:t>
            </a:r>
            <a:r>
              <a:rPr lang="en-GB" sz="1000" b="0" i="1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NHS faces huge loss of time and money from cancelled surgery | Public Finance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www.publicfinance.co.uk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/news/2017/05/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nhs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-faces-huge-loss-time-and-money-cancelled-surgery..</a:t>
            </a:r>
          </a:p>
          <a:p>
            <a:pPr>
              <a:lnSpc>
                <a:spcPct val="90000"/>
              </a:lnSpc>
            </a:pP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The Independent. (2018). </a:t>
            </a:r>
            <a:r>
              <a:rPr lang="en-GB" sz="1000" b="0" i="1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How it took nearly a century for the NHS to be formed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www.independent.co.uk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/news/</a:t>
            </a:r>
            <a:r>
              <a:rPr lang="en-GB" sz="1000" b="0" i="0" u="none" strike="noStrike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long_reads</a:t>
            </a:r>
            <a:r>
              <a:rPr lang="en-GB" sz="10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/nhs-70-formed-florence-nightingale-century-free-healthcare-a8429346.html.</a:t>
            </a:r>
          </a:p>
          <a:p>
            <a:pPr>
              <a:lnSpc>
                <a:spcPct val="90000"/>
              </a:lnSpc>
            </a:pPr>
            <a:endParaRPr lang="en-US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994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6838</TotalTime>
  <Words>928</Words>
  <Application>Microsoft Macintosh PowerPoint</Application>
  <PresentationFormat>Widescreen</PresentationFormat>
  <Paragraphs>86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-apple-system</vt:lpstr>
      <vt:lpstr>Arial</vt:lpstr>
      <vt:lpstr>Garamond</vt:lpstr>
      <vt:lpstr>Source Sans Pro</vt:lpstr>
      <vt:lpstr>Times New Roman</vt:lpstr>
      <vt:lpstr>Organic</vt:lpstr>
      <vt:lpstr>LCHS4003  Introduction to Health and Social Care    KATARZYNA KUPCZYK (2316845)</vt:lpstr>
      <vt:lpstr>OVERVIEW</vt:lpstr>
      <vt:lpstr>INTRODUCTION</vt:lpstr>
      <vt:lpstr>NHS FIRST STEPS</vt:lpstr>
      <vt:lpstr>TIMELINE – IMPORTANT EVENTS (NHS, 2022)</vt:lpstr>
      <vt:lpstr>IMPROVE HOSPITAL CARE 1948 - 2024</vt:lpstr>
      <vt:lpstr>TRANSFORMING HOSPITAL 1948 - 2024</vt:lpstr>
      <vt:lpstr>MEDICAL EQUIPMENT</vt:lpstr>
      <vt:lpstr>CONCLUSION</vt:lpstr>
      <vt:lpstr>PowerPoint Presentation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LCHS4003  Introduction to Health and Social Care   DR. DIOLA  BIJLHOUT </dc:title>
  <dc:creator>Katarzyna Kupczyk (2316845)</dc:creator>
  <cp:lastModifiedBy>Katarzyna Kupczyk (2316845)</cp:lastModifiedBy>
  <cp:revision>3</cp:revision>
  <dcterms:created xsi:type="dcterms:W3CDTF">2024-02-22T21:08:53Z</dcterms:created>
  <dcterms:modified xsi:type="dcterms:W3CDTF">2024-03-12T00:38:46Z</dcterms:modified>
</cp:coreProperties>
</file>