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8" r:id="rId11"/>
    <p:sldId id="266" r:id="rId12"/>
    <p:sldId id="269" r:id="rId13"/>
    <p:sldId id="270" r:id="rId14"/>
    <p:sldId id="271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198DC37-CEEA-CBF7-9729-3220A33C0C1F}" v="1399" dt="2023-04-08T15:29:31.605"/>
    <p1510:client id="{2E038493-2CF5-6F1F-3DFF-4B8179634F10}" v="1" dt="2023-04-09T08:44:54.180"/>
    <p1510:client id="{59F8DF27-8BF3-4A47-B4C4-3024232A5BCD}" v="419" dt="2023-03-31T09:50:46.568"/>
    <p1510:client id="{5CF3852C-60FB-20CE-4FF5-1E9B0A4CA098}" v="796" dt="2023-04-09T13:05:01.477"/>
    <p1510:client id="{62B21317-54B2-F311-4FB7-20CA8F69D890}" v="5" dt="2023-04-09T09:56:40.637"/>
    <p1510:client id="{842731FC-CA64-E3CD-A59C-4FA5BE07E510}" v="3" dt="2023-04-09T12:04:19.855"/>
    <p1510:client id="{C1F788F0-8C0F-F6CF-2357-4F624663E82D}" v="11" dt="2023-04-09T09:32:22.82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748618E9-EE2D-4864-9EEE-58939BD4FB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317D1EC0-23FF-4FC8-B22D-E34878EAA4CC}"/>
                </a:ext>
              </a:extLst>
            </p:cNvPr>
            <p:cNvCxnSpPr>
              <a:cxnSpLocks/>
            </p:cNvCxnSpPr>
            <p:nvPr/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5AB929A7-258C-4469-AAB4-A67D713F7A80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DA635CDB-2D00-49D5-B26E-0694A25000C7}"/>
                </a:ext>
              </a:extLst>
            </p:cNvPr>
            <p:cNvCxnSpPr>
              <a:cxnSpLocks/>
            </p:cNvCxnSpPr>
            <p:nvPr/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B4288D7A-F857-418D-92F2-368E841B9F27}"/>
                </a:ext>
              </a:extLst>
            </p:cNvPr>
            <p:cNvCxnSpPr>
              <a:cxnSpLocks/>
            </p:cNvCxnSpPr>
            <p:nvPr/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F1084F50-7F3C-4A4A-877E-FFD9EC7CD88B}"/>
                </a:ext>
              </a:extLst>
            </p:cNvPr>
            <p:cNvCxnSpPr>
              <a:cxnSpLocks/>
            </p:cNvCxnSpPr>
            <p:nvPr/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331E64C1-F4C0-4A94-B319-BB1A0A2450B5}"/>
                </a:ext>
              </a:extLst>
            </p:cNvPr>
            <p:cNvCxnSpPr>
              <a:cxnSpLocks/>
            </p:cNvCxnSpPr>
            <p:nvPr/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363D8374-8052-417F-AB69-B97EAC43D513}"/>
                </a:ext>
              </a:extLst>
            </p:cNvPr>
            <p:cNvCxnSpPr>
              <a:cxnSpLocks/>
            </p:cNvCxnSpPr>
            <p:nvPr/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C7750734-4D51-4019-A003-38A3DE49B434}"/>
                </a:ext>
              </a:extLst>
            </p:cNvPr>
            <p:cNvCxnSpPr>
              <a:cxnSpLocks/>
            </p:cNvCxnSpPr>
            <p:nvPr/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71B693D1-DBA2-4D3B-9B37-D9EE8C4112F4}"/>
                </a:ext>
              </a:extLst>
            </p:cNvPr>
            <p:cNvCxnSpPr>
              <a:cxnSpLocks/>
            </p:cNvCxnSpPr>
            <p:nvPr/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1BCD3EA8-E4C0-4AF6-817F-F9F29157A499}"/>
                </a:ext>
              </a:extLst>
            </p:cNvPr>
            <p:cNvCxnSpPr>
              <a:cxnSpLocks/>
            </p:cNvCxnSpPr>
            <p:nvPr/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7A170FB3-B397-4AC9-85FD-65388F26D90A}"/>
                </a:ext>
              </a:extLst>
            </p:cNvPr>
            <p:cNvCxnSpPr>
              <a:cxnSpLocks/>
            </p:cNvCxnSpPr>
            <p:nvPr/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BE5EC0B9-49C7-4777-AEC5-B5EF8DE40498}"/>
                </a:ext>
              </a:extLst>
            </p:cNvPr>
            <p:cNvCxnSpPr>
              <a:cxnSpLocks/>
            </p:cNvCxnSpPr>
            <p:nvPr/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7902048B-30F7-4434-87A5-140F9BB4BEB1}"/>
                </a:ext>
              </a:extLst>
            </p:cNvPr>
            <p:cNvCxnSpPr>
              <a:cxnSpLocks/>
            </p:cNvCxnSpPr>
            <p:nvPr/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0500A6E2-A41C-4751-8A4E-9A0C5718D930}"/>
                </a:ext>
              </a:extLst>
            </p:cNvPr>
            <p:cNvCxnSpPr>
              <a:cxnSpLocks/>
            </p:cNvCxnSpPr>
            <p:nvPr/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FC259517-7BE7-45F9-81C0-3A6362BF143C}"/>
                </a:ext>
              </a:extLst>
            </p:cNvPr>
            <p:cNvCxnSpPr>
              <a:cxnSpLocks/>
            </p:cNvCxnSpPr>
            <p:nvPr/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90652F56-7B71-42B2-AB68-22204A6DF177}"/>
                </a:ext>
              </a:extLst>
            </p:cNvPr>
            <p:cNvCxnSpPr>
              <a:cxnSpLocks/>
            </p:cNvCxnSpPr>
            <p:nvPr/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1059830E-1C3D-4D42-8789-524971CB4657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B53325A7-86D3-4B52-A7E3-ADDF408B4067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6D53F46F-EC12-484C-A4E7-791E57687AC1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464ED9CA-8950-47B8-A9ED-22B45CE15FBC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E4429F7B-9FD7-438F-8ECA-3FCAD0061805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0C558100-D455-4B41-890C-BCC898B2D165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F2886397-398A-4318-BE16-2CBAC1902F9E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7D32A3A6-CE6E-4ABD-8522-2C8DC88C070E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F9014C09-5B84-4798-8BDE-C80D76E67B8E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2A29EB9E-ED9D-4C69-8A26-9A7A0A830569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AA2899F9-1795-416F-8F3D-26EEB684DB6A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E3043474-8625-495C-BD06-3627FD286C55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D432CE47-7631-408E-8DDC-79EE378B707B}"/>
                </a:ext>
              </a:extLst>
            </p:cNvPr>
            <p:cNvCxnSpPr>
              <a:cxnSpLocks/>
            </p:cNvCxnSpPr>
            <p:nvPr/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B2C8832D-8B8D-4036-B913-2D363143274B}"/>
                </a:ext>
              </a:extLst>
            </p:cNvPr>
            <p:cNvCxnSpPr>
              <a:cxnSpLocks/>
            </p:cNvCxnSpPr>
            <p:nvPr/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1CCEFEAF-E87B-4FF2-A947-94CABAA0610D}"/>
                </a:ext>
              </a:extLst>
            </p:cNvPr>
            <p:cNvCxnSpPr>
              <a:cxnSpLocks/>
            </p:cNvCxnSpPr>
            <p:nvPr/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43A7CD3-94E1-42A9-BAB7-2AFCD9FCBD1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91078" y="722903"/>
            <a:ext cx="10495904" cy="2460770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467609B-8FD3-4FF7-8EBC-6619CA868B3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91078" y="3428997"/>
            <a:ext cx="10495904" cy="2306639"/>
          </a:xfrm>
        </p:spPr>
        <p:txBody>
          <a:bodyPr/>
          <a:lstStyle>
            <a:lvl1pPr marL="0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39" name="Right Triangle 38">
            <a:extLst>
              <a:ext uri="{FF2B5EF4-FFF2-40B4-BE49-F238E27FC236}">
                <a16:creationId xmlns:a16="http://schemas.microsoft.com/office/drawing/2014/main" id="{2437C4A8-8E3A-4ADA-93B9-64737CE1AB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3500000">
            <a:off x="-281093" y="2607907"/>
            <a:ext cx="568289" cy="568289"/>
          </a:xfrm>
          <a:prstGeom prst="rtTriangl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C7A76F-3401-4F50-AE85-8F2AA247B9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4/10/2023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F02E50-D34E-4DD4-8B3B-55D08F25F5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91078" y="236364"/>
            <a:ext cx="4114800" cy="417126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B53B71-D2FA-4DDC-9C9C-E26F7B591A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33777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0D8D6B-70A2-430A-9F5D-DA093D8C16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4A2845-6CA6-4745-A951-25B8D5319D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049424-7A20-4BA1-9F60-671A5DBB3B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4/10/2023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1BD2B2-E17F-402E-8EA3-5C7C1118A8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D23070-8658-4AC0-B2A3-4BE605A840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64243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A69DB7AC-F7D7-430A-A2A7-CD3EBBF1D3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66AAF10E-F092-4160-BF4A-FF568555B790}"/>
                </a:ext>
              </a:extLst>
            </p:cNvPr>
            <p:cNvCxnSpPr>
              <a:cxnSpLocks/>
            </p:cNvCxnSpPr>
            <p:nvPr/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36341C04-9B94-4385-A661-7B8C17000497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F4C1D709-6A0F-409C-B2D0-C248E562265E}"/>
                </a:ext>
              </a:extLst>
            </p:cNvPr>
            <p:cNvCxnSpPr>
              <a:cxnSpLocks/>
            </p:cNvCxnSpPr>
            <p:nvPr/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B999BE53-BA11-4B67-BFBB-6281DB50C75D}"/>
                </a:ext>
              </a:extLst>
            </p:cNvPr>
            <p:cNvCxnSpPr>
              <a:cxnSpLocks/>
            </p:cNvCxnSpPr>
            <p:nvPr/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9B662D93-31C1-4DFB-A938-E631F89AA9F0}"/>
                </a:ext>
              </a:extLst>
            </p:cNvPr>
            <p:cNvCxnSpPr>
              <a:cxnSpLocks/>
            </p:cNvCxnSpPr>
            <p:nvPr/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97ECC8DA-0BEC-4508-89D4-12FA35B481F5}"/>
                </a:ext>
              </a:extLst>
            </p:cNvPr>
            <p:cNvCxnSpPr>
              <a:cxnSpLocks/>
            </p:cNvCxnSpPr>
            <p:nvPr/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67DC8E6C-1B78-4B89-82DD-BBA778CD1482}"/>
                </a:ext>
              </a:extLst>
            </p:cNvPr>
            <p:cNvCxnSpPr>
              <a:cxnSpLocks/>
            </p:cNvCxnSpPr>
            <p:nvPr/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28E5F54A-0315-4B15-B865-1F0460526260}"/>
                </a:ext>
              </a:extLst>
            </p:cNvPr>
            <p:cNvCxnSpPr>
              <a:cxnSpLocks/>
            </p:cNvCxnSpPr>
            <p:nvPr/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4DD7F352-DE39-4835-8D3F-69CDEC490F1E}"/>
                </a:ext>
              </a:extLst>
            </p:cNvPr>
            <p:cNvCxnSpPr>
              <a:cxnSpLocks/>
            </p:cNvCxnSpPr>
            <p:nvPr/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49D6F20A-F777-4F41-B23B-735A64FA5DA3}"/>
                </a:ext>
              </a:extLst>
            </p:cNvPr>
            <p:cNvCxnSpPr>
              <a:cxnSpLocks/>
            </p:cNvCxnSpPr>
            <p:nvPr/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21BBADBA-0F74-418B-BC50-AD44596C3EF8}"/>
                </a:ext>
              </a:extLst>
            </p:cNvPr>
            <p:cNvCxnSpPr>
              <a:cxnSpLocks/>
            </p:cNvCxnSpPr>
            <p:nvPr/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3918BE26-88E5-457C-8095-745F34D15366}"/>
                </a:ext>
              </a:extLst>
            </p:cNvPr>
            <p:cNvCxnSpPr>
              <a:cxnSpLocks/>
            </p:cNvCxnSpPr>
            <p:nvPr/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4FB269E0-E058-4340-B93D-7D40FFF521F3}"/>
                </a:ext>
              </a:extLst>
            </p:cNvPr>
            <p:cNvCxnSpPr>
              <a:cxnSpLocks/>
            </p:cNvCxnSpPr>
            <p:nvPr/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EDDD9AEE-5501-4385-B339-4616F567B53D}"/>
                </a:ext>
              </a:extLst>
            </p:cNvPr>
            <p:cNvCxnSpPr>
              <a:cxnSpLocks/>
            </p:cNvCxnSpPr>
            <p:nvPr/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84D29C61-8926-4C98-882B-AB90108C8386}"/>
                </a:ext>
              </a:extLst>
            </p:cNvPr>
            <p:cNvCxnSpPr>
              <a:cxnSpLocks/>
            </p:cNvCxnSpPr>
            <p:nvPr/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CAC585F9-B633-4F7E-AADE-75079DC17158}"/>
                </a:ext>
              </a:extLst>
            </p:cNvPr>
            <p:cNvCxnSpPr>
              <a:cxnSpLocks/>
            </p:cNvCxnSpPr>
            <p:nvPr/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E5DC6366-5525-4FBC-9886-D4409F6B2993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7CC03CF9-098C-4140-806A-023D3DC3F2E3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D9C41BC4-89DF-4EC4-A141-9EF16D8EEB5B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432AD067-E64C-499E-9C0A-A72525874417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6653DD54-FA2B-4B91-A94E-3C46AE21B385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586AC204-156B-442E-B028-01036BD1F267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303512DE-F013-431A-9F6E-ADDA88FB2DD5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8E95FEE1-61A9-4065-B9F8-5589180AC62B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5028AA59-C1FA-46C0-BFDD-1C1D3404C81C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0A5C99EE-B791-470A-8639-0357A751EB43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454F4204-F48B-4AF5-B11E-0CE7D972AC37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076643FE-3966-4B82-9623-C61A56EDD20C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2DD769C5-B1B1-45BD-A40A-67E6568C8434}"/>
                </a:ext>
              </a:extLst>
            </p:cNvPr>
            <p:cNvCxnSpPr>
              <a:cxnSpLocks/>
            </p:cNvCxnSpPr>
            <p:nvPr/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2A511707-50C7-48B2-81F7-5C82BF57795C}"/>
                </a:ext>
              </a:extLst>
            </p:cNvPr>
            <p:cNvCxnSpPr>
              <a:cxnSpLocks/>
            </p:cNvCxnSpPr>
            <p:nvPr/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838D44F3-CCFE-48A0-8414-FFF5E43D9184}"/>
                </a:ext>
              </a:extLst>
            </p:cNvPr>
            <p:cNvCxnSpPr>
              <a:cxnSpLocks/>
            </p:cNvCxnSpPr>
            <p:nvPr/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D126FE0-8204-40BB-AD46-4A0C7A4751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1078" y="718115"/>
            <a:ext cx="10312571" cy="278150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25E350-4200-419C-A167-527DD6B777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91078" y="3753350"/>
            <a:ext cx="10312571" cy="1991572"/>
          </a:xfrm>
        </p:spPr>
        <p:txBody>
          <a:bodyPr/>
          <a:lstStyle>
            <a:lvl1pPr marL="0" indent="0">
              <a:buNone/>
              <a:defRPr lang="en-US" sz="2400" kern="120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9" name="Right Triangle 38">
            <a:extLst>
              <a:ext uri="{FF2B5EF4-FFF2-40B4-BE49-F238E27FC236}">
                <a16:creationId xmlns:a16="http://schemas.microsoft.com/office/drawing/2014/main" id="{6741F519-22CF-4C01-B140-5480DBAB30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3500000">
            <a:off x="-281093" y="2607907"/>
            <a:ext cx="568289" cy="568289"/>
          </a:xfrm>
          <a:prstGeom prst="rtTriangl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5D1550-9064-4767-B70A-3501AF956C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4/10/2023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1E1C33-2E8E-4041-9683-12048CB8AB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D36992-B921-4F3F-9C4A-0D67E618D1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82204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ACFDF5-4B31-4F1B-83BA-82A9510379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1078" y="722903"/>
            <a:ext cx="10312571" cy="1354844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4EC9A6-F718-4497-8A75-637EE17458E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91078" y="2345843"/>
            <a:ext cx="5009584" cy="32743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503E57-9695-4508-9778-B3DB1FB5FAB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935075" y="2345843"/>
            <a:ext cx="5068574" cy="32743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474CEE6-B9DC-4CCC-8F4C-0B4DADFB01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4/10/2023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AC85191-5804-47C9-95EB-D49D715737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D6B0A03-44F6-4299-B45D-E07A02390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02099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6920E6-CC97-4BD8-92FE-8F36024D0E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1078" y="722900"/>
            <a:ext cx="10320062" cy="140750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3872FB-EDD5-42FB-8A9A-279EAD4FB0D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91078" y="2331481"/>
            <a:ext cx="4963444" cy="540072"/>
          </a:xfrm>
        </p:spPr>
        <p:txBody>
          <a:bodyPr anchor="b"/>
          <a:lstStyle>
            <a:lvl1pPr marL="0" indent="0">
              <a:buNone/>
              <a:defRPr sz="24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5F28C1-95C8-476A-8D93-D580DD39D8F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91078" y="2954564"/>
            <a:ext cx="4963444" cy="27903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4315485-EE1A-41B0-873A-BA9D06E88BF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03351" y="2331481"/>
            <a:ext cx="4900298" cy="540072"/>
          </a:xfrm>
        </p:spPr>
        <p:txBody>
          <a:bodyPr anchor="b"/>
          <a:lstStyle>
            <a:lvl1pPr marL="0" indent="0">
              <a:buNone/>
              <a:defRPr sz="24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581A6FB-1583-4A1B-A4A7-C65062C57B7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03351" y="2954564"/>
            <a:ext cx="4900298" cy="27903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3A29EA7-E61E-4617-9DA9-40B9299B328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83587" y="6215870"/>
            <a:ext cx="3843779" cy="417126"/>
          </a:xfrm>
        </p:spPr>
        <p:txBody>
          <a:bodyPr/>
          <a:lstStyle/>
          <a:p>
            <a:fld id="{8F72BA41-EC5B-4197-BCC8-0FD2E523CD7A}" type="datetimeFigureOut">
              <a:rPr lang="en-US" smtClean="0"/>
              <a:t>4/10/2023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56249CC-EB72-46A6-87D9-5FBDA8E450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91078" y="236364"/>
            <a:ext cx="4114800" cy="417126"/>
          </a:xfr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AA04EE7-47BE-4ECE-A170-793C4E5695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42402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EE4946-24AD-40DD-95A7-49BA49C227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1078" y="722903"/>
            <a:ext cx="10501177" cy="1401231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D8CF342-49F6-482D-943E-7E50B1694A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4/10/2023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64033E5-3797-4FF8-866F-9FD9325A9F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91078" y="236364"/>
            <a:ext cx="4114800" cy="417126"/>
          </a:xfr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6DC1E67-424D-4638-98F8-38E71A4100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14687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>
            <a:extLst>
              <a:ext uri="{FF2B5EF4-FFF2-40B4-BE49-F238E27FC236}">
                <a16:creationId xmlns:a16="http://schemas.microsoft.com/office/drawing/2014/main" id="{45BED274-5EB4-4EF4-B353-E55BD50265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E0418BE5-560E-4E49-B12D-B555511FED72}"/>
                </a:ext>
              </a:extLst>
            </p:cNvPr>
            <p:cNvCxnSpPr>
              <a:cxnSpLocks/>
            </p:cNvCxnSpPr>
            <p:nvPr/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849D1162-73B9-420F-BCBE-95039D00CD24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92BA76FE-316A-48E2-A03B-4E05691C4348}"/>
                </a:ext>
              </a:extLst>
            </p:cNvPr>
            <p:cNvCxnSpPr>
              <a:cxnSpLocks/>
            </p:cNvCxnSpPr>
            <p:nvPr/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0E678FBC-A6AD-4422-BA24-A4172F8862CA}"/>
                </a:ext>
              </a:extLst>
            </p:cNvPr>
            <p:cNvCxnSpPr>
              <a:cxnSpLocks/>
            </p:cNvCxnSpPr>
            <p:nvPr/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DD3C5C3E-2D08-43F0-AFAC-E15360CA7D34}"/>
                </a:ext>
              </a:extLst>
            </p:cNvPr>
            <p:cNvCxnSpPr>
              <a:cxnSpLocks/>
            </p:cNvCxnSpPr>
            <p:nvPr/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E0BEAC62-AF92-4A65-9790-6F6E0C6C5A1F}"/>
                </a:ext>
              </a:extLst>
            </p:cNvPr>
            <p:cNvCxnSpPr>
              <a:cxnSpLocks/>
            </p:cNvCxnSpPr>
            <p:nvPr/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3C77D7C5-E76E-4E82-BFC4-9A75D2C8089D}"/>
                </a:ext>
              </a:extLst>
            </p:cNvPr>
            <p:cNvCxnSpPr>
              <a:cxnSpLocks/>
            </p:cNvCxnSpPr>
            <p:nvPr/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C66E0152-96B9-4067-80D3-D9BDE6D7EC95}"/>
                </a:ext>
              </a:extLst>
            </p:cNvPr>
            <p:cNvCxnSpPr>
              <a:cxnSpLocks/>
            </p:cNvCxnSpPr>
            <p:nvPr/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0918AFCC-B9DA-4092-8FBA-2CFEDB0388E3}"/>
                </a:ext>
              </a:extLst>
            </p:cNvPr>
            <p:cNvCxnSpPr>
              <a:cxnSpLocks/>
            </p:cNvCxnSpPr>
            <p:nvPr/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91EC7D33-C87E-4812-A722-53C5D99272B5}"/>
                </a:ext>
              </a:extLst>
            </p:cNvPr>
            <p:cNvCxnSpPr>
              <a:cxnSpLocks/>
            </p:cNvCxnSpPr>
            <p:nvPr/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95F239E3-501A-4C3C-9BE4-6BFA0D3126B7}"/>
                </a:ext>
              </a:extLst>
            </p:cNvPr>
            <p:cNvCxnSpPr>
              <a:cxnSpLocks/>
            </p:cNvCxnSpPr>
            <p:nvPr/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9B62BF3B-95BB-4188-AAE5-015A0EF3D186}"/>
                </a:ext>
              </a:extLst>
            </p:cNvPr>
            <p:cNvCxnSpPr>
              <a:cxnSpLocks/>
            </p:cNvCxnSpPr>
            <p:nvPr/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B14E5F0F-0124-40D0-A0BF-AE307A0E15F4}"/>
                </a:ext>
              </a:extLst>
            </p:cNvPr>
            <p:cNvCxnSpPr>
              <a:cxnSpLocks/>
            </p:cNvCxnSpPr>
            <p:nvPr/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2BADC3B1-26C7-4CF1-B29D-4D0DEA3E2633}"/>
                </a:ext>
              </a:extLst>
            </p:cNvPr>
            <p:cNvCxnSpPr>
              <a:cxnSpLocks/>
            </p:cNvCxnSpPr>
            <p:nvPr/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A0A7DF6E-1132-4A80-9B18-593B1ACD7784}"/>
                </a:ext>
              </a:extLst>
            </p:cNvPr>
            <p:cNvCxnSpPr>
              <a:cxnSpLocks/>
            </p:cNvCxnSpPr>
            <p:nvPr/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9EF19589-10D8-4A8F-A0B1-F7CE380E3001}"/>
                </a:ext>
              </a:extLst>
            </p:cNvPr>
            <p:cNvCxnSpPr>
              <a:cxnSpLocks/>
            </p:cNvCxnSpPr>
            <p:nvPr/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28E6BB32-C4F8-4914-88D3-7DC5E79D023E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A8F046EE-9DBA-4924-A19C-ED8741F5F810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8AABBC44-ABA8-4913-824E-64D344724644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54272B22-1C39-47A0-8551-73666AFBEECC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08CDFF66-464C-4ABF-BB01-00500A3B7517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3079FC88-BD3B-4C04-9B90-0FC93C179217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B1FCAED8-8687-4141-A7C3-0D88ACEDFECA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065038E6-7B32-460F-B804-D6C105FF44C9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EC5DAE85-AD17-454B-AB64-CEFF52FDAB9D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8C603643-2066-4967-AE4B-9DA143843B25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437E9533-9B07-43E3-B939-7BADC01FEE86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EDCCAAEE-AB2E-4534-893A-3DB109499FBB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48BD39A2-970F-4714-AAA6-67EE99A0EAA9}"/>
                </a:ext>
              </a:extLst>
            </p:cNvPr>
            <p:cNvCxnSpPr>
              <a:cxnSpLocks/>
            </p:cNvCxnSpPr>
            <p:nvPr/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CF4A1387-348B-4E46-9B65-FDF76ED0EF20}"/>
                </a:ext>
              </a:extLst>
            </p:cNvPr>
            <p:cNvCxnSpPr>
              <a:cxnSpLocks/>
            </p:cNvCxnSpPr>
            <p:nvPr/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BF5DAF27-A54D-442A-93E4-BA7F04EAE379}"/>
                </a:ext>
              </a:extLst>
            </p:cNvPr>
            <p:cNvCxnSpPr>
              <a:cxnSpLocks/>
            </p:cNvCxnSpPr>
            <p:nvPr/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2EA265F-80A1-448D-A6EB-CE8D6F6EC7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4/10/2023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815D00D-89E6-4E7A-9A4D-A8CCEB3BED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22B5AEA-8C38-4776-878C-AB01474D91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65698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Right Triangle 39">
            <a:extLst>
              <a:ext uri="{FF2B5EF4-FFF2-40B4-BE49-F238E27FC236}">
                <a16:creationId xmlns:a16="http://schemas.microsoft.com/office/drawing/2014/main" id="{C4853C57-22BC-4465-8B37-DC06FE5A00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3500000">
            <a:off x="-281092" y="3144857"/>
            <a:ext cx="568289" cy="568289"/>
          </a:xfrm>
          <a:prstGeom prst="rtTriangl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67C0A6-48E9-4845-9EBF-EF2A3DFD27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587" y="713677"/>
            <a:ext cx="4499914" cy="2996581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A8B542-2084-485C-ABFC-94340B4C7E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98672" y="708102"/>
            <a:ext cx="5656716" cy="543064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647791F-9546-470D-A174-D75285263C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3587" y="3976544"/>
            <a:ext cx="4499914" cy="2162201"/>
          </a:xfrm>
        </p:spPr>
        <p:txBody>
          <a:bodyPr>
            <a:normAutofit/>
          </a:bodyPr>
          <a:lstStyle>
            <a:lvl1pPr marL="0" indent="0">
              <a:buNone/>
              <a:defRPr lang="en-US" sz="2400" b="0" i="1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Clr>
                <a:schemeClr val="tx2">
                  <a:lumMod val="50000"/>
                  <a:lumOff val="50000"/>
                </a:schemeClr>
              </a:buClr>
              <a:buSzPct val="75000"/>
              <a:buFont typeface="Wingdings" panose="05000000000000000000" pitchFamily="2" charset="2"/>
              <a:buNone/>
            </a:pPr>
            <a:r>
              <a:rPr lang="en-US"/>
              <a:t>Click to edit Master text styles</a:t>
            </a: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0550D594-9D00-4E12-9A7B-8B78EC199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C5DEA230-2680-47DD-BD49-FDBF4C1105A5}"/>
                </a:ext>
              </a:extLst>
            </p:cNvPr>
            <p:cNvCxnSpPr>
              <a:cxnSpLocks/>
            </p:cNvCxnSpPr>
            <p:nvPr/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EF0BA61D-887F-46F1-B20D-EA4C38D467CE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F350DFBA-D16D-4AE0-8339-58C4089B94AD}"/>
                </a:ext>
              </a:extLst>
            </p:cNvPr>
            <p:cNvCxnSpPr>
              <a:cxnSpLocks/>
            </p:cNvCxnSpPr>
            <p:nvPr/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CF4AAAA5-CEFC-4C25-91D3-5AE49F720DA5}"/>
                </a:ext>
              </a:extLst>
            </p:cNvPr>
            <p:cNvCxnSpPr>
              <a:cxnSpLocks/>
            </p:cNvCxnSpPr>
            <p:nvPr/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14D142AD-3FA3-43E4-8A61-61CF1E415684}"/>
                </a:ext>
              </a:extLst>
            </p:cNvPr>
            <p:cNvCxnSpPr>
              <a:cxnSpLocks/>
            </p:cNvCxnSpPr>
            <p:nvPr/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9C3755A3-93F4-4EC4-9635-7E89E4AF1D3F}"/>
                </a:ext>
              </a:extLst>
            </p:cNvPr>
            <p:cNvCxnSpPr>
              <a:cxnSpLocks/>
            </p:cNvCxnSpPr>
            <p:nvPr/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E0BFB588-0AB8-4BD8-9272-1CA867726018}"/>
                </a:ext>
              </a:extLst>
            </p:cNvPr>
            <p:cNvCxnSpPr>
              <a:cxnSpLocks/>
            </p:cNvCxnSpPr>
            <p:nvPr/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F45A6DF3-CF29-4480-A235-EAE88D65A63C}"/>
                </a:ext>
              </a:extLst>
            </p:cNvPr>
            <p:cNvCxnSpPr>
              <a:cxnSpLocks/>
            </p:cNvCxnSpPr>
            <p:nvPr/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9D6FF036-365A-4C15-8E15-0D5BBEBCEA58}"/>
                </a:ext>
              </a:extLst>
            </p:cNvPr>
            <p:cNvCxnSpPr>
              <a:cxnSpLocks/>
            </p:cNvCxnSpPr>
            <p:nvPr/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A85E76FF-4E86-4E42-B67E-B11AAE8D3076}"/>
                </a:ext>
              </a:extLst>
            </p:cNvPr>
            <p:cNvCxnSpPr>
              <a:cxnSpLocks/>
            </p:cNvCxnSpPr>
            <p:nvPr/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1A64CEE-7CED-4EB2-A414-6F2D91E824F9}"/>
                </a:ext>
              </a:extLst>
            </p:cNvPr>
            <p:cNvCxnSpPr>
              <a:cxnSpLocks/>
            </p:cNvCxnSpPr>
            <p:nvPr/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012C571B-47A6-49EB-A29F-678368BAED9F}"/>
                </a:ext>
              </a:extLst>
            </p:cNvPr>
            <p:cNvCxnSpPr>
              <a:cxnSpLocks/>
            </p:cNvCxnSpPr>
            <p:nvPr/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3160B109-845C-4119-BB66-9887B3859A7D}"/>
                </a:ext>
              </a:extLst>
            </p:cNvPr>
            <p:cNvCxnSpPr>
              <a:cxnSpLocks/>
            </p:cNvCxnSpPr>
            <p:nvPr/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B68B7447-FF64-42D9-B3C6-2BDC6F547EDE}"/>
                </a:ext>
              </a:extLst>
            </p:cNvPr>
            <p:cNvCxnSpPr>
              <a:cxnSpLocks/>
            </p:cNvCxnSpPr>
            <p:nvPr/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4FFF9B71-8653-450D-AFBE-2140D586FB50}"/>
                </a:ext>
              </a:extLst>
            </p:cNvPr>
            <p:cNvCxnSpPr>
              <a:cxnSpLocks/>
            </p:cNvCxnSpPr>
            <p:nvPr/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EF0B9E5A-C1DA-445C-A911-721DF98DDCDD}"/>
                </a:ext>
              </a:extLst>
            </p:cNvPr>
            <p:cNvCxnSpPr>
              <a:cxnSpLocks/>
            </p:cNvCxnSpPr>
            <p:nvPr/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F5C9A3DC-A478-4469-9359-34A435689F36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D7DE3299-EED7-4771-A270-F6B02941AD65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B434422A-5B59-41DC-8E2A-1A8244580E30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4A176117-0990-434B-A9D9-B4B9043C5447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A7D6425E-C84A-462F-98F8-D0AB4FC3AF88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AF13AB68-7321-4AC2-AC60-0F417877D078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FE275CCE-D06F-49D0-8A47-372C5040330B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9D4B374E-EEBC-4A9C-B3B4-B269EC719857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2D80A7E6-BBEF-4EF1-B14A-29F26BFCF8E6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2D7BC013-9B50-459D-8B8D-F756514A478B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E48964C0-675D-4807-B795-4B695A8F8420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96911512-51A8-4CE7-A043-425C809EB5FB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43C15D1E-0EDF-4AD7-90C7-3D8D64E645DB}"/>
                </a:ext>
              </a:extLst>
            </p:cNvPr>
            <p:cNvCxnSpPr>
              <a:cxnSpLocks/>
            </p:cNvCxnSpPr>
            <p:nvPr/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78265A2D-2A6A-4301-B59F-8BAD98D9A57B}"/>
                </a:ext>
              </a:extLst>
            </p:cNvPr>
            <p:cNvCxnSpPr>
              <a:cxnSpLocks/>
            </p:cNvCxnSpPr>
            <p:nvPr/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D4A4907F-2D1D-49D1-882D-119AA5E1183B}"/>
                </a:ext>
              </a:extLst>
            </p:cNvPr>
            <p:cNvCxnSpPr>
              <a:cxnSpLocks/>
            </p:cNvCxnSpPr>
            <p:nvPr/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F6A2284-37AB-43F5-98B8-8AB49DBFA9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4/10/2023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AD8ABAA-E2F7-4C89-99ED-2C340220DD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52EF12-B2CD-4F3C-9F19-A869154050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36063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0DDA6865-0A03-48FA-AD6E-D5BF8FDE92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2277E8EB-0DA2-40E4-AD12-1CCD0D262D0B}"/>
                </a:ext>
              </a:extLst>
            </p:cNvPr>
            <p:cNvCxnSpPr>
              <a:cxnSpLocks/>
            </p:cNvCxnSpPr>
            <p:nvPr/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75BFE9F8-907A-4FFC-9FDE-2B51D238C40E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4BDDC323-8732-4007-BB81-1BE917E3B2FF}"/>
                </a:ext>
              </a:extLst>
            </p:cNvPr>
            <p:cNvCxnSpPr>
              <a:cxnSpLocks/>
            </p:cNvCxnSpPr>
            <p:nvPr/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B908FC40-8403-438D-95CA-E4EDC66192A9}"/>
                </a:ext>
              </a:extLst>
            </p:cNvPr>
            <p:cNvCxnSpPr>
              <a:cxnSpLocks/>
            </p:cNvCxnSpPr>
            <p:nvPr/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5411D218-3FEA-4455-9809-91F029FB55AE}"/>
                </a:ext>
              </a:extLst>
            </p:cNvPr>
            <p:cNvCxnSpPr>
              <a:cxnSpLocks/>
            </p:cNvCxnSpPr>
            <p:nvPr/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A541390F-BE50-4E4E-9DA2-B5F23F1A93D8}"/>
                </a:ext>
              </a:extLst>
            </p:cNvPr>
            <p:cNvCxnSpPr>
              <a:cxnSpLocks/>
            </p:cNvCxnSpPr>
            <p:nvPr/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0EB3F094-97B5-48E1-A4DE-8BEED2550283}"/>
                </a:ext>
              </a:extLst>
            </p:cNvPr>
            <p:cNvCxnSpPr>
              <a:cxnSpLocks/>
            </p:cNvCxnSpPr>
            <p:nvPr/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2D4DBB43-CB34-4881-9445-A7FE131D5327}"/>
                </a:ext>
              </a:extLst>
            </p:cNvPr>
            <p:cNvCxnSpPr>
              <a:cxnSpLocks/>
            </p:cNvCxnSpPr>
            <p:nvPr/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8B71F972-027A-47F0-996C-84BFE4574050}"/>
                </a:ext>
              </a:extLst>
            </p:cNvPr>
            <p:cNvCxnSpPr>
              <a:cxnSpLocks/>
            </p:cNvCxnSpPr>
            <p:nvPr/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3C41353D-93C8-43F8-BBDE-7AB6B29EC38C}"/>
                </a:ext>
              </a:extLst>
            </p:cNvPr>
            <p:cNvCxnSpPr>
              <a:cxnSpLocks/>
            </p:cNvCxnSpPr>
            <p:nvPr/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5CF07B24-CBD8-4F09-81EB-504285F8E115}"/>
                </a:ext>
              </a:extLst>
            </p:cNvPr>
            <p:cNvCxnSpPr>
              <a:cxnSpLocks/>
            </p:cNvCxnSpPr>
            <p:nvPr/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B27873BB-1D79-4055-801C-BDA0F9A15136}"/>
                </a:ext>
              </a:extLst>
            </p:cNvPr>
            <p:cNvCxnSpPr>
              <a:cxnSpLocks/>
            </p:cNvCxnSpPr>
            <p:nvPr/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8008D42B-2F35-497E-A26D-9AF008619D43}"/>
                </a:ext>
              </a:extLst>
            </p:cNvPr>
            <p:cNvCxnSpPr>
              <a:cxnSpLocks/>
            </p:cNvCxnSpPr>
            <p:nvPr/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07F57499-C4D9-4B7D-BADA-38462AA3164E}"/>
                </a:ext>
              </a:extLst>
            </p:cNvPr>
            <p:cNvCxnSpPr>
              <a:cxnSpLocks/>
            </p:cNvCxnSpPr>
            <p:nvPr/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1271F2B9-1FFA-4350-9370-B098459A2324}"/>
                </a:ext>
              </a:extLst>
            </p:cNvPr>
            <p:cNvCxnSpPr>
              <a:cxnSpLocks/>
            </p:cNvCxnSpPr>
            <p:nvPr/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38FBAFFC-DC8F-4BB4-B405-E4AAA269AED4}"/>
                </a:ext>
              </a:extLst>
            </p:cNvPr>
            <p:cNvCxnSpPr>
              <a:cxnSpLocks/>
            </p:cNvCxnSpPr>
            <p:nvPr/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F94FCE64-D7A5-411A-8795-932DD39F9520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E0B4ECFC-FD43-44CF-B7FA-2A8C5651400F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99DFBC12-1E1D-44DE-9966-BAB05B246636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B9BEF096-361C-478B-81EB-37584119BFEE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EFC81993-CE86-4910-B9CE-B69375BDCEE3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475613D7-9FB0-4D33-8784-EC059DE019C8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D520AFD9-E849-4F42-99B2-928E6098C29A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6A200B0B-91CD-4D66-ADFC-9585D283103C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B5DB0C45-30CE-4C85-95C6-FFF4977C646A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BDC31604-5F93-436D-A9D2-A48846D4E0DE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1FF1B965-7DE1-4AE3-B28B-DB6847BC52CC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EFD9FB65-4392-4D6A-8ACC-8151F682BFE8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4B40380C-3493-4AFE-BF13-AE68A8D244B4}"/>
                </a:ext>
              </a:extLst>
            </p:cNvPr>
            <p:cNvCxnSpPr>
              <a:cxnSpLocks/>
            </p:cNvCxnSpPr>
            <p:nvPr/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3CB21DF1-4859-4991-9C10-F8FA68F41013}"/>
                </a:ext>
              </a:extLst>
            </p:cNvPr>
            <p:cNvCxnSpPr>
              <a:cxnSpLocks/>
            </p:cNvCxnSpPr>
            <p:nvPr/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354AD212-17DC-4506-AAA0-34A46A0B11C3}"/>
                </a:ext>
              </a:extLst>
            </p:cNvPr>
            <p:cNvCxnSpPr>
              <a:cxnSpLocks/>
            </p:cNvCxnSpPr>
            <p:nvPr/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5B556E7-762B-4E18-A961-A4F7A9ECF9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587" y="713677"/>
            <a:ext cx="4434823" cy="3020519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B7118AF-C54D-406D-AABE-AED6576D128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698672" y="713677"/>
            <a:ext cx="5304977" cy="543064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0" name="Right Triangle 39">
            <a:extLst>
              <a:ext uri="{FF2B5EF4-FFF2-40B4-BE49-F238E27FC236}">
                <a16:creationId xmlns:a16="http://schemas.microsoft.com/office/drawing/2014/main" id="{205CDEB9-8DED-4711-8140-4C943FC2CD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3500000">
            <a:off x="-281093" y="3143304"/>
            <a:ext cx="568289" cy="568289"/>
          </a:xfrm>
          <a:prstGeom prst="rtTriangl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2E13C3F-6360-4760-9477-C3831A6E26E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3587" y="3970330"/>
            <a:ext cx="4434823" cy="2173992"/>
          </a:xfrm>
        </p:spPr>
        <p:txBody>
          <a:bodyPr/>
          <a:lstStyle>
            <a:lvl1pPr marL="0" indent="0">
              <a:buNone/>
              <a:defRPr lang="en-US" sz="2400" b="0" i="1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8192D3B-60EE-4FC5-9ED7-4445300844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4/10/2023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CF831E-9B19-4936-8BC9-F62A9B118B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71E1D1-F7A2-40D0-91DA-07468A9651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86952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9BD70F-ACE4-4595-845E-2296BDF83B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6978CD9-E0B5-4B48-8366-91E6D22C9FB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FAF4B4-44D3-4E29-B235-A1B8682077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4/10/2023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D7BA37-9639-480E-84AB-EA277225CA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BFC658-154E-48DE-AD31-813E5170C9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87478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65405209-5179-4359-91ED-1B1A46619A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0E32344F-3BE0-4CE8-B1BD-9ABD425E1C0D}"/>
                </a:ext>
              </a:extLst>
            </p:cNvPr>
            <p:cNvCxnSpPr>
              <a:cxnSpLocks/>
            </p:cNvCxnSpPr>
            <p:nvPr/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599DE306-F4FB-4730-A066-ADF38D739563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CCB32885-303F-477F-A081-27425944F230}"/>
                </a:ext>
              </a:extLst>
            </p:cNvPr>
            <p:cNvCxnSpPr>
              <a:cxnSpLocks/>
            </p:cNvCxnSpPr>
            <p:nvPr/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260C0C0B-4CD0-467D-A382-2B2415102C48}"/>
                </a:ext>
              </a:extLst>
            </p:cNvPr>
            <p:cNvCxnSpPr>
              <a:cxnSpLocks/>
            </p:cNvCxnSpPr>
            <p:nvPr/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5788DF0F-327F-43A5-AB71-3D32053D83CA}"/>
                </a:ext>
              </a:extLst>
            </p:cNvPr>
            <p:cNvCxnSpPr>
              <a:cxnSpLocks/>
            </p:cNvCxnSpPr>
            <p:nvPr/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298A0902-2662-4911-A532-AA6310861479}"/>
                </a:ext>
              </a:extLst>
            </p:cNvPr>
            <p:cNvCxnSpPr>
              <a:cxnSpLocks/>
            </p:cNvCxnSpPr>
            <p:nvPr/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4ABDA4F7-23F4-46D1-8B7E-A21DD84083E1}"/>
                </a:ext>
              </a:extLst>
            </p:cNvPr>
            <p:cNvCxnSpPr>
              <a:cxnSpLocks/>
            </p:cNvCxnSpPr>
            <p:nvPr/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D7FC9FC2-8808-438E-8FFB-5FE416BFB5C8}"/>
                </a:ext>
              </a:extLst>
            </p:cNvPr>
            <p:cNvCxnSpPr>
              <a:cxnSpLocks/>
            </p:cNvCxnSpPr>
            <p:nvPr/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204694E5-71F9-4210-9BE8-FC12CC177BD3}"/>
                </a:ext>
              </a:extLst>
            </p:cNvPr>
            <p:cNvCxnSpPr>
              <a:cxnSpLocks/>
            </p:cNvCxnSpPr>
            <p:nvPr/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0B37E805-A7E5-4906-B0C5-1373F3DA9628}"/>
                </a:ext>
              </a:extLst>
            </p:cNvPr>
            <p:cNvCxnSpPr>
              <a:cxnSpLocks/>
            </p:cNvCxnSpPr>
            <p:nvPr/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7A4CD964-FBD6-41AB-8A02-9509A2BAC11F}"/>
                </a:ext>
              </a:extLst>
            </p:cNvPr>
            <p:cNvCxnSpPr>
              <a:cxnSpLocks/>
            </p:cNvCxnSpPr>
            <p:nvPr/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E9CD7FF8-E827-4E0A-BCE2-CCB34EDAC0FC}"/>
                </a:ext>
              </a:extLst>
            </p:cNvPr>
            <p:cNvCxnSpPr>
              <a:cxnSpLocks/>
            </p:cNvCxnSpPr>
            <p:nvPr/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5C4AD6BB-F1EE-4FB8-96E8-6890447800EC}"/>
                </a:ext>
              </a:extLst>
            </p:cNvPr>
            <p:cNvCxnSpPr>
              <a:cxnSpLocks/>
            </p:cNvCxnSpPr>
            <p:nvPr/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FE935057-E0A3-4DAE-B9C8-6E818D7A7205}"/>
                </a:ext>
              </a:extLst>
            </p:cNvPr>
            <p:cNvCxnSpPr>
              <a:cxnSpLocks/>
            </p:cNvCxnSpPr>
            <p:nvPr/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308DDF69-1C14-453C-BC3A-37D3FE69DFC7}"/>
                </a:ext>
              </a:extLst>
            </p:cNvPr>
            <p:cNvCxnSpPr>
              <a:cxnSpLocks/>
            </p:cNvCxnSpPr>
            <p:nvPr/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E6C26D82-15BA-4B2E-A42D-2ECA8012D307}"/>
                </a:ext>
              </a:extLst>
            </p:cNvPr>
            <p:cNvCxnSpPr>
              <a:cxnSpLocks/>
            </p:cNvCxnSpPr>
            <p:nvPr/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D7F73B67-E5E9-4000-91DA-034B2127EFD2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EAFAC1B5-F0DD-4FC0-B4C9-77CB29DF4425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D9ACB3DB-54B2-4CEE-A791-C6FC6C758DAE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68324004-1030-47D9-B817-425FF6ECCECC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1AA001C4-81AB-4FA6-ADAA-C8618056353B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8D1DAD34-7844-4F16-9874-F51F2A23B9EA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77DCBC6D-1BDA-4CB1-A3EC-59F240C8FA19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E5B3C1A0-58E7-47E4-831B-CF3EE21D1E90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08A09FAA-E123-4FE4-B67A-9EBDE1A3130F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5317B7C6-C816-4A58-B184-135E4FD19F55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24D22ABB-4CE8-47DC-80BF-39B3E4CF7048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3A17DE37-A292-4031-AF42-CDB00A13EE76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B73EF673-CB75-435F-9BF3-7594EC3ADF8F}"/>
                </a:ext>
              </a:extLst>
            </p:cNvPr>
            <p:cNvCxnSpPr>
              <a:cxnSpLocks/>
            </p:cNvCxnSpPr>
            <p:nvPr/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D35F4581-15F6-47EE-87D0-1132A093DBA5}"/>
                </a:ext>
              </a:extLst>
            </p:cNvPr>
            <p:cNvCxnSpPr>
              <a:cxnSpLocks/>
            </p:cNvCxnSpPr>
            <p:nvPr/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565CF984-F5BD-45C4-9A12-B02DB4F044E1}"/>
                </a:ext>
              </a:extLst>
            </p:cNvPr>
            <p:cNvCxnSpPr>
              <a:cxnSpLocks/>
            </p:cNvCxnSpPr>
            <p:nvPr/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9" name="Right Triangle 38">
            <a:extLst>
              <a:ext uri="{FF2B5EF4-FFF2-40B4-BE49-F238E27FC236}">
                <a16:creationId xmlns:a16="http://schemas.microsoft.com/office/drawing/2014/main" id="{ACE66A86-8455-497B-9CA4-F460A19E5F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8900000">
            <a:off x="7770390" y="-287370"/>
            <a:ext cx="568289" cy="568289"/>
          </a:xfrm>
          <a:prstGeom prst="rtTriangl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5868C62B-71EF-4824-9EE8-6CAE1798423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7707774" y="715616"/>
            <a:ext cx="3295876" cy="5026597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243E4C8-4AA9-49D7-BF71-1AB5F2CFE1F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83588" y="715616"/>
            <a:ext cx="6770448" cy="502659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898B3-014E-440B-BA4E-1063392128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4/10/2023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C22643-CE63-4C3E-B437-5A1A5EF911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D1CE5E-160A-4B37-94E2-3D9DC75BFF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98002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" name="Group 38">
            <a:extLst>
              <a:ext uri="{FF2B5EF4-FFF2-40B4-BE49-F238E27FC236}">
                <a16:creationId xmlns:a16="http://schemas.microsoft.com/office/drawing/2014/main" id="{BDF0D99C-5D42-41C6-A50C-C4E2D6B2A3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F28962D-50BA-43F8-8863-28ECE711D3FC}"/>
                </a:ext>
              </a:extLst>
            </p:cNvPr>
            <p:cNvCxnSpPr>
              <a:cxnSpLocks/>
            </p:cNvCxnSpPr>
            <p:nvPr/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780F5939-D4E0-46FD-9A5A-5D648E381092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8633D331-78CB-40A1-B167-8185EC5D707B}"/>
                </a:ext>
              </a:extLst>
            </p:cNvPr>
            <p:cNvCxnSpPr>
              <a:cxnSpLocks/>
            </p:cNvCxnSpPr>
            <p:nvPr/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C512E4B1-E78E-49E7-AA36-374CC1B084E4}"/>
                </a:ext>
              </a:extLst>
            </p:cNvPr>
            <p:cNvCxnSpPr>
              <a:cxnSpLocks/>
            </p:cNvCxnSpPr>
            <p:nvPr/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>
              <a:extLst>
                <a:ext uri="{FF2B5EF4-FFF2-40B4-BE49-F238E27FC236}">
                  <a16:creationId xmlns:a16="http://schemas.microsoft.com/office/drawing/2014/main" id="{A7D46340-CBFC-490F-B44E-7AA8FBF58B05}"/>
                </a:ext>
              </a:extLst>
            </p:cNvPr>
            <p:cNvCxnSpPr>
              <a:cxnSpLocks/>
            </p:cNvCxnSpPr>
            <p:nvPr/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>
              <a:extLst>
                <a:ext uri="{FF2B5EF4-FFF2-40B4-BE49-F238E27FC236}">
                  <a16:creationId xmlns:a16="http://schemas.microsoft.com/office/drawing/2014/main" id="{3575C26C-3EBD-4AA9-BA4D-2561E295D65D}"/>
                </a:ext>
              </a:extLst>
            </p:cNvPr>
            <p:cNvCxnSpPr>
              <a:cxnSpLocks/>
            </p:cNvCxnSpPr>
            <p:nvPr/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>
              <a:extLst>
                <a:ext uri="{FF2B5EF4-FFF2-40B4-BE49-F238E27FC236}">
                  <a16:creationId xmlns:a16="http://schemas.microsoft.com/office/drawing/2014/main" id="{235DB6BE-E065-4559-BF5C-36B56B379040}"/>
                </a:ext>
              </a:extLst>
            </p:cNvPr>
            <p:cNvCxnSpPr>
              <a:cxnSpLocks/>
            </p:cNvCxnSpPr>
            <p:nvPr/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3DA54272-CD9D-4F68-BBAB-4F0C0C3EC635}"/>
                </a:ext>
              </a:extLst>
            </p:cNvPr>
            <p:cNvCxnSpPr>
              <a:cxnSpLocks/>
            </p:cNvCxnSpPr>
            <p:nvPr/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>
              <a:extLst>
                <a:ext uri="{FF2B5EF4-FFF2-40B4-BE49-F238E27FC236}">
                  <a16:creationId xmlns:a16="http://schemas.microsoft.com/office/drawing/2014/main" id="{A002CE8F-9256-4F2C-B474-58873717119E}"/>
                </a:ext>
              </a:extLst>
            </p:cNvPr>
            <p:cNvCxnSpPr>
              <a:cxnSpLocks/>
            </p:cNvCxnSpPr>
            <p:nvPr/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>
              <a:extLst>
                <a:ext uri="{FF2B5EF4-FFF2-40B4-BE49-F238E27FC236}">
                  <a16:creationId xmlns:a16="http://schemas.microsoft.com/office/drawing/2014/main" id="{59C9DE9F-4252-401D-913E-B74C9E326F98}"/>
                </a:ext>
              </a:extLst>
            </p:cNvPr>
            <p:cNvCxnSpPr>
              <a:cxnSpLocks/>
            </p:cNvCxnSpPr>
            <p:nvPr/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8FE4E69B-534F-4A80-9E1C-798BEE1B0795}"/>
                </a:ext>
              </a:extLst>
            </p:cNvPr>
            <p:cNvCxnSpPr>
              <a:cxnSpLocks/>
            </p:cNvCxnSpPr>
            <p:nvPr/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>
              <a:extLst>
                <a:ext uri="{FF2B5EF4-FFF2-40B4-BE49-F238E27FC236}">
                  <a16:creationId xmlns:a16="http://schemas.microsoft.com/office/drawing/2014/main" id="{27564E1C-009C-4832-AE8D-E98286693F0C}"/>
                </a:ext>
              </a:extLst>
            </p:cNvPr>
            <p:cNvCxnSpPr>
              <a:cxnSpLocks/>
            </p:cNvCxnSpPr>
            <p:nvPr/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>
              <a:extLst>
                <a:ext uri="{FF2B5EF4-FFF2-40B4-BE49-F238E27FC236}">
                  <a16:creationId xmlns:a16="http://schemas.microsoft.com/office/drawing/2014/main" id="{4305DF1C-5801-43F2-A8B9-5351369418C0}"/>
                </a:ext>
              </a:extLst>
            </p:cNvPr>
            <p:cNvCxnSpPr>
              <a:cxnSpLocks/>
            </p:cNvCxnSpPr>
            <p:nvPr/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806E71C8-0783-4E17-9B34-F51231DD2954}"/>
                </a:ext>
              </a:extLst>
            </p:cNvPr>
            <p:cNvCxnSpPr>
              <a:cxnSpLocks/>
            </p:cNvCxnSpPr>
            <p:nvPr/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>
              <a:extLst>
                <a:ext uri="{FF2B5EF4-FFF2-40B4-BE49-F238E27FC236}">
                  <a16:creationId xmlns:a16="http://schemas.microsoft.com/office/drawing/2014/main" id="{FD908F17-2A89-4B0A-A2EA-692390969FE0}"/>
                </a:ext>
              </a:extLst>
            </p:cNvPr>
            <p:cNvCxnSpPr>
              <a:cxnSpLocks/>
            </p:cNvCxnSpPr>
            <p:nvPr/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>
              <a:extLst>
                <a:ext uri="{FF2B5EF4-FFF2-40B4-BE49-F238E27FC236}">
                  <a16:creationId xmlns:a16="http://schemas.microsoft.com/office/drawing/2014/main" id="{FBE22751-380F-44F9-BEED-0A553CF87BE5}"/>
                </a:ext>
              </a:extLst>
            </p:cNvPr>
            <p:cNvCxnSpPr>
              <a:cxnSpLocks/>
            </p:cNvCxnSpPr>
            <p:nvPr/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77B27910-846F-4E4E-B588-F5B2E026FE96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>
              <a:extLst>
                <a:ext uri="{FF2B5EF4-FFF2-40B4-BE49-F238E27FC236}">
                  <a16:creationId xmlns:a16="http://schemas.microsoft.com/office/drawing/2014/main" id="{E6E0501E-134E-46D7-984F-3A382B0BB29B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>
              <a:extLst>
                <a:ext uri="{FF2B5EF4-FFF2-40B4-BE49-F238E27FC236}">
                  <a16:creationId xmlns:a16="http://schemas.microsoft.com/office/drawing/2014/main" id="{90A83974-CBD7-4A69-9D84-2D3BBDE027A5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A503E931-00D4-4B0C-BC69-49FE5C766518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>
              <a:extLst>
                <a:ext uri="{FF2B5EF4-FFF2-40B4-BE49-F238E27FC236}">
                  <a16:creationId xmlns:a16="http://schemas.microsoft.com/office/drawing/2014/main" id="{97732A30-BE2F-4D71-BC37-60F7B44591B9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>
              <a:extLst>
                <a:ext uri="{FF2B5EF4-FFF2-40B4-BE49-F238E27FC236}">
                  <a16:creationId xmlns:a16="http://schemas.microsoft.com/office/drawing/2014/main" id="{0C8EB840-DE7D-4E67-989C-F4D8F50E15BD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F05D2CC2-53CC-487E-A72E-42B1E9B18460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>
              <a:extLst>
                <a:ext uri="{FF2B5EF4-FFF2-40B4-BE49-F238E27FC236}">
                  <a16:creationId xmlns:a16="http://schemas.microsoft.com/office/drawing/2014/main" id="{03A12D6B-1D60-4F26-8FB9-74AD5B070BDF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>
              <a:extLst>
                <a:ext uri="{FF2B5EF4-FFF2-40B4-BE49-F238E27FC236}">
                  <a16:creationId xmlns:a16="http://schemas.microsoft.com/office/drawing/2014/main" id="{41895D00-2D63-443C-95A8-5EB6E5EECBFF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6AC50652-2A56-4382-95D0-971644EE0FA9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>
              <a:extLst>
                <a:ext uri="{FF2B5EF4-FFF2-40B4-BE49-F238E27FC236}">
                  <a16:creationId xmlns:a16="http://schemas.microsoft.com/office/drawing/2014/main" id="{DA50A374-8880-482D-B54F-F74E0D7BE187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>
              <a:extLst>
                <a:ext uri="{FF2B5EF4-FFF2-40B4-BE49-F238E27FC236}">
                  <a16:creationId xmlns:a16="http://schemas.microsoft.com/office/drawing/2014/main" id="{C66364D8-CCC7-4AAF-94BC-766EC160D99E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4A0DC409-26E2-4453-89FD-745EA849BE7F}"/>
                </a:ext>
              </a:extLst>
            </p:cNvPr>
            <p:cNvCxnSpPr>
              <a:cxnSpLocks/>
            </p:cNvCxnSpPr>
            <p:nvPr/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>
              <a:extLst>
                <a:ext uri="{FF2B5EF4-FFF2-40B4-BE49-F238E27FC236}">
                  <a16:creationId xmlns:a16="http://schemas.microsoft.com/office/drawing/2014/main" id="{239ED039-D66C-4A5E-AA35-E7A5FA2E64C2}"/>
                </a:ext>
              </a:extLst>
            </p:cNvPr>
            <p:cNvCxnSpPr>
              <a:cxnSpLocks/>
            </p:cNvCxnSpPr>
            <p:nvPr/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>
              <a:extLst>
                <a:ext uri="{FF2B5EF4-FFF2-40B4-BE49-F238E27FC236}">
                  <a16:creationId xmlns:a16="http://schemas.microsoft.com/office/drawing/2014/main" id="{C72C13DC-161E-49CF-96B5-5383AA052AB7}"/>
                </a:ext>
              </a:extLst>
            </p:cNvPr>
            <p:cNvCxnSpPr>
              <a:cxnSpLocks/>
            </p:cNvCxnSpPr>
            <p:nvPr/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5103067-48DA-458C-99F6-9921C19A80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1079" y="725951"/>
            <a:ext cx="10325000" cy="14424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CB86862-507E-4F73-890F-3B77BCFA3FA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91079" y="2340131"/>
            <a:ext cx="10325000" cy="35644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FBC0BB-AF05-4753-9159-41A16FBFC3B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83587" y="6215870"/>
            <a:ext cx="3843779" cy="41712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72BA41-EC5B-4197-BCC8-0FD2E523CD7A}" type="datetimeFigureOut">
              <a:rPr lang="en-US" smtClean="0"/>
              <a:pPr/>
              <a:t>4/10/2023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362F82-EA1A-4B02-8A64-3B44C0D9DAC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91078" y="236364"/>
            <a:ext cx="4114800" cy="41712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C5EF32-1CA9-4CDA-8182-2FB0C30A0F6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003649" y="6215870"/>
            <a:ext cx="979151" cy="41712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15108C-154A-4A5A-9C05-91A49A422BA7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Right Triangle 6">
            <a:extLst>
              <a:ext uri="{FF2B5EF4-FFF2-40B4-BE49-F238E27FC236}">
                <a16:creationId xmlns:a16="http://schemas.microsoft.com/office/drawing/2014/main" id="{63BAC6E0-ADAC-40FB-AF53-88FA5F8373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3500000">
            <a:off x="-281094" y="1516214"/>
            <a:ext cx="568289" cy="568289"/>
          </a:xfrm>
          <a:prstGeom prst="rtTriangl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5196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82" r:id="rId2"/>
    <p:sldLayoutId id="2147483681" r:id="rId3"/>
    <p:sldLayoutId id="2147483680" r:id="rId4"/>
    <p:sldLayoutId id="2147483679" r:id="rId5"/>
    <p:sldLayoutId id="2147483678" r:id="rId6"/>
    <p:sldLayoutId id="2147483677" r:id="rId7"/>
    <p:sldLayoutId id="2147483676" r:id="rId8"/>
    <p:sldLayoutId id="2147483675" r:id="rId9"/>
    <p:sldLayoutId id="2147483674" r:id="rId10"/>
    <p:sldLayoutId id="2147483673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Clr>
          <a:schemeClr val="tx2">
            <a:lumMod val="50000"/>
            <a:lumOff val="50000"/>
          </a:schemeClr>
        </a:buClr>
        <a:buSzPct val="75000"/>
        <a:buFont typeface="Wingdings" panose="05000000000000000000" pitchFamily="2" charset="2"/>
        <a:buChar char="§"/>
        <a:defRPr sz="2000" kern="1200">
          <a:solidFill>
            <a:schemeClr val="tx2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50000"/>
            <a:lumOff val="50000"/>
          </a:schemeClr>
        </a:buClr>
        <a:buSzPct val="75000"/>
        <a:buFont typeface="Wingdings" panose="05000000000000000000" pitchFamily="2" charset="2"/>
        <a:buChar char="§"/>
        <a:defRPr sz="1800" kern="1200">
          <a:solidFill>
            <a:schemeClr val="tx2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50000"/>
            <a:lumOff val="50000"/>
          </a:schemeClr>
        </a:buClr>
        <a:buSzPct val="75000"/>
        <a:buFont typeface="Wingdings" panose="05000000000000000000" pitchFamily="2" charset="2"/>
        <a:buChar char="§"/>
        <a:defRPr sz="1600" kern="1200">
          <a:solidFill>
            <a:schemeClr val="tx2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50000"/>
            <a:lumOff val="50000"/>
          </a:schemeClr>
        </a:buClr>
        <a:buSzPct val="75000"/>
        <a:buFont typeface="Wingdings" panose="05000000000000000000" pitchFamily="2" charset="2"/>
        <a:buChar char="§"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50000"/>
            <a:lumOff val="50000"/>
          </a:schemeClr>
        </a:buClr>
        <a:buSzPct val="75000"/>
        <a:buFont typeface="Wingdings" panose="05000000000000000000" pitchFamily="2" charset="2"/>
        <a:buChar char="§"/>
        <a:defRPr sz="14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eur01.safelinks.protection.outlook.com/?url=https%3A%2F%2Fyoutu.be%2FiUC_2h94Dsc&amp;data=05%7C01%7C2015026%40student.uwtsd.ac.uk%7Cbc66214548ac4fa860f708db38de3901%7C4e0f11f9046e45059cb8db2152311e21%7C0%7C0%7C638166299313461426%7CUnknown%7CTWFpbGZsb3d8eyJWIjoiMC4wLjAwMDAiLCJQIjoiV2luMzIiLCJBTiI6Ik1haWwiLCJXVCI6Mn0%3D%7C3000%7C%7C%7C&amp;sdata=%2FXE5QR%2F%2FWhhmuqwos9eoU%2FFmlRA1mY%2BKNvkbfCKT4Jo%3D&amp;reserved=0" TargetMode="Externa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C7FE5201-BB98-480C-BADB-207C8F8938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389B4FDB-F9D1-4D43-B86D-51ACE9F907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037B23DA-4E0E-49BE-810E-C7637A07D4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D65CA7FE-FCD5-47C3-92FB-F49AC69F07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EAD5018E-7FB8-4FEA-AA3F-0FD36E374B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C4A88892-D552-45DB-8CCD-6C9A16ACF3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CB1D7A35-3512-4D9A-B5D9-88E8A93954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4ACB0DD2-9414-48A9-BA79-D51E16632F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5AA1E851-0464-4EC3-8219-C796250F0A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1CAADBF1-0CE2-427F-BEFD-78D4E64BF0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2802B401-1D95-400A-8D9E-187246678D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13F0EAFB-F3A2-4D25-B560-F52A25906C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1CFFB80C-E3CE-4819-BDF0-4D68A9A0D9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3B0BA09C-F68C-40C4-B9F9-9D9724CFFD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8C3E693F-C86C-4623-AA42-E883D6374D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C96482AA-F56C-40B0-8222-3F76E3CC0B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302A172B-1DBA-4520-AFAF-08E154349D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7F0BAB68-600A-48AF-BBC0-D1362225CC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752F0024-3921-4943-BD75-8B8E54FC8B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6D632151-7D28-4DE9-BA72-C4FDEF1E25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>
              <a:extLst>
                <a:ext uri="{FF2B5EF4-FFF2-40B4-BE49-F238E27FC236}">
                  <a16:creationId xmlns:a16="http://schemas.microsoft.com/office/drawing/2014/main" id="{3D6BFC43-3BCE-427B-BAC0-F42B78D05C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>
              <a:extLst>
                <a:ext uri="{FF2B5EF4-FFF2-40B4-BE49-F238E27FC236}">
                  <a16:creationId xmlns:a16="http://schemas.microsoft.com/office/drawing/2014/main" id="{B0CDE154-7BBB-4C66-9015-97400737B9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477CCD5-EA4B-4626-BD59-A76E926500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>
              <a:extLst>
                <a:ext uri="{FF2B5EF4-FFF2-40B4-BE49-F238E27FC236}">
                  <a16:creationId xmlns:a16="http://schemas.microsoft.com/office/drawing/2014/main" id="{DB4D9CD3-DD4C-4140-9D1A-A3B5217FD5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>
              <a:extLst>
                <a:ext uri="{FF2B5EF4-FFF2-40B4-BE49-F238E27FC236}">
                  <a16:creationId xmlns:a16="http://schemas.microsoft.com/office/drawing/2014/main" id="{851245D5-14B2-48E8-88BA-467904EEAF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ACC1EB80-3911-41A9-A8E6-5966A0E473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>
              <a:extLst>
                <a:ext uri="{FF2B5EF4-FFF2-40B4-BE49-F238E27FC236}">
                  <a16:creationId xmlns:a16="http://schemas.microsoft.com/office/drawing/2014/main" id="{F5611626-2449-4313-BB89-F50B6E7D5D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>
              <a:extLst>
                <a:ext uri="{FF2B5EF4-FFF2-40B4-BE49-F238E27FC236}">
                  <a16:creationId xmlns:a16="http://schemas.microsoft.com/office/drawing/2014/main" id="{C2C8FC9E-6640-4CBC-BAB7-FCBDC5634E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60DD99DF-C91C-40A4-A8BE-DDA9140A4B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>
              <a:extLst>
                <a:ext uri="{FF2B5EF4-FFF2-40B4-BE49-F238E27FC236}">
                  <a16:creationId xmlns:a16="http://schemas.microsoft.com/office/drawing/2014/main" id="{AF4A4E36-7BA6-445B-A7ED-470D4BFC39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>
              <a:extLst>
                <a:ext uri="{FF2B5EF4-FFF2-40B4-BE49-F238E27FC236}">
                  <a16:creationId xmlns:a16="http://schemas.microsoft.com/office/drawing/2014/main" id="{035AC5C2-3974-4BD4-B657-1F17DD2CC2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00611033-3144-473A-80C6-F4FB900F93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>
              <a:extLst>
                <a:ext uri="{FF2B5EF4-FFF2-40B4-BE49-F238E27FC236}">
                  <a16:creationId xmlns:a16="http://schemas.microsoft.com/office/drawing/2014/main" id="{7C39CA26-B170-4CA4-A8FB-61C194ADCA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8" name="Right Triangle 57">
            <a:extLst>
              <a:ext uri="{FF2B5EF4-FFF2-40B4-BE49-F238E27FC236}">
                <a16:creationId xmlns:a16="http://schemas.microsoft.com/office/drawing/2014/main" id="{2A56D982-198E-436A-A2D7-B9877B3706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3500000">
            <a:off x="-281091" y="1528453"/>
            <a:ext cx="568289" cy="568289"/>
          </a:xfrm>
          <a:prstGeom prst="rtTriangl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91077" y="725952"/>
            <a:ext cx="10811122" cy="1944459"/>
          </a:xfrm>
        </p:spPr>
        <p:txBody>
          <a:bodyPr anchor="ctr">
            <a:normAutofit/>
          </a:bodyPr>
          <a:lstStyle/>
          <a:p>
            <a:r>
              <a:rPr lang="en-US">
                <a:cs typeface="Calibri Light"/>
              </a:rPr>
              <a:t>Social Media: Impact on Children and young People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77373" y="2883021"/>
            <a:ext cx="5398903" cy="3248150"/>
          </a:xfrm>
        </p:spPr>
        <p:txBody>
          <a:bodyPr anchor="ctr">
            <a:normAutofit/>
          </a:bodyPr>
          <a:lstStyle/>
          <a:p>
            <a:r>
              <a:rPr lang="en-US">
                <a:cs typeface="Calibri"/>
              </a:rPr>
              <a:t>By Jadie Henthorn</a:t>
            </a:r>
          </a:p>
          <a:p>
            <a:r>
              <a:rPr lang="en-US">
                <a:cs typeface="Calibri"/>
              </a:rPr>
              <a:t>2015026</a:t>
            </a:r>
          </a:p>
          <a:p>
            <a:r>
              <a:rPr lang="en-US">
                <a:cs typeface="Calibri"/>
              </a:rPr>
              <a:t>(BMHP6019)                                                      </a:t>
            </a:r>
          </a:p>
        </p:txBody>
      </p:sp>
      <p:pic>
        <p:nvPicPr>
          <p:cNvPr id="4" name="Picture 4" descr="Text&#10;&#10;Description automatically generated">
            <a:extLst>
              <a:ext uri="{FF2B5EF4-FFF2-40B4-BE49-F238E27FC236}">
                <a16:creationId xmlns:a16="http://schemas.microsoft.com/office/drawing/2014/main" id="{B5B5296B-F211-CA3B-8E27-B5265664CEF7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3919482" y="2391944"/>
            <a:ext cx="7586694" cy="42291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1" name="Group 10">
            <a:extLst>
              <a:ext uri="{FF2B5EF4-FFF2-40B4-BE49-F238E27FC236}">
                <a16:creationId xmlns:a16="http://schemas.microsoft.com/office/drawing/2014/main" id="{BDF0D99C-5D42-41C6-A50C-C4E2D6B2A3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5F28962D-50BA-43F8-8863-28ECE711D3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780F5939-D4E0-46FD-9A5A-5D648E3810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8633D331-78CB-40A1-B167-8185EC5D70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C512E4B1-E78E-49E7-AA36-374CC1B084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A7D46340-CBFC-490F-B44E-7AA8FBF58B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3575C26C-3EBD-4AA9-BA4D-2561E295D6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235DB6BE-E065-4559-BF5C-36B56B3790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3DA54272-CD9D-4F68-BBAB-4F0C0C3EC6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A002CE8F-9256-4F2C-B474-5887371711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59C9DE9F-4252-401D-913E-B74C9E326F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8FE4E69B-534F-4A80-9E1C-798BEE1B07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27564E1C-009C-4832-AE8D-E98286693F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4305DF1C-5801-43F2-A8B9-5351369418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806E71C8-0783-4E17-9B34-F51231DD29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FD908F17-2A89-4B0A-A2EA-692390969F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FBE22751-380F-44F9-BEED-0A553CF87B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77B27910-846F-4E4E-B588-F5B2E026FE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E6E0501E-134E-46D7-984F-3A382B0BB2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90A83974-CBD7-4A69-9D84-2D3BBDE027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A503E931-00D4-4B0C-BC69-49FE5C7665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97732A30-BE2F-4D71-BC37-60F7B44591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0C8EB840-DE7D-4E67-989C-F4D8F50E15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F05D2CC2-53CC-487E-A72E-42B1E9B184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03A12D6B-1D60-4F26-8FB9-74AD5B070B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41895D00-2D63-443C-95A8-5EB6E5EECB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6AC50652-2A56-4382-95D0-971644EE0F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DA50A374-8880-482D-B54F-F74E0D7BE1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C66364D8-CCC7-4AAF-94BC-766EC160D9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4A0DC409-26E2-4453-89FD-745EA849BE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239ED039-D66C-4A5E-AA35-E7A5FA2E64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C72C13DC-161E-49CF-96B5-5383AA052A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02" name="Right Triangle 43">
            <a:extLst>
              <a:ext uri="{FF2B5EF4-FFF2-40B4-BE49-F238E27FC236}">
                <a16:creationId xmlns:a16="http://schemas.microsoft.com/office/drawing/2014/main" id="{63BAC6E0-ADAC-40FB-AF53-88FA5F8373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3500000">
            <a:off x="-281094" y="1516214"/>
            <a:ext cx="568289" cy="568289"/>
          </a:xfrm>
          <a:prstGeom prst="rtTriangl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103" name="Rectangle 45">
            <a:extLst>
              <a:ext uri="{FF2B5EF4-FFF2-40B4-BE49-F238E27FC236}">
                <a16:creationId xmlns:a16="http://schemas.microsoft.com/office/drawing/2014/main" id="{9663BDD8-36FC-48B0-8862-3B51BE4F77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2086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grpSp>
        <p:nvGrpSpPr>
          <p:cNvPr id="104" name="Group 47">
            <a:extLst>
              <a:ext uri="{FF2B5EF4-FFF2-40B4-BE49-F238E27FC236}">
                <a16:creationId xmlns:a16="http://schemas.microsoft.com/office/drawing/2014/main" id="{C15A19D0-2BD2-47E7-A51B-B8083A14E7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F6641F14-42D8-42E0-8B56-FC0A08EB2E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>
              <a:extLst>
                <a:ext uri="{FF2B5EF4-FFF2-40B4-BE49-F238E27FC236}">
                  <a16:creationId xmlns:a16="http://schemas.microsoft.com/office/drawing/2014/main" id="{3F3FEF18-8973-49F1-B984-81E6307303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>
              <a:extLst>
                <a:ext uri="{FF2B5EF4-FFF2-40B4-BE49-F238E27FC236}">
                  <a16:creationId xmlns:a16="http://schemas.microsoft.com/office/drawing/2014/main" id="{28FEE187-7ECD-4C55-BE26-0DA3DDE0ED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38708818-667C-4218-8552-2975EB0047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>
              <a:extLst>
                <a:ext uri="{FF2B5EF4-FFF2-40B4-BE49-F238E27FC236}">
                  <a16:creationId xmlns:a16="http://schemas.microsoft.com/office/drawing/2014/main" id="{2FA1A626-67CE-4E24-974F-C432A21D1D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>
              <a:extLst>
                <a:ext uri="{FF2B5EF4-FFF2-40B4-BE49-F238E27FC236}">
                  <a16:creationId xmlns:a16="http://schemas.microsoft.com/office/drawing/2014/main" id="{70029D28-01D8-4EB8-B30C-79D6F14E6C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124E501C-EBFD-4E76-8F7F-9EFA76EFFD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>
              <a:extLst>
                <a:ext uri="{FF2B5EF4-FFF2-40B4-BE49-F238E27FC236}">
                  <a16:creationId xmlns:a16="http://schemas.microsoft.com/office/drawing/2014/main" id="{404596B9-52A8-4717-8158-2204F86D95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>
              <a:extLst>
                <a:ext uri="{FF2B5EF4-FFF2-40B4-BE49-F238E27FC236}">
                  <a16:creationId xmlns:a16="http://schemas.microsoft.com/office/drawing/2014/main" id="{F1EC080A-A9BB-467A-92A9-D597436B74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F65DD030-3FCC-4380-B680-8E171845F2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>
              <a:extLst>
                <a:ext uri="{FF2B5EF4-FFF2-40B4-BE49-F238E27FC236}">
                  <a16:creationId xmlns:a16="http://schemas.microsoft.com/office/drawing/2014/main" id="{F015E10D-03D4-4A67-8377-5B0A55F3D0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>
              <a:extLst>
                <a:ext uri="{FF2B5EF4-FFF2-40B4-BE49-F238E27FC236}">
                  <a16:creationId xmlns:a16="http://schemas.microsoft.com/office/drawing/2014/main" id="{2DB96670-ACA9-42B6-87A2-E411999899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A2BC8247-310E-48D0-9CEF-43BC6E41A2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>
              <a:extLst>
                <a:ext uri="{FF2B5EF4-FFF2-40B4-BE49-F238E27FC236}">
                  <a16:creationId xmlns:a16="http://schemas.microsoft.com/office/drawing/2014/main" id="{32F09D0F-F86F-4AA5-AB1D-AAB1E5BA92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>
              <a:extLst>
                <a:ext uri="{FF2B5EF4-FFF2-40B4-BE49-F238E27FC236}">
                  <a16:creationId xmlns:a16="http://schemas.microsoft.com/office/drawing/2014/main" id="{09569AF0-6598-4FCC-803D-B3C3DE030B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91B68A9D-7921-44B8-8464-E36F028EEA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>
              <a:extLst>
                <a:ext uri="{FF2B5EF4-FFF2-40B4-BE49-F238E27FC236}">
                  <a16:creationId xmlns:a16="http://schemas.microsoft.com/office/drawing/2014/main" id="{F68EB3D7-2443-4764-9991-B691C090C0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>
              <a:extLst>
                <a:ext uri="{FF2B5EF4-FFF2-40B4-BE49-F238E27FC236}">
                  <a16:creationId xmlns:a16="http://schemas.microsoft.com/office/drawing/2014/main" id="{DA6128C1-7748-441C-94E4-1874BB5779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276682F-0434-4D7E-B400-2DF99D969B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>
              <a:extLst>
                <a:ext uri="{FF2B5EF4-FFF2-40B4-BE49-F238E27FC236}">
                  <a16:creationId xmlns:a16="http://schemas.microsoft.com/office/drawing/2014/main" id="{1CD2F02B-2688-4DCD-9610-1C086528FC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>
              <a:extLst>
                <a:ext uri="{FF2B5EF4-FFF2-40B4-BE49-F238E27FC236}">
                  <a16:creationId xmlns:a16="http://schemas.microsoft.com/office/drawing/2014/main" id="{0BA0DA4B-915F-4A6D-8368-BE7B53E426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601711BC-8D96-4E1F-934B-9E382A617A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>
              <a:extLst>
                <a:ext uri="{FF2B5EF4-FFF2-40B4-BE49-F238E27FC236}">
                  <a16:creationId xmlns:a16="http://schemas.microsoft.com/office/drawing/2014/main" id="{4364551E-CB94-4200-809A-9E33122BA6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>
              <a:extLst>
                <a:ext uri="{FF2B5EF4-FFF2-40B4-BE49-F238E27FC236}">
                  <a16:creationId xmlns:a16="http://schemas.microsoft.com/office/drawing/2014/main" id="{464389BE-74F0-4F54-9DE0-2BCB33C78F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>
              <a:extLst>
                <a:ext uri="{FF2B5EF4-FFF2-40B4-BE49-F238E27FC236}">
                  <a16:creationId xmlns:a16="http://schemas.microsoft.com/office/drawing/2014/main" id="{26721F72-5343-46B1-AFC1-6DF4FF7710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>
              <a:extLst>
                <a:ext uri="{FF2B5EF4-FFF2-40B4-BE49-F238E27FC236}">
                  <a16:creationId xmlns:a16="http://schemas.microsoft.com/office/drawing/2014/main" id="{D4A528A6-14EE-4010-93CB-95F75CB96E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>
              <a:extLst>
                <a:ext uri="{FF2B5EF4-FFF2-40B4-BE49-F238E27FC236}">
                  <a16:creationId xmlns:a16="http://schemas.microsoft.com/office/drawing/2014/main" id="{9186140D-084D-4621-A556-65927AB449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>
              <a:extLst>
                <a:ext uri="{FF2B5EF4-FFF2-40B4-BE49-F238E27FC236}">
                  <a16:creationId xmlns:a16="http://schemas.microsoft.com/office/drawing/2014/main" id="{A2049A17-7EE3-4BEF-B630-AD0AB020E6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>
              <a:extLst>
                <a:ext uri="{FF2B5EF4-FFF2-40B4-BE49-F238E27FC236}">
                  <a16:creationId xmlns:a16="http://schemas.microsoft.com/office/drawing/2014/main" id="{0223B596-7D86-4AF3-AE7E-A696FEF114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>
              <a:extLst>
                <a:ext uri="{FF2B5EF4-FFF2-40B4-BE49-F238E27FC236}">
                  <a16:creationId xmlns:a16="http://schemas.microsoft.com/office/drawing/2014/main" id="{3F7FC8FA-C1DE-4F38-BCDA-464A54783E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>
              <a:extLst>
                <a:ext uri="{FF2B5EF4-FFF2-40B4-BE49-F238E27FC236}">
                  <a16:creationId xmlns:a16="http://schemas.microsoft.com/office/drawing/2014/main" id="{B5BEFE2E-F050-46F9-BAD0-939F37AA99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05" name="Right Triangle 80">
            <a:extLst>
              <a:ext uri="{FF2B5EF4-FFF2-40B4-BE49-F238E27FC236}">
                <a16:creationId xmlns:a16="http://schemas.microsoft.com/office/drawing/2014/main" id="{63D6C682-FD57-4DF7-854F-DD140E1E29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3500000">
            <a:off x="-284142" y="1516213"/>
            <a:ext cx="568289" cy="568289"/>
          </a:xfrm>
          <a:prstGeom prst="rtTriangl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288F09-415D-4E8A-E023-4F59018E40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1079" y="725951"/>
            <a:ext cx="10325000" cy="138051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What is Social Media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081B7E-6909-FB3D-82CF-7982DFB5A44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09242" y="2339974"/>
            <a:ext cx="5261426" cy="266177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173355" indent="-173355" defTabSz="694944">
              <a:spcBef>
                <a:spcPts val="760"/>
              </a:spcBef>
            </a:pPr>
            <a:r>
              <a:rPr lang="en-US" sz="1600" kern="1200">
                <a:latin typeface="+mn-lt"/>
                <a:ea typeface="+mn-ea"/>
                <a:cs typeface="+mn-cs"/>
              </a:rPr>
              <a:t>Social media can be described as any internet-based platform that enables its users to participate online.</a:t>
            </a:r>
            <a:endParaRPr lang="en-US" sz="1600" kern="1200">
              <a:latin typeface="+mn-lt"/>
            </a:endParaRPr>
          </a:p>
          <a:p>
            <a:pPr marL="173355" indent="-173355" defTabSz="694944">
              <a:spcBef>
                <a:spcPts val="760"/>
              </a:spcBef>
              <a:buClr>
                <a:srgbClr val="8D87A6"/>
              </a:buClr>
            </a:pPr>
            <a:r>
              <a:rPr lang="en-US" sz="1600" kern="1200">
                <a:latin typeface="+mn-lt"/>
                <a:ea typeface="+mn-ea"/>
                <a:cs typeface="+mn-cs"/>
              </a:rPr>
              <a:t>Digital Technology is developing at a fast Pase as the world moves into a new digital era.</a:t>
            </a:r>
            <a:endParaRPr lang="en-US" sz="1600" kern="1200">
              <a:latin typeface="+mn-lt"/>
            </a:endParaRPr>
          </a:p>
          <a:p>
            <a:pPr marL="173355" indent="-173355" defTabSz="694944">
              <a:spcBef>
                <a:spcPts val="760"/>
              </a:spcBef>
              <a:buClr>
                <a:srgbClr val="8D87A6"/>
              </a:buClr>
            </a:pPr>
            <a:r>
              <a:rPr lang="en-US" sz="1600" kern="1200">
                <a:latin typeface="+mn-lt"/>
                <a:ea typeface="+mn-ea"/>
                <a:cs typeface="+mn-cs"/>
              </a:rPr>
              <a:t>The introduction of smartphones and other digital devices have changed the way young people communicate.</a:t>
            </a:r>
            <a:endParaRPr lang="en-US" sz="1600"/>
          </a:p>
        </p:txBody>
      </p:sp>
      <p:pic>
        <p:nvPicPr>
          <p:cNvPr id="5" name="Picture 5" descr="Graphical user interface&#10;&#10;Description automatically generated">
            <a:extLst>
              <a:ext uri="{FF2B5EF4-FFF2-40B4-BE49-F238E27FC236}">
                <a16:creationId xmlns:a16="http://schemas.microsoft.com/office/drawing/2014/main" id="{EE307D2E-F4D3-537F-9FEE-FEA77FEAB31F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011678" y="2339974"/>
            <a:ext cx="3776324" cy="2573323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A884B52-07F1-0BE6-516D-7FCF8107B3E0}"/>
              </a:ext>
            </a:extLst>
          </p:cNvPr>
          <p:cNvSpPr txBox="1"/>
          <p:nvPr/>
        </p:nvSpPr>
        <p:spPr>
          <a:xfrm>
            <a:off x="697356" y="5047348"/>
            <a:ext cx="4239436" cy="151913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defTabSz="694944">
              <a:spcAft>
                <a:spcPts val="600"/>
              </a:spcAft>
            </a:pPr>
            <a:r>
              <a:rPr lang="en-US" sz="1368" kern="120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Almunawar</a:t>
            </a:r>
            <a:r>
              <a:rPr lang="en-US" sz="1368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(2018).</a:t>
            </a:r>
          </a:p>
          <a:p>
            <a:pPr defTabSz="694944">
              <a:spcAft>
                <a:spcPts val="600"/>
              </a:spcAft>
            </a:pPr>
            <a:r>
              <a:rPr lang="en-US" sz="1368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Dewing (2010).</a:t>
            </a:r>
          </a:p>
          <a:p>
            <a:pPr defTabSz="694944">
              <a:spcAft>
                <a:spcPts val="600"/>
              </a:spcAft>
            </a:pPr>
            <a:r>
              <a:rPr lang="en-US" sz="1368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Lee (2002).</a:t>
            </a:r>
          </a:p>
          <a:p>
            <a:pPr defTabSz="694944">
              <a:spcAft>
                <a:spcPts val="600"/>
              </a:spcAft>
            </a:pPr>
            <a:endParaRPr lang="en-US" sz="1368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>
              <a:spcAft>
                <a:spcPts val="600"/>
              </a:spcAft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07639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DA135A-9514-C050-9EE3-D08E41147C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Smartphones and other Digital Devices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523724-456C-87EC-BEAC-96CB9195BF3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31645" y="2705277"/>
            <a:ext cx="5440904" cy="3144976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Arial" panose="05000000000000000000" pitchFamily="2" charset="2"/>
              <a:buChar char="•"/>
            </a:pPr>
            <a:r>
              <a:rPr lang="en-US"/>
              <a:t>Use social media any place at any time</a:t>
            </a:r>
          </a:p>
          <a:p>
            <a:pPr>
              <a:buClr>
                <a:srgbClr val="8D87A6"/>
              </a:buClr>
              <a:buFont typeface="Arial" panose="05000000000000000000" pitchFamily="2" charset="2"/>
              <a:buChar char="•"/>
            </a:pPr>
            <a:r>
              <a:rPr lang="en-US"/>
              <a:t>Upload photos and videos</a:t>
            </a:r>
          </a:p>
          <a:p>
            <a:pPr>
              <a:buClr>
                <a:srgbClr val="8D87A6"/>
              </a:buClr>
              <a:buFont typeface="Arial" panose="05000000000000000000" pitchFamily="2" charset="2"/>
              <a:buChar char="•"/>
            </a:pPr>
            <a:r>
              <a:rPr lang="en-US"/>
              <a:t>Express themselves</a:t>
            </a:r>
          </a:p>
          <a:p>
            <a:pPr>
              <a:buClr>
                <a:srgbClr val="8D87A6"/>
              </a:buClr>
              <a:buFont typeface="Arial" panose="05000000000000000000" pitchFamily="2" charset="2"/>
              <a:buChar char="•"/>
            </a:pPr>
            <a:r>
              <a:rPr lang="en-US"/>
              <a:t>Interact with friends near and far</a:t>
            </a:r>
          </a:p>
        </p:txBody>
      </p:sp>
      <p:pic>
        <p:nvPicPr>
          <p:cNvPr id="5" name="Picture 5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6ED0BF23-A7F2-BD75-59B3-0694961FA624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988224" y="2622033"/>
            <a:ext cx="4011822" cy="2721992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CCEB3DE-6457-C400-FEA4-A01892675743}"/>
              </a:ext>
            </a:extLst>
          </p:cNvPr>
          <p:cNvSpPr txBox="1"/>
          <p:nvPr/>
        </p:nvSpPr>
        <p:spPr>
          <a:xfrm>
            <a:off x="335992" y="5582478"/>
            <a:ext cx="331829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Cha and Seo (2018).</a:t>
            </a:r>
          </a:p>
        </p:txBody>
      </p:sp>
    </p:spTree>
    <p:extLst>
      <p:ext uri="{BB962C8B-B14F-4D97-AF65-F5344CB8AC3E}">
        <p14:creationId xmlns:p14="http://schemas.microsoft.com/office/powerpoint/2010/main" val="53690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8476B5-C2E4-D06D-AA3F-244A47871D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Prevalence of Social Media Use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670A52-E9D8-08C3-C7E3-7219D10F0BF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/>
              <a:t>91% of children and young people own their own smartphone or Digital device</a:t>
            </a:r>
          </a:p>
          <a:p>
            <a:pPr marL="0" indent="0">
              <a:buNone/>
            </a:pPr>
            <a:r>
              <a:rPr lang="en-US"/>
              <a:t>This is contributing to the prevalence of social media use among children and young people.</a:t>
            </a:r>
          </a:p>
          <a:p>
            <a:pPr marL="0" indent="0">
              <a:buNone/>
            </a:pPr>
            <a:r>
              <a:rPr lang="en-US"/>
              <a:t>This is having a negative effect on face-face communication.</a:t>
            </a:r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84C742C5-D470-1AC0-2A58-9B4BD73B545D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171557" y="2345843"/>
            <a:ext cx="4595610" cy="3274372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9531E7C-0A6C-C5D2-3787-6EA4A4C25CD2}"/>
              </a:ext>
            </a:extLst>
          </p:cNvPr>
          <p:cNvSpPr txBox="1"/>
          <p:nvPr/>
        </p:nvSpPr>
        <p:spPr>
          <a:xfrm>
            <a:off x="613851" y="5714375"/>
            <a:ext cx="4109048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Anderson and </a:t>
            </a:r>
            <a:r>
              <a:rPr lang="en-US" err="1"/>
              <a:t>Jialang</a:t>
            </a:r>
            <a:r>
              <a:rPr lang="en-US"/>
              <a:t> (2018).</a:t>
            </a:r>
          </a:p>
          <a:p>
            <a:r>
              <a:rPr lang="en-US"/>
              <a:t>Hur et al (2017).</a:t>
            </a:r>
          </a:p>
          <a:p>
            <a:r>
              <a:rPr lang="en-US"/>
              <a:t>Moreno et al (2019).</a:t>
            </a:r>
          </a:p>
        </p:txBody>
      </p:sp>
    </p:spTree>
    <p:extLst>
      <p:ext uri="{BB962C8B-B14F-4D97-AF65-F5344CB8AC3E}">
        <p14:creationId xmlns:p14="http://schemas.microsoft.com/office/powerpoint/2010/main" val="29717753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 descr="Chart&#10;&#10;Description automatically generated">
            <a:extLst>
              <a:ext uri="{FF2B5EF4-FFF2-40B4-BE49-F238E27FC236}">
                <a16:creationId xmlns:a16="http://schemas.microsoft.com/office/drawing/2014/main" id="{7704101D-0DDE-07E7-8BBA-F0CCC24A5DC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63304" y="400965"/>
            <a:ext cx="8551655" cy="4819619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4AE189F-AD32-3C68-11F8-CB9CA39AD519}"/>
              </a:ext>
            </a:extLst>
          </p:cNvPr>
          <p:cNvSpPr txBox="1"/>
          <p:nvPr/>
        </p:nvSpPr>
        <p:spPr>
          <a:xfrm>
            <a:off x="496956" y="5715000"/>
            <a:ext cx="73152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Kelly, Phillips and Davies (2023).</a:t>
            </a:r>
          </a:p>
          <a:p>
            <a:r>
              <a:rPr lang="en-US"/>
              <a:t>Statista (2023).</a:t>
            </a:r>
          </a:p>
        </p:txBody>
      </p:sp>
    </p:spTree>
    <p:extLst>
      <p:ext uri="{BB962C8B-B14F-4D97-AF65-F5344CB8AC3E}">
        <p14:creationId xmlns:p14="http://schemas.microsoft.com/office/powerpoint/2010/main" val="9969931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hart, bar chart&#10;&#10;Description automatically generated">
            <a:extLst>
              <a:ext uri="{FF2B5EF4-FFF2-40B4-BE49-F238E27FC236}">
                <a16:creationId xmlns:a16="http://schemas.microsoft.com/office/drawing/2014/main" id="{F025A159-893B-311F-7C78-8010A4A7314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1" y="361019"/>
            <a:ext cx="7315199" cy="478449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A1F2928-2FD1-F5BD-01E7-F33C554C4D61}"/>
              </a:ext>
            </a:extLst>
          </p:cNvPr>
          <p:cNvSpPr txBox="1"/>
          <p:nvPr/>
        </p:nvSpPr>
        <p:spPr>
          <a:xfrm>
            <a:off x="344119" y="5147407"/>
            <a:ext cx="7717765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/>
          </a:p>
          <a:p>
            <a:r>
              <a:rPr lang="en-US"/>
              <a:t>Herring and </a:t>
            </a:r>
            <a:r>
              <a:rPr lang="en-US" err="1"/>
              <a:t>Kapidzic</a:t>
            </a:r>
            <a:r>
              <a:rPr lang="en-US"/>
              <a:t> (2015).</a:t>
            </a:r>
          </a:p>
          <a:p>
            <a:r>
              <a:rPr lang="en-US">
                <a:ea typeface="+mn-lt"/>
                <a:cs typeface="+mn-lt"/>
              </a:rPr>
              <a:t>Vogels, Gelles-Watnick and </a:t>
            </a:r>
            <a:r>
              <a:rPr lang="en-US" err="1">
                <a:ea typeface="+mn-lt"/>
                <a:cs typeface="+mn-lt"/>
              </a:rPr>
              <a:t>Massarat</a:t>
            </a:r>
            <a:r>
              <a:rPr lang="en-US">
                <a:ea typeface="+mn-lt"/>
                <a:cs typeface="+mn-lt"/>
              </a:rPr>
              <a:t> (2022).</a:t>
            </a:r>
          </a:p>
          <a:p>
            <a:endParaRPr lang="en-US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72225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01956D-D95E-2A2C-353B-6C225E57EA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Impact of constant Social Media use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3C6C01-5640-DAD2-E43D-E6D77442D96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1460A60-7926-5749-7895-5A10BDB5E08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Receiving negative feedback on posts</a:t>
            </a:r>
          </a:p>
          <a:p>
            <a:pPr>
              <a:buClr>
                <a:srgbClr val="8D87A6"/>
              </a:buClr>
            </a:pPr>
            <a:r>
              <a:rPr lang="en-US"/>
              <a:t>On getting enough likes on posts</a:t>
            </a:r>
          </a:p>
          <a:p>
            <a:pPr>
              <a:buClr>
                <a:srgbClr val="8D87A6"/>
              </a:buClr>
            </a:pPr>
            <a:r>
              <a:rPr lang="en-US"/>
              <a:t>Continuous use leading to negative behaviours</a:t>
            </a:r>
          </a:p>
          <a:p>
            <a:pPr>
              <a:buClr>
                <a:srgbClr val="8D87A6"/>
              </a:buClr>
            </a:pPr>
            <a:r>
              <a:rPr lang="en-US"/>
              <a:t>Low self-esteem</a:t>
            </a:r>
          </a:p>
          <a:p>
            <a:pPr>
              <a:buClr>
                <a:srgbClr val="8D87A6"/>
              </a:buClr>
            </a:pPr>
            <a:r>
              <a:rPr lang="en-US"/>
              <a:t>Sleep Deprivation</a:t>
            </a:r>
          </a:p>
          <a:p>
            <a:pPr>
              <a:buClr>
                <a:srgbClr val="8D87A6"/>
              </a:buClr>
            </a:pPr>
            <a:r>
              <a:rPr lang="en-US"/>
              <a:t>Fear of missing out</a:t>
            </a:r>
          </a:p>
          <a:p>
            <a:pPr>
              <a:buClr>
                <a:srgbClr val="8D87A6"/>
              </a:buClr>
            </a:pPr>
            <a:r>
              <a:rPr lang="en-US"/>
              <a:t>Sexual </a:t>
            </a:r>
            <a:r>
              <a:rPr lang="en-US" err="1"/>
              <a:t>apraisal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A47B2A3-319B-F4EC-969E-4A3B4FD278E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3C92C50-6559-DF39-DD6F-E52CE48EEEA0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 vert="horz" lIns="91440" tIns="45720" rIns="91440" bIns="45720" rtlCol="0" anchor="t">
            <a:normAutofit fontScale="85000" lnSpcReduction="10000"/>
          </a:bodyPr>
          <a:lstStyle/>
          <a:p>
            <a:r>
              <a:rPr lang="en-US"/>
              <a:t>Anxiety and Depression </a:t>
            </a:r>
          </a:p>
          <a:p>
            <a:pPr>
              <a:buClr>
                <a:srgbClr val="8D87A6"/>
              </a:buClr>
            </a:pPr>
            <a:r>
              <a:rPr lang="en-US"/>
              <a:t>In some cases, suicide</a:t>
            </a:r>
          </a:p>
          <a:p>
            <a:pPr>
              <a:buClr>
                <a:srgbClr val="8D87A6"/>
              </a:buClr>
            </a:pPr>
            <a:r>
              <a:rPr lang="en-US"/>
              <a:t>Cyberbullying</a:t>
            </a:r>
          </a:p>
          <a:p>
            <a:pPr>
              <a:buClr>
                <a:srgbClr val="8D87A6"/>
              </a:buClr>
            </a:pPr>
            <a:r>
              <a:rPr lang="en-US"/>
              <a:t>Poor Mental Health</a:t>
            </a:r>
          </a:p>
          <a:p>
            <a:pPr>
              <a:buClr>
                <a:srgbClr val="8D87A6"/>
              </a:buClr>
            </a:pPr>
            <a:r>
              <a:rPr lang="en-US"/>
              <a:t>Body dissatisfaction</a:t>
            </a:r>
          </a:p>
          <a:p>
            <a:pPr>
              <a:buClr>
                <a:srgbClr val="8D87A6"/>
              </a:buClr>
            </a:pPr>
            <a:r>
              <a:rPr lang="en-US"/>
              <a:t>Body dysmorphia</a:t>
            </a:r>
          </a:p>
        </p:txBody>
      </p:sp>
    </p:spTree>
    <p:extLst>
      <p:ext uri="{BB962C8B-B14F-4D97-AF65-F5344CB8AC3E}">
        <p14:creationId xmlns:p14="http://schemas.microsoft.com/office/powerpoint/2010/main" val="26052079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4" name="Group 81">
            <a:extLst>
              <a:ext uri="{FF2B5EF4-FFF2-40B4-BE49-F238E27FC236}">
                <a16:creationId xmlns:a16="http://schemas.microsoft.com/office/drawing/2014/main" id="{BDF0D99C-5D42-41C6-A50C-C4E2D6B2A3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83" name="Straight Connector 82">
              <a:extLst>
                <a:ext uri="{FF2B5EF4-FFF2-40B4-BE49-F238E27FC236}">
                  <a16:creationId xmlns:a16="http://schemas.microsoft.com/office/drawing/2014/main" id="{5F28962D-50BA-43F8-8863-28ECE711D3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>
              <a:extLst>
                <a:ext uri="{FF2B5EF4-FFF2-40B4-BE49-F238E27FC236}">
                  <a16:creationId xmlns:a16="http://schemas.microsoft.com/office/drawing/2014/main" id="{780F5939-D4E0-46FD-9A5A-5D648E3810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>
              <a:extLst>
                <a:ext uri="{FF2B5EF4-FFF2-40B4-BE49-F238E27FC236}">
                  <a16:creationId xmlns:a16="http://schemas.microsoft.com/office/drawing/2014/main" id="{8633D331-78CB-40A1-B167-8185EC5D70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>
              <a:extLst>
                <a:ext uri="{FF2B5EF4-FFF2-40B4-BE49-F238E27FC236}">
                  <a16:creationId xmlns:a16="http://schemas.microsoft.com/office/drawing/2014/main" id="{C512E4B1-E78E-49E7-AA36-374CC1B084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>
              <a:extLst>
                <a:ext uri="{FF2B5EF4-FFF2-40B4-BE49-F238E27FC236}">
                  <a16:creationId xmlns:a16="http://schemas.microsoft.com/office/drawing/2014/main" id="{A7D46340-CBFC-490F-B44E-7AA8FBF58B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>
              <a:extLst>
                <a:ext uri="{FF2B5EF4-FFF2-40B4-BE49-F238E27FC236}">
                  <a16:creationId xmlns:a16="http://schemas.microsoft.com/office/drawing/2014/main" id="{3575C26C-3EBD-4AA9-BA4D-2561E295D6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>
              <a:extLst>
                <a:ext uri="{FF2B5EF4-FFF2-40B4-BE49-F238E27FC236}">
                  <a16:creationId xmlns:a16="http://schemas.microsoft.com/office/drawing/2014/main" id="{235DB6BE-E065-4559-BF5C-36B56B3790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>
              <a:extLst>
                <a:ext uri="{FF2B5EF4-FFF2-40B4-BE49-F238E27FC236}">
                  <a16:creationId xmlns:a16="http://schemas.microsoft.com/office/drawing/2014/main" id="{3DA54272-CD9D-4F68-BBAB-4F0C0C3EC6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1" name="Straight Connector 90">
              <a:extLst>
                <a:ext uri="{FF2B5EF4-FFF2-40B4-BE49-F238E27FC236}">
                  <a16:creationId xmlns:a16="http://schemas.microsoft.com/office/drawing/2014/main" id="{A002CE8F-9256-4F2C-B474-5887371711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2" name="Straight Connector 91">
              <a:extLst>
                <a:ext uri="{FF2B5EF4-FFF2-40B4-BE49-F238E27FC236}">
                  <a16:creationId xmlns:a16="http://schemas.microsoft.com/office/drawing/2014/main" id="{59C9DE9F-4252-401D-913E-B74C9E326F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3" name="Straight Connector 92">
              <a:extLst>
                <a:ext uri="{FF2B5EF4-FFF2-40B4-BE49-F238E27FC236}">
                  <a16:creationId xmlns:a16="http://schemas.microsoft.com/office/drawing/2014/main" id="{8FE4E69B-534F-4A80-9E1C-798BEE1B07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4" name="Straight Connector 93">
              <a:extLst>
                <a:ext uri="{FF2B5EF4-FFF2-40B4-BE49-F238E27FC236}">
                  <a16:creationId xmlns:a16="http://schemas.microsoft.com/office/drawing/2014/main" id="{27564E1C-009C-4832-AE8D-E98286693F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5" name="Straight Connector 94">
              <a:extLst>
                <a:ext uri="{FF2B5EF4-FFF2-40B4-BE49-F238E27FC236}">
                  <a16:creationId xmlns:a16="http://schemas.microsoft.com/office/drawing/2014/main" id="{4305DF1C-5801-43F2-A8B9-5351369418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6" name="Straight Connector 95">
              <a:extLst>
                <a:ext uri="{FF2B5EF4-FFF2-40B4-BE49-F238E27FC236}">
                  <a16:creationId xmlns:a16="http://schemas.microsoft.com/office/drawing/2014/main" id="{806E71C8-0783-4E17-9B34-F51231DD29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7" name="Straight Connector 96">
              <a:extLst>
                <a:ext uri="{FF2B5EF4-FFF2-40B4-BE49-F238E27FC236}">
                  <a16:creationId xmlns:a16="http://schemas.microsoft.com/office/drawing/2014/main" id="{FD908F17-2A89-4B0A-A2EA-692390969F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8" name="Straight Connector 97">
              <a:extLst>
                <a:ext uri="{FF2B5EF4-FFF2-40B4-BE49-F238E27FC236}">
                  <a16:creationId xmlns:a16="http://schemas.microsoft.com/office/drawing/2014/main" id="{FBE22751-380F-44F9-BEED-0A553CF87B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9" name="Straight Connector 98">
              <a:extLst>
                <a:ext uri="{FF2B5EF4-FFF2-40B4-BE49-F238E27FC236}">
                  <a16:creationId xmlns:a16="http://schemas.microsoft.com/office/drawing/2014/main" id="{77B27910-846F-4E4E-B588-F5B2E026FE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0" name="Straight Connector 99">
              <a:extLst>
                <a:ext uri="{FF2B5EF4-FFF2-40B4-BE49-F238E27FC236}">
                  <a16:creationId xmlns:a16="http://schemas.microsoft.com/office/drawing/2014/main" id="{E6E0501E-134E-46D7-984F-3A382B0BB2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1" name="Straight Connector 100">
              <a:extLst>
                <a:ext uri="{FF2B5EF4-FFF2-40B4-BE49-F238E27FC236}">
                  <a16:creationId xmlns:a16="http://schemas.microsoft.com/office/drawing/2014/main" id="{90A83974-CBD7-4A69-9D84-2D3BBDE027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2" name="Straight Connector 101">
              <a:extLst>
                <a:ext uri="{FF2B5EF4-FFF2-40B4-BE49-F238E27FC236}">
                  <a16:creationId xmlns:a16="http://schemas.microsoft.com/office/drawing/2014/main" id="{A503E931-00D4-4B0C-BC69-49FE5C7665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3" name="Straight Connector 102">
              <a:extLst>
                <a:ext uri="{FF2B5EF4-FFF2-40B4-BE49-F238E27FC236}">
                  <a16:creationId xmlns:a16="http://schemas.microsoft.com/office/drawing/2014/main" id="{97732A30-BE2F-4D71-BC37-60F7B44591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4" name="Straight Connector 103">
              <a:extLst>
                <a:ext uri="{FF2B5EF4-FFF2-40B4-BE49-F238E27FC236}">
                  <a16:creationId xmlns:a16="http://schemas.microsoft.com/office/drawing/2014/main" id="{0C8EB840-DE7D-4E67-989C-F4D8F50E15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5" name="Straight Connector 104">
              <a:extLst>
                <a:ext uri="{FF2B5EF4-FFF2-40B4-BE49-F238E27FC236}">
                  <a16:creationId xmlns:a16="http://schemas.microsoft.com/office/drawing/2014/main" id="{F05D2CC2-53CC-487E-A72E-42B1E9B184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6" name="Straight Connector 105">
              <a:extLst>
                <a:ext uri="{FF2B5EF4-FFF2-40B4-BE49-F238E27FC236}">
                  <a16:creationId xmlns:a16="http://schemas.microsoft.com/office/drawing/2014/main" id="{03A12D6B-1D60-4F26-8FB9-74AD5B070B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7" name="Straight Connector 106">
              <a:extLst>
                <a:ext uri="{FF2B5EF4-FFF2-40B4-BE49-F238E27FC236}">
                  <a16:creationId xmlns:a16="http://schemas.microsoft.com/office/drawing/2014/main" id="{41895D00-2D63-443C-95A8-5EB6E5EECB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>
              <a:extLst>
                <a:ext uri="{FF2B5EF4-FFF2-40B4-BE49-F238E27FC236}">
                  <a16:creationId xmlns:a16="http://schemas.microsoft.com/office/drawing/2014/main" id="{6AC50652-2A56-4382-95D0-971644EE0F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9" name="Straight Connector 108">
              <a:extLst>
                <a:ext uri="{FF2B5EF4-FFF2-40B4-BE49-F238E27FC236}">
                  <a16:creationId xmlns:a16="http://schemas.microsoft.com/office/drawing/2014/main" id="{DA50A374-8880-482D-B54F-F74E0D7BE1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0" name="Straight Connector 109">
              <a:extLst>
                <a:ext uri="{FF2B5EF4-FFF2-40B4-BE49-F238E27FC236}">
                  <a16:creationId xmlns:a16="http://schemas.microsoft.com/office/drawing/2014/main" id="{C66364D8-CCC7-4AAF-94BC-766EC160D9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1" name="Straight Connector 110">
              <a:extLst>
                <a:ext uri="{FF2B5EF4-FFF2-40B4-BE49-F238E27FC236}">
                  <a16:creationId xmlns:a16="http://schemas.microsoft.com/office/drawing/2014/main" id="{4A0DC409-26E2-4453-89FD-745EA849BE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2" name="Straight Connector 111">
              <a:extLst>
                <a:ext uri="{FF2B5EF4-FFF2-40B4-BE49-F238E27FC236}">
                  <a16:creationId xmlns:a16="http://schemas.microsoft.com/office/drawing/2014/main" id="{239ED039-D66C-4A5E-AA35-E7A5FA2E64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3" name="Straight Connector 112">
              <a:extLst>
                <a:ext uri="{FF2B5EF4-FFF2-40B4-BE49-F238E27FC236}">
                  <a16:creationId xmlns:a16="http://schemas.microsoft.com/office/drawing/2014/main" id="{C72C13DC-161E-49CF-96B5-5383AA052A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55" name="Right Triangle 114">
            <a:extLst>
              <a:ext uri="{FF2B5EF4-FFF2-40B4-BE49-F238E27FC236}">
                <a16:creationId xmlns:a16="http://schemas.microsoft.com/office/drawing/2014/main" id="{63BAC6E0-ADAC-40FB-AF53-88FA5F8373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3500000">
            <a:off x="-281094" y="1516214"/>
            <a:ext cx="568289" cy="568289"/>
          </a:xfrm>
          <a:prstGeom prst="rtTriangl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156" name="Rectangle 116">
            <a:extLst>
              <a:ext uri="{FF2B5EF4-FFF2-40B4-BE49-F238E27FC236}">
                <a16:creationId xmlns:a16="http://schemas.microsoft.com/office/drawing/2014/main" id="{1C582B07-D0F0-4B6B-A5D9-D2F192CB3A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grpSp>
        <p:nvGrpSpPr>
          <p:cNvPr id="157" name="Group 118">
            <a:extLst>
              <a:ext uri="{FF2B5EF4-FFF2-40B4-BE49-F238E27FC236}">
                <a16:creationId xmlns:a16="http://schemas.microsoft.com/office/drawing/2014/main" id="{5591A4A5-C00F-4B45-9735-FD2841BF34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120" name="Straight Connector 119">
              <a:extLst>
                <a:ext uri="{FF2B5EF4-FFF2-40B4-BE49-F238E27FC236}">
                  <a16:creationId xmlns:a16="http://schemas.microsoft.com/office/drawing/2014/main" id="{7A16FDB6-C8B8-4BB9-B5F6-C9E7D1549A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>
              <a:extLst>
                <a:ext uri="{FF2B5EF4-FFF2-40B4-BE49-F238E27FC236}">
                  <a16:creationId xmlns:a16="http://schemas.microsoft.com/office/drawing/2014/main" id="{D65D67BC-2831-45D1-804D-2B848B7FF6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2" name="Straight Connector 121">
              <a:extLst>
                <a:ext uri="{FF2B5EF4-FFF2-40B4-BE49-F238E27FC236}">
                  <a16:creationId xmlns:a16="http://schemas.microsoft.com/office/drawing/2014/main" id="{B3254059-39EC-48CC-B948-9EE6B05517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3" name="Straight Connector 122">
              <a:extLst>
                <a:ext uri="{FF2B5EF4-FFF2-40B4-BE49-F238E27FC236}">
                  <a16:creationId xmlns:a16="http://schemas.microsoft.com/office/drawing/2014/main" id="{AF3E0572-7D5E-4FAA-B67C-23A9C6D715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4" name="Straight Connector 123">
              <a:extLst>
                <a:ext uri="{FF2B5EF4-FFF2-40B4-BE49-F238E27FC236}">
                  <a16:creationId xmlns:a16="http://schemas.microsoft.com/office/drawing/2014/main" id="{2C5F1231-CF22-4258-B764-592B6CB8DC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5" name="Straight Connector 124">
              <a:extLst>
                <a:ext uri="{FF2B5EF4-FFF2-40B4-BE49-F238E27FC236}">
                  <a16:creationId xmlns:a16="http://schemas.microsoft.com/office/drawing/2014/main" id="{1B2C5387-42A2-4464-BF18-E70B0227B9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6" name="Straight Connector 125">
              <a:extLst>
                <a:ext uri="{FF2B5EF4-FFF2-40B4-BE49-F238E27FC236}">
                  <a16:creationId xmlns:a16="http://schemas.microsoft.com/office/drawing/2014/main" id="{2926F39D-AFC8-4FF6-9211-84AA777176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7" name="Straight Connector 126">
              <a:extLst>
                <a:ext uri="{FF2B5EF4-FFF2-40B4-BE49-F238E27FC236}">
                  <a16:creationId xmlns:a16="http://schemas.microsoft.com/office/drawing/2014/main" id="{0D812696-9AF7-4D2B-A041-80C015F33A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8" name="Straight Connector 127">
              <a:extLst>
                <a:ext uri="{FF2B5EF4-FFF2-40B4-BE49-F238E27FC236}">
                  <a16:creationId xmlns:a16="http://schemas.microsoft.com/office/drawing/2014/main" id="{CE6CB557-1E5B-4D2D-9330-8EB4AF7307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9" name="Straight Connector 128">
              <a:extLst>
                <a:ext uri="{FF2B5EF4-FFF2-40B4-BE49-F238E27FC236}">
                  <a16:creationId xmlns:a16="http://schemas.microsoft.com/office/drawing/2014/main" id="{A03A4B30-3A15-4294-9BED-E7317857F0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0" name="Straight Connector 129">
              <a:extLst>
                <a:ext uri="{FF2B5EF4-FFF2-40B4-BE49-F238E27FC236}">
                  <a16:creationId xmlns:a16="http://schemas.microsoft.com/office/drawing/2014/main" id="{0E7B8343-CDF9-4023-9FBF-F4ADE601B2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1" name="Straight Connector 130">
              <a:extLst>
                <a:ext uri="{FF2B5EF4-FFF2-40B4-BE49-F238E27FC236}">
                  <a16:creationId xmlns:a16="http://schemas.microsoft.com/office/drawing/2014/main" id="{9BB30BD5-639D-4F53-BC6C-2A8D0FFFE5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2" name="Straight Connector 131">
              <a:extLst>
                <a:ext uri="{FF2B5EF4-FFF2-40B4-BE49-F238E27FC236}">
                  <a16:creationId xmlns:a16="http://schemas.microsoft.com/office/drawing/2014/main" id="{8D7E1947-04B8-4F0B-9E3C-FC4E26D618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3" name="Straight Connector 132">
              <a:extLst>
                <a:ext uri="{FF2B5EF4-FFF2-40B4-BE49-F238E27FC236}">
                  <a16:creationId xmlns:a16="http://schemas.microsoft.com/office/drawing/2014/main" id="{83EDB6D6-D309-48D4-87F4-AAED7C57C7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4" name="Straight Connector 133">
              <a:extLst>
                <a:ext uri="{FF2B5EF4-FFF2-40B4-BE49-F238E27FC236}">
                  <a16:creationId xmlns:a16="http://schemas.microsoft.com/office/drawing/2014/main" id="{0F2E163F-B043-43B7-85CE-36F2136BAB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5" name="Straight Connector 134">
              <a:extLst>
                <a:ext uri="{FF2B5EF4-FFF2-40B4-BE49-F238E27FC236}">
                  <a16:creationId xmlns:a16="http://schemas.microsoft.com/office/drawing/2014/main" id="{1F6CB03C-E3B1-4D22-ABA3-986CC09FB3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6" name="Straight Connector 135">
              <a:extLst>
                <a:ext uri="{FF2B5EF4-FFF2-40B4-BE49-F238E27FC236}">
                  <a16:creationId xmlns:a16="http://schemas.microsoft.com/office/drawing/2014/main" id="{39B41E31-EE5F-423F-8B88-3B56009A34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7" name="Straight Connector 136">
              <a:extLst>
                <a:ext uri="{FF2B5EF4-FFF2-40B4-BE49-F238E27FC236}">
                  <a16:creationId xmlns:a16="http://schemas.microsoft.com/office/drawing/2014/main" id="{B59D4FE6-B271-4427-8273-0B80EF1366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8" name="Straight Connector 137">
              <a:extLst>
                <a:ext uri="{FF2B5EF4-FFF2-40B4-BE49-F238E27FC236}">
                  <a16:creationId xmlns:a16="http://schemas.microsoft.com/office/drawing/2014/main" id="{6F7D26D0-83A1-41B0-82E3-FB5D3E93EE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9" name="Straight Connector 138">
              <a:extLst>
                <a:ext uri="{FF2B5EF4-FFF2-40B4-BE49-F238E27FC236}">
                  <a16:creationId xmlns:a16="http://schemas.microsoft.com/office/drawing/2014/main" id="{07E47C02-EBB8-4368-815C-FEDA23368D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0" name="Straight Connector 139">
              <a:extLst>
                <a:ext uri="{FF2B5EF4-FFF2-40B4-BE49-F238E27FC236}">
                  <a16:creationId xmlns:a16="http://schemas.microsoft.com/office/drawing/2014/main" id="{8E61DA55-8618-4048-A65A-41E072D9FF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1" name="Straight Connector 140">
              <a:extLst>
                <a:ext uri="{FF2B5EF4-FFF2-40B4-BE49-F238E27FC236}">
                  <a16:creationId xmlns:a16="http://schemas.microsoft.com/office/drawing/2014/main" id="{4DFC058B-6608-4509-92E1-D4D0D5BD57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2" name="Straight Connector 141">
              <a:extLst>
                <a:ext uri="{FF2B5EF4-FFF2-40B4-BE49-F238E27FC236}">
                  <a16:creationId xmlns:a16="http://schemas.microsoft.com/office/drawing/2014/main" id="{9E3652A3-36D6-4E0C-B7FB-52CD69E9CF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3" name="Straight Connector 142">
              <a:extLst>
                <a:ext uri="{FF2B5EF4-FFF2-40B4-BE49-F238E27FC236}">
                  <a16:creationId xmlns:a16="http://schemas.microsoft.com/office/drawing/2014/main" id="{8BF82BE6-B2D5-4FA1-98B4-1E0072C391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4" name="Straight Connector 143">
              <a:extLst>
                <a:ext uri="{FF2B5EF4-FFF2-40B4-BE49-F238E27FC236}">
                  <a16:creationId xmlns:a16="http://schemas.microsoft.com/office/drawing/2014/main" id="{AECA553C-C7B8-4353-BC4C-D622087D6F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>
              <a:extLst>
                <a:ext uri="{FF2B5EF4-FFF2-40B4-BE49-F238E27FC236}">
                  <a16:creationId xmlns:a16="http://schemas.microsoft.com/office/drawing/2014/main" id="{1F802227-5CA9-40B4-870E-495C7899C7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6" name="Straight Connector 145">
              <a:extLst>
                <a:ext uri="{FF2B5EF4-FFF2-40B4-BE49-F238E27FC236}">
                  <a16:creationId xmlns:a16="http://schemas.microsoft.com/office/drawing/2014/main" id="{11A19F9E-BB49-4808-8481-77F848C2F4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7" name="Straight Connector 146">
              <a:extLst>
                <a:ext uri="{FF2B5EF4-FFF2-40B4-BE49-F238E27FC236}">
                  <a16:creationId xmlns:a16="http://schemas.microsoft.com/office/drawing/2014/main" id="{C53A57BE-F139-4C31-8201-477E20DD2A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8" name="Straight Connector 147">
              <a:extLst>
                <a:ext uri="{FF2B5EF4-FFF2-40B4-BE49-F238E27FC236}">
                  <a16:creationId xmlns:a16="http://schemas.microsoft.com/office/drawing/2014/main" id="{99F800EC-2D85-47C7-BFB8-B146DD929C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9" name="Straight Connector 148">
              <a:extLst>
                <a:ext uri="{FF2B5EF4-FFF2-40B4-BE49-F238E27FC236}">
                  <a16:creationId xmlns:a16="http://schemas.microsoft.com/office/drawing/2014/main" id="{4478BA6D-3F48-40B1-8227-830029B628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0" name="Straight Connector 149">
              <a:extLst>
                <a:ext uri="{FF2B5EF4-FFF2-40B4-BE49-F238E27FC236}">
                  <a16:creationId xmlns:a16="http://schemas.microsoft.com/office/drawing/2014/main" id="{421E6C45-0A76-456E-BDD6-3DCB661262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58" name="Right Triangle 151">
            <a:extLst>
              <a:ext uri="{FF2B5EF4-FFF2-40B4-BE49-F238E27FC236}">
                <a16:creationId xmlns:a16="http://schemas.microsoft.com/office/drawing/2014/main" id="{3C541D4F-11C2-4F36-B2A3-AB9028F2A0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3500000">
            <a:off x="-281093" y="2059094"/>
            <a:ext cx="568289" cy="568289"/>
          </a:xfrm>
          <a:prstGeom prst="rtTriangl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55C5118-E5B5-1FB9-940B-10903036C5D9}"/>
              </a:ext>
            </a:extLst>
          </p:cNvPr>
          <p:cNvSpPr txBox="1"/>
          <p:nvPr/>
        </p:nvSpPr>
        <p:spPr>
          <a:xfrm>
            <a:off x="691079" y="1707174"/>
            <a:ext cx="4038652" cy="330557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110000"/>
              </a:lnSpc>
              <a:spcAft>
                <a:spcPts val="600"/>
              </a:spcAft>
              <a:buClr>
                <a:schemeClr val="tx2">
                  <a:lumMod val="50000"/>
                  <a:lumOff val="50000"/>
                </a:schemeClr>
              </a:buClr>
              <a:buSzPct val="75000"/>
              <a:buFont typeface="Wingdings" panose="05000000000000000000" pitchFamily="2" charset="2"/>
              <a:buChar char="§"/>
            </a:pPr>
            <a:r>
              <a:rPr lang="en-US">
                <a:solidFill>
                  <a:schemeClr val="tx2"/>
                </a:solidFill>
              </a:rPr>
              <a:t>Dangers of cyberbullying </a:t>
            </a:r>
          </a:p>
          <a:p>
            <a:pPr marL="342900" indent="-228600">
              <a:lnSpc>
                <a:spcPct val="110000"/>
              </a:lnSpc>
              <a:spcAft>
                <a:spcPts val="600"/>
              </a:spcAft>
              <a:buClr>
                <a:schemeClr val="tx2">
                  <a:lumMod val="50000"/>
                  <a:lumOff val="50000"/>
                </a:schemeClr>
              </a:buClr>
              <a:buSzPct val="75000"/>
              <a:buFont typeface="Wingdings" panose="05000000000000000000" pitchFamily="2" charset="2"/>
              <a:buChar char="§"/>
            </a:pPr>
            <a:r>
              <a:rPr lang="en-US">
                <a:solidFill>
                  <a:schemeClr val="tx2"/>
                </a:solidFill>
              </a:rPr>
              <a:t>There is no escaping it</a:t>
            </a:r>
          </a:p>
          <a:p>
            <a:pPr marL="342900" indent="-228600">
              <a:lnSpc>
                <a:spcPct val="110000"/>
              </a:lnSpc>
              <a:spcAft>
                <a:spcPts val="600"/>
              </a:spcAft>
              <a:buClr>
                <a:schemeClr val="tx2">
                  <a:lumMod val="50000"/>
                  <a:lumOff val="50000"/>
                </a:schemeClr>
              </a:buClr>
              <a:buSzPct val="75000"/>
              <a:buFont typeface="Wingdings" panose="05000000000000000000" pitchFamily="2" charset="2"/>
              <a:buChar char="§"/>
            </a:pPr>
            <a:r>
              <a:rPr lang="en-US">
                <a:solidFill>
                  <a:schemeClr val="tx2"/>
                </a:solidFill>
              </a:rPr>
              <a:t>Children have devices with them all the time</a:t>
            </a:r>
          </a:p>
          <a:p>
            <a:pPr marL="342900" indent="-228600">
              <a:lnSpc>
                <a:spcPct val="110000"/>
              </a:lnSpc>
              <a:spcAft>
                <a:spcPts val="600"/>
              </a:spcAft>
              <a:buClr>
                <a:schemeClr val="tx2">
                  <a:lumMod val="50000"/>
                  <a:lumOff val="50000"/>
                </a:schemeClr>
              </a:buClr>
              <a:buSzPct val="75000"/>
              <a:buFont typeface="Wingdings" panose="05000000000000000000" pitchFamily="2" charset="2"/>
              <a:buChar char="§"/>
            </a:pPr>
            <a:r>
              <a:rPr lang="en-US">
                <a:solidFill>
                  <a:schemeClr val="tx2"/>
                </a:solidFill>
              </a:rPr>
              <a:t>Harassment can be constant</a:t>
            </a:r>
          </a:p>
          <a:p>
            <a:pPr marL="342900" indent="-228600">
              <a:lnSpc>
                <a:spcPct val="110000"/>
              </a:lnSpc>
              <a:spcAft>
                <a:spcPts val="600"/>
              </a:spcAft>
              <a:buClr>
                <a:schemeClr val="tx2">
                  <a:lumMod val="50000"/>
                  <a:lumOff val="50000"/>
                </a:schemeClr>
              </a:buClr>
              <a:buSzPct val="75000"/>
              <a:buFont typeface="Wingdings" panose="05000000000000000000" pitchFamily="2" charset="2"/>
              <a:buChar char="§"/>
            </a:pPr>
            <a:r>
              <a:rPr lang="en-US">
                <a:solidFill>
                  <a:schemeClr val="tx2"/>
                </a:solidFill>
              </a:rPr>
              <a:t>Nasty comments are online for everyone to see</a:t>
            </a:r>
          </a:p>
          <a:p>
            <a:pPr marL="342900" indent="-228600">
              <a:lnSpc>
                <a:spcPct val="110000"/>
              </a:lnSpc>
              <a:spcAft>
                <a:spcPts val="600"/>
              </a:spcAft>
              <a:buClr>
                <a:schemeClr val="tx2">
                  <a:lumMod val="50000"/>
                  <a:lumOff val="50000"/>
                </a:schemeClr>
              </a:buClr>
              <a:buSzPct val="75000"/>
              <a:buFont typeface="Wingdings" panose="05000000000000000000" pitchFamily="2" charset="2"/>
              <a:buChar char="§"/>
            </a:pPr>
            <a:r>
              <a:rPr lang="en-US">
                <a:solidFill>
                  <a:schemeClr val="tx2"/>
                </a:solidFill>
              </a:rPr>
              <a:t>It can be done anonymously</a:t>
            </a:r>
          </a:p>
        </p:txBody>
      </p:sp>
      <p:pic>
        <p:nvPicPr>
          <p:cNvPr id="2" name="Picture 2" descr="A picture containing text, sign, says, turn&#10;&#10;Description automatically generated">
            <a:extLst>
              <a:ext uri="{FF2B5EF4-FFF2-40B4-BE49-F238E27FC236}">
                <a16:creationId xmlns:a16="http://schemas.microsoft.com/office/drawing/2014/main" id="{8466F969-FD10-2C29-59A1-BEEC0E90703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6333" y="1635968"/>
            <a:ext cx="6401443" cy="36008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657826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Text&#10;&#10;Description automatically generated">
            <a:extLst>
              <a:ext uri="{FF2B5EF4-FFF2-40B4-BE49-F238E27FC236}">
                <a16:creationId xmlns:a16="http://schemas.microsoft.com/office/drawing/2014/main" id="{58960BB5-C8AB-D7A4-B1F9-703D981FC3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51" y="-92326"/>
            <a:ext cx="12649199" cy="564805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C7DA3DB-549A-D9C0-E865-E133DC6499C5}"/>
              </a:ext>
            </a:extLst>
          </p:cNvPr>
          <p:cNvSpPr txBox="1"/>
          <p:nvPr/>
        </p:nvSpPr>
        <p:spPr>
          <a:xfrm>
            <a:off x="76263" y="5724689"/>
            <a:ext cx="5460519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err="1"/>
              <a:t>Mislove</a:t>
            </a:r>
            <a:r>
              <a:rPr lang="en-US"/>
              <a:t> et al (2007).</a:t>
            </a:r>
          </a:p>
          <a:p>
            <a:r>
              <a:rPr lang="en-US"/>
              <a:t>Van </a:t>
            </a:r>
            <a:r>
              <a:rPr lang="en-US" err="1"/>
              <a:t>Dijick</a:t>
            </a:r>
            <a:r>
              <a:rPr lang="en-US"/>
              <a:t> and Poell (2013).</a:t>
            </a:r>
          </a:p>
        </p:txBody>
      </p:sp>
    </p:spTree>
    <p:extLst>
      <p:ext uri="{BB962C8B-B14F-4D97-AF65-F5344CB8AC3E}">
        <p14:creationId xmlns:p14="http://schemas.microsoft.com/office/powerpoint/2010/main" val="311352975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C7276DE-7F75-EA68-E3EF-9A9AB52BBB41}"/>
              </a:ext>
            </a:extLst>
          </p:cNvPr>
          <p:cNvSpPr txBox="1"/>
          <p:nvPr/>
        </p:nvSpPr>
        <p:spPr>
          <a:xfrm>
            <a:off x="4724400" y="3200400"/>
            <a:ext cx="443048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solidFill>
                  <a:srgbClr val="424242"/>
                </a:solidFill>
                <a:latin typeface="Segoe UI"/>
                <a:cs typeface="Segoe UI"/>
              </a:rPr>
              <a:t>﻿</a:t>
            </a:r>
            <a:r>
              <a:rPr lang="en-US">
                <a:solidFill>
                  <a:srgbClr val="424242"/>
                </a:solidFill>
                <a:latin typeface="Segoe UI"/>
                <a:cs typeface="Segoe UI"/>
                <a:hlinkClick r:id="rId2" tooltip="Original URL: https://youtu.be/iUC_2h94Dsc. Click or tap if you trust this link."/>
              </a:rPr>
              <a:t>https://youtu.be/iUC_2h94Dsc</a:t>
            </a:r>
          </a:p>
        </p:txBody>
      </p:sp>
    </p:spTree>
    <p:extLst>
      <p:ext uri="{BB962C8B-B14F-4D97-AF65-F5344CB8AC3E}">
        <p14:creationId xmlns:p14="http://schemas.microsoft.com/office/powerpoint/2010/main" val="423133516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244AEFD7-2056-A12B-4296-BA0FA9B6982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0098" y="822925"/>
            <a:ext cx="8059767" cy="387505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6372654-E075-D213-E4EB-83877B4ED3CB}"/>
              </a:ext>
            </a:extLst>
          </p:cNvPr>
          <p:cNvSpPr txBox="1"/>
          <p:nvPr/>
        </p:nvSpPr>
        <p:spPr>
          <a:xfrm>
            <a:off x="877956" y="5217419"/>
            <a:ext cx="4957313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Glasper (2019).</a:t>
            </a:r>
          </a:p>
          <a:p>
            <a:r>
              <a:rPr lang="en-US"/>
              <a:t>Gov.uk (2019).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44794FF-7422-7540-EBEE-F1949865FB1F}"/>
              </a:ext>
            </a:extLst>
          </p:cNvPr>
          <p:cNvSpPr txBox="1"/>
          <p:nvPr/>
        </p:nvSpPr>
        <p:spPr>
          <a:xfrm>
            <a:off x="487892" y="320053"/>
            <a:ext cx="975935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On the 29th of January 2019, the Government introduced a new plan to prevent suicide.</a:t>
            </a:r>
          </a:p>
        </p:txBody>
      </p:sp>
    </p:spTree>
    <p:extLst>
      <p:ext uri="{BB962C8B-B14F-4D97-AF65-F5344CB8AC3E}">
        <p14:creationId xmlns:p14="http://schemas.microsoft.com/office/powerpoint/2010/main" val="245479036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07B934D6-2D64-71FC-1F50-AFD9CDBA718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78325" y="903229"/>
            <a:ext cx="7919048" cy="46346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CF5C3CD-7FBB-507D-8F52-91831CB23770}"/>
              </a:ext>
            </a:extLst>
          </p:cNvPr>
          <p:cNvSpPr txBox="1"/>
          <p:nvPr/>
        </p:nvSpPr>
        <p:spPr>
          <a:xfrm>
            <a:off x="695739" y="6178826"/>
            <a:ext cx="27432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By Jadie Henthorn </a:t>
            </a:r>
          </a:p>
          <a:p>
            <a:r>
              <a:rPr lang="en-US"/>
              <a:t>2015026</a:t>
            </a:r>
          </a:p>
        </p:txBody>
      </p:sp>
    </p:spTree>
    <p:extLst>
      <p:ext uri="{BB962C8B-B14F-4D97-AF65-F5344CB8AC3E}">
        <p14:creationId xmlns:p14="http://schemas.microsoft.com/office/powerpoint/2010/main" val="54521886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73CAD5D-9FEA-3BDF-0DD1-133D40876111}"/>
              </a:ext>
            </a:extLst>
          </p:cNvPr>
          <p:cNvSpPr txBox="1"/>
          <p:nvPr/>
        </p:nvSpPr>
        <p:spPr>
          <a:xfrm>
            <a:off x="94892" y="-5750"/>
            <a:ext cx="9888746" cy="790985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 b="1" u="sng">
                <a:solidFill>
                  <a:srgbClr val="222222"/>
                </a:solidFill>
                <a:latin typeface="WordVisi_MSFontService"/>
              </a:rPr>
              <a:t>Reference list</a:t>
            </a:r>
            <a:endParaRPr lang="en-US" sz="1100">
              <a:solidFill>
                <a:srgbClr val="222222"/>
              </a:solidFill>
              <a:latin typeface="WordVisi_MSFontService"/>
            </a:endParaRPr>
          </a:p>
          <a:p>
            <a:endParaRPr lang="en-US" sz="1600" b="1" u="sng">
              <a:solidFill>
                <a:srgbClr val="222222"/>
              </a:solidFill>
              <a:latin typeface="WordVisi_MSFontService"/>
            </a:endParaRPr>
          </a:p>
          <a:p>
            <a:r>
              <a:rPr lang="en-US" err="1">
                <a:solidFill>
                  <a:srgbClr val="222222"/>
                </a:solidFill>
                <a:latin typeface="WordVisi_MSFontService"/>
              </a:rPr>
              <a:t>Almunawar</a:t>
            </a:r>
            <a:r>
              <a:rPr lang="en-US">
                <a:solidFill>
                  <a:srgbClr val="222222"/>
                </a:solidFill>
                <a:latin typeface="WordVisi_MSFontService"/>
              </a:rPr>
              <a:t>, M.N., </a:t>
            </a:r>
            <a:r>
              <a:rPr lang="en-US" err="1">
                <a:solidFill>
                  <a:srgbClr val="222222"/>
                </a:solidFill>
                <a:latin typeface="WordVisi_MSFontService"/>
              </a:rPr>
              <a:t>Anshari</a:t>
            </a:r>
            <a:r>
              <a:rPr lang="en-US">
                <a:solidFill>
                  <a:srgbClr val="222222"/>
                </a:solidFill>
                <a:latin typeface="WordVisi_MSFontService"/>
              </a:rPr>
              <a:t>, M., Susanto, H. and Chen, C.K. (2018) How people choose and use their Smartphones. In </a:t>
            </a:r>
            <a:r>
              <a:rPr lang="en-US" i="1">
                <a:solidFill>
                  <a:srgbClr val="222222"/>
                </a:solidFill>
                <a:latin typeface="WordVisi_MSFontService"/>
              </a:rPr>
              <a:t>Management Strategies and Technology Fluidity in the Asian Business Sector</a:t>
            </a:r>
            <a:r>
              <a:rPr lang="en-US">
                <a:solidFill>
                  <a:srgbClr val="222222"/>
                </a:solidFill>
                <a:latin typeface="WordVisi_MSFontService"/>
              </a:rPr>
              <a:t> (pp. 235-252). IGI Global.</a:t>
            </a:r>
            <a:r>
              <a:rPr lang="en-US">
                <a:solidFill>
                  <a:srgbClr val="222222"/>
                </a:solidFill>
                <a:latin typeface="WordVisiPilcrow_MSFontService"/>
              </a:rPr>
              <a:t> </a:t>
            </a:r>
            <a:endParaRPr lang="en-US"/>
          </a:p>
          <a:p>
            <a:endParaRPr lang="en-US">
              <a:solidFill>
                <a:srgbClr val="222222"/>
              </a:solidFill>
              <a:latin typeface="WordVisiPilcrow_MSFontService"/>
            </a:endParaRPr>
          </a:p>
          <a:p>
            <a:r>
              <a:rPr lang="en-US">
                <a:ea typeface="+mn-lt"/>
                <a:cs typeface="+mn-lt"/>
              </a:rPr>
              <a:t>Anderson, M. and Jiang, J. (2018) Teens, social media &amp; technology 2018. </a:t>
            </a:r>
            <a:r>
              <a:rPr lang="en-US" i="1">
                <a:ea typeface="+mn-lt"/>
                <a:cs typeface="+mn-lt"/>
              </a:rPr>
              <a:t>Pew Research Center</a:t>
            </a:r>
            <a:r>
              <a:rPr lang="en-US">
                <a:ea typeface="+mn-lt"/>
                <a:cs typeface="+mn-lt"/>
              </a:rPr>
              <a:t>, </a:t>
            </a:r>
            <a:r>
              <a:rPr lang="en-US" i="1">
                <a:ea typeface="+mn-lt"/>
                <a:cs typeface="+mn-lt"/>
              </a:rPr>
              <a:t>31</a:t>
            </a:r>
            <a:r>
              <a:rPr lang="en-US">
                <a:ea typeface="+mn-lt"/>
                <a:cs typeface="+mn-lt"/>
              </a:rPr>
              <a:t>(2018), pp.1673-1689.</a:t>
            </a:r>
          </a:p>
          <a:p>
            <a:endParaRPr lang="en-US">
              <a:solidFill>
                <a:srgbClr val="222222"/>
              </a:solidFill>
              <a:latin typeface="WordVisiPilcrow_MSFontService"/>
              <a:ea typeface="+mn-lt"/>
              <a:cs typeface="+mn-lt"/>
            </a:endParaRPr>
          </a:p>
          <a:p>
            <a:r>
              <a:rPr lang="en-US">
                <a:ea typeface="+mn-lt"/>
                <a:cs typeface="+mn-lt"/>
              </a:rPr>
              <a:t>Cha, S.S. and Seo, B.K. (2018) Smartphone use and smartphone addiction in middle school students in Korea: Prevalence, social networking service, and game use. </a:t>
            </a:r>
            <a:r>
              <a:rPr lang="en-US" i="1">
                <a:ea typeface="+mn-lt"/>
                <a:cs typeface="+mn-lt"/>
              </a:rPr>
              <a:t>Health psychology open</a:t>
            </a:r>
            <a:r>
              <a:rPr lang="en-US">
                <a:ea typeface="+mn-lt"/>
                <a:cs typeface="+mn-lt"/>
              </a:rPr>
              <a:t>, </a:t>
            </a:r>
            <a:r>
              <a:rPr lang="en-US" i="1">
                <a:ea typeface="+mn-lt"/>
                <a:cs typeface="+mn-lt"/>
              </a:rPr>
              <a:t>5</a:t>
            </a:r>
            <a:r>
              <a:rPr lang="en-US">
                <a:ea typeface="+mn-lt"/>
                <a:cs typeface="+mn-lt"/>
              </a:rPr>
              <a:t>(1), p.2055102918755046.</a:t>
            </a:r>
          </a:p>
          <a:p>
            <a:endParaRPr lang="en-US">
              <a:ea typeface="+mn-lt"/>
              <a:cs typeface="+mn-lt"/>
            </a:endParaRPr>
          </a:p>
          <a:p>
            <a:r>
              <a:rPr lang="en-US">
                <a:ea typeface="+mn-lt"/>
                <a:cs typeface="+mn-lt"/>
              </a:rPr>
              <a:t>Dewing, M., 2010. </a:t>
            </a:r>
            <a:r>
              <a:rPr lang="en-US" i="1">
                <a:ea typeface="+mn-lt"/>
                <a:cs typeface="+mn-lt"/>
              </a:rPr>
              <a:t>Social media: An introduction</a:t>
            </a:r>
            <a:r>
              <a:rPr lang="en-US">
                <a:ea typeface="+mn-lt"/>
                <a:cs typeface="+mn-lt"/>
              </a:rPr>
              <a:t> (Vol. 1). Ottawa: Library of Parliament.</a:t>
            </a:r>
          </a:p>
          <a:p>
            <a:endParaRPr lang="en-US">
              <a:ea typeface="+mn-lt"/>
              <a:cs typeface="+mn-lt"/>
            </a:endParaRPr>
          </a:p>
          <a:p>
            <a:r>
              <a:rPr lang="en-US">
                <a:ea typeface="+mn-lt"/>
                <a:cs typeface="+mn-lt"/>
              </a:rPr>
              <a:t>Gov.uk (2014) Suicide prevention. Cross government plan. Available at: https://www.gov.uk (Accessed 7 April 2023).</a:t>
            </a:r>
          </a:p>
          <a:p>
            <a:endParaRPr lang="en-US">
              <a:ea typeface="+mn-lt"/>
              <a:cs typeface="+mn-lt"/>
            </a:endParaRPr>
          </a:p>
          <a:p>
            <a:r>
              <a:rPr lang="en-US">
                <a:ea typeface="+mn-lt"/>
                <a:cs typeface="+mn-lt"/>
              </a:rPr>
              <a:t>Herring, S.C. and </a:t>
            </a:r>
            <a:r>
              <a:rPr lang="en-US" err="1">
                <a:ea typeface="+mn-lt"/>
                <a:cs typeface="+mn-lt"/>
              </a:rPr>
              <a:t>Kapidzic</a:t>
            </a:r>
            <a:r>
              <a:rPr lang="en-US">
                <a:ea typeface="+mn-lt"/>
                <a:cs typeface="+mn-lt"/>
              </a:rPr>
              <a:t>, S. (2015) Teens, gender, and self-presentation in social media. </a:t>
            </a:r>
            <a:r>
              <a:rPr lang="en-US" i="1">
                <a:ea typeface="+mn-lt"/>
                <a:cs typeface="+mn-lt"/>
              </a:rPr>
              <a:t>International encyclopedia of social and behavioral sciences</a:t>
            </a:r>
            <a:r>
              <a:rPr lang="en-US">
                <a:ea typeface="+mn-lt"/>
                <a:cs typeface="+mn-lt"/>
              </a:rPr>
              <a:t>, </a:t>
            </a:r>
            <a:r>
              <a:rPr lang="en-US" i="1">
                <a:ea typeface="+mn-lt"/>
                <a:cs typeface="+mn-lt"/>
              </a:rPr>
              <a:t>2</a:t>
            </a:r>
            <a:r>
              <a:rPr lang="en-US">
                <a:ea typeface="+mn-lt"/>
                <a:cs typeface="+mn-lt"/>
              </a:rPr>
              <a:t>, pp.1-16.</a:t>
            </a:r>
          </a:p>
          <a:p>
            <a:endParaRPr lang="en-US">
              <a:ea typeface="+mn-lt"/>
              <a:cs typeface="+mn-lt"/>
            </a:endParaRPr>
          </a:p>
          <a:p>
            <a:r>
              <a:rPr lang="en-US">
                <a:ea typeface="+mn-lt"/>
                <a:cs typeface="+mn-lt"/>
              </a:rPr>
              <a:t>Hur, J., DeYoung, K.A., Islam, S., Anderson, A.S., </a:t>
            </a:r>
            <a:r>
              <a:rPr lang="en-US" err="1">
                <a:ea typeface="+mn-lt"/>
                <a:cs typeface="+mn-lt"/>
              </a:rPr>
              <a:t>Barstead</a:t>
            </a:r>
            <a:r>
              <a:rPr lang="en-US">
                <a:ea typeface="+mn-lt"/>
                <a:cs typeface="+mn-lt"/>
              </a:rPr>
              <a:t>, M.G. and </a:t>
            </a:r>
            <a:r>
              <a:rPr lang="en-US" err="1">
                <a:ea typeface="+mn-lt"/>
                <a:cs typeface="+mn-lt"/>
              </a:rPr>
              <a:t>Shackman</a:t>
            </a:r>
            <a:r>
              <a:rPr lang="en-US">
                <a:ea typeface="+mn-lt"/>
                <a:cs typeface="+mn-lt"/>
              </a:rPr>
              <a:t>, A.J., 2020. Social context and the real-world consequences of social anxiety. </a:t>
            </a:r>
            <a:r>
              <a:rPr lang="en-US" i="1">
                <a:ea typeface="+mn-lt"/>
                <a:cs typeface="+mn-lt"/>
              </a:rPr>
              <a:t>Psychological Medicine</a:t>
            </a:r>
            <a:r>
              <a:rPr lang="en-US">
                <a:ea typeface="+mn-lt"/>
                <a:cs typeface="+mn-lt"/>
              </a:rPr>
              <a:t>, </a:t>
            </a:r>
            <a:r>
              <a:rPr lang="en-US" i="1">
                <a:ea typeface="+mn-lt"/>
                <a:cs typeface="+mn-lt"/>
              </a:rPr>
              <a:t>50</a:t>
            </a:r>
            <a:r>
              <a:rPr lang="en-US">
                <a:ea typeface="+mn-lt"/>
                <a:cs typeface="+mn-lt"/>
              </a:rPr>
              <a:t>(12), pp.1989-2000.</a:t>
            </a:r>
          </a:p>
          <a:p>
            <a:endParaRPr lang="en-US" sz="1600">
              <a:ea typeface="+mn-lt"/>
              <a:cs typeface="+mn-lt"/>
            </a:endParaRPr>
          </a:p>
          <a:p>
            <a:endParaRPr lang="en-US" sz="1600">
              <a:ea typeface="+mn-lt"/>
              <a:cs typeface="+mn-lt"/>
            </a:endParaRPr>
          </a:p>
          <a:p>
            <a:endParaRPr lang="en-US" sz="1600">
              <a:ea typeface="+mn-lt"/>
              <a:cs typeface="+mn-lt"/>
            </a:endParaRPr>
          </a:p>
          <a:p>
            <a:endParaRPr lang="en-US" sz="1000">
              <a:ea typeface="+mn-lt"/>
              <a:cs typeface="+mn-lt"/>
            </a:endParaRPr>
          </a:p>
          <a:p>
            <a:endParaRPr lang="en-US" sz="1100">
              <a:ea typeface="+mn-lt"/>
              <a:cs typeface="+mn-lt"/>
            </a:endParaRPr>
          </a:p>
          <a:p>
            <a:endParaRPr lang="en-US" sz="1100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491453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C83CBB4-DB99-2205-00A8-FD8AA46A1DF0}"/>
              </a:ext>
            </a:extLst>
          </p:cNvPr>
          <p:cNvSpPr txBox="1"/>
          <p:nvPr/>
        </p:nvSpPr>
        <p:spPr>
          <a:xfrm>
            <a:off x="368061" y="540589"/>
            <a:ext cx="7099539" cy="535531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ea typeface="+mn-lt"/>
                <a:cs typeface="+mn-lt"/>
              </a:rPr>
              <a:t>Lee, K.R. (2002) Impacts of Information Technology on Society in the new Century. </a:t>
            </a:r>
            <a:r>
              <a:rPr lang="en-US" i="1">
                <a:ea typeface="+mn-lt"/>
                <a:cs typeface="+mn-lt"/>
              </a:rPr>
              <a:t>Business and management</a:t>
            </a:r>
            <a:r>
              <a:rPr lang="en-US">
                <a:ea typeface="+mn-lt"/>
                <a:cs typeface="+mn-lt"/>
              </a:rPr>
              <a:t>, </a:t>
            </a:r>
            <a:r>
              <a:rPr lang="en-US" i="1">
                <a:ea typeface="+mn-lt"/>
                <a:cs typeface="+mn-lt"/>
              </a:rPr>
              <a:t>5</a:t>
            </a:r>
            <a:r>
              <a:rPr lang="en-US">
                <a:ea typeface="+mn-lt"/>
                <a:cs typeface="+mn-lt"/>
              </a:rPr>
              <a:t>(6), pp.46-55.</a:t>
            </a:r>
          </a:p>
          <a:p>
            <a:endParaRPr lang="en-US">
              <a:cs typeface="Segoe UI"/>
            </a:endParaRPr>
          </a:p>
          <a:p>
            <a:r>
              <a:rPr lang="en-US" err="1">
                <a:cs typeface="Segoe UI"/>
              </a:rPr>
              <a:t>Mislove</a:t>
            </a:r>
            <a:r>
              <a:rPr lang="en-US">
                <a:cs typeface="Segoe UI"/>
              </a:rPr>
              <a:t>, A., Marcon, M., Gummadi, K.P., Druschel, P. and Bhattacharjee, B. (2007) October. Measurement and analysis of online social networks. In </a:t>
            </a:r>
            <a:r>
              <a:rPr lang="en-US" i="1">
                <a:cs typeface="Segoe UI"/>
              </a:rPr>
              <a:t>Proceedings of the 7th ACM SIGCOMM conference on Internet measurement</a:t>
            </a:r>
            <a:r>
              <a:rPr lang="en-US">
                <a:cs typeface="Segoe UI"/>
              </a:rPr>
              <a:t> (pp. 29-42).​</a:t>
            </a:r>
            <a:endParaRPr lang="en-US"/>
          </a:p>
          <a:p>
            <a:r>
              <a:rPr lang="en-US">
                <a:cs typeface="Segoe UI"/>
              </a:rPr>
              <a:t>​</a:t>
            </a:r>
          </a:p>
          <a:p>
            <a:r>
              <a:rPr lang="en-US">
                <a:cs typeface="Segoe UI"/>
              </a:rPr>
              <a:t>Moreno, M.A., Kerr, B.R., Jenkins, M., Lam, E. and Malik, F.S. (2019) Perspectives on smartphone ownership and use by early adolescents. </a:t>
            </a:r>
            <a:r>
              <a:rPr lang="en-US" i="1">
                <a:cs typeface="Segoe UI"/>
              </a:rPr>
              <a:t>Journal of Adolescent Health</a:t>
            </a:r>
            <a:r>
              <a:rPr lang="en-US">
                <a:cs typeface="Segoe UI"/>
              </a:rPr>
              <a:t>, </a:t>
            </a:r>
            <a:r>
              <a:rPr lang="en-US" i="1">
                <a:cs typeface="Segoe UI"/>
              </a:rPr>
              <a:t>64</a:t>
            </a:r>
            <a:r>
              <a:rPr lang="en-US">
                <a:cs typeface="Segoe UI"/>
              </a:rPr>
              <a:t>(4), pp.437-442.​</a:t>
            </a:r>
          </a:p>
          <a:p>
            <a:r>
              <a:rPr lang="en-US">
                <a:cs typeface="Segoe UI"/>
              </a:rPr>
              <a:t>​</a:t>
            </a:r>
          </a:p>
          <a:p>
            <a:r>
              <a:rPr lang="en-US">
                <a:cs typeface="Segoe UI"/>
              </a:rPr>
              <a:t>Van Dijck, J. and Poell, T. (2013) Understanding social media logic. </a:t>
            </a:r>
            <a:r>
              <a:rPr lang="en-US" i="1">
                <a:cs typeface="Segoe UI"/>
              </a:rPr>
              <a:t>Media and communication</a:t>
            </a:r>
            <a:r>
              <a:rPr lang="en-US">
                <a:cs typeface="Segoe UI"/>
              </a:rPr>
              <a:t>, </a:t>
            </a:r>
            <a:r>
              <a:rPr lang="en-US" i="1">
                <a:cs typeface="Segoe UI"/>
              </a:rPr>
              <a:t>1</a:t>
            </a:r>
            <a:r>
              <a:rPr lang="en-US">
                <a:cs typeface="Segoe UI"/>
              </a:rPr>
              <a:t>(1), pp.2-14.​</a:t>
            </a:r>
          </a:p>
          <a:p>
            <a:r>
              <a:rPr lang="en-US">
                <a:cs typeface="Segoe UI"/>
              </a:rPr>
              <a:t>​</a:t>
            </a:r>
          </a:p>
          <a:p>
            <a:r>
              <a:rPr lang="en-US">
                <a:cs typeface="Segoe UI"/>
              </a:rPr>
              <a:t>Vogels, E.A., Gelles-Watnick, R. and </a:t>
            </a:r>
            <a:r>
              <a:rPr lang="en-US" err="1">
                <a:cs typeface="Segoe UI"/>
              </a:rPr>
              <a:t>Massarat</a:t>
            </a:r>
            <a:r>
              <a:rPr lang="en-US">
                <a:cs typeface="Segoe UI"/>
              </a:rPr>
              <a:t>, N. (2022) Teens, social media and technology 2022.​</a:t>
            </a:r>
          </a:p>
          <a:p>
            <a:r>
              <a:rPr lang="en-US">
                <a:cs typeface="Segoe UI"/>
              </a:rPr>
              <a:t>​</a:t>
            </a:r>
          </a:p>
          <a:p>
            <a:r>
              <a:rPr lang="en-US">
                <a:cs typeface="Segoe UI"/>
              </a:rPr>
              <a:t>​</a:t>
            </a:r>
          </a:p>
        </p:txBody>
      </p:sp>
    </p:spTree>
    <p:extLst>
      <p:ext uri="{BB962C8B-B14F-4D97-AF65-F5344CB8AC3E}">
        <p14:creationId xmlns:p14="http://schemas.microsoft.com/office/powerpoint/2010/main" val="3935476173"/>
      </p:ext>
    </p:extLst>
  </p:cSld>
  <p:clrMapOvr>
    <a:masterClrMapping/>
  </p:clrMapOvr>
</p:sld>
</file>

<file path=ppt/theme/theme1.xml><?xml version="1.0" encoding="utf-8"?>
<a:theme xmlns:a="http://schemas.openxmlformats.org/drawingml/2006/main" name="CosineVTI">
  <a:themeElements>
    <a:clrScheme name="Custom 133">
      <a:dk1>
        <a:sysClr val="windowText" lastClr="000000"/>
      </a:dk1>
      <a:lt1>
        <a:sysClr val="window" lastClr="FFFFFF"/>
      </a:lt1>
      <a:dk2>
        <a:srgbClr val="2A2735"/>
      </a:dk2>
      <a:lt2>
        <a:srgbClr val="EEEEEE"/>
      </a:lt2>
      <a:accent1>
        <a:srgbClr val="1EBE9B"/>
      </a:accent1>
      <a:accent2>
        <a:srgbClr val="8F99BB"/>
      </a:accent2>
      <a:accent3>
        <a:srgbClr val="FD8686"/>
      </a:accent3>
      <a:accent4>
        <a:srgbClr val="A3A3C1"/>
      </a:accent4>
      <a:accent5>
        <a:srgbClr val="7162FE"/>
      </a:accent5>
      <a:accent6>
        <a:srgbClr val="E76445"/>
      </a:accent6>
      <a:hlink>
        <a:srgbClr val="EF08F7"/>
      </a:hlink>
      <a:folHlink>
        <a:srgbClr val="8477FE"/>
      </a:folHlink>
    </a:clrScheme>
    <a:fontScheme name="Custom 50">
      <a:majorFont>
        <a:latin typeface="Grandview"/>
        <a:ea typeface=""/>
        <a:cs typeface=""/>
      </a:majorFont>
      <a:minorFont>
        <a:latin typeface="Grandview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osineVTI" id="{4F4449D5-5E9D-4D83-9E2A-939F9CF20276}" vid="{03166EA1-370F-4321-A61E-8851365B431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14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CosineVTI</vt:lpstr>
      <vt:lpstr>Social Media: Impact on Children and young People</vt:lpstr>
      <vt:lpstr>What is Social Media</vt:lpstr>
      <vt:lpstr>Smartphones and other Digital Devices</vt:lpstr>
      <vt:lpstr>Prevalence of Social Media Use</vt:lpstr>
      <vt:lpstr>PowerPoint Presentation</vt:lpstr>
      <vt:lpstr>PowerPoint Presentation</vt:lpstr>
      <vt:lpstr>Impact of constant Social Media use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2</cp:revision>
  <dcterms:created xsi:type="dcterms:W3CDTF">2023-03-31T08:55:31Z</dcterms:created>
  <dcterms:modified xsi:type="dcterms:W3CDTF">2023-04-10T12:49:01Z</dcterms:modified>
</cp:coreProperties>
</file>