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3"/>
  </p:notesMasterIdLst>
  <p:sldIdLst>
    <p:sldId id="259" r:id="rId5"/>
    <p:sldId id="256" r:id="rId6"/>
    <p:sldId id="258" r:id="rId7"/>
    <p:sldId id="260" r:id="rId8"/>
    <p:sldId id="261" r:id="rId9"/>
    <p:sldId id="262" r:id="rId10"/>
    <p:sldId id="263" r:id="rId11"/>
    <p:sldId id="264"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BD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FC2CE3-604F-42B3-84FD-C7656A92736D}" v="23" dt="2022-02-21T13:52:13.8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3" autoAdjust="0"/>
    <p:restoredTop sz="94660"/>
  </p:normalViewPr>
  <p:slideViewPr>
    <p:cSldViewPr snapToGrid="0">
      <p:cViewPr varScale="1">
        <p:scale>
          <a:sx n="52" d="100"/>
          <a:sy n="52" d="100"/>
        </p:scale>
        <p:origin x="787" y="43"/>
      </p:cViewPr>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diagrams/_rels/data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image" Target="../media/image6.png"/><Relationship Id="rId4" Type="http://schemas.openxmlformats.org/officeDocument/2006/relationships/image" Target="../media/image9.jpg"/></Relationships>
</file>

<file path=ppt/diagrams/_rels/drawing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image" Target="../media/image6.png"/><Relationship Id="rId4" Type="http://schemas.openxmlformats.org/officeDocument/2006/relationships/image" Target="../media/image9.jp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1DB276-8C6C-4E0C-9EAC-B21DCBC14AD0}"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EFD368E7-600D-4D17-BD36-6049C2C748CD}">
      <dgm:prSet/>
      <dgm:spPr/>
      <dgm:t>
        <a:bodyPr/>
        <a:lstStyle/>
        <a:p>
          <a:r>
            <a:rPr lang="en-US"/>
            <a:t>How to improve student wellbeing using power of technology (culture-shift.co.uk)</a:t>
          </a:r>
        </a:p>
      </dgm:t>
    </dgm:pt>
    <dgm:pt modelId="{6C3BBBFA-952C-4CFD-A630-B3499A7CC702}" type="parTrans" cxnId="{66624870-2161-448E-861F-CCA0D4C9515E}">
      <dgm:prSet/>
      <dgm:spPr/>
      <dgm:t>
        <a:bodyPr/>
        <a:lstStyle/>
        <a:p>
          <a:endParaRPr lang="en-US"/>
        </a:p>
      </dgm:t>
    </dgm:pt>
    <dgm:pt modelId="{A33F15F3-CD86-41EC-B975-26091E70841E}" type="sibTrans" cxnId="{66624870-2161-448E-861F-CCA0D4C9515E}">
      <dgm:prSet/>
      <dgm:spPr/>
      <dgm:t>
        <a:bodyPr/>
        <a:lstStyle/>
        <a:p>
          <a:endParaRPr lang="en-US"/>
        </a:p>
      </dgm:t>
    </dgm:pt>
    <dgm:pt modelId="{E0E2F789-2235-443F-AB70-918BF43BF090}">
      <dgm:prSet/>
      <dgm:spPr/>
      <dgm:t>
        <a:bodyPr/>
        <a:lstStyle/>
        <a:p>
          <a:r>
            <a:rPr lang="en-US"/>
            <a:t>To support this, it suggests that it is very important to interact with the students collaborating to achieve what they want so they can engage more in the future.</a:t>
          </a:r>
        </a:p>
      </dgm:t>
    </dgm:pt>
    <dgm:pt modelId="{B44B210A-3F02-42DF-83A0-2B61AB9FA0BF}" type="parTrans" cxnId="{548807AF-91BA-49AD-92F9-48B317F0F4DB}">
      <dgm:prSet/>
      <dgm:spPr/>
      <dgm:t>
        <a:bodyPr/>
        <a:lstStyle/>
        <a:p>
          <a:endParaRPr lang="en-US"/>
        </a:p>
      </dgm:t>
    </dgm:pt>
    <dgm:pt modelId="{1DE09507-69FE-4F95-B8AF-3FC757BB6856}" type="sibTrans" cxnId="{548807AF-91BA-49AD-92F9-48B317F0F4DB}">
      <dgm:prSet/>
      <dgm:spPr/>
      <dgm:t>
        <a:bodyPr/>
        <a:lstStyle/>
        <a:p>
          <a:endParaRPr lang="en-US"/>
        </a:p>
      </dgm:t>
    </dgm:pt>
    <dgm:pt modelId="{52B1C07B-9978-42C1-9E19-F94D5C83524F}">
      <dgm:prSet/>
      <dgm:spPr/>
      <dgm:t>
        <a:bodyPr/>
        <a:lstStyle/>
        <a:p>
          <a:r>
            <a:rPr lang="en-US"/>
            <a:t>By doing this it will make the students education much more enthusiastic and most importantly making them enjoying the time of studying.</a:t>
          </a:r>
        </a:p>
      </dgm:t>
    </dgm:pt>
    <dgm:pt modelId="{27B48E08-8445-46C6-9D36-BD3748C5D1AE}" type="parTrans" cxnId="{4F5DF6E8-5A91-4290-8DD6-7BC344EBFF98}">
      <dgm:prSet/>
      <dgm:spPr/>
      <dgm:t>
        <a:bodyPr/>
        <a:lstStyle/>
        <a:p>
          <a:endParaRPr lang="en-US"/>
        </a:p>
      </dgm:t>
    </dgm:pt>
    <dgm:pt modelId="{2C7BB1C2-137B-4D27-9FE9-D4F466120507}" type="sibTrans" cxnId="{4F5DF6E8-5A91-4290-8DD6-7BC344EBFF98}">
      <dgm:prSet/>
      <dgm:spPr/>
      <dgm:t>
        <a:bodyPr/>
        <a:lstStyle/>
        <a:p>
          <a:endParaRPr lang="en-US"/>
        </a:p>
      </dgm:t>
    </dgm:pt>
    <dgm:pt modelId="{38009557-B4B4-420B-BCC1-69B73B345975}" type="pres">
      <dgm:prSet presAssocID="{521DB276-8C6C-4E0C-9EAC-B21DCBC14AD0}" presName="vert0" presStyleCnt="0">
        <dgm:presLayoutVars>
          <dgm:dir/>
          <dgm:animOne val="branch"/>
          <dgm:animLvl val="lvl"/>
        </dgm:presLayoutVars>
      </dgm:prSet>
      <dgm:spPr/>
    </dgm:pt>
    <dgm:pt modelId="{A6220386-ED1D-4564-BC1F-F9BB99F30207}" type="pres">
      <dgm:prSet presAssocID="{EFD368E7-600D-4D17-BD36-6049C2C748CD}" presName="thickLine" presStyleLbl="alignNode1" presStyleIdx="0" presStyleCnt="3"/>
      <dgm:spPr/>
    </dgm:pt>
    <dgm:pt modelId="{CBF99058-6272-4DB9-A64E-24D518D2CA48}" type="pres">
      <dgm:prSet presAssocID="{EFD368E7-600D-4D17-BD36-6049C2C748CD}" presName="horz1" presStyleCnt="0"/>
      <dgm:spPr/>
    </dgm:pt>
    <dgm:pt modelId="{F703A9EC-BAC2-418C-9A12-9E1A1E97B740}" type="pres">
      <dgm:prSet presAssocID="{EFD368E7-600D-4D17-BD36-6049C2C748CD}" presName="tx1" presStyleLbl="revTx" presStyleIdx="0" presStyleCnt="3"/>
      <dgm:spPr/>
    </dgm:pt>
    <dgm:pt modelId="{49B136FF-C80C-44AE-A4E6-34F7605892DE}" type="pres">
      <dgm:prSet presAssocID="{EFD368E7-600D-4D17-BD36-6049C2C748CD}" presName="vert1" presStyleCnt="0"/>
      <dgm:spPr/>
    </dgm:pt>
    <dgm:pt modelId="{5E18E085-C66A-44FE-A239-B84AA3F55EA7}" type="pres">
      <dgm:prSet presAssocID="{E0E2F789-2235-443F-AB70-918BF43BF090}" presName="thickLine" presStyleLbl="alignNode1" presStyleIdx="1" presStyleCnt="3"/>
      <dgm:spPr/>
    </dgm:pt>
    <dgm:pt modelId="{BC0504BE-4473-4D24-81D4-7B51AB5F5C7B}" type="pres">
      <dgm:prSet presAssocID="{E0E2F789-2235-443F-AB70-918BF43BF090}" presName="horz1" presStyleCnt="0"/>
      <dgm:spPr/>
    </dgm:pt>
    <dgm:pt modelId="{216EFB0F-CB57-497D-94EE-0B6FD6C50432}" type="pres">
      <dgm:prSet presAssocID="{E0E2F789-2235-443F-AB70-918BF43BF090}" presName="tx1" presStyleLbl="revTx" presStyleIdx="1" presStyleCnt="3"/>
      <dgm:spPr/>
    </dgm:pt>
    <dgm:pt modelId="{C67AFCED-1BE2-41F3-BAA0-783919489F62}" type="pres">
      <dgm:prSet presAssocID="{E0E2F789-2235-443F-AB70-918BF43BF090}" presName="vert1" presStyleCnt="0"/>
      <dgm:spPr/>
    </dgm:pt>
    <dgm:pt modelId="{62CE224B-B97B-4FCF-BBF9-DEDCEF148185}" type="pres">
      <dgm:prSet presAssocID="{52B1C07B-9978-42C1-9E19-F94D5C83524F}" presName="thickLine" presStyleLbl="alignNode1" presStyleIdx="2" presStyleCnt="3"/>
      <dgm:spPr/>
    </dgm:pt>
    <dgm:pt modelId="{04482DEB-990D-4BAC-949D-0D927FC3FD18}" type="pres">
      <dgm:prSet presAssocID="{52B1C07B-9978-42C1-9E19-F94D5C83524F}" presName="horz1" presStyleCnt="0"/>
      <dgm:spPr/>
    </dgm:pt>
    <dgm:pt modelId="{65984A45-EE44-46E1-8C95-49AF9E8F3951}" type="pres">
      <dgm:prSet presAssocID="{52B1C07B-9978-42C1-9E19-F94D5C83524F}" presName="tx1" presStyleLbl="revTx" presStyleIdx="2" presStyleCnt="3"/>
      <dgm:spPr/>
    </dgm:pt>
    <dgm:pt modelId="{DAB78614-B01F-46D7-8D79-FD077CD02EC2}" type="pres">
      <dgm:prSet presAssocID="{52B1C07B-9978-42C1-9E19-F94D5C83524F}" presName="vert1" presStyleCnt="0"/>
      <dgm:spPr/>
    </dgm:pt>
  </dgm:ptLst>
  <dgm:cxnLst>
    <dgm:cxn modelId="{AFC5D429-7B41-4EAA-B45A-99D501B535D1}" type="presOf" srcId="{52B1C07B-9978-42C1-9E19-F94D5C83524F}" destId="{65984A45-EE44-46E1-8C95-49AF9E8F3951}" srcOrd="0" destOrd="0" presId="urn:microsoft.com/office/officeart/2008/layout/LinedList"/>
    <dgm:cxn modelId="{CDDF726E-05CF-4D3C-BC86-C15629286A43}" type="presOf" srcId="{521DB276-8C6C-4E0C-9EAC-B21DCBC14AD0}" destId="{38009557-B4B4-420B-BCC1-69B73B345975}" srcOrd="0" destOrd="0" presId="urn:microsoft.com/office/officeart/2008/layout/LinedList"/>
    <dgm:cxn modelId="{66624870-2161-448E-861F-CCA0D4C9515E}" srcId="{521DB276-8C6C-4E0C-9EAC-B21DCBC14AD0}" destId="{EFD368E7-600D-4D17-BD36-6049C2C748CD}" srcOrd="0" destOrd="0" parTransId="{6C3BBBFA-952C-4CFD-A630-B3499A7CC702}" sibTransId="{A33F15F3-CD86-41EC-B975-26091E70841E}"/>
    <dgm:cxn modelId="{548807AF-91BA-49AD-92F9-48B317F0F4DB}" srcId="{521DB276-8C6C-4E0C-9EAC-B21DCBC14AD0}" destId="{E0E2F789-2235-443F-AB70-918BF43BF090}" srcOrd="1" destOrd="0" parTransId="{B44B210A-3F02-42DF-83A0-2B61AB9FA0BF}" sibTransId="{1DE09507-69FE-4F95-B8AF-3FC757BB6856}"/>
    <dgm:cxn modelId="{128E5EC4-7553-4EAA-B996-918079D41781}" type="presOf" srcId="{E0E2F789-2235-443F-AB70-918BF43BF090}" destId="{216EFB0F-CB57-497D-94EE-0B6FD6C50432}" srcOrd="0" destOrd="0" presId="urn:microsoft.com/office/officeart/2008/layout/LinedList"/>
    <dgm:cxn modelId="{9D3CA5C8-4768-496F-8B2F-B1508F2BBCEE}" type="presOf" srcId="{EFD368E7-600D-4D17-BD36-6049C2C748CD}" destId="{F703A9EC-BAC2-418C-9A12-9E1A1E97B740}" srcOrd="0" destOrd="0" presId="urn:microsoft.com/office/officeart/2008/layout/LinedList"/>
    <dgm:cxn modelId="{4F5DF6E8-5A91-4290-8DD6-7BC344EBFF98}" srcId="{521DB276-8C6C-4E0C-9EAC-B21DCBC14AD0}" destId="{52B1C07B-9978-42C1-9E19-F94D5C83524F}" srcOrd="2" destOrd="0" parTransId="{27B48E08-8445-46C6-9D36-BD3748C5D1AE}" sibTransId="{2C7BB1C2-137B-4D27-9FE9-D4F466120507}"/>
    <dgm:cxn modelId="{F2D26C91-F79F-4F4B-9325-258EC3E6A8ED}" type="presParOf" srcId="{38009557-B4B4-420B-BCC1-69B73B345975}" destId="{A6220386-ED1D-4564-BC1F-F9BB99F30207}" srcOrd="0" destOrd="0" presId="urn:microsoft.com/office/officeart/2008/layout/LinedList"/>
    <dgm:cxn modelId="{0133CBB4-244D-48DB-95E3-6F7B1E2A5B76}" type="presParOf" srcId="{38009557-B4B4-420B-BCC1-69B73B345975}" destId="{CBF99058-6272-4DB9-A64E-24D518D2CA48}" srcOrd="1" destOrd="0" presId="urn:microsoft.com/office/officeart/2008/layout/LinedList"/>
    <dgm:cxn modelId="{5B8FDFB6-783C-445C-9E9C-B6F6EEA094EB}" type="presParOf" srcId="{CBF99058-6272-4DB9-A64E-24D518D2CA48}" destId="{F703A9EC-BAC2-418C-9A12-9E1A1E97B740}" srcOrd="0" destOrd="0" presId="urn:microsoft.com/office/officeart/2008/layout/LinedList"/>
    <dgm:cxn modelId="{D45AB5D7-7937-4FED-ABEC-F6108DC9B197}" type="presParOf" srcId="{CBF99058-6272-4DB9-A64E-24D518D2CA48}" destId="{49B136FF-C80C-44AE-A4E6-34F7605892DE}" srcOrd="1" destOrd="0" presId="urn:microsoft.com/office/officeart/2008/layout/LinedList"/>
    <dgm:cxn modelId="{538C1A7C-67AA-488A-A200-0C07702B78B3}" type="presParOf" srcId="{38009557-B4B4-420B-BCC1-69B73B345975}" destId="{5E18E085-C66A-44FE-A239-B84AA3F55EA7}" srcOrd="2" destOrd="0" presId="urn:microsoft.com/office/officeart/2008/layout/LinedList"/>
    <dgm:cxn modelId="{B6680FA0-7375-48B2-A64B-66BC135D69EA}" type="presParOf" srcId="{38009557-B4B4-420B-BCC1-69B73B345975}" destId="{BC0504BE-4473-4D24-81D4-7B51AB5F5C7B}" srcOrd="3" destOrd="0" presId="urn:microsoft.com/office/officeart/2008/layout/LinedList"/>
    <dgm:cxn modelId="{B0BCDEC8-B5B7-4C1F-AA93-FD8D7303D250}" type="presParOf" srcId="{BC0504BE-4473-4D24-81D4-7B51AB5F5C7B}" destId="{216EFB0F-CB57-497D-94EE-0B6FD6C50432}" srcOrd="0" destOrd="0" presId="urn:microsoft.com/office/officeart/2008/layout/LinedList"/>
    <dgm:cxn modelId="{41D07EF7-A89B-4B25-907C-E56B58AEC8CD}" type="presParOf" srcId="{BC0504BE-4473-4D24-81D4-7B51AB5F5C7B}" destId="{C67AFCED-1BE2-41F3-BAA0-783919489F62}" srcOrd="1" destOrd="0" presId="urn:microsoft.com/office/officeart/2008/layout/LinedList"/>
    <dgm:cxn modelId="{FB76B65B-BCEC-4536-B6CF-3DA9EA901D0C}" type="presParOf" srcId="{38009557-B4B4-420B-BCC1-69B73B345975}" destId="{62CE224B-B97B-4FCF-BBF9-DEDCEF148185}" srcOrd="4" destOrd="0" presId="urn:microsoft.com/office/officeart/2008/layout/LinedList"/>
    <dgm:cxn modelId="{DD07076A-E075-4834-8D13-69078E3A0E82}" type="presParOf" srcId="{38009557-B4B4-420B-BCC1-69B73B345975}" destId="{04482DEB-990D-4BAC-949D-0D927FC3FD18}" srcOrd="5" destOrd="0" presId="urn:microsoft.com/office/officeart/2008/layout/LinedList"/>
    <dgm:cxn modelId="{AE502FE3-D5A1-42C9-8261-D0A33DC20755}" type="presParOf" srcId="{04482DEB-990D-4BAC-949D-0D927FC3FD18}" destId="{65984A45-EE44-46E1-8C95-49AF9E8F3951}" srcOrd="0" destOrd="0" presId="urn:microsoft.com/office/officeart/2008/layout/LinedList"/>
    <dgm:cxn modelId="{7D12FE61-56AE-475E-A9DF-2DF560DA7F71}" type="presParOf" srcId="{04482DEB-990D-4BAC-949D-0D927FC3FD18}" destId="{DAB78614-B01F-46D7-8D79-FD077CD02EC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4A9D022-FBC6-480B-ABCF-A84910068E3F}" type="doc">
      <dgm:prSet loTypeId="urn:microsoft.com/office/officeart/2005/8/layout/cycle2" loCatId="cycle" qsTypeId="urn:microsoft.com/office/officeart/2005/8/quickstyle/simple1" qsCatId="simple" csTypeId="urn:microsoft.com/office/officeart/2005/8/colors/accent1_2" csCatId="accent1"/>
      <dgm:spPr/>
      <dgm:t>
        <a:bodyPr/>
        <a:lstStyle/>
        <a:p>
          <a:endParaRPr lang="en-GB"/>
        </a:p>
      </dgm:t>
    </dgm:pt>
    <dgm:pt modelId="{800C06F3-D987-4955-8FB8-A4753178B32C}">
      <dgm:prSet/>
      <dgm:spPr/>
      <dgm:t>
        <a:bodyPr/>
        <a:lstStyle/>
        <a:p>
          <a:r>
            <a:rPr lang="en-GB" b="1"/>
            <a:t>What? </a:t>
          </a:r>
          <a:r>
            <a:rPr lang="en-GB"/>
            <a:t>– This questionnaire is designed to allow voters to analyse their confidence levels in using technology to collaborate at UWTSD. The research method we have chosen to use is the primary research method. </a:t>
          </a:r>
        </a:p>
      </dgm:t>
    </dgm:pt>
    <dgm:pt modelId="{439FFA2B-8454-4A0C-98A2-D9BEFAEEE198}" type="parTrans" cxnId="{D73E6BBC-364B-4867-9FE6-59095388C08B}">
      <dgm:prSet/>
      <dgm:spPr/>
      <dgm:t>
        <a:bodyPr/>
        <a:lstStyle/>
        <a:p>
          <a:endParaRPr lang="en-GB"/>
        </a:p>
      </dgm:t>
    </dgm:pt>
    <dgm:pt modelId="{FD8A7434-C77D-4AD5-81C9-0ED81D62B796}" type="sibTrans" cxnId="{D73E6BBC-364B-4867-9FE6-59095388C08B}">
      <dgm:prSet/>
      <dgm:spPr/>
      <dgm:t>
        <a:bodyPr/>
        <a:lstStyle/>
        <a:p>
          <a:endParaRPr lang="en-GB"/>
        </a:p>
      </dgm:t>
    </dgm:pt>
    <dgm:pt modelId="{642C8B61-AF55-4672-B6DC-93B329DF3348}">
      <dgm:prSet/>
      <dgm:spPr/>
      <dgm:t>
        <a:bodyPr/>
        <a:lstStyle/>
        <a:p>
          <a:r>
            <a:rPr lang="en-GB" b="1"/>
            <a:t>Who?</a:t>
          </a:r>
          <a:r>
            <a:rPr lang="en-GB"/>
            <a:t> – Fellow students and staff members within the UWTSD community.</a:t>
          </a:r>
        </a:p>
      </dgm:t>
    </dgm:pt>
    <dgm:pt modelId="{BBC94C04-0023-4FDC-920A-ED2CE22CE5C1}" type="parTrans" cxnId="{6FEDF83A-6895-4825-B1AD-E82207D4B759}">
      <dgm:prSet/>
      <dgm:spPr/>
      <dgm:t>
        <a:bodyPr/>
        <a:lstStyle/>
        <a:p>
          <a:endParaRPr lang="en-GB"/>
        </a:p>
      </dgm:t>
    </dgm:pt>
    <dgm:pt modelId="{EFC628FA-E935-481F-A02B-A2A37EE4EC35}" type="sibTrans" cxnId="{6FEDF83A-6895-4825-B1AD-E82207D4B759}">
      <dgm:prSet/>
      <dgm:spPr/>
      <dgm:t>
        <a:bodyPr/>
        <a:lstStyle/>
        <a:p>
          <a:endParaRPr lang="en-GB"/>
        </a:p>
      </dgm:t>
    </dgm:pt>
    <dgm:pt modelId="{0E40F871-13EB-43B0-BD74-3F7E9E6D6227}">
      <dgm:prSet/>
      <dgm:spPr/>
      <dgm:t>
        <a:bodyPr/>
        <a:lstStyle/>
        <a:p>
          <a:r>
            <a:rPr lang="en-GB" b="1"/>
            <a:t>How?</a:t>
          </a:r>
          <a:r>
            <a:rPr lang="en-GB"/>
            <a:t> – Through using an online questionnaire it allows us to email this to the required people. </a:t>
          </a:r>
        </a:p>
      </dgm:t>
    </dgm:pt>
    <dgm:pt modelId="{E1DC272C-1667-4871-A79D-4E73FAADEE0B}" type="parTrans" cxnId="{D5880279-D146-413F-B872-1BFBC1F31EAD}">
      <dgm:prSet/>
      <dgm:spPr/>
      <dgm:t>
        <a:bodyPr/>
        <a:lstStyle/>
        <a:p>
          <a:endParaRPr lang="en-GB"/>
        </a:p>
      </dgm:t>
    </dgm:pt>
    <dgm:pt modelId="{BD762D8E-5438-4D0E-BE22-FB881E1A32F7}" type="sibTrans" cxnId="{D5880279-D146-413F-B872-1BFBC1F31EAD}">
      <dgm:prSet/>
      <dgm:spPr/>
      <dgm:t>
        <a:bodyPr/>
        <a:lstStyle/>
        <a:p>
          <a:endParaRPr lang="en-GB"/>
        </a:p>
      </dgm:t>
    </dgm:pt>
    <dgm:pt modelId="{67EBB6FB-7057-437A-96A3-DB2024A95016}" type="pres">
      <dgm:prSet presAssocID="{A4A9D022-FBC6-480B-ABCF-A84910068E3F}" presName="cycle" presStyleCnt="0">
        <dgm:presLayoutVars>
          <dgm:dir/>
          <dgm:resizeHandles val="exact"/>
        </dgm:presLayoutVars>
      </dgm:prSet>
      <dgm:spPr/>
    </dgm:pt>
    <dgm:pt modelId="{7DC48BEC-007C-4452-AD85-BE961FC0B374}" type="pres">
      <dgm:prSet presAssocID="{800C06F3-D987-4955-8FB8-A4753178B32C}" presName="node" presStyleLbl="node1" presStyleIdx="0" presStyleCnt="3">
        <dgm:presLayoutVars>
          <dgm:bulletEnabled val="1"/>
        </dgm:presLayoutVars>
      </dgm:prSet>
      <dgm:spPr/>
    </dgm:pt>
    <dgm:pt modelId="{FCAD662B-B716-4A30-8CCF-7280253DB7BA}" type="pres">
      <dgm:prSet presAssocID="{FD8A7434-C77D-4AD5-81C9-0ED81D62B796}" presName="sibTrans" presStyleLbl="sibTrans2D1" presStyleIdx="0" presStyleCnt="3"/>
      <dgm:spPr/>
    </dgm:pt>
    <dgm:pt modelId="{8D780FEE-9E53-4AC1-8D23-84FB532DA21A}" type="pres">
      <dgm:prSet presAssocID="{FD8A7434-C77D-4AD5-81C9-0ED81D62B796}" presName="connectorText" presStyleLbl="sibTrans2D1" presStyleIdx="0" presStyleCnt="3"/>
      <dgm:spPr/>
    </dgm:pt>
    <dgm:pt modelId="{969D6FE9-0980-4094-9453-A84DDA590785}" type="pres">
      <dgm:prSet presAssocID="{642C8B61-AF55-4672-B6DC-93B329DF3348}" presName="node" presStyleLbl="node1" presStyleIdx="1" presStyleCnt="3">
        <dgm:presLayoutVars>
          <dgm:bulletEnabled val="1"/>
        </dgm:presLayoutVars>
      </dgm:prSet>
      <dgm:spPr/>
    </dgm:pt>
    <dgm:pt modelId="{C2F3F5FA-87E6-4917-A4AF-D2999EE61186}" type="pres">
      <dgm:prSet presAssocID="{EFC628FA-E935-481F-A02B-A2A37EE4EC35}" presName="sibTrans" presStyleLbl="sibTrans2D1" presStyleIdx="1" presStyleCnt="3"/>
      <dgm:spPr/>
    </dgm:pt>
    <dgm:pt modelId="{25E343F9-721E-4CB7-B24F-3BAAE33ADE73}" type="pres">
      <dgm:prSet presAssocID="{EFC628FA-E935-481F-A02B-A2A37EE4EC35}" presName="connectorText" presStyleLbl="sibTrans2D1" presStyleIdx="1" presStyleCnt="3"/>
      <dgm:spPr/>
    </dgm:pt>
    <dgm:pt modelId="{DD70EE2D-CB65-452E-B047-305FA12D8A92}" type="pres">
      <dgm:prSet presAssocID="{0E40F871-13EB-43B0-BD74-3F7E9E6D6227}" presName="node" presStyleLbl="node1" presStyleIdx="2" presStyleCnt="3">
        <dgm:presLayoutVars>
          <dgm:bulletEnabled val="1"/>
        </dgm:presLayoutVars>
      </dgm:prSet>
      <dgm:spPr/>
    </dgm:pt>
    <dgm:pt modelId="{5CD791F4-4B19-43E1-A92D-1CC5D6BE0C42}" type="pres">
      <dgm:prSet presAssocID="{BD762D8E-5438-4D0E-BE22-FB881E1A32F7}" presName="sibTrans" presStyleLbl="sibTrans2D1" presStyleIdx="2" presStyleCnt="3"/>
      <dgm:spPr/>
    </dgm:pt>
    <dgm:pt modelId="{6B854E2E-750F-42F8-8547-1F9F35EFCB6A}" type="pres">
      <dgm:prSet presAssocID="{BD762D8E-5438-4D0E-BE22-FB881E1A32F7}" presName="connectorText" presStyleLbl="sibTrans2D1" presStyleIdx="2" presStyleCnt="3"/>
      <dgm:spPr/>
    </dgm:pt>
  </dgm:ptLst>
  <dgm:cxnLst>
    <dgm:cxn modelId="{86BFDC17-D57B-48D1-BF1A-31306EFA004C}" type="presOf" srcId="{800C06F3-D987-4955-8FB8-A4753178B32C}" destId="{7DC48BEC-007C-4452-AD85-BE961FC0B374}" srcOrd="0" destOrd="0" presId="urn:microsoft.com/office/officeart/2005/8/layout/cycle2"/>
    <dgm:cxn modelId="{DD9C7C1F-759E-4A36-B244-0917C36B719F}" type="presOf" srcId="{FD8A7434-C77D-4AD5-81C9-0ED81D62B796}" destId="{FCAD662B-B716-4A30-8CCF-7280253DB7BA}" srcOrd="0" destOrd="0" presId="urn:microsoft.com/office/officeart/2005/8/layout/cycle2"/>
    <dgm:cxn modelId="{CD17A820-4A6E-4E61-875A-430DE11B93ED}" type="presOf" srcId="{A4A9D022-FBC6-480B-ABCF-A84910068E3F}" destId="{67EBB6FB-7057-437A-96A3-DB2024A95016}" srcOrd="0" destOrd="0" presId="urn:microsoft.com/office/officeart/2005/8/layout/cycle2"/>
    <dgm:cxn modelId="{6FEDF83A-6895-4825-B1AD-E82207D4B759}" srcId="{A4A9D022-FBC6-480B-ABCF-A84910068E3F}" destId="{642C8B61-AF55-4672-B6DC-93B329DF3348}" srcOrd="1" destOrd="0" parTransId="{BBC94C04-0023-4FDC-920A-ED2CE22CE5C1}" sibTransId="{EFC628FA-E935-481F-A02B-A2A37EE4EC35}"/>
    <dgm:cxn modelId="{BB976466-4F03-4209-900F-C9374CB1C7FD}" type="presOf" srcId="{BD762D8E-5438-4D0E-BE22-FB881E1A32F7}" destId="{5CD791F4-4B19-43E1-A92D-1CC5D6BE0C42}" srcOrd="0" destOrd="0" presId="urn:microsoft.com/office/officeart/2005/8/layout/cycle2"/>
    <dgm:cxn modelId="{CA1C0B4C-4809-49A2-9770-5D417F933484}" type="presOf" srcId="{0E40F871-13EB-43B0-BD74-3F7E9E6D6227}" destId="{DD70EE2D-CB65-452E-B047-305FA12D8A92}" srcOrd="0" destOrd="0" presId="urn:microsoft.com/office/officeart/2005/8/layout/cycle2"/>
    <dgm:cxn modelId="{14566F6F-8068-45A8-9C58-CABD845EEA9A}" type="presOf" srcId="{BD762D8E-5438-4D0E-BE22-FB881E1A32F7}" destId="{6B854E2E-750F-42F8-8547-1F9F35EFCB6A}" srcOrd="1" destOrd="0" presId="urn:microsoft.com/office/officeart/2005/8/layout/cycle2"/>
    <dgm:cxn modelId="{C4545554-BAFB-4138-B57F-2646B9B36469}" type="presOf" srcId="{FD8A7434-C77D-4AD5-81C9-0ED81D62B796}" destId="{8D780FEE-9E53-4AC1-8D23-84FB532DA21A}" srcOrd="1" destOrd="0" presId="urn:microsoft.com/office/officeart/2005/8/layout/cycle2"/>
    <dgm:cxn modelId="{D5880279-D146-413F-B872-1BFBC1F31EAD}" srcId="{A4A9D022-FBC6-480B-ABCF-A84910068E3F}" destId="{0E40F871-13EB-43B0-BD74-3F7E9E6D6227}" srcOrd="2" destOrd="0" parTransId="{E1DC272C-1667-4871-A79D-4E73FAADEE0B}" sibTransId="{BD762D8E-5438-4D0E-BE22-FB881E1A32F7}"/>
    <dgm:cxn modelId="{F773649B-BD47-4281-90D2-AF3FD4D65681}" type="presOf" srcId="{642C8B61-AF55-4672-B6DC-93B329DF3348}" destId="{969D6FE9-0980-4094-9453-A84DDA590785}" srcOrd="0" destOrd="0" presId="urn:microsoft.com/office/officeart/2005/8/layout/cycle2"/>
    <dgm:cxn modelId="{D73E6BBC-364B-4867-9FE6-59095388C08B}" srcId="{A4A9D022-FBC6-480B-ABCF-A84910068E3F}" destId="{800C06F3-D987-4955-8FB8-A4753178B32C}" srcOrd="0" destOrd="0" parTransId="{439FFA2B-8454-4A0C-98A2-D9BEFAEEE198}" sibTransId="{FD8A7434-C77D-4AD5-81C9-0ED81D62B796}"/>
    <dgm:cxn modelId="{76D1D7C4-2459-4028-A0F9-5186423FD841}" type="presOf" srcId="{EFC628FA-E935-481F-A02B-A2A37EE4EC35}" destId="{C2F3F5FA-87E6-4917-A4AF-D2999EE61186}" srcOrd="0" destOrd="0" presId="urn:microsoft.com/office/officeart/2005/8/layout/cycle2"/>
    <dgm:cxn modelId="{1FB886F3-BFA9-47BA-90F9-75CE880851AA}" type="presOf" srcId="{EFC628FA-E935-481F-A02B-A2A37EE4EC35}" destId="{25E343F9-721E-4CB7-B24F-3BAAE33ADE73}" srcOrd="1" destOrd="0" presId="urn:microsoft.com/office/officeart/2005/8/layout/cycle2"/>
    <dgm:cxn modelId="{DEE789EB-74E3-4B8B-BCC0-811FB88545E9}" type="presParOf" srcId="{67EBB6FB-7057-437A-96A3-DB2024A95016}" destId="{7DC48BEC-007C-4452-AD85-BE961FC0B374}" srcOrd="0" destOrd="0" presId="urn:microsoft.com/office/officeart/2005/8/layout/cycle2"/>
    <dgm:cxn modelId="{E3433ACC-14BE-4E1A-A559-DA6348AA7632}" type="presParOf" srcId="{67EBB6FB-7057-437A-96A3-DB2024A95016}" destId="{FCAD662B-B716-4A30-8CCF-7280253DB7BA}" srcOrd="1" destOrd="0" presId="urn:microsoft.com/office/officeart/2005/8/layout/cycle2"/>
    <dgm:cxn modelId="{855D9356-4488-4D32-9AF6-EB71935CE4CD}" type="presParOf" srcId="{FCAD662B-B716-4A30-8CCF-7280253DB7BA}" destId="{8D780FEE-9E53-4AC1-8D23-84FB532DA21A}" srcOrd="0" destOrd="0" presId="urn:microsoft.com/office/officeart/2005/8/layout/cycle2"/>
    <dgm:cxn modelId="{D3D36D90-C6E2-4B67-B2B9-73D7CD91E21A}" type="presParOf" srcId="{67EBB6FB-7057-437A-96A3-DB2024A95016}" destId="{969D6FE9-0980-4094-9453-A84DDA590785}" srcOrd="2" destOrd="0" presId="urn:microsoft.com/office/officeart/2005/8/layout/cycle2"/>
    <dgm:cxn modelId="{3DF8CA9A-E816-4795-AF6C-68D96F097733}" type="presParOf" srcId="{67EBB6FB-7057-437A-96A3-DB2024A95016}" destId="{C2F3F5FA-87E6-4917-A4AF-D2999EE61186}" srcOrd="3" destOrd="0" presId="urn:microsoft.com/office/officeart/2005/8/layout/cycle2"/>
    <dgm:cxn modelId="{A1C9C993-679E-4587-9B1A-820F1705E365}" type="presParOf" srcId="{C2F3F5FA-87E6-4917-A4AF-D2999EE61186}" destId="{25E343F9-721E-4CB7-B24F-3BAAE33ADE73}" srcOrd="0" destOrd="0" presId="urn:microsoft.com/office/officeart/2005/8/layout/cycle2"/>
    <dgm:cxn modelId="{B4030989-95F5-4183-B0EA-695BC3616348}" type="presParOf" srcId="{67EBB6FB-7057-437A-96A3-DB2024A95016}" destId="{DD70EE2D-CB65-452E-B047-305FA12D8A92}" srcOrd="4" destOrd="0" presId="urn:microsoft.com/office/officeart/2005/8/layout/cycle2"/>
    <dgm:cxn modelId="{B0CD251E-B81C-4AFC-9256-B95398FAD38A}" type="presParOf" srcId="{67EBB6FB-7057-437A-96A3-DB2024A95016}" destId="{5CD791F4-4B19-43E1-A92D-1CC5D6BE0C42}" srcOrd="5" destOrd="0" presId="urn:microsoft.com/office/officeart/2005/8/layout/cycle2"/>
    <dgm:cxn modelId="{B852FF3F-BE6D-4C09-A90A-5049632CB544}" type="presParOf" srcId="{5CD791F4-4B19-43E1-A92D-1CC5D6BE0C42}" destId="{6B854E2E-750F-42F8-8547-1F9F35EFCB6A}"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B9E0208-B2D9-4CB7-AE74-5ED1D8DA31B5}"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GB"/>
        </a:p>
      </dgm:t>
    </dgm:pt>
    <dgm:pt modelId="{D710C4DD-F5EC-4C4F-B14F-C0EAF02761D2}">
      <dgm:prSet/>
      <dgm:spPr/>
      <dgm:t>
        <a:bodyPr/>
        <a:lstStyle/>
        <a:p>
          <a:r>
            <a:rPr lang="en-GB" dirty="0">
              <a:latin typeface="Arial" panose="020B0604020202020204" pitchFamily="34" charset="0"/>
              <a:cs typeface="Arial" panose="020B0604020202020204" pitchFamily="34" charset="0"/>
            </a:rPr>
            <a:t>We will initially be collecting data through a carefully devised questionnaire which has been created to determine whether users feel confident in using technology to collaborate, and if so which form of technology is there preferred method. </a:t>
          </a:r>
        </a:p>
      </dgm:t>
    </dgm:pt>
    <dgm:pt modelId="{BE5B0FD3-3250-49F2-BA06-253FCDCD9E65}" type="parTrans" cxnId="{11C7F0D2-716B-4851-8BD4-26BE68A019BF}">
      <dgm:prSet/>
      <dgm:spPr/>
      <dgm:t>
        <a:bodyPr/>
        <a:lstStyle/>
        <a:p>
          <a:endParaRPr lang="en-GB"/>
        </a:p>
      </dgm:t>
    </dgm:pt>
    <dgm:pt modelId="{FCB793B2-0856-412F-929C-E1D27D1B997F}" type="sibTrans" cxnId="{11C7F0D2-716B-4851-8BD4-26BE68A019BF}">
      <dgm:prSet/>
      <dgm:spPr/>
      <dgm:t>
        <a:bodyPr/>
        <a:lstStyle/>
        <a:p>
          <a:endParaRPr lang="en-GB"/>
        </a:p>
      </dgm:t>
    </dgm:pt>
    <dgm:pt modelId="{4262541A-1F57-4BC9-8A81-AF22ED7D82AE}">
      <dgm:prSet/>
      <dgm:spPr/>
      <dgm:t>
        <a:bodyPr/>
        <a:lstStyle/>
        <a:p>
          <a:r>
            <a:rPr lang="en-GB" dirty="0">
              <a:latin typeface="Arial" panose="020B0604020202020204" pitchFamily="34" charset="0"/>
              <a:cs typeface="Arial" panose="020B0604020202020204" pitchFamily="34" charset="0"/>
            </a:rPr>
            <a:t>The questionnaire will be provided to voters through email. If the voter chooses to input that they do not feel confident in using technology to collaborate, there is an option within the questionnaire for them to explain exactly why. </a:t>
          </a:r>
        </a:p>
      </dgm:t>
    </dgm:pt>
    <dgm:pt modelId="{F8DBA277-4441-416C-B249-4FF651734896}" type="parTrans" cxnId="{3CD1AF3E-6E09-4E68-B024-954AEFE05173}">
      <dgm:prSet/>
      <dgm:spPr/>
      <dgm:t>
        <a:bodyPr/>
        <a:lstStyle/>
        <a:p>
          <a:endParaRPr lang="en-GB"/>
        </a:p>
      </dgm:t>
    </dgm:pt>
    <dgm:pt modelId="{2608F2BE-9871-4855-865B-E1FC7BD0B090}" type="sibTrans" cxnId="{3CD1AF3E-6E09-4E68-B024-954AEFE05173}">
      <dgm:prSet/>
      <dgm:spPr/>
      <dgm:t>
        <a:bodyPr/>
        <a:lstStyle/>
        <a:p>
          <a:endParaRPr lang="en-GB"/>
        </a:p>
      </dgm:t>
    </dgm:pt>
    <dgm:pt modelId="{1906AAC3-3A69-4BEF-B63E-EBF65D89A3E7}">
      <dgm:prSet/>
      <dgm:spPr/>
      <dgm:t>
        <a:bodyPr/>
        <a:lstStyle/>
        <a:p>
          <a:r>
            <a:rPr lang="en-GB" dirty="0">
              <a:latin typeface="Arial" panose="020B0604020202020204" pitchFamily="34" charset="0"/>
              <a:cs typeface="Arial" panose="020B0604020202020204" pitchFamily="34" charset="0"/>
            </a:rPr>
            <a:t>When we will receive results, the chosen method of questionnaire will produce an in-detail spreadsheet that will allow us to analyse the data and present the results effectively.</a:t>
          </a:r>
        </a:p>
      </dgm:t>
    </dgm:pt>
    <dgm:pt modelId="{3A9ABF4A-175C-4FDD-B616-8D911797FA50}" type="parTrans" cxnId="{B82ACD67-A7ED-477F-A5A7-2E64D8FCB4A7}">
      <dgm:prSet/>
      <dgm:spPr/>
      <dgm:t>
        <a:bodyPr/>
        <a:lstStyle/>
        <a:p>
          <a:endParaRPr lang="en-GB"/>
        </a:p>
      </dgm:t>
    </dgm:pt>
    <dgm:pt modelId="{30F076C5-6D07-45A7-9FD5-25D144CC3CD2}" type="sibTrans" cxnId="{B82ACD67-A7ED-477F-A5A7-2E64D8FCB4A7}">
      <dgm:prSet/>
      <dgm:spPr/>
      <dgm:t>
        <a:bodyPr/>
        <a:lstStyle/>
        <a:p>
          <a:endParaRPr lang="en-GB"/>
        </a:p>
      </dgm:t>
    </dgm:pt>
    <dgm:pt modelId="{96A28E6D-CDA9-4C61-84A4-12EAE6665817}">
      <dgm:prSet/>
      <dgm:spPr/>
      <dgm:t>
        <a:bodyPr/>
        <a:lstStyle/>
        <a:p>
          <a:r>
            <a:rPr lang="en-GB" dirty="0">
              <a:latin typeface="Arial" panose="020B0604020202020204" pitchFamily="34" charset="0"/>
              <a:cs typeface="Arial" panose="020B0604020202020204" pitchFamily="34" charset="0"/>
            </a:rPr>
            <a:t>From this, we will then be able to further analyse the collected data and determine appropriate outcomes for how using technology to collaborate can be improved if necessary, or to highlight how it is be used effectively. </a:t>
          </a:r>
        </a:p>
      </dgm:t>
    </dgm:pt>
    <dgm:pt modelId="{E560C808-4382-4A68-871D-84D3C6B083A5}" type="parTrans" cxnId="{B1C9ED21-7646-4163-8B2A-4C1E33E1901A}">
      <dgm:prSet/>
      <dgm:spPr/>
      <dgm:t>
        <a:bodyPr/>
        <a:lstStyle/>
        <a:p>
          <a:endParaRPr lang="en-GB"/>
        </a:p>
      </dgm:t>
    </dgm:pt>
    <dgm:pt modelId="{4D2BC731-410F-4258-86FD-AAD82E7E47C3}" type="sibTrans" cxnId="{B1C9ED21-7646-4163-8B2A-4C1E33E1901A}">
      <dgm:prSet/>
      <dgm:spPr/>
      <dgm:t>
        <a:bodyPr/>
        <a:lstStyle/>
        <a:p>
          <a:endParaRPr lang="en-GB"/>
        </a:p>
      </dgm:t>
    </dgm:pt>
    <dgm:pt modelId="{D838F7C2-9A0D-4182-A3C7-E45E28D8554D}" type="pres">
      <dgm:prSet presAssocID="{1B9E0208-B2D9-4CB7-AE74-5ED1D8DA31B5}" presName="linearFlow" presStyleCnt="0">
        <dgm:presLayoutVars>
          <dgm:dir/>
          <dgm:resizeHandles val="exact"/>
        </dgm:presLayoutVars>
      </dgm:prSet>
      <dgm:spPr/>
    </dgm:pt>
    <dgm:pt modelId="{36414E65-9F4D-4D89-B174-68A5A474B9C6}" type="pres">
      <dgm:prSet presAssocID="{D710C4DD-F5EC-4C4F-B14F-C0EAF02761D2}" presName="composite" presStyleCnt="0"/>
      <dgm:spPr/>
    </dgm:pt>
    <dgm:pt modelId="{D4767C8A-02BD-4AD9-A067-8A5119662927}" type="pres">
      <dgm:prSet presAssocID="{D710C4DD-F5EC-4C4F-B14F-C0EAF02761D2}" presName="imgShp"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B1D0035A-0AC9-4CCF-B3DF-8653DAF7AAFA}" type="pres">
      <dgm:prSet presAssocID="{D710C4DD-F5EC-4C4F-B14F-C0EAF02761D2}" presName="txShp" presStyleLbl="node1" presStyleIdx="0" presStyleCnt="4">
        <dgm:presLayoutVars>
          <dgm:bulletEnabled val="1"/>
        </dgm:presLayoutVars>
      </dgm:prSet>
      <dgm:spPr/>
    </dgm:pt>
    <dgm:pt modelId="{72CFBBDB-1901-4FA3-9B9C-CFBC1F8460A4}" type="pres">
      <dgm:prSet presAssocID="{FCB793B2-0856-412F-929C-E1D27D1B997F}" presName="spacing" presStyleCnt="0"/>
      <dgm:spPr/>
    </dgm:pt>
    <dgm:pt modelId="{779527FD-CB36-495C-8875-85E1DB4E01FA}" type="pres">
      <dgm:prSet presAssocID="{4262541A-1F57-4BC9-8A81-AF22ED7D82AE}" presName="composite" presStyleCnt="0"/>
      <dgm:spPr/>
    </dgm:pt>
    <dgm:pt modelId="{37F2C933-6E51-4E44-A715-3BA032091D9C}" type="pres">
      <dgm:prSet presAssocID="{4262541A-1F57-4BC9-8A81-AF22ED7D82AE}" presName="imgShp" presStyleLbl="fgImgPlac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pt>
    <dgm:pt modelId="{AFD8BD1C-856D-4947-A21C-AA708D066B99}" type="pres">
      <dgm:prSet presAssocID="{4262541A-1F57-4BC9-8A81-AF22ED7D82AE}" presName="txShp" presStyleLbl="node1" presStyleIdx="1" presStyleCnt="4">
        <dgm:presLayoutVars>
          <dgm:bulletEnabled val="1"/>
        </dgm:presLayoutVars>
      </dgm:prSet>
      <dgm:spPr/>
    </dgm:pt>
    <dgm:pt modelId="{298F1F59-2996-473D-B3B1-2D2A7B3FD4FB}" type="pres">
      <dgm:prSet presAssocID="{2608F2BE-9871-4855-865B-E1FC7BD0B090}" presName="spacing" presStyleCnt="0"/>
      <dgm:spPr/>
    </dgm:pt>
    <dgm:pt modelId="{C6D7A7BA-01BE-4C69-9ED0-05F4493F33E9}" type="pres">
      <dgm:prSet presAssocID="{1906AAC3-3A69-4BEF-B63E-EBF65D89A3E7}" presName="composite" presStyleCnt="0"/>
      <dgm:spPr/>
    </dgm:pt>
    <dgm:pt modelId="{415F45A7-C9E5-4AB9-86A7-2783A1C2D963}" type="pres">
      <dgm:prSet presAssocID="{1906AAC3-3A69-4BEF-B63E-EBF65D89A3E7}" presName="imgShp" presStyleLbl="fgImgPlace1" presStyleIdx="2" presStyleCnt="4" custLinFactNeighborX="1546" custLinFactNeighborY="3865"/>
      <dgm:spPr>
        <a:blipFill>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dgm:spPr>
    </dgm:pt>
    <dgm:pt modelId="{AF436528-9568-4665-BBF2-BD5AA5FA91A6}" type="pres">
      <dgm:prSet presAssocID="{1906AAC3-3A69-4BEF-B63E-EBF65D89A3E7}" presName="txShp" presStyleLbl="node1" presStyleIdx="2" presStyleCnt="4">
        <dgm:presLayoutVars>
          <dgm:bulletEnabled val="1"/>
        </dgm:presLayoutVars>
      </dgm:prSet>
      <dgm:spPr/>
    </dgm:pt>
    <dgm:pt modelId="{1E1AE412-1821-4F70-BBFB-3481F8F9E4B6}" type="pres">
      <dgm:prSet presAssocID="{30F076C5-6D07-45A7-9FD5-25D144CC3CD2}" presName="spacing" presStyleCnt="0"/>
      <dgm:spPr/>
    </dgm:pt>
    <dgm:pt modelId="{E802E8A4-04E3-4BD5-B429-130D70959AC7}" type="pres">
      <dgm:prSet presAssocID="{96A28E6D-CDA9-4C61-84A4-12EAE6665817}" presName="composite" presStyleCnt="0"/>
      <dgm:spPr/>
    </dgm:pt>
    <dgm:pt modelId="{663BDD6D-AF52-4C50-96FB-D6E9DEB60E57}" type="pres">
      <dgm:prSet presAssocID="{96A28E6D-CDA9-4C61-84A4-12EAE6665817}" presName="imgShp" presStyleLbl="f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t="-19000" b="-19000"/>
          </a:stretch>
        </a:blipFill>
      </dgm:spPr>
    </dgm:pt>
    <dgm:pt modelId="{33933D5E-A29B-4DCC-8B20-FA17E2305C34}" type="pres">
      <dgm:prSet presAssocID="{96A28E6D-CDA9-4C61-84A4-12EAE6665817}" presName="txShp" presStyleLbl="node1" presStyleIdx="3" presStyleCnt="4">
        <dgm:presLayoutVars>
          <dgm:bulletEnabled val="1"/>
        </dgm:presLayoutVars>
      </dgm:prSet>
      <dgm:spPr/>
    </dgm:pt>
  </dgm:ptLst>
  <dgm:cxnLst>
    <dgm:cxn modelId="{B1C9ED21-7646-4163-8B2A-4C1E33E1901A}" srcId="{1B9E0208-B2D9-4CB7-AE74-5ED1D8DA31B5}" destId="{96A28E6D-CDA9-4C61-84A4-12EAE6665817}" srcOrd="3" destOrd="0" parTransId="{E560C808-4382-4A68-871D-84D3C6B083A5}" sibTransId="{4D2BC731-410F-4258-86FD-AAD82E7E47C3}"/>
    <dgm:cxn modelId="{3CD1AF3E-6E09-4E68-B024-954AEFE05173}" srcId="{1B9E0208-B2D9-4CB7-AE74-5ED1D8DA31B5}" destId="{4262541A-1F57-4BC9-8A81-AF22ED7D82AE}" srcOrd="1" destOrd="0" parTransId="{F8DBA277-4441-416C-B249-4FF651734896}" sibTransId="{2608F2BE-9871-4855-865B-E1FC7BD0B090}"/>
    <dgm:cxn modelId="{B82ACD67-A7ED-477F-A5A7-2E64D8FCB4A7}" srcId="{1B9E0208-B2D9-4CB7-AE74-5ED1D8DA31B5}" destId="{1906AAC3-3A69-4BEF-B63E-EBF65D89A3E7}" srcOrd="2" destOrd="0" parTransId="{3A9ABF4A-175C-4FDD-B616-8D911797FA50}" sibTransId="{30F076C5-6D07-45A7-9FD5-25D144CC3CD2}"/>
    <dgm:cxn modelId="{A2D51370-1BBA-4DEB-A8B2-13616C4CF69F}" type="presOf" srcId="{4262541A-1F57-4BC9-8A81-AF22ED7D82AE}" destId="{AFD8BD1C-856D-4947-A21C-AA708D066B99}" srcOrd="0" destOrd="0" presId="urn:microsoft.com/office/officeart/2005/8/layout/vList3"/>
    <dgm:cxn modelId="{873E1574-ADD1-43CD-B2E2-31588878B7D2}" type="presOf" srcId="{96A28E6D-CDA9-4C61-84A4-12EAE6665817}" destId="{33933D5E-A29B-4DCC-8B20-FA17E2305C34}" srcOrd="0" destOrd="0" presId="urn:microsoft.com/office/officeart/2005/8/layout/vList3"/>
    <dgm:cxn modelId="{53A656A1-9F29-4A44-8C1F-88A71685E8DC}" type="presOf" srcId="{1906AAC3-3A69-4BEF-B63E-EBF65D89A3E7}" destId="{AF436528-9568-4665-BBF2-BD5AA5FA91A6}" srcOrd="0" destOrd="0" presId="urn:microsoft.com/office/officeart/2005/8/layout/vList3"/>
    <dgm:cxn modelId="{2F1A87CC-A640-40B0-B5E4-898E71A985B1}" type="presOf" srcId="{1B9E0208-B2D9-4CB7-AE74-5ED1D8DA31B5}" destId="{D838F7C2-9A0D-4182-A3C7-E45E28D8554D}" srcOrd="0" destOrd="0" presId="urn:microsoft.com/office/officeart/2005/8/layout/vList3"/>
    <dgm:cxn modelId="{847EB1D0-862B-49F6-879B-C46B7ADAD10B}" type="presOf" srcId="{D710C4DD-F5EC-4C4F-B14F-C0EAF02761D2}" destId="{B1D0035A-0AC9-4CCF-B3DF-8653DAF7AAFA}" srcOrd="0" destOrd="0" presId="urn:microsoft.com/office/officeart/2005/8/layout/vList3"/>
    <dgm:cxn modelId="{11C7F0D2-716B-4851-8BD4-26BE68A019BF}" srcId="{1B9E0208-B2D9-4CB7-AE74-5ED1D8DA31B5}" destId="{D710C4DD-F5EC-4C4F-B14F-C0EAF02761D2}" srcOrd="0" destOrd="0" parTransId="{BE5B0FD3-3250-49F2-BA06-253FCDCD9E65}" sibTransId="{FCB793B2-0856-412F-929C-E1D27D1B997F}"/>
    <dgm:cxn modelId="{AF432050-59E1-4992-824B-77A4561433FE}" type="presParOf" srcId="{D838F7C2-9A0D-4182-A3C7-E45E28D8554D}" destId="{36414E65-9F4D-4D89-B174-68A5A474B9C6}" srcOrd="0" destOrd="0" presId="urn:microsoft.com/office/officeart/2005/8/layout/vList3"/>
    <dgm:cxn modelId="{1BE91633-B4F7-4FA8-9A49-E872A162E18F}" type="presParOf" srcId="{36414E65-9F4D-4D89-B174-68A5A474B9C6}" destId="{D4767C8A-02BD-4AD9-A067-8A5119662927}" srcOrd="0" destOrd="0" presId="urn:microsoft.com/office/officeart/2005/8/layout/vList3"/>
    <dgm:cxn modelId="{B54F24E0-FF11-4963-BE04-B6766BACF78B}" type="presParOf" srcId="{36414E65-9F4D-4D89-B174-68A5A474B9C6}" destId="{B1D0035A-0AC9-4CCF-B3DF-8653DAF7AAFA}" srcOrd="1" destOrd="0" presId="urn:microsoft.com/office/officeart/2005/8/layout/vList3"/>
    <dgm:cxn modelId="{0AF63AB3-AB97-4E2C-B6DB-28E6EB9F1D77}" type="presParOf" srcId="{D838F7C2-9A0D-4182-A3C7-E45E28D8554D}" destId="{72CFBBDB-1901-4FA3-9B9C-CFBC1F8460A4}" srcOrd="1" destOrd="0" presId="urn:microsoft.com/office/officeart/2005/8/layout/vList3"/>
    <dgm:cxn modelId="{DD807334-7B63-4200-8A97-EB3D6187F1C8}" type="presParOf" srcId="{D838F7C2-9A0D-4182-A3C7-E45E28D8554D}" destId="{779527FD-CB36-495C-8875-85E1DB4E01FA}" srcOrd="2" destOrd="0" presId="urn:microsoft.com/office/officeart/2005/8/layout/vList3"/>
    <dgm:cxn modelId="{A52D34FA-BAC3-449F-8E26-3C07AA43A6D5}" type="presParOf" srcId="{779527FD-CB36-495C-8875-85E1DB4E01FA}" destId="{37F2C933-6E51-4E44-A715-3BA032091D9C}" srcOrd="0" destOrd="0" presId="urn:microsoft.com/office/officeart/2005/8/layout/vList3"/>
    <dgm:cxn modelId="{C41444C0-E692-46B7-9E2B-8E1C15A400CA}" type="presParOf" srcId="{779527FD-CB36-495C-8875-85E1DB4E01FA}" destId="{AFD8BD1C-856D-4947-A21C-AA708D066B99}" srcOrd="1" destOrd="0" presId="urn:microsoft.com/office/officeart/2005/8/layout/vList3"/>
    <dgm:cxn modelId="{402C6825-0159-4E47-9BEE-2FF0A80AE77E}" type="presParOf" srcId="{D838F7C2-9A0D-4182-A3C7-E45E28D8554D}" destId="{298F1F59-2996-473D-B3B1-2D2A7B3FD4FB}" srcOrd="3" destOrd="0" presId="urn:microsoft.com/office/officeart/2005/8/layout/vList3"/>
    <dgm:cxn modelId="{C8AA9862-7342-462A-BC0E-AC0CCB1E3014}" type="presParOf" srcId="{D838F7C2-9A0D-4182-A3C7-E45E28D8554D}" destId="{C6D7A7BA-01BE-4C69-9ED0-05F4493F33E9}" srcOrd="4" destOrd="0" presId="urn:microsoft.com/office/officeart/2005/8/layout/vList3"/>
    <dgm:cxn modelId="{A32DC575-7946-42F3-A6F8-C806DD4D219C}" type="presParOf" srcId="{C6D7A7BA-01BE-4C69-9ED0-05F4493F33E9}" destId="{415F45A7-C9E5-4AB9-86A7-2783A1C2D963}" srcOrd="0" destOrd="0" presId="urn:microsoft.com/office/officeart/2005/8/layout/vList3"/>
    <dgm:cxn modelId="{7F71ED27-98DA-43DF-8B73-FC82156CCCF6}" type="presParOf" srcId="{C6D7A7BA-01BE-4C69-9ED0-05F4493F33E9}" destId="{AF436528-9568-4665-BBF2-BD5AA5FA91A6}" srcOrd="1" destOrd="0" presId="urn:microsoft.com/office/officeart/2005/8/layout/vList3"/>
    <dgm:cxn modelId="{D48FC627-0798-49A3-904E-C002346D9DE6}" type="presParOf" srcId="{D838F7C2-9A0D-4182-A3C7-E45E28D8554D}" destId="{1E1AE412-1821-4F70-BBFB-3481F8F9E4B6}" srcOrd="5" destOrd="0" presId="urn:microsoft.com/office/officeart/2005/8/layout/vList3"/>
    <dgm:cxn modelId="{CE6D5DB5-2476-4D57-B900-F2F9A8FD24FF}" type="presParOf" srcId="{D838F7C2-9A0D-4182-A3C7-E45E28D8554D}" destId="{E802E8A4-04E3-4BD5-B429-130D70959AC7}" srcOrd="6" destOrd="0" presId="urn:microsoft.com/office/officeart/2005/8/layout/vList3"/>
    <dgm:cxn modelId="{187BF739-8225-4D82-B938-D7039B7AC1AF}" type="presParOf" srcId="{E802E8A4-04E3-4BD5-B429-130D70959AC7}" destId="{663BDD6D-AF52-4C50-96FB-D6E9DEB60E57}" srcOrd="0" destOrd="0" presId="urn:microsoft.com/office/officeart/2005/8/layout/vList3"/>
    <dgm:cxn modelId="{C765DAFC-E0E2-49FD-B058-139C7CEA43C5}" type="presParOf" srcId="{E802E8A4-04E3-4BD5-B429-130D70959AC7}" destId="{33933D5E-A29B-4DCC-8B20-FA17E2305C34}"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F02B673-F6E1-4477-893C-CA6A2553AF77}"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AE966995-D1EC-4EBD-A1A9-3F2F16231CF2}">
      <dgm:prSet/>
      <dgm:spPr/>
      <dgm:t>
        <a:bodyPr/>
        <a:lstStyle/>
        <a:p>
          <a:r>
            <a:rPr lang="en-GB" dirty="0">
              <a:latin typeface="Arial" panose="020B0604020202020204" pitchFamily="34" charset="0"/>
              <a:cs typeface="Arial" panose="020B0604020202020204" pitchFamily="34" charset="0"/>
            </a:rPr>
            <a:t>Through this, we will be able to gain information on the ratio of the people that are confident/not confident in using technology to collaborate. Through the research we have presented a questionnaire and are able to receive these results. For example, we are able to find out which age ranges are more confident and why this may be. </a:t>
          </a:r>
          <a:endParaRPr lang="en-US" dirty="0">
            <a:latin typeface="Arial" panose="020B0604020202020204" pitchFamily="34" charset="0"/>
            <a:cs typeface="Arial" panose="020B0604020202020204" pitchFamily="34" charset="0"/>
          </a:endParaRPr>
        </a:p>
      </dgm:t>
    </dgm:pt>
    <dgm:pt modelId="{9479C510-16C6-4708-97CF-2BB39F770138}" type="parTrans" cxnId="{834334AC-E0C3-43ED-BC3C-58429EF502AA}">
      <dgm:prSet/>
      <dgm:spPr/>
      <dgm:t>
        <a:bodyPr/>
        <a:lstStyle/>
        <a:p>
          <a:endParaRPr lang="en-US"/>
        </a:p>
      </dgm:t>
    </dgm:pt>
    <dgm:pt modelId="{A28B08D3-3F81-4615-8F4C-F684C2401AE6}" type="sibTrans" cxnId="{834334AC-E0C3-43ED-BC3C-58429EF502AA}">
      <dgm:prSet/>
      <dgm:spPr/>
      <dgm:t>
        <a:bodyPr/>
        <a:lstStyle/>
        <a:p>
          <a:endParaRPr lang="en-US"/>
        </a:p>
      </dgm:t>
    </dgm:pt>
    <dgm:pt modelId="{34C58B75-21B1-4A4C-9C06-1931D0641B5F}">
      <dgm:prSet/>
      <dgm:spPr/>
      <dgm:t>
        <a:bodyPr/>
        <a:lstStyle/>
        <a:p>
          <a:r>
            <a:rPr lang="en-GB" dirty="0">
              <a:latin typeface="Arial" panose="020B0604020202020204" pitchFamily="34" charset="0"/>
              <a:cs typeface="Arial" panose="020B0604020202020204" pitchFamily="34" charset="0"/>
            </a:rPr>
            <a:t>We will then be able to assist people who feel confident in using technology, and on the other hand, support people who do not feel confident in using technology to collaborate by providing key skills through programs that we can offer.  </a:t>
          </a:r>
          <a:endParaRPr lang="en-US" dirty="0">
            <a:latin typeface="Arial" panose="020B0604020202020204" pitchFamily="34" charset="0"/>
            <a:cs typeface="Arial" panose="020B0604020202020204" pitchFamily="34" charset="0"/>
          </a:endParaRPr>
        </a:p>
      </dgm:t>
    </dgm:pt>
    <dgm:pt modelId="{400CAB1E-D1E6-4C7F-916F-6FEB44CA481B}" type="parTrans" cxnId="{29423C60-C26D-460C-9325-153D4541CC28}">
      <dgm:prSet/>
      <dgm:spPr/>
      <dgm:t>
        <a:bodyPr/>
        <a:lstStyle/>
        <a:p>
          <a:endParaRPr lang="en-US"/>
        </a:p>
      </dgm:t>
    </dgm:pt>
    <dgm:pt modelId="{625A39F8-3BD5-46B6-84AA-F7132FA990FC}" type="sibTrans" cxnId="{29423C60-C26D-460C-9325-153D4541CC28}">
      <dgm:prSet/>
      <dgm:spPr/>
      <dgm:t>
        <a:bodyPr/>
        <a:lstStyle/>
        <a:p>
          <a:endParaRPr lang="en-US"/>
        </a:p>
      </dgm:t>
    </dgm:pt>
    <dgm:pt modelId="{E37C8AD0-778F-4C39-96D2-6FFBCAF9872A}" type="pres">
      <dgm:prSet presAssocID="{8F02B673-F6E1-4477-893C-CA6A2553AF77}" presName="hierChild1" presStyleCnt="0">
        <dgm:presLayoutVars>
          <dgm:chPref val="1"/>
          <dgm:dir/>
          <dgm:animOne val="branch"/>
          <dgm:animLvl val="lvl"/>
          <dgm:resizeHandles/>
        </dgm:presLayoutVars>
      </dgm:prSet>
      <dgm:spPr/>
    </dgm:pt>
    <dgm:pt modelId="{B7D4BB84-0910-42FC-99E1-2825D4B9BB66}" type="pres">
      <dgm:prSet presAssocID="{AE966995-D1EC-4EBD-A1A9-3F2F16231CF2}" presName="hierRoot1" presStyleCnt="0"/>
      <dgm:spPr/>
    </dgm:pt>
    <dgm:pt modelId="{63E89172-E887-4D2C-9192-F14ACFE0C735}" type="pres">
      <dgm:prSet presAssocID="{AE966995-D1EC-4EBD-A1A9-3F2F16231CF2}" presName="composite" presStyleCnt="0"/>
      <dgm:spPr/>
    </dgm:pt>
    <dgm:pt modelId="{1AD0C12A-7564-4FF8-8647-85823A3D7B53}" type="pres">
      <dgm:prSet presAssocID="{AE966995-D1EC-4EBD-A1A9-3F2F16231CF2}" presName="background" presStyleLbl="node0" presStyleIdx="0" presStyleCnt="2"/>
      <dgm:spPr/>
    </dgm:pt>
    <dgm:pt modelId="{E3EC204A-C4C5-4A8C-8157-94240C78AE8F}" type="pres">
      <dgm:prSet presAssocID="{AE966995-D1EC-4EBD-A1A9-3F2F16231CF2}" presName="text" presStyleLbl="fgAcc0" presStyleIdx="0" presStyleCnt="2">
        <dgm:presLayoutVars>
          <dgm:chPref val="3"/>
        </dgm:presLayoutVars>
      </dgm:prSet>
      <dgm:spPr/>
    </dgm:pt>
    <dgm:pt modelId="{CD2D449D-B45B-4C12-ABC3-BBE8EDDBFE5C}" type="pres">
      <dgm:prSet presAssocID="{AE966995-D1EC-4EBD-A1A9-3F2F16231CF2}" presName="hierChild2" presStyleCnt="0"/>
      <dgm:spPr/>
    </dgm:pt>
    <dgm:pt modelId="{9EACAD08-A74D-4DFE-BCAC-4A9E00A02510}" type="pres">
      <dgm:prSet presAssocID="{34C58B75-21B1-4A4C-9C06-1931D0641B5F}" presName="hierRoot1" presStyleCnt="0"/>
      <dgm:spPr/>
    </dgm:pt>
    <dgm:pt modelId="{FB96DDF2-762A-4797-9B27-41646E1C4263}" type="pres">
      <dgm:prSet presAssocID="{34C58B75-21B1-4A4C-9C06-1931D0641B5F}" presName="composite" presStyleCnt="0"/>
      <dgm:spPr/>
    </dgm:pt>
    <dgm:pt modelId="{B6554E30-1AAA-41BD-A799-6CAB2573EF4D}" type="pres">
      <dgm:prSet presAssocID="{34C58B75-21B1-4A4C-9C06-1931D0641B5F}" presName="background" presStyleLbl="node0" presStyleIdx="1" presStyleCnt="2"/>
      <dgm:spPr/>
    </dgm:pt>
    <dgm:pt modelId="{84C92006-6599-4D27-9119-0DE667DECEB6}" type="pres">
      <dgm:prSet presAssocID="{34C58B75-21B1-4A4C-9C06-1931D0641B5F}" presName="text" presStyleLbl="fgAcc0" presStyleIdx="1" presStyleCnt="2">
        <dgm:presLayoutVars>
          <dgm:chPref val="3"/>
        </dgm:presLayoutVars>
      </dgm:prSet>
      <dgm:spPr/>
    </dgm:pt>
    <dgm:pt modelId="{12637B11-97D6-48DB-B450-B5C64942BDCF}" type="pres">
      <dgm:prSet presAssocID="{34C58B75-21B1-4A4C-9C06-1931D0641B5F}" presName="hierChild2" presStyleCnt="0"/>
      <dgm:spPr/>
    </dgm:pt>
  </dgm:ptLst>
  <dgm:cxnLst>
    <dgm:cxn modelId="{29423C60-C26D-460C-9325-153D4541CC28}" srcId="{8F02B673-F6E1-4477-893C-CA6A2553AF77}" destId="{34C58B75-21B1-4A4C-9C06-1931D0641B5F}" srcOrd="1" destOrd="0" parTransId="{400CAB1E-D1E6-4C7F-916F-6FEB44CA481B}" sibTransId="{625A39F8-3BD5-46B6-84AA-F7132FA990FC}"/>
    <dgm:cxn modelId="{7907566C-DF7E-413D-9741-127AD4B4D002}" type="presOf" srcId="{34C58B75-21B1-4A4C-9C06-1931D0641B5F}" destId="{84C92006-6599-4D27-9119-0DE667DECEB6}" srcOrd="0" destOrd="0" presId="urn:microsoft.com/office/officeart/2005/8/layout/hierarchy1"/>
    <dgm:cxn modelId="{42E6B899-55EE-4170-B812-D0CCE7A11C95}" type="presOf" srcId="{8F02B673-F6E1-4477-893C-CA6A2553AF77}" destId="{E37C8AD0-778F-4C39-96D2-6FFBCAF9872A}" srcOrd="0" destOrd="0" presId="urn:microsoft.com/office/officeart/2005/8/layout/hierarchy1"/>
    <dgm:cxn modelId="{834334AC-E0C3-43ED-BC3C-58429EF502AA}" srcId="{8F02B673-F6E1-4477-893C-CA6A2553AF77}" destId="{AE966995-D1EC-4EBD-A1A9-3F2F16231CF2}" srcOrd="0" destOrd="0" parTransId="{9479C510-16C6-4708-97CF-2BB39F770138}" sibTransId="{A28B08D3-3F81-4615-8F4C-F684C2401AE6}"/>
    <dgm:cxn modelId="{838492DA-7EFF-4A29-B446-8405545A5765}" type="presOf" srcId="{AE966995-D1EC-4EBD-A1A9-3F2F16231CF2}" destId="{E3EC204A-C4C5-4A8C-8157-94240C78AE8F}" srcOrd="0" destOrd="0" presId="urn:microsoft.com/office/officeart/2005/8/layout/hierarchy1"/>
    <dgm:cxn modelId="{96ED3F74-E77A-4D75-88DF-B46283ED233F}" type="presParOf" srcId="{E37C8AD0-778F-4C39-96D2-6FFBCAF9872A}" destId="{B7D4BB84-0910-42FC-99E1-2825D4B9BB66}" srcOrd="0" destOrd="0" presId="urn:microsoft.com/office/officeart/2005/8/layout/hierarchy1"/>
    <dgm:cxn modelId="{6A53A367-F26D-4D1A-9026-36DCBB4E962C}" type="presParOf" srcId="{B7D4BB84-0910-42FC-99E1-2825D4B9BB66}" destId="{63E89172-E887-4D2C-9192-F14ACFE0C735}" srcOrd="0" destOrd="0" presId="urn:microsoft.com/office/officeart/2005/8/layout/hierarchy1"/>
    <dgm:cxn modelId="{41546573-13D2-4F37-8A2D-062BDBA7AEE2}" type="presParOf" srcId="{63E89172-E887-4D2C-9192-F14ACFE0C735}" destId="{1AD0C12A-7564-4FF8-8647-85823A3D7B53}" srcOrd="0" destOrd="0" presId="urn:microsoft.com/office/officeart/2005/8/layout/hierarchy1"/>
    <dgm:cxn modelId="{18B1213A-6321-466A-9BD4-8931D3FAFBC3}" type="presParOf" srcId="{63E89172-E887-4D2C-9192-F14ACFE0C735}" destId="{E3EC204A-C4C5-4A8C-8157-94240C78AE8F}" srcOrd="1" destOrd="0" presId="urn:microsoft.com/office/officeart/2005/8/layout/hierarchy1"/>
    <dgm:cxn modelId="{A6BA84AB-A874-4E39-AB60-F97D846BB2A2}" type="presParOf" srcId="{B7D4BB84-0910-42FC-99E1-2825D4B9BB66}" destId="{CD2D449D-B45B-4C12-ABC3-BBE8EDDBFE5C}" srcOrd="1" destOrd="0" presId="urn:microsoft.com/office/officeart/2005/8/layout/hierarchy1"/>
    <dgm:cxn modelId="{EE8CBDC5-860C-478F-97A6-F276DC263D19}" type="presParOf" srcId="{E37C8AD0-778F-4C39-96D2-6FFBCAF9872A}" destId="{9EACAD08-A74D-4DFE-BCAC-4A9E00A02510}" srcOrd="1" destOrd="0" presId="urn:microsoft.com/office/officeart/2005/8/layout/hierarchy1"/>
    <dgm:cxn modelId="{19CC520B-7ECC-470E-82B1-E48E57C33F3A}" type="presParOf" srcId="{9EACAD08-A74D-4DFE-BCAC-4A9E00A02510}" destId="{FB96DDF2-762A-4797-9B27-41646E1C4263}" srcOrd="0" destOrd="0" presId="urn:microsoft.com/office/officeart/2005/8/layout/hierarchy1"/>
    <dgm:cxn modelId="{EA2B138A-535D-4A00-9B62-D7643D963D25}" type="presParOf" srcId="{FB96DDF2-762A-4797-9B27-41646E1C4263}" destId="{B6554E30-1AAA-41BD-A799-6CAB2573EF4D}" srcOrd="0" destOrd="0" presId="urn:microsoft.com/office/officeart/2005/8/layout/hierarchy1"/>
    <dgm:cxn modelId="{83BCAAC8-2BC0-4E2B-9FA7-467C76AB3FE9}" type="presParOf" srcId="{FB96DDF2-762A-4797-9B27-41646E1C4263}" destId="{84C92006-6599-4D27-9119-0DE667DECEB6}" srcOrd="1" destOrd="0" presId="urn:microsoft.com/office/officeart/2005/8/layout/hierarchy1"/>
    <dgm:cxn modelId="{39598007-344E-4AB7-929D-3139D0E5A549}" type="presParOf" srcId="{9EACAD08-A74D-4DFE-BCAC-4A9E00A02510}" destId="{12637B11-97D6-48DB-B450-B5C64942BDC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220386-ED1D-4564-BC1F-F9BB99F30207}">
      <dsp:nvSpPr>
        <dsp:cNvPr id="0" name=""/>
        <dsp:cNvSpPr/>
      </dsp:nvSpPr>
      <dsp:spPr>
        <a:xfrm>
          <a:off x="0" y="2077"/>
          <a:ext cx="6692748" cy="0"/>
        </a:xfrm>
        <a:prstGeom prst="line">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F703A9EC-BAC2-418C-9A12-9E1A1E97B740}">
      <dsp:nvSpPr>
        <dsp:cNvPr id="0" name=""/>
        <dsp:cNvSpPr/>
      </dsp:nvSpPr>
      <dsp:spPr>
        <a:xfrm>
          <a:off x="0" y="2077"/>
          <a:ext cx="6692748" cy="1416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How to improve student wellbeing using power of technology (culture-shift.co.uk)</a:t>
          </a:r>
        </a:p>
      </dsp:txBody>
      <dsp:txXfrm>
        <a:off x="0" y="2077"/>
        <a:ext cx="6692748" cy="1416956"/>
      </dsp:txXfrm>
    </dsp:sp>
    <dsp:sp modelId="{5E18E085-C66A-44FE-A239-B84AA3F55EA7}">
      <dsp:nvSpPr>
        <dsp:cNvPr id="0" name=""/>
        <dsp:cNvSpPr/>
      </dsp:nvSpPr>
      <dsp:spPr>
        <a:xfrm>
          <a:off x="0" y="1419033"/>
          <a:ext cx="6692748" cy="0"/>
        </a:xfrm>
        <a:prstGeom prst="line">
          <a:avLst/>
        </a:prstGeom>
        <a:gradFill rotWithShape="0">
          <a:gsLst>
            <a:gs pos="0">
              <a:schemeClr val="accent2">
                <a:hueOff val="-734515"/>
                <a:satOff val="-16247"/>
                <a:lumOff val="-3235"/>
                <a:alphaOff val="0"/>
                <a:tint val="94000"/>
                <a:satMod val="105000"/>
                <a:lumMod val="102000"/>
              </a:schemeClr>
            </a:gs>
            <a:gs pos="100000">
              <a:schemeClr val="accent2">
                <a:hueOff val="-734515"/>
                <a:satOff val="-16247"/>
                <a:lumOff val="-3235"/>
                <a:alphaOff val="0"/>
                <a:shade val="74000"/>
                <a:satMod val="128000"/>
                <a:lumMod val="100000"/>
              </a:schemeClr>
            </a:gs>
          </a:gsLst>
          <a:lin ang="5400000" scaled="0"/>
        </a:gradFill>
        <a:ln w="9525" cap="flat" cmpd="sng" algn="ctr">
          <a:solidFill>
            <a:schemeClr val="accent2">
              <a:hueOff val="-734515"/>
              <a:satOff val="-16247"/>
              <a:lumOff val="-3235"/>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16EFB0F-CB57-497D-94EE-0B6FD6C50432}">
      <dsp:nvSpPr>
        <dsp:cNvPr id="0" name=""/>
        <dsp:cNvSpPr/>
      </dsp:nvSpPr>
      <dsp:spPr>
        <a:xfrm>
          <a:off x="0" y="1419033"/>
          <a:ext cx="6692748" cy="1416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To support this, it suggests that it is very important to interact with the students collaborating to achieve what they want so they can engage more in the future.</a:t>
          </a:r>
        </a:p>
      </dsp:txBody>
      <dsp:txXfrm>
        <a:off x="0" y="1419033"/>
        <a:ext cx="6692748" cy="1416956"/>
      </dsp:txXfrm>
    </dsp:sp>
    <dsp:sp modelId="{62CE224B-B97B-4FCF-BBF9-DEDCEF148185}">
      <dsp:nvSpPr>
        <dsp:cNvPr id="0" name=""/>
        <dsp:cNvSpPr/>
      </dsp:nvSpPr>
      <dsp:spPr>
        <a:xfrm>
          <a:off x="0" y="2835990"/>
          <a:ext cx="6692748" cy="0"/>
        </a:xfrm>
        <a:prstGeom prst="line">
          <a:avLst/>
        </a:prstGeom>
        <a:gradFill rotWithShape="0">
          <a:gsLst>
            <a:gs pos="0">
              <a:schemeClr val="accent2">
                <a:hueOff val="-1469031"/>
                <a:satOff val="-32495"/>
                <a:lumOff val="-6470"/>
                <a:alphaOff val="0"/>
                <a:tint val="94000"/>
                <a:satMod val="105000"/>
                <a:lumMod val="102000"/>
              </a:schemeClr>
            </a:gs>
            <a:gs pos="100000">
              <a:schemeClr val="accent2">
                <a:hueOff val="-1469031"/>
                <a:satOff val="-32495"/>
                <a:lumOff val="-6470"/>
                <a:alphaOff val="0"/>
                <a:shade val="74000"/>
                <a:satMod val="128000"/>
                <a:lumMod val="100000"/>
              </a:schemeClr>
            </a:gs>
          </a:gsLst>
          <a:lin ang="5400000" scaled="0"/>
        </a:gradFill>
        <a:ln w="9525" cap="flat" cmpd="sng" algn="ctr">
          <a:solidFill>
            <a:schemeClr val="accent2">
              <a:hueOff val="-1469031"/>
              <a:satOff val="-32495"/>
              <a:lumOff val="-647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65984A45-EE44-46E1-8C95-49AF9E8F3951}">
      <dsp:nvSpPr>
        <dsp:cNvPr id="0" name=""/>
        <dsp:cNvSpPr/>
      </dsp:nvSpPr>
      <dsp:spPr>
        <a:xfrm>
          <a:off x="0" y="2835990"/>
          <a:ext cx="6692748" cy="1416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By doing this it will make the students education much more enthusiastic and most importantly making them enjoying the time of studying.</a:t>
          </a:r>
        </a:p>
      </dsp:txBody>
      <dsp:txXfrm>
        <a:off x="0" y="2835990"/>
        <a:ext cx="6692748" cy="14169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C48BEC-007C-4452-AD85-BE961FC0B374}">
      <dsp:nvSpPr>
        <dsp:cNvPr id="0" name=""/>
        <dsp:cNvSpPr/>
      </dsp:nvSpPr>
      <dsp:spPr>
        <a:xfrm>
          <a:off x="2382635" y="192"/>
          <a:ext cx="2054627" cy="2054627"/>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a:t>What? </a:t>
          </a:r>
          <a:r>
            <a:rPr lang="en-GB" sz="1100" kern="1200"/>
            <a:t>– This questionnaire is designed to allow voters to analyse their confidence levels in using technology to collaborate at UWTSD. The research method we have chosen to use is the primary research method. </a:t>
          </a:r>
        </a:p>
      </dsp:txBody>
      <dsp:txXfrm>
        <a:off x="2683528" y="301085"/>
        <a:ext cx="1452841" cy="1452841"/>
      </dsp:txXfrm>
    </dsp:sp>
    <dsp:sp modelId="{FCAD662B-B716-4A30-8CCF-7280253DB7BA}">
      <dsp:nvSpPr>
        <dsp:cNvPr id="0" name=""/>
        <dsp:cNvSpPr/>
      </dsp:nvSpPr>
      <dsp:spPr>
        <a:xfrm rot="3600000">
          <a:off x="3900482" y="2002130"/>
          <a:ext cx="544687" cy="6934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a:p>
      </dsp:txBody>
      <dsp:txXfrm>
        <a:off x="3941334" y="2070060"/>
        <a:ext cx="381281" cy="416062"/>
      </dsp:txXfrm>
    </dsp:sp>
    <dsp:sp modelId="{969D6FE9-0980-4094-9453-A84DDA590785}">
      <dsp:nvSpPr>
        <dsp:cNvPr id="0" name=""/>
        <dsp:cNvSpPr/>
      </dsp:nvSpPr>
      <dsp:spPr>
        <a:xfrm>
          <a:off x="3923806" y="2669578"/>
          <a:ext cx="2054627" cy="2054627"/>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a:t>Who?</a:t>
          </a:r>
          <a:r>
            <a:rPr lang="en-GB" sz="1100" kern="1200"/>
            <a:t> – Fellow students and staff members within the UWTSD community.</a:t>
          </a:r>
        </a:p>
      </dsp:txBody>
      <dsp:txXfrm>
        <a:off x="4224699" y="2970471"/>
        <a:ext cx="1452841" cy="1452841"/>
      </dsp:txXfrm>
    </dsp:sp>
    <dsp:sp modelId="{C2F3F5FA-87E6-4917-A4AF-D2999EE61186}">
      <dsp:nvSpPr>
        <dsp:cNvPr id="0" name=""/>
        <dsp:cNvSpPr/>
      </dsp:nvSpPr>
      <dsp:spPr>
        <a:xfrm rot="10800000">
          <a:off x="3153021" y="3350173"/>
          <a:ext cx="544687" cy="6934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a:p>
      </dsp:txBody>
      <dsp:txXfrm rot="10800000">
        <a:off x="3316427" y="3488860"/>
        <a:ext cx="381281" cy="416062"/>
      </dsp:txXfrm>
    </dsp:sp>
    <dsp:sp modelId="{DD70EE2D-CB65-452E-B047-305FA12D8A92}">
      <dsp:nvSpPr>
        <dsp:cNvPr id="0" name=""/>
        <dsp:cNvSpPr/>
      </dsp:nvSpPr>
      <dsp:spPr>
        <a:xfrm>
          <a:off x="841465" y="2669578"/>
          <a:ext cx="2054627" cy="2054627"/>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a:t>How?</a:t>
          </a:r>
          <a:r>
            <a:rPr lang="en-GB" sz="1100" kern="1200"/>
            <a:t> – Through using an online questionnaire it allows us to email this to the required people. </a:t>
          </a:r>
        </a:p>
      </dsp:txBody>
      <dsp:txXfrm>
        <a:off x="1142358" y="2970471"/>
        <a:ext cx="1452841" cy="1452841"/>
      </dsp:txXfrm>
    </dsp:sp>
    <dsp:sp modelId="{5CD791F4-4B19-43E1-A92D-1CC5D6BE0C42}">
      <dsp:nvSpPr>
        <dsp:cNvPr id="0" name=""/>
        <dsp:cNvSpPr/>
      </dsp:nvSpPr>
      <dsp:spPr>
        <a:xfrm rot="18000000">
          <a:off x="2359312" y="2028831"/>
          <a:ext cx="544687" cy="6934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a:p>
      </dsp:txBody>
      <dsp:txXfrm>
        <a:off x="2400164" y="2238275"/>
        <a:ext cx="381281" cy="41606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D0035A-0AC9-4CCF-B3DF-8653DAF7AAFA}">
      <dsp:nvSpPr>
        <dsp:cNvPr id="0" name=""/>
        <dsp:cNvSpPr/>
      </dsp:nvSpPr>
      <dsp:spPr>
        <a:xfrm rot="10800000">
          <a:off x="1309607" y="646"/>
          <a:ext cx="4342676" cy="863101"/>
        </a:xfrm>
        <a:prstGeom prst="homePlat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0604" tIns="41910" rIns="78232" bIns="41910"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We will initially be collecting data through a carefully devised questionnaire which has been created to determine whether users feel confident in using technology to collaborate, and if so which form of technology is there preferred method. </a:t>
          </a:r>
        </a:p>
      </dsp:txBody>
      <dsp:txXfrm rot="10800000">
        <a:off x="1525382" y="646"/>
        <a:ext cx="4126901" cy="863101"/>
      </dsp:txXfrm>
    </dsp:sp>
    <dsp:sp modelId="{D4767C8A-02BD-4AD9-A067-8A5119662927}">
      <dsp:nvSpPr>
        <dsp:cNvPr id="0" name=""/>
        <dsp:cNvSpPr/>
      </dsp:nvSpPr>
      <dsp:spPr>
        <a:xfrm>
          <a:off x="878056" y="646"/>
          <a:ext cx="863101" cy="863101"/>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D8BD1C-856D-4947-A21C-AA708D066B99}">
      <dsp:nvSpPr>
        <dsp:cNvPr id="0" name=""/>
        <dsp:cNvSpPr/>
      </dsp:nvSpPr>
      <dsp:spPr>
        <a:xfrm rot="10800000">
          <a:off x="1309607" y="1121390"/>
          <a:ext cx="4342676" cy="863101"/>
        </a:xfrm>
        <a:prstGeom prst="homePlat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0604" tIns="41910" rIns="78232" bIns="41910"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The questionnaire will be provided to voters through email. If the voter chooses to input that they do not feel confident in using technology to collaborate, there is an option within the questionnaire for them to explain exactly why. </a:t>
          </a:r>
        </a:p>
      </dsp:txBody>
      <dsp:txXfrm rot="10800000">
        <a:off x="1525382" y="1121390"/>
        <a:ext cx="4126901" cy="863101"/>
      </dsp:txXfrm>
    </dsp:sp>
    <dsp:sp modelId="{37F2C933-6E51-4E44-A715-3BA032091D9C}">
      <dsp:nvSpPr>
        <dsp:cNvPr id="0" name=""/>
        <dsp:cNvSpPr/>
      </dsp:nvSpPr>
      <dsp:spPr>
        <a:xfrm>
          <a:off x="878056" y="1121390"/>
          <a:ext cx="863101" cy="863101"/>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436528-9568-4665-BBF2-BD5AA5FA91A6}">
      <dsp:nvSpPr>
        <dsp:cNvPr id="0" name=""/>
        <dsp:cNvSpPr/>
      </dsp:nvSpPr>
      <dsp:spPr>
        <a:xfrm rot="10800000">
          <a:off x="1309607" y="2242134"/>
          <a:ext cx="4342676" cy="863101"/>
        </a:xfrm>
        <a:prstGeom prst="homePlat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0604" tIns="41910" rIns="78232" bIns="41910"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When we will receive results, the chosen method of questionnaire will produce an in-detail spreadsheet that will allow us to analyse the data and present the results effectively.</a:t>
          </a:r>
        </a:p>
      </dsp:txBody>
      <dsp:txXfrm rot="10800000">
        <a:off x="1525382" y="2242134"/>
        <a:ext cx="4126901" cy="863101"/>
      </dsp:txXfrm>
    </dsp:sp>
    <dsp:sp modelId="{415F45A7-C9E5-4AB9-86A7-2783A1C2D963}">
      <dsp:nvSpPr>
        <dsp:cNvPr id="0" name=""/>
        <dsp:cNvSpPr/>
      </dsp:nvSpPr>
      <dsp:spPr>
        <a:xfrm>
          <a:off x="891400" y="2275493"/>
          <a:ext cx="863101" cy="863101"/>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3933D5E-A29B-4DCC-8B20-FA17E2305C34}">
      <dsp:nvSpPr>
        <dsp:cNvPr id="0" name=""/>
        <dsp:cNvSpPr/>
      </dsp:nvSpPr>
      <dsp:spPr>
        <a:xfrm rot="10800000">
          <a:off x="1309607" y="3362878"/>
          <a:ext cx="4342676" cy="863101"/>
        </a:xfrm>
        <a:prstGeom prst="homePlat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0604" tIns="41910" rIns="78232" bIns="41910"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From this, we will then be able to further analyse the collected data and determine appropriate outcomes for how using technology to collaborate can be improved if necessary, or to highlight how it is be used effectively. </a:t>
          </a:r>
        </a:p>
      </dsp:txBody>
      <dsp:txXfrm rot="10800000">
        <a:off x="1525382" y="3362878"/>
        <a:ext cx="4126901" cy="863101"/>
      </dsp:txXfrm>
    </dsp:sp>
    <dsp:sp modelId="{663BDD6D-AF52-4C50-96FB-D6E9DEB60E57}">
      <dsp:nvSpPr>
        <dsp:cNvPr id="0" name=""/>
        <dsp:cNvSpPr/>
      </dsp:nvSpPr>
      <dsp:spPr>
        <a:xfrm>
          <a:off x="878056" y="3362878"/>
          <a:ext cx="863101" cy="863101"/>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t="-19000" b="-19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D0C12A-7564-4FF8-8647-85823A3D7B53}">
      <dsp:nvSpPr>
        <dsp:cNvPr id="0" name=""/>
        <dsp:cNvSpPr/>
      </dsp:nvSpPr>
      <dsp:spPr>
        <a:xfrm>
          <a:off x="1110298" y="833"/>
          <a:ext cx="3114765" cy="197787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EC204A-C4C5-4A8C-8157-94240C78AE8F}">
      <dsp:nvSpPr>
        <dsp:cNvPr id="0" name=""/>
        <dsp:cNvSpPr/>
      </dsp:nvSpPr>
      <dsp:spPr>
        <a:xfrm>
          <a:off x="1456383" y="329614"/>
          <a:ext cx="3114765" cy="197787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latin typeface="Arial" panose="020B0604020202020204" pitchFamily="34" charset="0"/>
              <a:cs typeface="Arial" panose="020B0604020202020204" pitchFamily="34" charset="0"/>
            </a:rPr>
            <a:t>Through this, we will be able to gain information on the ratio of the people that are confident/not confident in using technology to collaborate. Through the research we have presented a questionnaire and are able to receive these results. For example, we are able to find out which age ranges are more confident and why this may be. </a:t>
          </a:r>
          <a:endParaRPr lang="en-US" sz="1300" kern="1200" dirty="0">
            <a:latin typeface="Arial" panose="020B0604020202020204" pitchFamily="34" charset="0"/>
            <a:cs typeface="Arial" panose="020B0604020202020204" pitchFamily="34" charset="0"/>
          </a:endParaRPr>
        </a:p>
      </dsp:txBody>
      <dsp:txXfrm>
        <a:off x="1514313" y="387544"/>
        <a:ext cx="2998905" cy="1862016"/>
      </dsp:txXfrm>
    </dsp:sp>
    <dsp:sp modelId="{B6554E30-1AAA-41BD-A799-6CAB2573EF4D}">
      <dsp:nvSpPr>
        <dsp:cNvPr id="0" name=""/>
        <dsp:cNvSpPr/>
      </dsp:nvSpPr>
      <dsp:spPr>
        <a:xfrm>
          <a:off x="4917234" y="833"/>
          <a:ext cx="3114765" cy="197787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C92006-6599-4D27-9119-0DE667DECEB6}">
      <dsp:nvSpPr>
        <dsp:cNvPr id="0" name=""/>
        <dsp:cNvSpPr/>
      </dsp:nvSpPr>
      <dsp:spPr>
        <a:xfrm>
          <a:off x="5263319" y="329614"/>
          <a:ext cx="3114765" cy="197787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latin typeface="Arial" panose="020B0604020202020204" pitchFamily="34" charset="0"/>
              <a:cs typeface="Arial" panose="020B0604020202020204" pitchFamily="34" charset="0"/>
            </a:rPr>
            <a:t>We will then be able to assist people who feel confident in using technology, and on the other hand, support people who do not feel confident in using technology to collaborate by providing key skills through programs that we can offer.  </a:t>
          </a:r>
          <a:endParaRPr lang="en-US" sz="1300" kern="1200" dirty="0">
            <a:latin typeface="Arial" panose="020B0604020202020204" pitchFamily="34" charset="0"/>
            <a:cs typeface="Arial" panose="020B0604020202020204" pitchFamily="34" charset="0"/>
          </a:endParaRPr>
        </a:p>
      </dsp:txBody>
      <dsp:txXfrm>
        <a:off x="5321249" y="387544"/>
        <a:ext cx="2998905" cy="186201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F1C4A5-F82E-4DC8-9BF9-A4B696F8DDE2}" type="datetimeFigureOut">
              <a:rPr lang="en-GB" smtClean="0"/>
              <a:t>26/02/2022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FE29BA-2520-4A73-B6B4-A71B635B4A2F}" type="slidenum">
              <a:rPr lang="en-GB" smtClean="0"/>
              <a:t>‹#›</a:t>
            </a:fld>
            <a:endParaRPr lang="en-GB"/>
          </a:p>
        </p:txBody>
      </p:sp>
    </p:spTree>
    <p:extLst>
      <p:ext uri="{BB962C8B-B14F-4D97-AF65-F5344CB8AC3E}">
        <p14:creationId xmlns:p14="http://schemas.microsoft.com/office/powerpoint/2010/main" val="1335978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91AD9750-C719-4233-97BE-3C74E20BD83F}" type="datetimeFigureOut">
              <a:rPr lang="en-GB" smtClean="0"/>
              <a:t>26/02/2022</a:t>
            </a:fld>
            <a:endParaRPr lang="en-GB"/>
          </a:p>
        </p:txBody>
      </p:sp>
      <p:sp>
        <p:nvSpPr>
          <p:cNvPr id="5" name="Footer Placeholder 4"/>
          <p:cNvSpPr>
            <a:spLocks noGrp="1"/>
          </p:cNvSpPr>
          <p:nvPr>
            <p:ph type="ftr" sz="quarter" idx="11"/>
          </p:nvPr>
        </p:nvSpPr>
        <p:spPr>
          <a:xfrm>
            <a:off x="1876424" y="5410201"/>
            <a:ext cx="5124886" cy="365125"/>
          </a:xfrm>
        </p:spPr>
        <p:txBody>
          <a:bodyPr/>
          <a:lstStyle/>
          <a:p>
            <a:endParaRPr lang="en-GB"/>
          </a:p>
        </p:txBody>
      </p:sp>
      <p:sp>
        <p:nvSpPr>
          <p:cNvPr id="6" name="Slide Number Placeholder 5"/>
          <p:cNvSpPr>
            <a:spLocks noGrp="1"/>
          </p:cNvSpPr>
          <p:nvPr>
            <p:ph type="sldNum" sz="quarter" idx="12"/>
          </p:nvPr>
        </p:nvSpPr>
        <p:spPr>
          <a:xfrm>
            <a:off x="9896911" y="5410199"/>
            <a:ext cx="771089" cy="365125"/>
          </a:xfrm>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10846986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AD9750-C719-4233-97BE-3C74E20BD83F}"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16055409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1AD9750-C719-4233-97BE-3C74E20BD83F}"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379288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1AD9750-C719-4233-97BE-3C74E20BD83F}"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455098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1AD9750-C719-4233-97BE-3C74E20BD83F}" type="datetimeFigureOut">
              <a:rPr lang="en-GB" smtClean="0"/>
              <a:t>26/02/2022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30192248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1AD9750-C719-4233-97BE-3C74E20BD83F}" type="datetimeFigureOut">
              <a:rPr lang="en-GB" smtClean="0"/>
              <a:t>26/02/2022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1082180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AD9750-C719-4233-97BE-3C74E20BD83F}" type="datetimeFigureOut">
              <a:rPr lang="en-GB" smtClean="0"/>
              <a:t>26/02/2022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109935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1AD9750-C719-4233-97BE-3C74E20BD83F}"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687598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1AD9750-C719-4233-97BE-3C74E20BD83F}"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9801887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1AD9750-C719-4233-97BE-3C74E20BD83F}"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2552375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1AD9750-C719-4233-97BE-3C74E20BD83F}"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36673171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1AD9750-C719-4233-97BE-3C74E20BD83F}"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32FF9B-51C1-4089-A402-7FB250F5F7D8}" type="slidenum">
              <a:rPr lang="en-GB" smtClean="0"/>
              <a:t>‹#›</a:t>
            </a:fld>
            <a:endParaRPr lang="en-GB"/>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2005192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1AD9750-C719-4233-97BE-3C74E20BD83F}"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29118771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1AD9750-C719-4233-97BE-3C74E20BD83F}" type="datetimeFigureOut">
              <a:rPr lang="en-GB" smtClean="0"/>
              <a:t>26/02/2022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9131092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1AD9750-C719-4233-97BE-3C74E20BD83F}" type="datetimeFigureOut">
              <a:rPr lang="en-GB" smtClean="0"/>
              <a:t>26/02/2022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37852018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AD9750-C719-4233-97BE-3C74E20BD83F}"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28497792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AD9750-C719-4233-97BE-3C74E20BD83F}"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32FF9B-51C1-4089-A402-7FB250F5F7D8}" type="slidenum">
              <a:rPr lang="en-GB" smtClean="0"/>
              <a:t>‹#›</a:t>
            </a:fld>
            <a:endParaRPr lang="en-GB"/>
          </a:p>
        </p:txBody>
      </p:sp>
    </p:spTree>
    <p:extLst>
      <p:ext uri="{BB962C8B-B14F-4D97-AF65-F5344CB8AC3E}">
        <p14:creationId xmlns:p14="http://schemas.microsoft.com/office/powerpoint/2010/main" val="3492251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1AD9750-C719-4233-97BE-3C74E20BD83F}" type="datetimeFigureOut">
              <a:rPr lang="en-GB" smtClean="0"/>
              <a:t>26/02/2022</a:t>
            </a:fld>
            <a:endParaRPr lang="en-GB"/>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B32FF9B-51C1-4089-A402-7FB250F5F7D8}" type="slidenum">
              <a:rPr lang="en-GB" smtClean="0"/>
              <a:t>‹#›</a:t>
            </a:fld>
            <a:endParaRPr lang="en-GB"/>
          </a:p>
        </p:txBody>
      </p:sp>
    </p:spTree>
    <p:extLst>
      <p:ext uri="{BB962C8B-B14F-4D97-AF65-F5344CB8AC3E}">
        <p14:creationId xmlns:p14="http://schemas.microsoft.com/office/powerpoint/2010/main" val="111176370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hyperlink" Target="https://forms.office.com/Pages/ResponsePage.aspx?id=-REPTm4EBUWcuNshUjEeIVcl0zzOCNtCnppL5zkSVpBUREE5WTRIMkxGTjhCQTgyRVZQWEw2Sk1WNS4u" TargetMode="Externa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71" name="Rectangle 170">
            <a:extLst>
              <a:ext uri="{FF2B5EF4-FFF2-40B4-BE49-F238E27FC236}">
                <a16:creationId xmlns:a16="http://schemas.microsoft.com/office/drawing/2014/main" id="{4D6A640B-6684-4338-9199-6EE758735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3" name="Group 172">
            <a:extLst>
              <a:ext uri="{FF2B5EF4-FFF2-40B4-BE49-F238E27FC236}">
                <a16:creationId xmlns:a16="http://schemas.microsoft.com/office/drawing/2014/main" id="{5BAB052D-92E4-4715-895B-E423230754C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2305051" cy="6858001"/>
            <a:chOff x="0" y="0"/>
            <a:chExt cx="2305051" cy="6858001"/>
          </a:xfrm>
          <a:solidFill>
            <a:schemeClr val="bg2">
              <a:lumMod val="60000"/>
              <a:lumOff val="40000"/>
              <a:alpha val="60000"/>
            </a:schemeClr>
          </a:solidFill>
          <a:effectLst/>
        </p:grpSpPr>
        <p:sp>
          <p:nvSpPr>
            <p:cNvPr id="174" name="Rectangle 5">
              <a:extLst>
                <a:ext uri="{FF2B5EF4-FFF2-40B4-BE49-F238E27FC236}">
                  <a16:creationId xmlns:a16="http://schemas.microsoft.com/office/drawing/2014/main" id="{F9792D54-14D4-44D6-A491-DEA72C26C37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75" name="Freeform 6">
              <a:extLst>
                <a:ext uri="{FF2B5EF4-FFF2-40B4-BE49-F238E27FC236}">
                  <a16:creationId xmlns:a16="http://schemas.microsoft.com/office/drawing/2014/main" id="{D3CB19E7-637B-4FA1-B5E7-E35CF50AD39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6" name="Freeform 7">
              <a:extLst>
                <a:ext uri="{FF2B5EF4-FFF2-40B4-BE49-F238E27FC236}">
                  <a16:creationId xmlns:a16="http://schemas.microsoft.com/office/drawing/2014/main" id="{B8CED72B-CBE7-450E-BE7C-247E884393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7" name="Rectangle 8">
              <a:extLst>
                <a:ext uri="{FF2B5EF4-FFF2-40B4-BE49-F238E27FC236}">
                  <a16:creationId xmlns:a16="http://schemas.microsoft.com/office/drawing/2014/main" id="{3BBD7465-3665-40AE-98E8-F8503EE2096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78" name="Freeform 9">
              <a:extLst>
                <a:ext uri="{FF2B5EF4-FFF2-40B4-BE49-F238E27FC236}">
                  <a16:creationId xmlns:a16="http://schemas.microsoft.com/office/drawing/2014/main" id="{86CB6F49-3080-4A29-860D-F8F1AC4AC3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9" name="Freeform 10">
              <a:extLst>
                <a:ext uri="{FF2B5EF4-FFF2-40B4-BE49-F238E27FC236}">
                  <a16:creationId xmlns:a16="http://schemas.microsoft.com/office/drawing/2014/main" id="{EA3A8EBB-EC1C-42C6-B409-E065ACD0EF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0" name="Freeform 11">
              <a:extLst>
                <a:ext uri="{FF2B5EF4-FFF2-40B4-BE49-F238E27FC236}">
                  <a16:creationId xmlns:a16="http://schemas.microsoft.com/office/drawing/2014/main" id="{0F0AAA08-BD9A-4F88-A60C-F2ECB84CE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1" name="Freeform 12">
              <a:extLst>
                <a:ext uri="{FF2B5EF4-FFF2-40B4-BE49-F238E27FC236}">
                  <a16:creationId xmlns:a16="http://schemas.microsoft.com/office/drawing/2014/main" id="{44ACFC6E-01EE-4A01-8C39-0C4BC6B4EFF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2" name="Freeform 13">
              <a:extLst>
                <a:ext uri="{FF2B5EF4-FFF2-40B4-BE49-F238E27FC236}">
                  <a16:creationId xmlns:a16="http://schemas.microsoft.com/office/drawing/2014/main" id="{DDE8B861-702A-45C6-A7C5-D20764B55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3" name="Freeform 14">
              <a:extLst>
                <a:ext uri="{FF2B5EF4-FFF2-40B4-BE49-F238E27FC236}">
                  <a16:creationId xmlns:a16="http://schemas.microsoft.com/office/drawing/2014/main" id="{28DFAFFC-4BAC-4606-8F45-47284ED217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4" name="Freeform 15">
              <a:extLst>
                <a:ext uri="{FF2B5EF4-FFF2-40B4-BE49-F238E27FC236}">
                  <a16:creationId xmlns:a16="http://schemas.microsoft.com/office/drawing/2014/main" id="{B141C913-8CB4-4E5B-B684-BD40367775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5" name="Freeform 16">
              <a:extLst>
                <a:ext uri="{FF2B5EF4-FFF2-40B4-BE49-F238E27FC236}">
                  <a16:creationId xmlns:a16="http://schemas.microsoft.com/office/drawing/2014/main" id="{81E80ADE-DC6D-491B-BAC4-A90D44FD458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6" name="Freeform 17">
              <a:extLst>
                <a:ext uri="{FF2B5EF4-FFF2-40B4-BE49-F238E27FC236}">
                  <a16:creationId xmlns:a16="http://schemas.microsoft.com/office/drawing/2014/main" id="{4A425A61-47B5-41CA-A1D6-21C358B89D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7" name="Freeform 18">
              <a:extLst>
                <a:ext uri="{FF2B5EF4-FFF2-40B4-BE49-F238E27FC236}">
                  <a16:creationId xmlns:a16="http://schemas.microsoft.com/office/drawing/2014/main" id="{B44D4532-40A1-4CEB-8A1C-711180D5861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8" name="Freeform 19">
              <a:extLst>
                <a:ext uri="{FF2B5EF4-FFF2-40B4-BE49-F238E27FC236}">
                  <a16:creationId xmlns:a16="http://schemas.microsoft.com/office/drawing/2014/main" id="{31056221-3B7D-4E0B-A366-3E03523EF5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9" name="Freeform 20">
              <a:extLst>
                <a:ext uri="{FF2B5EF4-FFF2-40B4-BE49-F238E27FC236}">
                  <a16:creationId xmlns:a16="http://schemas.microsoft.com/office/drawing/2014/main" id="{0F4CE988-2CA1-4875-8419-BC9914E7A90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90" name="Freeform 21">
              <a:extLst>
                <a:ext uri="{FF2B5EF4-FFF2-40B4-BE49-F238E27FC236}">
                  <a16:creationId xmlns:a16="http://schemas.microsoft.com/office/drawing/2014/main" id="{D5E11DED-8522-4839-A2C5-9D64FBB0312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91" name="Freeform 22">
              <a:extLst>
                <a:ext uri="{FF2B5EF4-FFF2-40B4-BE49-F238E27FC236}">
                  <a16:creationId xmlns:a16="http://schemas.microsoft.com/office/drawing/2014/main" id="{3A1EE55C-F160-4A56-ABFE-5EE18FE219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0" name="Freeform 23">
              <a:extLst>
                <a:ext uri="{FF2B5EF4-FFF2-40B4-BE49-F238E27FC236}">
                  <a16:creationId xmlns:a16="http://schemas.microsoft.com/office/drawing/2014/main" id="{519A9CFB-FBD5-4742-9228-976E852BCC6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1" name="Freeform 24">
              <a:extLst>
                <a:ext uri="{FF2B5EF4-FFF2-40B4-BE49-F238E27FC236}">
                  <a16:creationId xmlns:a16="http://schemas.microsoft.com/office/drawing/2014/main" id="{E808A3F5-6663-49E0-B6BB-AFBBCD5087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2" name="Freeform 25">
              <a:extLst>
                <a:ext uri="{FF2B5EF4-FFF2-40B4-BE49-F238E27FC236}">
                  <a16:creationId xmlns:a16="http://schemas.microsoft.com/office/drawing/2014/main" id="{33A492F1-3A43-47FE-8E3E-4BF2B78649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3" name="Freeform 26">
              <a:extLst>
                <a:ext uri="{FF2B5EF4-FFF2-40B4-BE49-F238E27FC236}">
                  <a16:creationId xmlns:a16="http://schemas.microsoft.com/office/drawing/2014/main" id="{2ED7DF23-0B1F-4E17-8EC2-1B74D318FB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4" name="Freeform 27">
              <a:extLst>
                <a:ext uri="{FF2B5EF4-FFF2-40B4-BE49-F238E27FC236}">
                  <a16:creationId xmlns:a16="http://schemas.microsoft.com/office/drawing/2014/main" id="{FE1204BD-7481-4989-957D-B61AEA964A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5" name="Freeform 28">
              <a:extLst>
                <a:ext uri="{FF2B5EF4-FFF2-40B4-BE49-F238E27FC236}">
                  <a16:creationId xmlns:a16="http://schemas.microsoft.com/office/drawing/2014/main" id="{DD3C5673-1874-477D-AE35-B37A9197414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6" name="Freeform 29">
              <a:extLst>
                <a:ext uri="{FF2B5EF4-FFF2-40B4-BE49-F238E27FC236}">
                  <a16:creationId xmlns:a16="http://schemas.microsoft.com/office/drawing/2014/main" id="{DA963A0C-386F-4A9E-89E8-67081094B9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7" name="Freeform 30">
              <a:extLst>
                <a:ext uri="{FF2B5EF4-FFF2-40B4-BE49-F238E27FC236}">
                  <a16:creationId xmlns:a16="http://schemas.microsoft.com/office/drawing/2014/main" id="{D527BB52-D4EE-4CAA-A8A0-53A27DC7FF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8" name="Freeform 31">
              <a:extLst>
                <a:ext uri="{FF2B5EF4-FFF2-40B4-BE49-F238E27FC236}">
                  <a16:creationId xmlns:a16="http://schemas.microsoft.com/office/drawing/2014/main" id="{2A037511-5E0A-4293-81AB-28C5DC96B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9" name="Freeform 32">
              <a:extLst>
                <a:ext uri="{FF2B5EF4-FFF2-40B4-BE49-F238E27FC236}">
                  <a16:creationId xmlns:a16="http://schemas.microsoft.com/office/drawing/2014/main" id="{42A7FE1C-EF14-483B-B5FC-FDC150282A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0" name="Rectangle 33">
              <a:extLst>
                <a:ext uri="{FF2B5EF4-FFF2-40B4-BE49-F238E27FC236}">
                  <a16:creationId xmlns:a16="http://schemas.microsoft.com/office/drawing/2014/main" id="{45A82D49-825B-47BC-8622-A1D54C5C212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311" name="Freeform 34">
              <a:extLst>
                <a:ext uri="{FF2B5EF4-FFF2-40B4-BE49-F238E27FC236}">
                  <a16:creationId xmlns:a16="http://schemas.microsoft.com/office/drawing/2014/main" id="{039D74A5-B4AF-4800-B941-E5F8CD44E7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2" name="Freeform 35">
              <a:extLst>
                <a:ext uri="{FF2B5EF4-FFF2-40B4-BE49-F238E27FC236}">
                  <a16:creationId xmlns:a16="http://schemas.microsoft.com/office/drawing/2014/main" id="{70B5D059-1472-474F-BDE6-881B5D1CD7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3" name="Freeform 36">
              <a:extLst>
                <a:ext uri="{FF2B5EF4-FFF2-40B4-BE49-F238E27FC236}">
                  <a16:creationId xmlns:a16="http://schemas.microsoft.com/office/drawing/2014/main" id="{736D79CC-81E0-4C87-ABAC-58197ADBDA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4" name="Freeform 37">
              <a:extLst>
                <a:ext uri="{FF2B5EF4-FFF2-40B4-BE49-F238E27FC236}">
                  <a16:creationId xmlns:a16="http://schemas.microsoft.com/office/drawing/2014/main" id="{7E72BA97-1228-4006-B095-8D9FB45FB14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5" name="Freeform 38">
              <a:extLst>
                <a:ext uri="{FF2B5EF4-FFF2-40B4-BE49-F238E27FC236}">
                  <a16:creationId xmlns:a16="http://schemas.microsoft.com/office/drawing/2014/main" id="{36FA3A99-37FB-4B03-A810-425BC9B379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6" name="Freeform 39">
              <a:extLst>
                <a:ext uri="{FF2B5EF4-FFF2-40B4-BE49-F238E27FC236}">
                  <a16:creationId xmlns:a16="http://schemas.microsoft.com/office/drawing/2014/main" id="{2E45B959-2AD5-4FE4-BF6A-4F011011CF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7" name="Freeform 40">
              <a:extLst>
                <a:ext uri="{FF2B5EF4-FFF2-40B4-BE49-F238E27FC236}">
                  <a16:creationId xmlns:a16="http://schemas.microsoft.com/office/drawing/2014/main" id="{CEE29A17-924F-4EED-A18C-E6A0137E52E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8" name="Freeform 41">
              <a:extLst>
                <a:ext uri="{FF2B5EF4-FFF2-40B4-BE49-F238E27FC236}">
                  <a16:creationId xmlns:a16="http://schemas.microsoft.com/office/drawing/2014/main" id="{EFB8BDF1-3A59-4EE5-BFAB-4F4B301E3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9" name="Freeform 42">
              <a:extLst>
                <a:ext uri="{FF2B5EF4-FFF2-40B4-BE49-F238E27FC236}">
                  <a16:creationId xmlns:a16="http://schemas.microsoft.com/office/drawing/2014/main" id="{8F94E417-93B4-4071-A6D1-AE66CA6822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0" name="Freeform 43">
              <a:extLst>
                <a:ext uri="{FF2B5EF4-FFF2-40B4-BE49-F238E27FC236}">
                  <a16:creationId xmlns:a16="http://schemas.microsoft.com/office/drawing/2014/main" id="{A18F44A8-385D-4EB4-A013-7EB252A27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1" name="Freeform 44">
              <a:extLst>
                <a:ext uri="{FF2B5EF4-FFF2-40B4-BE49-F238E27FC236}">
                  <a16:creationId xmlns:a16="http://schemas.microsoft.com/office/drawing/2014/main" id="{B25FB320-9784-4EA9-B1AE-3BF9106E6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7" name="Rectangle 45">
              <a:extLst>
                <a:ext uri="{FF2B5EF4-FFF2-40B4-BE49-F238E27FC236}">
                  <a16:creationId xmlns:a16="http://schemas.microsoft.com/office/drawing/2014/main" id="{C9EB05E6-5BE4-4EE1-9F0C-E8B57B362EA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323" name="Freeform 46">
              <a:extLst>
                <a:ext uri="{FF2B5EF4-FFF2-40B4-BE49-F238E27FC236}">
                  <a16:creationId xmlns:a16="http://schemas.microsoft.com/office/drawing/2014/main" id="{C66CAA98-15DB-4EF7-B2CA-54F523A3C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8" name="Freeform 47">
              <a:extLst>
                <a:ext uri="{FF2B5EF4-FFF2-40B4-BE49-F238E27FC236}">
                  <a16:creationId xmlns:a16="http://schemas.microsoft.com/office/drawing/2014/main" id="{7A30C330-EB27-4D08-82D2-7311A8505E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5" name="Freeform 48">
              <a:extLst>
                <a:ext uri="{FF2B5EF4-FFF2-40B4-BE49-F238E27FC236}">
                  <a16:creationId xmlns:a16="http://schemas.microsoft.com/office/drawing/2014/main" id="{285C54D0-DCD8-43CD-AE6D-00487565C1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6" name="Freeform 49">
              <a:extLst>
                <a:ext uri="{FF2B5EF4-FFF2-40B4-BE49-F238E27FC236}">
                  <a16:creationId xmlns:a16="http://schemas.microsoft.com/office/drawing/2014/main" id="{BC525C34-0A4A-4042-8FA3-F64A115AEA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7" name="Freeform 50">
              <a:extLst>
                <a:ext uri="{FF2B5EF4-FFF2-40B4-BE49-F238E27FC236}">
                  <a16:creationId xmlns:a16="http://schemas.microsoft.com/office/drawing/2014/main" id="{870751A2-DBE9-4631-86D3-800E7749160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8" name="Freeform 51">
              <a:extLst>
                <a:ext uri="{FF2B5EF4-FFF2-40B4-BE49-F238E27FC236}">
                  <a16:creationId xmlns:a16="http://schemas.microsoft.com/office/drawing/2014/main" id="{ED6D7806-3E23-488D-80ED-281D3DA720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9" name="Freeform 52">
              <a:extLst>
                <a:ext uri="{FF2B5EF4-FFF2-40B4-BE49-F238E27FC236}">
                  <a16:creationId xmlns:a16="http://schemas.microsoft.com/office/drawing/2014/main" id="{170E0895-F9C9-44BA-AF81-F7938C7E4F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0" name="Freeform 53">
              <a:extLst>
                <a:ext uri="{FF2B5EF4-FFF2-40B4-BE49-F238E27FC236}">
                  <a16:creationId xmlns:a16="http://schemas.microsoft.com/office/drawing/2014/main" id="{75AD3DD3-BD4A-4DD9-9AC1-C60E341744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1" name="Freeform 54">
              <a:extLst>
                <a:ext uri="{FF2B5EF4-FFF2-40B4-BE49-F238E27FC236}">
                  <a16:creationId xmlns:a16="http://schemas.microsoft.com/office/drawing/2014/main" id="{D047B55E-0847-4696-8101-A643C3C7E91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2" name="Freeform 55">
              <a:extLst>
                <a:ext uri="{FF2B5EF4-FFF2-40B4-BE49-F238E27FC236}">
                  <a16:creationId xmlns:a16="http://schemas.microsoft.com/office/drawing/2014/main" id="{CB3EF1DB-37BD-463B-A542-7AA57DC9FE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3" name="Freeform 56">
              <a:extLst>
                <a:ext uri="{FF2B5EF4-FFF2-40B4-BE49-F238E27FC236}">
                  <a16:creationId xmlns:a16="http://schemas.microsoft.com/office/drawing/2014/main" id="{95D0E013-2F18-4248-9D83-3BFF25A05C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4" name="Freeform 57">
              <a:extLst>
                <a:ext uri="{FF2B5EF4-FFF2-40B4-BE49-F238E27FC236}">
                  <a16:creationId xmlns:a16="http://schemas.microsoft.com/office/drawing/2014/main" id="{E7D95722-3A1F-4917-8C16-D4D4099416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5" name="Freeform 58">
              <a:extLst>
                <a:ext uri="{FF2B5EF4-FFF2-40B4-BE49-F238E27FC236}">
                  <a16:creationId xmlns:a16="http://schemas.microsoft.com/office/drawing/2014/main" id="{A54912BE-A961-4720-992C-09A2D13DE2B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 useBgFill="1">
        <p:nvSpPr>
          <p:cNvPr id="337" name="Round Diagonal Corner Rectangle 7">
            <a:extLst>
              <a:ext uri="{FF2B5EF4-FFF2-40B4-BE49-F238E27FC236}">
                <a16:creationId xmlns:a16="http://schemas.microsoft.com/office/drawing/2014/main" id="{FF5E4228-419E-44B9-B090-94A9540E5B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9079" y="0"/>
            <a:ext cx="8132922" cy="6848476"/>
          </a:xfrm>
          <a:prstGeom prst="round2DiagRect">
            <a:avLst>
              <a:gd name="adj1" fmla="val 0"/>
              <a:gd name="adj2" fmla="val 0"/>
            </a:avLst>
          </a:prstGeom>
          <a:ln w="19050" cap="sq">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2ED4A4-1B88-4B38-8ADE-62A02740F125}"/>
              </a:ext>
            </a:extLst>
          </p:cNvPr>
          <p:cNvSpPr>
            <a:spLocks noGrp="1"/>
          </p:cNvSpPr>
          <p:nvPr>
            <p:ph type="ctrTitle"/>
          </p:nvPr>
        </p:nvSpPr>
        <p:spPr>
          <a:xfrm>
            <a:off x="4654296" y="963613"/>
            <a:ext cx="6013703" cy="4149724"/>
          </a:xfrm>
        </p:spPr>
        <p:txBody>
          <a:bodyPr vert="horz" lIns="91440" tIns="45720" rIns="91440" bIns="45720" rtlCol="0" anchor="ctr">
            <a:normAutofit/>
          </a:bodyPr>
          <a:lstStyle/>
          <a:p>
            <a:r>
              <a:rPr lang="en-US" sz="4200" b="1">
                <a:latin typeface="Arial" panose="020B0604020202020204" pitchFamily="34" charset="0"/>
                <a:cs typeface="Arial" panose="020B0604020202020204" pitchFamily="34" charset="0"/>
              </a:rPr>
              <a:t>Are Staff and Students confident in using technology to collaborate at UWTSD?</a:t>
            </a:r>
            <a:endParaRPr lang="en-US" sz="420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9BD48DA-01C1-4C14-ADF0-5BEBAE3205D2}"/>
              </a:ext>
            </a:extLst>
          </p:cNvPr>
          <p:cNvSpPr>
            <a:spLocks noGrp="1"/>
          </p:cNvSpPr>
          <p:nvPr>
            <p:ph type="subTitle" idx="1"/>
          </p:nvPr>
        </p:nvSpPr>
        <p:spPr>
          <a:xfrm>
            <a:off x="1447273" y="1409222"/>
            <a:ext cx="2502269" cy="4149725"/>
          </a:xfrm>
        </p:spPr>
        <p:txBody>
          <a:bodyPr vert="horz" lIns="91440" tIns="45720" rIns="91440" bIns="45720" rtlCol="0" anchor="ctr">
            <a:normAutofit/>
          </a:bodyPr>
          <a:lstStyle/>
          <a:p>
            <a:pPr indent="-228600" algn="r">
              <a:buFont typeface="Arial" panose="020B0604020202020204" pitchFamily="34" charset="0"/>
              <a:buChar char="•"/>
            </a:pPr>
            <a:r>
              <a:rPr lang="en-US" dirty="0">
                <a:solidFill>
                  <a:schemeClr val="tx1"/>
                </a:solidFill>
                <a:latin typeface="Arial" panose="020B0604020202020204" pitchFamily="34" charset="0"/>
                <a:cs typeface="Arial" panose="020B0604020202020204" pitchFamily="34" charset="0"/>
              </a:rPr>
              <a:t>Sophie anna Nyari 2122779</a:t>
            </a:r>
          </a:p>
          <a:p>
            <a:pPr indent="-228600" algn="r">
              <a:buFont typeface="Arial" panose="020B0604020202020204" pitchFamily="34" charset="0"/>
              <a:buChar char="•"/>
            </a:pPr>
            <a:r>
              <a:rPr lang="en-US" dirty="0">
                <a:solidFill>
                  <a:schemeClr val="tx1"/>
                </a:solidFill>
                <a:latin typeface="Arial" panose="020B0604020202020204" pitchFamily="34" charset="0"/>
                <a:cs typeface="Arial" panose="020B0604020202020204" pitchFamily="34" charset="0"/>
              </a:rPr>
              <a:t>Calah Margaret Riley-Lamb 2121869</a:t>
            </a:r>
          </a:p>
          <a:p>
            <a:pPr indent="-228600" algn="r">
              <a:buFont typeface="Arial" panose="020B0604020202020204" pitchFamily="34" charset="0"/>
              <a:buChar char="•"/>
            </a:pPr>
            <a:r>
              <a:rPr lang="en-US" dirty="0">
                <a:solidFill>
                  <a:schemeClr val="tx1"/>
                </a:solidFill>
                <a:latin typeface="Arial" panose="020B0604020202020204" pitchFamily="34" charset="0"/>
                <a:cs typeface="Arial" panose="020B0604020202020204" pitchFamily="34" charset="0"/>
              </a:rPr>
              <a:t>Sophie Akhtar 2123642</a:t>
            </a:r>
          </a:p>
          <a:p>
            <a:pPr indent="-228600" algn="r">
              <a:buFont typeface="Arial" panose="020B0604020202020204" pitchFamily="34" charset="0"/>
              <a:buChar char="•"/>
            </a:pPr>
            <a:endParaRPr lang="en-US" dirty="0">
              <a:solidFill>
                <a:schemeClr val="tx1"/>
              </a:solidFill>
              <a:latin typeface="Arial" panose="020B0604020202020204" pitchFamily="34" charset="0"/>
              <a:cs typeface="Arial" panose="020B0604020202020204" pitchFamily="34" charset="0"/>
            </a:endParaRPr>
          </a:p>
          <a:p>
            <a:pPr algn="r"/>
            <a:r>
              <a:rPr lang="en-GB" dirty="0">
                <a:solidFill>
                  <a:schemeClr val="tx1"/>
                </a:solidFill>
              </a:rPr>
              <a:t>(BMSW4003)</a:t>
            </a:r>
          </a:p>
          <a:p>
            <a:pPr algn="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7174571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13" name="Picture 2">
            <a:extLst>
              <a:ext uri="{FF2B5EF4-FFF2-40B4-BE49-F238E27FC236}">
                <a16:creationId xmlns:a16="http://schemas.microsoft.com/office/drawing/2014/main" id="{5FF7B57D-FF7B-48B3-9F60-9BCEEECF9E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grpSp>
        <p:nvGrpSpPr>
          <p:cNvPr id="15" name="Group 14">
            <a:extLst>
              <a:ext uri="{FF2B5EF4-FFF2-40B4-BE49-F238E27FC236}">
                <a16:creationId xmlns:a16="http://schemas.microsoft.com/office/drawing/2014/main" id="{EB95AFDF-FA7D-4311-9C65-6D507D92F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16" name="Group 15">
              <a:extLst>
                <a:ext uri="{FF2B5EF4-FFF2-40B4-BE49-F238E27FC236}">
                  <a16:creationId xmlns:a16="http://schemas.microsoft.com/office/drawing/2014/main" id="{9A5CCD98-20C1-4404-B788-FDA92F8A440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8" name="Rectangle 5">
                <a:extLst>
                  <a:ext uri="{FF2B5EF4-FFF2-40B4-BE49-F238E27FC236}">
                    <a16:creationId xmlns:a16="http://schemas.microsoft.com/office/drawing/2014/main" id="{C1424C76-B5C3-468E-86FA-8D9B269053D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29" name="Freeform 6">
                <a:extLst>
                  <a:ext uri="{FF2B5EF4-FFF2-40B4-BE49-F238E27FC236}">
                    <a16:creationId xmlns:a16="http://schemas.microsoft.com/office/drawing/2014/main" id="{B3922267-72C9-403B-A6DE-7D0A43D5541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 name="Freeform 7">
                <a:extLst>
                  <a:ext uri="{FF2B5EF4-FFF2-40B4-BE49-F238E27FC236}">
                    <a16:creationId xmlns:a16="http://schemas.microsoft.com/office/drawing/2014/main" id="{7276DB68-2E8D-4723-852B-7476DD38FED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 name="Freeform 8">
                <a:extLst>
                  <a:ext uri="{FF2B5EF4-FFF2-40B4-BE49-F238E27FC236}">
                    <a16:creationId xmlns:a16="http://schemas.microsoft.com/office/drawing/2014/main" id="{0A155711-4993-4D1E-89EA-A397C164F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 name="Freeform 9">
                <a:extLst>
                  <a:ext uri="{FF2B5EF4-FFF2-40B4-BE49-F238E27FC236}">
                    <a16:creationId xmlns:a16="http://schemas.microsoft.com/office/drawing/2014/main" id="{2AB42136-2551-4CAA-857F-65FA3247B4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 name="Freeform 10">
                <a:extLst>
                  <a:ext uri="{FF2B5EF4-FFF2-40B4-BE49-F238E27FC236}">
                    <a16:creationId xmlns:a16="http://schemas.microsoft.com/office/drawing/2014/main" id="{7C2ADEA1-EA3E-4C0E-A28E-460092F7FF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4" name="Freeform 11">
                <a:extLst>
                  <a:ext uri="{FF2B5EF4-FFF2-40B4-BE49-F238E27FC236}">
                    <a16:creationId xmlns:a16="http://schemas.microsoft.com/office/drawing/2014/main" id="{B04584B3-081C-4286-A840-AB5B16B10A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 name="Freeform 12">
                <a:extLst>
                  <a:ext uri="{FF2B5EF4-FFF2-40B4-BE49-F238E27FC236}">
                    <a16:creationId xmlns:a16="http://schemas.microsoft.com/office/drawing/2014/main" id="{3AB388FD-C246-4936-A041-E0413A1329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6" name="Freeform 13">
                <a:extLst>
                  <a:ext uri="{FF2B5EF4-FFF2-40B4-BE49-F238E27FC236}">
                    <a16:creationId xmlns:a16="http://schemas.microsoft.com/office/drawing/2014/main" id="{57692343-2D12-4F57-836C-945D407B68B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7" name="Freeform 14">
                <a:extLst>
                  <a:ext uri="{FF2B5EF4-FFF2-40B4-BE49-F238E27FC236}">
                    <a16:creationId xmlns:a16="http://schemas.microsoft.com/office/drawing/2014/main" id="{062EE710-0210-4840-8698-E0DF1C6170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8" name="Freeform 15">
                <a:extLst>
                  <a:ext uri="{FF2B5EF4-FFF2-40B4-BE49-F238E27FC236}">
                    <a16:creationId xmlns:a16="http://schemas.microsoft.com/office/drawing/2014/main" id="{161892F4-6071-40CD-8E18-CDEE0C91B5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9" name="Line 16">
                <a:extLst>
                  <a:ext uri="{FF2B5EF4-FFF2-40B4-BE49-F238E27FC236}">
                    <a16:creationId xmlns:a16="http://schemas.microsoft.com/office/drawing/2014/main" id="{3E6BBE44-8D88-407D-B1C6-10C89DD6173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40" name="Freeform 17">
                <a:extLst>
                  <a:ext uri="{FF2B5EF4-FFF2-40B4-BE49-F238E27FC236}">
                    <a16:creationId xmlns:a16="http://schemas.microsoft.com/office/drawing/2014/main" id="{1E90AE6E-328E-4730-825C-B5130F5CFC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1" name="Freeform 18">
                <a:extLst>
                  <a:ext uri="{FF2B5EF4-FFF2-40B4-BE49-F238E27FC236}">
                    <a16:creationId xmlns:a16="http://schemas.microsoft.com/office/drawing/2014/main" id="{24EC969F-6E4A-4163-ABDA-4674429A3D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2" name="Freeform 19">
                <a:extLst>
                  <a:ext uri="{FF2B5EF4-FFF2-40B4-BE49-F238E27FC236}">
                    <a16:creationId xmlns:a16="http://schemas.microsoft.com/office/drawing/2014/main" id="{1B735C94-B049-42C6-9DEF-5DB70D58CE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3" name="Freeform 20">
                <a:extLst>
                  <a:ext uri="{FF2B5EF4-FFF2-40B4-BE49-F238E27FC236}">
                    <a16:creationId xmlns:a16="http://schemas.microsoft.com/office/drawing/2014/main" id="{051C02E6-1954-478B-AEAE-BF8F36BE941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4" name="Rectangle 21">
                <a:extLst>
                  <a:ext uri="{FF2B5EF4-FFF2-40B4-BE49-F238E27FC236}">
                    <a16:creationId xmlns:a16="http://schemas.microsoft.com/office/drawing/2014/main" id="{6710B1C0-310A-48D0-B824-459D9AFC2FB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45" name="Freeform 22">
                <a:extLst>
                  <a:ext uri="{FF2B5EF4-FFF2-40B4-BE49-F238E27FC236}">
                    <a16:creationId xmlns:a16="http://schemas.microsoft.com/office/drawing/2014/main" id="{1204A606-D9A6-4DC6-9F0E-D516EA1EB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6" name="Freeform 23">
                <a:extLst>
                  <a:ext uri="{FF2B5EF4-FFF2-40B4-BE49-F238E27FC236}">
                    <a16:creationId xmlns:a16="http://schemas.microsoft.com/office/drawing/2014/main" id="{EE569555-0243-4979-A537-C9B4AFD5F25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7" name="Freeform 24">
                <a:extLst>
                  <a:ext uri="{FF2B5EF4-FFF2-40B4-BE49-F238E27FC236}">
                    <a16:creationId xmlns:a16="http://schemas.microsoft.com/office/drawing/2014/main" id="{D52A977D-4993-48AF-A792-F2DE096391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8" name="Freeform 25">
                <a:extLst>
                  <a:ext uri="{FF2B5EF4-FFF2-40B4-BE49-F238E27FC236}">
                    <a16:creationId xmlns:a16="http://schemas.microsoft.com/office/drawing/2014/main" id="{93CFF2DC-E52E-4D99-97D5-B0D7B792E5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9" name="Freeform 26">
                <a:extLst>
                  <a:ext uri="{FF2B5EF4-FFF2-40B4-BE49-F238E27FC236}">
                    <a16:creationId xmlns:a16="http://schemas.microsoft.com/office/drawing/2014/main" id="{5E175372-AF09-42A7-B3D0-226C834891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0" name="Freeform 27">
                <a:extLst>
                  <a:ext uri="{FF2B5EF4-FFF2-40B4-BE49-F238E27FC236}">
                    <a16:creationId xmlns:a16="http://schemas.microsoft.com/office/drawing/2014/main" id="{ABF20BA9-F4B2-49EA-A573-578B189774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1" name="Freeform 28">
                <a:extLst>
                  <a:ext uri="{FF2B5EF4-FFF2-40B4-BE49-F238E27FC236}">
                    <a16:creationId xmlns:a16="http://schemas.microsoft.com/office/drawing/2014/main" id="{AA3A7A4B-C811-4E23-8BFD-5823A032DA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2" name="Freeform 29">
                <a:extLst>
                  <a:ext uri="{FF2B5EF4-FFF2-40B4-BE49-F238E27FC236}">
                    <a16:creationId xmlns:a16="http://schemas.microsoft.com/office/drawing/2014/main" id="{47537781-F057-4B97-AD8F-12FE9BE59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3" name="Freeform 30">
                <a:extLst>
                  <a:ext uri="{FF2B5EF4-FFF2-40B4-BE49-F238E27FC236}">
                    <a16:creationId xmlns:a16="http://schemas.microsoft.com/office/drawing/2014/main" id="{078883C7-EB52-4BB7-A9A7-F8C046A833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4" name="Freeform 31">
                <a:extLst>
                  <a:ext uri="{FF2B5EF4-FFF2-40B4-BE49-F238E27FC236}">
                    <a16:creationId xmlns:a16="http://schemas.microsoft.com/office/drawing/2014/main" id="{63CCBBF8-5972-4ED3-AB5B-46DC425B1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grpSp>
          <p:nvGrpSpPr>
            <p:cNvPr id="17" name="Group 16">
              <a:extLst>
                <a:ext uri="{FF2B5EF4-FFF2-40B4-BE49-F238E27FC236}">
                  <a16:creationId xmlns:a16="http://schemas.microsoft.com/office/drawing/2014/main" id="{A8C19883-37FB-437C-A3AA-89AA6239D3A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8" name="Freeform 32">
                <a:extLst>
                  <a:ext uri="{FF2B5EF4-FFF2-40B4-BE49-F238E27FC236}">
                    <a16:creationId xmlns:a16="http://schemas.microsoft.com/office/drawing/2014/main" id="{AF1753DD-4CEF-45EC-B952-90EA8895D7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9" name="Freeform 33">
                <a:extLst>
                  <a:ext uri="{FF2B5EF4-FFF2-40B4-BE49-F238E27FC236}">
                    <a16:creationId xmlns:a16="http://schemas.microsoft.com/office/drawing/2014/main" id="{5B9356DB-C1BE-4D76-8FA7-4FBAA12D1D3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0" name="Freeform 34">
                <a:extLst>
                  <a:ext uri="{FF2B5EF4-FFF2-40B4-BE49-F238E27FC236}">
                    <a16:creationId xmlns:a16="http://schemas.microsoft.com/office/drawing/2014/main" id="{C4F59561-572D-42BA-A6FD-F3AFA1A394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1" name="Freeform 35">
                <a:extLst>
                  <a:ext uri="{FF2B5EF4-FFF2-40B4-BE49-F238E27FC236}">
                    <a16:creationId xmlns:a16="http://schemas.microsoft.com/office/drawing/2014/main" id="{BB7A51A1-D509-4494-BAE2-1B96CAD4DB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2" name="Freeform 36">
                <a:extLst>
                  <a:ext uri="{FF2B5EF4-FFF2-40B4-BE49-F238E27FC236}">
                    <a16:creationId xmlns:a16="http://schemas.microsoft.com/office/drawing/2014/main" id="{D3FE0B5A-55DE-4E56-8E9B-B92D1DB9A89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3" name="Freeform 37">
                <a:extLst>
                  <a:ext uri="{FF2B5EF4-FFF2-40B4-BE49-F238E27FC236}">
                    <a16:creationId xmlns:a16="http://schemas.microsoft.com/office/drawing/2014/main" id="{F125661C-3A0E-4B6E-B2AB-1B08C89251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4" name="Freeform 38">
                <a:extLst>
                  <a:ext uri="{FF2B5EF4-FFF2-40B4-BE49-F238E27FC236}">
                    <a16:creationId xmlns:a16="http://schemas.microsoft.com/office/drawing/2014/main" id="{39304006-EE77-438A-A0D1-537322356C1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5" name="Freeform 39">
                <a:extLst>
                  <a:ext uri="{FF2B5EF4-FFF2-40B4-BE49-F238E27FC236}">
                    <a16:creationId xmlns:a16="http://schemas.microsoft.com/office/drawing/2014/main" id="{C6031DEB-4109-4049-82CF-DD06483A2C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6" name="Freeform 40">
                <a:extLst>
                  <a:ext uri="{FF2B5EF4-FFF2-40B4-BE49-F238E27FC236}">
                    <a16:creationId xmlns:a16="http://schemas.microsoft.com/office/drawing/2014/main" id="{65FC2657-18D6-4490-88D6-32E6B1C6FB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7" name="Rectangle 41">
                <a:extLst>
                  <a:ext uri="{FF2B5EF4-FFF2-40B4-BE49-F238E27FC236}">
                    <a16:creationId xmlns:a16="http://schemas.microsoft.com/office/drawing/2014/main" id="{20BEA03B-3EAD-4FA2-BC9D-25A14D635CF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grpSp>
      </p:grpSp>
      <p:sp useBgFill="1">
        <p:nvSpPr>
          <p:cNvPr id="56" name="Rectangle 55">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58"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DC4774A-BC1E-4C97-9759-4E43B90492DB}"/>
              </a:ext>
            </a:extLst>
          </p:cNvPr>
          <p:cNvSpPr>
            <a:spLocks noGrp="1"/>
          </p:cNvSpPr>
          <p:nvPr>
            <p:ph type="ctrTitle"/>
          </p:nvPr>
        </p:nvSpPr>
        <p:spPr>
          <a:xfrm>
            <a:off x="1141413" y="618518"/>
            <a:ext cx="4459286" cy="1478570"/>
          </a:xfrm>
        </p:spPr>
        <p:txBody>
          <a:bodyPr vert="horz" lIns="91440" tIns="45720" rIns="91440" bIns="45720" rtlCol="0" anchor="ctr">
            <a:normAutofit/>
          </a:bodyPr>
          <a:lstStyle/>
          <a:p>
            <a:r>
              <a:rPr lang="en-US" sz="3200" b="1" dirty="0">
                <a:latin typeface="Arial" panose="020B0604020202020204" pitchFamily="34" charset="0"/>
                <a:cs typeface="Arial" panose="020B0604020202020204" pitchFamily="34" charset="0"/>
              </a:rPr>
              <a:t>Introduction</a:t>
            </a:r>
            <a:br>
              <a:rPr lang="en-US" sz="3200" dirty="0"/>
            </a:br>
            <a:br>
              <a:rPr lang="en-US" sz="3200" dirty="0"/>
            </a:br>
            <a:endParaRPr lang="en-US" sz="3200" dirty="0"/>
          </a:p>
        </p:txBody>
      </p:sp>
      <p:sp>
        <p:nvSpPr>
          <p:cNvPr id="6" name="TextBox 5">
            <a:extLst>
              <a:ext uri="{FF2B5EF4-FFF2-40B4-BE49-F238E27FC236}">
                <a16:creationId xmlns:a16="http://schemas.microsoft.com/office/drawing/2014/main" id="{0E7719CC-CBE1-4574-A234-FD4BEC3B7FD6}"/>
              </a:ext>
            </a:extLst>
          </p:cNvPr>
          <p:cNvSpPr txBox="1"/>
          <p:nvPr/>
        </p:nvSpPr>
        <p:spPr>
          <a:xfrm>
            <a:off x="1136650" y="1341611"/>
            <a:ext cx="4459287" cy="3965046"/>
          </a:xfrm>
          <a:prstGeom prst="rect">
            <a:avLst/>
          </a:prstGeom>
        </p:spPr>
        <p:txBody>
          <a:bodyPr vert="horz" lIns="91440" tIns="45720" rIns="91440" bIns="45720" rtlCol="0">
            <a:normAutofit/>
          </a:bodyPr>
          <a:lstStyle/>
          <a:p>
            <a:pPr defTabSz="914400">
              <a:lnSpc>
                <a:spcPct val="110000"/>
              </a:lnSpc>
              <a:spcAft>
                <a:spcPts val="600"/>
              </a:spcAft>
              <a:buSzPct val="125000"/>
            </a:pPr>
            <a:r>
              <a:rPr lang="en-US" sz="1600" dirty="0">
                <a:latin typeface="Arial" panose="020B0604020202020204" pitchFamily="34" charset="0"/>
                <a:cs typeface="Arial" panose="020B0604020202020204" pitchFamily="34" charset="0"/>
              </a:rPr>
              <a:t>Technology is an essential part of the everyday life for students and staff at UWTSD. How do users of technology allow themselves to feel comfortable, confident and certain about the technology they use in their everyday life. This can be within UWTSD or in the outside world. In this project the information that will be shared will be surrounding the differing levels of confidence that users have in collaborating using technology. </a:t>
            </a:r>
          </a:p>
          <a:p>
            <a:pPr defTabSz="914400">
              <a:lnSpc>
                <a:spcPct val="110000"/>
              </a:lnSpc>
              <a:spcAft>
                <a:spcPts val="600"/>
              </a:spcAft>
              <a:buSzPct val="125000"/>
            </a:pPr>
            <a:endParaRPr lang="en-US" sz="1600" dirty="0">
              <a:latin typeface="Arial" panose="020B0604020202020204" pitchFamily="34" charset="0"/>
              <a:cs typeface="Arial" panose="020B0604020202020204" pitchFamily="34" charset="0"/>
            </a:endParaRPr>
          </a:p>
          <a:p>
            <a:pPr defTabSz="914400">
              <a:lnSpc>
                <a:spcPct val="110000"/>
              </a:lnSpc>
              <a:spcAft>
                <a:spcPts val="600"/>
              </a:spcAft>
              <a:buSzPct val="125000"/>
            </a:pPr>
            <a:r>
              <a:rPr lang="en-US" sz="1600" dirty="0">
                <a:latin typeface="Arial" panose="020B0604020202020204" pitchFamily="34" charset="0"/>
                <a:cs typeface="Arial" panose="020B0604020202020204" pitchFamily="34" charset="0"/>
              </a:rPr>
              <a:t>The overarching analysis of this project is to support the question.</a:t>
            </a:r>
          </a:p>
          <a:p>
            <a:pPr indent="-228600" defTabSz="914400">
              <a:lnSpc>
                <a:spcPct val="110000"/>
              </a:lnSpc>
              <a:spcAft>
                <a:spcPts val="600"/>
              </a:spcAft>
              <a:buSzPct val="125000"/>
              <a:buFont typeface="Arial" panose="020B0604020202020204" pitchFamily="34" charset="0"/>
              <a:buChar char="•"/>
            </a:pPr>
            <a:endParaRPr lang="en-US" sz="1600" dirty="0"/>
          </a:p>
          <a:p>
            <a:pPr indent="-228600" defTabSz="914400">
              <a:lnSpc>
                <a:spcPct val="110000"/>
              </a:lnSpc>
              <a:spcAft>
                <a:spcPts val="600"/>
              </a:spcAft>
              <a:buSzPct val="125000"/>
              <a:buFont typeface="Arial" panose="020B0604020202020204" pitchFamily="34" charset="0"/>
              <a:buChar char="•"/>
            </a:pPr>
            <a:endParaRPr lang="en-US" sz="1600" dirty="0"/>
          </a:p>
        </p:txBody>
      </p:sp>
      <p:pic>
        <p:nvPicPr>
          <p:cNvPr id="10" name="Graphic 9" descr="Users">
            <a:extLst>
              <a:ext uri="{FF2B5EF4-FFF2-40B4-BE49-F238E27FC236}">
                <a16:creationId xmlns:a16="http://schemas.microsoft.com/office/drawing/2014/main" id="{696B55C1-469E-43C1-955D-A20EDB5A313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096000" y="688386"/>
            <a:ext cx="5456279" cy="545627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grpSp>
        <p:nvGrpSpPr>
          <p:cNvPr id="60" name="Group 59">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61"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62"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3"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4"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5"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6"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7"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8"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9"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70"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71"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72"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73"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74"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75"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76"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77"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78"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79"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0"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1"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2"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3"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4"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5"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6"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7"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
        <p:nvSpPr>
          <p:cNvPr id="3" name="Rectangle: Rounded Corners 2">
            <a:extLst>
              <a:ext uri="{FF2B5EF4-FFF2-40B4-BE49-F238E27FC236}">
                <a16:creationId xmlns:a16="http://schemas.microsoft.com/office/drawing/2014/main" id="{C30D67A1-6EBF-4808-8BC0-13401B2700FE}"/>
              </a:ext>
            </a:extLst>
          </p:cNvPr>
          <p:cNvSpPr/>
          <p:nvPr/>
        </p:nvSpPr>
        <p:spPr>
          <a:xfrm>
            <a:off x="2778826" y="5100452"/>
            <a:ext cx="7824592" cy="141910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b="1" dirty="0">
                <a:latin typeface="Arial" panose="020B0604020202020204" pitchFamily="34" charset="0"/>
                <a:cs typeface="Arial" panose="020B0604020202020204" pitchFamily="34" charset="0"/>
              </a:rPr>
              <a:t>Are Staff and Students confident in using technology to collaborate?</a:t>
            </a:r>
          </a:p>
        </p:txBody>
      </p:sp>
      <p:sp>
        <p:nvSpPr>
          <p:cNvPr id="4" name="Footer Placeholder 3">
            <a:extLst>
              <a:ext uri="{FF2B5EF4-FFF2-40B4-BE49-F238E27FC236}">
                <a16:creationId xmlns:a16="http://schemas.microsoft.com/office/drawing/2014/main" id="{82BF8884-3894-4DEC-AD3D-8D57CB0EFD1F}"/>
              </a:ext>
            </a:extLst>
          </p:cNvPr>
          <p:cNvSpPr>
            <a:spLocks noGrp="1"/>
          </p:cNvSpPr>
          <p:nvPr>
            <p:ph type="ftr" sz="quarter" idx="11"/>
          </p:nvPr>
        </p:nvSpPr>
        <p:spPr>
          <a:xfrm>
            <a:off x="9890825" y="6605588"/>
            <a:ext cx="2124962" cy="45719"/>
          </a:xfrm>
        </p:spPr>
        <p:txBody>
          <a:bodyPr/>
          <a:lstStyle/>
          <a:p>
            <a:r>
              <a:rPr lang="en-GB" dirty="0"/>
              <a:t>Sophie </a:t>
            </a:r>
            <a:r>
              <a:rPr lang="en-GB" dirty="0" err="1"/>
              <a:t>akhtar</a:t>
            </a:r>
            <a:endParaRPr lang="en-GB" dirty="0"/>
          </a:p>
        </p:txBody>
      </p:sp>
    </p:spTree>
    <p:extLst>
      <p:ext uri="{BB962C8B-B14F-4D97-AF65-F5344CB8AC3E}">
        <p14:creationId xmlns:p14="http://schemas.microsoft.com/office/powerpoint/2010/main" val="3345796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1" name="Picture 2">
            <a:extLst>
              <a:ext uri="{FF2B5EF4-FFF2-40B4-BE49-F238E27FC236}">
                <a16:creationId xmlns:a16="http://schemas.microsoft.com/office/drawing/2014/main" id="{174E31E4-530B-4247-962C-F46F5F66DF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1591" y="0"/>
            <a:ext cx="12192003" cy="6858001"/>
          </a:xfrm>
          <a:prstGeom prst="rect">
            <a:avLst/>
          </a:prstGeom>
          <a:noFill/>
          <a:extLst>
            <a:ext uri="{909E8E84-426E-40dd-AFC4-6F175D3DCCD1}">
              <a14:hiddenFill xmlns="" xmlns:a16="http://schemas.microsoft.com/office/drawing/2014/main" xmlns:a14="http://schemas.microsoft.com/office/drawing/2010/main">
                <a:solidFill>
                  <a:srgbClr val="FFFFFF"/>
                </a:solidFill>
              </a14:hiddenFill>
            </a:ext>
          </a:extLst>
        </p:spPr>
      </p:pic>
      <p:grpSp>
        <p:nvGrpSpPr>
          <p:cNvPr id="93" name="Group 92">
            <a:extLst>
              <a:ext uri="{FF2B5EF4-FFF2-40B4-BE49-F238E27FC236}">
                <a16:creationId xmlns:a16="http://schemas.microsoft.com/office/drawing/2014/main" id="{96FA2727-C33B-44D1-885B-76DC0424E57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53888" cy="6858001"/>
            <a:chOff x="-14288" y="0"/>
            <a:chExt cx="12053888" cy="6858001"/>
          </a:xfrm>
        </p:grpSpPr>
        <p:grpSp>
          <p:nvGrpSpPr>
            <p:cNvPr id="94" name="Group 93">
              <a:extLst>
                <a:ext uri="{FF2B5EF4-FFF2-40B4-BE49-F238E27FC236}">
                  <a16:creationId xmlns:a16="http://schemas.microsoft.com/office/drawing/2014/main" id="{4A64FD4C-29BA-46E7-AE31-AB38BB69429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06" name="Rectangle 5">
                <a:extLst>
                  <a:ext uri="{FF2B5EF4-FFF2-40B4-BE49-F238E27FC236}">
                    <a16:creationId xmlns:a16="http://schemas.microsoft.com/office/drawing/2014/main" id="{A28E5FB6-5905-4F5D-A6CE-E6222C405E5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sp>
          <p:sp>
            <p:nvSpPr>
              <p:cNvPr id="107" name="Freeform 6">
                <a:extLst>
                  <a:ext uri="{FF2B5EF4-FFF2-40B4-BE49-F238E27FC236}">
                    <a16:creationId xmlns:a16="http://schemas.microsoft.com/office/drawing/2014/main" id="{F838FE17-378C-4BCE-80C0-FDD1CB074E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8" name="Freeform 7">
                <a:extLst>
                  <a:ext uri="{FF2B5EF4-FFF2-40B4-BE49-F238E27FC236}">
                    <a16:creationId xmlns:a16="http://schemas.microsoft.com/office/drawing/2014/main" id="{12A1474E-6A37-4F4D-A638-DD0EC0A5B5B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9" name="Freeform 8">
                <a:extLst>
                  <a:ext uri="{FF2B5EF4-FFF2-40B4-BE49-F238E27FC236}">
                    <a16:creationId xmlns:a16="http://schemas.microsoft.com/office/drawing/2014/main" id="{49EA8CC2-4D0F-4C86-9CA9-FC3792FED1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0" name="Freeform 9">
                <a:extLst>
                  <a:ext uri="{FF2B5EF4-FFF2-40B4-BE49-F238E27FC236}">
                    <a16:creationId xmlns:a16="http://schemas.microsoft.com/office/drawing/2014/main" id="{69548BD5-92E6-42BD-9719-16AA005C567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1" name="Freeform 10">
                <a:extLst>
                  <a:ext uri="{FF2B5EF4-FFF2-40B4-BE49-F238E27FC236}">
                    <a16:creationId xmlns:a16="http://schemas.microsoft.com/office/drawing/2014/main" id="{93005965-F240-4349-A563-515973BF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2" name="Freeform 11">
                <a:extLst>
                  <a:ext uri="{FF2B5EF4-FFF2-40B4-BE49-F238E27FC236}">
                    <a16:creationId xmlns:a16="http://schemas.microsoft.com/office/drawing/2014/main" id="{277A546F-05BB-4274-A6A6-9DACC27ABC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3" name="Freeform 12">
                <a:extLst>
                  <a:ext uri="{FF2B5EF4-FFF2-40B4-BE49-F238E27FC236}">
                    <a16:creationId xmlns:a16="http://schemas.microsoft.com/office/drawing/2014/main" id="{7BE7FF91-E18E-41AA-A952-07CB0C02C8B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4" name="Freeform 13">
                <a:extLst>
                  <a:ext uri="{FF2B5EF4-FFF2-40B4-BE49-F238E27FC236}">
                    <a16:creationId xmlns:a16="http://schemas.microsoft.com/office/drawing/2014/main" id="{3F6A31AA-E4FB-4DD0-9AB1-BDD994CFA5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5" name="Freeform 14">
                <a:extLst>
                  <a:ext uri="{FF2B5EF4-FFF2-40B4-BE49-F238E27FC236}">
                    <a16:creationId xmlns:a16="http://schemas.microsoft.com/office/drawing/2014/main" id="{F99B8398-08D8-4C1E-8D7F-BAFB4D393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6" name="Freeform 15">
                <a:extLst>
                  <a:ext uri="{FF2B5EF4-FFF2-40B4-BE49-F238E27FC236}">
                    <a16:creationId xmlns:a16="http://schemas.microsoft.com/office/drawing/2014/main" id="{CD3984BB-CCC2-49D9-A80B-9507BE5A916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7" name="Line 16">
                <a:extLst>
                  <a:ext uri="{FF2B5EF4-FFF2-40B4-BE49-F238E27FC236}">
                    <a16:creationId xmlns:a16="http://schemas.microsoft.com/office/drawing/2014/main" id="{78FF7C07-82F5-4A64-9D71-29CBE1B79007}"/>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118" name="Freeform 17">
                <a:extLst>
                  <a:ext uri="{FF2B5EF4-FFF2-40B4-BE49-F238E27FC236}">
                    <a16:creationId xmlns:a16="http://schemas.microsoft.com/office/drawing/2014/main" id="{7F1773CA-6AE7-4723-B072-CEC5F3829B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9" name="Freeform 18">
                <a:extLst>
                  <a:ext uri="{FF2B5EF4-FFF2-40B4-BE49-F238E27FC236}">
                    <a16:creationId xmlns:a16="http://schemas.microsoft.com/office/drawing/2014/main" id="{D5EC23E0-B877-4A62-B084-5407401FB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0" name="Freeform 19">
                <a:extLst>
                  <a:ext uri="{FF2B5EF4-FFF2-40B4-BE49-F238E27FC236}">
                    <a16:creationId xmlns:a16="http://schemas.microsoft.com/office/drawing/2014/main" id="{633C4B0E-E7C6-4A1A-9D3A-80C8E3C59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1" name="Freeform 20">
                <a:extLst>
                  <a:ext uri="{FF2B5EF4-FFF2-40B4-BE49-F238E27FC236}">
                    <a16:creationId xmlns:a16="http://schemas.microsoft.com/office/drawing/2014/main" id="{AB21372F-73AC-4C69-81F0-0D44D36F6E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2" name="Rectangle 21">
                <a:extLst>
                  <a:ext uri="{FF2B5EF4-FFF2-40B4-BE49-F238E27FC236}">
                    <a16:creationId xmlns:a16="http://schemas.microsoft.com/office/drawing/2014/main" id="{B5619D97-D7A8-4DFF-8AB1-F4B393C1B408}"/>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sp>
          <p:sp>
            <p:nvSpPr>
              <p:cNvPr id="123" name="Freeform 22">
                <a:extLst>
                  <a:ext uri="{FF2B5EF4-FFF2-40B4-BE49-F238E27FC236}">
                    <a16:creationId xmlns:a16="http://schemas.microsoft.com/office/drawing/2014/main" id="{55E03CED-9618-41BB-898B-2FECEFD7B7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4" name="Freeform 23">
                <a:extLst>
                  <a:ext uri="{FF2B5EF4-FFF2-40B4-BE49-F238E27FC236}">
                    <a16:creationId xmlns:a16="http://schemas.microsoft.com/office/drawing/2014/main" id="{78F0A5C5-589E-4053-A41A-FA77210C3D8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5" name="Freeform 24">
                <a:extLst>
                  <a:ext uri="{FF2B5EF4-FFF2-40B4-BE49-F238E27FC236}">
                    <a16:creationId xmlns:a16="http://schemas.microsoft.com/office/drawing/2014/main" id="{AC2718F8-15C5-4DAB-B194-AAEE8A205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6" name="Freeform 25">
                <a:extLst>
                  <a:ext uri="{FF2B5EF4-FFF2-40B4-BE49-F238E27FC236}">
                    <a16:creationId xmlns:a16="http://schemas.microsoft.com/office/drawing/2014/main" id="{23C6608B-EA21-4579-B33F-55E52AC2875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7" name="Freeform 26">
                <a:extLst>
                  <a:ext uri="{FF2B5EF4-FFF2-40B4-BE49-F238E27FC236}">
                    <a16:creationId xmlns:a16="http://schemas.microsoft.com/office/drawing/2014/main" id="{4A2FEFA2-D838-4CE1-90BA-B6C2EEB54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8" name="Freeform 27">
                <a:extLst>
                  <a:ext uri="{FF2B5EF4-FFF2-40B4-BE49-F238E27FC236}">
                    <a16:creationId xmlns:a16="http://schemas.microsoft.com/office/drawing/2014/main" id="{1A39CA24-DF18-4FCC-8265-36FC72ED58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9" name="Freeform 28">
                <a:extLst>
                  <a:ext uri="{FF2B5EF4-FFF2-40B4-BE49-F238E27FC236}">
                    <a16:creationId xmlns:a16="http://schemas.microsoft.com/office/drawing/2014/main" id="{50A32DBD-9B22-49C3-A628-A98533FBF4F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30" name="Freeform 29">
                <a:extLst>
                  <a:ext uri="{FF2B5EF4-FFF2-40B4-BE49-F238E27FC236}">
                    <a16:creationId xmlns:a16="http://schemas.microsoft.com/office/drawing/2014/main" id="{A3C0B30D-BB1A-4B3D-A162-3EBE6267F21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31" name="Freeform 30">
                <a:extLst>
                  <a:ext uri="{FF2B5EF4-FFF2-40B4-BE49-F238E27FC236}">
                    <a16:creationId xmlns:a16="http://schemas.microsoft.com/office/drawing/2014/main" id="{092B125A-1548-445E-8689-07BEEC8155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32" name="Freeform 31">
                <a:extLst>
                  <a:ext uri="{FF2B5EF4-FFF2-40B4-BE49-F238E27FC236}">
                    <a16:creationId xmlns:a16="http://schemas.microsoft.com/office/drawing/2014/main" id="{D6A7D7B9-9A7E-4FD2-A1B4-1C5CFAE5498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grpSp>
        <p:grpSp>
          <p:nvGrpSpPr>
            <p:cNvPr id="95" name="Group 94">
              <a:extLst>
                <a:ext uri="{FF2B5EF4-FFF2-40B4-BE49-F238E27FC236}">
                  <a16:creationId xmlns:a16="http://schemas.microsoft.com/office/drawing/2014/main" id="{DB1B0C3F-D935-4306-B5B1-6AA63588112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96" name="Freeform 32">
                <a:extLst>
                  <a:ext uri="{FF2B5EF4-FFF2-40B4-BE49-F238E27FC236}">
                    <a16:creationId xmlns:a16="http://schemas.microsoft.com/office/drawing/2014/main" id="{75BC67F5-D485-467A-BCCB-D062EB6DD0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97" name="Freeform 33">
                <a:extLst>
                  <a:ext uri="{FF2B5EF4-FFF2-40B4-BE49-F238E27FC236}">
                    <a16:creationId xmlns:a16="http://schemas.microsoft.com/office/drawing/2014/main" id="{7FB0B620-AB12-4F0B-AD1C-A47A5FBC632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98" name="Freeform 34">
                <a:extLst>
                  <a:ext uri="{FF2B5EF4-FFF2-40B4-BE49-F238E27FC236}">
                    <a16:creationId xmlns:a16="http://schemas.microsoft.com/office/drawing/2014/main" id="{6AEFA891-E591-4F7F-9DBA-FC78E9B8F1B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99" name="Freeform 35">
                <a:extLst>
                  <a:ext uri="{FF2B5EF4-FFF2-40B4-BE49-F238E27FC236}">
                    <a16:creationId xmlns:a16="http://schemas.microsoft.com/office/drawing/2014/main" id="{78921FFF-4B57-4E33-BE94-5A8BFC95E0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0" name="Freeform 36">
                <a:extLst>
                  <a:ext uri="{FF2B5EF4-FFF2-40B4-BE49-F238E27FC236}">
                    <a16:creationId xmlns:a16="http://schemas.microsoft.com/office/drawing/2014/main" id="{0C4A1658-5AAE-4925-B106-BC0A17862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1" name="Freeform 37">
                <a:extLst>
                  <a:ext uri="{FF2B5EF4-FFF2-40B4-BE49-F238E27FC236}">
                    <a16:creationId xmlns:a16="http://schemas.microsoft.com/office/drawing/2014/main" id="{DE6DF3EB-099A-427A-A999-3BAF3BCA94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2" name="Freeform 38">
                <a:extLst>
                  <a:ext uri="{FF2B5EF4-FFF2-40B4-BE49-F238E27FC236}">
                    <a16:creationId xmlns:a16="http://schemas.microsoft.com/office/drawing/2014/main" id="{CC595EFE-4690-4B81-83B1-F863B951B0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3" name="Freeform 39">
                <a:extLst>
                  <a:ext uri="{FF2B5EF4-FFF2-40B4-BE49-F238E27FC236}">
                    <a16:creationId xmlns:a16="http://schemas.microsoft.com/office/drawing/2014/main" id="{400FAC39-AEAC-4B54-9694-29D537C203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4" name="Freeform 40">
                <a:extLst>
                  <a:ext uri="{FF2B5EF4-FFF2-40B4-BE49-F238E27FC236}">
                    <a16:creationId xmlns:a16="http://schemas.microsoft.com/office/drawing/2014/main" id="{C61298B0-056E-4D83-B168-1C054A17A0C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5" name="Rectangle 41">
                <a:extLst>
                  <a:ext uri="{FF2B5EF4-FFF2-40B4-BE49-F238E27FC236}">
                    <a16:creationId xmlns:a16="http://schemas.microsoft.com/office/drawing/2014/main" id="{9F9E69A2-F9B0-40C2-BDC8-143835426BE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sp>
        </p:grpSp>
      </p:grpSp>
      <p:sp useBgFill="1">
        <p:nvSpPr>
          <p:cNvPr id="134" name="Rectangle 133">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6" name="Group 135">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37"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138"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39"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40"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41"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42"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43"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44"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45"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46"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47"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48"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149"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50"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51"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52"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53"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154"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55"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56"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57"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58"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59"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60"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61"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62"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63"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grpSp>
      <p:pic>
        <p:nvPicPr>
          <p:cNvPr id="165"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 xmlns:a16="http://schemas.microsoft.com/office/drawing/2014/main" xmlns:p14="http://schemas.microsoft.com/office/powerpoint/2010/main" xmlns:dgm="http://schemas.openxmlformats.org/drawingml/2006/diagram" xmlns:a14="http://schemas.microsoft.com/office/drawing/2010/main">
                <a:solidFill>
                  <a:srgbClr val="FFFFFF"/>
                </a:solidFill>
              </a14:hiddenFill>
            </a:ext>
          </a:extLst>
        </p:spPr>
      </p:pic>
      <p:sp>
        <p:nvSpPr>
          <p:cNvPr id="167" name="Rectangle 166">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169" name="Group 168">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170"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171"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72"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73"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74"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75"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76"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77"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78"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79"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80"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81"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182"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83"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84"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85"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86"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187"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88"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89"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90"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91"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92"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93"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94"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95"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96"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grpSp>
      <p:pic>
        <p:nvPicPr>
          <p:cNvPr id="198"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 xmlns:a16="http://schemas.microsoft.com/office/drawing/2014/main" xmlns:p14="http://schemas.microsoft.com/office/powerpoint/2010/main" xmlns:dgm="http://schemas.openxmlformats.org/drawingml/2006/diagram"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DFEA706-9608-4284-868C-B135E659E47D}"/>
              </a:ext>
            </a:extLst>
          </p:cNvPr>
          <p:cNvSpPr>
            <a:spLocks noGrp="1"/>
          </p:cNvSpPr>
          <p:nvPr>
            <p:ph type="title"/>
          </p:nvPr>
        </p:nvSpPr>
        <p:spPr>
          <a:xfrm>
            <a:off x="853330" y="1134681"/>
            <a:ext cx="2743310" cy="4255025"/>
          </a:xfrm>
        </p:spPr>
        <p:txBody>
          <a:bodyPr vert="horz" lIns="91440" tIns="45720" rIns="91440" bIns="45720" rtlCol="0" anchor="ctr">
            <a:normAutofit/>
          </a:bodyPr>
          <a:lstStyle/>
          <a:p>
            <a:r>
              <a:rPr lang="en-US" b="1">
                <a:solidFill>
                  <a:srgbClr val="FFFFFF"/>
                </a:solidFill>
              </a:rPr>
              <a:t>rationale</a:t>
            </a:r>
          </a:p>
        </p:txBody>
      </p:sp>
      <p:sp>
        <p:nvSpPr>
          <p:cNvPr id="7" name="Footer Placeholder 6">
            <a:extLst>
              <a:ext uri="{FF2B5EF4-FFF2-40B4-BE49-F238E27FC236}">
                <a16:creationId xmlns:a16="http://schemas.microsoft.com/office/drawing/2014/main" id="{0530F42E-58FD-4CB3-AE1A-3066AF75810C}"/>
              </a:ext>
            </a:extLst>
          </p:cNvPr>
          <p:cNvSpPr>
            <a:spLocks noGrp="1"/>
          </p:cNvSpPr>
          <p:nvPr>
            <p:ph type="ftr" sz="quarter" idx="11"/>
          </p:nvPr>
        </p:nvSpPr>
        <p:spPr>
          <a:xfrm>
            <a:off x="4311421" y="5883275"/>
            <a:ext cx="4266050" cy="365125"/>
          </a:xfrm>
        </p:spPr>
        <p:txBody>
          <a:bodyPr vert="horz" lIns="91440" tIns="45720" rIns="91440" bIns="45720" rtlCol="0" anchor="ctr">
            <a:normAutofit/>
          </a:bodyPr>
          <a:lstStyle/>
          <a:p>
            <a:pPr>
              <a:spcAft>
                <a:spcPts val="600"/>
              </a:spcAft>
            </a:pPr>
            <a:r>
              <a:rPr lang="en-US" kern="1200" cap="all" baseline="0">
                <a:solidFill>
                  <a:schemeClr val="tx1">
                    <a:lumMod val="85000"/>
                    <a:lumOff val="15000"/>
                  </a:schemeClr>
                </a:solidFill>
                <a:latin typeface="+mn-lt"/>
                <a:ea typeface="+mn-ea"/>
                <a:cs typeface="+mn-cs"/>
              </a:rPr>
              <a:t>sophie akhtar</a:t>
            </a:r>
          </a:p>
        </p:txBody>
      </p:sp>
      <p:graphicFrame>
        <p:nvGraphicFramePr>
          <p:cNvPr id="87" name="TextBox 5">
            <a:extLst>
              <a:ext uri="{FF2B5EF4-FFF2-40B4-BE49-F238E27FC236}">
                <a16:creationId xmlns:a16="http://schemas.microsoft.com/office/drawing/2014/main" id="{C907A0D7-0C27-495A-A1F0-95C506EECA9E}"/>
              </a:ext>
            </a:extLst>
          </p:cNvPr>
          <p:cNvGraphicFramePr/>
          <p:nvPr>
            <p:extLst>
              <p:ext uri="{D42A27DB-BD31-4B8C-83A1-F6EECF244321}">
                <p14:modId xmlns:p14="http://schemas.microsoft.com/office/powerpoint/2010/main" val="2474271146"/>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26622740"/>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pic>
        <p:nvPicPr>
          <p:cNvPr id="90" name="Picture 2">
            <a:extLst>
              <a:ext uri="{FF2B5EF4-FFF2-40B4-BE49-F238E27FC236}">
                <a16:creationId xmlns:a16="http://schemas.microsoft.com/office/drawing/2014/main" id="{9FBB3149-8289-4060-BB01-ED3047C5314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a14="http://schemas.microsoft.com/office/drawing/2010/main">
                <a:solidFill>
                  <a:srgbClr val="FFFFFF"/>
                </a:solidFill>
              </a14:hiddenFill>
            </a:ext>
          </a:extLst>
        </p:spPr>
      </p:pic>
      <p:grpSp>
        <p:nvGrpSpPr>
          <p:cNvPr id="92" name="Group 91">
            <a:extLst>
              <a:ext uri="{FF2B5EF4-FFF2-40B4-BE49-F238E27FC236}">
                <a16:creationId xmlns:a16="http://schemas.microsoft.com/office/drawing/2014/main" id="{3BAEF7DA-43C4-4736-B5A3-B48E6125AB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93" name="Group 92">
              <a:extLst>
                <a:ext uri="{FF2B5EF4-FFF2-40B4-BE49-F238E27FC236}">
                  <a16:creationId xmlns:a16="http://schemas.microsoft.com/office/drawing/2014/main" id="{A909436B-313B-4D27-BD55-E8303EF4510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05" name="Rectangle 5">
                <a:extLst>
                  <a:ext uri="{FF2B5EF4-FFF2-40B4-BE49-F238E27FC236}">
                    <a16:creationId xmlns:a16="http://schemas.microsoft.com/office/drawing/2014/main" id="{758BC0E2-32D9-41ED-907C-DA3C4A698EF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sp>
          <p:sp>
            <p:nvSpPr>
              <p:cNvPr id="106" name="Freeform 6">
                <a:extLst>
                  <a:ext uri="{FF2B5EF4-FFF2-40B4-BE49-F238E27FC236}">
                    <a16:creationId xmlns:a16="http://schemas.microsoft.com/office/drawing/2014/main" id="{41E486E5-1757-4896-A762-4D0BE33091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7" name="Freeform 7">
                <a:extLst>
                  <a:ext uri="{FF2B5EF4-FFF2-40B4-BE49-F238E27FC236}">
                    <a16:creationId xmlns:a16="http://schemas.microsoft.com/office/drawing/2014/main" id="{5812B4BD-11B4-43E6-B3D0-1F424A9FD8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8" name="Freeform 8">
                <a:extLst>
                  <a:ext uri="{FF2B5EF4-FFF2-40B4-BE49-F238E27FC236}">
                    <a16:creationId xmlns:a16="http://schemas.microsoft.com/office/drawing/2014/main" id="{6A0E1D38-C2A3-42C9-920D-F40319CE16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9" name="Freeform 9">
                <a:extLst>
                  <a:ext uri="{FF2B5EF4-FFF2-40B4-BE49-F238E27FC236}">
                    <a16:creationId xmlns:a16="http://schemas.microsoft.com/office/drawing/2014/main" id="{3FAF6AF3-9B01-4BEB-BB6B-08B3485119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0" name="Freeform 10">
                <a:extLst>
                  <a:ext uri="{FF2B5EF4-FFF2-40B4-BE49-F238E27FC236}">
                    <a16:creationId xmlns:a16="http://schemas.microsoft.com/office/drawing/2014/main" id="{53F7FADA-61E9-4AAB-BED8-D6FD1BB545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1" name="Freeform 11">
                <a:extLst>
                  <a:ext uri="{FF2B5EF4-FFF2-40B4-BE49-F238E27FC236}">
                    <a16:creationId xmlns:a16="http://schemas.microsoft.com/office/drawing/2014/main" id="{46419F9F-3EEC-45FF-98BB-4F20D5347E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2" name="Freeform 12">
                <a:extLst>
                  <a:ext uri="{FF2B5EF4-FFF2-40B4-BE49-F238E27FC236}">
                    <a16:creationId xmlns:a16="http://schemas.microsoft.com/office/drawing/2014/main" id="{1E081BCD-31AF-4E94-966D-497357D221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3" name="Freeform 13">
                <a:extLst>
                  <a:ext uri="{FF2B5EF4-FFF2-40B4-BE49-F238E27FC236}">
                    <a16:creationId xmlns:a16="http://schemas.microsoft.com/office/drawing/2014/main" id="{5082EAA7-B95F-462F-8307-2C9EC1C35A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4" name="Freeform 14">
                <a:extLst>
                  <a:ext uri="{FF2B5EF4-FFF2-40B4-BE49-F238E27FC236}">
                    <a16:creationId xmlns:a16="http://schemas.microsoft.com/office/drawing/2014/main" id="{E9A57125-4B73-448E-B7B7-94380A928D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5" name="Freeform 15">
                <a:extLst>
                  <a:ext uri="{FF2B5EF4-FFF2-40B4-BE49-F238E27FC236}">
                    <a16:creationId xmlns:a16="http://schemas.microsoft.com/office/drawing/2014/main" id="{7290E834-81F0-42A1-B66B-33D4580573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6" name="Line 16">
                <a:extLst>
                  <a:ext uri="{FF2B5EF4-FFF2-40B4-BE49-F238E27FC236}">
                    <a16:creationId xmlns:a16="http://schemas.microsoft.com/office/drawing/2014/main" id="{C9FA5563-6ED2-4EAC-A8ED-DF71850ACD99}"/>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117" name="Freeform 17">
                <a:extLst>
                  <a:ext uri="{FF2B5EF4-FFF2-40B4-BE49-F238E27FC236}">
                    <a16:creationId xmlns:a16="http://schemas.microsoft.com/office/drawing/2014/main" id="{50479572-5CA3-41F4-8BDC-F039335C2C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8" name="Freeform 18">
                <a:extLst>
                  <a:ext uri="{FF2B5EF4-FFF2-40B4-BE49-F238E27FC236}">
                    <a16:creationId xmlns:a16="http://schemas.microsoft.com/office/drawing/2014/main" id="{4156CB6F-DF65-4A51-A840-7A4177BDF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19" name="Freeform 19">
                <a:extLst>
                  <a:ext uri="{FF2B5EF4-FFF2-40B4-BE49-F238E27FC236}">
                    <a16:creationId xmlns:a16="http://schemas.microsoft.com/office/drawing/2014/main" id="{9252974F-88C0-4CAA-A42D-E94E2B7A6D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0" name="Freeform 20">
                <a:extLst>
                  <a:ext uri="{FF2B5EF4-FFF2-40B4-BE49-F238E27FC236}">
                    <a16:creationId xmlns:a16="http://schemas.microsoft.com/office/drawing/2014/main" id="{DE3974B2-2875-4AFE-A30A-6EE823E5799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1" name="Rectangle 21">
                <a:extLst>
                  <a:ext uri="{FF2B5EF4-FFF2-40B4-BE49-F238E27FC236}">
                    <a16:creationId xmlns:a16="http://schemas.microsoft.com/office/drawing/2014/main" id="{948A52FE-E1B0-4297-BBBE-C860B4E3D3F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sp>
          <p:sp>
            <p:nvSpPr>
              <p:cNvPr id="122" name="Freeform 22">
                <a:extLst>
                  <a:ext uri="{FF2B5EF4-FFF2-40B4-BE49-F238E27FC236}">
                    <a16:creationId xmlns:a16="http://schemas.microsoft.com/office/drawing/2014/main" id="{C6E71B5D-6B02-417C-A0CF-4447C55F27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3" name="Freeform 23">
                <a:extLst>
                  <a:ext uri="{FF2B5EF4-FFF2-40B4-BE49-F238E27FC236}">
                    <a16:creationId xmlns:a16="http://schemas.microsoft.com/office/drawing/2014/main" id="{0FB94710-B373-451B-84A2-947DDB4564E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4" name="Freeform 24">
                <a:extLst>
                  <a:ext uri="{FF2B5EF4-FFF2-40B4-BE49-F238E27FC236}">
                    <a16:creationId xmlns:a16="http://schemas.microsoft.com/office/drawing/2014/main" id="{4E47778B-FD55-4A2C-A53F-E548158C89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5" name="Freeform 25">
                <a:extLst>
                  <a:ext uri="{FF2B5EF4-FFF2-40B4-BE49-F238E27FC236}">
                    <a16:creationId xmlns:a16="http://schemas.microsoft.com/office/drawing/2014/main" id="{DA2A4F49-8FC4-4F12-8707-A6CC117E58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6" name="Freeform 26">
                <a:extLst>
                  <a:ext uri="{FF2B5EF4-FFF2-40B4-BE49-F238E27FC236}">
                    <a16:creationId xmlns:a16="http://schemas.microsoft.com/office/drawing/2014/main" id="{2293D140-51FA-484D-8464-785D8FD3D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7" name="Freeform 27">
                <a:extLst>
                  <a:ext uri="{FF2B5EF4-FFF2-40B4-BE49-F238E27FC236}">
                    <a16:creationId xmlns:a16="http://schemas.microsoft.com/office/drawing/2014/main" id="{AA66B21A-3C7F-426E-9C38-C0D6AEF130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8" name="Freeform 28">
                <a:extLst>
                  <a:ext uri="{FF2B5EF4-FFF2-40B4-BE49-F238E27FC236}">
                    <a16:creationId xmlns:a16="http://schemas.microsoft.com/office/drawing/2014/main" id="{F22F8B0E-04B8-4D29-9E19-CACDAE6ABD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29" name="Freeform 29">
                <a:extLst>
                  <a:ext uri="{FF2B5EF4-FFF2-40B4-BE49-F238E27FC236}">
                    <a16:creationId xmlns:a16="http://schemas.microsoft.com/office/drawing/2014/main" id="{E0D8C2CC-1759-4605-B3C9-DA4B1EF250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30" name="Freeform 30">
                <a:extLst>
                  <a:ext uri="{FF2B5EF4-FFF2-40B4-BE49-F238E27FC236}">
                    <a16:creationId xmlns:a16="http://schemas.microsoft.com/office/drawing/2014/main" id="{547A4BC3-AA95-4A78-AC23-65A4CE843B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31" name="Freeform 31">
                <a:extLst>
                  <a:ext uri="{FF2B5EF4-FFF2-40B4-BE49-F238E27FC236}">
                    <a16:creationId xmlns:a16="http://schemas.microsoft.com/office/drawing/2014/main" id="{93059BC9-C7C3-41F9-8BBA-7BF49FF602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grpSp>
        <p:grpSp>
          <p:nvGrpSpPr>
            <p:cNvPr id="94" name="Group 93">
              <a:extLst>
                <a:ext uri="{FF2B5EF4-FFF2-40B4-BE49-F238E27FC236}">
                  <a16:creationId xmlns:a16="http://schemas.microsoft.com/office/drawing/2014/main" id="{F335FE01-8192-4D2A-93F8-2F680F728C8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95" name="Freeform 32">
                <a:extLst>
                  <a:ext uri="{FF2B5EF4-FFF2-40B4-BE49-F238E27FC236}">
                    <a16:creationId xmlns:a16="http://schemas.microsoft.com/office/drawing/2014/main" id="{A150A82A-9896-4D5B-BAA5-0A7ECD0789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96" name="Freeform 33">
                <a:extLst>
                  <a:ext uri="{FF2B5EF4-FFF2-40B4-BE49-F238E27FC236}">
                    <a16:creationId xmlns:a16="http://schemas.microsoft.com/office/drawing/2014/main" id="{82641EF7-9CDB-40BE-A964-13F866165C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97" name="Freeform 34">
                <a:extLst>
                  <a:ext uri="{FF2B5EF4-FFF2-40B4-BE49-F238E27FC236}">
                    <a16:creationId xmlns:a16="http://schemas.microsoft.com/office/drawing/2014/main" id="{A1D1CF16-B5BD-4021-9BA9-637569FC801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98" name="Freeform 35">
                <a:extLst>
                  <a:ext uri="{FF2B5EF4-FFF2-40B4-BE49-F238E27FC236}">
                    <a16:creationId xmlns:a16="http://schemas.microsoft.com/office/drawing/2014/main" id="{FF13F72C-CC27-48A0-AC55-686AB9153E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99" name="Freeform 36">
                <a:extLst>
                  <a:ext uri="{FF2B5EF4-FFF2-40B4-BE49-F238E27FC236}">
                    <a16:creationId xmlns:a16="http://schemas.microsoft.com/office/drawing/2014/main" id="{0EC3BA8B-33ED-483D-935C-170AD0C4DCF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0" name="Freeform 37">
                <a:extLst>
                  <a:ext uri="{FF2B5EF4-FFF2-40B4-BE49-F238E27FC236}">
                    <a16:creationId xmlns:a16="http://schemas.microsoft.com/office/drawing/2014/main" id="{C4C451E6-48CE-4642-B51D-FE44840872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1" name="Freeform 38">
                <a:extLst>
                  <a:ext uri="{FF2B5EF4-FFF2-40B4-BE49-F238E27FC236}">
                    <a16:creationId xmlns:a16="http://schemas.microsoft.com/office/drawing/2014/main" id="{0F88F098-E44C-4A45-AE2B-595A7B85275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2" name="Freeform 39">
                <a:extLst>
                  <a:ext uri="{FF2B5EF4-FFF2-40B4-BE49-F238E27FC236}">
                    <a16:creationId xmlns:a16="http://schemas.microsoft.com/office/drawing/2014/main" id="{5B782B5D-8B67-4CD5-A0B3-8067BBB32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3" name="Freeform 40">
                <a:extLst>
                  <a:ext uri="{FF2B5EF4-FFF2-40B4-BE49-F238E27FC236}">
                    <a16:creationId xmlns:a16="http://schemas.microsoft.com/office/drawing/2014/main" id="{897A4906-0942-4CD6-840D-0915E0C4D0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w="9525">
                    <a:solidFill>
                      <a:srgbClr val="000000"/>
                    </a:solidFill>
                    <a:round/>
                    <a:headEnd/>
                    <a:tailEnd/>
                  </a14:hiddenLine>
                </a:ext>
              </a:extLst>
            </p:spPr>
          </p:sp>
          <p:sp>
            <p:nvSpPr>
              <p:cNvPr id="104" name="Rectangle 41">
                <a:extLst>
                  <a:ext uri="{FF2B5EF4-FFF2-40B4-BE49-F238E27FC236}">
                    <a16:creationId xmlns:a16="http://schemas.microsoft.com/office/drawing/2014/main" id="{D1131789-2DD5-462E-9FC9-E25021F5CFB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 xmlns:a16="http://schemas.microsoft.com/office/drawing/2014/main" xmlns:a14="http://schemas.microsoft.com/office/drawing/2010/main" w="9525">
                    <a:solidFill>
                      <a:srgbClr val="000000"/>
                    </a:solidFill>
                    <a:miter lim="800000"/>
                    <a:headEnd/>
                    <a:tailEnd/>
                  </a14:hiddenLine>
                </a:ext>
              </a:extLst>
            </p:spPr>
          </p:sp>
        </p:grpSp>
      </p:grpSp>
      <p:sp useBgFill="1">
        <p:nvSpPr>
          <p:cNvPr id="133" name="Rectangle 132">
            <a:extLst>
              <a:ext uri="{FF2B5EF4-FFF2-40B4-BE49-F238E27FC236}">
                <a16:creationId xmlns:a16="http://schemas.microsoft.com/office/drawing/2014/main" id="{E978A47D-4F17-40FE-AB70-7AF78A9575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400" y="-14287"/>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5" name="Group 134">
            <a:extLst>
              <a:ext uri="{FF2B5EF4-FFF2-40B4-BE49-F238E27FC236}">
                <a16:creationId xmlns:a16="http://schemas.microsoft.com/office/drawing/2014/main" id="{85BE3A7E-6A3F-401E-A025-BBB8FDB8DD3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20788" cy="6858001"/>
            <a:chOff x="-14288" y="0"/>
            <a:chExt cx="1220788" cy="6858001"/>
          </a:xfrm>
          <a:solidFill>
            <a:schemeClr val="tx1">
              <a:alpha val="60000"/>
            </a:schemeClr>
          </a:solidFill>
        </p:grpSpPr>
        <p:sp>
          <p:nvSpPr>
            <p:cNvPr id="136" name="Rectangle 5">
              <a:extLst>
                <a:ext uri="{FF2B5EF4-FFF2-40B4-BE49-F238E27FC236}">
                  <a16:creationId xmlns:a16="http://schemas.microsoft.com/office/drawing/2014/main" id="{41EE9036-817C-476C-BD59-B5184F9A3E35}"/>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37" name="Freeform 6">
              <a:extLst>
                <a:ext uri="{FF2B5EF4-FFF2-40B4-BE49-F238E27FC236}">
                  <a16:creationId xmlns:a16="http://schemas.microsoft.com/office/drawing/2014/main" id="{F098087A-B4E4-4300-A841-44988BD88E2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38" name="Freeform 7">
              <a:extLst>
                <a:ext uri="{FF2B5EF4-FFF2-40B4-BE49-F238E27FC236}">
                  <a16:creationId xmlns:a16="http://schemas.microsoft.com/office/drawing/2014/main" id="{F5BD5F4B-A39C-4DF9-84E4-A4D33F30E6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39" name="Freeform 8">
              <a:extLst>
                <a:ext uri="{FF2B5EF4-FFF2-40B4-BE49-F238E27FC236}">
                  <a16:creationId xmlns:a16="http://schemas.microsoft.com/office/drawing/2014/main" id="{D7FA9858-BFA0-4D5B-AF72-B1B65EB069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0" name="Freeform 9">
              <a:extLst>
                <a:ext uri="{FF2B5EF4-FFF2-40B4-BE49-F238E27FC236}">
                  <a16:creationId xmlns:a16="http://schemas.microsoft.com/office/drawing/2014/main" id="{A508A5F3-AFE0-4750-A9C2-B51A514FFC4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1" name="Freeform 10">
              <a:extLst>
                <a:ext uri="{FF2B5EF4-FFF2-40B4-BE49-F238E27FC236}">
                  <a16:creationId xmlns:a16="http://schemas.microsoft.com/office/drawing/2014/main" id="{92B4AAEB-ABF4-42A7-BE52-0B442190D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2" name="Freeform 11">
              <a:extLst>
                <a:ext uri="{FF2B5EF4-FFF2-40B4-BE49-F238E27FC236}">
                  <a16:creationId xmlns:a16="http://schemas.microsoft.com/office/drawing/2014/main" id="{3767C370-4A42-4376-8CAE-606C4BC8F4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3" name="Freeform 12">
              <a:extLst>
                <a:ext uri="{FF2B5EF4-FFF2-40B4-BE49-F238E27FC236}">
                  <a16:creationId xmlns:a16="http://schemas.microsoft.com/office/drawing/2014/main" id="{36205F53-9C95-4954-B97C-1625BB8A350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4" name="Freeform 13">
              <a:extLst>
                <a:ext uri="{FF2B5EF4-FFF2-40B4-BE49-F238E27FC236}">
                  <a16:creationId xmlns:a16="http://schemas.microsoft.com/office/drawing/2014/main" id="{DC80B58E-3469-43E9-96FC-D747B69830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5" name="Freeform 14">
              <a:extLst>
                <a:ext uri="{FF2B5EF4-FFF2-40B4-BE49-F238E27FC236}">
                  <a16:creationId xmlns:a16="http://schemas.microsoft.com/office/drawing/2014/main" id="{E17A4ED2-DDD7-4B4D-A39C-9B0121C886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6" name="Freeform 15">
              <a:extLst>
                <a:ext uri="{FF2B5EF4-FFF2-40B4-BE49-F238E27FC236}">
                  <a16:creationId xmlns:a16="http://schemas.microsoft.com/office/drawing/2014/main" id="{A2C14A85-E7A9-4E1D-809F-20F5CFA788B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7" name="Line 16">
              <a:extLst>
                <a:ext uri="{FF2B5EF4-FFF2-40B4-BE49-F238E27FC236}">
                  <a16:creationId xmlns:a16="http://schemas.microsoft.com/office/drawing/2014/main" id="{F3D51E32-9399-4B7F-8D91-BF9A068B834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148" name="Freeform 17">
              <a:extLst>
                <a:ext uri="{FF2B5EF4-FFF2-40B4-BE49-F238E27FC236}">
                  <a16:creationId xmlns:a16="http://schemas.microsoft.com/office/drawing/2014/main" id="{9969F9D2-502D-4C1D-ABA5-02B1BF2A00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9" name="Freeform 18">
              <a:extLst>
                <a:ext uri="{FF2B5EF4-FFF2-40B4-BE49-F238E27FC236}">
                  <a16:creationId xmlns:a16="http://schemas.microsoft.com/office/drawing/2014/main" id="{4AE555C6-5623-478A-BF35-63E9929A3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0" name="Freeform 19">
              <a:extLst>
                <a:ext uri="{FF2B5EF4-FFF2-40B4-BE49-F238E27FC236}">
                  <a16:creationId xmlns:a16="http://schemas.microsoft.com/office/drawing/2014/main" id="{A3D3AED4-A69E-4301-9BB4-436DC5F0C9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1" name="Freeform 20">
              <a:extLst>
                <a:ext uri="{FF2B5EF4-FFF2-40B4-BE49-F238E27FC236}">
                  <a16:creationId xmlns:a16="http://schemas.microsoft.com/office/drawing/2014/main" id="{C3B8082C-2D81-48D7-8B45-85B7C89296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2" name="Rectangle 21">
              <a:extLst>
                <a:ext uri="{FF2B5EF4-FFF2-40B4-BE49-F238E27FC236}">
                  <a16:creationId xmlns:a16="http://schemas.microsoft.com/office/drawing/2014/main" id="{9AD35461-BA86-408B-8A29-244EB2F2FB55}"/>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53" name="Freeform 22">
              <a:extLst>
                <a:ext uri="{FF2B5EF4-FFF2-40B4-BE49-F238E27FC236}">
                  <a16:creationId xmlns:a16="http://schemas.microsoft.com/office/drawing/2014/main" id="{F238E495-B6C6-4857-899B-CDD5848312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4" name="Freeform 23">
              <a:extLst>
                <a:ext uri="{FF2B5EF4-FFF2-40B4-BE49-F238E27FC236}">
                  <a16:creationId xmlns:a16="http://schemas.microsoft.com/office/drawing/2014/main" id="{E20A751E-054C-4EC2-8DA3-0EC923A658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5" name="Freeform 24">
              <a:extLst>
                <a:ext uri="{FF2B5EF4-FFF2-40B4-BE49-F238E27FC236}">
                  <a16:creationId xmlns:a16="http://schemas.microsoft.com/office/drawing/2014/main" id="{B6E8E701-3D21-4E5C-AB6E-9A74046970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6" name="Freeform 25">
              <a:extLst>
                <a:ext uri="{FF2B5EF4-FFF2-40B4-BE49-F238E27FC236}">
                  <a16:creationId xmlns:a16="http://schemas.microsoft.com/office/drawing/2014/main" id="{431BDA41-D09D-4984-B888-756F5F81B49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7" name="Freeform 26">
              <a:extLst>
                <a:ext uri="{FF2B5EF4-FFF2-40B4-BE49-F238E27FC236}">
                  <a16:creationId xmlns:a16="http://schemas.microsoft.com/office/drawing/2014/main" id="{0DC943D2-20E4-4C00-82D2-D405A7C00B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8" name="Freeform 27">
              <a:extLst>
                <a:ext uri="{FF2B5EF4-FFF2-40B4-BE49-F238E27FC236}">
                  <a16:creationId xmlns:a16="http://schemas.microsoft.com/office/drawing/2014/main" id="{4BC34A74-80A2-4DE1-8ADC-BBD1709035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9" name="Freeform 28">
              <a:extLst>
                <a:ext uri="{FF2B5EF4-FFF2-40B4-BE49-F238E27FC236}">
                  <a16:creationId xmlns:a16="http://schemas.microsoft.com/office/drawing/2014/main" id="{C6C3CA25-431F-4E26-952D-4AA9C4C725C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0" name="Freeform 29">
              <a:extLst>
                <a:ext uri="{FF2B5EF4-FFF2-40B4-BE49-F238E27FC236}">
                  <a16:creationId xmlns:a16="http://schemas.microsoft.com/office/drawing/2014/main" id="{776D1836-82AE-40EF-9829-C6B8D2CF025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1" name="Freeform 30">
              <a:extLst>
                <a:ext uri="{FF2B5EF4-FFF2-40B4-BE49-F238E27FC236}">
                  <a16:creationId xmlns:a16="http://schemas.microsoft.com/office/drawing/2014/main" id="{9A8E397E-ADF9-45C1-98F4-3F5A86378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2" name="Freeform 31">
              <a:extLst>
                <a:ext uri="{FF2B5EF4-FFF2-40B4-BE49-F238E27FC236}">
                  <a16:creationId xmlns:a16="http://schemas.microsoft.com/office/drawing/2014/main" id="{DE07CFD9-357F-40BC-A792-CE874BFE509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
        <p:nvSpPr>
          <p:cNvPr id="2" name="Title 1">
            <a:extLst>
              <a:ext uri="{FF2B5EF4-FFF2-40B4-BE49-F238E27FC236}">
                <a16:creationId xmlns:a16="http://schemas.microsoft.com/office/drawing/2014/main" id="{C095BE3D-1C0A-434A-91D6-7C782C0BF1C9}"/>
              </a:ext>
            </a:extLst>
          </p:cNvPr>
          <p:cNvSpPr>
            <a:spLocks noGrp="1"/>
          </p:cNvSpPr>
          <p:nvPr>
            <p:ph type="title"/>
          </p:nvPr>
        </p:nvSpPr>
        <p:spPr>
          <a:xfrm>
            <a:off x="1141413" y="1082673"/>
            <a:ext cx="2869416" cy="4708528"/>
          </a:xfrm>
        </p:spPr>
        <p:txBody>
          <a:bodyPr vert="horz" lIns="91440" tIns="45720" rIns="91440" bIns="45720" rtlCol="0" anchor="ctr">
            <a:normAutofit/>
          </a:bodyPr>
          <a:lstStyle/>
          <a:p>
            <a:pPr algn="r"/>
            <a:r>
              <a:rPr lang="en-US" sz="2500" b="1"/>
              <a:t>Ethical considerations</a:t>
            </a:r>
          </a:p>
        </p:txBody>
      </p:sp>
      <p:cxnSp>
        <p:nvCxnSpPr>
          <p:cNvPr id="164" name="Straight Connector 163">
            <a:extLst>
              <a:ext uri="{FF2B5EF4-FFF2-40B4-BE49-F238E27FC236}">
                <a16:creationId xmlns:a16="http://schemas.microsoft.com/office/drawing/2014/main" id="{085ECEC0-FF5D-4348-92C7-1EA7C61E770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454684"/>
            <a:ext cx="0" cy="3649129"/>
          </a:xfrm>
          <a:prstGeom prst="line">
            <a:avLst/>
          </a:prstGeom>
          <a:ln w="2540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2743DAA-570E-4DFE-896C-D56031140F4E}"/>
              </a:ext>
            </a:extLst>
          </p:cNvPr>
          <p:cNvSpPr/>
          <p:nvPr/>
        </p:nvSpPr>
        <p:spPr>
          <a:xfrm>
            <a:off x="5297763" y="1082673"/>
            <a:ext cx="5751237" cy="4708528"/>
          </a:xfrm>
          <a:prstGeom prst="rect">
            <a:avLst/>
          </a:prstGeom>
        </p:spPr>
        <p:txBody>
          <a:bodyPr vert="horz" lIns="91440" tIns="45720" rIns="91440" bIns="45720" rtlCol="0" anchor="ctr">
            <a:normAutofit/>
          </a:bodyPr>
          <a:lstStyle/>
          <a:p>
            <a:pPr indent="-228600" defTabSz="914400">
              <a:lnSpc>
                <a:spcPct val="110000"/>
              </a:lnSpc>
              <a:spcAft>
                <a:spcPts val="600"/>
              </a:spcAft>
              <a:buSzPct val="125000"/>
              <a:buFont typeface="Arial" panose="020B0604020202020204" pitchFamily="34" charset="0"/>
              <a:buChar char="•"/>
            </a:pPr>
            <a:r>
              <a:rPr lang="en-US" sz="1500"/>
              <a:t>A common struggle may be that users from differing socio-economic backgrounds may have reduced computer literacy skills, which can therefore negatively affect the use of technology to collaborate, something echoed by Hyndman (Hyndman, 2019). To overcome this barrier to learning, there is not one solution, however Hyndman agrees that a step in the right direction would be to create a ‘shared community of practice’ in where students are using technology regularly to familiarise themselves with how to collaborate effectively (Hyndman, 2019). </a:t>
            </a:r>
          </a:p>
          <a:p>
            <a:pPr indent="-228600" defTabSz="914400">
              <a:lnSpc>
                <a:spcPct val="110000"/>
              </a:lnSpc>
              <a:spcAft>
                <a:spcPts val="600"/>
              </a:spcAft>
              <a:buSzPct val="125000"/>
              <a:buFont typeface="Arial" panose="020B0604020202020204" pitchFamily="34" charset="0"/>
              <a:buChar char="•"/>
            </a:pPr>
            <a:endParaRPr lang="en-US" sz="1500"/>
          </a:p>
          <a:p>
            <a:pPr indent="-228600" defTabSz="914400">
              <a:lnSpc>
                <a:spcPct val="110000"/>
              </a:lnSpc>
              <a:spcAft>
                <a:spcPts val="600"/>
              </a:spcAft>
              <a:buSzPct val="125000"/>
              <a:buFont typeface="Arial" panose="020B0604020202020204" pitchFamily="34" charset="0"/>
              <a:buChar char="•"/>
            </a:pPr>
            <a:r>
              <a:rPr lang="en-US" sz="1500"/>
              <a:t>On the other hand, the use of technology to collaborate can bring about positive Social-Emotional learning (SEL), as students who can work together despite their location barriers can build SEL skills through experiences, which will benefit them in their further professional and personal lives. The ability to collaborate using technology can allow users to build positive relationships and understand others' emotions, this is something that is resonated by Vander-Ark (Vander-Ark, 2020). </a:t>
            </a:r>
          </a:p>
        </p:txBody>
      </p:sp>
      <p:sp>
        <p:nvSpPr>
          <p:cNvPr id="3" name="Footer Placeholder 2">
            <a:extLst>
              <a:ext uri="{FF2B5EF4-FFF2-40B4-BE49-F238E27FC236}">
                <a16:creationId xmlns:a16="http://schemas.microsoft.com/office/drawing/2014/main" id="{C636F870-26A9-4EB0-84ED-21ABE1D438C2}"/>
              </a:ext>
            </a:extLst>
          </p:cNvPr>
          <p:cNvSpPr>
            <a:spLocks noGrp="1"/>
          </p:cNvSpPr>
          <p:nvPr>
            <p:ph type="ftr" sz="quarter" idx="11"/>
          </p:nvPr>
        </p:nvSpPr>
        <p:spPr>
          <a:xfrm>
            <a:off x="1141411" y="5883275"/>
            <a:ext cx="6239309" cy="365125"/>
          </a:xfrm>
        </p:spPr>
        <p:txBody>
          <a:bodyPr vert="horz" lIns="91440" tIns="45720" rIns="91440" bIns="45720" rtlCol="0" anchor="ctr">
            <a:normAutofit/>
          </a:bodyPr>
          <a:lstStyle/>
          <a:p>
            <a:pPr>
              <a:spcAft>
                <a:spcPts val="600"/>
              </a:spcAft>
            </a:pPr>
            <a:r>
              <a:rPr lang="en-US"/>
              <a:t>sophie anna nyari</a:t>
            </a:r>
          </a:p>
        </p:txBody>
      </p:sp>
      <p:grpSp>
        <p:nvGrpSpPr>
          <p:cNvPr id="166" name="Group 165">
            <a:extLst>
              <a:ext uri="{FF2B5EF4-FFF2-40B4-BE49-F238E27FC236}">
                <a16:creationId xmlns:a16="http://schemas.microsoft.com/office/drawing/2014/main" id="{F4E035BE-9FF4-43D3-BC25-CF582D7FF8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solidFill>
            <a:schemeClr val="tx1">
              <a:alpha val="60000"/>
            </a:schemeClr>
          </a:solidFill>
        </p:grpSpPr>
        <p:sp>
          <p:nvSpPr>
            <p:cNvPr id="167" name="Freeform 32">
              <a:extLst>
                <a:ext uri="{FF2B5EF4-FFF2-40B4-BE49-F238E27FC236}">
                  <a16:creationId xmlns:a16="http://schemas.microsoft.com/office/drawing/2014/main" id="{F98BCEB2-EC20-4E84-A994-0AC37292C8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8" name="Freeform 33">
              <a:extLst>
                <a:ext uri="{FF2B5EF4-FFF2-40B4-BE49-F238E27FC236}">
                  <a16:creationId xmlns:a16="http://schemas.microsoft.com/office/drawing/2014/main" id="{7A2E1821-AEDF-417E-9F17-83379E9C094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9" name="Freeform 34">
              <a:extLst>
                <a:ext uri="{FF2B5EF4-FFF2-40B4-BE49-F238E27FC236}">
                  <a16:creationId xmlns:a16="http://schemas.microsoft.com/office/drawing/2014/main" id="{CB3734E2-8292-4B47-B6AB-0E5A058DE9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0" name="Freeform 35">
              <a:extLst>
                <a:ext uri="{FF2B5EF4-FFF2-40B4-BE49-F238E27FC236}">
                  <a16:creationId xmlns:a16="http://schemas.microsoft.com/office/drawing/2014/main" id="{A0B09C51-29AB-45C0-B707-CCFB9DF28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1" name="Freeform 36">
              <a:extLst>
                <a:ext uri="{FF2B5EF4-FFF2-40B4-BE49-F238E27FC236}">
                  <a16:creationId xmlns:a16="http://schemas.microsoft.com/office/drawing/2014/main" id="{510C0CED-AE1B-45AE-B5E1-57521E589D2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2" name="Freeform 37">
              <a:extLst>
                <a:ext uri="{FF2B5EF4-FFF2-40B4-BE49-F238E27FC236}">
                  <a16:creationId xmlns:a16="http://schemas.microsoft.com/office/drawing/2014/main" id="{591F2327-4B45-41AA-B41C-7404B6A1E4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3" name="Freeform 38">
              <a:extLst>
                <a:ext uri="{FF2B5EF4-FFF2-40B4-BE49-F238E27FC236}">
                  <a16:creationId xmlns:a16="http://schemas.microsoft.com/office/drawing/2014/main" id="{5A63224C-41A0-42C0-96F6-0B2BE99A135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4" name="Freeform 39">
              <a:extLst>
                <a:ext uri="{FF2B5EF4-FFF2-40B4-BE49-F238E27FC236}">
                  <a16:creationId xmlns:a16="http://schemas.microsoft.com/office/drawing/2014/main" id="{A7C00B9F-C253-4776-9935-EC02254A4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5" name="Freeform 40">
              <a:extLst>
                <a:ext uri="{FF2B5EF4-FFF2-40B4-BE49-F238E27FC236}">
                  <a16:creationId xmlns:a16="http://schemas.microsoft.com/office/drawing/2014/main" id="{5062D4AA-13F3-4064-8440-FFE8562D854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6" name="Rectangle 41">
              <a:extLst>
                <a:ext uri="{FF2B5EF4-FFF2-40B4-BE49-F238E27FC236}">
                  <a16:creationId xmlns:a16="http://schemas.microsoft.com/office/drawing/2014/main" id="{3E143B27-CB82-440B-879B-D25C1891C19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grpSp>
    </p:spTree>
    <p:extLst>
      <p:ext uri="{BB962C8B-B14F-4D97-AF65-F5344CB8AC3E}">
        <p14:creationId xmlns:p14="http://schemas.microsoft.com/office/powerpoint/2010/main" val="20886942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7EF78-FEC7-4B22-946B-F7EA9CEBF290}"/>
              </a:ext>
            </a:extLst>
          </p:cNvPr>
          <p:cNvSpPr>
            <a:spLocks noGrp="1"/>
          </p:cNvSpPr>
          <p:nvPr>
            <p:ph type="title"/>
          </p:nvPr>
        </p:nvSpPr>
        <p:spPr>
          <a:xfrm>
            <a:off x="1144589" y="90092"/>
            <a:ext cx="9905998" cy="786212"/>
          </a:xfrm>
        </p:spPr>
        <p:txBody>
          <a:bodyPr>
            <a:normAutofit/>
          </a:bodyPr>
          <a:lstStyle/>
          <a:p>
            <a:r>
              <a:rPr lang="en-GB" sz="3200" b="1" dirty="0">
                <a:latin typeface="Arial" panose="020B0604020202020204" pitchFamily="34" charset="0"/>
                <a:cs typeface="Arial" panose="020B0604020202020204" pitchFamily="34" charset="0"/>
              </a:rPr>
              <a:t>Proposed method of research</a:t>
            </a:r>
          </a:p>
        </p:txBody>
      </p:sp>
      <p:sp>
        <p:nvSpPr>
          <p:cNvPr id="6" name="Rectangle 5">
            <a:hlinkClick r:id="rId2"/>
            <a:extLst>
              <a:ext uri="{FF2B5EF4-FFF2-40B4-BE49-F238E27FC236}">
                <a16:creationId xmlns:a16="http://schemas.microsoft.com/office/drawing/2014/main" id="{F8885561-988B-424E-8396-741BE6189F2D}"/>
              </a:ext>
            </a:extLst>
          </p:cNvPr>
          <p:cNvSpPr/>
          <p:nvPr/>
        </p:nvSpPr>
        <p:spPr>
          <a:xfrm>
            <a:off x="8825948" y="137019"/>
            <a:ext cx="2221463" cy="7392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latin typeface="Arial" panose="020B0604020202020204" pitchFamily="34" charset="0"/>
                <a:cs typeface="Arial" panose="020B0604020202020204" pitchFamily="34" charset="0"/>
              </a:rPr>
              <a:t>Questionnaire</a:t>
            </a:r>
            <a:r>
              <a:rPr lang="en-GB" dirty="0"/>
              <a:t> </a:t>
            </a:r>
          </a:p>
        </p:txBody>
      </p:sp>
      <p:graphicFrame>
        <p:nvGraphicFramePr>
          <p:cNvPr id="7" name="Diagram 6">
            <a:extLst>
              <a:ext uri="{FF2B5EF4-FFF2-40B4-BE49-F238E27FC236}">
                <a16:creationId xmlns:a16="http://schemas.microsoft.com/office/drawing/2014/main" id="{011E894E-1957-415E-9F3B-601B6E9F9802}"/>
              </a:ext>
            </a:extLst>
          </p:cNvPr>
          <p:cNvGraphicFramePr/>
          <p:nvPr>
            <p:extLst>
              <p:ext uri="{D42A27DB-BD31-4B8C-83A1-F6EECF244321}">
                <p14:modId xmlns:p14="http://schemas.microsoft.com/office/powerpoint/2010/main" val="750168119"/>
              </p:ext>
            </p:extLst>
          </p:nvPr>
        </p:nvGraphicFramePr>
        <p:xfrm>
          <a:off x="998220" y="1303020"/>
          <a:ext cx="6819899" cy="47243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EEB6EAD0-E2CA-4847-96C0-F41D049334AC}"/>
              </a:ext>
            </a:extLst>
          </p:cNvPr>
          <p:cNvPicPr>
            <a:picLocks noChangeAspect="1"/>
          </p:cNvPicPr>
          <p:nvPr/>
        </p:nvPicPr>
        <p:blipFill rotWithShape="1">
          <a:blip r:embed="rId8"/>
          <a:srcRect l="38688" t="17111" r="38563" b="9111"/>
          <a:stretch/>
        </p:blipFill>
        <p:spPr>
          <a:xfrm>
            <a:off x="8391608" y="1012880"/>
            <a:ext cx="3099352" cy="5653763"/>
          </a:xfrm>
          <a:prstGeom prst="rect">
            <a:avLst/>
          </a:prstGeom>
        </p:spPr>
      </p:pic>
      <p:sp>
        <p:nvSpPr>
          <p:cNvPr id="4" name="Footer Placeholder 3">
            <a:extLst>
              <a:ext uri="{FF2B5EF4-FFF2-40B4-BE49-F238E27FC236}">
                <a16:creationId xmlns:a16="http://schemas.microsoft.com/office/drawing/2014/main" id="{F45D2654-0A24-44E0-BFF6-0B64B53B5B0A}"/>
              </a:ext>
            </a:extLst>
          </p:cNvPr>
          <p:cNvSpPr>
            <a:spLocks noGrp="1"/>
          </p:cNvSpPr>
          <p:nvPr>
            <p:ph type="ftr" sz="quarter" idx="11"/>
          </p:nvPr>
        </p:nvSpPr>
        <p:spPr>
          <a:xfrm>
            <a:off x="6690759" y="6590760"/>
            <a:ext cx="1700849" cy="151765"/>
          </a:xfrm>
        </p:spPr>
        <p:txBody>
          <a:bodyPr/>
          <a:lstStyle/>
          <a:p>
            <a:r>
              <a:rPr lang="en-GB" dirty="0" err="1"/>
              <a:t>sophie</a:t>
            </a:r>
            <a:r>
              <a:rPr lang="en-GB" dirty="0"/>
              <a:t> anna nyari</a:t>
            </a:r>
          </a:p>
        </p:txBody>
      </p:sp>
    </p:spTree>
    <p:extLst>
      <p:ext uri="{BB962C8B-B14F-4D97-AF65-F5344CB8AC3E}">
        <p14:creationId xmlns:p14="http://schemas.microsoft.com/office/powerpoint/2010/main" val="30847987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424F4-5F78-4DB6-8908-39CA70E56F3E}"/>
              </a:ext>
            </a:extLst>
          </p:cNvPr>
          <p:cNvSpPr>
            <a:spLocks noGrp="1"/>
          </p:cNvSpPr>
          <p:nvPr>
            <p:ph type="title"/>
          </p:nvPr>
        </p:nvSpPr>
        <p:spPr>
          <a:xfrm>
            <a:off x="3444834" y="118937"/>
            <a:ext cx="5302332" cy="896403"/>
          </a:xfrm>
        </p:spPr>
        <p:txBody>
          <a:bodyPr/>
          <a:lstStyle/>
          <a:p>
            <a:r>
              <a:rPr lang="en-GB" b="1" dirty="0">
                <a:latin typeface="Arial" panose="020B0604020202020204" pitchFamily="34" charset="0"/>
                <a:cs typeface="Arial" panose="020B0604020202020204" pitchFamily="34" charset="0"/>
              </a:rPr>
              <a:t>Research timeline</a:t>
            </a:r>
          </a:p>
        </p:txBody>
      </p:sp>
      <p:graphicFrame>
        <p:nvGraphicFramePr>
          <p:cNvPr id="5" name="Diagram 4">
            <a:extLst>
              <a:ext uri="{FF2B5EF4-FFF2-40B4-BE49-F238E27FC236}">
                <a16:creationId xmlns:a16="http://schemas.microsoft.com/office/drawing/2014/main" id="{DCBB6681-7990-40EA-89A3-14A385D32652}"/>
              </a:ext>
            </a:extLst>
          </p:cNvPr>
          <p:cNvGraphicFramePr/>
          <p:nvPr>
            <p:extLst>
              <p:ext uri="{D42A27DB-BD31-4B8C-83A1-F6EECF244321}">
                <p14:modId xmlns:p14="http://schemas.microsoft.com/office/powerpoint/2010/main" val="1006645907"/>
              </p:ext>
            </p:extLst>
          </p:nvPr>
        </p:nvGraphicFramePr>
        <p:xfrm>
          <a:off x="76201" y="1664732"/>
          <a:ext cx="6530340" cy="42266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50B91521-ED7B-4E2B-A538-AD748E1EE73C}"/>
              </a:ext>
            </a:extLst>
          </p:cNvPr>
          <p:cNvSpPr txBox="1"/>
          <p:nvPr/>
        </p:nvSpPr>
        <p:spPr>
          <a:xfrm>
            <a:off x="4218708" y="966641"/>
            <a:ext cx="4285211" cy="369332"/>
          </a:xfrm>
          <a:prstGeom prst="rect">
            <a:avLst/>
          </a:prstGeom>
          <a:noFill/>
        </p:spPr>
        <p:txBody>
          <a:bodyPr wrap="square" rtlCol="0">
            <a:spAutoFit/>
          </a:bodyPr>
          <a:lstStyle/>
          <a:p>
            <a:r>
              <a:rPr lang="en-GB" i="1" dirty="0">
                <a:latin typeface="Arial" panose="020B0604020202020204" pitchFamily="34" charset="0"/>
                <a:cs typeface="Arial" panose="020B0604020202020204" pitchFamily="34" charset="0"/>
              </a:rPr>
              <a:t>The process of completing our research.</a:t>
            </a:r>
          </a:p>
        </p:txBody>
      </p:sp>
      <p:sp>
        <p:nvSpPr>
          <p:cNvPr id="7" name="Footer Placeholder 6">
            <a:extLst>
              <a:ext uri="{FF2B5EF4-FFF2-40B4-BE49-F238E27FC236}">
                <a16:creationId xmlns:a16="http://schemas.microsoft.com/office/drawing/2014/main" id="{18290347-BF15-4FC1-9847-F101A4F2AB7A}"/>
              </a:ext>
            </a:extLst>
          </p:cNvPr>
          <p:cNvSpPr>
            <a:spLocks noGrp="1"/>
          </p:cNvSpPr>
          <p:nvPr>
            <p:ph type="ftr" sz="quarter" idx="11"/>
          </p:nvPr>
        </p:nvSpPr>
        <p:spPr>
          <a:xfrm>
            <a:off x="9713911" y="6561455"/>
            <a:ext cx="1243649" cy="113665"/>
          </a:xfrm>
        </p:spPr>
        <p:txBody>
          <a:bodyPr/>
          <a:lstStyle/>
          <a:p>
            <a:r>
              <a:rPr lang="en-GB" dirty="0"/>
              <a:t>Calah riley-lamb</a:t>
            </a:r>
          </a:p>
        </p:txBody>
      </p:sp>
      <p:graphicFrame>
        <p:nvGraphicFramePr>
          <p:cNvPr id="8" name="Table 8">
            <a:extLst>
              <a:ext uri="{FF2B5EF4-FFF2-40B4-BE49-F238E27FC236}">
                <a16:creationId xmlns:a16="http://schemas.microsoft.com/office/drawing/2014/main" id="{BC5B2C39-79E9-4A42-AEDA-A1B4C5F391F7}"/>
              </a:ext>
            </a:extLst>
          </p:cNvPr>
          <p:cNvGraphicFramePr>
            <a:graphicFrameLocks noGrp="1"/>
          </p:cNvGraphicFramePr>
          <p:nvPr>
            <p:extLst>
              <p:ext uri="{D42A27DB-BD31-4B8C-83A1-F6EECF244321}">
                <p14:modId xmlns:p14="http://schemas.microsoft.com/office/powerpoint/2010/main" val="2401614918"/>
              </p:ext>
            </p:extLst>
          </p:nvPr>
        </p:nvGraphicFramePr>
        <p:xfrm>
          <a:off x="5920740" y="2183677"/>
          <a:ext cx="6027419" cy="883920"/>
        </p:xfrm>
        <a:graphic>
          <a:graphicData uri="http://schemas.openxmlformats.org/drawingml/2006/table">
            <a:tbl>
              <a:tblPr firstRow="1" bandRow="1">
                <a:tableStyleId>{5C22544A-7EE6-4342-B048-85BDC9FD1C3A}</a:tableStyleId>
              </a:tblPr>
              <a:tblGrid>
                <a:gridCol w="1512569">
                  <a:extLst>
                    <a:ext uri="{9D8B030D-6E8A-4147-A177-3AD203B41FA5}">
                      <a16:colId xmlns:a16="http://schemas.microsoft.com/office/drawing/2014/main" val="4147055216"/>
                    </a:ext>
                  </a:extLst>
                </a:gridCol>
                <a:gridCol w="1504950">
                  <a:extLst>
                    <a:ext uri="{9D8B030D-6E8A-4147-A177-3AD203B41FA5}">
                      <a16:colId xmlns:a16="http://schemas.microsoft.com/office/drawing/2014/main" val="3451072183"/>
                    </a:ext>
                  </a:extLst>
                </a:gridCol>
                <a:gridCol w="1504950">
                  <a:extLst>
                    <a:ext uri="{9D8B030D-6E8A-4147-A177-3AD203B41FA5}">
                      <a16:colId xmlns:a16="http://schemas.microsoft.com/office/drawing/2014/main" val="3344471034"/>
                    </a:ext>
                  </a:extLst>
                </a:gridCol>
                <a:gridCol w="1504950">
                  <a:extLst>
                    <a:ext uri="{9D8B030D-6E8A-4147-A177-3AD203B41FA5}">
                      <a16:colId xmlns:a16="http://schemas.microsoft.com/office/drawing/2014/main" val="3600418047"/>
                    </a:ext>
                  </a:extLst>
                </a:gridCol>
              </a:tblGrid>
              <a:tr h="253942">
                <a:tc>
                  <a:txBody>
                    <a:bodyPr/>
                    <a:lstStyle/>
                    <a:p>
                      <a:r>
                        <a:rPr lang="en-GB" dirty="0">
                          <a:latin typeface="Arial" panose="020B0604020202020204" pitchFamily="34" charset="0"/>
                          <a:cs typeface="Arial" panose="020B0604020202020204" pitchFamily="34" charset="0"/>
                        </a:rPr>
                        <a:t>Week 1</a:t>
                      </a:r>
                    </a:p>
                  </a:txBody>
                  <a:tcPr/>
                </a:tc>
                <a:tc>
                  <a:txBody>
                    <a:bodyPr/>
                    <a:lstStyle/>
                    <a:p>
                      <a:r>
                        <a:rPr lang="en-GB" dirty="0">
                          <a:latin typeface="Arial" panose="020B0604020202020204" pitchFamily="34" charset="0"/>
                          <a:cs typeface="Arial" panose="020B0604020202020204" pitchFamily="34" charset="0"/>
                        </a:rPr>
                        <a:t>Week</a:t>
                      </a:r>
                      <a:r>
                        <a:rPr lang="en-GB" dirty="0"/>
                        <a:t> 2</a:t>
                      </a:r>
                    </a:p>
                  </a:txBody>
                  <a:tcPr/>
                </a:tc>
                <a:tc>
                  <a:txBody>
                    <a:bodyPr/>
                    <a:lstStyle/>
                    <a:p>
                      <a:r>
                        <a:rPr lang="en-GB" dirty="0"/>
                        <a:t>Week 3</a:t>
                      </a:r>
                    </a:p>
                  </a:txBody>
                  <a:tcPr/>
                </a:tc>
                <a:tc>
                  <a:txBody>
                    <a:bodyPr/>
                    <a:lstStyle/>
                    <a:p>
                      <a:r>
                        <a:rPr lang="en-GB" dirty="0"/>
                        <a:t>Week 4</a:t>
                      </a:r>
                    </a:p>
                  </a:txBody>
                  <a:tcPr/>
                </a:tc>
                <a:extLst>
                  <a:ext uri="{0D108BD9-81ED-4DB2-BD59-A6C34878D82A}">
                    <a16:rowId xmlns:a16="http://schemas.microsoft.com/office/drawing/2014/main" val="306562719"/>
                  </a:ext>
                </a:extLst>
              </a:tr>
              <a:tr h="414743">
                <a:tc>
                  <a:txBody>
                    <a:bodyPr/>
                    <a:lstStyle/>
                    <a:p>
                      <a:r>
                        <a:rPr lang="en-GB" sz="1400" dirty="0">
                          <a:latin typeface="Arial" panose="020B0604020202020204" pitchFamily="34" charset="0"/>
                          <a:cs typeface="Arial" panose="020B0604020202020204" pitchFamily="34" charset="0"/>
                        </a:rPr>
                        <a:t>Planning</a:t>
                      </a:r>
                      <a:r>
                        <a:rPr lang="en-GB" sz="1400">
                          <a:latin typeface="Arial" panose="020B0604020202020204" pitchFamily="34" charset="0"/>
                          <a:cs typeface="Arial" panose="020B0604020202020204" pitchFamily="34" charset="0"/>
                        </a:rPr>
                        <a:t>/ research</a:t>
                      </a:r>
                      <a:endParaRPr lang="en-GB" sz="1400" dirty="0">
                        <a:latin typeface="Arial" panose="020B0604020202020204" pitchFamily="34" charset="0"/>
                        <a:cs typeface="Arial" panose="020B0604020202020204" pitchFamily="34" charset="0"/>
                      </a:endParaRPr>
                    </a:p>
                  </a:txBody>
                  <a:tcPr/>
                </a:tc>
                <a:tc>
                  <a:txBody>
                    <a:bodyPr/>
                    <a:lstStyle/>
                    <a:p>
                      <a:r>
                        <a:rPr lang="en-GB" sz="1400" dirty="0">
                          <a:latin typeface="Arial" panose="020B0604020202020204" pitchFamily="34" charset="0"/>
                          <a:cs typeface="Arial" panose="020B0604020202020204" pitchFamily="34" charset="0"/>
                        </a:rPr>
                        <a:t>Data collection</a:t>
                      </a:r>
                    </a:p>
                  </a:txBody>
                  <a:tcPr/>
                </a:tc>
                <a:tc>
                  <a:txBody>
                    <a:bodyPr/>
                    <a:lstStyle/>
                    <a:p>
                      <a:r>
                        <a:rPr lang="en-GB" sz="1400" dirty="0">
                          <a:latin typeface="Arial" panose="020B0604020202020204" pitchFamily="34" charset="0"/>
                          <a:cs typeface="Arial" panose="020B0604020202020204" pitchFamily="34" charset="0"/>
                        </a:rPr>
                        <a:t>Analysis</a:t>
                      </a:r>
                    </a:p>
                  </a:txBody>
                  <a:tcPr/>
                </a:tc>
                <a:tc>
                  <a:txBody>
                    <a:bodyPr/>
                    <a:lstStyle/>
                    <a:p>
                      <a:r>
                        <a:rPr lang="en-GB" sz="1400" dirty="0">
                          <a:latin typeface="Arial" panose="020B0604020202020204" pitchFamily="34" charset="0"/>
                          <a:cs typeface="Arial" panose="020B0604020202020204" pitchFamily="34" charset="0"/>
                        </a:rPr>
                        <a:t>Final report write up</a:t>
                      </a:r>
                    </a:p>
                  </a:txBody>
                  <a:tcPr/>
                </a:tc>
                <a:extLst>
                  <a:ext uri="{0D108BD9-81ED-4DB2-BD59-A6C34878D82A}">
                    <a16:rowId xmlns:a16="http://schemas.microsoft.com/office/drawing/2014/main" val="4252593394"/>
                  </a:ext>
                </a:extLst>
              </a:tr>
            </a:tbl>
          </a:graphicData>
        </a:graphic>
      </p:graphicFrame>
      <p:graphicFrame>
        <p:nvGraphicFramePr>
          <p:cNvPr id="10" name="Table 10">
            <a:extLst>
              <a:ext uri="{FF2B5EF4-FFF2-40B4-BE49-F238E27FC236}">
                <a16:creationId xmlns:a16="http://schemas.microsoft.com/office/drawing/2014/main" id="{706870CB-D208-492E-89A9-198BDCBC6E77}"/>
              </a:ext>
            </a:extLst>
          </p:cNvPr>
          <p:cNvGraphicFramePr>
            <a:graphicFrameLocks noGrp="1"/>
          </p:cNvGraphicFramePr>
          <p:nvPr>
            <p:extLst>
              <p:ext uri="{D42A27DB-BD31-4B8C-83A1-F6EECF244321}">
                <p14:modId xmlns:p14="http://schemas.microsoft.com/office/powerpoint/2010/main" val="3638784805"/>
              </p:ext>
            </p:extLst>
          </p:nvPr>
        </p:nvGraphicFramePr>
        <p:xfrm>
          <a:off x="5928358" y="3616174"/>
          <a:ext cx="6019800" cy="2090693"/>
        </p:xfrm>
        <a:graphic>
          <a:graphicData uri="http://schemas.openxmlformats.org/drawingml/2006/table">
            <a:tbl>
              <a:tblPr firstRow="1" bandRow="1">
                <a:tableStyleId>{5C22544A-7EE6-4342-B048-85BDC9FD1C3A}</a:tableStyleId>
              </a:tblPr>
              <a:tblGrid>
                <a:gridCol w="1504950">
                  <a:extLst>
                    <a:ext uri="{9D8B030D-6E8A-4147-A177-3AD203B41FA5}">
                      <a16:colId xmlns:a16="http://schemas.microsoft.com/office/drawing/2014/main" val="3718806848"/>
                    </a:ext>
                  </a:extLst>
                </a:gridCol>
                <a:gridCol w="1504950">
                  <a:extLst>
                    <a:ext uri="{9D8B030D-6E8A-4147-A177-3AD203B41FA5}">
                      <a16:colId xmlns:a16="http://schemas.microsoft.com/office/drawing/2014/main" val="1570842524"/>
                    </a:ext>
                  </a:extLst>
                </a:gridCol>
                <a:gridCol w="1504950">
                  <a:extLst>
                    <a:ext uri="{9D8B030D-6E8A-4147-A177-3AD203B41FA5}">
                      <a16:colId xmlns:a16="http://schemas.microsoft.com/office/drawing/2014/main" val="3907645060"/>
                    </a:ext>
                  </a:extLst>
                </a:gridCol>
                <a:gridCol w="1504950">
                  <a:extLst>
                    <a:ext uri="{9D8B030D-6E8A-4147-A177-3AD203B41FA5}">
                      <a16:colId xmlns:a16="http://schemas.microsoft.com/office/drawing/2014/main" val="2145675638"/>
                    </a:ext>
                  </a:extLst>
                </a:gridCol>
              </a:tblGrid>
              <a:tr h="522174">
                <a:tc>
                  <a:txBody>
                    <a:bodyPr/>
                    <a:lstStyle/>
                    <a:p>
                      <a:r>
                        <a:rPr lang="en-GB" dirty="0"/>
                        <a:t>Task</a:t>
                      </a:r>
                    </a:p>
                  </a:txBody>
                  <a:tcPr/>
                </a:tc>
                <a:tc>
                  <a:txBody>
                    <a:bodyPr/>
                    <a:lstStyle/>
                    <a:p>
                      <a:r>
                        <a:rPr lang="en-GB" dirty="0"/>
                        <a:t>Start date</a:t>
                      </a:r>
                    </a:p>
                  </a:txBody>
                  <a:tcPr/>
                </a:tc>
                <a:tc>
                  <a:txBody>
                    <a:bodyPr/>
                    <a:lstStyle/>
                    <a:p>
                      <a:r>
                        <a:rPr lang="en-GB" dirty="0"/>
                        <a:t>End date</a:t>
                      </a:r>
                    </a:p>
                  </a:txBody>
                  <a:tcPr/>
                </a:tc>
                <a:tc>
                  <a:txBody>
                    <a:bodyPr/>
                    <a:lstStyle/>
                    <a:p>
                      <a:r>
                        <a:rPr lang="en-GB" dirty="0"/>
                        <a:t>Number of days</a:t>
                      </a:r>
                    </a:p>
                  </a:txBody>
                  <a:tcPr/>
                </a:tc>
                <a:extLst>
                  <a:ext uri="{0D108BD9-81ED-4DB2-BD59-A6C34878D82A}">
                    <a16:rowId xmlns:a16="http://schemas.microsoft.com/office/drawing/2014/main" val="678426258"/>
                  </a:ext>
                </a:extLst>
              </a:tr>
              <a:tr h="410279">
                <a:tc>
                  <a:txBody>
                    <a:bodyPr/>
                    <a:lstStyle/>
                    <a:p>
                      <a:r>
                        <a:rPr lang="en-GB" sz="1400" dirty="0">
                          <a:latin typeface="Arial" panose="020B0604020202020204" pitchFamily="34" charset="0"/>
                          <a:cs typeface="Arial" panose="020B0604020202020204" pitchFamily="34" charset="0"/>
                        </a:rPr>
                        <a:t>Planning/</a:t>
                      </a:r>
                    </a:p>
                    <a:p>
                      <a:r>
                        <a:rPr lang="en-GB" sz="1400" dirty="0">
                          <a:latin typeface="Arial" panose="020B0604020202020204" pitchFamily="34" charset="0"/>
                          <a:cs typeface="Arial" panose="020B0604020202020204" pitchFamily="34" charset="0"/>
                        </a:rPr>
                        <a:t>research</a:t>
                      </a:r>
                    </a:p>
                  </a:txBody>
                  <a:tcPr/>
                </a:tc>
                <a:tc>
                  <a:txBody>
                    <a:bodyPr/>
                    <a:lstStyle/>
                    <a:p>
                      <a:r>
                        <a:rPr lang="en-GB" sz="1400" dirty="0">
                          <a:latin typeface="Arial" panose="020B0604020202020204" pitchFamily="34" charset="0"/>
                          <a:cs typeface="Arial" panose="020B0604020202020204" pitchFamily="34" charset="0"/>
                        </a:rPr>
                        <a:t>04/02/22</a:t>
                      </a:r>
                    </a:p>
                  </a:txBody>
                  <a:tcPr/>
                </a:tc>
                <a:tc>
                  <a:txBody>
                    <a:bodyPr/>
                    <a:lstStyle/>
                    <a:p>
                      <a:r>
                        <a:rPr lang="en-GB" sz="1400" dirty="0">
                          <a:latin typeface="Arial" panose="020B0604020202020204" pitchFamily="34" charset="0"/>
                          <a:cs typeface="Arial" panose="020B0604020202020204" pitchFamily="34" charset="0"/>
                        </a:rPr>
                        <a:t>11/02/22</a:t>
                      </a:r>
                    </a:p>
                  </a:txBody>
                  <a:tcPr/>
                </a:tc>
                <a:tc>
                  <a:txBody>
                    <a:bodyPr/>
                    <a:lstStyle/>
                    <a:p>
                      <a:r>
                        <a:rPr lang="en-GB" sz="1400" dirty="0">
                          <a:latin typeface="Arial" panose="020B0604020202020204" pitchFamily="34" charset="0"/>
                          <a:cs typeface="Arial" panose="020B0604020202020204" pitchFamily="34" charset="0"/>
                        </a:rPr>
                        <a:t>7</a:t>
                      </a:r>
                    </a:p>
                  </a:txBody>
                  <a:tcPr/>
                </a:tc>
                <a:extLst>
                  <a:ext uri="{0D108BD9-81ED-4DB2-BD59-A6C34878D82A}">
                    <a16:rowId xmlns:a16="http://schemas.microsoft.com/office/drawing/2014/main" val="3620297532"/>
                  </a:ext>
                </a:extLst>
              </a:tr>
              <a:tr h="522174">
                <a:tc>
                  <a:txBody>
                    <a:bodyPr/>
                    <a:lstStyle/>
                    <a:p>
                      <a:r>
                        <a:rPr lang="en-GB" sz="1400" dirty="0">
                          <a:latin typeface="Arial" panose="020B0604020202020204" pitchFamily="34" charset="0"/>
                          <a:cs typeface="Arial" panose="020B0604020202020204" pitchFamily="34" charset="0"/>
                        </a:rPr>
                        <a:t>Data collection</a:t>
                      </a:r>
                    </a:p>
                  </a:txBody>
                  <a:tcPr/>
                </a:tc>
                <a:tc>
                  <a:txBody>
                    <a:bodyPr/>
                    <a:lstStyle/>
                    <a:p>
                      <a:r>
                        <a:rPr lang="en-GB" sz="1400" dirty="0">
                          <a:latin typeface="Arial" panose="020B0604020202020204" pitchFamily="34" charset="0"/>
                          <a:cs typeface="Arial" panose="020B0604020202020204" pitchFamily="34" charset="0"/>
                        </a:rPr>
                        <a:t>11/02/22</a:t>
                      </a:r>
                    </a:p>
                  </a:txBody>
                  <a:tcPr/>
                </a:tc>
                <a:tc>
                  <a:txBody>
                    <a:bodyPr/>
                    <a:lstStyle/>
                    <a:p>
                      <a:r>
                        <a:rPr lang="en-GB" sz="1400" dirty="0">
                          <a:latin typeface="Arial" panose="020B0604020202020204" pitchFamily="34" charset="0"/>
                          <a:cs typeface="Arial" panose="020B0604020202020204" pitchFamily="34" charset="0"/>
                        </a:rPr>
                        <a:t>18/02/22</a:t>
                      </a:r>
                    </a:p>
                  </a:txBody>
                  <a:tcPr/>
                </a:tc>
                <a:tc>
                  <a:txBody>
                    <a:bodyPr/>
                    <a:lstStyle/>
                    <a:p>
                      <a:r>
                        <a:rPr lang="en-GB" sz="1400" dirty="0">
                          <a:latin typeface="Arial" panose="020B0604020202020204" pitchFamily="34" charset="0"/>
                          <a:cs typeface="Arial" panose="020B0604020202020204" pitchFamily="34" charset="0"/>
                        </a:rPr>
                        <a:t>7</a:t>
                      </a:r>
                    </a:p>
                  </a:txBody>
                  <a:tcPr/>
                </a:tc>
                <a:extLst>
                  <a:ext uri="{0D108BD9-81ED-4DB2-BD59-A6C34878D82A}">
                    <a16:rowId xmlns:a16="http://schemas.microsoft.com/office/drawing/2014/main" val="2165840740"/>
                  </a:ext>
                </a:extLst>
              </a:tr>
              <a:tr h="410279">
                <a:tc>
                  <a:txBody>
                    <a:bodyPr/>
                    <a:lstStyle/>
                    <a:p>
                      <a:r>
                        <a:rPr lang="en-GB" sz="1400" dirty="0">
                          <a:latin typeface="Arial" panose="020B0604020202020204" pitchFamily="34" charset="0"/>
                          <a:cs typeface="Arial" panose="020B0604020202020204" pitchFamily="34" charset="0"/>
                        </a:rPr>
                        <a:t>Analysis</a:t>
                      </a:r>
                    </a:p>
                  </a:txBody>
                  <a:tcPr/>
                </a:tc>
                <a:tc>
                  <a:txBody>
                    <a:bodyPr/>
                    <a:lstStyle/>
                    <a:p>
                      <a:r>
                        <a:rPr lang="en-GB" sz="1400" dirty="0">
                          <a:latin typeface="Arial" panose="020B0604020202020204" pitchFamily="34" charset="0"/>
                          <a:cs typeface="Arial" panose="020B0604020202020204" pitchFamily="34" charset="0"/>
                        </a:rPr>
                        <a:t>18/02/22</a:t>
                      </a:r>
                    </a:p>
                  </a:txBody>
                  <a:tcPr/>
                </a:tc>
                <a:tc>
                  <a:txBody>
                    <a:bodyPr/>
                    <a:lstStyle/>
                    <a:p>
                      <a:r>
                        <a:rPr lang="en-GB" sz="1400" dirty="0">
                          <a:latin typeface="Arial" panose="020B0604020202020204" pitchFamily="34" charset="0"/>
                          <a:cs typeface="Arial" panose="020B0604020202020204" pitchFamily="34" charset="0"/>
                        </a:rPr>
                        <a:t>25/02/22</a:t>
                      </a:r>
                    </a:p>
                  </a:txBody>
                  <a:tcPr/>
                </a:tc>
                <a:tc>
                  <a:txBody>
                    <a:bodyPr/>
                    <a:lstStyle/>
                    <a:p>
                      <a:r>
                        <a:rPr lang="en-GB" sz="1400" dirty="0">
                          <a:latin typeface="Arial" panose="020B0604020202020204" pitchFamily="34" charset="0"/>
                          <a:cs typeface="Arial" panose="020B0604020202020204" pitchFamily="34" charset="0"/>
                        </a:rPr>
                        <a:t>7</a:t>
                      </a:r>
                    </a:p>
                  </a:txBody>
                  <a:tcPr/>
                </a:tc>
                <a:extLst>
                  <a:ext uri="{0D108BD9-81ED-4DB2-BD59-A6C34878D82A}">
                    <a16:rowId xmlns:a16="http://schemas.microsoft.com/office/drawing/2014/main" val="395601188"/>
                  </a:ext>
                </a:extLst>
              </a:tr>
            </a:tbl>
          </a:graphicData>
        </a:graphic>
      </p:graphicFrame>
    </p:spTree>
    <p:extLst>
      <p:ext uri="{BB962C8B-B14F-4D97-AF65-F5344CB8AC3E}">
        <p14:creationId xmlns:p14="http://schemas.microsoft.com/office/powerpoint/2010/main" val="21742295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92770-8A80-4746-9133-C1FD58063AEB}"/>
              </a:ext>
            </a:extLst>
          </p:cNvPr>
          <p:cNvSpPr>
            <a:spLocks noGrp="1"/>
          </p:cNvSpPr>
          <p:nvPr>
            <p:ph type="title"/>
          </p:nvPr>
        </p:nvSpPr>
        <p:spPr>
          <a:xfrm>
            <a:off x="5151620" y="894710"/>
            <a:ext cx="2834140" cy="800417"/>
          </a:xfrm>
        </p:spPr>
        <p:txBody>
          <a:bodyPr>
            <a:normAutofit fontScale="90000"/>
          </a:bodyPr>
          <a:lstStyle/>
          <a:p>
            <a:r>
              <a:rPr lang="en-GB" b="1" dirty="0">
                <a:latin typeface="Arial" panose="020B0604020202020204" pitchFamily="34" charset="0"/>
                <a:cs typeface="Arial" panose="020B0604020202020204" pitchFamily="34" charset="0"/>
              </a:rPr>
              <a:t>Hypothesis</a:t>
            </a:r>
          </a:p>
        </p:txBody>
      </p:sp>
      <p:grpSp>
        <p:nvGrpSpPr>
          <p:cNvPr id="9" name="Group 8">
            <a:extLst>
              <a:ext uri="{FF2B5EF4-FFF2-40B4-BE49-F238E27FC236}">
                <a16:creationId xmlns:a16="http://schemas.microsoft.com/office/drawing/2014/main" id="{2CF48BBA-592E-4959-B110-CE0337718D81}"/>
              </a:ext>
            </a:extLst>
          </p:cNvPr>
          <p:cNvGrpSpPr/>
          <p:nvPr/>
        </p:nvGrpSpPr>
        <p:grpSpPr>
          <a:xfrm>
            <a:off x="4324600" y="1905000"/>
            <a:ext cx="4488180" cy="967740"/>
            <a:chOff x="4372920" y="1912620"/>
            <a:chExt cx="4488180" cy="967740"/>
          </a:xfrm>
        </p:grpSpPr>
        <p:sp>
          <p:nvSpPr>
            <p:cNvPr id="7" name="Rectangle: Rounded Corners 6">
              <a:extLst>
                <a:ext uri="{FF2B5EF4-FFF2-40B4-BE49-F238E27FC236}">
                  <a16:creationId xmlns:a16="http://schemas.microsoft.com/office/drawing/2014/main" id="{99B04FC9-260D-480F-B7C1-60A82BDE31BF}"/>
                </a:ext>
              </a:extLst>
            </p:cNvPr>
            <p:cNvSpPr/>
            <p:nvPr/>
          </p:nvSpPr>
          <p:spPr>
            <a:xfrm>
              <a:off x="4372920" y="1912620"/>
              <a:ext cx="4488180" cy="967740"/>
            </a:xfrm>
            <a:prstGeom prst="roundRect">
              <a:avLst/>
            </a:prstGeom>
            <a:solidFill>
              <a:srgbClr val="FCBD1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42EE1450-1378-4D45-90AD-BA07B6727402}"/>
                </a:ext>
              </a:extLst>
            </p:cNvPr>
            <p:cNvSpPr txBox="1"/>
            <p:nvPr/>
          </p:nvSpPr>
          <p:spPr>
            <a:xfrm>
              <a:off x="4531982" y="2049090"/>
              <a:ext cx="4170057" cy="584775"/>
            </a:xfrm>
            <a:prstGeom prst="rect">
              <a:avLst/>
            </a:prstGeom>
            <a:noFill/>
          </p:spPr>
          <p:txBody>
            <a:bodyPr wrap="square" rtlCol="0">
              <a:spAutoFit/>
            </a:bodyPr>
            <a:lstStyle/>
            <a:p>
              <a:r>
                <a:rPr lang="en-GB" sz="3200" i="1" dirty="0">
                  <a:latin typeface="Arial" panose="020B0604020202020204" pitchFamily="34" charset="0"/>
                  <a:cs typeface="Arial" panose="020B0604020202020204" pitchFamily="34" charset="0"/>
                </a:rPr>
                <a:t>What will we find out?</a:t>
              </a:r>
            </a:p>
          </p:txBody>
        </p:sp>
      </p:grpSp>
      <p:graphicFrame>
        <p:nvGraphicFramePr>
          <p:cNvPr id="16" name="TextBox 4">
            <a:extLst>
              <a:ext uri="{FF2B5EF4-FFF2-40B4-BE49-F238E27FC236}">
                <a16:creationId xmlns:a16="http://schemas.microsoft.com/office/drawing/2014/main" id="{70CE3F91-9828-468A-9C1A-4A49F8D05B19}"/>
              </a:ext>
            </a:extLst>
          </p:cNvPr>
          <p:cNvGraphicFramePr/>
          <p:nvPr>
            <p:extLst>
              <p:ext uri="{D42A27DB-BD31-4B8C-83A1-F6EECF244321}">
                <p14:modId xmlns:p14="http://schemas.microsoft.com/office/powerpoint/2010/main" val="1732582907"/>
              </p:ext>
            </p:extLst>
          </p:nvPr>
        </p:nvGraphicFramePr>
        <p:xfrm>
          <a:off x="1674420" y="3249294"/>
          <a:ext cx="9488384" cy="23083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Footer Placeholder 10">
            <a:extLst>
              <a:ext uri="{FF2B5EF4-FFF2-40B4-BE49-F238E27FC236}">
                <a16:creationId xmlns:a16="http://schemas.microsoft.com/office/drawing/2014/main" id="{FDE4B8F9-C971-42C9-B327-F353EBE535CD}"/>
              </a:ext>
            </a:extLst>
          </p:cNvPr>
          <p:cNvSpPr>
            <a:spLocks noGrp="1"/>
          </p:cNvSpPr>
          <p:nvPr>
            <p:ph type="ftr" sz="quarter" idx="11"/>
          </p:nvPr>
        </p:nvSpPr>
        <p:spPr>
          <a:xfrm>
            <a:off x="9706291" y="6488192"/>
            <a:ext cx="1319849" cy="220345"/>
          </a:xfrm>
        </p:spPr>
        <p:txBody>
          <a:bodyPr/>
          <a:lstStyle/>
          <a:p>
            <a:r>
              <a:rPr lang="en-GB" dirty="0" err="1"/>
              <a:t>calah</a:t>
            </a:r>
            <a:r>
              <a:rPr lang="en-GB" dirty="0"/>
              <a:t> riley-lamb</a:t>
            </a:r>
          </a:p>
        </p:txBody>
      </p:sp>
    </p:spTree>
    <p:extLst>
      <p:ext uri="{BB962C8B-B14F-4D97-AF65-F5344CB8AC3E}">
        <p14:creationId xmlns:p14="http://schemas.microsoft.com/office/powerpoint/2010/main" val="3573389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D5751D9-5035-44E7-8205-415598484309}"/>
              </a:ext>
            </a:extLst>
          </p:cNvPr>
          <p:cNvSpPr/>
          <p:nvPr/>
        </p:nvSpPr>
        <p:spPr>
          <a:xfrm>
            <a:off x="1447800" y="383808"/>
            <a:ext cx="9890760" cy="3608488"/>
          </a:xfrm>
          <a:prstGeom prst="rect">
            <a:avLst/>
          </a:prstGeom>
        </p:spPr>
        <p:txBody>
          <a:bodyPr wrap="square">
            <a:spAutoFit/>
          </a:bodyPr>
          <a:lstStyle/>
          <a:p>
            <a:pPr>
              <a:lnSpc>
                <a:spcPct val="150000"/>
              </a:lnSpc>
            </a:pPr>
            <a:r>
              <a:rPr lang="en-GB" sz="2800" b="1" dirty="0">
                <a:latin typeface="Times New Roman" panose="02020603050405020304" pitchFamily="18" charset="0"/>
              </a:rPr>
              <a:t>Reference</a:t>
            </a:r>
            <a:r>
              <a:rPr lang="en-GB" sz="2800" dirty="0">
                <a:latin typeface="Times New Roman" panose="02020603050405020304" pitchFamily="18" charset="0"/>
              </a:rPr>
              <a:t> </a:t>
            </a:r>
            <a:r>
              <a:rPr lang="en-GB" sz="2800" b="1" dirty="0">
                <a:latin typeface="Times New Roman" panose="02020603050405020304" pitchFamily="18" charset="0"/>
              </a:rPr>
              <a:t>list</a:t>
            </a:r>
          </a:p>
          <a:p>
            <a:pPr>
              <a:lnSpc>
                <a:spcPct val="150000"/>
              </a:lnSpc>
            </a:pPr>
            <a:endParaRPr lang="en-GB" sz="2800" dirty="0">
              <a:latin typeface="Times New Roman" panose="02020603050405020304" pitchFamily="18" charset="0"/>
            </a:endParaRPr>
          </a:p>
          <a:p>
            <a:pPr marL="285750" indent="-285750">
              <a:lnSpc>
                <a:spcPct val="150000"/>
              </a:lnSpc>
              <a:buFont typeface="Arial" panose="020B0604020202020204" pitchFamily="34" charset="0"/>
              <a:buChar char="•"/>
            </a:pPr>
            <a:r>
              <a:rPr lang="en-GB" sz="1400" dirty="0">
                <a:latin typeface="Times New Roman" panose="02020603050405020304" pitchFamily="18" charset="0"/>
              </a:rPr>
              <a:t>Hyndman, B. (2019). Ten Reasons why Teachers can Struggle to use Technology in the Classroom. </a:t>
            </a:r>
            <a:r>
              <a:rPr lang="en-GB" sz="1400" i="1" dirty="0">
                <a:latin typeface="Times New Roman" panose="02020603050405020304" pitchFamily="18" charset="0"/>
              </a:rPr>
              <a:t>SCIENCE EDUCATIONAL NEWS</a:t>
            </a:r>
            <a:r>
              <a:rPr lang="en-GB" sz="1400" dirty="0">
                <a:latin typeface="Times New Roman" panose="02020603050405020304" pitchFamily="18" charset="0"/>
              </a:rPr>
              <a:t>, [online] 67(4). Available at: https://researchoutput.csu.edu.au/ws/portalfiles/portal/124325978/34366631_Published_article.pdf.</a:t>
            </a:r>
          </a:p>
          <a:p>
            <a:pPr marL="285750" indent="-285750">
              <a:lnSpc>
                <a:spcPct val="150000"/>
              </a:lnSpc>
              <a:buFont typeface="Arial" panose="020B0604020202020204" pitchFamily="34" charset="0"/>
              <a:buChar char="•"/>
            </a:pPr>
            <a:r>
              <a:rPr lang="en-GB" sz="1400" dirty="0">
                <a:latin typeface="Times New Roman" panose="02020603050405020304" pitchFamily="18" charset="0"/>
              </a:rPr>
              <a:t>Shinder, D. (2005). </a:t>
            </a:r>
            <a:r>
              <a:rPr lang="en-GB" sz="1400" i="1" dirty="0">
                <a:latin typeface="Times New Roman" panose="02020603050405020304" pitchFamily="18" charset="0"/>
              </a:rPr>
              <a:t>Ethical issues for IT security professionals</a:t>
            </a:r>
            <a:r>
              <a:rPr lang="en-GB" sz="1400" dirty="0">
                <a:latin typeface="Times New Roman" panose="02020603050405020304" pitchFamily="18" charset="0"/>
              </a:rPr>
              <a:t>. [online] Computerworld. Available at: https://www.computerworld.com/article/2557944/ethical-issues-for-it-security-professionals.html.</a:t>
            </a:r>
          </a:p>
          <a:p>
            <a:pPr marL="285750" indent="-285750">
              <a:lnSpc>
                <a:spcPct val="150000"/>
              </a:lnSpc>
              <a:buFont typeface="Arial" panose="020B0604020202020204" pitchFamily="34" charset="0"/>
              <a:buChar char="•"/>
            </a:pPr>
            <a:r>
              <a:rPr lang="en-GB" sz="1400" dirty="0">
                <a:latin typeface="Times New Roman" panose="02020603050405020304" pitchFamily="18" charset="0"/>
              </a:rPr>
              <a:t>Vander-Ark, T. (2020). </a:t>
            </a:r>
            <a:r>
              <a:rPr lang="en-GB" sz="1400" i="1" dirty="0">
                <a:latin typeface="Times New Roman" panose="02020603050405020304" pitchFamily="18" charset="0"/>
              </a:rPr>
              <a:t>7 Ways Tech Supports Collaborative Learning</a:t>
            </a:r>
            <a:r>
              <a:rPr lang="en-GB" sz="1400" dirty="0">
                <a:latin typeface="Times New Roman" panose="02020603050405020304" pitchFamily="18" charset="0"/>
              </a:rPr>
              <a:t>. [online] Getting Smart. Available at: https://www.gettingsmart.com/2020/01/11/7-ways-tech-supports-collaborative-learning/.</a:t>
            </a:r>
          </a:p>
        </p:txBody>
      </p:sp>
    </p:spTree>
    <p:extLst>
      <p:ext uri="{BB962C8B-B14F-4D97-AF65-F5344CB8AC3E}">
        <p14:creationId xmlns:p14="http://schemas.microsoft.com/office/powerpoint/2010/main" val="96652665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7410AC8C6F95F4D9E71F942A85CABE2" ma:contentTypeVersion="0" ma:contentTypeDescription="Create a new document." ma:contentTypeScope="" ma:versionID="bf0ebf7c5eabaabd71b7b7a99829edf9">
  <xsd:schema xmlns:xsd="http://www.w3.org/2001/XMLSchema" xmlns:xs="http://www.w3.org/2001/XMLSchema" xmlns:p="http://schemas.microsoft.com/office/2006/metadata/properties" targetNamespace="http://schemas.microsoft.com/office/2006/metadata/properties" ma:root="true" ma:fieldsID="6154d1c28ff6baa1249d319d9d477b3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85244F-B480-4199-8A9D-9D125A693FDB}">
  <ds:schemaRefs>
    <ds:schemaRef ds:uri="http://schemas.microsoft.com/sharepoint/v3/contenttype/forms"/>
  </ds:schemaRefs>
</ds:datastoreItem>
</file>

<file path=customXml/itemProps2.xml><?xml version="1.0" encoding="utf-8"?>
<ds:datastoreItem xmlns:ds="http://schemas.openxmlformats.org/officeDocument/2006/customXml" ds:itemID="{00CEB3AC-9E8E-4780-B6CB-E84536D366D0}">
  <ds:schemaRefs>
    <ds:schemaRef ds:uri="http://schemas.microsoft.com/office/2006/metadata/properties"/>
    <ds:schemaRef ds:uri="http://purl.org/dc/terms/"/>
    <ds:schemaRef ds:uri="http://purl.org/dc/dcmityp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333511B-DC88-4A28-A543-AD9E5F3A55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51</TotalTime>
  <Words>910</Words>
  <Application>Microsoft Office PowerPoint</Application>
  <PresentationFormat>Widescreen</PresentationFormat>
  <Paragraphs>70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Times New Roman</vt:lpstr>
      <vt:lpstr>Tw Cen MT</vt:lpstr>
      <vt:lpstr>Circuit</vt:lpstr>
      <vt:lpstr>Are Staff and Students confident in using technology to collaborate at UWTSD?</vt:lpstr>
      <vt:lpstr>Introduction  </vt:lpstr>
      <vt:lpstr>rationale</vt:lpstr>
      <vt:lpstr>Ethical considerations</vt:lpstr>
      <vt:lpstr>Proposed method of research</vt:lpstr>
      <vt:lpstr>Research timeline</vt:lpstr>
      <vt:lpstr>Hypothesis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Are Staff and Students confident in using technology to collaborate at UWTSD?</dc:title>
  <dc:creator>Sophie Nyari (2122779)</dc:creator>
  <cp:lastModifiedBy>Calah Riley-Lamb (2121869)</cp:lastModifiedBy>
  <cp:revision>2</cp:revision>
  <dcterms:created xsi:type="dcterms:W3CDTF">2022-02-25T13:24:26Z</dcterms:created>
  <dcterms:modified xsi:type="dcterms:W3CDTF">2022-02-26T21:50:55Z</dcterms:modified>
</cp:coreProperties>
</file>