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18"/>
  </p:notesMasterIdLst>
  <p:sldIdLst>
    <p:sldId id="256" r:id="rId2"/>
    <p:sldId id="258" r:id="rId3"/>
    <p:sldId id="259" r:id="rId4"/>
    <p:sldId id="260" r:id="rId5"/>
    <p:sldId id="261" r:id="rId6"/>
    <p:sldId id="262" r:id="rId7"/>
    <p:sldId id="263" r:id="rId8"/>
    <p:sldId id="264" r:id="rId9"/>
    <p:sldId id="265" r:id="rId10"/>
    <p:sldId id="266" r:id="rId11"/>
    <p:sldId id="269" r:id="rId12"/>
    <p:sldId id="267" r:id="rId13"/>
    <p:sldId id="268" r:id="rId14"/>
    <p:sldId id="270" r:id="rId15"/>
    <p:sldId id="271" r:id="rId16"/>
    <p:sldId id="27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900ECB-372F-43D7-B1B4-E99B602F00D3}" v="167" dt="2026-07-16T16:41:34.5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286" autoAdjust="0"/>
    <p:restoredTop sz="94660"/>
  </p:normalViewPr>
  <p:slideViewPr>
    <p:cSldViewPr snapToGrid="0">
      <p:cViewPr>
        <p:scale>
          <a:sx n="60" d="100"/>
          <a:sy n="60" d="100"/>
        </p:scale>
        <p:origin x="78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lsius Neboh (2434221)" userId="509c62e9-c277-443c-9b2f-bd7fb466c570" providerId="ADAL" clId="{8BCE91AF-423D-4B27-86AE-B099D0B2B4CA}"/>
    <pc:docChg chg="undo custSel addSld delSld modSld sldOrd">
      <pc:chgData name="Celsius Neboh (2434221)" userId="509c62e9-c277-443c-9b2f-bd7fb466c570" providerId="ADAL" clId="{8BCE91AF-423D-4B27-86AE-B099D0B2B4CA}" dt="2026-07-16T16:41:37.966" v="3562" actId="1076"/>
      <pc:docMkLst>
        <pc:docMk/>
      </pc:docMkLst>
      <pc:sldChg chg="addSp delSp modSp mod setBg delAnim">
        <pc:chgData name="Celsius Neboh (2434221)" userId="509c62e9-c277-443c-9b2f-bd7fb466c570" providerId="ADAL" clId="{8BCE91AF-423D-4B27-86AE-B099D0B2B4CA}" dt="2026-07-12T13:07:18.469" v="1283" actId="688"/>
        <pc:sldMkLst>
          <pc:docMk/>
          <pc:sldMk cId="2623153198" sldId="256"/>
        </pc:sldMkLst>
        <pc:spChg chg="add del mod">
          <ac:chgData name="Celsius Neboh (2434221)" userId="509c62e9-c277-443c-9b2f-bd7fb466c570" providerId="ADAL" clId="{8BCE91AF-423D-4B27-86AE-B099D0B2B4CA}" dt="2026-07-10T15:07:13.885" v="608" actId="20577"/>
          <ac:spMkLst>
            <pc:docMk/>
            <pc:sldMk cId="2623153198" sldId="256"/>
            <ac:spMk id="25" creationId="{0408BCEA-E6D3-1056-3A96-96CC9A39C0FB}"/>
          </ac:spMkLst>
        </pc:spChg>
        <pc:spChg chg="add del mod">
          <ac:chgData name="Celsius Neboh (2434221)" userId="509c62e9-c277-443c-9b2f-bd7fb466c570" providerId="ADAL" clId="{8BCE91AF-423D-4B27-86AE-B099D0B2B4CA}" dt="2026-07-11T13:29:28.591" v="1134" actId="1076"/>
          <ac:spMkLst>
            <pc:docMk/>
            <pc:sldMk cId="2623153198" sldId="256"/>
            <ac:spMk id="27" creationId="{E9BF7429-0644-2E85-9EAD-DDA120A005D8}"/>
          </ac:spMkLst>
        </pc:spChg>
        <pc:picChg chg="mod">
          <ac:chgData name="Celsius Neboh (2434221)" userId="509c62e9-c277-443c-9b2f-bd7fb466c570" providerId="ADAL" clId="{8BCE91AF-423D-4B27-86AE-B099D0B2B4CA}" dt="2026-07-12T13:07:18.469" v="1283" actId="688"/>
          <ac:picMkLst>
            <pc:docMk/>
            <pc:sldMk cId="2623153198" sldId="256"/>
            <ac:picMk id="5" creationId="{1AD9731B-C061-4B68-BA7C-F71DADF4AB27}"/>
          </ac:picMkLst>
        </pc:picChg>
        <pc:picChg chg="add del mod">
          <ac:chgData name="Celsius Neboh (2434221)" userId="509c62e9-c277-443c-9b2f-bd7fb466c570" providerId="ADAL" clId="{8BCE91AF-423D-4B27-86AE-B099D0B2B4CA}" dt="2026-07-11T13:30:34.959" v="1138" actId="14100"/>
          <ac:picMkLst>
            <pc:docMk/>
            <pc:sldMk cId="2623153198" sldId="256"/>
            <ac:picMk id="29" creationId="{473CF256-F185-671E-586C-9DC97D00E9CE}"/>
          </ac:picMkLst>
        </pc:picChg>
      </pc:sldChg>
      <pc:sldChg chg="addSp delSp modSp new mod delAnim">
        <pc:chgData name="Celsius Neboh (2434221)" userId="509c62e9-c277-443c-9b2f-bd7fb466c570" providerId="ADAL" clId="{8BCE91AF-423D-4B27-86AE-B099D0B2B4CA}" dt="2026-07-16T10:32:07.689" v="3078" actId="20577"/>
        <pc:sldMkLst>
          <pc:docMk/>
          <pc:sldMk cId="1188519920" sldId="258"/>
        </pc:sldMkLst>
        <pc:spChg chg="add mod">
          <ac:chgData name="Celsius Neboh (2434221)" userId="509c62e9-c277-443c-9b2f-bd7fb466c570" providerId="ADAL" clId="{8BCE91AF-423D-4B27-86AE-B099D0B2B4CA}" dt="2026-07-11T11:45:56.818" v="918" actId="1076"/>
          <ac:spMkLst>
            <pc:docMk/>
            <pc:sldMk cId="1188519920" sldId="258"/>
            <ac:spMk id="45" creationId="{B93E1DC7-F355-9EF2-9BAD-BC29C1B0167E}"/>
          </ac:spMkLst>
        </pc:spChg>
        <pc:spChg chg="add mod">
          <ac:chgData name="Celsius Neboh (2434221)" userId="509c62e9-c277-443c-9b2f-bd7fb466c570" providerId="ADAL" clId="{8BCE91AF-423D-4B27-86AE-B099D0B2B4CA}" dt="2026-07-11T11:44:58.046" v="914" actId="1076"/>
          <ac:spMkLst>
            <pc:docMk/>
            <pc:sldMk cId="1188519920" sldId="258"/>
            <ac:spMk id="47" creationId="{AD427F8E-B7A6-AC0D-E6DD-B915EF96E38B}"/>
          </ac:spMkLst>
        </pc:spChg>
        <pc:spChg chg="add mod">
          <ac:chgData name="Celsius Neboh (2434221)" userId="509c62e9-c277-443c-9b2f-bd7fb466c570" providerId="ADAL" clId="{8BCE91AF-423D-4B27-86AE-B099D0B2B4CA}" dt="2026-07-11T11:45:06.372" v="915" actId="1076"/>
          <ac:spMkLst>
            <pc:docMk/>
            <pc:sldMk cId="1188519920" sldId="258"/>
            <ac:spMk id="49" creationId="{45A8935E-8FAE-6D2F-71CE-0838EB5DB0E8}"/>
          </ac:spMkLst>
        </pc:spChg>
        <pc:spChg chg="add mod">
          <ac:chgData name="Celsius Neboh (2434221)" userId="509c62e9-c277-443c-9b2f-bd7fb466c570" providerId="ADAL" clId="{8BCE91AF-423D-4B27-86AE-B099D0B2B4CA}" dt="2026-07-16T07:56:46.890" v="2146" actId="27107"/>
          <ac:spMkLst>
            <pc:docMk/>
            <pc:sldMk cId="1188519920" sldId="258"/>
            <ac:spMk id="51" creationId="{68BAA513-A076-44C9-7DFD-B03790F48260}"/>
          </ac:spMkLst>
        </pc:spChg>
        <pc:spChg chg="add mod">
          <ac:chgData name="Celsius Neboh (2434221)" userId="509c62e9-c277-443c-9b2f-bd7fb466c570" providerId="ADAL" clId="{8BCE91AF-423D-4B27-86AE-B099D0B2B4CA}" dt="2026-07-16T10:32:07.689" v="3078" actId="20577"/>
          <ac:spMkLst>
            <pc:docMk/>
            <pc:sldMk cId="1188519920" sldId="258"/>
            <ac:spMk id="93" creationId="{9F3FEE49-6E75-0DEB-62B6-742E0EA1D4C6}"/>
          </ac:spMkLst>
        </pc:spChg>
        <pc:picChg chg="mod">
          <ac:chgData name="Celsius Neboh (2434221)" userId="509c62e9-c277-443c-9b2f-bd7fb466c570" providerId="ADAL" clId="{8BCE91AF-423D-4B27-86AE-B099D0B2B4CA}" dt="2026-07-16T08:18:43.500" v="2151" actId="1076"/>
          <ac:picMkLst>
            <pc:docMk/>
            <pc:sldMk cId="1188519920" sldId="258"/>
            <ac:picMk id="2" creationId="{6EB59D33-50DC-C046-BB11-DCB31E92BD65}"/>
          </ac:picMkLst>
        </pc:picChg>
        <pc:picChg chg="del mod">
          <ac:chgData name="Celsius Neboh (2434221)" userId="509c62e9-c277-443c-9b2f-bd7fb466c570" providerId="ADAL" clId="{8BCE91AF-423D-4B27-86AE-B099D0B2B4CA}" dt="2026-07-16T08:07:29.830" v="2147" actId="478"/>
          <ac:picMkLst>
            <pc:docMk/>
            <pc:sldMk cId="1188519920" sldId="258"/>
            <ac:picMk id="8" creationId="{90A12C1A-C2F0-196C-57B1-E4913FC1352D}"/>
          </ac:picMkLst>
        </pc:picChg>
      </pc:sldChg>
      <pc:sldChg chg="addSp delSp modSp new mod ord delAnim">
        <pc:chgData name="Celsius Neboh (2434221)" userId="509c62e9-c277-443c-9b2f-bd7fb466c570" providerId="ADAL" clId="{8BCE91AF-423D-4B27-86AE-B099D0B2B4CA}" dt="2026-07-16T10:39:57.488" v="3119" actId="20577"/>
        <pc:sldMkLst>
          <pc:docMk/>
          <pc:sldMk cId="2694002002" sldId="259"/>
        </pc:sldMkLst>
        <pc:spChg chg="add">
          <ac:chgData name="Celsius Neboh (2434221)" userId="509c62e9-c277-443c-9b2f-bd7fb466c570" providerId="ADAL" clId="{8BCE91AF-423D-4B27-86AE-B099D0B2B4CA}" dt="2026-07-10T14:06:38.452" v="428" actId="22"/>
          <ac:spMkLst>
            <pc:docMk/>
            <pc:sldMk cId="2694002002" sldId="259"/>
            <ac:spMk id="18" creationId="{D9655C8A-BB79-7ECC-2D44-4B54E050E10B}"/>
          </ac:spMkLst>
        </pc:spChg>
        <pc:spChg chg="add mod">
          <ac:chgData name="Celsius Neboh (2434221)" userId="509c62e9-c277-443c-9b2f-bd7fb466c570" providerId="ADAL" clId="{8BCE91AF-423D-4B27-86AE-B099D0B2B4CA}" dt="2026-07-11T12:03:39.417" v="943" actId="1076"/>
          <ac:spMkLst>
            <pc:docMk/>
            <pc:sldMk cId="2694002002" sldId="259"/>
            <ac:spMk id="20" creationId="{0F9D3887-50FC-0B04-AC63-F522E261A34D}"/>
          </ac:spMkLst>
        </pc:spChg>
        <pc:spChg chg="add mod">
          <ac:chgData name="Celsius Neboh (2434221)" userId="509c62e9-c277-443c-9b2f-bd7fb466c570" providerId="ADAL" clId="{8BCE91AF-423D-4B27-86AE-B099D0B2B4CA}" dt="2026-07-11T12:03:06.197" v="942" actId="1076"/>
          <ac:spMkLst>
            <pc:docMk/>
            <pc:sldMk cId="2694002002" sldId="259"/>
            <ac:spMk id="22" creationId="{ECC00310-DADC-A006-C874-A96E32861621}"/>
          </ac:spMkLst>
        </pc:spChg>
        <pc:spChg chg="add mod">
          <ac:chgData name="Celsius Neboh (2434221)" userId="509c62e9-c277-443c-9b2f-bd7fb466c570" providerId="ADAL" clId="{8BCE91AF-423D-4B27-86AE-B099D0B2B4CA}" dt="2026-07-12T14:22:45.634" v="1311" actId="20577"/>
          <ac:spMkLst>
            <pc:docMk/>
            <pc:sldMk cId="2694002002" sldId="259"/>
            <ac:spMk id="24" creationId="{94CC64D8-286B-C653-0C0E-23C1B0B7808A}"/>
          </ac:spMkLst>
        </pc:spChg>
        <pc:spChg chg="add mod">
          <ac:chgData name="Celsius Neboh (2434221)" userId="509c62e9-c277-443c-9b2f-bd7fb466c570" providerId="ADAL" clId="{8BCE91AF-423D-4B27-86AE-B099D0B2B4CA}" dt="2026-07-16T10:39:57.488" v="3119" actId="20577"/>
          <ac:spMkLst>
            <pc:docMk/>
            <pc:sldMk cId="2694002002" sldId="259"/>
            <ac:spMk id="28" creationId="{01F06429-E365-6B6A-07F6-E2F32E16CF81}"/>
          </ac:spMkLst>
        </pc:spChg>
        <pc:picChg chg="mod">
          <ac:chgData name="Celsius Neboh (2434221)" userId="509c62e9-c277-443c-9b2f-bd7fb466c570" providerId="ADAL" clId="{8BCE91AF-423D-4B27-86AE-B099D0B2B4CA}" dt="2026-07-16T08:22:42.380" v="2152" actId="1036"/>
          <ac:picMkLst>
            <pc:docMk/>
            <pc:sldMk cId="2694002002" sldId="259"/>
            <ac:picMk id="3" creationId="{E05BA05B-6B1D-1BFB-694B-CA386C907031}"/>
          </ac:picMkLst>
        </pc:picChg>
      </pc:sldChg>
      <pc:sldChg chg="addSp delSp modSp new mod delAnim">
        <pc:chgData name="Celsius Neboh (2434221)" userId="509c62e9-c277-443c-9b2f-bd7fb466c570" providerId="ADAL" clId="{8BCE91AF-423D-4B27-86AE-B099D0B2B4CA}" dt="2026-07-16T11:16:58.554" v="3249" actId="1076"/>
        <pc:sldMkLst>
          <pc:docMk/>
          <pc:sldMk cId="3784528371" sldId="260"/>
        </pc:sldMkLst>
        <pc:spChg chg="add">
          <ac:chgData name="Celsius Neboh (2434221)" userId="509c62e9-c277-443c-9b2f-bd7fb466c570" providerId="ADAL" clId="{8BCE91AF-423D-4B27-86AE-B099D0B2B4CA}" dt="2026-07-10T14:09:31.025" v="429" actId="22"/>
          <ac:spMkLst>
            <pc:docMk/>
            <pc:sldMk cId="3784528371" sldId="260"/>
            <ac:spMk id="3" creationId="{D78E70F7-8C23-37CA-0D68-0B5115142765}"/>
          </ac:spMkLst>
        </pc:spChg>
        <pc:spChg chg="add mod">
          <ac:chgData name="Celsius Neboh (2434221)" userId="509c62e9-c277-443c-9b2f-bd7fb466c570" providerId="ADAL" clId="{8BCE91AF-423D-4B27-86AE-B099D0B2B4CA}" dt="2026-07-11T12:09:38.266" v="950" actId="255"/>
          <ac:spMkLst>
            <pc:docMk/>
            <pc:sldMk cId="3784528371" sldId="260"/>
            <ac:spMk id="5" creationId="{F4243C36-9E1F-50EA-5D2E-00597C5D59A7}"/>
          </ac:spMkLst>
        </pc:spChg>
        <pc:spChg chg="add">
          <ac:chgData name="Celsius Neboh (2434221)" userId="509c62e9-c277-443c-9b2f-bd7fb466c570" providerId="ADAL" clId="{8BCE91AF-423D-4B27-86AE-B099D0B2B4CA}" dt="2026-07-10T14:09:31.025" v="429" actId="22"/>
          <ac:spMkLst>
            <pc:docMk/>
            <pc:sldMk cId="3784528371" sldId="260"/>
            <ac:spMk id="7" creationId="{248EA605-394E-6296-6E4D-215E1900EE68}"/>
          </ac:spMkLst>
        </pc:spChg>
        <pc:spChg chg="add mod">
          <ac:chgData name="Celsius Neboh (2434221)" userId="509c62e9-c277-443c-9b2f-bd7fb466c570" providerId="ADAL" clId="{8BCE91AF-423D-4B27-86AE-B099D0B2B4CA}" dt="2026-07-16T11:16:06.308" v="3247" actId="14100"/>
          <ac:spMkLst>
            <pc:docMk/>
            <pc:sldMk cId="3784528371" sldId="260"/>
            <ac:spMk id="9" creationId="{29D260C4-F8C6-06CE-FD92-6E4415250384}"/>
          </ac:spMkLst>
        </pc:spChg>
        <pc:spChg chg="add mod">
          <ac:chgData name="Celsius Neboh (2434221)" userId="509c62e9-c277-443c-9b2f-bd7fb466c570" providerId="ADAL" clId="{8BCE91AF-423D-4B27-86AE-B099D0B2B4CA}" dt="2026-07-16T11:05:43.574" v="3231" actId="1076"/>
          <ac:spMkLst>
            <pc:docMk/>
            <pc:sldMk cId="3784528371" sldId="260"/>
            <ac:spMk id="13" creationId="{235C6678-DC06-0622-BF09-A2D9DBCB6570}"/>
          </ac:spMkLst>
        </pc:spChg>
        <pc:picChg chg="del">
          <ac:chgData name="Celsius Neboh (2434221)" userId="509c62e9-c277-443c-9b2f-bd7fb466c570" providerId="ADAL" clId="{8BCE91AF-423D-4B27-86AE-B099D0B2B4CA}" dt="2026-07-16T11:10:44.008" v="3233" actId="478"/>
          <ac:picMkLst>
            <pc:docMk/>
            <pc:sldMk cId="3784528371" sldId="260"/>
            <ac:picMk id="2" creationId="{F966E1BE-E408-058B-5EC8-07297808E71A}"/>
          </ac:picMkLst>
        </pc:picChg>
        <pc:picChg chg="mod">
          <ac:chgData name="Celsius Neboh (2434221)" userId="509c62e9-c277-443c-9b2f-bd7fb466c570" providerId="ADAL" clId="{8BCE91AF-423D-4B27-86AE-B099D0B2B4CA}" dt="2026-07-16T11:16:58.554" v="3249" actId="1076"/>
          <ac:picMkLst>
            <pc:docMk/>
            <pc:sldMk cId="3784528371" sldId="260"/>
            <ac:picMk id="4" creationId="{D70C4B70-674B-246C-D242-4A9C839F546A}"/>
          </ac:picMkLst>
        </pc:picChg>
        <pc:picChg chg="add mod">
          <ac:chgData name="Celsius Neboh (2434221)" userId="509c62e9-c277-443c-9b2f-bd7fb466c570" providerId="ADAL" clId="{8BCE91AF-423D-4B27-86AE-B099D0B2B4CA}" dt="2026-07-16T11:15:43.310" v="3246" actId="1076"/>
          <ac:picMkLst>
            <pc:docMk/>
            <pc:sldMk cId="3784528371" sldId="260"/>
            <ac:picMk id="6" creationId="{2458BF0E-A8A7-1D63-8450-4D75D6E85AE2}"/>
          </ac:picMkLst>
        </pc:picChg>
        <pc:picChg chg="del mod">
          <ac:chgData name="Celsius Neboh (2434221)" userId="509c62e9-c277-443c-9b2f-bd7fb466c570" providerId="ADAL" clId="{8BCE91AF-423D-4B27-86AE-B099D0B2B4CA}" dt="2026-07-16T11:07:32.923" v="3232" actId="478"/>
          <ac:picMkLst>
            <pc:docMk/>
            <pc:sldMk cId="3784528371" sldId="260"/>
            <ac:picMk id="10" creationId="{A55C3A63-FD62-755A-8F3C-AFEE6778144B}"/>
          </ac:picMkLst>
        </pc:picChg>
      </pc:sldChg>
      <pc:sldChg chg="addSp delSp modSp new mod delAnim">
        <pc:chgData name="Celsius Neboh (2434221)" userId="509c62e9-c277-443c-9b2f-bd7fb466c570" providerId="ADAL" clId="{8BCE91AF-423D-4B27-86AE-B099D0B2B4CA}" dt="2026-07-16T11:31:26.828" v="3278" actId="20577"/>
        <pc:sldMkLst>
          <pc:docMk/>
          <pc:sldMk cId="72936409" sldId="261"/>
        </pc:sldMkLst>
        <pc:spChg chg="add">
          <ac:chgData name="Celsius Neboh (2434221)" userId="509c62e9-c277-443c-9b2f-bd7fb466c570" providerId="ADAL" clId="{8BCE91AF-423D-4B27-86AE-B099D0B2B4CA}" dt="2026-07-10T14:10:52.389" v="430" actId="22"/>
          <ac:spMkLst>
            <pc:docMk/>
            <pc:sldMk cId="72936409" sldId="261"/>
            <ac:spMk id="3" creationId="{4C0D0054-7416-9FDE-B40C-8B1188A7B159}"/>
          </ac:spMkLst>
        </pc:spChg>
        <pc:spChg chg="add">
          <ac:chgData name="Celsius Neboh (2434221)" userId="509c62e9-c277-443c-9b2f-bd7fb466c570" providerId="ADAL" clId="{8BCE91AF-423D-4B27-86AE-B099D0B2B4CA}" dt="2026-07-10T14:10:52.389" v="430" actId="22"/>
          <ac:spMkLst>
            <pc:docMk/>
            <pc:sldMk cId="72936409" sldId="261"/>
            <ac:spMk id="5" creationId="{FB921A0D-C637-E9CF-7773-19C3D4E40068}"/>
          </ac:spMkLst>
        </pc:spChg>
        <pc:spChg chg="add">
          <ac:chgData name="Celsius Neboh (2434221)" userId="509c62e9-c277-443c-9b2f-bd7fb466c570" providerId="ADAL" clId="{8BCE91AF-423D-4B27-86AE-B099D0B2B4CA}" dt="2026-07-10T14:10:52.389" v="430" actId="22"/>
          <ac:spMkLst>
            <pc:docMk/>
            <pc:sldMk cId="72936409" sldId="261"/>
            <ac:spMk id="7" creationId="{1C451756-4EA8-544E-A4B4-C8426F1C3776}"/>
          </ac:spMkLst>
        </pc:spChg>
        <pc:spChg chg="add mod">
          <ac:chgData name="Celsius Neboh (2434221)" userId="509c62e9-c277-443c-9b2f-bd7fb466c570" providerId="ADAL" clId="{8BCE91AF-423D-4B27-86AE-B099D0B2B4CA}" dt="2026-07-16T08:57:41.892" v="2358" actId="1076"/>
          <ac:spMkLst>
            <pc:docMk/>
            <pc:sldMk cId="72936409" sldId="261"/>
            <ac:spMk id="9" creationId="{1D988FA2-B884-3BF8-2344-13C06C3C21C8}"/>
          </ac:spMkLst>
        </pc:spChg>
        <pc:spChg chg="add mod">
          <ac:chgData name="Celsius Neboh (2434221)" userId="509c62e9-c277-443c-9b2f-bd7fb466c570" providerId="ADAL" clId="{8BCE91AF-423D-4B27-86AE-B099D0B2B4CA}" dt="2026-07-16T11:31:26.828" v="3278" actId="20577"/>
          <ac:spMkLst>
            <pc:docMk/>
            <pc:sldMk cId="72936409" sldId="261"/>
            <ac:spMk id="13" creationId="{F3BA73E4-F208-825A-91C7-6B85446DA07A}"/>
          </ac:spMkLst>
        </pc:spChg>
        <pc:picChg chg="add mod">
          <ac:chgData name="Celsius Neboh (2434221)" userId="509c62e9-c277-443c-9b2f-bd7fb466c570" providerId="ADAL" clId="{8BCE91AF-423D-4B27-86AE-B099D0B2B4CA}" dt="2026-07-16T08:49:10.410" v="2289" actId="14100"/>
          <ac:picMkLst>
            <pc:docMk/>
            <pc:sldMk cId="72936409" sldId="261"/>
            <ac:picMk id="2" creationId="{A0E53E75-1C2A-7318-B9A6-AC55E145467D}"/>
          </ac:picMkLst>
        </pc:picChg>
        <pc:picChg chg="mod">
          <ac:chgData name="Celsius Neboh (2434221)" userId="509c62e9-c277-443c-9b2f-bd7fb466c570" providerId="ADAL" clId="{8BCE91AF-423D-4B27-86AE-B099D0B2B4CA}" dt="2026-07-16T11:30:09.893" v="3273" actId="1076"/>
          <ac:picMkLst>
            <pc:docMk/>
            <pc:sldMk cId="72936409" sldId="261"/>
            <ac:picMk id="4" creationId="{14FEFD81-485D-F12E-53ED-CC33A0146168}"/>
          </ac:picMkLst>
        </pc:picChg>
        <pc:picChg chg="del mod">
          <ac:chgData name="Celsius Neboh (2434221)" userId="509c62e9-c277-443c-9b2f-bd7fb466c570" providerId="ADAL" clId="{8BCE91AF-423D-4B27-86AE-B099D0B2B4CA}" dt="2026-07-16T11:21:13.979" v="3252" actId="478"/>
          <ac:picMkLst>
            <pc:docMk/>
            <pc:sldMk cId="72936409" sldId="261"/>
            <ac:picMk id="12" creationId="{02907BF3-362B-DB4E-61F7-A36CF1251572}"/>
          </ac:picMkLst>
        </pc:picChg>
      </pc:sldChg>
      <pc:sldChg chg="addSp delSp modSp new mod delAnim">
        <pc:chgData name="Celsius Neboh (2434221)" userId="509c62e9-c277-443c-9b2f-bd7fb466c570" providerId="ADAL" clId="{8BCE91AF-423D-4B27-86AE-B099D0B2B4CA}" dt="2026-07-16T13:29:35.234" v="3305" actId="14100"/>
        <pc:sldMkLst>
          <pc:docMk/>
          <pc:sldMk cId="1953597879" sldId="262"/>
        </pc:sldMkLst>
        <pc:spChg chg="add">
          <ac:chgData name="Celsius Neboh (2434221)" userId="509c62e9-c277-443c-9b2f-bd7fb466c570" providerId="ADAL" clId="{8BCE91AF-423D-4B27-86AE-B099D0B2B4CA}" dt="2026-07-10T14:12:08.597" v="431" actId="22"/>
          <ac:spMkLst>
            <pc:docMk/>
            <pc:sldMk cId="1953597879" sldId="262"/>
            <ac:spMk id="3" creationId="{7805AB75-58FD-EB26-96B0-E026B4477F8D}"/>
          </ac:spMkLst>
        </pc:spChg>
        <pc:spChg chg="add mod">
          <ac:chgData name="Celsius Neboh (2434221)" userId="509c62e9-c277-443c-9b2f-bd7fb466c570" providerId="ADAL" clId="{8BCE91AF-423D-4B27-86AE-B099D0B2B4CA}" dt="2026-07-11T12:21:00.780" v="973" actId="255"/>
          <ac:spMkLst>
            <pc:docMk/>
            <pc:sldMk cId="1953597879" sldId="262"/>
            <ac:spMk id="34" creationId="{FC025829-7794-7B25-CB92-501B1828549A}"/>
          </ac:spMkLst>
        </pc:spChg>
        <pc:spChg chg="add">
          <ac:chgData name="Celsius Neboh (2434221)" userId="509c62e9-c277-443c-9b2f-bd7fb466c570" providerId="ADAL" clId="{8BCE91AF-423D-4B27-86AE-B099D0B2B4CA}" dt="2026-07-10T14:12:08.597" v="431" actId="22"/>
          <ac:spMkLst>
            <pc:docMk/>
            <pc:sldMk cId="1953597879" sldId="262"/>
            <ac:spMk id="36" creationId="{D30167EF-7C49-0392-2905-07B145445AD0}"/>
          </ac:spMkLst>
        </pc:spChg>
        <pc:spChg chg="add mod">
          <ac:chgData name="Celsius Neboh (2434221)" userId="509c62e9-c277-443c-9b2f-bd7fb466c570" providerId="ADAL" clId="{8BCE91AF-423D-4B27-86AE-B099D0B2B4CA}" dt="2026-07-16T13:29:35.234" v="3305" actId="14100"/>
          <ac:spMkLst>
            <pc:docMk/>
            <pc:sldMk cId="1953597879" sldId="262"/>
            <ac:spMk id="38" creationId="{9E62B543-8F91-6F3A-7FC4-2B4F25F66285}"/>
          </ac:spMkLst>
        </pc:spChg>
        <pc:spChg chg="add mod">
          <ac:chgData name="Celsius Neboh (2434221)" userId="509c62e9-c277-443c-9b2f-bd7fb466c570" providerId="ADAL" clId="{8BCE91AF-423D-4B27-86AE-B099D0B2B4CA}" dt="2026-07-16T13:28:44.199" v="3303" actId="20577"/>
          <ac:spMkLst>
            <pc:docMk/>
            <pc:sldMk cId="1953597879" sldId="262"/>
            <ac:spMk id="42" creationId="{8551029E-5150-6D7A-EFFA-0D43C46DD492}"/>
          </ac:spMkLst>
        </pc:spChg>
        <pc:picChg chg="del">
          <ac:chgData name="Celsius Neboh (2434221)" userId="509c62e9-c277-443c-9b2f-bd7fb466c570" providerId="ADAL" clId="{8BCE91AF-423D-4B27-86AE-B099D0B2B4CA}" dt="2026-07-16T11:40:50.388" v="3299" actId="478"/>
          <ac:picMkLst>
            <pc:docMk/>
            <pc:sldMk cId="1953597879" sldId="262"/>
            <ac:picMk id="2" creationId="{03D6C629-0AAB-A632-C952-02CA459054AE}"/>
          </ac:picMkLst>
        </pc:picChg>
        <pc:picChg chg="mod">
          <ac:chgData name="Celsius Neboh (2434221)" userId="509c62e9-c277-443c-9b2f-bd7fb466c570" providerId="ADAL" clId="{8BCE91AF-423D-4B27-86AE-B099D0B2B4CA}" dt="2026-07-16T11:46:40.390" v="3301" actId="1076"/>
          <ac:picMkLst>
            <pc:docMk/>
            <pc:sldMk cId="1953597879" sldId="262"/>
            <ac:picMk id="4" creationId="{686FE868-B86A-4E8F-94AB-BC6E74211DC3}"/>
          </ac:picMkLst>
        </pc:picChg>
        <pc:picChg chg="del mod">
          <ac:chgData name="Celsius Neboh (2434221)" userId="509c62e9-c277-443c-9b2f-bd7fb466c570" providerId="ADAL" clId="{8BCE91AF-423D-4B27-86AE-B099D0B2B4CA}" dt="2026-07-16T11:34:00.448" v="3298" actId="478"/>
          <ac:picMkLst>
            <pc:docMk/>
            <pc:sldMk cId="1953597879" sldId="262"/>
            <ac:picMk id="9" creationId="{0588CCE0-4A16-6788-41D7-7DE4B528C419}"/>
          </ac:picMkLst>
        </pc:picChg>
      </pc:sldChg>
      <pc:sldChg chg="addSp delSp modSp new mod ord delAnim">
        <pc:chgData name="Celsius Neboh (2434221)" userId="509c62e9-c277-443c-9b2f-bd7fb466c570" providerId="ADAL" clId="{8BCE91AF-423D-4B27-86AE-B099D0B2B4CA}" dt="2026-07-16T14:34:52.954" v="3420" actId="1076"/>
        <pc:sldMkLst>
          <pc:docMk/>
          <pc:sldMk cId="4268224382" sldId="263"/>
        </pc:sldMkLst>
        <pc:spChg chg="add">
          <ac:chgData name="Celsius Neboh (2434221)" userId="509c62e9-c277-443c-9b2f-bd7fb466c570" providerId="ADAL" clId="{8BCE91AF-423D-4B27-86AE-B099D0B2B4CA}" dt="2026-07-10T14:13:34.529" v="432" actId="22"/>
          <ac:spMkLst>
            <pc:docMk/>
            <pc:sldMk cId="4268224382" sldId="263"/>
            <ac:spMk id="3" creationId="{59049EAF-7A06-0D5C-C5E7-B57E44CDFB21}"/>
          </ac:spMkLst>
        </pc:spChg>
        <pc:spChg chg="add mod">
          <ac:chgData name="Celsius Neboh (2434221)" userId="509c62e9-c277-443c-9b2f-bd7fb466c570" providerId="ADAL" clId="{8BCE91AF-423D-4B27-86AE-B099D0B2B4CA}" dt="2026-07-11T12:22:19.474" v="978" actId="255"/>
          <ac:spMkLst>
            <pc:docMk/>
            <pc:sldMk cId="4268224382" sldId="263"/>
            <ac:spMk id="36" creationId="{FB7572E8-A057-6BD0-5480-EC57608EB9EB}"/>
          </ac:spMkLst>
        </pc:spChg>
        <pc:spChg chg="add">
          <ac:chgData name="Celsius Neboh (2434221)" userId="509c62e9-c277-443c-9b2f-bd7fb466c570" providerId="ADAL" clId="{8BCE91AF-423D-4B27-86AE-B099D0B2B4CA}" dt="2026-07-10T14:13:34.529" v="432" actId="22"/>
          <ac:spMkLst>
            <pc:docMk/>
            <pc:sldMk cId="4268224382" sldId="263"/>
            <ac:spMk id="38" creationId="{17AAB2A9-AC7C-6985-839A-A21FD4E1CF1C}"/>
          </ac:spMkLst>
        </pc:spChg>
        <pc:spChg chg="add mod">
          <ac:chgData name="Celsius Neboh (2434221)" userId="509c62e9-c277-443c-9b2f-bd7fb466c570" providerId="ADAL" clId="{8BCE91AF-423D-4B27-86AE-B099D0B2B4CA}" dt="2026-07-16T14:24:46.785" v="3417" actId="20577"/>
          <ac:spMkLst>
            <pc:docMk/>
            <pc:sldMk cId="4268224382" sldId="263"/>
            <ac:spMk id="40" creationId="{A5E06C6A-EF58-CBAE-0E45-F615DAFB88E0}"/>
          </ac:spMkLst>
        </pc:spChg>
        <pc:spChg chg="add mod">
          <ac:chgData name="Celsius Neboh (2434221)" userId="509c62e9-c277-443c-9b2f-bd7fb466c570" providerId="ADAL" clId="{8BCE91AF-423D-4B27-86AE-B099D0B2B4CA}" dt="2026-07-16T13:36:05.691" v="3323" actId="20577"/>
          <ac:spMkLst>
            <pc:docMk/>
            <pc:sldMk cId="4268224382" sldId="263"/>
            <ac:spMk id="44" creationId="{5AFD5F8F-C59D-7630-71DB-339C0008D697}"/>
          </ac:spMkLst>
        </pc:spChg>
        <pc:picChg chg="add mod">
          <ac:chgData name="Celsius Neboh (2434221)" userId="509c62e9-c277-443c-9b2f-bd7fb466c570" providerId="ADAL" clId="{8BCE91AF-423D-4B27-86AE-B099D0B2B4CA}" dt="2026-07-16T13:42:12.136" v="3371" actId="14100"/>
          <ac:picMkLst>
            <pc:docMk/>
            <pc:sldMk cId="4268224382" sldId="263"/>
            <ac:picMk id="2" creationId="{77ED6245-21EB-5F9C-443E-CFBC5F8F3A2F}"/>
          </ac:picMkLst>
        </pc:picChg>
        <pc:picChg chg="del">
          <ac:chgData name="Celsius Neboh (2434221)" userId="509c62e9-c277-443c-9b2f-bd7fb466c570" providerId="ADAL" clId="{8BCE91AF-423D-4B27-86AE-B099D0B2B4CA}" dt="2026-07-16T14:29:14.989" v="3418" actId="478"/>
          <ac:picMkLst>
            <pc:docMk/>
            <pc:sldMk cId="4268224382" sldId="263"/>
            <ac:picMk id="4" creationId="{6624124E-FB27-7E64-7B68-7E02F4AB3399}"/>
          </ac:picMkLst>
        </pc:picChg>
        <pc:picChg chg="del mod">
          <ac:chgData name="Celsius Neboh (2434221)" userId="509c62e9-c277-443c-9b2f-bd7fb466c570" providerId="ADAL" clId="{8BCE91AF-423D-4B27-86AE-B099D0B2B4CA}" dt="2026-07-16T13:47:17.999" v="3389" actId="478"/>
          <ac:picMkLst>
            <pc:docMk/>
            <pc:sldMk cId="4268224382" sldId="263"/>
            <ac:picMk id="5" creationId="{8499608C-76A2-86B5-6B77-5DD9FA521425}"/>
          </ac:picMkLst>
        </pc:picChg>
        <pc:picChg chg="del">
          <ac:chgData name="Celsius Neboh (2434221)" userId="509c62e9-c277-443c-9b2f-bd7fb466c570" providerId="ADAL" clId="{8BCE91AF-423D-4B27-86AE-B099D0B2B4CA}" dt="2026-07-16T14:32:00.031" v="3419" actId="478"/>
          <ac:picMkLst>
            <pc:docMk/>
            <pc:sldMk cId="4268224382" sldId="263"/>
            <ac:picMk id="6" creationId="{0580EA71-5379-17EB-3926-65049BA2E241}"/>
          </ac:picMkLst>
        </pc:picChg>
        <pc:picChg chg="mod">
          <ac:chgData name="Celsius Neboh (2434221)" userId="509c62e9-c277-443c-9b2f-bd7fb466c570" providerId="ADAL" clId="{8BCE91AF-423D-4B27-86AE-B099D0B2B4CA}" dt="2026-07-16T14:34:52.954" v="3420" actId="1076"/>
          <ac:picMkLst>
            <pc:docMk/>
            <pc:sldMk cId="4268224382" sldId="263"/>
            <ac:picMk id="7" creationId="{3F50EDD3-9F16-752D-340F-9D46E79C69A0}"/>
          </ac:picMkLst>
        </pc:picChg>
      </pc:sldChg>
      <pc:sldChg chg="addSp delSp modSp new mod delAnim">
        <pc:chgData name="Celsius Neboh (2434221)" userId="509c62e9-c277-443c-9b2f-bd7fb466c570" providerId="ADAL" clId="{8BCE91AF-423D-4B27-86AE-B099D0B2B4CA}" dt="2026-07-16T14:52:12.488" v="3437" actId="1076"/>
        <pc:sldMkLst>
          <pc:docMk/>
          <pc:sldMk cId="4085383399" sldId="264"/>
        </pc:sldMkLst>
        <pc:spChg chg="add">
          <ac:chgData name="Celsius Neboh (2434221)" userId="509c62e9-c277-443c-9b2f-bd7fb466c570" providerId="ADAL" clId="{8BCE91AF-423D-4B27-86AE-B099D0B2B4CA}" dt="2026-07-10T14:14:45.954" v="433" actId="22"/>
          <ac:spMkLst>
            <pc:docMk/>
            <pc:sldMk cId="4085383399" sldId="264"/>
            <ac:spMk id="3" creationId="{77A92F4E-07A9-170F-3D69-D4E450A08969}"/>
          </ac:spMkLst>
        </pc:spChg>
        <pc:spChg chg="add mod">
          <ac:chgData name="Celsius Neboh (2434221)" userId="509c62e9-c277-443c-9b2f-bd7fb466c570" providerId="ADAL" clId="{8BCE91AF-423D-4B27-86AE-B099D0B2B4CA}" dt="2026-07-11T12:26:07.826" v="997" actId="255"/>
          <ac:spMkLst>
            <pc:docMk/>
            <pc:sldMk cId="4085383399" sldId="264"/>
            <ac:spMk id="5" creationId="{EE797B0E-3401-618A-A857-A0C71B134460}"/>
          </ac:spMkLst>
        </pc:spChg>
        <pc:spChg chg="add">
          <ac:chgData name="Celsius Neboh (2434221)" userId="509c62e9-c277-443c-9b2f-bd7fb466c570" providerId="ADAL" clId="{8BCE91AF-423D-4B27-86AE-B099D0B2B4CA}" dt="2026-07-10T14:14:45.954" v="433" actId="22"/>
          <ac:spMkLst>
            <pc:docMk/>
            <pc:sldMk cId="4085383399" sldId="264"/>
            <ac:spMk id="7" creationId="{B4049FB8-3A5A-DB90-BD9B-4E6C1CE24166}"/>
          </ac:spMkLst>
        </pc:spChg>
        <pc:spChg chg="add mod">
          <ac:chgData name="Celsius Neboh (2434221)" userId="509c62e9-c277-443c-9b2f-bd7fb466c570" providerId="ADAL" clId="{8BCE91AF-423D-4B27-86AE-B099D0B2B4CA}" dt="2026-07-16T14:51:51.126" v="3435" actId="20577"/>
          <ac:spMkLst>
            <pc:docMk/>
            <pc:sldMk cId="4085383399" sldId="264"/>
            <ac:spMk id="9" creationId="{5171E57E-1AC4-4F0F-997B-41FC785C9D47}"/>
          </ac:spMkLst>
        </pc:spChg>
        <pc:spChg chg="add mod">
          <ac:chgData name="Celsius Neboh (2434221)" userId="509c62e9-c277-443c-9b2f-bd7fb466c570" providerId="ADAL" clId="{8BCE91AF-423D-4B27-86AE-B099D0B2B4CA}" dt="2026-07-16T14:35:58.254" v="3432" actId="20577"/>
          <ac:spMkLst>
            <pc:docMk/>
            <pc:sldMk cId="4085383399" sldId="264"/>
            <ac:spMk id="13" creationId="{D6964709-067D-D269-F031-05821D954D12}"/>
          </ac:spMkLst>
        </pc:spChg>
        <pc:picChg chg="mod">
          <ac:chgData name="Celsius Neboh (2434221)" userId="509c62e9-c277-443c-9b2f-bd7fb466c570" providerId="ADAL" clId="{8BCE91AF-423D-4B27-86AE-B099D0B2B4CA}" dt="2026-07-16T14:52:12.488" v="3437" actId="1076"/>
          <ac:picMkLst>
            <pc:docMk/>
            <pc:sldMk cId="4085383399" sldId="264"/>
            <ac:picMk id="2" creationId="{8F1EF4E2-7157-BD30-D82E-0A8486BFAF73}"/>
          </ac:picMkLst>
        </pc:picChg>
        <pc:picChg chg="del mod">
          <ac:chgData name="Celsius Neboh (2434221)" userId="509c62e9-c277-443c-9b2f-bd7fb466c570" providerId="ADAL" clId="{8BCE91AF-423D-4B27-86AE-B099D0B2B4CA}" dt="2026-07-16T14:36:48.770" v="3433" actId="478"/>
          <ac:picMkLst>
            <pc:docMk/>
            <pc:sldMk cId="4085383399" sldId="264"/>
            <ac:picMk id="4" creationId="{0A603D21-72B5-CB2D-BE45-1F027E2268B4}"/>
          </ac:picMkLst>
        </pc:picChg>
      </pc:sldChg>
      <pc:sldChg chg="addSp delSp modSp new mod addAnim delAnim">
        <pc:chgData name="Celsius Neboh (2434221)" userId="509c62e9-c277-443c-9b2f-bd7fb466c570" providerId="ADAL" clId="{8BCE91AF-423D-4B27-86AE-B099D0B2B4CA}" dt="2026-07-16T15:00:19.961" v="3464" actId="20577"/>
        <pc:sldMkLst>
          <pc:docMk/>
          <pc:sldMk cId="3691630896" sldId="265"/>
        </pc:sldMkLst>
        <pc:spChg chg="add">
          <ac:chgData name="Celsius Neboh (2434221)" userId="509c62e9-c277-443c-9b2f-bd7fb466c570" providerId="ADAL" clId="{8BCE91AF-423D-4B27-86AE-B099D0B2B4CA}" dt="2026-07-10T14:16:10.532" v="434" actId="22"/>
          <ac:spMkLst>
            <pc:docMk/>
            <pc:sldMk cId="3691630896" sldId="265"/>
            <ac:spMk id="3" creationId="{02D7810D-4056-1601-FE0D-18CD2F1572CC}"/>
          </ac:spMkLst>
        </pc:spChg>
        <pc:spChg chg="add mod">
          <ac:chgData name="Celsius Neboh (2434221)" userId="509c62e9-c277-443c-9b2f-bd7fb466c570" providerId="ADAL" clId="{8BCE91AF-423D-4B27-86AE-B099D0B2B4CA}" dt="2026-07-11T12:28:15.673" v="1003" actId="255"/>
          <ac:spMkLst>
            <pc:docMk/>
            <pc:sldMk cId="3691630896" sldId="265"/>
            <ac:spMk id="5" creationId="{FF87EAEF-E212-7025-E69C-105FA210EBD8}"/>
          </ac:spMkLst>
        </pc:spChg>
        <pc:spChg chg="add mod">
          <ac:chgData name="Celsius Neboh (2434221)" userId="509c62e9-c277-443c-9b2f-bd7fb466c570" providerId="ADAL" clId="{8BCE91AF-423D-4B27-86AE-B099D0B2B4CA}" dt="2026-07-11T12:28:37.173" v="1004" actId="1076"/>
          <ac:spMkLst>
            <pc:docMk/>
            <pc:sldMk cId="3691630896" sldId="265"/>
            <ac:spMk id="7" creationId="{A938CE65-EFB9-5523-A1E9-1D9E1E029E8D}"/>
          </ac:spMkLst>
        </pc:spChg>
        <pc:spChg chg="add mod">
          <ac:chgData name="Celsius Neboh (2434221)" userId="509c62e9-c277-443c-9b2f-bd7fb466c570" providerId="ADAL" clId="{8BCE91AF-423D-4B27-86AE-B099D0B2B4CA}" dt="2026-07-16T09:22:25.894" v="2587" actId="20577"/>
          <ac:spMkLst>
            <pc:docMk/>
            <pc:sldMk cId="3691630896" sldId="265"/>
            <ac:spMk id="9" creationId="{D03E885B-1F23-D751-56DB-B4F41CA454C6}"/>
          </ac:spMkLst>
        </pc:spChg>
        <pc:spChg chg="add mod">
          <ac:chgData name="Celsius Neboh (2434221)" userId="509c62e9-c277-443c-9b2f-bd7fb466c570" providerId="ADAL" clId="{8BCE91AF-423D-4B27-86AE-B099D0B2B4CA}" dt="2026-07-16T15:00:19.961" v="3464" actId="20577"/>
          <ac:spMkLst>
            <pc:docMk/>
            <pc:sldMk cId="3691630896" sldId="265"/>
            <ac:spMk id="13" creationId="{B2974C0F-D7B0-92A7-CBDE-766D8258553D}"/>
          </ac:spMkLst>
        </pc:spChg>
        <pc:picChg chg="del">
          <ac:chgData name="Celsius Neboh (2434221)" userId="509c62e9-c277-443c-9b2f-bd7fb466c570" providerId="ADAL" clId="{8BCE91AF-423D-4B27-86AE-B099D0B2B4CA}" dt="2026-07-16T14:56:21.379" v="3441" actId="478"/>
          <ac:picMkLst>
            <pc:docMk/>
            <pc:sldMk cId="3691630896" sldId="265"/>
            <ac:picMk id="2" creationId="{2036A5DC-C072-A36B-34A5-E427D2F23303}"/>
          </ac:picMkLst>
        </pc:picChg>
        <pc:picChg chg="mod">
          <ac:chgData name="Celsius Neboh (2434221)" userId="509c62e9-c277-443c-9b2f-bd7fb466c570" providerId="ADAL" clId="{8BCE91AF-423D-4B27-86AE-B099D0B2B4CA}" dt="2026-07-16T14:59:11.282" v="3442" actId="1076"/>
          <ac:picMkLst>
            <pc:docMk/>
            <pc:sldMk cId="3691630896" sldId="265"/>
            <ac:picMk id="4" creationId="{A4234126-EAE4-0589-FB3B-CF04834A8EA1}"/>
          </ac:picMkLst>
        </pc:picChg>
        <pc:picChg chg="add del mod">
          <ac:chgData name="Celsius Neboh (2434221)" userId="509c62e9-c277-443c-9b2f-bd7fb466c570" providerId="ADAL" clId="{8BCE91AF-423D-4B27-86AE-B099D0B2B4CA}" dt="2026-07-16T14:54:44.371" v="3440" actId="478"/>
          <ac:picMkLst>
            <pc:docMk/>
            <pc:sldMk cId="3691630896" sldId="265"/>
            <ac:picMk id="8" creationId="{6733EFB4-8C6B-4CD4-C48E-6C789CC28805}"/>
          </ac:picMkLst>
        </pc:picChg>
      </pc:sldChg>
      <pc:sldChg chg="addSp delSp modSp new mod delAnim">
        <pc:chgData name="Celsius Neboh (2434221)" userId="509c62e9-c277-443c-9b2f-bd7fb466c570" providerId="ADAL" clId="{8BCE91AF-423D-4B27-86AE-B099D0B2B4CA}" dt="2026-07-16T15:23:30.159" v="3504" actId="1076"/>
        <pc:sldMkLst>
          <pc:docMk/>
          <pc:sldMk cId="3166561802" sldId="266"/>
        </pc:sldMkLst>
        <pc:spChg chg="add">
          <ac:chgData name="Celsius Neboh (2434221)" userId="509c62e9-c277-443c-9b2f-bd7fb466c570" providerId="ADAL" clId="{8BCE91AF-423D-4B27-86AE-B099D0B2B4CA}" dt="2026-07-10T14:17:26.750" v="435" actId="22"/>
          <ac:spMkLst>
            <pc:docMk/>
            <pc:sldMk cId="3166561802" sldId="266"/>
            <ac:spMk id="3" creationId="{2CD46597-BCA6-B8B3-5DD8-DF67FB1D0569}"/>
          </ac:spMkLst>
        </pc:spChg>
        <pc:spChg chg="add mod">
          <ac:chgData name="Celsius Neboh (2434221)" userId="509c62e9-c277-443c-9b2f-bd7fb466c570" providerId="ADAL" clId="{8BCE91AF-423D-4B27-86AE-B099D0B2B4CA}" dt="2026-07-11T12:30:26.247" v="1011" actId="255"/>
          <ac:spMkLst>
            <pc:docMk/>
            <pc:sldMk cId="3166561802" sldId="266"/>
            <ac:spMk id="5" creationId="{FD6E9847-5EBC-E5D2-0DA8-4D4F8D5CCAF7}"/>
          </ac:spMkLst>
        </pc:spChg>
        <pc:spChg chg="add mod">
          <ac:chgData name="Celsius Neboh (2434221)" userId="509c62e9-c277-443c-9b2f-bd7fb466c570" providerId="ADAL" clId="{8BCE91AF-423D-4B27-86AE-B099D0B2B4CA}" dt="2026-07-11T12:30:43.104" v="1012" actId="1076"/>
          <ac:spMkLst>
            <pc:docMk/>
            <pc:sldMk cId="3166561802" sldId="266"/>
            <ac:spMk id="7" creationId="{1F5129EF-8C9F-9C78-3B31-3769225B916F}"/>
          </ac:spMkLst>
        </pc:spChg>
        <pc:spChg chg="add mod">
          <ac:chgData name="Celsius Neboh (2434221)" userId="509c62e9-c277-443c-9b2f-bd7fb466c570" providerId="ADAL" clId="{8BCE91AF-423D-4B27-86AE-B099D0B2B4CA}" dt="2026-07-16T15:16:43.171" v="3503" actId="20577"/>
          <ac:spMkLst>
            <pc:docMk/>
            <pc:sldMk cId="3166561802" sldId="266"/>
            <ac:spMk id="9" creationId="{FC681A4A-F654-4ADF-DDB9-748E7F0C16FE}"/>
          </ac:spMkLst>
        </pc:spChg>
        <pc:spChg chg="add mod">
          <ac:chgData name="Celsius Neboh (2434221)" userId="509c62e9-c277-443c-9b2f-bd7fb466c570" providerId="ADAL" clId="{8BCE91AF-423D-4B27-86AE-B099D0B2B4CA}" dt="2026-07-16T15:13:59.368" v="3498" actId="20577"/>
          <ac:spMkLst>
            <pc:docMk/>
            <pc:sldMk cId="3166561802" sldId="266"/>
            <ac:spMk id="13" creationId="{796B5E39-1665-8159-24F4-43478B9D3020}"/>
          </ac:spMkLst>
        </pc:spChg>
        <pc:picChg chg="del">
          <ac:chgData name="Celsius Neboh (2434221)" userId="509c62e9-c277-443c-9b2f-bd7fb466c570" providerId="ADAL" clId="{8BCE91AF-423D-4B27-86AE-B099D0B2B4CA}" dt="2026-07-16T15:14:13.187" v="3499" actId="478"/>
          <ac:picMkLst>
            <pc:docMk/>
            <pc:sldMk cId="3166561802" sldId="266"/>
            <ac:picMk id="2" creationId="{F2819C1D-67A7-9D1F-5066-611CC106D105}"/>
          </ac:picMkLst>
        </pc:picChg>
        <pc:picChg chg="mod">
          <ac:chgData name="Celsius Neboh (2434221)" userId="509c62e9-c277-443c-9b2f-bd7fb466c570" providerId="ADAL" clId="{8BCE91AF-423D-4B27-86AE-B099D0B2B4CA}" dt="2026-07-16T15:23:30.159" v="3504" actId="1076"/>
          <ac:picMkLst>
            <pc:docMk/>
            <pc:sldMk cId="3166561802" sldId="266"/>
            <ac:picMk id="4" creationId="{A1D1CDDD-F241-0010-F179-D41CFC0CBE13}"/>
          </ac:picMkLst>
        </pc:picChg>
        <pc:picChg chg="del mod">
          <ac:chgData name="Celsius Neboh (2434221)" userId="509c62e9-c277-443c-9b2f-bd7fb466c570" providerId="ADAL" clId="{8BCE91AF-423D-4B27-86AE-B099D0B2B4CA}" dt="2026-07-16T15:01:20.083" v="3465" actId="478"/>
          <ac:picMkLst>
            <pc:docMk/>
            <pc:sldMk cId="3166561802" sldId="266"/>
            <ac:picMk id="6" creationId="{3BDCEFCA-7D01-6B2B-E5B1-31E4CA13BA49}"/>
          </ac:picMkLst>
        </pc:picChg>
      </pc:sldChg>
      <pc:sldChg chg="addSp delSp modSp new mod addAnim delAnim">
        <pc:chgData name="Celsius Neboh (2434221)" userId="509c62e9-c277-443c-9b2f-bd7fb466c570" providerId="ADAL" clId="{8BCE91AF-423D-4B27-86AE-B099D0B2B4CA}" dt="2026-07-16T16:08:07.978" v="3533" actId="1076"/>
        <pc:sldMkLst>
          <pc:docMk/>
          <pc:sldMk cId="2955027672" sldId="267"/>
        </pc:sldMkLst>
        <pc:spChg chg="add">
          <ac:chgData name="Celsius Neboh (2434221)" userId="509c62e9-c277-443c-9b2f-bd7fb466c570" providerId="ADAL" clId="{8BCE91AF-423D-4B27-86AE-B099D0B2B4CA}" dt="2026-07-10T14:19:22.894" v="438" actId="22"/>
          <ac:spMkLst>
            <pc:docMk/>
            <pc:sldMk cId="2955027672" sldId="267"/>
            <ac:spMk id="5" creationId="{646172EE-3C31-2148-BE34-2F6AF52CEC47}"/>
          </ac:spMkLst>
        </pc:spChg>
        <pc:spChg chg="add mod">
          <ac:chgData name="Celsius Neboh (2434221)" userId="509c62e9-c277-443c-9b2f-bd7fb466c570" providerId="ADAL" clId="{8BCE91AF-423D-4B27-86AE-B099D0B2B4CA}" dt="2026-07-11T12:32:40.703" v="1022" actId="255"/>
          <ac:spMkLst>
            <pc:docMk/>
            <pc:sldMk cId="2955027672" sldId="267"/>
            <ac:spMk id="7" creationId="{CB01AB42-59C0-ECFA-DB2E-BA4EEC0D99CD}"/>
          </ac:spMkLst>
        </pc:spChg>
        <pc:spChg chg="add">
          <ac:chgData name="Celsius Neboh (2434221)" userId="509c62e9-c277-443c-9b2f-bd7fb466c570" providerId="ADAL" clId="{8BCE91AF-423D-4B27-86AE-B099D0B2B4CA}" dt="2026-07-10T14:19:22.894" v="438" actId="22"/>
          <ac:spMkLst>
            <pc:docMk/>
            <pc:sldMk cId="2955027672" sldId="267"/>
            <ac:spMk id="9" creationId="{D7D51030-998C-28CD-668D-918BD1090F86}"/>
          </ac:spMkLst>
        </pc:spChg>
        <pc:spChg chg="add mod">
          <ac:chgData name="Celsius Neboh (2434221)" userId="509c62e9-c277-443c-9b2f-bd7fb466c570" providerId="ADAL" clId="{8BCE91AF-423D-4B27-86AE-B099D0B2B4CA}" dt="2026-07-16T09:43:43.865" v="2776" actId="20577"/>
          <ac:spMkLst>
            <pc:docMk/>
            <pc:sldMk cId="2955027672" sldId="267"/>
            <ac:spMk id="11" creationId="{E2A0B28B-3D7F-6DBA-DA41-51614934AA02}"/>
          </ac:spMkLst>
        </pc:spChg>
        <pc:spChg chg="add mod">
          <ac:chgData name="Celsius Neboh (2434221)" userId="509c62e9-c277-443c-9b2f-bd7fb466c570" providerId="ADAL" clId="{8BCE91AF-423D-4B27-86AE-B099D0B2B4CA}" dt="2026-07-16T15:41:13.718" v="3529" actId="20577"/>
          <ac:spMkLst>
            <pc:docMk/>
            <pc:sldMk cId="2955027672" sldId="267"/>
            <ac:spMk id="15" creationId="{139D00E1-C70A-7B98-8692-2EE83A585233}"/>
          </ac:spMkLst>
        </pc:spChg>
        <pc:picChg chg="del">
          <ac:chgData name="Celsius Neboh (2434221)" userId="509c62e9-c277-443c-9b2f-bd7fb466c570" providerId="ADAL" clId="{8BCE91AF-423D-4B27-86AE-B099D0B2B4CA}" dt="2026-07-16T16:04:31.676" v="3531" actId="478"/>
          <ac:picMkLst>
            <pc:docMk/>
            <pc:sldMk cId="2955027672" sldId="267"/>
            <ac:picMk id="2" creationId="{06A31325-3345-2413-2B35-B83E6844D6DB}"/>
          </ac:picMkLst>
        </pc:picChg>
        <pc:picChg chg="add del mod">
          <ac:chgData name="Celsius Neboh (2434221)" userId="509c62e9-c277-443c-9b2f-bd7fb466c570" providerId="ADAL" clId="{8BCE91AF-423D-4B27-86AE-B099D0B2B4CA}" dt="2026-07-16T15:41:24.178" v="3530" actId="478"/>
          <ac:picMkLst>
            <pc:docMk/>
            <pc:sldMk cId="2955027672" sldId="267"/>
            <ac:picMk id="3" creationId="{3922A659-C9E4-2662-A7BA-C63198571208}"/>
          </ac:picMkLst>
        </pc:picChg>
        <pc:picChg chg="mod">
          <ac:chgData name="Celsius Neboh (2434221)" userId="509c62e9-c277-443c-9b2f-bd7fb466c570" providerId="ADAL" clId="{8BCE91AF-423D-4B27-86AE-B099D0B2B4CA}" dt="2026-07-16T16:08:07.978" v="3533" actId="1076"/>
          <ac:picMkLst>
            <pc:docMk/>
            <pc:sldMk cId="2955027672" sldId="267"/>
            <ac:picMk id="4" creationId="{43B14D05-BF47-E10C-237C-A774A355613F}"/>
          </ac:picMkLst>
        </pc:picChg>
      </pc:sldChg>
      <pc:sldChg chg="addSp delSp modSp new mod delAnim">
        <pc:chgData name="Celsius Neboh (2434221)" userId="509c62e9-c277-443c-9b2f-bd7fb466c570" providerId="ADAL" clId="{8BCE91AF-423D-4B27-86AE-B099D0B2B4CA}" dt="2026-07-16T16:30:04.315" v="3551" actId="1076"/>
        <pc:sldMkLst>
          <pc:docMk/>
          <pc:sldMk cId="2825592070" sldId="268"/>
        </pc:sldMkLst>
        <pc:spChg chg="add">
          <ac:chgData name="Celsius Neboh (2434221)" userId="509c62e9-c277-443c-9b2f-bd7fb466c570" providerId="ADAL" clId="{8BCE91AF-423D-4B27-86AE-B099D0B2B4CA}" dt="2026-07-10T14:21:18.956" v="441" actId="22"/>
          <ac:spMkLst>
            <pc:docMk/>
            <pc:sldMk cId="2825592070" sldId="268"/>
            <ac:spMk id="5" creationId="{13F5E225-8ADF-AC40-EAC2-55E6DDAC73A2}"/>
          </ac:spMkLst>
        </pc:spChg>
        <pc:spChg chg="add mod">
          <ac:chgData name="Celsius Neboh (2434221)" userId="509c62e9-c277-443c-9b2f-bd7fb466c570" providerId="ADAL" clId="{8BCE91AF-423D-4B27-86AE-B099D0B2B4CA}" dt="2026-07-11T12:36:13.231" v="1030" actId="255"/>
          <ac:spMkLst>
            <pc:docMk/>
            <pc:sldMk cId="2825592070" sldId="268"/>
            <ac:spMk id="7" creationId="{48F58EFF-7069-3E03-354E-E265C7C3E4A1}"/>
          </ac:spMkLst>
        </pc:spChg>
        <pc:spChg chg="add">
          <ac:chgData name="Celsius Neboh (2434221)" userId="509c62e9-c277-443c-9b2f-bd7fb466c570" providerId="ADAL" clId="{8BCE91AF-423D-4B27-86AE-B099D0B2B4CA}" dt="2026-07-10T14:21:18.956" v="441" actId="22"/>
          <ac:spMkLst>
            <pc:docMk/>
            <pc:sldMk cId="2825592070" sldId="268"/>
            <ac:spMk id="9" creationId="{922646A7-6FF4-B0CD-9FBD-08EE1EBDE297}"/>
          </ac:spMkLst>
        </pc:spChg>
        <pc:spChg chg="add mod">
          <ac:chgData name="Celsius Neboh (2434221)" userId="509c62e9-c277-443c-9b2f-bd7fb466c570" providerId="ADAL" clId="{8BCE91AF-423D-4B27-86AE-B099D0B2B4CA}" dt="2026-07-16T16:11:39.862" v="3546" actId="14100"/>
          <ac:spMkLst>
            <pc:docMk/>
            <pc:sldMk cId="2825592070" sldId="268"/>
            <ac:spMk id="11" creationId="{27861357-DDA4-3EE9-247D-FEDB85E56EFF}"/>
          </ac:spMkLst>
        </pc:spChg>
        <pc:spChg chg="add mod">
          <ac:chgData name="Celsius Neboh (2434221)" userId="509c62e9-c277-443c-9b2f-bd7fb466c570" providerId="ADAL" clId="{8BCE91AF-423D-4B27-86AE-B099D0B2B4CA}" dt="2026-07-16T16:10:06.326" v="3541" actId="20577"/>
          <ac:spMkLst>
            <pc:docMk/>
            <pc:sldMk cId="2825592070" sldId="268"/>
            <ac:spMk id="15" creationId="{FD34A2A6-98A7-D569-EA03-D4E6D927572D}"/>
          </ac:spMkLst>
        </pc:spChg>
        <pc:picChg chg="del">
          <ac:chgData name="Celsius Neboh (2434221)" userId="509c62e9-c277-443c-9b2f-bd7fb466c570" providerId="ADAL" clId="{8BCE91AF-423D-4B27-86AE-B099D0B2B4CA}" dt="2026-07-16T16:22:08.340" v="3547" actId="478"/>
          <ac:picMkLst>
            <pc:docMk/>
            <pc:sldMk cId="2825592070" sldId="268"/>
            <ac:picMk id="2" creationId="{62E5EB01-A089-E014-301D-B438C9F23F71}"/>
          </ac:picMkLst>
        </pc:picChg>
        <pc:picChg chg="mod">
          <ac:chgData name="Celsius Neboh (2434221)" userId="509c62e9-c277-443c-9b2f-bd7fb466c570" providerId="ADAL" clId="{8BCE91AF-423D-4B27-86AE-B099D0B2B4CA}" dt="2026-07-16T16:30:04.315" v="3551" actId="1076"/>
          <ac:picMkLst>
            <pc:docMk/>
            <pc:sldMk cId="2825592070" sldId="268"/>
            <ac:picMk id="3" creationId="{FBA94647-5572-94D3-29DA-859BDB9DBED6}"/>
          </ac:picMkLst>
        </pc:picChg>
        <pc:picChg chg="del mod">
          <ac:chgData name="Celsius Neboh (2434221)" userId="509c62e9-c277-443c-9b2f-bd7fb466c570" providerId="ADAL" clId="{8BCE91AF-423D-4B27-86AE-B099D0B2B4CA}" dt="2026-07-16T16:09:26.870" v="3534" actId="478"/>
          <ac:picMkLst>
            <pc:docMk/>
            <pc:sldMk cId="2825592070" sldId="268"/>
            <ac:picMk id="8" creationId="{01180F74-029D-1BCF-2331-D2D63F53879B}"/>
          </ac:picMkLst>
        </pc:picChg>
      </pc:sldChg>
      <pc:sldChg chg="addSp delSp modSp new mod ord delAnim">
        <pc:chgData name="Celsius Neboh (2434221)" userId="509c62e9-c277-443c-9b2f-bd7fb466c570" providerId="ADAL" clId="{8BCE91AF-423D-4B27-86AE-B099D0B2B4CA}" dt="2026-07-16T15:32:38.278" v="3514" actId="478"/>
        <pc:sldMkLst>
          <pc:docMk/>
          <pc:sldMk cId="2634989723" sldId="269"/>
        </pc:sldMkLst>
        <pc:spChg chg="add mod">
          <ac:chgData name="Celsius Neboh (2434221)" userId="509c62e9-c277-443c-9b2f-bd7fb466c570" providerId="ADAL" clId="{8BCE91AF-423D-4B27-86AE-B099D0B2B4CA}" dt="2026-07-11T12:39:29.800" v="1044" actId="1076"/>
          <ac:spMkLst>
            <pc:docMk/>
            <pc:sldMk cId="2634989723" sldId="269"/>
            <ac:spMk id="5" creationId="{6FA4C2EB-0F25-8611-EBFC-EC8E82ED5B75}"/>
          </ac:spMkLst>
        </pc:spChg>
        <pc:spChg chg="add mod">
          <ac:chgData name="Celsius Neboh (2434221)" userId="509c62e9-c277-443c-9b2f-bd7fb466c570" providerId="ADAL" clId="{8BCE91AF-423D-4B27-86AE-B099D0B2B4CA}" dt="2026-07-11T12:39:08.796" v="1042" actId="255"/>
          <ac:spMkLst>
            <pc:docMk/>
            <pc:sldMk cId="2634989723" sldId="269"/>
            <ac:spMk id="7" creationId="{D816E69F-2424-2A85-0564-BC5E36A1CD6A}"/>
          </ac:spMkLst>
        </pc:spChg>
        <pc:spChg chg="add">
          <ac:chgData name="Celsius Neboh (2434221)" userId="509c62e9-c277-443c-9b2f-bd7fb466c570" providerId="ADAL" clId="{8BCE91AF-423D-4B27-86AE-B099D0B2B4CA}" dt="2026-07-10T14:23:14.941" v="444" actId="22"/>
          <ac:spMkLst>
            <pc:docMk/>
            <pc:sldMk cId="2634989723" sldId="269"/>
            <ac:spMk id="9" creationId="{8F6EBF8F-8F55-620D-B1C4-906F5D1D04A3}"/>
          </ac:spMkLst>
        </pc:spChg>
        <pc:spChg chg="add mod">
          <ac:chgData name="Celsius Neboh (2434221)" userId="509c62e9-c277-443c-9b2f-bd7fb466c570" providerId="ADAL" clId="{8BCE91AF-423D-4B27-86AE-B099D0B2B4CA}" dt="2026-07-16T09:35:10.627" v="2719" actId="20577"/>
          <ac:spMkLst>
            <pc:docMk/>
            <pc:sldMk cId="2634989723" sldId="269"/>
            <ac:spMk id="11" creationId="{AD412B1B-3B8A-4DC6-F9CC-0E7748877579}"/>
          </ac:spMkLst>
        </pc:spChg>
        <pc:spChg chg="add mod">
          <ac:chgData name="Celsius Neboh (2434221)" userId="509c62e9-c277-443c-9b2f-bd7fb466c570" providerId="ADAL" clId="{8BCE91AF-423D-4B27-86AE-B099D0B2B4CA}" dt="2026-07-16T15:32:28.373" v="3513" actId="20577"/>
          <ac:spMkLst>
            <pc:docMk/>
            <pc:sldMk cId="2634989723" sldId="269"/>
            <ac:spMk id="15" creationId="{B7B534DA-C9EB-410A-BE43-8BE413D1F672}"/>
          </ac:spMkLst>
        </pc:spChg>
        <pc:picChg chg="del">
          <ac:chgData name="Celsius Neboh (2434221)" userId="509c62e9-c277-443c-9b2f-bd7fb466c570" providerId="ADAL" clId="{8BCE91AF-423D-4B27-86AE-B099D0B2B4CA}" dt="2026-07-16T15:32:38.278" v="3514" actId="478"/>
          <ac:picMkLst>
            <pc:docMk/>
            <pc:sldMk cId="2634989723" sldId="269"/>
            <ac:picMk id="2" creationId="{473600BB-CC5B-7DB8-8245-EDF0B118D074}"/>
          </ac:picMkLst>
        </pc:picChg>
        <pc:picChg chg="del mod">
          <ac:chgData name="Celsius Neboh (2434221)" userId="509c62e9-c277-443c-9b2f-bd7fb466c570" providerId="ADAL" clId="{8BCE91AF-423D-4B27-86AE-B099D0B2B4CA}" dt="2026-07-16T15:24:48.337" v="3505" actId="478"/>
          <ac:picMkLst>
            <pc:docMk/>
            <pc:sldMk cId="2634989723" sldId="269"/>
            <ac:picMk id="8" creationId="{3AAA45F4-E983-FF8E-95FA-2066B72C436B}"/>
          </ac:picMkLst>
        </pc:picChg>
      </pc:sldChg>
      <pc:sldChg chg="addSp delSp modSp new mod delAnim">
        <pc:chgData name="Celsius Neboh (2434221)" userId="509c62e9-c277-443c-9b2f-bd7fb466c570" providerId="ADAL" clId="{8BCE91AF-423D-4B27-86AE-B099D0B2B4CA}" dt="2026-07-16T16:41:37.966" v="3562" actId="1076"/>
        <pc:sldMkLst>
          <pc:docMk/>
          <pc:sldMk cId="3617808283" sldId="270"/>
        </pc:sldMkLst>
        <pc:spChg chg="add">
          <ac:chgData name="Celsius Neboh (2434221)" userId="509c62e9-c277-443c-9b2f-bd7fb466c570" providerId="ADAL" clId="{8BCE91AF-423D-4B27-86AE-B099D0B2B4CA}" dt="2026-07-10T14:24:44.868" v="447" actId="22"/>
          <ac:spMkLst>
            <pc:docMk/>
            <pc:sldMk cId="3617808283" sldId="270"/>
            <ac:spMk id="5" creationId="{8C4AC7A3-BC10-51D0-5D4C-910F91F25365}"/>
          </ac:spMkLst>
        </pc:spChg>
        <pc:spChg chg="add mod">
          <ac:chgData name="Celsius Neboh (2434221)" userId="509c62e9-c277-443c-9b2f-bd7fb466c570" providerId="ADAL" clId="{8BCE91AF-423D-4B27-86AE-B099D0B2B4CA}" dt="2026-07-11T12:41:54.806" v="1052" actId="255"/>
          <ac:spMkLst>
            <pc:docMk/>
            <pc:sldMk cId="3617808283" sldId="270"/>
            <ac:spMk id="7" creationId="{1E7D7DDE-4271-E3D2-4C3F-17F4A2E4C8DF}"/>
          </ac:spMkLst>
        </pc:spChg>
        <pc:spChg chg="add">
          <ac:chgData name="Celsius Neboh (2434221)" userId="509c62e9-c277-443c-9b2f-bd7fb466c570" providerId="ADAL" clId="{8BCE91AF-423D-4B27-86AE-B099D0B2B4CA}" dt="2026-07-10T14:24:44.868" v="447" actId="22"/>
          <ac:spMkLst>
            <pc:docMk/>
            <pc:sldMk cId="3617808283" sldId="270"/>
            <ac:spMk id="9" creationId="{38CB505F-3755-8B36-0F80-315D8334F850}"/>
          </ac:spMkLst>
        </pc:spChg>
        <pc:spChg chg="add mod">
          <ac:chgData name="Celsius Neboh (2434221)" userId="509c62e9-c277-443c-9b2f-bd7fb466c570" providerId="ADAL" clId="{8BCE91AF-423D-4B27-86AE-B099D0B2B4CA}" dt="2026-07-16T10:13:49.366" v="3064" actId="20577"/>
          <ac:spMkLst>
            <pc:docMk/>
            <pc:sldMk cId="3617808283" sldId="270"/>
            <ac:spMk id="11" creationId="{B7686631-3190-CD92-3129-84DE2093FA92}"/>
          </ac:spMkLst>
        </pc:spChg>
        <pc:spChg chg="add mod">
          <ac:chgData name="Celsius Neboh (2434221)" userId="509c62e9-c277-443c-9b2f-bd7fb466c570" providerId="ADAL" clId="{8BCE91AF-423D-4B27-86AE-B099D0B2B4CA}" dt="2026-07-16T16:37:55.704" v="3560" actId="20577"/>
          <ac:spMkLst>
            <pc:docMk/>
            <pc:sldMk cId="3617808283" sldId="270"/>
            <ac:spMk id="15" creationId="{2F999202-2719-34E7-5085-45CE34CC0987}"/>
          </ac:spMkLst>
        </pc:spChg>
        <pc:picChg chg="del">
          <ac:chgData name="Celsius Neboh (2434221)" userId="509c62e9-c277-443c-9b2f-bd7fb466c570" providerId="ADAL" clId="{8BCE91AF-423D-4B27-86AE-B099D0B2B4CA}" dt="2026-07-16T16:40:29.459" v="3561" actId="478"/>
          <ac:picMkLst>
            <pc:docMk/>
            <pc:sldMk cId="3617808283" sldId="270"/>
            <ac:picMk id="2" creationId="{3A203BE5-7E65-4523-CC59-B283CDCD6F6E}"/>
          </ac:picMkLst>
        </pc:picChg>
        <pc:picChg chg="mod">
          <ac:chgData name="Celsius Neboh (2434221)" userId="509c62e9-c277-443c-9b2f-bd7fb466c570" providerId="ADAL" clId="{8BCE91AF-423D-4B27-86AE-B099D0B2B4CA}" dt="2026-07-16T16:41:37.966" v="3562" actId="1076"/>
          <ac:picMkLst>
            <pc:docMk/>
            <pc:sldMk cId="3617808283" sldId="270"/>
            <ac:picMk id="3" creationId="{6C2D31ED-0F03-BD64-133D-2C9EB1BB5957}"/>
          </ac:picMkLst>
        </pc:picChg>
        <pc:picChg chg="del mod">
          <ac:chgData name="Celsius Neboh (2434221)" userId="509c62e9-c277-443c-9b2f-bd7fb466c570" providerId="ADAL" clId="{8BCE91AF-423D-4B27-86AE-B099D0B2B4CA}" dt="2026-07-16T16:32:10.282" v="3553" actId="478"/>
          <ac:picMkLst>
            <pc:docMk/>
            <pc:sldMk cId="3617808283" sldId="270"/>
            <ac:picMk id="14" creationId="{F25B0AC2-2B3D-7961-DE02-330916153A38}"/>
          </ac:picMkLst>
        </pc:picChg>
      </pc:sldChg>
      <pc:sldChg chg="addSp delSp modSp new mod modTransition delAnim">
        <pc:chgData name="Celsius Neboh (2434221)" userId="509c62e9-c277-443c-9b2f-bd7fb466c570" providerId="ADAL" clId="{8BCE91AF-423D-4B27-86AE-B099D0B2B4CA}" dt="2026-07-12T13:37:19.025" v="1298" actId="14100"/>
        <pc:sldMkLst>
          <pc:docMk/>
          <pc:sldMk cId="1088391032" sldId="271"/>
        </pc:sldMkLst>
        <pc:spChg chg="add">
          <ac:chgData name="Celsius Neboh (2434221)" userId="509c62e9-c277-443c-9b2f-bd7fb466c570" providerId="ADAL" clId="{8BCE91AF-423D-4B27-86AE-B099D0B2B4CA}" dt="2026-07-10T14:26:24.051" v="450" actId="22"/>
          <ac:spMkLst>
            <pc:docMk/>
            <pc:sldMk cId="1088391032" sldId="271"/>
            <ac:spMk id="11" creationId="{ECC34D15-3612-BF42-963D-6EA6C8AEB4E2}"/>
          </ac:spMkLst>
        </pc:spChg>
        <pc:spChg chg="add del mod">
          <ac:chgData name="Celsius Neboh (2434221)" userId="509c62e9-c277-443c-9b2f-bd7fb466c570" providerId="ADAL" clId="{8BCE91AF-423D-4B27-86AE-B099D0B2B4CA}" dt="2026-07-10T14:47:50.047" v="490" actId="1076"/>
          <ac:spMkLst>
            <pc:docMk/>
            <pc:sldMk cId="1088391032" sldId="271"/>
            <ac:spMk id="13" creationId="{AE7B1878-ABE9-B2B0-194B-2F3C82BF133E}"/>
          </ac:spMkLst>
        </pc:spChg>
        <pc:spChg chg="add mod">
          <ac:chgData name="Celsius Neboh (2434221)" userId="509c62e9-c277-443c-9b2f-bd7fb466c570" providerId="ADAL" clId="{8BCE91AF-423D-4B27-86AE-B099D0B2B4CA}" dt="2026-07-10T14:46:16.407" v="488" actId="255"/>
          <ac:spMkLst>
            <pc:docMk/>
            <pc:sldMk cId="1088391032" sldId="271"/>
            <ac:spMk id="27" creationId="{462129F4-6F23-F040-F225-B5EE1C8F0A4E}"/>
          </ac:spMkLst>
        </pc:spChg>
        <pc:spChg chg="add mod">
          <ac:chgData name="Celsius Neboh (2434221)" userId="509c62e9-c277-443c-9b2f-bd7fb466c570" providerId="ADAL" clId="{8BCE91AF-423D-4B27-86AE-B099D0B2B4CA}" dt="2026-07-10T14:43:37.120" v="478" actId="207"/>
          <ac:spMkLst>
            <pc:docMk/>
            <pc:sldMk cId="1088391032" sldId="271"/>
            <ac:spMk id="29" creationId="{762B0FF5-4E0F-7AFB-696E-DD360416C40D}"/>
          </ac:spMkLst>
        </pc:spChg>
        <pc:spChg chg="add mod">
          <ac:chgData name="Celsius Neboh (2434221)" userId="509c62e9-c277-443c-9b2f-bd7fb466c570" providerId="ADAL" clId="{8BCE91AF-423D-4B27-86AE-B099D0B2B4CA}" dt="2026-07-11T12:44:08.007" v="1057" actId="123"/>
          <ac:spMkLst>
            <pc:docMk/>
            <pc:sldMk cId="1088391032" sldId="271"/>
            <ac:spMk id="31" creationId="{F7E4ABF2-0A58-B6FE-66CE-A65A11489BA5}"/>
          </ac:spMkLst>
        </pc:spChg>
        <pc:picChg chg="mod">
          <ac:chgData name="Celsius Neboh (2434221)" userId="509c62e9-c277-443c-9b2f-bd7fb466c570" providerId="ADAL" clId="{8BCE91AF-423D-4B27-86AE-B099D0B2B4CA}" dt="2026-07-12T13:37:19.025" v="1298" actId="14100"/>
          <ac:picMkLst>
            <pc:docMk/>
            <pc:sldMk cId="1088391032" sldId="271"/>
            <ac:picMk id="7" creationId="{4FBC0431-9902-CD90-5BD7-597DA9158A44}"/>
          </ac:picMkLst>
        </pc:picChg>
      </pc:sldChg>
      <pc:sldChg chg="addSp delSp modSp new add del mod delAnim">
        <pc:chgData name="Celsius Neboh (2434221)" userId="509c62e9-c277-443c-9b2f-bd7fb466c570" providerId="ADAL" clId="{8BCE91AF-423D-4B27-86AE-B099D0B2B4CA}" dt="2026-07-15T09:40:57.729" v="1764" actId="47"/>
        <pc:sldMkLst>
          <pc:docMk/>
          <pc:sldMk cId="2406736746" sldId="272"/>
        </pc:sldMkLst>
        <pc:spChg chg="add mod">
          <ac:chgData name="Celsius Neboh (2434221)" userId="509c62e9-c277-443c-9b2f-bd7fb466c570" providerId="ADAL" clId="{8BCE91AF-423D-4B27-86AE-B099D0B2B4CA}" dt="2026-07-15T09:21:23.550" v="1652" actId="207"/>
          <ac:spMkLst>
            <pc:docMk/>
            <pc:sldMk cId="2406736746" sldId="272"/>
            <ac:spMk id="11" creationId="{452456FC-271E-62E1-8669-140453A07E0B}"/>
          </ac:spMkLst>
        </pc:spChg>
        <pc:spChg chg="add mod">
          <ac:chgData name="Celsius Neboh (2434221)" userId="509c62e9-c277-443c-9b2f-bd7fb466c570" providerId="ADAL" clId="{8BCE91AF-423D-4B27-86AE-B099D0B2B4CA}" dt="2026-07-15T09:22:12.244" v="1653" actId="207"/>
          <ac:spMkLst>
            <pc:docMk/>
            <pc:sldMk cId="2406736746" sldId="272"/>
            <ac:spMk id="13" creationId="{5AAA4346-A630-366B-4730-D6CA6CAFA4F5}"/>
          </ac:spMkLst>
        </pc:spChg>
      </pc:sldChg>
      <pc:sldChg chg="addSp delSp modSp new mod modAnim">
        <pc:chgData name="Celsius Neboh (2434221)" userId="509c62e9-c277-443c-9b2f-bd7fb466c570" providerId="ADAL" clId="{8BCE91AF-423D-4B27-86AE-B099D0B2B4CA}" dt="2026-07-15T16:27:02.579" v="2145" actId="20577"/>
        <pc:sldMkLst>
          <pc:docMk/>
          <pc:sldMk cId="4109657404" sldId="273"/>
        </pc:sldMkLst>
        <pc:spChg chg="mod">
          <ac:chgData name="Celsius Neboh (2434221)" userId="509c62e9-c277-443c-9b2f-bd7fb466c570" providerId="ADAL" clId="{8BCE91AF-423D-4B27-86AE-B099D0B2B4CA}" dt="2026-07-15T10:23:19.839" v="1803" actId="255"/>
          <ac:spMkLst>
            <pc:docMk/>
            <pc:sldMk cId="4109657404" sldId="273"/>
            <ac:spMk id="2" creationId="{FECBDEFF-BEC7-88DE-4AD2-8A1C6EB040BA}"/>
          </ac:spMkLst>
        </pc:spChg>
        <pc:spChg chg="mod">
          <ac:chgData name="Celsius Neboh (2434221)" userId="509c62e9-c277-443c-9b2f-bd7fb466c570" providerId="ADAL" clId="{8BCE91AF-423D-4B27-86AE-B099D0B2B4CA}" dt="2026-07-15T16:27:02.579" v="2145" actId="20577"/>
          <ac:spMkLst>
            <pc:docMk/>
            <pc:sldMk cId="4109657404" sldId="273"/>
            <ac:spMk id="3" creationId="{7F44A43D-2B6B-E692-6D6E-3209B1B6BBA1}"/>
          </ac:spMkLst>
        </pc:spChg>
        <pc:spChg chg="add del">
          <ac:chgData name="Celsius Neboh (2434221)" userId="509c62e9-c277-443c-9b2f-bd7fb466c570" providerId="ADAL" clId="{8BCE91AF-423D-4B27-86AE-B099D0B2B4CA}" dt="2026-07-15T15:51:47.439" v="2099" actId="22"/>
          <ac:spMkLst>
            <pc:docMk/>
            <pc:sldMk cId="4109657404" sldId="273"/>
            <ac:spMk id="6" creationId="{CCA983BF-B066-5920-7171-35F3F59F91D9}"/>
          </ac:spMkLst>
        </pc:spChg>
        <pc:picChg chg="add mod">
          <ac:chgData name="Celsius Neboh (2434221)" userId="509c62e9-c277-443c-9b2f-bd7fb466c570" providerId="ADAL" clId="{8BCE91AF-423D-4B27-86AE-B099D0B2B4CA}" dt="2026-07-15T15:46:53.180" v="1956" actId="1076"/>
          <ac:picMkLst>
            <pc:docMk/>
            <pc:sldMk cId="4109657404" sldId="273"/>
            <ac:picMk id="4" creationId="{879AD803-7D1F-04FA-562D-85C7E195931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B547B8-9E15-4B10-8003-D97DF098979C}" type="datetimeFigureOut">
              <a:rPr lang="en-GB" smtClean="0"/>
              <a:t>16/07/2026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580C09-5FDF-40FD-B6AF-58D697AC52D1}" type="slidenum">
              <a:rPr lang="en-GB" smtClean="0"/>
              <a:t>‹#›</a:t>
            </a:fld>
            <a:endParaRPr lang="en-GB"/>
          </a:p>
        </p:txBody>
      </p:sp>
    </p:spTree>
    <p:extLst>
      <p:ext uri="{BB962C8B-B14F-4D97-AF65-F5344CB8AC3E}">
        <p14:creationId xmlns:p14="http://schemas.microsoft.com/office/powerpoint/2010/main" val="25400371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580C09-5FDF-40FD-B6AF-58D697AC52D1}" type="slidenum">
              <a:rPr lang="en-GB" smtClean="0"/>
              <a:t>2</a:t>
            </a:fld>
            <a:endParaRPr lang="en-GB"/>
          </a:p>
        </p:txBody>
      </p:sp>
    </p:spTree>
    <p:extLst>
      <p:ext uri="{BB962C8B-B14F-4D97-AF65-F5344CB8AC3E}">
        <p14:creationId xmlns:p14="http://schemas.microsoft.com/office/powerpoint/2010/main" val="2799878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580C09-5FDF-40FD-B6AF-58D697AC52D1}" type="slidenum">
              <a:rPr lang="en-GB" smtClean="0"/>
              <a:t>13</a:t>
            </a:fld>
            <a:endParaRPr lang="en-GB"/>
          </a:p>
        </p:txBody>
      </p:sp>
    </p:spTree>
    <p:extLst>
      <p:ext uri="{BB962C8B-B14F-4D97-AF65-F5344CB8AC3E}">
        <p14:creationId xmlns:p14="http://schemas.microsoft.com/office/powerpoint/2010/main" val="12765730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97DB982-F8F0-434F-BF78-AA90017DF295}"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EFE6EC-B00F-443D-8FB9-CFE9203FB43A}" type="slidenum">
              <a:rPr lang="en-GB" smtClean="0"/>
              <a:t>‹#›</a:t>
            </a:fld>
            <a:endParaRPr lang="en-GB"/>
          </a:p>
        </p:txBody>
      </p:sp>
    </p:spTree>
    <p:extLst>
      <p:ext uri="{BB962C8B-B14F-4D97-AF65-F5344CB8AC3E}">
        <p14:creationId xmlns:p14="http://schemas.microsoft.com/office/powerpoint/2010/main" val="3484007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97DB982-F8F0-434F-BF78-AA90017DF295}"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EFE6EC-B00F-443D-8FB9-CFE9203FB43A}" type="slidenum">
              <a:rPr lang="en-GB" smtClean="0"/>
              <a:t>‹#›</a:t>
            </a:fld>
            <a:endParaRPr lang="en-GB"/>
          </a:p>
        </p:txBody>
      </p:sp>
    </p:spTree>
    <p:extLst>
      <p:ext uri="{BB962C8B-B14F-4D97-AF65-F5344CB8AC3E}">
        <p14:creationId xmlns:p14="http://schemas.microsoft.com/office/powerpoint/2010/main" val="2809920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7DB982-F8F0-434F-BF78-AA90017DF295}"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EFE6EC-B00F-443D-8FB9-CFE9203FB43A}" type="slidenum">
              <a:rPr lang="en-GB" smtClean="0"/>
              <a:t>‹#›</a:t>
            </a:fld>
            <a:endParaRPr lang="en-GB"/>
          </a:p>
        </p:txBody>
      </p:sp>
    </p:spTree>
    <p:extLst>
      <p:ext uri="{BB962C8B-B14F-4D97-AF65-F5344CB8AC3E}">
        <p14:creationId xmlns:p14="http://schemas.microsoft.com/office/powerpoint/2010/main" val="31557664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97DB982-F8F0-434F-BF78-AA90017DF295}" type="datetimeFigureOut">
              <a:rPr lang="en-GB" smtClean="0"/>
              <a:t>16/07/2026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EFE6EC-B00F-443D-8FB9-CFE9203FB43A}" type="slidenum">
              <a:rPr lang="en-GB" smtClean="0"/>
              <a:t>‹#›</a:t>
            </a:fld>
            <a:endParaRPr lang="en-GB"/>
          </a:p>
        </p:txBody>
      </p:sp>
    </p:spTree>
    <p:extLst>
      <p:ext uri="{BB962C8B-B14F-4D97-AF65-F5344CB8AC3E}">
        <p14:creationId xmlns:p14="http://schemas.microsoft.com/office/powerpoint/2010/main" val="3089020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97DB982-F8F0-434F-BF78-AA90017DF295}" type="datetimeFigureOut">
              <a:rPr lang="en-GB" smtClean="0"/>
              <a:t>16/07/2026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FEFE6EC-B00F-443D-8FB9-CFE9203FB43A}" type="slidenum">
              <a:rPr lang="en-GB" smtClean="0"/>
              <a:t>‹#›</a:t>
            </a:fld>
            <a:endParaRPr lang="en-GB"/>
          </a:p>
        </p:txBody>
      </p:sp>
    </p:spTree>
    <p:extLst>
      <p:ext uri="{BB962C8B-B14F-4D97-AF65-F5344CB8AC3E}">
        <p14:creationId xmlns:p14="http://schemas.microsoft.com/office/powerpoint/2010/main" val="249895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97DB982-F8F0-434F-BF78-AA90017DF295}" type="datetimeFigureOut">
              <a:rPr lang="en-GB" smtClean="0"/>
              <a:t>16/07/2026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FEFE6EC-B00F-443D-8FB9-CFE9203FB43A}" type="slidenum">
              <a:rPr lang="en-GB" smtClean="0"/>
              <a:t>‹#›</a:t>
            </a:fld>
            <a:endParaRPr lang="en-GB"/>
          </a:p>
        </p:txBody>
      </p:sp>
    </p:spTree>
    <p:extLst>
      <p:ext uri="{BB962C8B-B14F-4D97-AF65-F5344CB8AC3E}">
        <p14:creationId xmlns:p14="http://schemas.microsoft.com/office/powerpoint/2010/main" val="680514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7DB982-F8F0-434F-BF78-AA90017DF295}" type="datetimeFigureOut">
              <a:rPr lang="en-GB" smtClean="0"/>
              <a:t>16/07/2026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FEFE6EC-B00F-443D-8FB9-CFE9203FB43A}" type="slidenum">
              <a:rPr lang="en-GB" smtClean="0"/>
              <a:t>‹#›</a:t>
            </a:fld>
            <a:endParaRPr lang="en-GB"/>
          </a:p>
        </p:txBody>
      </p:sp>
    </p:spTree>
    <p:extLst>
      <p:ext uri="{BB962C8B-B14F-4D97-AF65-F5344CB8AC3E}">
        <p14:creationId xmlns:p14="http://schemas.microsoft.com/office/powerpoint/2010/main" val="1233422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97DB982-F8F0-434F-BF78-AA90017DF295}" type="datetimeFigureOut">
              <a:rPr lang="en-GB" smtClean="0"/>
              <a:t>16/07/2026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EFE6EC-B00F-443D-8FB9-CFE9203FB43A}" type="slidenum">
              <a:rPr lang="en-GB" smtClean="0"/>
              <a:t>‹#›</a:t>
            </a:fld>
            <a:endParaRPr lang="en-GB"/>
          </a:p>
        </p:txBody>
      </p:sp>
    </p:spTree>
    <p:extLst>
      <p:ext uri="{BB962C8B-B14F-4D97-AF65-F5344CB8AC3E}">
        <p14:creationId xmlns:p14="http://schemas.microsoft.com/office/powerpoint/2010/main" val="2076876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97DB982-F8F0-434F-BF78-AA90017DF295}" type="datetimeFigureOut">
              <a:rPr lang="en-GB" smtClean="0"/>
              <a:t>16/07/2026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EFE6EC-B00F-443D-8FB9-CFE9203FB43A}" type="slidenum">
              <a:rPr lang="en-GB" smtClean="0"/>
              <a:t>‹#›</a:t>
            </a:fld>
            <a:endParaRPr lang="en-GB"/>
          </a:p>
        </p:txBody>
      </p:sp>
    </p:spTree>
    <p:extLst>
      <p:ext uri="{BB962C8B-B14F-4D97-AF65-F5344CB8AC3E}">
        <p14:creationId xmlns:p14="http://schemas.microsoft.com/office/powerpoint/2010/main" val="14734228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7DB982-F8F0-434F-BF78-AA90017DF295}"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EFE6EC-B00F-443D-8FB9-CFE9203FB43A}" type="slidenum">
              <a:rPr lang="en-GB" smtClean="0"/>
              <a:t>‹#›</a:t>
            </a:fld>
            <a:endParaRPr lang="en-GB"/>
          </a:p>
        </p:txBody>
      </p:sp>
    </p:spTree>
    <p:extLst>
      <p:ext uri="{BB962C8B-B14F-4D97-AF65-F5344CB8AC3E}">
        <p14:creationId xmlns:p14="http://schemas.microsoft.com/office/powerpoint/2010/main" val="34998604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7DB982-F8F0-434F-BF78-AA90017DF295}"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EFE6EC-B00F-443D-8FB9-CFE9203FB43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641110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7DB982-F8F0-434F-BF78-AA90017DF295}"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EFE6EC-B00F-443D-8FB9-CFE9203FB43A}" type="slidenum">
              <a:rPr lang="en-GB" smtClean="0"/>
              <a:t>‹#›</a:t>
            </a:fld>
            <a:endParaRPr lang="en-GB"/>
          </a:p>
        </p:txBody>
      </p:sp>
    </p:spTree>
    <p:extLst>
      <p:ext uri="{BB962C8B-B14F-4D97-AF65-F5344CB8AC3E}">
        <p14:creationId xmlns:p14="http://schemas.microsoft.com/office/powerpoint/2010/main" val="3291693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7DB982-F8F0-434F-BF78-AA90017DF295}"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EFE6EC-B00F-443D-8FB9-CFE9203FB43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934343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7DB982-F8F0-434F-BF78-AA90017DF295}"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EFE6EC-B00F-443D-8FB9-CFE9203FB43A}" type="slidenum">
              <a:rPr lang="en-GB" smtClean="0"/>
              <a:t>‹#›</a:t>
            </a:fld>
            <a:endParaRPr lang="en-GB"/>
          </a:p>
        </p:txBody>
      </p:sp>
    </p:spTree>
    <p:extLst>
      <p:ext uri="{BB962C8B-B14F-4D97-AF65-F5344CB8AC3E}">
        <p14:creationId xmlns:p14="http://schemas.microsoft.com/office/powerpoint/2010/main" val="15917077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97DB982-F8F0-434F-BF78-AA90017DF295}"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EFE6EC-B00F-443D-8FB9-CFE9203FB43A}" type="slidenum">
              <a:rPr lang="en-GB" smtClean="0"/>
              <a:t>‹#›</a:t>
            </a:fld>
            <a:endParaRPr lang="en-GB"/>
          </a:p>
        </p:txBody>
      </p:sp>
    </p:spTree>
    <p:extLst>
      <p:ext uri="{BB962C8B-B14F-4D97-AF65-F5344CB8AC3E}">
        <p14:creationId xmlns:p14="http://schemas.microsoft.com/office/powerpoint/2010/main" val="5516192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97DB982-F8F0-434F-BF78-AA90017DF295}"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EFE6EC-B00F-443D-8FB9-CFE9203FB43A}" type="slidenum">
              <a:rPr lang="en-GB" smtClean="0"/>
              <a:t>‹#›</a:t>
            </a:fld>
            <a:endParaRPr lang="en-GB"/>
          </a:p>
        </p:txBody>
      </p:sp>
    </p:spTree>
    <p:extLst>
      <p:ext uri="{BB962C8B-B14F-4D97-AF65-F5344CB8AC3E}">
        <p14:creationId xmlns:p14="http://schemas.microsoft.com/office/powerpoint/2010/main" val="4195272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97DB982-F8F0-434F-BF78-AA90017DF295}" type="datetimeFigureOut">
              <a:rPr lang="en-GB" smtClean="0"/>
              <a:t>16/07/2026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8FEFE6EC-B00F-443D-8FB9-CFE9203FB43A}" type="slidenum">
              <a:rPr lang="en-GB" smtClean="0"/>
              <a:t>‹#›</a:t>
            </a:fld>
            <a:endParaRPr lang="en-GB"/>
          </a:p>
        </p:txBody>
      </p:sp>
    </p:spTree>
    <p:extLst>
      <p:ext uri="{BB962C8B-B14F-4D97-AF65-F5344CB8AC3E}">
        <p14:creationId xmlns:p14="http://schemas.microsoft.com/office/powerpoint/2010/main" val="815052728"/>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6.jp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8" Type="http://schemas.openxmlformats.org/officeDocument/2006/relationships/hyperlink" Target="https://www.gov.uk/government/statistics/diabetes-profile-update-april-2026/diabetes-profile-statistical-commentary-april-2026?utm_source=chatgpt.com" TargetMode="External"/><Relationship Id="rId3" Type="http://schemas.openxmlformats.org/officeDocument/2006/relationships/slideLayout" Target="../slideLayouts/slideLayout2.xml"/><Relationship Id="rId7" Type="http://schemas.openxmlformats.org/officeDocument/2006/relationships/hyperlink" Target="https://www.nmc.org.uk/standards/code/" TargetMode="Externa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s://www.nhs.uk/conditions/type-2-diabetes/" TargetMode="External"/><Relationship Id="rId11" Type="http://schemas.openxmlformats.org/officeDocument/2006/relationships/image" Target="../media/image2.png"/><Relationship Id="rId5" Type="http://schemas.openxmlformats.org/officeDocument/2006/relationships/hyperlink" Target="https://www.nice.org.uk/guidance/ng28" TargetMode="External"/><Relationship Id="rId10" Type="http://schemas.openxmlformats.org/officeDocument/2006/relationships/hyperlink" Target="https://www.who.int/news-room/fact-sheets/detail/diabetes" TargetMode="External"/><Relationship Id="rId4" Type="http://schemas.openxmlformats.org/officeDocument/2006/relationships/hyperlink" Target="https://www.readkong.com/page/us-diabetes-and-a-lot-of-facts-and-stats-2940690?utm_source=chatgpt.com" TargetMode="External"/><Relationship Id="rId9" Type="http://schemas.openxmlformats.org/officeDocument/2006/relationships/hyperlink" Target="https://www.wh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ext 5">
            <a:extLst>
              <a:ext uri="{FF2B5EF4-FFF2-40B4-BE49-F238E27FC236}">
                <a16:creationId xmlns:a16="http://schemas.microsoft.com/office/drawing/2014/main" id="{0408BCEA-E6D3-1056-3A96-96CC9A39C0FB}"/>
              </a:ext>
            </a:extLst>
          </p:cNvPr>
          <p:cNvSpPr/>
          <p:nvPr/>
        </p:nvSpPr>
        <p:spPr>
          <a:xfrm>
            <a:off x="548640" y="2194560"/>
            <a:ext cx="9875520" cy="1463040"/>
          </a:xfrm>
          <a:prstGeom prst="rect">
            <a:avLst/>
          </a:prstGeom>
          <a:noFill/>
          <a:ln/>
        </p:spPr>
        <p:txBody>
          <a:bodyPr wrap="square" lIns="0" tIns="0" rIns="0" bIns="0" rtlCol="0" anchor="ctr"/>
          <a:lstStyle/>
          <a:p>
            <a:pPr marL="0" indent="0">
              <a:buNone/>
            </a:pPr>
            <a:r>
              <a:rPr lang="en-US" sz="3600" b="1" dirty="0">
                <a:solidFill>
                  <a:srgbClr val="FFFFFF"/>
                </a:solidFill>
                <a:latin typeface="Cambria" pitchFamily="34" charset="0"/>
                <a:ea typeface="Cambria" pitchFamily="34" charset="-122"/>
                <a:cs typeface="Cambria" pitchFamily="34" charset="-120"/>
              </a:rPr>
              <a:t>A Care Plan for a Person Living with Type 2 Diabetes Mellitus</a:t>
            </a:r>
            <a:endParaRPr lang="en-US" sz="3600" dirty="0"/>
          </a:p>
        </p:txBody>
      </p:sp>
      <p:sp>
        <p:nvSpPr>
          <p:cNvPr id="27" name="Text 6">
            <a:extLst>
              <a:ext uri="{FF2B5EF4-FFF2-40B4-BE49-F238E27FC236}">
                <a16:creationId xmlns:a16="http://schemas.microsoft.com/office/drawing/2014/main" id="{E9BF7429-0644-2E85-9EAD-DDA120A005D8}"/>
              </a:ext>
            </a:extLst>
          </p:cNvPr>
          <p:cNvSpPr/>
          <p:nvPr/>
        </p:nvSpPr>
        <p:spPr>
          <a:xfrm>
            <a:off x="176463" y="2518612"/>
            <a:ext cx="11839074" cy="4339388"/>
          </a:xfrm>
          <a:prstGeom prst="rect">
            <a:avLst/>
          </a:prstGeom>
          <a:noFill/>
          <a:ln/>
        </p:spPr>
        <p:txBody>
          <a:bodyPr wrap="square" lIns="0" tIns="0" rIns="0" bIns="0" rtlCol="0" anchor="t"/>
          <a:lstStyle/>
          <a:p>
            <a:pPr marL="0" indent="0">
              <a:buNone/>
            </a:pPr>
            <a:r>
              <a:rPr lang="en-US" sz="3200" b="1" dirty="0">
                <a:solidFill>
                  <a:schemeClr val="tx1">
                    <a:lumMod val="95000"/>
                    <a:lumOff val="5000"/>
                  </a:schemeClr>
                </a:solidFill>
                <a:latin typeface="Calibri" pitchFamily="34" charset="0"/>
                <a:ea typeface="Calibri" pitchFamily="34" charset="-122"/>
                <a:cs typeface="Calibri" pitchFamily="34" charset="-120"/>
              </a:rPr>
              <a:t>Student Name: Neboh Celsius</a:t>
            </a:r>
            <a:endParaRPr lang="en-US" sz="3200" b="1" dirty="0">
              <a:solidFill>
                <a:schemeClr val="tx1">
                  <a:lumMod val="95000"/>
                  <a:lumOff val="5000"/>
                </a:schemeClr>
              </a:solidFill>
            </a:endParaRPr>
          </a:p>
          <a:p>
            <a:pPr marL="0" indent="0">
              <a:buNone/>
            </a:pPr>
            <a:r>
              <a:rPr lang="en-US" sz="3200" b="1" dirty="0">
                <a:solidFill>
                  <a:schemeClr val="tx1">
                    <a:lumMod val="95000"/>
                    <a:lumOff val="5000"/>
                  </a:schemeClr>
                </a:solidFill>
                <a:latin typeface="Calibri" pitchFamily="34" charset="0"/>
                <a:ea typeface="Calibri" pitchFamily="34" charset="-122"/>
                <a:cs typeface="Calibri" pitchFamily="34" charset="-120"/>
              </a:rPr>
              <a:t>Student Number:  2434221</a:t>
            </a:r>
            <a:endParaRPr lang="en-US" sz="3200" b="1" dirty="0">
              <a:solidFill>
                <a:schemeClr val="tx1">
                  <a:lumMod val="95000"/>
                  <a:lumOff val="5000"/>
                </a:schemeClr>
              </a:solidFill>
            </a:endParaRPr>
          </a:p>
          <a:p>
            <a:pPr marL="0" indent="0">
              <a:buNone/>
            </a:pPr>
            <a:r>
              <a:rPr lang="en-US" sz="3200" b="1" dirty="0">
                <a:solidFill>
                  <a:schemeClr val="tx1">
                    <a:lumMod val="95000"/>
                    <a:lumOff val="5000"/>
                  </a:schemeClr>
                </a:solidFill>
                <a:latin typeface="Calibri" pitchFamily="34" charset="0"/>
                <a:ea typeface="Calibri" pitchFamily="34" charset="-122"/>
                <a:cs typeface="Calibri" pitchFamily="34" charset="-120"/>
              </a:rPr>
              <a:t>Module:  Introduction to Physiology</a:t>
            </a:r>
          </a:p>
          <a:p>
            <a:pPr marL="0" indent="0">
              <a:buNone/>
            </a:pPr>
            <a:r>
              <a:rPr lang="en-US" sz="3200" b="1" dirty="0">
                <a:solidFill>
                  <a:schemeClr val="tx1">
                    <a:lumMod val="95000"/>
                    <a:lumOff val="5000"/>
                  </a:schemeClr>
                </a:solidFill>
                <a:latin typeface="Calibri" pitchFamily="34" charset="0"/>
                <a:ea typeface="Calibri" pitchFamily="34" charset="-122"/>
                <a:cs typeface="Calibri" pitchFamily="34" charset="-120"/>
              </a:rPr>
              <a:t>Module Code: BMHP5023</a:t>
            </a:r>
          </a:p>
          <a:p>
            <a:pPr marL="0" indent="0">
              <a:buNone/>
            </a:pPr>
            <a:r>
              <a:rPr lang="en-US" sz="3200" b="1" dirty="0">
                <a:solidFill>
                  <a:schemeClr val="tx1">
                    <a:lumMod val="95000"/>
                    <a:lumOff val="5000"/>
                  </a:schemeClr>
                </a:solidFill>
                <a:latin typeface="Calibri" pitchFamily="34" charset="0"/>
                <a:ea typeface="Calibri" pitchFamily="34" charset="-122"/>
                <a:cs typeface="Calibri" pitchFamily="34" charset="-120"/>
              </a:rPr>
              <a:t>Assignment title: PowerPoint Presentation (with voice-over)</a:t>
            </a:r>
          </a:p>
          <a:p>
            <a:pPr marL="0" indent="0">
              <a:buNone/>
            </a:pPr>
            <a:r>
              <a:rPr lang="en-US" sz="3200" b="1" dirty="0">
                <a:solidFill>
                  <a:schemeClr val="tx1">
                    <a:lumMod val="95000"/>
                    <a:lumOff val="5000"/>
                  </a:schemeClr>
                </a:solidFill>
                <a:latin typeface="Calibri" pitchFamily="34" charset="0"/>
                <a:ea typeface="Calibri" pitchFamily="34" charset="-122"/>
                <a:cs typeface="Calibri" pitchFamily="34" charset="-120"/>
              </a:rPr>
              <a:t>Lecturer: Dr Rizwan Nadim</a:t>
            </a:r>
          </a:p>
          <a:p>
            <a:pPr marL="0" indent="0">
              <a:buNone/>
            </a:pPr>
            <a:r>
              <a:rPr lang="en-US" sz="3200" b="1" dirty="0">
                <a:solidFill>
                  <a:schemeClr val="tx1">
                    <a:lumMod val="95000"/>
                    <a:lumOff val="5000"/>
                  </a:schemeClr>
                </a:solidFill>
                <a:latin typeface="Calibri" pitchFamily="34" charset="0"/>
                <a:ea typeface="Calibri" pitchFamily="34" charset="-122"/>
                <a:cs typeface="Calibri" pitchFamily="34" charset="-120"/>
              </a:rPr>
              <a:t>Date of Submission: 19</a:t>
            </a:r>
            <a:r>
              <a:rPr lang="en-US" sz="3200" b="1" baseline="30000" dirty="0">
                <a:solidFill>
                  <a:schemeClr val="tx1">
                    <a:lumMod val="95000"/>
                    <a:lumOff val="5000"/>
                  </a:schemeClr>
                </a:solidFill>
                <a:latin typeface="Calibri" pitchFamily="34" charset="0"/>
                <a:ea typeface="Calibri" pitchFamily="34" charset="-122"/>
                <a:cs typeface="Calibri" pitchFamily="34" charset="-120"/>
              </a:rPr>
              <a:t>th</a:t>
            </a:r>
            <a:r>
              <a:rPr lang="en-US" sz="3200" b="1" dirty="0">
                <a:solidFill>
                  <a:schemeClr val="tx1">
                    <a:lumMod val="95000"/>
                    <a:lumOff val="5000"/>
                  </a:schemeClr>
                </a:solidFill>
                <a:latin typeface="Calibri" pitchFamily="34" charset="0"/>
                <a:ea typeface="Calibri" pitchFamily="34" charset="-122"/>
                <a:cs typeface="Calibri" pitchFamily="34" charset="-120"/>
              </a:rPr>
              <a:t> July 2026 </a:t>
            </a:r>
            <a:endParaRPr lang="en-US" sz="3200" b="1" dirty="0">
              <a:solidFill>
                <a:schemeClr val="tx1">
                  <a:lumMod val="95000"/>
                  <a:lumOff val="5000"/>
                </a:schemeClr>
              </a:solidFill>
            </a:endParaRPr>
          </a:p>
        </p:txBody>
      </p:sp>
      <p:pic>
        <p:nvPicPr>
          <p:cNvPr id="29" name="Picture 28" descr="A close-up of a sign&#10;&#10;AI-generated content may be incorrect.">
            <a:extLst>
              <a:ext uri="{FF2B5EF4-FFF2-40B4-BE49-F238E27FC236}">
                <a16:creationId xmlns:a16="http://schemas.microsoft.com/office/drawing/2014/main" id="{473CF256-F185-671E-586C-9DC97D00E9C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76463" y="0"/>
            <a:ext cx="11839074" cy="2374232"/>
          </a:xfrm>
          <a:prstGeom prst="rect">
            <a:avLst/>
          </a:prstGeom>
          <a:noFill/>
          <a:ln>
            <a:noFill/>
          </a:ln>
        </p:spPr>
      </p:pic>
      <p:pic>
        <p:nvPicPr>
          <p:cNvPr id="5" name="Recorded Sound">
            <a:hlinkClick r:id="" action="ppaction://media"/>
            <a:extLst>
              <a:ext uri="{FF2B5EF4-FFF2-40B4-BE49-F238E27FC236}">
                <a16:creationId xmlns:a16="http://schemas.microsoft.com/office/drawing/2014/main" id="{1AD9731B-C061-4B68-BA7C-F71DADF4AB2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rot="10800000" flipH="1" flipV="1">
            <a:off x="10068232" y="5248447"/>
            <a:ext cx="1181826" cy="967506"/>
          </a:xfrm>
          <a:prstGeom prst="rect">
            <a:avLst/>
          </a:prstGeom>
        </p:spPr>
      </p:pic>
    </p:spTree>
    <p:extLst>
      <p:ext uri="{BB962C8B-B14F-4D97-AF65-F5344CB8AC3E}">
        <p14:creationId xmlns:p14="http://schemas.microsoft.com/office/powerpoint/2010/main" val="2623153198"/>
      </p:ext>
    </p:extLst>
  </p:cSld>
  <p:clrMapOvr>
    <a:masterClrMapping/>
  </p:clrMapOvr>
  <mc:AlternateContent xmlns:mc="http://schemas.openxmlformats.org/markup-compatibility/2006" xmlns:p14="http://schemas.microsoft.com/office/powerpoint/2010/main">
    <mc:Choice Requires="p14">
      <p:transition spd="slow" p14:dur="2000" advTm="4170"/>
    </mc:Choice>
    <mc:Fallback xmlns="">
      <p:transition spd="slow" advTm="4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84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Shape 2">
            <a:extLst>
              <a:ext uri="{FF2B5EF4-FFF2-40B4-BE49-F238E27FC236}">
                <a16:creationId xmlns:a16="http://schemas.microsoft.com/office/drawing/2014/main" id="{B93E1DC7-F355-9EF2-9BAD-BC29C1B0167E}"/>
              </a:ext>
            </a:extLst>
          </p:cNvPr>
          <p:cNvSpPr/>
          <p:nvPr/>
        </p:nvSpPr>
        <p:spPr>
          <a:xfrm>
            <a:off x="548639" y="425195"/>
            <a:ext cx="100584" cy="100584"/>
          </a:xfrm>
          <a:prstGeom prst="rect">
            <a:avLst/>
          </a:prstGeom>
          <a:solidFill>
            <a:srgbClr val="065A82"/>
          </a:solidFill>
          <a:ln/>
        </p:spPr>
        <p:txBody>
          <a:bodyPr/>
          <a:lstStyle/>
          <a:p>
            <a:endParaRPr lang="en-US"/>
          </a:p>
        </p:txBody>
      </p:sp>
      <p:sp>
        <p:nvSpPr>
          <p:cNvPr id="47" name="Text 3">
            <a:extLst>
              <a:ext uri="{FF2B5EF4-FFF2-40B4-BE49-F238E27FC236}">
                <a16:creationId xmlns:a16="http://schemas.microsoft.com/office/drawing/2014/main" id="{AD427F8E-B7A6-AC0D-E6DD-B915EF96E38B}"/>
              </a:ext>
            </a:extLst>
          </p:cNvPr>
          <p:cNvSpPr/>
          <p:nvPr/>
        </p:nvSpPr>
        <p:spPr>
          <a:xfrm>
            <a:off x="839594" y="301753"/>
            <a:ext cx="10893247" cy="274320"/>
          </a:xfrm>
          <a:prstGeom prst="rect">
            <a:avLst/>
          </a:prstGeom>
          <a:noFill/>
          <a:ln/>
        </p:spPr>
        <p:txBody>
          <a:bodyPr wrap="square" lIns="0" tIns="0" rIns="0" bIns="0" rtlCol="0" anchor="ctr"/>
          <a:lstStyle/>
          <a:p>
            <a:pPr marL="0" indent="0">
              <a:buNone/>
            </a:pPr>
            <a:r>
              <a:rPr lang="en-US" sz="2000" b="1" kern="0" spc="200" dirty="0">
                <a:solidFill>
                  <a:srgbClr val="E8871E"/>
                </a:solidFill>
                <a:latin typeface="Calibri" pitchFamily="34" charset="0"/>
                <a:ea typeface="Calibri" pitchFamily="34" charset="-122"/>
                <a:cs typeface="Calibri" pitchFamily="34" charset="-120"/>
              </a:rPr>
              <a:t>THE CARE PLAN · FICTIONAL PATIENT</a:t>
            </a:r>
            <a:endParaRPr lang="en-US" sz="2000" dirty="0"/>
          </a:p>
        </p:txBody>
      </p:sp>
      <p:sp>
        <p:nvSpPr>
          <p:cNvPr id="49" name="Text 4">
            <a:extLst>
              <a:ext uri="{FF2B5EF4-FFF2-40B4-BE49-F238E27FC236}">
                <a16:creationId xmlns:a16="http://schemas.microsoft.com/office/drawing/2014/main" id="{45A8935E-8FAE-6D2F-71CE-0838EB5DB0E8}"/>
              </a:ext>
            </a:extLst>
          </p:cNvPr>
          <p:cNvSpPr/>
          <p:nvPr/>
        </p:nvSpPr>
        <p:spPr>
          <a:xfrm>
            <a:off x="568451" y="594360"/>
            <a:ext cx="11094415" cy="685800"/>
          </a:xfrm>
          <a:prstGeom prst="rect">
            <a:avLst/>
          </a:prstGeom>
          <a:noFill/>
          <a:ln/>
        </p:spPr>
        <p:txBody>
          <a:bodyPr wrap="square" lIns="0" tIns="0" rIns="0" bIns="0" rtlCol="0" anchor="ctr"/>
          <a:lstStyle/>
          <a:p>
            <a:pPr marL="0" indent="0">
              <a:buNone/>
            </a:pPr>
            <a:r>
              <a:rPr lang="en-US" sz="3000" b="1" dirty="0">
                <a:solidFill>
                  <a:srgbClr val="0B2545"/>
                </a:solidFill>
                <a:latin typeface="Cambria" pitchFamily="34" charset="0"/>
                <a:ea typeface="Cambria" pitchFamily="34" charset="-122"/>
                <a:cs typeface="Cambria" pitchFamily="34" charset="-120"/>
              </a:rPr>
              <a:t>Meet Priya Shah</a:t>
            </a:r>
            <a:endParaRPr lang="en-US" sz="3000" dirty="0"/>
          </a:p>
        </p:txBody>
      </p:sp>
      <p:sp>
        <p:nvSpPr>
          <p:cNvPr id="51" name="Text 5">
            <a:extLst>
              <a:ext uri="{FF2B5EF4-FFF2-40B4-BE49-F238E27FC236}">
                <a16:creationId xmlns:a16="http://schemas.microsoft.com/office/drawing/2014/main" id="{68BAA513-A076-44C9-7DFD-B03790F48260}"/>
              </a:ext>
            </a:extLst>
          </p:cNvPr>
          <p:cNvSpPr/>
          <p:nvPr/>
        </p:nvSpPr>
        <p:spPr>
          <a:xfrm>
            <a:off x="548640" y="1600200"/>
            <a:ext cx="11094415" cy="4663440"/>
          </a:xfrm>
          <a:prstGeom prst="rect">
            <a:avLst/>
          </a:prstGeom>
          <a:noFill/>
          <a:ln/>
        </p:spPr>
        <p:txBody>
          <a:bodyPr wrap="square" lIns="0" tIns="0" rIns="0" bIns="0" rtlCol="0" anchor="t"/>
          <a:lstStyle/>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Priya Shah is a fictional 58-year-old woman used to illustrate person-centred care planning for this assignment.</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She was diagnosed with Type 2 Diabetes two years ago, and her most recent HbA1c was 61 mmol/mol — above her individualised target of 53 mmol/mol (NICE, 2026).</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She is of South Asian heritage, an ethnic group with up to six times higher prevalence of Type 2 Diabetes than the White British population (Diabetes UK, 2025). </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She is a retired local-government administrator and is now largely sedentary; she lives with her husband in a two-storey house, with two adult children.</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Her mother had Type 2 Diabetes and her grandmother had a stroke, indicating a significant family history of metabolic and cardiovascular disease (NICE, 2026; Office for Health Improvement and Disparities, 2026)</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She presents with a BMI of 31 kg/m² (obese), hypertension (148/92 mmHg) and early background diabetic retinopathy identified at her last screening.</a:t>
            </a:r>
            <a:endParaRPr lang="en-US" dirty="0"/>
          </a:p>
        </p:txBody>
      </p:sp>
      <p:sp>
        <p:nvSpPr>
          <p:cNvPr id="93" name="Text 7">
            <a:extLst>
              <a:ext uri="{FF2B5EF4-FFF2-40B4-BE49-F238E27FC236}">
                <a16:creationId xmlns:a16="http://schemas.microsoft.com/office/drawing/2014/main" id="{9F3FEE49-6E75-0DEB-62B6-742E0EA1D4C6}"/>
              </a:ext>
            </a:extLst>
          </p:cNvPr>
          <p:cNvSpPr/>
          <p:nvPr/>
        </p:nvSpPr>
        <p:spPr>
          <a:xfrm>
            <a:off x="839594" y="6263640"/>
            <a:ext cx="9601200" cy="274320"/>
          </a:xfrm>
          <a:prstGeom prst="rect">
            <a:avLst/>
          </a:prstGeom>
          <a:noFill/>
          <a:ln/>
        </p:spPr>
        <p:txBody>
          <a:bodyPr wrap="square" lIns="0" tIns="0" rIns="0" bIns="0" rtlCol="0" anchor="ctr"/>
          <a:lstStyle/>
          <a:p>
            <a:pPr marL="0" indent="0">
              <a:buNone/>
            </a:pPr>
            <a:r>
              <a:rPr lang="en-US" sz="2000" i="1" dirty="0">
                <a:solidFill>
                  <a:srgbClr val="5B6B77"/>
                </a:solidFill>
                <a:latin typeface="Calibri" pitchFamily="34" charset="0"/>
                <a:ea typeface="Calibri" pitchFamily="34" charset="-122"/>
                <a:cs typeface="Calibri" pitchFamily="34" charset="-120"/>
              </a:rPr>
              <a:t>Source: (Diabetes UK, 2025; NICE, 2026)</a:t>
            </a:r>
            <a:endParaRPr lang="en-US" sz="2000" dirty="0"/>
          </a:p>
        </p:txBody>
      </p:sp>
      <p:pic>
        <p:nvPicPr>
          <p:cNvPr id="2" name="Recorded Sound">
            <a:hlinkClick r:id="" action="ppaction://media"/>
            <a:extLst>
              <a:ext uri="{FF2B5EF4-FFF2-40B4-BE49-F238E27FC236}">
                <a16:creationId xmlns:a16="http://schemas.microsoft.com/office/drawing/2014/main" id="{6EB59D33-50DC-C046-BB11-DCB31E92BD6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034394" y="6030686"/>
            <a:ext cx="406400" cy="406400"/>
          </a:xfrm>
          <a:prstGeom prst="rect">
            <a:avLst/>
          </a:prstGeom>
        </p:spPr>
      </p:pic>
    </p:spTree>
    <p:extLst>
      <p:ext uri="{BB962C8B-B14F-4D97-AF65-F5344CB8AC3E}">
        <p14:creationId xmlns:p14="http://schemas.microsoft.com/office/powerpoint/2010/main" val="1188519920"/>
      </p:ext>
    </p:extLst>
  </p:cSld>
  <p:clrMapOvr>
    <a:masterClrMapping/>
  </p:clrMapOvr>
  <mc:AlternateContent xmlns:mc="http://schemas.openxmlformats.org/markup-compatibility/2006" xmlns:p14="http://schemas.microsoft.com/office/powerpoint/2010/main">
    <mc:Choice Requires="p14">
      <p:transition spd="slow" p14:dur="2000" advTm="71435"/>
    </mc:Choice>
    <mc:Fallback xmlns="">
      <p:transition spd="slow" advTm="714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54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hape 2">
            <a:extLst>
              <a:ext uri="{FF2B5EF4-FFF2-40B4-BE49-F238E27FC236}">
                <a16:creationId xmlns:a16="http://schemas.microsoft.com/office/drawing/2014/main" id="{D9655C8A-BB79-7ECC-2D44-4B54E050E10B}"/>
              </a:ext>
            </a:extLst>
          </p:cNvPr>
          <p:cNvSpPr/>
          <p:nvPr/>
        </p:nvSpPr>
        <p:spPr>
          <a:xfrm>
            <a:off x="548640" y="370332"/>
            <a:ext cx="100584" cy="100584"/>
          </a:xfrm>
          <a:prstGeom prst="rect">
            <a:avLst/>
          </a:prstGeom>
          <a:solidFill>
            <a:srgbClr val="065A82"/>
          </a:solidFill>
          <a:ln/>
        </p:spPr>
        <p:txBody>
          <a:bodyPr/>
          <a:lstStyle/>
          <a:p>
            <a:endParaRPr lang="en-US"/>
          </a:p>
        </p:txBody>
      </p:sp>
      <p:sp>
        <p:nvSpPr>
          <p:cNvPr id="20" name="Text 3">
            <a:extLst>
              <a:ext uri="{FF2B5EF4-FFF2-40B4-BE49-F238E27FC236}">
                <a16:creationId xmlns:a16="http://schemas.microsoft.com/office/drawing/2014/main" id="{0F9D3887-50FC-0B04-AC63-F522E261A34D}"/>
              </a:ext>
            </a:extLst>
          </p:cNvPr>
          <p:cNvSpPr/>
          <p:nvPr/>
        </p:nvSpPr>
        <p:spPr>
          <a:xfrm>
            <a:off x="787995" y="369195"/>
            <a:ext cx="10855060" cy="141728"/>
          </a:xfrm>
          <a:prstGeom prst="rect">
            <a:avLst/>
          </a:prstGeom>
          <a:noFill/>
          <a:ln/>
        </p:spPr>
        <p:txBody>
          <a:bodyPr wrap="square" lIns="0" tIns="0" rIns="0" bIns="0" rtlCol="0" anchor="ctr"/>
          <a:lstStyle/>
          <a:p>
            <a:pPr marL="0" indent="0">
              <a:buNone/>
            </a:pPr>
            <a:r>
              <a:rPr lang="en-US" sz="2000" b="1" kern="0" spc="200" dirty="0">
                <a:solidFill>
                  <a:srgbClr val="E8871E"/>
                </a:solidFill>
                <a:latin typeface="Calibri" pitchFamily="34" charset="0"/>
                <a:ea typeface="Calibri" pitchFamily="34" charset="-122"/>
                <a:cs typeface="Calibri" pitchFamily="34" charset="-120"/>
              </a:rPr>
              <a:t>THE CARE PLAN · AETIOLOGY</a:t>
            </a:r>
            <a:endParaRPr lang="en-US" sz="2000" dirty="0"/>
          </a:p>
        </p:txBody>
      </p:sp>
      <p:sp>
        <p:nvSpPr>
          <p:cNvPr id="22" name="Text 4">
            <a:extLst>
              <a:ext uri="{FF2B5EF4-FFF2-40B4-BE49-F238E27FC236}">
                <a16:creationId xmlns:a16="http://schemas.microsoft.com/office/drawing/2014/main" id="{ECC00310-DADC-A006-C874-A96E32861621}"/>
              </a:ext>
            </a:extLst>
          </p:cNvPr>
          <p:cNvSpPr/>
          <p:nvPr/>
        </p:nvSpPr>
        <p:spPr>
          <a:xfrm>
            <a:off x="649224" y="692658"/>
            <a:ext cx="11094415" cy="685800"/>
          </a:xfrm>
          <a:prstGeom prst="rect">
            <a:avLst/>
          </a:prstGeom>
          <a:noFill/>
          <a:ln/>
        </p:spPr>
        <p:txBody>
          <a:bodyPr wrap="square" lIns="0" tIns="0" rIns="0" bIns="0" rtlCol="0" anchor="ctr"/>
          <a:lstStyle/>
          <a:p>
            <a:pPr marL="0" indent="0">
              <a:buNone/>
            </a:pPr>
            <a:r>
              <a:rPr lang="en-US" sz="3000" b="1" dirty="0">
                <a:solidFill>
                  <a:srgbClr val="0B2545"/>
                </a:solidFill>
                <a:latin typeface="Cambria" pitchFamily="34" charset="0"/>
                <a:ea typeface="Cambria" pitchFamily="34" charset="-122"/>
                <a:cs typeface="Cambria" pitchFamily="34" charset="-120"/>
              </a:rPr>
              <a:t>Risk Factors in Priya's Case</a:t>
            </a:r>
            <a:endParaRPr lang="en-US" sz="3000" dirty="0"/>
          </a:p>
        </p:txBody>
      </p:sp>
      <p:sp>
        <p:nvSpPr>
          <p:cNvPr id="24" name="Text 5">
            <a:extLst>
              <a:ext uri="{FF2B5EF4-FFF2-40B4-BE49-F238E27FC236}">
                <a16:creationId xmlns:a16="http://schemas.microsoft.com/office/drawing/2014/main" id="{94CC64D8-286B-C653-0C0E-23C1B0B7808A}"/>
              </a:ext>
            </a:extLst>
          </p:cNvPr>
          <p:cNvSpPr/>
          <p:nvPr/>
        </p:nvSpPr>
        <p:spPr>
          <a:xfrm>
            <a:off x="548640" y="1600200"/>
            <a:ext cx="11094415" cy="4663440"/>
          </a:xfrm>
          <a:prstGeom prst="rect">
            <a:avLst/>
          </a:prstGeom>
          <a:noFill/>
          <a:ln/>
        </p:spPr>
        <p:txBody>
          <a:bodyPr wrap="square" lIns="0" tIns="0" rIns="0" bIns="0" rtlCol="0" anchor="t"/>
          <a:lstStyle/>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Age — risk of Type 2 Diabetes rises sharply after 40, especially combined with excess weight; Priya is 58 (NICE, 2026).</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Ethnicity — South Asian ethnicity carries up to six times higher risk of Type 2 Diabetes (Diabetes UK, 2025).</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Family history — a first-degree relative with Type 2 Diabetes increases both genetic and shared-lifestyle risk.</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Central obesity — Priya's BMI of 31 kg/m² drives insulin resistance in the liver, muscle and adipose tissue (Holt et al., 2021).</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Physical inactivity — her sedentary retirement reduces GLUT4-mediated glucose uptake in skeletal muscle.</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Socioeconomic deprivation — Type 2 Diabetes registrations correlate strongly with higher deprivation, as measured by the Index of Multiple Deprivation (OHID, 2026).</a:t>
            </a:r>
            <a:endParaRPr lang="en-US" dirty="0"/>
          </a:p>
        </p:txBody>
      </p:sp>
      <p:sp>
        <p:nvSpPr>
          <p:cNvPr id="28" name="Text 7">
            <a:extLst>
              <a:ext uri="{FF2B5EF4-FFF2-40B4-BE49-F238E27FC236}">
                <a16:creationId xmlns:a16="http://schemas.microsoft.com/office/drawing/2014/main" id="{01F06429-E365-6B6A-07F6-E2F32E16CF81}"/>
              </a:ext>
            </a:extLst>
          </p:cNvPr>
          <p:cNvSpPr/>
          <p:nvPr/>
        </p:nvSpPr>
        <p:spPr>
          <a:xfrm>
            <a:off x="649224" y="5900057"/>
            <a:ext cx="9605119" cy="587611"/>
          </a:xfrm>
          <a:prstGeom prst="rect">
            <a:avLst/>
          </a:prstGeom>
          <a:noFill/>
          <a:ln/>
        </p:spPr>
        <p:txBody>
          <a:bodyPr wrap="square" lIns="0" tIns="0" rIns="0" bIns="0" rtlCol="0" anchor="ctr"/>
          <a:lstStyle/>
          <a:p>
            <a:pPr marL="0" indent="0">
              <a:buNone/>
            </a:pPr>
            <a:r>
              <a:rPr lang="en-US" sz="2000" i="1" dirty="0">
                <a:solidFill>
                  <a:srgbClr val="5B6B77"/>
                </a:solidFill>
                <a:latin typeface="Calibri" pitchFamily="34" charset="0"/>
                <a:ea typeface="Calibri" pitchFamily="34" charset="-122"/>
                <a:cs typeface="Calibri" pitchFamily="34" charset="-120"/>
              </a:rPr>
              <a:t>Source: (NICE, 2026 NG28; Diabetes UK, 2025; OHID, 2026; Holt et al., 2021)</a:t>
            </a:r>
            <a:endParaRPr lang="en-US" sz="2000" dirty="0"/>
          </a:p>
        </p:txBody>
      </p:sp>
      <p:pic>
        <p:nvPicPr>
          <p:cNvPr id="3" name="Recorded Sound">
            <a:hlinkClick r:id="" action="ppaction://media"/>
            <a:extLst>
              <a:ext uri="{FF2B5EF4-FFF2-40B4-BE49-F238E27FC236}">
                <a16:creationId xmlns:a16="http://schemas.microsoft.com/office/drawing/2014/main" id="{E05BA05B-6B1D-1BFB-694B-CA386C90703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145486" y="4614529"/>
            <a:ext cx="881744" cy="872885"/>
          </a:xfrm>
          <a:prstGeom prst="rect">
            <a:avLst/>
          </a:prstGeom>
        </p:spPr>
      </p:pic>
    </p:spTree>
    <p:extLst>
      <p:ext uri="{BB962C8B-B14F-4D97-AF65-F5344CB8AC3E}">
        <p14:creationId xmlns:p14="http://schemas.microsoft.com/office/powerpoint/2010/main" val="2694002002"/>
      </p:ext>
    </p:extLst>
  </p:cSld>
  <p:clrMapOvr>
    <a:masterClrMapping/>
  </p:clrMapOvr>
  <mc:AlternateContent xmlns:mc="http://schemas.openxmlformats.org/markup-compatibility/2006" xmlns:p14="http://schemas.microsoft.com/office/powerpoint/2010/main">
    <mc:Choice Requires="p14">
      <p:transition spd="slow" p14:dur="2000" advTm="82113"/>
    </mc:Choice>
    <mc:Fallback xmlns="">
      <p:transition spd="slow" advTm="82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485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 name="Text 29">
            <a:extLst>
              <a:ext uri="{FF2B5EF4-FFF2-40B4-BE49-F238E27FC236}">
                <a16:creationId xmlns:a16="http://schemas.microsoft.com/office/drawing/2014/main" id="{0B6A7542-4B13-D707-F7D0-F26626D94671}"/>
              </a:ext>
            </a:extLst>
          </p:cNvPr>
          <p:cNvSpPr/>
          <p:nvPr/>
        </p:nvSpPr>
        <p:spPr>
          <a:xfrm>
            <a:off x="11468100" y="6359652"/>
            <a:ext cx="457200" cy="27432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r">
              <a:buNone/>
            </a:pPr>
            <a:r>
              <a:rPr lang="en-US" sz="1000" dirty="0">
                <a:solidFill>
                  <a:srgbClr val="5B6B77"/>
                </a:solidFill>
                <a:latin typeface="Calibri" pitchFamily="34" charset="0"/>
                <a:ea typeface="Calibri" pitchFamily="34" charset="-122"/>
                <a:cs typeface="Calibri" pitchFamily="34" charset="-120"/>
              </a:rPr>
              <a:t>4</a:t>
            </a:r>
            <a:endParaRPr lang="en-US" sz="1000" dirty="0"/>
          </a:p>
        </p:txBody>
      </p:sp>
      <p:sp>
        <p:nvSpPr>
          <p:cNvPr id="3" name="Shape 2">
            <a:extLst>
              <a:ext uri="{FF2B5EF4-FFF2-40B4-BE49-F238E27FC236}">
                <a16:creationId xmlns:a16="http://schemas.microsoft.com/office/drawing/2014/main" id="{D78E70F7-8C23-37CA-0D68-0B5115142765}"/>
              </a:ext>
            </a:extLst>
          </p:cNvPr>
          <p:cNvSpPr/>
          <p:nvPr/>
        </p:nvSpPr>
        <p:spPr>
          <a:xfrm>
            <a:off x="548640" y="370332"/>
            <a:ext cx="100584" cy="100584"/>
          </a:xfrm>
          <a:prstGeom prst="rect">
            <a:avLst/>
          </a:prstGeom>
          <a:solidFill>
            <a:srgbClr val="065A82"/>
          </a:solidFill>
          <a:ln/>
        </p:spPr>
        <p:txBody>
          <a:bodyPr/>
          <a:lstStyle/>
          <a:p>
            <a:endParaRPr lang="en-US"/>
          </a:p>
        </p:txBody>
      </p:sp>
      <p:sp>
        <p:nvSpPr>
          <p:cNvPr id="5" name="Text 3">
            <a:extLst>
              <a:ext uri="{FF2B5EF4-FFF2-40B4-BE49-F238E27FC236}">
                <a16:creationId xmlns:a16="http://schemas.microsoft.com/office/drawing/2014/main" id="{F4243C36-9E1F-50EA-5D2E-00597C5D59A7}"/>
              </a:ext>
            </a:extLst>
          </p:cNvPr>
          <p:cNvSpPr/>
          <p:nvPr/>
        </p:nvSpPr>
        <p:spPr>
          <a:xfrm>
            <a:off x="870857" y="370332"/>
            <a:ext cx="10772198" cy="132588"/>
          </a:xfrm>
          <a:prstGeom prst="rect">
            <a:avLst/>
          </a:prstGeom>
          <a:noFill/>
          <a:ln/>
        </p:spPr>
        <p:txBody>
          <a:bodyPr wrap="square" lIns="0" tIns="0" rIns="0" bIns="0" rtlCol="0" anchor="ctr"/>
          <a:lstStyle/>
          <a:p>
            <a:pPr marL="0" indent="0">
              <a:buNone/>
            </a:pPr>
            <a:r>
              <a:rPr lang="en-US" sz="2000" b="1" kern="0" spc="200" dirty="0">
                <a:solidFill>
                  <a:srgbClr val="E8871E"/>
                </a:solidFill>
                <a:latin typeface="Calibri" pitchFamily="34" charset="0"/>
                <a:ea typeface="Calibri" pitchFamily="34" charset="-122"/>
                <a:cs typeface="Calibri" pitchFamily="34" charset="-120"/>
              </a:rPr>
              <a:t>ANATOMY &amp; PHYSIOLOGY · SYSTEM IN FOCUS</a:t>
            </a:r>
            <a:endParaRPr lang="en-US" sz="2000" dirty="0"/>
          </a:p>
        </p:txBody>
      </p:sp>
      <p:sp>
        <p:nvSpPr>
          <p:cNvPr id="7" name="Text 4">
            <a:extLst>
              <a:ext uri="{FF2B5EF4-FFF2-40B4-BE49-F238E27FC236}">
                <a16:creationId xmlns:a16="http://schemas.microsoft.com/office/drawing/2014/main" id="{248EA605-394E-6296-6E4D-215E1900EE68}"/>
              </a:ext>
            </a:extLst>
          </p:cNvPr>
          <p:cNvSpPr/>
          <p:nvPr/>
        </p:nvSpPr>
        <p:spPr>
          <a:xfrm>
            <a:off x="548640" y="621792"/>
            <a:ext cx="11094415" cy="685800"/>
          </a:xfrm>
          <a:prstGeom prst="rect">
            <a:avLst/>
          </a:prstGeom>
          <a:noFill/>
          <a:ln/>
        </p:spPr>
        <p:txBody>
          <a:bodyPr wrap="square" lIns="0" tIns="0" rIns="0" bIns="0" rtlCol="0" anchor="ctr"/>
          <a:lstStyle/>
          <a:p>
            <a:pPr marL="0" indent="0">
              <a:buNone/>
            </a:pPr>
            <a:r>
              <a:rPr lang="en-US" sz="3000" b="1" dirty="0">
                <a:solidFill>
                  <a:srgbClr val="0B2545"/>
                </a:solidFill>
                <a:latin typeface="Cambria" pitchFamily="34" charset="0"/>
                <a:ea typeface="Cambria" pitchFamily="34" charset="-122"/>
                <a:cs typeface="Cambria" pitchFamily="34" charset="-120"/>
              </a:rPr>
              <a:t>The Endocrine Pancreas</a:t>
            </a:r>
            <a:endParaRPr lang="en-US" sz="3000" dirty="0"/>
          </a:p>
        </p:txBody>
      </p:sp>
      <p:sp>
        <p:nvSpPr>
          <p:cNvPr id="9" name="Text 5">
            <a:extLst>
              <a:ext uri="{FF2B5EF4-FFF2-40B4-BE49-F238E27FC236}">
                <a16:creationId xmlns:a16="http://schemas.microsoft.com/office/drawing/2014/main" id="{29D260C4-F8C6-06CE-FD92-6E4415250384}"/>
              </a:ext>
            </a:extLst>
          </p:cNvPr>
          <p:cNvSpPr/>
          <p:nvPr/>
        </p:nvSpPr>
        <p:spPr>
          <a:xfrm>
            <a:off x="508054" y="1616149"/>
            <a:ext cx="7425772" cy="5241851"/>
          </a:xfrm>
          <a:prstGeom prst="rect">
            <a:avLst/>
          </a:prstGeom>
          <a:noFill/>
          <a:ln/>
        </p:spPr>
        <p:txBody>
          <a:bodyPr wrap="square" lIns="0" tIns="0" rIns="0" bIns="0" rtlCol="0" anchor="t"/>
          <a:lstStyle/>
          <a:p>
            <a:pPr marL="228600" indent="-228600" algn="just">
              <a:lnSpc>
                <a:spcPct val="115000"/>
              </a:lnSpc>
              <a:spcAft>
                <a:spcPts val="1200"/>
              </a:spcAft>
              <a:buSzPct val="100000"/>
              <a:buChar char="●"/>
            </a:pPr>
            <a:r>
              <a:rPr lang="en-GB" sz="1600" dirty="0"/>
              <a:t>The pancreas has two roles: exocrine and endocrine (Tortora and Derrickson, 2023).</a:t>
            </a:r>
          </a:p>
          <a:p>
            <a:pPr marL="228600" indent="-228600" algn="just">
              <a:lnSpc>
                <a:spcPct val="115000"/>
              </a:lnSpc>
              <a:spcAft>
                <a:spcPts val="1200"/>
              </a:spcAft>
              <a:buSzPct val="100000"/>
              <a:buChar char="●"/>
            </a:pPr>
            <a:r>
              <a:rPr lang="en-GB" sz="1600" dirty="0"/>
              <a:t>Acinar cells make digestive enzymes that help break down food in the duodenum (Tortora and Derrickson, 2023).</a:t>
            </a:r>
          </a:p>
          <a:p>
            <a:pPr marL="228600" indent="-228600" algn="just">
              <a:lnSpc>
                <a:spcPct val="115000"/>
              </a:lnSpc>
              <a:spcAft>
                <a:spcPts val="1200"/>
              </a:spcAft>
              <a:buSzPct val="100000"/>
              <a:buChar char="●"/>
            </a:pPr>
            <a:r>
              <a:rPr lang="en-GB" sz="1600" dirty="0"/>
              <a:t>The islets of Langerhans release hormones into the bloodstream (Tortora and Derrickson, 2023).</a:t>
            </a:r>
          </a:p>
          <a:p>
            <a:pPr marL="228600" indent="-228600" algn="just">
              <a:lnSpc>
                <a:spcPct val="115000"/>
              </a:lnSpc>
              <a:spcAft>
                <a:spcPts val="1200"/>
              </a:spcAft>
              <a:buSzPct val="100000"/>
              <a:buChar char="●"/>
            </a:pPr>
            <a:r>
              <a:rPr lang="en-GB" sz="1600" dirty="0"/>
              <a:t>Beta (β) cells release insulin when blood glucose rises, helping cells use glucose and storing extra glucose in the liver as glycogen (Marieb and Hoehn, 2022).</a:t>
            </a:r>
          </a:p>
          <a:p>
            <a:pPr marL="228600" indent="-228600" algn="just">
              <a:lnSpc>
                <a:spcPct val="115000"/>
              </a:lnSpc>
              <a:spcAft>
                <a:spcPts val="1200"/>
              </a:spcAft>
              <a:buSzPct val="100000"/>
              <a:buChar char="●"/>
            </a:pPr>
            <a:r>
              <a:rPr lang="en-GB" sz="1600" dirty="0"/>
              <a:t>Alpha (α) cells release glucagon when blood glucose falls, causing the liver to release glucose and return blood glucose to a normal level (Marieb and Hoehn, 2022).</a:t>
            </a:r>
            <a:endParaRPr lang="en-US" sz="1600" dirty="0"/>
          </a:p>
        </p:txBody>
      </p:sp>
      <p:sp>
        <p:nvSpPr>
          <p:cNvPr id="13" name="Text 7">
            <a:extLst>
              <a:ext uri="{FF2B5EF4-FFF2-40B4-BE49-F238E27FC236}">
                <a16:creationId xmlns:a16="http://schemas.microsoft.com/office/drawing/2014/main" id="{235C6678-DC06-0622-BF09-A2D9DBCB6570}"/>
              </a:ext>
            </a:extLst>
          </p:cNvPr>
          <p:cNvSpPr/>
          <p:nvPr/>
        </p:nvSpPr>
        <p:spPr>
          <a:xfrm>
            <a:off x="649224" y="6005176"/>
            <a:ext cx="9691860" cy="491636"/>
          </a:xfrm>
          <a:prstGeom prst="rect">
            <a:avLst/>
          </a:prstGeom>
          <a:noFill/>
          <a:ln/>
        </p:spPr>
        <p:txBody>
          <a:bodyPr wrap="square" lIns="0" tIns="0" rIns="0" bIns="0" rtlCol="0" anchor="ctr"/>
          <a:lstStyle/>
          <a:p>
            <a:pPr marL="0" indent="0">
              <a:buNone/>
            </a:pPr>
            <a:r>
              <a:rPr lang="en-US" sz="2000" i="1" dirty="0">
                <a:solidFill>
                  <a:srgbClr val="5B6B77"/>
                </a:solidFill>
                <a:latin typeface="Calibri" pitchFamily="34" charset="0"/>
                <a:ea typeface="Calibri" pitchFamily="34" charset="-122"/>
                <a:cs typeface="Calibri" pitchFamily="34" charset="-120"/>
              </a:rPr>
              <a:t>Source: (Tortora and Derrickson, 2023; Marieb and Hoehn, 2022; Google AI Picture).</a:t>
            </a:r>
            <a:endParaRPr lang="en-US" sz="2000" dirty="0"/>
          </a:p>
        </p:txBody>
      </p:sp>
      <p:pic>
        <p:nvPicPr>
          <p:cNvPr id="6" name="Picture 5">
            <a:extLst>
              <a:ext uri="{FF2B5EF4-FFF2-40B4-BE49-F238E27FC236}">
                <a16:creationId xmlns:a16="http://schemas.microsoft.com/office/drawing/2014/main" id="{2458BF0E-A8A7-1D63-8450-4D75D6E85AE2}"/>
              </a:ext>
            </a:extLst>
          </p:cNvPr>
          <p:cNvPicPr>
            <a:picLocks noChangeAspect="1"/>
          </p:cNvPicPr>
          <p:nvPr/>
        </p:nvPicPr>
        <p:blipFill>
          <a:blip r:embed="rId4"/>
          <a:stretch>
            <a:fillRect/>
          </a:stretch>
        </p:blipFill>
        <p:spPr>
          <a:xfrm>
            <a:off x="8229600" y="224028"/>
            <a:ext cx="3872759" cy="5369442"/>
          </a:xfrm>
          <a:prstGeom prst="rect">
            <a:avLst/>
          </a:prstGeom>
        </p:spPr>
      </p:pic>
      <p:pic>
        <p:nvPicPr>
          <p:cNvPr id="4" name="Recorded Sound">
            <a:hlinkClick r:id="" action="ppaction://media"/>
            <a:extLst>
              <a:ext uri="{FF2B5EF4-FFF2-40B4-BE49-F238E27FC236}">
                <a16:creationId xmlns:a16="http://schemas.microsoft.com/office/drawing/2014/main" id="{D70C4B70-674B-246C-D242-4A9C839F546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02597" y="5801976"/>
            <a:ext cx="406400" cy="406400"/>
          </a:xfrm>
          <a:prstGeom prst="rect">
            <a:avLst/>
          </a:prstGeom>
        </p:spPr>
      </p:pic>
    </p:spTree>
    <p:extLst>
      <p:ext uri="{BB962C8B-B14F-4D97-AF65-F5344CB8AC3E}">
        <p14:creationId xmlns:p14="http://schemas.microsoft.com/office/powerpoint/2010/main" val="3784528371"/>
      </p:ext>
    </p:extLst>
  </p:cSld>
  <p:clrMapOvr>
    <a:masterClrMapping/>
  </p:clrMapOvr>
  <mc:AlternateContent xmlns:mc="http://schemas.openxmlformats.org/markup-compatibility/2006" xmlns:p14="http://schemas.microsoft.com/office/powerpoint/2010/main">
    <mc:Choice Requires="p14">
      <p:transition spd="slow" p14:dur="2000" advTm="102429"/>
    </mc:Choice>
    <mc:Fallback xmlns="">
      <p:transition spd="slow" advTm="1024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42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 name="Text 19">
            <a:extLst>
              <a:ext uri="{FF2B5EF4-FFF2-40B4-BE49-F238E27FC236}">
                <a16:creationId xmlns:a16="http://schemas.microsoft.com/office/drawing/2014/main" id="{D1E1657F-CC53-5EE3-592E-99A4ECCD08BC}"/>
              </a:ext>
            </a:extLst>
          </p:cNvPr>
          <p:cNvSpPr/>
          <p:nvPr/>
        </p:nvSpPr>
        <p:spPr>
          <a:xfrm>
            <a:off x="11468100" y="6359652"/>
            <a:ext cx="457200" cy="27432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r">
              <a:buNone/>
            </a:pPr>
            <a:r>
              <a:rPr lang="en-US" sz="1000" dirty="0">
                <a:solidFill>
                  <a:srgbClr val="5B6B77"/>
                </a:solidFill>
                <a:latin typeface="Calibri" pitchFamily="34" charset="0"/>
                <a:ea typeface="Calibri" pitchFamily="34" charset="-122"/>
                <a:cs typeface="Calibri" pitchFamily="34" charset="-120"/>
              </a:rPr>
              <a:t>5</a:t>
            </a:r>
            <a:endParaRPr lang="en-US" sz="1000" dirty="0"/>
          </a:p>
        </p:txBody>
      </p:sp>
      <p:sp>
        <p:nvSpPr>
          <p:cNvPr id="3" name="Shape 2">
            <a:extLst>
              <a:ext uri="{FF2B5EF4-FFF2-40B4-BE49-F238E27FC236}">
                <a16:creationId xmlns:a16="http://schemas.microsoft.com/office/drawing/2014/main" id="{4C0D0054-7416-9FDE-B40C-8B1188A7B159}"/>
              </a:ext>
            </a:extLst>
          </p:cNvPr>
          <p:cNvSpPr/>
          <p:nvPr/>
        </p:nvSpPr>
        <p:spPr>
          <a:xfrm>
            <a:off x="548640" y="370332"/>
            <a:ext cx="100584" cy="100584"/>
          </a:xfrm>
          <a:prstGeom prst="rect">
            <a:avLst/>
          </a:prstGeom>
          <a:solidFill>
            <a:srgbClr val="065A82"/>
          </a:solidFill>
          <a:ln/>
        </p:spPr>
        <p:txBody>
          <a:bodyPr/>
          <a:lstStyle/>
          <a:p>
            <a:endParaRPr lang="en-US"/>
          </a:p>
        </p:txBody>
      </p:sp>
      <p:sp>
        <p:nvSpPr>
          <p:cNvPr id="5" name="Text 3">
            <a:extLst>
              <a:ext uri="{FF2B5EF4-FFF2-40B4-BE49-F238E27FC236}">
                <a16:creationId xmlns:a16="http://schemas.microsoft.com/office/drawing/2014/main" id="{FB921A0D-C637-E9CF-7773-19C3D4E40068}"/>
              </a:ext>
            </a:extLst>
          </p:cNvPr>
          <p:cNvSpPr/>
          <p:nvPr/>
        </p:nvSpPr>
        <p:spPr>
          <a:xfrm>
            <a:off x="749808" y="320040"/>
            <a:ext cx="10893247" cy="274320"/>
          </a:xfrm>
          <a:prstGeom prst="rect">
            <a:avLst/>
          </a:prstGeom>
          <a:noFill/>
          <a:ln/>
        </p:spPr>
        <p:txBody>
          <a:bodyPr wrap="square" lIns="0" tIns="0" rIns="0" bIns="0" rtlCol="0" anchor="ctr"/>
          <a:lstStyle/>
          <a:p>
            <a:pPr marL="0" indent="0">
              <a:buNone/>
            </a:pPr>
            <a:r>
              <a:rPr lang="en-US" sz="1300" b="1" kern="0" spc="200" dirty="0">
                <a:solidFill>
                  <a:srgbClr val="E8871E"/>
                </a:solidFill>
                <a:latin typeface="Calibri" pitchFamily="34" charset="0"/>
                <a:ea typeface="Calibri" pitchFamily="34" charset="-122"/>
                <a:cs typeface="Calibri" pitchFamily="34" charset="-120"/>
              </a:rPr>
              <a:t>ANATOMY &amp; PHYSIOLOGY · NORMAL FUNCTION</a:t>
            </a:r>
            <a:endParaRPr lang="en-US" sz="1300" dirty="0"/>
          </a:p>
        </p:txBody>
      </p:sp>
      <p:sp>
        <p:nvSpPr>
          <p:cNvPr id="7" name="Text 4">
            <a:extLst>
              <a:ext uri="{FF2B5EF4-FFF2-40B4-BE49-F238E27FC236}">
                <a16:creationId xmlns:a16="http://schemas.microsoft.com/office/drawing/2014/main" id="{1C451756-4EA8-544E-A4B4-C8426F1C3776}"/>
              </a:ext>
            </a:extLst>
          </p:cNvPr>
          <p:cNvSpPr/>
          <p:nvPr/>
        </p:nvSpPr>
        <p:spPr>
          <a:xfrm>
            <a:off x="548640" y="621792"/>
            <a:ext cx="11094415" cy="685800"/>
          </a:xfrm>
          <a:prstGeom prst="rect">
            <a:avLst/>
          </a:prstGeom>
          <a:noFill/>
          <a:ln/>
        </p:spPr>
        <p:txBody>
          <a:bodyPr wrap="square" lIns="0" tIns="0" rIns="0" bIns="0" rtlCol="0" anchor="ctr"/>
          <a:lstStyle/>
          <a:p>
            <a:pPr marL="0" indent="0">
              <a:buNone/>
            </a:pPr>
            <a:r>
              <a:rPr lang="en-US" sz="3000" b="1" dirty="0">
                <a:solidFill>
                  <a:srgbClr val="0B2545"/>
                </a:solidFill>
                <a:latin typeface="Cambria" pitchFamily="34" charset="0"/>
                <a:ea typeface="Cambria" pitchFamily="34" charset="-122"/>
                <a:cs typeface="Cambria" pitchFamily="34" charset="-120"/>
              </a:rPr>
              <a:t>Normal Blood Glucose Homeostasis</a:t>
            </a:r>
            <a:endParaRPr lang="en-US" sz="3000" dirty="0"/>
          </a:p>
        </p:txBody>
      </p:sp>
      <p:sp>
        <p:nvSpPr>
          <p:cNvPr id="9" name="Text 5">
            <a:extLst>
              <a:ext uri="{FF2B5EF4-FFF2-40B4-BE49-F238E27FC236}">
                <a16:creationId xmlns:a16="http://schemas.microsoft.com/office/drawing/2014/main" id="{1D988FA2-B884-3BF8-2344-13C06C3C21C8}"/>
              </a:ext>
            </a:extLst>
          </p:cNvPr>
          <p:cNvSpPr/>
          <p:nvPr/>
        </p:nvSpPr>
        <p:spPr>
          <a:xfrm>
            <a:off x="626543" y="1534160"/>
            <a:ext cx="7467382" cy="4834854"/>
          </a:xfrm>
          <a:prstGeom prst="rect">
            <a:avLst/>
          </a:prstGeom>
          <a:noFill/>
          <a:ln/>
        </p:spPr>
        <p:txBody>
          <a:bodyPr wrap="square" lIns="0" tIns="0" rIns="0" bIns="0" rtlCol="0" anchor="t"/>
          <a:lstStyle/>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Eating raises blood glucose levels in the bloodstream (Marieb and Hoehn, 2022).</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Beta cells in the pancreas detect this rise and release insulin (Tortora and Derrickson, 2023).</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Insulin allows cells, particularly in muscle and fat, to take up glucose via GLUT4 transporters (Marieb and Hoehn, 2022).</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The liver stores excess glucose as glycogen, and blood glucose returns to the normal range of 4.0–5.9 mmol/L (Marieb and Hoehn, 2022).</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Insulin and glucagon work antagonistically to keep blood glucose within this narrow homeostatic range — a balance that is disrupted in Type 2 Diabetes (Tortora and Derrickson, 2023; NICE, 2026).</a:t>
            </a:r>
            <a:endParaRPr lang="en-US" dirty="0"/>
          </a:p>
        </p:txBody>
      </p:sp>
      <p:sp>
        <p:nvSpPr>
          <p:cNvPr id="13" name="Text 7">
            <a:extLst>
              <a:ext uri="{FF2B5EF4-FFF2-40B4-BE49-F238E27FC236}">
                <a16:creationId xmlns:a16="http://schemas.microsoft.com/office/drawing/2014/main" id="{F3BA73E4-F208-825A-91C7-6B85446DA07A}"/>
              </a:ext>
            </a:extLst>
          </p:cNvPr>
          <p:cNvSpPr/>
          <p:nvPr/>
        </p:nvSpPr>
        <p:spPr>
          <a:xfrm>
            <a:off x="660110" y="6359652"/>
            <a:ext cx="8928390" cy="344426"/>
          </a:xfrm>
          <a:prstGeom prst="rect">
            <a:avLst/>
          </a:prstGeom>
          <a:noFill/>
          <a:ln/>
        </p:spPr>
        <p:txBody>
          <a:bodyPr wrap="square" lIns="0" tIns="0" rIns="0" bIns="0" rtlCol="0" anchor="ctr"/>
          <a:lstStyle/>
          <a:p>
            <a:pPr marL="0" indent="0">
              <a:buNone/>
            </a:pPr>
            <a:r>
              <a:rPr lang="en-US" sz="2000" i="1" dirty="0">
                <a:solidFill>
                  <a:srgbClr val="5B6B77"/>
                </a:solidFill>
                <a:latin typeface="Calibri" pitchFamily="34" charset="0"/>
                <a:ea typeface="Calibri" pitchFamily="34" charset="-122"/>
                <a:cs typeface="Calibri" pitchFamily="34" charset="-120"/>
              </a:rPr>
              <a:t>Source: (Marieb and Hoehn, 2022; Tortora and Derrickson, 2023; Google AI Picture).</a:t>
            </a:r>
            <a:endParaRPr lang="en-US" sz="2000" dirty="0"/>
          </a:p>
        </p:txBody>
      </p:sp>
      <p:pic>
        <p:nvPicPr>
          <p:cNvPr id="2" name="Picture 1" descr="Insulin deficiency and type 2 diabetes, illustration">
            <a:extLst>
              <a:ext uri="{FF2B5EF4-FFF2-40B4-BE49-F238E27FC236}">
                <a16:creationId xmlns:a16="http://schemas.microsoft.com/office/drawing/2014/main" id="{A0E53E75-1C2A-7318-B9A6-AC55E145467D}"/>
              </a:ext>
            </a:extLst>
          </p:cNvPr>
          <p:cNvPicPr>
            <a:picLocks noChangeAspect="1"/>
          </p:cNvPicPr>
          <p:nvPr/>
        </p:nvPicPr>
        <p:blipFill>
          <a:blip r:embed="rId4"/>
          <a:stretch>
            <a:fillRect/>
          </a:stretch>
        </p:blipFill>
        <p:spPr>
          <a:xfrm>
            <a:off x="8284029" y="233172"/>
            <a:ext cx="3674838" cy="5698236"/>
          </a:xfrm>
          <a:prstGeom prst="rect">
            <a:avLst/>
          </a:prstGeom>
        </p:spPr>
      </p:pic>
      <p:pic>
        <p:nvPicPr>
          <p:cNvPr id="4" name="Recorded Sound">
            <a:hlinkClick r:id="" action="ppaction://media"/>
            <a:extLst>
              <a:ext uri="{FF2B5EF4-FFF2-40B4-BE49-F238E27FC236}">
                <a16:creationId xmlns:a16="http://schemas.microsoft.com/office/drawing/2014/main" id="{14FEFD81-485D-F12E-53ED-CC33A014616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299700" y="6125465"/>
            <a:ext cx="406400" cy="406400"/>
          </a:xfrm>
          <a:prstGeom prst="rect">
            <a:avLst/>
          </a:prstGeom>
        </p:spPr>
      </p:pic>
    </p:spTree>
    <p:extLst>
      <p:ext uri="{BB962C8B-B14F-4D97-AF65-F5344CB8AC3E}">
        <p14:creationId xmlns:p14="http://schemas.microsoft.com/office/powerpoint/2010/main" val="72936409"/>
      </p:ext>
    </p:extLst>
  </p:cSld>
  <p:clrMapOvr>
    <a:masterClrMapping/>
  </p:clrMapOvr>
  <mc:AlternateContent xmlns:mc="http://schemas.openxmlformats.org/markup-compatibility/2006" xmlns:p14="http://schemas.microsoft.com/office/powerpoint/2010/main">
    <mc:Choice Requires="p14">
      <p:transition spd="slow" p14:dur="2000" advTm="68065"/>
    </mc:Choice>
    <mc:Fallback xmlns="">
      <p:transition spd="slow" advTm="68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6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2">
            <a:extLst>
              <a:ext uri="{FF2B5EF4-FFF2-40B4-BE49-F238E27FC236}">
                <a16:creationId xmlns:a16="http://schemas.microsoft.com/office/drawing/2014/main" id="{7805AB75-58FD-EB26-96B0-E026B4477F8D}"/>
              </a:ext>
            </a:extLst>
          </p:cNvPr>
          <p:cNvSpPr/>
          <p:nvPr/>
        </p:nvSpPr>
        <p:spPr>
          <a:xfrm>
            <a:off x="548640" y="370332"/>
            <a:ext cx="100584" cy="100584"/>
          </a:xfrm>
          <a:prstGeom prst="rect">
            <a:avLst/>
          </a:prstGeom>
          <a:solidFill>
            <a:srgbClr val="065A82"/>
          </a:solidFill>
          <a:ln/>
        </p:spPr>
        <p:txBody>
          <a:bodyPr/>
          <a:lstStyle/>
          <a:p>
            <a:endParaRPr lang="en-US"/>
          </a:p>
        </p:txBody>
      </p:sp>
      <p:sp>
        <p:nvSpPr>
          <p:cNvPr id="34" name="Text 3">
            <a:extLst>
              <a:ext uri="{FF2B5EF4-FFF2-40B4-BE49-F238E27FC236}">
                <a16:creationId xmlns:a16="http://schemas.microsoft.com/office/drawing/2014/main" id="{FC025829-7794-7B25-CB92-501B1828549A}"/>
              </a:ext>
            </a:extLst>
          </p:cNvPr>
          <p:cNvSpPr/>
          <p:nvPr/>
        </p:nvSpPr>
        <p:spPr>
          <a:xfrm>
            <a:off x="749808" y="332014"/>
            <a:ext cx="10893247" cy="274320"/>
          </a:xfrm>
          <a:prstGeom prst="rect">
            <a:avLst/>
          </a:prstGeom>
          <a:noFill/>
          <a:ln/>
        </p:spPr>
        <p:txBody>
          <a:bodyPr wrap="square" lIns="0" tIns="0" rIns="0" bIns="0" rtlCol="0" anchor="ctr"/>
          <a:lstStyle/>
          <a:p>
            <a:pPr marL="0" indent="0">
              <a:buNone/>
            </a:pPr>
            <a:r>
              <a:rPr lang="en-US" sz="2000" b="1" kern="0" spc="200" dirty="0">
                <a:solidFill>
                  <a:srgbClr val="E8871E"/>
                </a:solidFill>
                <a:latin typeface="Calibri" pitchFamily="34" charset="0"/>
                <a:ea typeface="Calibri" pitchFamily="34" charset="-122"/>
                <a:cs typeface="Calibri" pitchFamily="34" charset="-120"/>
              </a:rPr>
              <a:t>PATHOPHYSIOLOGY</a:t>
            </a:r>
            <a:endParaRPr lang="en-US" sz="2000" dirty="0"/>
          </a:p>
        </p:txBody>
      </p:sp>
      <p:sp>
        <p:nvSpPr>
          <p:cNvPr id="36" name="Text 4">
            <a:extLst>
              <a:ext uri="{FF2B5EF4-FFF2-40B4-BE49-F238E27FC236}">
                <a16:creationId xmlns:a16="http://schemas.microsoft.com/office/drawing/2014/main" id="{D30167EF-7C49-0392-2905-07B145445AD0}"/>
              </a:ext>
            </a:extLst>
          </p:cNvPr>
          <p:cNvSpPr/>
          <p:nvPr/>
        </p:nvSpPr>
        <p:spPr>
          <a:xfrm>
            <a:off x="548640" y="621792"/>
            <a:ext cx="11094415" cy="685800"/>
          </a:xfrm>
          <a:prstGeom prst="rect">
            <a:avLst/>
          </a:prstGeom>
          <a:noFill/>
          <a:ln/>
        </p:spPr>
        <p:txBody>
          <a:bodyPr wrap="square" lIns="0" tIns="0" rIns="0" bIns="0" rtlCol="0" anchor="ctr"/>
          <a:lstStyle/>
          <a:p>
            <a:pPr marL="0" indent="0">
              <a:buNone/>
            </a:pPr>
            <a:r>
              <a:rPr lang="en-US" sz="3000" b="1" dirty="0">
                <a:solidFill>
                  <a:srgbClr val="0B2545"/>
                </a:solidFill>
                <a:latin typeface="Cambria" pitchFamily="34" charset="0"/>
                <a:ea typeface="Cambria" pitchFamily="34" charset="-122"/>
                <a:cs typeface="Cambria" pitchFamily="34" charset="-120"/>
              </a:rPr>
              <a:t>How Type 2 Diabetes Disrupts This System</a:t>
            </a:r>
            <a:endParaRPr lang="en-US" sz="3000" dirty="0"/>
          </a:p>
        </p:txBody>
      </p:sp>
      <p:sp>
        <p:nvSpPr>
          <p:cNvPr id="38" name="Text 5">
            <a:extLst>
              <a:ext uri="{FF2B5EF4-FFF2-40B4-BE49-F238E27FC236}">
                <a16:creationId xmlns:a16="http://schemas.microsoft.com/office/drawing/2014/main" id="{9E62B543-8F91-6F3A-7FC4-2B4F25F66285}"/>
              </a:ext>
            </a:extLst>
          </p:cNvPr>
          <p:cNvSpPr/>
          <p:nvPr/>
        </p:nvSpPr>
        <p:spPr>
          <a:xfrm>
            <a:off x="548640" y="1600200"/>
            <a:ext cx="9601201" cy="3854302"/>
          </a:xfrm>
          <a:prstGeom prst="rect">
            <a:avLst/>
          </a:prstGeom>
          <a:noFill/>
          <a:ln/>
        </p:spPr>
        <p:txBody>
          <a:bodyPr wrap="square" lIns="0" tIns="0" rIns="0" bIns="0" rtlCol="0" anchor="t"/>
          <a:lstStyle/>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Insulin resistance — excess visceral fat and inactivity make muscle, liver and adipose cells respond poorly to insulin, so GLUT4-mediated glucose uptake falls (Holt et al., 2021).</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Hepatic overproduction — the liver fails to suppress glycogenolysis and gluconeogenesis after meals, adding more glucose to an already overloaded bloodstream (Marieb and Hoehn, 2022).</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Beta-cell dysfunction — beta cells initially compensate by producing more insulin, but progressively fail under chronic demand, so insulin output becomes relatively insufficient (Tortora and Derrickson, 2023).</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Chronic hyperglycaemia — persistently raised glucose, reflected in HbA1c, glycates proteins in blood vessel walls, driving the vascular damage seen in diabetic complications (NICE,2026).</a:t>
            </a:r>
            <a:endParaRPr lang="en-US" dirty="0"/>
          </a:p>
        </p:txBody>
      </p:sp>
      <p:sp>
        <p:nvSpPr>
          <p:cNvPr id="42" name="Text 7">
            <a:extLst>
              <a:ext uri="{FF2B5EF4-FFF2-40B4-BE49-F238E27FC236}">
                <a16:creationId xmlns:a16="http://schemas.microsoft.com/office/drawing/2014/main" id="{8551029E-5150-6D7A-EFFA-0D43C46DD492}"/>
              </a:ext>
            </a:extLst>
          </p:cNvPr>
          <p:cNvSpPr/>
          <p:nvPr/>
        </p:nvSpPr>
        <p:spPr>
          <a:xfrm>
            <a:off x="598932" y="5989320"/>
            <a:ext cx="9601200" cy="274320"/>
          </a:xfrm>
          <a:prstGeom prst="rect">
            <a:avLst/>
          </a:prstGeom>
          <a:noFill/>
          <a:ln/>
        </p:spPr>
        <p:txBody>
          <a:bodyPr wrap="square" lIns="0" tIns="0" rIns="0" bIns="0" rtlCol="0" anchor="ctr"/>
          <a:lstStyle/>
          <a:p>
            <a:pPr marL="0" indent="0">
              <a:buNone/>
            </a:pPr>
            <a:r>
              <a:rPr lang="en-US" sz="2000" i="1" dirty="0">
                <a:solidFill>
                  <a:srgbClr val="5B6B77"/>
                </a:solidFill>
                <a:latin typeface="Calibri" pitchFamily="34" charset="0"/>
                <a:ea typeface="Calibri" pitchFamily="34" charset="-122"/>
                <a:cs typeface="Calibri" pitchFamily="34" charset="-120"/>
              </a:rPr>
              <a:t>Source: (Holt et al., 2021; NICE, 2026 NG28).</a:t>
            </a:r>
            <a:endParaRPr lang="en-US" sz="2000" dirty="0"/>
          </a:p>
        </p:txBody>
      </p:sp>
      <p:pic>
        <p:nvPicPr>
          <p:cNvPr id="4" name="Recorded Sound">
            <a:hlinkClick r:id="" action="ppaction://media"/>
            <a:extLst>
              <a:ext uri="{FF2B5EF4-FFF2-40B4-BE49-F238E27FC236}">
                <a16:creationId xmlns:a16="http://schemas.microsoft.com/office/drawing/2014/main" id="{686FE868-B86A-4E8F-94AB-BC6E74211DC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200132" y="5582920"/>
            <a:ext cx="406400" cy="406400"/>
          </a:xfrm>
          <a:prstGeom prst="rect">
            <a:avLst/>
          </a:prstGeom>
        </p:spPr>
      </p:pic>
    </p:spTree>
    <p:extLst>
      <p:ext uri="{BB962C8B-B14F-4D97-AF65-F5344CB8AC3E}">
        <p14:creationId xmlns:p14="http://schemas.microsoft.com/office/powerpoint/2010/main" val="1953597879"/>
      </p:ext>
    </p:extLst>
  </p:cSld>
  <p:clrMapOvr>
    <a:masterClrMapping/>
  </p:clrMapOvr>
  <mc:AlternateContent xmlns:mc="http://schemas.openxmlformats.org/markup-compatibility/2006" xmlns:p14="http://schemas.microsoft.com/office/powerpoint/2010/main">
    <mc:Choice Requires="p14">
      <p:transition spd="slow" p14:dur="2000" advTm="75280"/>
    </mc:Choice>
    <mc:Fallback xmlns="">
      <p:transition spd="slow" advTm="75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42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2">
            <a:extLst>
              <a:ext uri="{FF2B5EF4-FFF2-40B4-BE49-F238E27FC236}">
                <a16:creationId xmlns:a16="http://schemas.microsoft.com/office/drawing/2014/main" id="{59049EAF-7A06-0D5C-C5E7-B57E44CDFB21}"/>
              </a:ext>
            </a:extLst>
          </p:cNvPr>
          <p:cNvSpPr/>
          <p:nvPr/>
        </p:nvSpPr>
        <p:spPr>
          <a:xfrm>
            <a:off x="548640" y="370332"/>
            <a:ext cx="100584" cy="100584"/>
          </a:xfrm>
          <a:prstGeom prst="rect">
            <a:avLst/>
          </a:prstGeom>
          <a:solidFill>
            <a:srgbClr val="065A82"/>
          </a:solidFill>
          <a:ln/>
        </p:spPr>
        <p:txBody>
          <a:bodyPr/>
          <a:lstStyle/>
          <a:p>
            <a:endParaRPr lang="en-US"/>
          </a:p>
        </p:txBody>
      </p:sp>
      <p:sp>
        <p:nvSpPr>
          <p:cNvPr id="36" name="Text 3">
            <a:extLst>
              <a:ext uri="{FF2B5EF4-FFF2-40B4-BE49-F238E27FC236}">
                <a16:creationId xmlns:a16="http://schemas.microsoft.com/office/drawing/2014/main" id="{FB7572E8-A057-6BD0-5480-EC57608EB9EB}"/>
              </a:ext>
            </a:extLst>
          </p:cNvPr>
          <p:cNvSpPr/>
          <p:nvPr/>
        </p:nvSpPr>
        <p:spPr>
          <a:xfrm>
            <a:off x="783771" y="329184"/>
            <a:ext cx="10859284" cy="265176"/>
          </a:xfrm>
          <a:prstGeom prst="rect">
            <a:avLst/>
          </a:prstGeom>
          <a:noFill/>
          <a:ln/>
        </p:spPr>
        <p:txBody>
          <a:bodyPr wrap="square" lIns="0" tIns="0" rIns="0" bIns="0" rtlCol="0" anchor="ctr"/>
          <a:lstStyle/>
          <a:p>
            <a:pPr marL="0" indent="0">
              <a:buNone/>
            </a:pPr>
            <a:r>
              <a:rPr lang="en-US" sz="2000" b="1" kern="0" spc="200" dirty="0">
                <a:solidFill>
                  <a:srgbClr val="E8871E"/>
                </a:solidFill>
                <a:latin typeface="Calibri" pitchFamily="34" charset="0"/>
                <a:ea typeface="Calibri" pitchFamily="34" charset="-122"/>
                <a:cs typeface="Calibri" pitchFamily="34" charset="-120"/>
              </a:rPr>
              <a:t>PATHOPHYSIOLOGY · SYSTEM IMPACT</a:t>
            </a:r>
            <a:endParaRPr lang="en-US" sz="2000" dirty="0"/>
          </a:p>
        </p:txBody>
      </p:sp>
      <p:sp>
        <p:nvSpPr>
          <p:cNvPr id="38" name="Text 4">
            <a:extLst>
              <a:ext uri="{FF2B5EF4-FFF2-40B4-BE49-F238E27FC236}">
                <a16:creationId xmlns:a16="http://schemas.microsoft.com/office/drawing/2014/main" id="{17AAB2A9-AC7C-6985-839A-A21FD4E1CF1C}"/>
              </a:ext>
            </a:extLst>
          </p:cNvPr>
          <p:cNvSpPr/>
          <p:nvPr/>
        </p:nvSpPr>
        <p:spPr>
          <a:xfrm>
            <a:off x="548640" y="621792"/>
            <a:ext cx="11094415" cy="685800"/>
          </a:xfrm>
          <a:prstGeom prst="rect">
            <a:avLst/>
          </a:prstGeom>
          <a:noFill/>
          <a:ln/>
        </p:spPr>
        <p:txBody>
          <a:bodyPr wrap="square" lIns="0" tIns="0" rIns="0" bIns="0" rtlCol="0" anchor="ctr"/>
          <a:lstStyle/>
          <a:p>
            <a:pPr marL="0" indent="0">
              <a:buNone/>
            </a:pPr>
            <a:r>
              <a:rPr lang="en-US" sz="3000" b="1" dirty="0">
                <a:solidFill>
                  <a:srgbClr val="0B2545"/>
                </a:solidFill>
                <a:latin typeface="Cambria" pitchFamily="34" charset="0"/>
                <a:ea typeface="Cambria" pitchFamily="34" charset="-122"/>
                <a:cs typeface="Cambria" pitchFamily="34" charset="-120"/>
              </a:rPr>
              <a:t>Impact on the Cardiovascular System</a:t>
            </a:r>
            <a:endParaRPr lang="en-US" sz="3000" dirty="0"/>
          </a:p>
        </p:txBody>
      </p:sp>
      <p:sp>
        <p:nvSpPr>
          <p:cNvPr id="40" name="Text 5">
            <a:extLst>
              <a:ext uri="{FF2B5EF4-FFF2-40B4-BE49-F238E27FC236}">
                <a16:creationId xmlns:a16="http://schemas.microsoft.com/office/drawing/2014/main" id="{A5E06C6A-EF58-CBAE-0E45-F615DAFB88E0}"/>
              </a:ext>
            </a:extLst>
          </p:cNvPr>
          <p:cNvSpPr/>
          <p:nvPr/>
        </p:nvSpPr>
        <p:spPr>
          <a:xfrm>
            <a:off x="253999" y="1335024"/>
            <a:ext cx="8055811" cy="4714902"/>
          </a:xfrm>
          <a:prstGeom prst="rect">
            <a:avLst/>
          </a:prstGeom>
          <a:noFill/>
          <a:ln/>
        </p:spPr>
        <p:txBody>
          <a:bodyPr wrap="square" lIns="0" tIns="0" rIns="0" bIns="0" rtlCol="0" anchor="t"/>
          <a:lstStyle/>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Type 2 Diabetes is a leading cardiovascular disease risk multiplier: chronic hyperglycaemia and insulin resistance accelerate atherosclerosis, raising Priya's risk of heart attack and stroke (NICE, 2026; ADA, 2025).</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Macrovascular damage — glycated proteins and dyslipidaemia promote atherosclerotic plaque in large arteries, raising the risk of myocardial infarction and stroke. Small-vessel damage underlies retinopathy, nephropathy and peripheral neuropathy, Priya already shows early retinopathy (NICE, 2026).</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Hypertension — insulin resistance and endothelial dysfunction contribute to raised blood pressure (Priya's is 148/92 mmHg), compounding vascular strain (NICE, 2026).</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Peripheral circulation — reduced blood flow to the extremities increases the risk of diabetic foot ulceration and delayed wound healing (NICE, 2026).</a:t>
            </a:r>
            <a:endParaRPr lang="en-US" dirty="0"/>
          </a:p>
        </p:txBody>
      </p:sp>
      <p:sp>
        <p:nvSpPr>
          <p:cNvPr id="44" name="Text 7">
            <a:extLst>
              <a:ext uri="{FF2B5EF4-FFF2-40B4-BE49-F238E27FC236}">
                <a16:creationId xmlns:a16="http://schemas.microsoft.com/office/drawing/2014/main" id="{5AFD5F8F-C59D-7630-71DB-339C0008D697}"/>
              </a:ext>
            </a:extLst>
          </p:cNvPr>
          <p:cNvSpPr/>
          <p:nvPr/>
        </p:nvSpPr>
        <p:spPr>
          <a:xfrm>
            <a:off x="425301" y="6263640"/>
            <a:ext cx="8835657" cy="433832"/>
          </a:xfrm>
          <a:prstGeom prst="rect">
            <a:avLst/>
          </a:prstGeom>
          <a:noFill/>
          <a:ln/>
        </p:spPr>
        <p:txBody>
          <a:bodyPr wrap="square" lIns="0" tIns="0" rIns="0" bIns="0" rtlCol="0" anchor="ctr"/>
          <a:lstStyle/>
          <a:p>
            <a:pPr marL="0" indent="0">
              <a:buNone/>
            </a:pPr>
            <a:r>
              <a:rPr lang="en-US" sz="2000" i="1" dirty="0">
                <a:solidFill>
                  <a:srgbClr val="5B6B77"/>
                </a:solidFill>
                <a:latin typeface="Calibri" pitchFamily="34" charset="0"/>
                <a:ea typeface="Calibri" pitchFamily="34" charset="-122"/>
                <a:cs typeface="Calibri" pitchFamily="34" charset="-120"/>
              </a:rPr>
              <a:t>Source: (NICE, 2026 NG28; American Diabetes Association, 2025; Google AI  picture)</a:t>
            </a:r>
            <a:endParaRPr lang="en-US" sz="2000" dirty="0"/>
          </a:p>
        </p:txBody>
      </p:sp>
      <p:pic>
        <p:nvPicPr>
          <p:cNvPr id="2" name="Picture 1" descr="Human Heart Circulatory System">
            <a:extLst>
              <a:ext uri="{FF2B5EF4-FFF2-40B4-BE49-F238E27FC236}">
                <a16:creationId xmlns:a16="http://schemas.microsoft.com/office/drawing/2014/main" id="{77ED6245-21EB-5F9C-443E-CFBC5F8F3A2F}"/>
              </a:ext>
            </a:extLst>
          </p:cNvPr>
          <p:cNvPicPr>
            <a:picLocks noChangeAspect="1"/>
          </p:cNvPicPr>
          <p:nvPr/>
        </p:nvPicPr>
        <p:blipFill>
          <a:blip r:embed="rId4"/>
          <a:stretch>
            <a:fillRect/>
          </a:stretch>
        </p:blipFill>
        <p:spPr>
          <a:xfrm>
            <a:off x="8598567" y="370332"/>
            <a:ext cx="3498039" cy="5466942"/>
          </a:xfrm>
          <a:prstGeom prst="rect">
            <a:avLst/>
          </a:prstGeom>
        </p:spPr>
      </p:pic>
      <p:pic>
        <p:nvPicPr>
          <p:cNvPr id="7" name="Recorded Sound">
            <a:hlinkClick r:id="" action="ppaction://media"/>
            <a:extLst>
              <a:ext uri="{FF2B5EF4-FFF2-40B4-BE49-F238E27FC236}">
                <a16:creationId xmlns:a16="http://schemas.microsoft.com/office/drawing/2014/main" id="{3F50EDD3-9F16-752D-340F-9D46E79C69A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347586" y="6053304"/>
            <a:ext cx="406400" cy="406400"/>
          </a:xfrm>
          <a:prstGeom prst="rect">
            <a:avLst/>
          </a:prstGeom>
        </p:spPr>
      </p:pic>
    </p:spTree>
    <p:extLst>
      <p:ext uri="{BB962C8B-B14F-4D97-AF65-F5344CB8AC3E}">
        <p14:creationId xmlns:p14="http://schemas.microsoft.com/office/powerpoint/2010/main" val="4268224382"/>
      </p:ext>
    </p:extLst>
  </p:cSld>
  <p:clrMapOvr>
    <a:masterClrMapping/>
  </p:clrMapOvr>
  <mc:AlternateContent xmlns:mc="http://schemas.openxmlformats.org/markup-compatibility/2006" xmlns:p14="http://schemas.microsoft.com/office/powerpoint/2010/main">
    <mc:Choice Requires="p14">
      <p:transition spd="slow" p14:dur="2000" advTm="98878"/>
    </mc:Choice>
    <mc:Fallback xmlns="">
      <p:transition spd="slow" advTm="988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23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2">
            <a:extLst>
              <a:ext uri="{FF2B5EF4-FFF2-40B4-BE49-F238E27FC236}">
                <a16:creationId xmlns:a16="http://schemas.microsoft.com/office/drawing/2014/main" id="{77A92F4E-07A9-170F-3D69-D4E450A08969}"/>
              </a:ext>
            </a:extLst>
          </p:cNvPr>
          <p:cNvSpPr/>
          <p:nvPr/>
        </p:nvSpPr>
        <p:spPr>
          <a:xfrm>
            <a:off x="548640" y="370332"/>
            <a:ext cx="100584" cy="100584"/>
          </a:xfrm>
          <a:prstGeom prst="rect">
            <a:avLst/>
          </a:prstGeom>
          <a:solidFill>
            <a:srgbClr val="065A82"/>
          </a:solidFill>
          <a:ln/>
        </p:spPr>
        <p:txBody>
          <a:bodyPr/>
          <a:lstStyle/>
          <a:p>
            <a:endParaRPr lang="en-US"/>
          </a:p>
        </p:txBody>
      </p:sp>
      <p:sp>
        <p:nvSpPr>
          <p:cNvPr id="5" name="Text 3">
            <a:extLst>
              <a:ext uri="{FF2B5EF4-FFF2-40B4-BE49-F238E27FC236}">
                <a16:creationId xmlns:a16="http://schemas.microsoft.com/office/drawing/2014/main" id="{EE797B0E-3401-618A-A857-A0C71B134460}"/>
              </a:ext>
            </a:extLst>
          </p:cNvPr>
          <p:cNvSpPr/>
          <p:nvPr/>
        </p:nvSpPr>
        <p:spPr>
          <a:xfrm>
            <a:off x="749808" y="320040"/>
            <a:ext cx="10893247" cy="274320"/>
          </a:xfrm>
          <a:prstGeom prst="rect">
            <a:avLst/>
          </a:prstGeom>
          <a:noFill/>
          <a:ln/>
        </p:spPr>
        <p:txBody>
          <a:bodyPr wrap="square" lIns="0" tIns="0" rIns="0" bIns="0" rtlCol="0" anchor="ctr"/>
          <a:lstStyle/>
          <a:p>
            <a:pPr marL="0" indent="0">
              <a:buNone/>
            </a:pPr>
            <a:r>
              <a:rPr lang="en-US" sz="2000" b="1" kern="0" spc="200" dirty="0">
                <a:solidFill>
                  <a:srgbClr val="E8871E"/>
                </a:solidFill>
                <a:latin typeface="Calibri" pitchFamily="34" charset="0"/>
                <a:ea typeface="Calibri" pitchFamily="34" charset="-122"/>
                <a:cs typeface="Calibri" pitchFamily="34" charset="-120"/>
              </a:rPr>
              <a:t>DIAGNOSIS</a:t>
            </a:r>
            <a:endParaRPr lang="en-US" sz="2000" dirty="0"/>
          </a:p>
        </p:txBody>
      </p:sp>
      <p:sp>
        <p:nvSpPr>
          <p:cNvPr id="7" name="Text 4">
            <a:extLst>
              <a:ext uri="{FF2B5EF4-FFF2-40B4-BE49-F238E27FC236}">
                <a16:creationId xmlns:a16="http://schemas.microsoft.com/office/drawing/2014/main" id="{B4049FB8-3A5A-DB90-BD9B-4E6C1CE24166}"/>
              </a:ext>
            </a:extLst>
          </p:cNvPr>
          <p:cNvSpPr/>
          <p:nvPr/>
        </p:nvSpPr>
        <p:spPr>
          <a:xfrm>
            <a:off x="548640" y="621792"/>
            <a:ext cx="11094415" cy="685800"/>
          </a:xfrm>
          <a:prstGeom prst="rect">
            <a:avLst/>
          </a:prstGeom>
          <a:noFill/>
          <a:ln/>
        </p:spPr>
        <p:txBody>
          <a:bodyPr wrap="square" lIns="0" tIns="0" rIns="0" bIns="0" rtlCol="0" anchor="ctr"/>
          <a:lstStyle/>
          <a:p>
            <a:pPr marL="0" indent="0">
              <a:buNone/>
            </a:pPr>
            <a:r>
              <a:rPr lang="en-US" sz="3000" b="1" dirty="0">
                <a:solidFill>
                  <a:srgbClr val="0B2545"/>
                </a:solidFill>
                <a:latin typeface="Cambria" pitchFamily="34" charset="0"/>
                <a:ea typeface="Cambria" pitchFamily="34" charset="-122"/>
                <a:cs typeface="Cambria" pitchFamily="34" charset="-120"/>
              </a:rPr>
              <a:t>Confirming the Diagnosis</a:t>
            </a:r>
            <a:endParaRPr lang="en-US" sz="3000" dirty="0"/>
          </a:p>
        </p:txBody>
      </p:sp>
      <p:sp>
        <p:nvSpPr>
          <p:cNvPr id="9" name="Text 5">
            <a:extLst>
              <a:ext uri="{FF2B5EF4-FFF2-40B4-BE49-F238E27FC236}">
                <a16:creationId xmlns:a16="http://schemas.microsoft.com/office/drawing/2014/main" id="{5171E57E-1AC4-4F0F-997B-41FC785C9D47}"/>
              </a:ext>
            </a:extLst>
          </p:cNvPr>
          <p:cNvSpPr/>
          <p:nvPr/>
        </p:nvSpPr>
        <p:spPr>
          <a:xfrm>
            <a:off x="548640" y="1600200"/>
            <a:ext cx="11094415" cy="4663440"/>
          </a:xfrm>
          <a:prstGeom prst="rect">
            <a:avLst/>
          </a:prstGeom>
          <a:noFill/>
          <a:ln/>
        </p:spPr>
        <p:txBody>
          <a:bodyPr wrap="square" lIns="0" tIns="0" rIns="0" bIns="0" rtlCol="0" anchor="t"/>
          <a:lstStyle/>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Priya was diagnosed using WHO/NICE glycaemic criteria after presenting with fatigue, blurred vision and recurrent thrush — common early clinical features of Type 2 Diabetes (WHO, 2024; NICE, 2026).</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HbA1c ≥ 48 mmol/mol (6.5%) is the preferred test, reflecting average glucose over approximately three months (NICE, 2026).</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Fasting plasma glucose ≥ 7.0 mmol/L requires an eight-hour fast; random plasma glucose ≥ 11.1 mmol/L is used alongside classic hyperglycemic symptoms (WHO, 2024; NICE, 2026).</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Oral glucose tolerance test (2 hour) ≥ 11.1 mmol/L is used where diagnosis remains unclear (WHO, 2024; NICE, 2026).</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Additional assessment tools used in Priya's care include structured history and examination, BMI and waist circumference, the QRISK3 cardiovascular risk score, annual digital retinal screening, and foot risk assessment (monofilament, pulses) (NICE, 2026).</a:t>
            </a:r>
            <a:endParaRPr lang="en-US" dirty="0"/>
          </a:p>
        </p:txBody>
      </p:sp>
      <p:sp>
        <p:nvSpPr>
          <p:cNvPr id="13" name="Text 7">
            <a:extLst>
              <a:ext uri="{FF2B5EF4-FFF2-40B4-BE49-F238E27FC236}">
                <a16:creationId xmlns:a16="http://schemas.microsoft.com/office/drawing/2014/main" id="{D6964709-067D-D269-F031-05821D954D12}"/>
              </a:ext>
            </a:extLst>
          </p:cNvPr>
          <p:cNvSpPr/>
          <p:nvPr/>
        </p:nvSpPr>
        <p:spPr>
          <a:xfrm>
            <a:off x="598932" y="6099048"/>
            <a:ext cx="6982968" cy="276352"/>
          </a:xfrm>
          <a:prstGeom prst="rect">
            <a:avLst/>
          </a:prstGeom>
          <a:noFill/>
          <a:ln/>
        </p:spPr>
        <p:txBody>
          <a:bodyPr wrap="square" lIns="0" tIns="0" rIns="0" bIns="0" rtlCol="0" anchor="ctr"/>
          <a:lstStyle/>
          <a:p>
            <a:pPr marL="0" indent="0">
              <a:buNone/>
            </a:pPr>
            <a:r>
              <a:rPr lang="en-US" sz="2000" i="1" dirty="0">
                <a:solidFill>
                  <a:srgbClr val="5B6B77"/>
                </a:solidFill>
                <a:latin typeface="Calibri" pitchFamily="34" charset="0"/>
                <a:ea typeface="Calibri" pitchFamily="34" charset="-122"/>
                <a:cs typeface="Calibri" pitchFamily="34" charset="-120"/>
              </a:rPr>
              <a:t>Source: (NICE, 2026 NG28; World Health Organization, 2024)</a:t>
            </a:r>
            <a:endParaRPr lang="en-US" sz="2000" dirty="0"/>
          </a:p>
        </p:txBody>
      </p:sp>
      <p:pic>
        <p:nvPicPr>
          <p:cNvPr id="2" name="Recorded Sound">
            <a:hlinkClick r:id="" action="ppaction://media"/>
            <a:extLst>
              <a:ext uri="{FF2B5EF4-FFF2-40B4-BE49-F238E27FC236}">
                <a16:creationId xmlns:a16="http://schemas.microsoft.com/office/drawing/2014/main" id="{8F1EF4E2-7157-BD30-D82E-0A8486BFAF7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092661" y="5829808"/>
            <a:ext cx="406400" cy="406400"/>
          </a:xfrm>
          <a:prstGeom prst="rect">
            <a:avLst/>
          </a:prstGeom>
        </p:spPr>
      </p:pic>
    </p:spTree>
    <p:extLst>
      <p:ext uri="{BB962C8B-B14F-4D97-AF65-F5344CB8AC3E}">
        <p14:creationId xmlns:p14="http://schemas.microsoft.com/office/powerpoint/2010/main" val="4085383399"/>
      </p:ext>
    </p:extLst>
  </p:cSld>
  <p:clrMapOvr>
    <a:masterClrMapping/>
  </p:clrMapOvr>
  <mc:AlternateContent xmlns:mc="http://schemas.openxmlformats.org/markup-compatibility/2006" xmlns:p14="http://schemas.microsoft.com/office/powerpoint/2010/main">
    <mc:Choice Requires="p14">
      <p:transition spd="slow" p14:dur="2000" advTm="89772"/>
    </mc:Choice>
    <mc:Fallback xmlns="">
      <p:transition spd="slow" advTm="897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77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2">
            <a:extLst>
              <a:ext uri="{FF2B5EF4-FFF2-40B4-BE49-F238E27FC236}">
                <a16:creationId xmlns:a16="http://schemas.microsoft.com/office/drawing/2014/main" id="{02D7810D-4056-1601-FE0D-18CD2F1572CC}"/>
              </a:ext>
            </a:extLst>
          </p:cNvPr>
          <p:cNvSpPr/>
          <p:nvPr/>
        </p:nvSpPr>
        <p:spPr>
          <a:xfrm>
            <a:off x="548640" y="370332"/>
            <a:ext cx="100584" cy="100584"/>
          </a:xfrm>
          <a:prstGeom prst="rect">
            <a:avLst/>
          </a:prstGeom>
          <a:solidFill>
            <a:srgbClr val="065A82"/>
          </a:solidFill>
          <a:ln/>
        </p:spPr>
        <p:txBody>
          <a:bodyPr/>
          <a:lstStyle/>
          <a:p>
            <a:endParaRPr lang="en-US"/>
          </a:p>
        </p:txBody>
      </p:sp>
      <p:sp>
        <p:nvSpPr>
          <p:cNvPr id="5" name="Text 3">
            <a:extLst>
              <a:ext uri="{FF2B5EF4-FFF2-40B4-BE49-F238E27FC236}">
                <a16:creationId xmlns:a16="http://schemas.microsoft.com/office/drawing/2014/main" id="{FF87EAEF-E212-7025-E69C-105FA210EBD8}"/>
              </a:ext>
            </a:extLst>
          </p:cNvPr>
          <p:cNvSpPr/>
          <p:nvPr/>
        </p:nvSpPr>
        <p:spPr>
          <a:xfrm>
            <a:off x="762000" y="329184"/>
            <a:ext cx="10881055" cy="265176"/>
          </a:xfrm>
          <a:prstGeom prst="rect">
            <a:avLst/>
          </a:prstGeom>
          <a:noFill/>
          <a:ln/>
        </p:spPr>
        <p:txBody>
          <a:bodyPr wrap="square" lIns="0" tIns="0" rIns="0" bIns="0" rtlCol="0" anchor="ctr"/>
          <a:lstStyle/>
          <a:p>
            <a:pPr marL="0" indent="0">
              <a:buNone/>
            </a:pPr>
            <a:r>
              <a:rPr lang="en-US" sz="2000" b="1" kern="0" spc="200" dirty="0">
                <a:solidFill>
                  <a:srgbClr val="E8871E"/>
                </a:solidFill>
                <a:latin typeface="Calibri" pitchFamily="34" charset="0"/>
                <a:ea typeface="Calibri" pitchFamily="34" charset="-122"/>
                <a:cs typeface="Calibri" pitchFamily="34" charset="-120"/>
              </a:rPr>
              <a:t>THE CARE PLAN · CARE ROUTINE</a:t>
            </a:r>
            <a:endParaRPr lang="en-US" sz="2000" dirty="0"/>
          </a:p>
        </p:txBody>
      </p:sp>
      <p:sp>
        <p:nvSpPr>
          <p:cNvPr id="7" name="Text 4">
            <a:extLst>
              <a:ext uri="{FF2B5EF4-FFF2-40B4-BE49-F238E27FC236}">
                <a16:creationId xmlns:a16="http://schemas.microsoft.com/office/drawing/2014/main" id="{A938CE65-EFB9-5523-A1E9-1D9E1E029E8D}"/>
              </a:ext>
            </a:extLst>
          </p:cNvPr>
          <p:cNvSpPr/>
          <p:nvPr/>
        </p:nvSpPr>
        <p:spPr>
          <a:xfrm>
            <a:off x="762000" y="622663"/>
            <a:ext cx="11094415" cy="685800"/>
          </a:xfrm>
          <a:prstGeom prst="rect">
            <a:avLst/>
          </a:prstGeom>
          <a:noFill/>
          <a:ln/>
        </p:spPr>
        <p:txBody>
          <a:bodyPr wrap="square" lIns="0" tIns="0" rIns="0" bIns="0" rtlCol="0" anchor="ctr"/>
          <a:lstStyle/>
          <a:p>
            <a:pPr marL="0" indent="0">
              <a:buNone/>
            </a:pPr>
            <a:r>
              <a:rPr lang="en-US" sz="3000" b="1" dirty="0">
                <a:solidFill>
                  <a:srgbClr val="0B2545"/>
                </a:solidFill>
                <a:latin typeface="Cambria" pitchFamily="34" charset="0"/>
                <a:ea typeface="Cambria" pitchFamily="34" charset="-122"/>
                <a:cs typeface="Cambria" pitchFamily="34" charset="-120"/>
              </a:rPr>
              <a:t>Lifestyle Recommendations</a:t>
            </a:r>
            <a:endParaRPr lang="en-US" sz="3000" dirty="0"/>
          </a:p>
        </p:txBody>
      </p:sp>
      <p:sp>
        <p:nvSpPr>
          <p:cNvPr id="9" name="Text 5">
            <a:extLst>
              <a:ext uri="{FF2B5EF4-FFF2-40B4-BE49-F238E27FC236}">
                <a16:creationId xmlns:a16="http://schemas.microsoft.com/office/drawing/2014/main" id="{D03E885B-1F23-D751-56DB-B4F41CA454C6}"/>
              </a:ext>
            </a:extLst>
          </p:cNvPr>
          <p:cNvSpPr/>
          <p:nvPr/>
        </p:nvSpPr>
        <p:spPr>
          <a:xfrm>
            <a:off x="548640" y="1600200"/>
            <a:ext cx="11094415" cy="4663440"/>
          </a:xfrm>
          <a:prstGeom prst="rect">
            <a:avLst/>
          </a:prstGeom>
          <a:noFill/>
          <a:ln/>
        </p:spPr>
        <p:txBody>
          <a:bodyPr wrap="square" lIns="0" tIns="0" rIns="0" bIns="0" rtlCol="0" anchor="t"/>
          <a:lstStyle/>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Dietary advice — refer to a dietitian for individualised advice, including higher-fibre, lower-glycaemic-index carbohydrates, controlled portions and reduced saturated fat, in line with NICE (2026) dietary guidance.</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Physical activity — aim for at least 150 minutes per week of moderate activity; a supervised walking programme suits Priya's mobility and cardiovascular risk (NHS, 2025).</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Weight management — a realistic initial target of 5–10% body-weight loss meaningfully improves glycaemic control and cardiovascular risk (Holt et al., 2021).</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Smoking and alcohol — confirm smoking status at every review and offer cessation support; advise alcohol intake within UK low-risk guidelines (NICE, 2026; NHS,2025).</a:t>
            </a:r>
            <a:endParaRPr lang="en-US" dirty="0"/>
          </a:p>
        </p:txBody>
      </p:sp>
      <p:sp>
        <p:nvSpPr>
          <p:cNvPr id="13" name="Text 7">
            <a:extLst>
              <a:ext uri="{FF2B5EF4-FFF2-40B4-BE49-F238E27FC236}">
                <a16:creationId xmlns:a16="http://schemas.microsoft.com/office/drawing/2014/main" id="{B2974C0F-D7B0-92A7-CBDE-766D8258553D}"/>
              </a:ext>
            </a:extLst>
          </p:cNvPr>
          <p:cNvSpPr/>
          <p:nvPr/>
        </p:nvSpPr>
        <p:spPr>
          <a:xfrm>
            <a:off x="579402" y="5961017"/>
            <a:ext cx="9601200" cy="274320"/>
          </a:xfrm>
          <a:prstGeom prst="rect">
            <a:avLst/>
          </a:prstGeom>
          <a:noFill/>
          <a:ln/>
        </p:spPr>
        <p:txBody>
          <a:bodyPr wrap="square" lIns="0" tIns="0" rIns="0" bIns="0" rtlCol="0" anchor="ctr"/>
          <a:lstStyle/>
          <a:p>
            <a:pPr marL="0" indent="0">
              <a:buNone/>
            </a:pPr>
            <a:r>
              <a:rPr lang="en-US" sz="2000" i="1" dirty="0">
                <a:solidFill>
                  <a:srgbClr val="5B6B77"/>
                </a:solidFill>
                <a:latin typeface="Calibri" pitchFamily="34" charset="0"/>
                <a:ea typeface="Calibri" pitchFamily="34" charset="-122"/>
                <a:cs typeface="Calibri" pitchFamily="34" charset="-120"/>
              </a:rPr>
              <a:t>Source: (NICE, 2026 NG28; NHS, 2025;  Holt et al., 2021)</a:t>
            </a:r>
            <a:endParaRPr lang="en-US" sz="2000" dirty="0"/>
          </a:p>
        </p:txBody>
      </p:sp>
      <p:pic>
        <p:nvPicPr>
          <p:cNvPr id="4" name="Recorded Sound">
            <a:hlinkClick r:id="" action="ppaction://media"/>
            <a:extLst>
              <a:ext uri="{FF2B5EF4-FFF2-40B4-BE49-F238E27FC236}">
                <a16:creationId xmlns:a16="http://schemas.microsoft.com/office/drawing/2014/main" id="{A4234126-EAE4-0589-FB3B-CF04834A8EA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135731" y="4955177"/>
            <a:ext cx="406400" cy="406400"/>
          </a:xfrm>
          <a:prstGeom prst="rect">
            <a:avLst/>
          </a:prstGeom>
        </p:spPr>
      </p:pic>
    </p:spTree>
    <p:extLst>
      <p:ext uri="{BB962C8B-B14F-4D97-AF65-F5344CB8AC3E}">
        <p14:creationId xmlns:p14="http://schemas.microsoft.com/office/powerpoint/2010/main" val="3691630896"/>
      </p:ext>
    </p:extLst>
  </p:cSld>
  <p:clrMapOvr>
    <a:masterClrMapping/>
  </p:clrMapOvr>
  <mc:AlternateContent xmlns:mc="http://schemas.openxmlformats.org/markup-compatibility/2006" xmlns:p14="http://schemas.microsoft.com/office/powerpoint/2010/main">
    <mc:Choice Requires="p14">
      <p:transition spd="slow" p14:dur="2000" advTm="62745"/>
    </mc:Choice>
    <mc:Fallback xmlns="">
      <p:transition spd="slow" advTm="627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90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2">
            <a:extLst>
              <a:ext uri="{FF2B5EF4-FFF2-40B4-BE49-F238E27FC236}">
                <a16:creationId xmlns:a16="http://schemas.microsoft.com/office/drawing/2014/main" id="{2CD46597-BCA6-B8B3-5DD8-DF67FB1D0569}"/>
              </a:ext>
            </a:extLst>
          </p:cNvPr>
          <p:cNvSpPr/>
          <p:nvPr/>
        </p:nvSpPr>
        <p:spPr>
          <a:xfrm>
            <a:off x="548640" y="370332"/>
            <a:ext cx="100584" cy="100584"/>
          </a:xfrm>
          <a:prstGeom prst="rect">
            <a:avLst/>
          </a:prstGeom>
          <a:solidFill>
            <a:srgbClr val="065A82"/>
          </a:solidFill>
          <a:ln/>
        </p:spPr>
        <p:txBody>
          <a:bodyPr/>
          <a:lstStyle/>
          <a:p>
            <a:endParaRPr lang="en-US"/>
          </a:p>
        </p:txBody>
      </p:sp>
      <p:sp>
        <p:nvSpPr>
          <p:cNvPr id="5" name="Text 3">
            <a:extLst>
              <a:ext uri="{FF2B5EF4-FFF2-40B4-BE49-F238E27FC236}">
                <a16:creationId xmlns:a16="http://schemas.microsoft.com/office/drawing/2014/main" id="{FD6E9847-5EBC-E5D2-0DA8-4D4F8D5CCAF7}"/>
              </a:ext>
            </a:extLst>
          </p:cNvPr>
          <p:cNvSpPr/>
          <p:nvPr/>
        </p:nvSpPr>
        <p:spPr>
          <a:xfrm>
            <a:off x="729344" y="329184"/>
            <a:ext cx="10913712" cy="265176"/>
          </a:xfrm>
          <a:prstGeom prst="rect">
            <a:avLst/>
          </a:prstGeom>
          <a:noFill/>
          <a:ln/>
        </p:spPr>
        <p:txBody>
          <a:bodyPr wrap="square" lIns="0" tIns="0" rIns="0" bIns="0" rtlCol="0" anchor="ctr"/>
          <a:lstStyle/>
          <a:p>
            <a:pPr marL="0" indent="0">
              <a:buNone/>
            </a:pPr>
            <a:r>
              <a:rPr lang="en-US" sz="2000" b="1" kern="0" spc="200" dirty="0">
                <a:solidFill>
                  <a:srgbClr val="E8871E"/>
                </a:solidFill>
                <a:latin typeface="Calibri" pitchFamily="34" charset="0"/>
                <a:ea typeface="Calibri" pitchFamily="34" charset="-122"/>
                <a:cs typeface="Calibri" pitchFamily="34" charset="-120"/>
              </a:rPr>
              <a:t>THE CARE PLAN · CARE ROUTINE</a:t>
            </a:r>
            <a:endParaRPr lang="en-US" sz="2000" dirty="0"/>
          </a:p>
        </p:txBody>
      </p:sp>
      <p:sp>
        <p:nvSpPr>
          <p:cNvPr id="7" name="Text 4">
            <a:extLst>
              <a:ext uri="{FF2B5EF4-FFF2-40B4-BE49-F238E27FC236}">
                <a16:creationId xmlns:a16="http://schemas.microsoft.com/office/drawing/2014/main" id="{1F5129EF-8C9F-9C78-3B31-3769225B916F}"/>
              </a:ext>
            </a:extLst>
          </p:cNvPr>
          <p:cNvSpPr/>
          <p:nvPr/>
        </p:nvSpPr>
        <p:spPr>
          <a:xfrm>
            <a:off x="729344" y="600891"/>
            <a:ext cx="11094415" cy="685800"/>
          </a:xfrm>
          <a:prstGeom prst="rect">
            <a:avLst/>
          </a:prstGeom>
          <a:noFill/>
          <a:ln/>
        </p:spPr>
        <p:txBody>
          <a:bodyPr wrap="square" lIns="0" tIns="0" rIns="0" bIns="0" rtlCol="0" anchor="ctr"/>
          <a:lstStyle/>
          <a:p>
            <a:pPr marL="0" indent="0">
              <a:buNone/>
            </a:pPr>
            <a:r>
              <a:rPr lang="en-US" sz="3000" b="1" dirty="0">
                <a:solidFill>
                  <a:srgbClr val="0B2545"/>
                </a:solidFill>
                <a:latin typeface="Cambria" pitchFamily="34" charset="0"/>
                <a:ea typeface="Cambria" pitchFamily="34" charset="-122"/>
                <a:cs typeface="Cambria" pitchFamily="34" charset="-120"/>
              </a:rPr>
              <a:t>Medication Pathway</a:t>
            </a:r>
            <a:endParaRPr lang="en-US" sz="3000" dirty="0"/>
          </a:p>
        </p:txBody>
      </p:sp>
      <p:sp>
        <p:nvSpPr>
          <p:cNvPr id="9" name="Text 5">
            <a:extLst>
              <a:ext uri="{FF2B5EF4-FFF2-40B4-BE49-F238E27FC236}">
                <a16:creationId xmlns:a16="http://schemas.microsoft.com/office/drawing/2014/main" id="{FC681A4A-F654-4ADF-DDB9-748E7F0C16FE}"/>
              </a:ext>
            </a:extLst>
          </p:cNvPr>
          <p:cNvSpPr/>
          <p:nvPr/>
        </p:nvSpPr>
        <p:spPr>
          <a:xfrm>
            <a:off x="548640" y="1600200"/>
            <a:ext cx="11094415" cy="4663440"/>
          </a:xfrm>
          <a:prstGeom prst="rect">
            <a:avLst/>
          </a:prstGeom>
          <a:noFill/>
          <a:ln/>
        </p:spPr>
        <p:txBody>
          <a:bodyPr wrap="square" lIns="0" tIns="0" rIns="0" bIns="0" rtlCol="0" anchor="t"/>
          <a:lstStyle/>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First-line — standard-release metformin, titrated from 500mg once daily with food up to 2g/day in divided doses, as tolerated (NICE, 2026).</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Add-on, given Priya's profile — because her QRISK3 score indicates high cardiovascular risk, now recommends adding  SGLT2 inhibitor (e.g. dapagliflozin) alongside metformin from the outset (NICE, 2026).</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Cardiovascular protection — atorvastatin for primary prevention, plus antihypertensive therapy to address her raised blood pressure (NICE, 2026).</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If targets are not met — further intensification options include a GLP-1 receptor agonist or DPP-4 inhibitor, reviewed with the diabetes specialist team (NICE, 2026).</a:t>
            </a:r>
            <a:endParaRPr lang="en-US" dirty="0"/>
          </a:p>
        </p:txBody>
      </p:sp>
      <p:sp>
        <p:nvSpPr>
          <p:cNvPr id="13" name="Text 7">
            <a:extLst>
              <a:ext uri="{FF2B5EF4-FFF2-40B4-BE49-F238E27FC236}">
                <a16:creationId xmlns:a16="http://schemas.microsoft.com/office/drawing/2014/main" id="{796B5E39-1665-8159-24F4-43478B9D3020}"/>
              </a:ext>
            </a:extLst>
          </p:cNvPr>
          <p:cNvSpPr/>
          <p:nvPr/>
        </p:nvSpPr>
        <p:spPr>
          <a:xfrm>
            <a:off x="932253" y="5649686"/>
            <a:ext cx="9601200" cy="274320"/>
          </a:xfrm>
          <a:prstGeom prst="rect">
            <a:avLst/>
          </a:prstGeom>
          <a:noFill/>
          <a:ln/>
        </p:spPr>
        <p:txBody>
          <a:bodyPr wrap="square" lIns="0" tIns="0" rIns="0" bIns="0" rtlCol="0" anchor="ctr"/>
          <a:lstStyle/>
          <a:p>
            <a:pPr marL="0" indent="0">
              <a:buNone/>
            </a:pPr>
            <a:r>
              <a:rPr lang="en-US" sz="2000" i="1" dirty="0">
                <a:solidFill>
                  <a:srgbClr val="5B6B77"/>
                </a:solidFill>
                <a:latin typeface="Calibri" pitchFamily="34" charset="0"/>
                <a:ea typeface="Calibri" pitchFamily="34" charset="-122"/>
                <a:cs typeface="Calibri" pitchFamily="34" charset="-120"/>
              </a:rPr>
              <a:t>Source: (NICE, 2026 NG28 — blood glucose and cardiovascular risk management)</a:t>
            </a:r>
            <a:endParaRPr lang="en-US" sz="2000" dirty="0"/>
          </a:p>
        </p:txBody>
      </p:sp>
      <p:pic>
        <p:nvPicPr>
          <p:cNvPr id="4" name="Recorded Sound">
            <a:hlinkClick r:id="" action="ppaction://media"/>
            <a:extLst>
              <a:ext uri="{FF2B5EF4-FFF2-40B4-BE49-F238E27FC236}">
                <a16:creationId xmlns:a16="http://schemas.microsoft.com/office/drawing/2014/main" id="{A1D1CDDD-F241-0010-F179-D41CFC0CBE1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885054" y="5237970"/>
            <a:ext cx="406400" cy="406400"/>
          </a:xfrm>
          <a:prstGeom prst="rect">
            <a:avLst/>
          </a:prstGeom>
        </p:spPr>
      </p:pic>
    </p:spTree>
    <p:extLst>
      <p:ext uri="{BB962C8B-B14F-4D97-AF65-F5344CB8AC3E}">
        <p14:creationId xmlns:p14="http://schemas.microsoft.com/office/powerpoint/2010/main" val="3166561802"/>
      </p:ext>
    </p:extLst>
  </p:cSld>
  <p:clrMapOvr>
    <a:masterClrMapping/>
  </p:clrMapOvr>
  <mc:AlternateContent xmlns:mc="http://schemas.openxmlformats.org/markup-compatibility/2006" xmlns:p14="http://schemas.microsoft.com/office/powerpoint/2010/main">
    <mc:Choice Requires="p14">
      <p:transition spd="slow" p14:dur="2000" advTm="69612"/>
    </mc:Choice>
    <mc:Fallback xmlns="">
      <p:transition spd="slow" advTm="696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63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2">
            <a:extLst>
              <a:ext uri="{FF2B5EF4-FFF2-40B4-BE49-F238E27FC236}">
                <a16:creationId xmlns:a16="http://schemas.microsoft.com/office/drawing/2014/main" id="{6FA4C2EB-0F25-8611-EBFC-EC8E82ED5B75}"/>
              </a:ext>
            </a:extLst>
          </p:cNvPr>
          <p:cNvSpPr/>
          <p:nvPr/>
        </p:nvSpPr>
        <p:spPr>
          <a:xfrm>
            <a:off x="537972" y="460031"/>
            <a:ext cx="100584" cy="100584"/>
          </a:xfrm>
          <a:prstGeom prst="rect">
            <a:avLst/>
          </a:prstGeom>
          <a:solidFill>
            <a:srgbClr val="065A82"/>
          </a:solidFill>
          <a:ln/>
        </p:spPr>
        <p:txBody>
          <a:bodyPr/>
          <a:lstStyle/>
          <a:p>
            <a:endParaRPr lang="en-US"/>
          </a:p>
        </p:txBody>
      </p:sp>
      <p:sp>
        <p:nvSpPr>
          <p:cNvPr id="7" name="Text 3">
            <a:extLst>
              <a:ext uri="{FF2B5EF4-FFF2-40B4-BE49-F238E27FC236}">
                <a16:creationId xmlns:a16="http://schemas.microsoft.com/office/drawing/2014/main" id="{D816E69F-2424-2A85-0564-BC5E36A1CD6A}"/>
              </a:ext>
            </a:extLst>
          </p:cNvPr>
          <p:cNvSpPr/>
          <p:nvPr/>
        </p:nvSpPr>
        <p:spPr>
          <a:xfrm>
            <a:off x="749808" y="366413"/>
            <a:ext cx="10893247" cy="274320"/>
          </a:xfrm>
          <a:prstGeom prst="rect">
            <a:avLst/>
          </a:prstGeom>
          <a:noFill/>
          <a:ln/>
        </p:spPr>
        <p:txBody>
          <a:bodyPr wrap="square" lIns="0" tIns="0" rIns="0" bIns="0" rtlCol="0" anchor="ctr"/>
          <a:lstStyle/>
          <a:p>
            <a:pPr marL="0" indent="0">
              <a:buNone/>
            </a:pPr>
            <a:r>
              <a:rPr lang="en-US" sz="2000" b="1" kern="0" spc="200" dirty="0">
                <a:solidFill>
                  <a:srgbClr val="E8871E"/>
                </a:solidFill>
                <a:latin typeface="Calibri" pitchFamily="34" charset="0"/>
                <a:ea typeface="Calibri" pitchFamily="34" charset="-122"/>
                <a:cs typeface="Calibri" pitchFamily="34" charset="-120"/>
              </a:rPr>
              <a:t>THE CARE PLAN · COMMUNICATION</a:t>
            </a:r>
            <a:endParaRPr lang="en-US" sz="2000" dirty="0"/>
          </a:p>
        </p:txBody>
      </p:sp>
      <p:sp>
        <p:nvSpPr>
          <p:cNvPr id="9" name="Text 4">
            <a:extLst>
              <a:ext uri="{FF2B5EF4-FFF2-40B4-BE49-F238E27FC236}">
                <a16:creationId xmlns:a16="http://schemas.microsoft.com/office/drawing/2014/main" id="{8F6EBF8F-8F55-620D-B1C4-906F5D1D04A3}"/>
              </a:ext>
            </a:extLst>
          </p:cNvPr>
          <p:cNvSpPr/>
          <p:nvPr/>
        </p:nvSpPr>
        <p:spPr>
          <a:xfrm>
            <a:off x="548640" y="621792"/>
            <a:ext cx="11094415" cy="685800"/>
          </a:xfrm>
          <a:prstGeom prst="rect">
            <a:avLst/>
          </a:prstGeom>
          <a:noFill/>
          <a:ln/>
        </p:spPr>
        <p:txBody>
          <a:bodyPr wrap="square" lIns="0" tIns="0" rIns="0" bIns="0" rtlCol="0" anchor="ctr"/>
          <a:lstStyle/>
          <a:p>
            <a:pPr marL="0" indent="0">
              <a:buNone/>
            </a:pPr>
            <a:r>
              <a:rPr lang="en-US" sz="3000" b="1" dirty="0">
                <a:solidFill>
                  <a:srgbClr val="0B2545"/>
                </a:solidFill>
                <a:latin typeface="Cambria" pitchFamily="34" charset="0"/>
                <a:ea typeface="Cambria" pitchFamily="34" charset="-122"/>
                <a:cs typeface="Cambria" pitchFamily="34" charset="-120"/>
              </a:rPr>
              <a:t>Person-Centred Communication with Priya</a:t>
            </a:r>
            <a:endParaRPr lang="en-US" sz="3000" dirty="0"/>
          </a:p>
        </p:txBody>
      </p:sp>
      <p:sp>
        <p:nvSpPr>
          <p:cNvPr id="11" name="Text 5">
            <a:extLst>
              <a:ext uri="{FF2B5EF4-FFF2-40B4-BE49-F238E27FC236}">
                <a16:creationId xmlns:a16="http://schemas.microsoft.com/office/drawing/2014/main" id="{AD412B1B-3B8A-4DC6-F9CC-0E7748877579}"/>
              </a:ext>
            </a:extLst>
          </p:cNvPr>
          <p:cNvSpPr/>
          <p:nvPr/>
        </p:nvSpPr>
        <p:spPr>
          <a:xfrm>
            <a:off x="749808" y="1700462"/>
            <a:ext cx="10893247" cy="4563177"/>
          </a:xfrm>
          <a:prstGeom prst="rect">
            <a:avLst/>
          </a:prstGeom>
          <a:noFill/>
          <a:ln/>
        </p:spPr>
        <p:txBody>
          <a:bodyPr wrap="square" lIns="0" tIns="0" rIns="0" bIns="0" rtlCol="0" anchor="t"/>
          <a:lstStyle/>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Health literacy — check understanding using the teach-back method rather than assuming comprehension of medical terms (NICE, 2026).</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Shared decision-making — use NICE's patient decision aids to agree Priya's individual HbA1c target collaboratively, respecting her preferences (NICE, 2026).</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Culturally sensitive care — offer dietary advice that respects South Asian dietary patterns rather than generic substitutions (NICE, 2026).</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Involving family — with Priya's consent, involve her husband and children in education, given their role in shared meals and support (NICE, 2026).</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Continuity — a named diabetes specialist nurse as a consistent point of contact builds trust and encourages disclosure of difficulties (NICE, 2026; NMC, 2018).</a:t>
            </a:r>
            <a:endParaRPr lang="en-US" dirty="0"/>
          </a:p>
        </p:txBody>
      </p:sp>
      <p:sp>
        <p:nvSpPr>
          <p:cNvPr id="15" name="Text 7">
            <a:extLst>
              <a:ext uri="{FF2B5EF4-FFF2-40B4-BE49-F238E27FC236}">
                <a16:creationId xmlns:a16="http://schemas.microsoft.com/office/drawing/2014/main" id="{B7B534DA-C9EB-410A-BE43-8BE413D1F672}"/>
              </a:ext>
            </a:extLst>
          </p:cNvPr>
          <p:cNvSpPr/>
          <p:nvPr/>
        </p:nvSpPr>
        <p:spPr>
          <a:xfrm>
            <a:off x="598932" y="6285411"/>
            <a:ext cx="9601200" cy="274320"/>
          </a:xfrm>
          <a:prstGeom prst="rect">
            <a:avLst/>
          </a:prstGeom>
          <a:noFill/>
          <a:ln/>
        </p:spPr>
        <p:txBody>
          <a:bodyPr wrap="square" lIns="0" tIns="0" rIns="0" bIns="0" rtlCol="0" anchor="ctr"/>
          <a:lstStyle/>
          <a:p>
            <a:pPr marL="0" indent="0">
              <a:buNone/>
            </a:pPr>
            <a:r>
              <a:rPr lang="en-US" sz="2000" i="1" dirty="0">
                <a:solidFill>
                  <a:srgbClr val="5B6B77"/>
                </a:solidFill>
                <a:latin typeface="Calibri" pitchFamily="34" charset="0"/>
                <a:ea typeface="Calibri" pitchFamily="34" charset="-122"/>
                <a:cs typeface="Calibri" pitchFamily="34" charset="-120"/>
              </a:rPr>
              <a:t>Source: (NICE, 2026 NG28; Nursing and Midwifery Council (2018)</a:t>
            </a:r>
            <a:endParaRPr lang="en-US" sz="2000" dirty="0"/>
          </a:p>
        </p:txBody>
      </p:sp>
      <p:pic>
        <p:nvPicPr>
          <p:cNvPr id="3" name="Recorded Sound">
            <a:hlinkClick r:id="" action="ppaction://media"/>
            <a:extLst>
              <a:ext uri="{FF2B5EF4-FFF2-40B4-BE49-F238E27FC236}">
                <a16:creationId xmlns:a16="http://schemas.microsoft.com/office/drawing/2014/main" id="{109060AB-35BA-BF9A-6613-FA9E9F163FC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634989723"/>
      </p:ext>
    </p:extLst>
  </p:cSld>
  <p:clrMapOvr>
    <a:masterClrMapping/>
  </p:clrMapOvr>
  <mc:AlternateContent xmlns:mc="http://schemas.openxmlformats.org/markup-compatibility/2006" xmlns:p14="http://schemas.microsoft.com/office/powerpoint/2010/main">
    <mc:Choice Requires="p14">
      <p:transition spd="slow" p14:dur="2000" advTm="61638"/>
    </mc:Choice>
    <mc:Fallback xmlns="">
      <p:transition spd="slow" advTm="616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77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2">
            <a:extLst>
              <a:ext uri="{FF2B5EF4-FFF2-40B4-BE49-F238E27FC236}">
                <a16:creationId xmlns:a16="http://schemas.microsoft.com/office/drawing/2014/main" id="{646172EE-3C31-2148-BE34-2F6AF52CEC47}"/>
              </a:ext>
            </a:extLst>
          </p:cNvPr>
          <p:cNvSpPr/>
          <p:nvPr/>
        </p:nvSpPr>
        <p:spPr>
          <a:xfrm>
            <a:off x="548640" y="370332"/>
            <a:ext cx="100584" cy="100584"/>
          </a:xfrm>
          <a:prstGeom prst="rect">
            <a:avLst/>
          </a:prstGeom>
          <a:solidFill>
            <a:srgbClr val="065A82"/>
          </a:solidFill>
          <a:ln/>
        </p:spPr>
        <p:txBody>
          <a:bodyPr/>
          <a:lstStyle/>
          <a:p>
            <a:endParaRPr lang="en-US"/>
          </a:p>
        </p:txBody>
      </p:sp>
      <p:sp>
        <p:nvSpPr>
          <p:cNvPr id="7" name="Text 3">
            <a:extLst>
              <a:ext uri="{FF2B5EF4-FFF2-40B4-BE49-F238E27FC236}">
                <a16:creationId xmlns:a16="http://schemas.microsoft.com/office/drawing/2014/main" id="{CB01AB42-59C0-ECFA-DB2E-BA4EEC0D99CD}"/>
              </a:ext>
            </a:extLst>
          </p:cNvPr>
          <p:cNvSpPr/>
          <p:nvPr/>
        </p:nvSpPr>
        <p:spPr>
          <a:xfrm>
            <a:off x="729344" y="250373"/>
            <a:ext cx="10913712" cy="343987"/>
          </a:xfrm>
          <a:prstGeom prst="rect">
            <a:avLst/>
          </a:prstGeom>
          <a:noFill/>
          <a:ln/>
        </p:spPr>
        <p:txBody>
          <a:bodyPr wrap="square" lIns="0" tIns="0" rIns="0" bIns="0" rtlCol="0" anchor="ctr"/>
          <a:lstStyle/>
          <a:p>
            <a:pPr marL="0" indent="0">
              <a:buNone/>
            </a:pPr>
            <a:r>
              <a:rPr lang="en-US" sz="2000" b="1" kern="0" spc="200" dirty="0">
                <a:solidFill>
                  <a:srgbClr val="E8871E"/>
                </a:solidFill>
                <a:latin typeface="Calibri" pitchFamily="34" charset="0"/>
                <a:ea typeface="Calibri" pitchFamily="34" charset="-122"/>
                <a:cs typeface="Calibri" pitchFamily="34" charset="-120"/>
              </a:rPr>
              <a:t>THE CARE PLAN · MONITORING</a:t>
            </a:r>
            <a:endParaRPr lang="en-US" sz="2000" dirty="0"/>
          </a:p>
        </p:txBody>
      </p:sp>
      <p:sp>
        <p:nvSpPr>
          <p:cNvPr id="9" name="Text 4">
            <a:extLst>
              <a:ext uri="{FF2B5EF4-FFF2-40B4-BE49-F238E27FC236}">
                <a16:creationId xmlns:a16="http://schemas.microsoft.com/office/drawing/2014/main" id="{D7D51030-998C-28CD-668D-918BD1090F86}"/>
              </a:ext>
            </a:extLst>
          </p:cNvPr>
          <p:cNvSpPr/>
          <p:nvPr/>
        </p:nvSpPr>
        <p:spPr>
          <a:xfrm>
            <a:off x="548640" y="621792"/>
            <a:ext cx="11094415" cy="685800"/>
          </a:xfrm>
          <a:prstGeom prst="rect">
            <a:avLst/>
          </a:prstGeom>
          <a:noFill/>
          <a:ln/>
        </p:spPr>
        <p:txBody>
          <a:bodyPr wrap="square" lIns="0" tIns="0" rIns="0" bIns="0" rtlCol="0" anchor="ctr"/>
          <a:lstStyle/>
          <a:p>
            <a:pPr marL="0" indent="0">
              <a:buNone/>
            </a:pPr>
            <a:r>
              <a:rPr lang="en-US" sz="3000" b="1" dirty="0">
                <a:solidFill>
                  <a:srgbClr val="0B2545"/>
                </a:solidFill>
                <a:latin typeface="Cambria" pitchFamily="34" charset="0"/>
                <a:ea typeface="Cambria" pitchFamily="34" charset="-122"/>
                <a:cs typeface="Cambria" pitchFamily="34" charset="-120"/>
              </a:rPr>
              <a:t>Ongoing Monitoring &amp; Review</a:t>
            </a:r>
            <a:endParaRPr lang="en-US" sz="3000" dirty="0"/>
          </a:p>
        </p:txBody>
      </p:sp>
      <p:sp>
        <p:nvSpPr>
          <p:cNvPr id="11" name="Text 5">
            <a:extLst>
              <a:ext uri="{FF2B5EF4-FFF2-40B4-BE49-F238E27FC236}">
                <a16:creationId xmlns:a16="http://schemas.microsoft.com/office/drawing/2014/main" id="{E2A0B28B-3D7F-6DBA-DA41-51614934AA02}"/>
              </a:ext>
            </a:extLst>
          </p:cNvPr>
          <p:cNvSpPr/>
          <p:nvPr/>
        </p:nvSpPr>
        <p:spPr>
          <a:xfrm>
            <a:off x="548640" y="1600200"/>
            <a:ext cx="11094415" cy="4663440"/>
          </a:xfrm>
          <a:prstGeom prst="rect">
            <a:avLst/>
          </a:prstGeom>
          <a:noFill/>
          <a:ln/>
        </p:spPr>
        <p:txBody>
          <a:bodyPr wrap="square" lIns="0" tIns="0" rIns="0" bIns="0" rtlCol="0" anchor="t"/>
          <a:lstStyle/>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Priya's current HbA1c is 61 mmol/mol, above her individualised target of 53 mmol/mol (7.0%) on a hypoglycaemia-risk drug, so lifestyle and adherence support should be reinforced (NICE, 2026).</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HbA1c — every 3–6 months until stable, then 6-monthly. Blood pressure — at every review; target &lt;140/80 mmHg (or &lt;130/80 with kidney, eye or cerebrovascular damage) (NICE, 2026).</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Lipid profile — annually alongside cardiovascular risk review. Renal function and urinary albumin — annually to detect early nephropathy  (NICE, 2026).</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Retinal screening — annually via the NHS Diabetic Eye Screening Programme. Foot risk assessment — annually, or more often if risk factors are present (NHS, 2025; NICE, 2026).</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These nine checks form the NHS National Diabetes Audit care processes; in 2024/25 only 58.2% of people with Type 2 Diabetes received all recommended checks, underlining the importance of proactive recall (OHID, 2026).</a:t>
            </a:r>
            <a:endParaRPr lang="en-US" dirty="0"/>
          </a:p>
        </p:txBody>
      </p:sp>
      <p:sp>
        <p:nvSpPr>
          <p:cNvPr id="15" name="Text 7">
            <a:extLst>
              <a:ext uri="{FF2B5EF4-FFF2-40B4-BE49-F238E27FC236}">
                <a16:creationId xmlns:a16="http://schemas.microsoft.com/office/drawing/2014/main" id="{139D00E1-C70A-7B98-8692-2EE83A585233}"/>
              </a:ext>
            </a:extLst>
          </p:cNvPr>
          <p:cNvSpPr/>
          <p:nvPr/>
        </p:nvSpPr>
        <p:spPr>
          <a:xfrm>
            <a:off x="729344" y="5989320"/>
            <a:ext cx="9601200" cy="274320"/>
          </a:xfrm>
          <a:prstGeom prst="rect">
            <a:avLst/>
          </a:prstGeom>
          <a:noFill/>
          <a:ln/>
        </p:spPr>
        <p:txBody>
          <a:bodyPr wrap="square" lIns="0" tIns="0" rIns="0" bIns="0" rtlCol="0" anchor="ctr"/>
          <a:lstStyle/>
          <a:p>
            <a:pPr marL="0" indent="0">
              <a:buNone/>
            </a:pPr>
            <a:r>
              <a:rPr lang="en-US" sz="2000" i="1" dirty="0">
                <a:solidFill>
                  <a:srgbClr val="5B6B77"/>
                </a:solidFill>
                <a:latin typeface="Calibri" pitchFamily="34" charset="0"/>
                <a:ea typeface="Calibri" pitchFamily="34" charset="-122"/>
                <a:cs typeface="Calibri" pitchFamily="34" charset="-120"/>
              </a:rPr>
              <a:t>Source: (NICE, 2026 NG28; NHS, 2025; OHID, 2026)</a:t>
            </a:r>
            <a:endParaRPr lang="en-US" sz="2000" dirty="0"/>
          </a:p>
        </p:txBody>
      </p:sp>
      <p:pic>
        <p:nvPicPr>
          <p:cNvPr id="4" name="Recorded Sound">
            <a:hlinkClick r:id="" action="ppaction://media"/>
            <a:extLst>
              <a:ext uri="{FF2B5EF4-FFF2-40B4-BE49-F238E27FC236}">
                <a16:creationId xmlns:a16="http://schemas.microsoft.com/office/drawing/2014/main" id="{43B14D05-BF47-E10C-237C-A774A355613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211174" y="5923280"/>
            <a:ext cx="406400" cy="406400"/>
          </a:xfrm>
          <a:prstGeom prst="rect">
            <a:avLst/>
          </a:prstGeom>
        </p:spPr>
      </p:pic>
    </p:spTree>
    <p:extLst>
      <p:ext uri="{BB962C8B-B14F-4D97-AF65-F5344CB8AC3E}">
        <p14:creationId xmlns:p14="http://schemas.microsoft.com/office/powerpoint/2010/main" val="2955027672"/>
      </p:ext>
    </p:extLst>
  </p:cSld>
  <p:clrMapOvr>
    <a:masterClrMapping/>
  </p:clrMapOvr>
  <mc:AlternateContent xmlns:mc="http://schemas.openxmlformats.org/markup-compatibility/2006" xmlns:p14="http://schemas.microsoft.com/office/powerpoint/2010/main">
    <mc:Choice Requires="p14">
      <p:transition spd="slow" p14:dur="2000" advTm="90769"/>
    </mc:Choice>
    <mc:Fallback xmlns="">
      <p:transition spd="slow" advTm="907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791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2">
            <a:extLst>
              <a:ext uri="{FF2B5EF4-FFF2-40B4-BE49-F238E27FC236}">
                <a16:creationId xmlns:a16="http://schemas.microsoft.com/office/drawing/2014/main" id="{13F5E225-8ADF-AC40-EAC2-55E6DDAC73A2}"/>
              </a:ext>
            </a:extLst>
          </p:cNvPr>
          <p:cNvSpPr/>
          <p:nvPr/>
        </p:nvSpPr>
        <p:spPr>
          <a:xfrm>
            <a:off x="548640" y="370332"/>
            <a:ext cx="100584" cy="100584"/>
          </a:xfrm>
          <a:prstGeom prst="rect">
            <a:avLst/>
          </a:prstGeom>
          <a:solidFill>
            <a:srgbClr val="065A82"/>
          </a:solidFill>
          <a:ln/>
        </p:spPr>
        <p:txBody>
          <a:bodyPr/>
          <a:lstStyle/>
          <a:p>
            <a:endParaRPr lang="en-US"/>
          </a:p>
        </p:txBody>
      </p:sp>
      <p:sp>
        <p:nvSpPr>
          <p:cNvPr id="7" name="Text 3">
            <a:extLst>
              <a:ext uri="{FF2B5EF4-FFF2-40B4-BE49-F238E27FC236}">
                <a16:creationId xmlns:a16="http://schemas.microsoft.com/office/drawing/2014/main" id="{48F58EFF-7069-3E03-354E-E265C7C3E4A1}"/>
              </a:ext>
            </a:extLst>
          </p:cNvPr>
          <p:cNvSpPr/>
          <p:nvPr/>
        </p:nvSpPr>
        <p:spPr>
          <a:xfrm>
            <a:off x="749808" y="320040"/>
            <a:ext cx="10893247" cy="274320"/>
          </a:xfrm>
          <a:prstGeom prst="rect">
            <a:avLst/>
          </a:prstGeom>
          <a:noFill/>
          <a:ln/>
        </p:spPr>
        <p:txBody>
          <a:bodyPr wrap="square" lIns="0" tIns="0" rIns="0" bIns="0" rtlCol="0" anchor="ctr"/>
          <a:lstStyle/>
          <a:p>
            <a:pPr marL="0" indent="0">
              <a:buNone/>
            </a:pPr>
            <a:r>
              <a:rPr lang="en-US" sz="2000" b="1" kern="0" spc="200" dirty="0">
                <a:solidFill>
                  <a:srgbClr val="E8871E"/>
                </a:solidFill>
                <a:latin typeface="Calibri" pitchFamily="34" charset="0"/>
                <a:ea typeface="Calibri" pitchFamily="34" charset="-122"/>
                <a:cs typeface="Calibri" pitchFamily="34" charset="-120"/>
              </a:rPr>
              <a:t>THE CARE PLAN · CARE PLANNING</a:t>
            </a:r>
            <a:endParaRPr lang="en-US" sz="2000" dirty="0"/>
          </a:p>
        </p:txBody>
      </p:sp>
      <p:sp>
        <p:nvSpPr>
          <p:cNvPr id="9" name="Text 4">
            <a:extLst>
              <a:ext uri="{FF2B5EF4-FFF2-40B4-BE49-F238E27FC236}">
                <a16:creationId xmlns:a16="http://schemas.microsoft.com/office/drawing/2014/main" id="{922646A7-6FF4-B0CD-9FBD-08EE1EBDE297}"/>
              </a:ext>
            </a:extLst>
          </p:cNvPr>
          <p:cNvSpPr/>
          <p:nvPr/>
        </p:nvSpPr>
        <p:spPr>
          <a:xfrm>
            <a:off x="548640" y="621792"/>
            <a:ext cx="11094415" cy="685800"/>
          </a:xfrm>
          <a:prstGeom prst="rect">
            <a:avLst/>
          </a:prstGeom>
          <a:noFill/>
          <a:ln/>
        </p:spPr>
        <p:txBody>
          <a:bodyPr wrap="square" lIns="0" tIns="0" rIns="0" bIns="0" rtlCol="0" anchor="ctr"/>
          <a:lstStyle/>
          <a:p>
            <a:pPr marL="0" indent="0">
              <a:buNone/>
            </a:pPr>
            <a:r>
              <a:rPr lang="en-US" sz="3000" b="1" dirty="0">
                <a:solidFill>
                  <a:srgbClr val="0B2545"/>
                </a:solidFill>
                <a:latin typeface="Cambria" pitchFamily="34" charset="0"/>
                <a:ea typeface="Cambria" pitchFamily="34" charset="-122"/>
                <a:cs typeface="Cambria" pitchFamily="34" charset="-120"/>
              </a:rPr>
              <a:t>A Multidisciplinary Team Around Priya</a:t>
            </a:r>
            <a:endParaRPr lang="en-US" sz="3000" dirty="0"/>
          </a:p>
        </p:txBody>
      </p:sp>
      <p:sp>
        <p:nvSpPr>
          <p:cNvPr id="11" name="Text 5">
            <a:extLst>
              <a:ext uri="{FF2B5EF4-FFF2-40B4-BE49-F238E27FC236}">
                <a16:creationId xmlns:a16="http://schemas.microsoft.com/office/drawing/2014/main" id="{27861357-DDA4-3EE9-247D-FEDB85E56EFF}"/>
              </a:ext>
            </a:extLst>
          </p:cNvPr>
          <p:cNvSpPr/>
          <p:nvPr/>
        </p:nvSpPr>
        <p:spPr>
          <a:xfrm>
            <a:off x="548640" y="1458468"/>
            <a:ext cx="9052560" cy="4293746"/>
          </a:xfrm>
          <a:prstGeom prst="rect">
            <a:avLst/>
          </a:prstGeom>
          <a:noFill/>
          <a:ln/>
        </p:spPr>
        <p:txBody>
          <a:bodyPr wrap="square" lIns="0" tIns="0" rIns="0" bIns="0" rtlCol="0" anchor="t"/>
          <a:lstStyle/>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GP or practice nurse — coordinates the annual review, prescribing and referrals (NICE,2026).</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Diabetes specialist nurse — provides education, medication/insulin titration and self-management support (NICE,2026; NMC, 2018).</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Dietitian — develops an individualised nutrition plan and supports weight management (NICE, 2026).</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Physiotherapist — designs a safe, tailored physical activity programmes (NICE, 2026). </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Ophthalmology / retinal screening — provides annual screening and treatment of retinopathy (NHS, 2025).</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Podiatrist — carries out foot risk assessment and prevention of ulceration (NICE, 2O26).</a:t>
            </a:r>
            <a:endParaRPr lang="en-US" dirty="0"/>
          </a:p>
        </p:txBody>
      </p:sp>
      <p:sp>
        <p:nvSpPr>
          <p:cNvPr id="15" name="Text 7">
            <a:extLst>
              <a:ext uri="{FF2B5EF4-FFF2-40B4-BE49-F238E27FC236}">
                <a16:creationId xmlns:a16="http://schemas.microsoft.com/office/drawing/2014/main" id="{FD34A2A6-98A7-D569-EA03-D4E6D927572D}"/>
              </a:ext>
            </a:extLst>
          </p:cNvPr>
          <p:cNvSpPr/>
          <p:nvPr/>
        </p:nvSpPr>
        <p:spPr>
          <a:xfrm>
            <a:off x="649224" y="5676900"/>
            <a:ext cx="7002860" cy="586740"/>
          </a:xfrm>
          <a:prstGeom prst="rect">
            <a:avLst/>
          </a:prstGeom>
          <a:noFill/>
          <a:ln/>
        </p:spPr>
        <p:txBody>
          <a:bodyPr wrap="square" lIns="0" tIns="0" rIns="0" bIns="0" rtlCol="0" anchor="ctr"/>
          <a:lstStyle/>
          <a:p>
            <a:pPr marL="0" indent="0">
              <a:buNone/>
            </a:pPr>
            <a:r>
              <a:rPr lang="en-US" sz="2000" i="1" dirty="0">
                <a:solidFill>
                  <a:srgbClr val="5B6B77"/>
                </a:solidFill>
                <a:latin typeface="Calibri" pitchFamily="34" charset="0"/>
                <a:ea typeface="Calibri" pitchFamily="34" charset="-122"/>
                <a:cs typeface="Calibri" pitchFamily="34" charset="-120"/>
              </a:rPr>
              <a:t>Source: (NICE, 2026 NG28; NHS, 2025; NMC, 2018).</a:t>
            </a:r>
            <a:endParaRPr lang="en-US" sz="2000" dirty="0"/>
          </a:p>
        </p:txBody>
      </p:sp>
      <p:pic>
        <p:nvPicPr>
          <p:cNvPr id="3" name="Recorded Sound">
            <a:hlinkClick r:id="" action="ppaction://media"/>
            <a:extLst>
              <a:ext uri="{FF2B5EF4-FFF2-40B4-BE49-F238E27FC236}">
                <a16:creationId xmlns:a16="http://schemas.microsoft.com/office/drawing/2014/main" id="{FBA94647-5572-94D3-29DA-859BDB9DBED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829375" y="5144770"/>
            <a:ext cx="1064260" cy="1064260"/>
          </a:xfrm>
          <a:prstGeom prst="rect">
            <a:avLst/>
          </a:prstGeom>
        </p:spPr>
      </p:pic>
    </p:spTree>
    <p:extLst>
      <p:ext uri="{BB962C8B-B14F-4D97-AF65-F5344CB8AC3E}">
        <p14:creationId xmlns:p14="http://schemas.microsoft.com/office/powerpoint/2010/main" val="2825592070"/>
      </p:ext>
    </p:extLst>
  </p:cSld>
  <p:clrMapOvr>
    <a:masterClrMapping/>
  </p:clrMapOvr>
  <mc:AlternateContent xmlns:mc="http://schemas.openxmlformats.org/markup-compatibility/2006" xmlns:p14="http://schemas.microsoft.com/office/powerpoint/2010/main">
    <mc:Choice Requires="p14">
      <p:transition spd="slow" p14:dur="2000" advTm="52068"/>
    </mc:Choice>
    <mc:Fallback xmlns="">
      <p:transition spd="slow" advTm="520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28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hape 2">
            <a:extLst>
              <a:ext uri="{FF2B5EF4-FFF2-40B4-BE49-F238E27FC236}">
                <a16:creationId xmlns:a16="http://schemas.microsoft.com/office/drawing/2014/main" id="{8C4AC7A3-BC10-51D0-5D4C-910F91F25365}"/>
              </a:ext>
            </a:extLst>
          </p:cNvPr>
          <p:cNvSpPr/>
          <p:nvPr/>
        </p:nvSpPr>
        <p:spPr>
          <a:xfrm>
            <a:off x="548640" y="370332"/>
            <a:ext cx="100584" cy="100584"/>
          </a:xfrm>
          <a:prstGeom prst="rect">
            <a:avLst/>
          </a:prstGeom>
          <a:solidFill>
            <a:srgbClr val="065A82"/>
          </a:solidFill>
          <a:ln/>
        </p:spPr>
        <p:txBody>
          <a:bodyPr/>
          <a:lstStyle/>
          <a:p>
            <a:endParaRPr lang="en-US"/>
          </a:p>
        </p:txBody>
      </p:sp>
      <p:sp>
        <p:nvSpPr>
          <p:cNvPr id="7" name="Text 3">
            <a:extLst>
              <a:ext uri="{FF2B5EF4-FFF2-40B4-BE49-F238E27FC236}">
                <a16:creationId xmlns:a16="http://schemas.microsoft.com/office/drawing/2014/main" id="{1E7D7DDE-4271-E3D2-4C3F-17F4A2E4C8DF}"/>
              </a:ext>
            </a:extLst>
          </p:cNvPr>
          <p:cNvSpPr/>
          <p:nvPr/>
        </p:nvSpPr>
        <p:spPr>
          <a:xfrm>
            <a:off x="794657" y="164592"/>
            <a:ext cx="10848398" cy="480060"/>
          </a:xfrm>
          <a:prstGeom prst="rect">
            <a:avLst/>
          </a:prstGeom>
          <a:noFill/>
          <a:ln/>
        </p:spPr>
        <p:txBody>
          <a:bodyPr wrap="square" lIns="0" tIns="0" rIns="0" bIns="0" rtlCol="0" anchor="ctr"/>
          <a:lstStyle/>
          <a:p>
            <a:pPr marL="0" indent="0">
              <a:buNone/>
            </a:pPr>
            <a:r>
              <a:rPr lang="en-US" sz="2000" b="1" kern="0" spc="200" dirty="0">
                <a:solidFill>
                  <a:srgbClr val="E8871E"/>
                </a:solidFill>
                <a:latin typeface="Calibri" pitchFamily="34" charset="0"/>
                <a:ea typeface="Calibri" pitchFamily="34" charset="-122"/>
                <a:cs typeface="Calibri" pitchFamily="34" charset="-120"/>
              </a:rPr>
              <a:t>THE CARE PLAN · ETHICS</a:t>
            </a:r>
            <a:endParaRPr lang="en-US" sz="2000" dirty="0"/>
          </a:p>
        </p:txBody>
      </p:sp>
      <p:sp>
        <p:nvSpPr>
          <p:cNvPr id="9" name="Text 4">
            <a:extLst>
              <a:ext uri="{FF2B5EF4-FFF2-40B4-BE49-F238E27FC236}">
                <a16:creationId xmlns:a16="http://schemas.microsoft.com/office/drawing/2014/main" id="{38CB505F-3755-8B36-0F80-315D8334F850}"/>
              </a:ext>
            </a:extLst>
          </p:cNvPr>
          <p:cNvSpPr/>
          <p:nvPr/>
        </p:nvSpPr>
        <p:spPr>
          <a:xfrm>
            <a:off x="548640" y="621792"/>
            <a:ext cx="11094415" cy="685800"/>
          </a:xfrm>
          <a:prstGeom prst="rect">
            <a:avLst/>
          </a:prstGeom>
          <a:noFill/>
          <a:ln/>
        </p:spPr>
        <p:txBody>
          <a:bodyPr wrap="square" lIns="0" tIns="0" rIns="0" bIns="0" rtlCol="0" anchor="ctr"/>
          <a:lstStyle/>
          <a:p>
            <a:pPr marL="0" indent="0">
              <a:buNone/>
            </a:pPr>
            <a:r>
              <a:rPr lang="en-US" sz="3000" b="1" dirty="0">
                <a:solidFill>
                  <a:srgbClr val="0B2545"/>
                </a:solidFill>
                <a:latin typeface="Cambria" pitchFamily="34" charset="0"/>
                <a:ea typeface="Cambria" pitchFamily="34" charset="-122"/>
                <a:cs typeface="Cambria" pitchFamily="34" charset="-120"/>
              </a:rPr>
              <a:t>Ethical Considerations in Priya's Care</a:t>
            </a:r>
            <a:endParaRPr lang="en-US" sz="3000" dirty="0"/>
          </a:p>
        </p:txBody>
      </p:sp>
      <p:sp>
        <p:nvSpPr>
          <p:cNvPr id="11" name="Text 5">
            <a:extLst>
              <a:ext uri="{FF2B5EF4-FFF2-40B4-BE49-F238E27FC236}">
                <a16:creationId xmlns:a16="http://schemas.microsoft.com/office/drawing/2014/main" id="{B7686631-3190-CD92-3129-84DE2093FA92}"/>
              </a:ext>
            </a:extLst>
          </p:cNvPr>
          <p:cNvSpPr/>
          <p:nvPr/>
        </p:nvSpPr>
        <p:spPr>
          <a:xfrm>
            <a:off x="548640" y="1600200"/>
            <a:ext cx="11094415" cy="4663440"/>
          </a:xfrm>
          <a:prstGeom prst="rect">
            <a:avLst/>
          </a:prstGeom>
          <a:noFill/>
          <a:ln/>
        </p:spPr>
        <p:txBody>
          <a:bodyPr wrap="square" lIns="0" tIns="0" rIns="0" bIns="0" rtlCol="0" anchor="t"/>
          <a:lstStyle/>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Autonomy — respect Priya's right to make informed choices about her treatment, including declining insulin, after full explanation of risks and benefits (NMC, 2018).</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Beneficence and non-maleficence — balance the benefits of tight glycaemic control against risks such as hypoglycaemia, especially given her age (NICE, 2026).</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Justice — ensure equitable access to screening and specialist services, recognising that South Asian and deprived communities face higher risk but sometimes poorer access (NICE, 2026; OHID, 2026).</a:t>
            </a:r>
            <a:endParaRPr lang="en-US" dirty="0"/>
          </a:p>
          <a:p>
            <a:pPr marL="228600" indent="-228600" algn="just">
              <a:lnSpc>
                <a:spcPct val="115000"/>
              </a:lnSpc>
              <a:spcAft>
                <a:spcPts val="1200"/>
              </a:spcAft>
              <a:buSzPct val="100000"/>
              <a:buChar char="●"/>
            </a:pPr>
            <a:r>
              <a:rPr lang="en-US" dirty="0">
                <a:solidFill>
                  <a:srgbClr val="1E293B"/>
                </a:solidFill>
                <a:latin typeface="Calibri" pitchFamily="34" charset="0"/>
                <a:ea typeface="Calibri" pitchFamily="34" charset="-122"/>
                <a:cs typeface="Calibri" pitchFamily="34" charset="-120"/>
              </a:rPr>
              <a:t>Confidentiality — share information with family only with Priya's consent, in line with NMC (2018) professional standards (NMC, 2018).</a:t>
            </a:r>
            <a:endParaRPr lang="en-US" dirty="0"/>
          </a:p>
        </p:txBody>
      </p:sp>
      <p:sp>
        <p:nvSpPr>
          <p:cNvPr id="15" name="Text 7">
            <a:extLst>
              <a:ext uri="{FF2B5EF4-FFF2-40B4-BE49-F238E27FC236}">
                <a16:creationId xmlns:a16="http://schemas.microsoft.com/office/drawing/2014/main" id="{2F999202-2719-34E7-5085-45CE34CC0987}"/>
              </a:ext>
            </a:extLst>
          </p:cNvPr>
          <p:cNvSpPr/>
          <p:nvPr/>
        </p:nvSpPr>
        <p:spPr>
          <a:xfrm>
            <a:off x="794657" y="5646202"/>
            <a:ext cx="9601200" cy="274320"/>
          </a:xfrm>
          <a:prstGeom prst="rect">
            <a:avLst/>
          </a:prstGeom>
          <a:noFill/>
          <a:ln/>
        </p:spPr>
        <p:txBody>
          <a:bodyPr wrap="square" lIns="0" tIns="0" rIns="0" bIns="0" rtlCol="0" anchor="ctr"/>
          <a:lstStyle/>
          <a:p>
            <a:pPr marL="0" indent="0">
              <a:buNone/>
            </a:pPr>
            <a:r>
              <a:rPr lang="en-US" sz="2000" i="1" dirty="0">
                <a:solidFill>
                  <a:srgbClr val="5B6B77"/>
                </a:solidFill>
                <a:latin typeface="Calibri" pitchFamily="34" charset="0"/>
                <a:ea typeface="Calibri" pitchFamily="34" charset="-122"/>
                <a:cs typeface="Calibri" pitchFamily="34" charset="-120"/>
              </a:rPr>
              <a:t>Source: (NICE, 2026 NG28; NMC, 2018; OHID, 2026)</a:t>
            </a:r>
            <a:endParaRPr lang="en-US" sz="2000" dirty="0"/>
          </a:p>
        </p:txBody>
      </p:sp>
      <p:pic>
        <p:nvPicPr>
          <p:cNvPr id="3" name="Recorded Sound">
            <a:hlinkClick r:id="" action="ppaction://media"/>
            <a:extLst>
              <a:ext uri="{FF2B5EF4-FFF2-40B4-BE49-F238E27FC236}">
                <a16:creationId xmlns:a16="http://schemas.microsoft.com/office/drawing/2014/main" id="{6C2D31ED-0F03-BD64-133D-2C9EB1BB595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944344" y="5580162"/>
            <a:ext cx="406400" cy="406400"/>
          </a:xfrm>
          <a:prstGeom prst="rect">
            <a:avLst/>
          </a:prstGeom>
        </p:spPr>
      </p:pic>
    </p:spTree>
    <p:extLst>
      <p:ext uri="{BB962C8B-B14F-4D97-AF65-F5344CB8AC3E}">
        <p14:creationId xmlns:p14="http://schemas.microsoft.com/office/powerpoint/2010/main" val="3617808283"/>
      </p:ext>
    </p:extLst>
  </p:cSld>
  <p:clrMapOvr>
    <a:masterClrMapping/>
  </p:clrMapOvr>
  <mc:AlternateContent xmlns:mc="http://schemas.openxmlformats.org/markup-compatibility/2006" xmlns:p14="http://schemas.microsoft.com/office/powerpoint/2010/main">
    <mc:Choice Requires="p14">
      <p:transition spd="slow" p14:dur="2000" advTm="58229"/>
    </mc:Choice>
    <mc:Fallback xmlns="">
      <p:transition spd="slow" advTm="582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6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5">
            <a:extLst>
              <a:ext uri="{FF2B5EF4-FFF2-40B4-BE49-F238E27FC236}">
                <a16:creationId xmlns:a16="http://schemas.microsoft.com/office/drawing/2014/main" id="{ECC34D15-3612-BF42-963D-6EA6C8AEB4E2}"/>
              </a:ext>
            </a:extLst>
          </p:cNvPr>
          <p:cNvSpPr/>
          <p:nvPr/>
        </p:nvSpPr>
        <p:spPr>
          <a:xfrm>
            <a:off x="11185855" y="6473952"/>
            <a:ext cx="457200" cy="274320"/>
          </a:xfrm>
          <a:prstGeom prst="rect">
            <a:avLst/>
          </a:prstGeom>
          <a:noFill/>
          <a:ln/>
        </p:spPr>
        <p:txBody>
          <a:bodyPr wrap="square" lIns="0" tIns="0" rIns="0" bIns="0" rtlCol="0" anchor="ctr"/>
          <a:lstStyle/>
          <a:p>
            <a:pPr marL="0" indent="0" algn="r">
              <a:buNone/>
            </a:pPr>
            <a:r>
              <a:rPr lang="en-US" sz="1050" dirty="0">
                <a:solidFill>
                  <a:srgbClr val="9FB2C4"/>
                </a:solidFill>
                <a:latin typeface="Calibri" pitchFamily="34" charset="0"/>
                <a:ea typeface="Calibri" pitchFamily="34" charset="-122"/>
                <a:cs typeface="Calibri" pitchFamily="34" charset="-120"/>
              </a:rPr>
              <a:t>15</a:t>
            </a:r>
            <a:endParaRPr lang="en-US" sz="1050" dirty="0"/>
          </a:p>
        </p:txBody>
      </p:sp>
      <p:sp>
        <p:nvSpPr>
          <p:cNvPr id="13" name="Rectangle: Rounded Corners 12">
            <a:extLst>
              <a:ext uri="{FF2B5EF4-FFF2-40B4-BE49-F238E27FC236}">
                <a16:creationId xmlns:a16="http://schemas.microsoft.com/office/drawing/2014/main" id="{AE7B1878-ABE9-B2B0-194B-2F3C82BF133E}"/>
              </a:ext>
            </a:extLst>
          </p:cNvPr>
          <p:cNvSpPr/>
          <p:nvPr/>
        </p:nvSpPr>
        <p:spPr>
          <a:xfrm>
            <a:off x="0" y="0"/>
            <a:ext cx="12192000" cy="6858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7" name="Text 2">
            <a:extLst>
              <a:ext uri="{FF2B5EF4-FFF2-40B4-BE49-F238E27FC236}">
                <a16:creationId xmlns:a16="http://schemas.microsoft.com/office/drawing/2014/main" id="{462129F4-6F23-F040-F225-B5EE1C8F0A4E}"/>
              </a:ext>
            </a:extLst>
          </p:cNvPr>
          <p:cNvSpPr/>
          <p:nvPr/>
        </p:nvSpPr>
        <p:spPr>
          <a:xfrm>
            <a:off x="701040" y="792480"/>
            <a:ext cx="11094415" cy="274320"/>
          </a:xfrm>
          <a:prstGeom prst="rect">
            <a:avLst/>
          </a:prstGeom>
          <a:noFill/>
          <a:ln/>
        </p:spPr>
        <p:txBody>
          <a:bodyPr wrap="square" lIns="0" tIns="0" rIns="0" bIns="0" rtlCol="0" anchor="ctr"/>
          <a:lstStyle/>
          <a:p>
            <a:pPr marL="0" indent="0">
              <a:buNone/>
            </a:pPr>
            <a:r>
              <a:rPr lang="en-US" sz="2000" b="1" kern="0" spc="200" dirty="0">
                <a:solidFill>
                  <a:schemeClr val="tx1">
                    <a:lumMod val="95000"/>
                    <a:lumOff val="5000"/>
                  </a:schemeClr>
                </a:solidFill>
                <a:latin typeface="Calibri" pitchFamily="34" charset="0"/>
                <a:ea typeface="Calibri" pitchFamily="34" charset="-122"/>
                <a:cs typeface="Calibri" pitchFamily="34" charset="-120"/>
              </a:rPr>
              <a:t>CONCLUSION</a:t>
            </a:r>
            <a:endParaRPr lang="en-US" sz="2000" dirty="0">
              <a:solidFill>
                <a:schemeClr val="tx1">
                  <a:lumMod val="95000"/>
                  <a:lumOff val="5000"/>
                </a:schemeClr>
              </a:solidFill>
            </a:endParaRPr>
          </a:p>
        </p:txBody>
      </p:sp>
      <p:sp>
        <p:nvSpPr>
          <p:cNvPr id="29" name="Text 3">
            <a:extLst>
              <a:ext uri="{FF2B5EF4-FFF2-40B4-BE49-F238E27FC236}">
                <a16:creationId xmlns:a16="http://schemas.microsoft.com/office/drawing/2014/main" id="{762B0FF5-4E0F-7AFB-696E-DD360416C40D}"/>
              </a:ext>
            </a:extLst>
          </p:cNvPr>
          <p:cNvSpPr/>
          <p:nvPr/>
        </p:nvSpPr>
        <p:spPr>
          <a:xfrm>
            <a:off x="701040" y="1112520"/>
            <a:ext cx="11094415" cy="685800"/>
          </a:xfrm>
          <a:prstGeom prst="rect">
            <a:avLst/>
          </a:prstGeom>
          <a:noFill/>
          <a:ln/>
        </p:spPr>
        <p:txBody>
          <a:bodyPr wrap="square" lIns="0" tIns="0" rIns="0" bIns="0" rtlCol="0" anchor="ctr"/>
          <a:lstStyle/>
          <a:p>
            <a:pPr marL="0" indent="0">
              <a:buNone/>
            </a:pPr>
            <a:r>
              <a:rPr lang="en-US" sz="3000" b="1" dirty="0">
                <a:solidFill>
                  <a:schemeClr val="tx1">
                    <a:lumMod val="95000"/>
                    <a:lumOff val="5000"/>
                  </a:schemeClr>
                </a:solidFill>
                <a:latin typeface="Cambria" pitchFamily="34" charset="0"/>
                <a:ea typeface="Cambria" pitchFamily="34" charset="-122"/>
                <a:cs typeface="Cambria" pitchFamily="34" charset="-120"/>
              </a:rPr>
              <a:t>Physiology-Informed, Person-Centred Care</a:t>
            </a:r>
            <a:endParaRPr lang="en-US" sz="3000" dirty="0">
              <a:solidFill>
                <a:schemeClr val="tx1">
                  <a:lumMod val="95000"/>
                  <a:lumOff val="5000"/>
                </a:schemeClr>
              </a:solidFill>
            </a:endParaRPr>
          </a:p>
        </p:txBody>
      </p:sp>
      <p:sp>
        <p:nvSpPr>
          <p:cNvPr id="31" name="Text 4">
            <a:extLst>
              <a:ext uri="{FF2B5EF4-FFF2-40B4-BE49-F238E27FC236}">
                <a16:creationId xmlns:a16="http://schemas.microsoft.com/office/drawing/2014/main" id="{F7E4ABF2-0A58-B6FE-66CE-A65A11489BA5}"/>
              </a:ext>
            </a:extLst>
          </p:cNvPr>
          <p:cNvSpPr/>
          <p:nvPr/>
        </p:nvSpPr>
        <p:spPr>
          <a:xfrm>
            <a:off x="701040" y="2118360"/>
            <a:ext cx="10180015" cy="3657600"/>
          </a:xfrm>
          <a:prstGeom prst="rect">
            <a:avLst/>
          </a:prstGeom>
          <a:noFill/>
          <a:ln/>
        </p:spPr>
        <p:txBody>
          <a:bodyPr wrap="square" lIns="0" tIns="0" rIns="0" bIns="0" rtlCol="0" anchor="t"/>
          <a:lstStyle/>
          <a:p>
            <a:pPr marL="228600" indent="-228600" algn="just">
              <a:lnSpc>
                <a:spcPct val="115000"/>
              </a:lnSpc>
              <a:spcAft>
                <a:spcPts val="1400"/>
              </a:spcAft>
              <a:buSzPct val="100000"/>
              <a:buChar char="●"/>
            </a:pPr>
            <a:r>
              <a:rPr lang="en-US" dirty="0">
                <a:solidFill>
                  <a:schemeClr val="tx1">
                    <a:lumMod val="95000"/>
                    <a:lumOff val="5000"/>
                  </a:schemeClr>
                </a:solidFill>
                <a:latin typeface="Calibri" pitchFamily="34" charset="0"/>
                <a:ea typeface="Calibri" pitchFamily="34" charset="-122"/>
                <a:cs typeface="Calibri" pitchFamily="34" charset="-120"/>
              </a:rPr>
              <a:t>Type 2 Diabetes reflects a breakdown in normal insulin-mediated glucose homeostasis, with wide-reaching cardiovascular consequences.</a:t>
            </a:r>
            <a:endParaRPr lang="en-US" dirty="0">
              <a:solidFill>
                <a:schemeClr val="tx1">
                  <a:lumMod val="95000"/>
                  <a:lumOff val="5000"/>
                </a:schemeClr>
              </a:solidFill>
            </a:endParaRPr>
          </a:p>
          <a:p>
            <a:pPr marL="228600" indent="-228600" algn="just">
              <a:lnSpc>
                <a:spcPct val="115000"/>
              </a:lnSpc>
              <a:spcAft>
                <a:spcPts val="1400"/>
              </a:spcAft>
              <a:buSzPct val="100000"/>
              <a:buChar char="●"/>
            </a:pPr>
            <a:r>
              <a:rPr lang="en-US" dirty="0">
                <a:solidFill>
                  <a:schemeClr val="tx1">
                    <a:lumMod val="95000"/>
                    <a:lumOff val="5000"/>
                  </a:schemeClr>
                </a:solidFill>
                <a:latin typeface="Calibri" pitchFamily="34" charset="0"/>
                <a:ea typeface="Calibri" pitchFamily="34" charset="-122"/>
                <a:cs typeface="Calibri" pitchFamily="34" charset="-120"/>
              </a:rPr>
              <a:t>Priya's care plan combines lifestyle change, evidence-based medication and structured monitoring aligned with NICE NG28.</a:t>
            </a:r>
            <a:endParaRPr lang="en-US" dirty="0">
              <a:solidFill>
                <a:schemeClr val="tx1">
                  <a:lumMod val="95000"/>
                  <a:lumOff val="5000"/>
                </a:schemeClr>
              </a:solidFill>
            </a:endParaRPr>
          </a:p>
          <a:p>
            <a:pPr marL="228600" indent="-228600" algn="just">
              <a:lnSpc>
                <a:spcPct val="115000"/>
              </a:lnSpc>
              <a:spcAft>
                <a:spcPts val="1400"/>
              </a:spcAft>
              <a:buSzPct val="100000"/>
              <a:buChar char="●"/>
            </a:pPr>
            <a:r>
              <a:rPr lang="en-US" dirty="0">
                <a:solidFill>
                  <a:schemeClr val="tx1">
                    <a:lumMod val="95000"/>
                    <a:lumOff val="5000"/>
                  </a:schemeClr>
                </a:solidFill>
                <a:latin typeface="Calibri" pitchFamily="34" charset="0"/>
                <a:ea typeface="Calibri" pitchFamily="34" charset="-122"/>
                <a:cs typeface="Calibri" pitchFamily="34" charset="-120"/>
              </a:rPr>
              <a:t>Effective care depends on a multidisciplinary team, culturally sensitive communication and consistent ethical</a:t>
            </a:r>
            <a:r>
              <a:rPr lang="en-US" dirty="0">
                <a:solidFill>
                  <a:srgbClr val="E9EEF3"/>
                </a:solidFill>
                <a:latin typeface="Calibri" pitchFamily="34" charset="0"/>
                <a:ea typeface="Calibri" pitchFamily="34" charset="-122"/>
                <a:cs typeface="Calibri" pitchFamily="34" charset="-120"/>
              </a:rPr>
              <a:t> </a:t>
            </a:r>
            <a:r>
              <a:rPr lang="en-US" dirty="0">
                <a:solidFill>
                  <a:schemeClr val="tx1">
                    <a:lumMod val="95000"/>
                    <a:lumOff val="5000"/>
                  </a:schemeClr>
                </a:solidFill>
                <a:latin typeface="Calibri" pitchFamily="34" charset="0"/>
                <a:ea typeface="Calibri" pitchFamily="34" charset="-122"/>
                <a:cs typeface="Calibri" pitchFamily="34" charset="-120"/>
              </a:rPr>
              <a:t>practice.</a:t>
            </a:r>
            <a:endParaRPr lang="en-US" dirty="0">
              <a:solidFill>
                <a:schemeClr val="tx1">
                  <a:lumMod val="95000"/>
                  <a:lumOff val="5000"/>
                </a:schemeClr>
              </a:solidFill>
            </a:endParaRPr>
          </a:p>
          <a:p>
            <a:pPr marL="228600" indent="-228600" algn="just">
              <a:lnSpc>
                <a:spcPct val="115000"/>
              </a:lnSpc>
              <a:spcAft>
                <a:spcPts val="1400"/>
              </a:spcAft>
              <a:buSzPct val="100000"/>
              <a:buChar char="●"/>
            </a:pPr>
            <a:r>
              <a:rPr lang="en-US" dirty="0">
                <a:solidFill>
                  <a:schemeClr val="tx1">
                    <a:lumMod val="95000"/>
                    <a:lumOff val="5000"/>
                  </a:schemeClr>
                </a:solidFill>
                <a:latin typeface="Calibri" pitchFamily="34" charset="0"/>
                <a:ea typeface="Calibri" pitchFamily="34" charset="-122"/>
                <a:cs typeface="Calibri" pitchFamily="34" charset="-120"/>
              </a:rPr>
              <a:t>Ultimately, understanding the underlying physiology allows carers to explain, motivate and support adherence more effectively</a:t>
            </a:r>
            <a:r>
              <a:rPr lang="en-US" dirty="0">
                <a:solidFill>
                  <a:srgbClr val="E9EEF3"/>
                </a:solidFill>
                <a:latin typeface="Calibri" pitchFamily="34" charset="0"/>
                <a:ea typeface="Calibri" pitchFamily="34" charset="-122"/>
                <a:cs typeface="Calibri" pitchFamily="34" charset="-120"/>
              </a:rPr>
              <a:t>.</a:t>
            </a:r>
            <a:endParaRPr lang="en-US" dirty="0"/>
          </a:p>
        </p:txBody>
      </p:sp>
      <p:pic>
        <p:nvPicPr>
          <p:cNvPr id="7" name="Recorded Sound">
            <a:hlinkClick r:id="" action="ppaction://media"/>
            <a:extLst>
              <a:ext uri="{FF2B5EF4-FFF2-40B4-BE49-F238E27FC236}">
                <a16:creationId xmlns:a16="http://schemas.microsoft.com/office/drawing/2014/main" id="{4FBC0431-9902-CD90-5BD7-597DA9158A4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151474" y="5112774"/>
            <a:ext cx="1162565" cy="952746"/>
          </a:xfrm>
          <a:prstGeom prst="rect">
            <a:avLst/>
          </a:prstGeom>
        </p:spPr>
      </p:pic>
    </p:spTree>
    <p:extLst>
      <p:ext uri="{BB962C8B-B14F-4D97-AF65-F5344CB8AC3E}">
        <p14:creationId xmlns:p14="http://schemas.microsoft.com/office/powerpoint/2010/main" val="1088391032"/>
      </p:ext>
    </p:extLst>
  </p:cSld>
  <p:clrMapOvr>
    <a:masterClrMapping/>
  </p:clrMapOvr>
  <mc:AlternateContent xmlns:mc="http://schemas.openxmlformats.org/markup-compatibility/2006" xmlns:p14="http://schemas.microsoft.com/office/powerpoint/2010/main">
    <mc:Choice Requires="p14">
      <p:transition spd="slow" p14:dur="2000" advTm="53449"/>
    </mc:Choice>
    <mc:Fallback xmlns="">
      <p:transition spd="slow" advTm="534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08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BDEFF-BEC7-88DE-4AD2-8A1C6EB040BA}"/>
              </a:ext>
            </a:extLst>
          </p:cNvPr>
          <p:cNvSpPr>
            <a:spLocks noGrp="1"/>
          </p:cNvSpPr>
          <p:nvPr>
            <p:ph type="title"/>
          </p:nvPr>
        </p:nvSpPr>
        <p:spPr>
          <a:xfrm>
            <a:off x="390255" y="0"/>
            <a:ext cx="8596668" cy="1320800"/>
          </a:xfrm>
        </p:spPr>
        <p:txBody>
          <a:bodyPr>
            <a:normAutofit/>
          </a:bodyPr>
          <a:lstStyle/>
          <a:p>
            <a:r>
              <a:rPr lang="en-GB" sz="2400" dirty="0"/>
              <a:t>Reference list</a:t>
            </a:r>
          </a:p>
        </p:txBody>
      </p:sp>
      <p:sp>
        <p:nvSpPr>
          <p:cNvPr id="3" name="Content Placeholder 2">
            <a:extLst>
              <a:ext uri="{FF2B5EF4-FFF2-40B4-BE49-F238E27FC236}">
                <a16:creationId xmlns:a16="http://schemas.microsoft.com/office/drawing/2014/main" id="{7F44A43D-2B6B-E692-6D6E-3209B1B6BBA1}"/>
              </a:ext>
            </a:extLst>
          </p:cNvPr>
          <p:cNvSpPr>
            <a:spLocks noGrp="1"/>
          </p:cNvSpPr>
          <p:nvPr>
            <p:ph idx="1"/>
          </p:nvPr>
        </p:nvSpPr>
        <p:spPr>
          <a:xfrm>
            <a:off x="271327" y="566057"/>
            <a:ext cx="11649346" cy="6291943"/>
          </a:xfrm>
        </p:spPr>
        <p:txBody>
          <a:bodyPr>
            <a:normAutofit fontScale="25000" lnSpcReduction="20000"/>
          </a:bodyPr>
          <a:lstStyle/>
          <a:p>
            <a:pPr algn="just">
              <a:lnSpc>
                <a:spcPct val="120000"/>
              </a:lnSpc>
              <a:spcAft>
                <a:spcPts val="1400"/>
              </a:spcAft>
              <a:buSzPct val="100000"/>
              <a:buFont typeface="Arial" panose="020B0604020202020204" pitchFamily="34" charset="0"/>
              <a:buChar char="•"/>
            </a:pPr>
            <a:r>
              <a:rPr lang="en-US" sz="5600" dirty="0">
                <a:solidFill>
                  <a:schemeClr val="tx1">
                    <a:lumMod val="65000"/>
                    <a:lumOff val="35000"/>
                  </a:schemeClr>
                </a:solidFill>
                <a:latin typeface="Calibri" pitchFamily="34" charset="0"/>
                <a:ea typeface="Calibri" pitchFamily="34" charset="-122"/>
                <a:cs typeface="Calibri" pitchFamily="34" charset="-120"/>
              </a:rPr>
              <a:t>American Diabetes Association (2025) Standards of Care in Diabetes—2025. Diabetes Care, 48(Supplement_1).</a:t>
            </a:r>
          </a:p>
          <a:p>
            <a:pPr algn="just">
              <a:lnSpc>
                <a:spcPct val="120000"/>
              </a:lnSpc>
              <a:spcAft>
                <a:spcPts val="1400"/>
              </a:spcAft>
              <a:buSzPct val="100000"/>
              <a:buFont typeface="Arial" panose="020B0604020202020204" pitchFamily="34" charset="0"/>
              <a:buChar char="•"/>
            </a:pPr>
            <a:r>
              <a:rPr lang="en-GB" sz="5600" dirty="0">
                <a:solidFill>
                  <a:schemeClr val="tx1">
                    <a:lumMod val="65000"/>
                    <a:lumOff val="35000"/>
                  </a:schemeClr>
                </a:solidFill>
              </a:rPr>
              <a:t>Diabetes UK (2025) </a:t>
            </a:r>
            <a:r>
              <a:rPr lang="en-GB" sz="5600" i="1" dirty="0">
                <a:solidFill>
                  <a:schemeClr val="tx1">
                    <a:lumMod val="65000"/>
                    <a:lumOff val="35000"/>
                  </a:schemeClr>
                </a:solidFill>
              </a:rPr>
              <a:t>Us, diabetes and a lot of facts and stats</a:t>
            </a:r>
            <a:r>
              <a:rPr lang="en-GB" sz="5600" dirty="0">
                <a:solidFill>
                  <a:schemeClr val="tx1">
                    <a:lumMod val="65000"/>
                    <a:lumOff val="35000"/>
                  </a:schemeClr>
                </a:solidFill>
              </a:rPr>
              <a:t>. London: Diabetes UK. Available at: </a:t>
            </a:r>
            <a:r>
              <a:rPr lang="en-GB" sz="5600" dirty="0">
                <a:solidFill>
                  <a:schemeClr val="tx1">
                    <a:lumMod val="65000"/>
                    <a:lumOff val="35000"/>
                  </a:schemeClr>
                </a:solidFill>
                <a:hlinkClick r:id="rId4">
                  <a:extLst>
                    <a:ext uri="{A12FA001-AC4F-418D-AE19-62706E023703}">
                      <ahyp:hlinkClr xmlns:ahyp="http://schemas.microsoft.com/office/drawing/2018/hyperlinkcolor" val="tx"/>
                    </a:ext>
                  </a:extLst>
                </a:hlinkClick>
              </a:rPr>
              <a:t>Diabetes UK – Us, diabetes and a lot of facts and stats</a:t>
            </a:r>
            <a:r>
              <a:rPr lang="en-GB" sz="5600" dirty="0">
                <a:solidFill>
                  <a:schemeClr val="tx1">
                    <a:lumMod val="65000"/>
                    <a:lumOff val="35000"/>
                  </a:schemeClr>
                </a:solidFill>
              </a:rPr>
              <a:t> (Accessed: 06 July 2026). </a:t>
            </a:r>
            <a:endParaRPr lang="en-US" sz="5600" dirty="0">
              <a:solidFill>
                <a:schemeClr val="tx1">
                  <a:lumMod val="65000"/>
                  <a:lumOff val="35000"/>
                </a:schemeClr>
              </a:solidFill>
            </a:endParaRPr>
          </a:p>
          <a:p>
            <a:pPr algn="just">
              <a:lnSpc>
                <a:spcPct val="120000"/>
              </a:lnSpc>
              <a:spcAft>
                <a:spcPts val="1400"/>
              </a:spcAft>
              <a:buSzPct val="100000"/>
              <a:buFont typeface="Arial" panose="020B0604020202020204" pitchFamily="34" charset="0"/>
              <a:buChar char="•"/>
            </a:pPr>
            <a:r>
              <a:rPr lang="en-US" sz="5600" dirty="0">
                <a:solidFill>
                  <a:schemeClr val="tx1">
                    <a:lumMod val="65000"/>
                    <a:lumOff val="35000"/>
                  </a:schemeClr>
                </a:solidFill>
                <a:latin typeface="Calibri" pitchFamily="34" charset="0"/>
                <a:ea typeface="Calibri" pitchFamily="34" charset="-122"/>
                <a:cs typeface="Calibri" pitchFamily="34" charset="-120"/>
              </a:rPr>
              <a:t>Holt, R.I.G., Cockram, C.S., Flyvbjerg, A. and Goldstein, B.J. (eds.) (2021) Textbook of Diabetes. 6th edn. Oxford: Wiley-Blackwell.</a:t>
            </a:r>
            <a:endParaRPr lang="en-US" sz="5600" dirty="0">
              <a:solidFill>
                <a:schemeClr val="tx1">
                  <a:lumMod val="65000"/>
                  <a:lumOff val="35000"/>
                </a:schemeClr>
              </a:solidFill>
            </a:endParaRPr>
          </a:p>
          <a:p>
            <a:pPr algn="just">
              <a:lnSpc>
                <a:spcPct val="120000"/>
              </a:lnSpc>
              <a:spcAft>
                <a:spcPts val="1400"/>
              </a:spcAft>
              <a:buSzPct val="100000"/>
              <a:buFont typeface="Arial" panose="020B0604020202020204" pitchFamily="34" charset="0"/>
              <a:buChar char="•"/>
            </a:pPr>
            <a:r>
              <a:rPr lang="en-US" sz="5600" dirty="0">
                <a:solidFill>
                  <a:schemeClr val="tx1">
                    <a:lumMod val="65000"/>
                    <a:lumOff val="35000"/>
                  </a:schemeClr>
                </a:solidFill>
                <a:latin typeface="Calibri" pitchFamily="34" charset="0"/>
                <a:ea typeface="Calibri" pitchFamily="34" charset="-122"/>
                <a:cs typeface="Calibri" pitchFamily="34" charset="-120"/>
              </a:rPr>
              <a:t>Marieb, E.N. and Hoehn, K. (2022) Human Anatomy and Physiology. 12th edn. Harlow: Pearson Education.</a:t>
            </a:r>
          </a:p>
          <a:p>
            <a:pPr algn="just">
              <a:lnSpc>
                <a:spcPct val="120000"/>
              </a:lnSpc>
              <a:spcAft>
                <a:spcPts val="1400"/>
              </a:spcAft>
              <a:buSzPct val="100000"/>
              <a:buFont typeface="Arial" panose="020B0604020202020204" pitchFamily="34" charset="0"/>
              <a:buChar char="•"/>
            </a:pPr>
            <a:r>
              <a:rPr lang="en-GB" sz="5600" dirty="0">
                <a:solidFill>
                  <a:schemeClr val="tx1">
                    <a:lumMod val="65000"/>
                    <a:lumOff val="35000"/>
                  </a:schemeClr>
                </a:solidFill>
              </a:rPr>
              <a:t>National Institute for Health and Care Excellence (2026) </a:t>
            </a:r>
            <a:r>
              <a:rPr lang="en-GB" sz="5600" i="1" dirty="0">
                <a:solidFill>
                  <a:schemeClr val="tx1">
                    <a:lumMod val="65000"/>
                    <a:lumOff val="35000"/>
                  </a:schemeClr>
                </a:solidFill>
              </a:rPr>
              <a:t>Type 2 diabetes in adults: management</a:t>
            </a:r>
            <a:r>
              <a:rPr lang="en-GB" sz="5600" dirty="0">
                <a:solidFill>
                  <a:schemeClr val="tx1">
                    <a:lumMod val="65000"/>
                    <a:lumOff val="35000"/>
                  </a:schemeClr>
                </a:solidFill>
              </a:rPr>
              <a:t>. NG28. London: National Institute for Health and Care Excellence. Available at: </a:t>
            </a:r>
            <a:r>
              <a:rPr lang="en-GB" sz="5600" dirty="0">
                <a:solidFill>
                  <a:schemeClr val="tx1">
                    <a:lumMod val="65000"/>
                    <a:lumOff val="35000"/>
                  </a:schemeClr>
                </a:solidFill>
                <a:hlinkClick r:id="rId5">
                  <a:extLst>
                    <a:ext uri="{A12FA001-AC4F-418D-AE19-62706E023703}">
                      <ahyp:hlinkClr xmlns:ahyp="http://schemas.microsoft.com/office/drawing/2018/hyperlinkcolor" val="tx"/>
                    </a:ext>
                  </a:extLst>
                </a:hlinkClick>
              </a:rPr>
              <a:t>https://www.nice.org.uk/guidance/ng28</a:t>
            </a:r>
            <a:r>
              <a:rPr lang="en-GB" sz="5600" dirty="0">
                <a:solidFill>
                  <a:schemeClr val="tx1">
                    <a:lumMod val="65000"/>
                    <a:lumOff val="35000"/>
                  </a:schemeClr>
                </a:solidFill>
              </a:rPr>
              <a:t> (Accessed: 06 July 2026).</a:t>
            </a:r>
          </a:p>
          <a:p>
            <a:pPr algn="just">
              <a:lnSpc>
                <a:spcPct val="120000"/>
              </a:lnSpc>
              <a:spcAft>
                <a:spcPts val="1400"/>
              </a:spcAft>
              <a:buSzPct val="100000"/>
              <a:buFont typeface="Arial" panose="020B0604020202020204" pitchFamily="34" charset="0"/>
              <a:buChar char="•"/>
            </a:pPr>
            <a:r>
              <a:rPr lang="en-GB" sz="5600" dirty="0">
                <a:solidFill>
                  <a:schemeClr val="tx1">
                    <a:lumMod val="65000"/>
                    <a:lumOff val="35000"/>
                  </a:schemeClr>
                </a:solidFill>
              </a:rPr>
              <a:t>NHS (2025) </a:t>
            </a:r>
            <a:r>
              <a:rPr lang="en-GB" sz="5600" i="1" dirty="0">
                <a:solidFill>
                  <a:schemeClr val="tx1">
                    <a:lumMod val="65000"/>
                    <a:lumOff val="35000"/>
                  </a:schemeClr>
                </a:solidFill>
              </a:rPr>
              <a:t>Type 2 diabetes</a:t>
            </a:r>
            <a:r>
              <a:rPr lang="en-GB" sz="5600" dirty="0">
                <a:solidFill>
                  <a:schemeClr val="tx1">
                    <a:lumMod val="65000"/>
                    <a:lumOff val="35000"/>
                  </a:schemeClr>
                </a:solidFill>
              </a:rPr>
              <a:t>. Available at: </a:t>
            </a:r>
            <a:r>
              <a:rPr lang="en-GB" sz="5600" dirty="0">
                <a:solidFill>
                  <a:schemeClr val="tx1">
                    <a:lumMod val="65000"/>
                    <a:lumOff val="35000"/>
                  </a:schemeClr>
                </a:solidFill>
                <a:hlinkClick r:id="rId6">
                  <a:extLst>
                    <a:ext uri="{A12FA001-AC4F-418D-AE19-62706E023703}">
                      <ahyp:hlinkClr xmlns:ahyp="http://schemas.microsoft.com/office/drawing/2018/hyperlinkcolor" val="tx"/>
                    </a:ext>
                  </a:extLst>
                </a:hlinkClick>
              </a:rPr>
              <a:t>https://www.nhs.uk/conditions/type-2-diabetes/</a:t>
            </a:r>
            <a:r>
              <a:rPr lang="en-GB" sz="5600" dirty="0">
                <a:solidFill>
                  <a:schemeClr val="tx1">
                    <a:lumMod val="65000"/>
                    <a:lumOff val="35000"/>
                  </a:schemeClr>
                </a:solidFill>
              </a:rPr>
              <a:t> (Accessed: 06 July 2026).</a:t>
            </a:r>
            <a:endParaRPr lang="en-US" sz="5600" dirty="0">
              <a:solidFill>
                <a:schemeClr val="tx1">
                  <a:lumMod val="65000"/>
                  <a:lumOff val="35000"/>
                </a:schemeClr>
              </a:solidFill>
            </a:endParaRPr>
          </a:p>
          <a:p>
            <a:pPr algn="just">
              <a:lnSpc>
                <a:spcPct val="120000"/>
              </a:lnSpc>
              <a:spcAft>
                <a:spcPts val="1400"/>
              </a:spcAft>
              <a:buSzPct val="100000"/>
              <a:buFont typeface="Arial" panose="020B0604020202020204" pitchFamily="34" charset="0"/>
              <a:buChar char="•"/>
            </a:pPr>
            <a:r>
              <a:rPr lang="en-GB" sz="5600" dirty="0">
                <a:solidFill>
                  <a:schemeClr val="tx1">
                    <a:lumMod val="65000"/>
                    <a:lumOff val="35000"/>
                  </a:schemeClr>
                </a:solidFill>
              </a:rPr>
              <a:t>Nursing and Midwifery Council (2018) </a:t>
            </a:r>
            <a:r>
              <a:rPr lang="en-GB" sz="5600" i="1" dirty="0">
                <a:solidFill>
                  <a:schemeClr val="tx1">
                    <a:lumMod val="65000"/>
                    <a:lumOff val="35000"/>
                  </a:schemeClr>
                </a:solidFill>
              </a:rPr>
              <a:t>The Code: Professional Standards of Practice and Behaviour for Nurses, Midwives and Nursing Associates</a:t>
            </a:r>
            <a:r>
              <a:rPr lang="en-GB" sz="5600" dirty="0">
                <a:solidFill>
                  <a:schemeClr val="tx1">
                    <a:lumMod val="65000"/>
                    <a:lumOff val="35000"/>
                  </a:schemeClr>
                </a:solidFill>
              </a:rPr>
              <a:t>. London: Nursing and Midwifery Council. Available at: </a:t>
            </a:r>
            <a:r>
              <a:rPr lang="en-GB" sz="5600" dirty="0">
                <a:solidFill>
                  <a:schemeClr val="tx1">
                    <a:lumMod val="65000"/>
                    <a:lumOff val="35000"/>
                  </a:schemeClr>
                </a:solidFill>
                <a:hlinkClick r:id="rId7">
                  <a:extLst>
                    <a:ext uri="{A12FA001-AC4F-418D-AE19-62706E023703}">
                      <ahyp:hlinkClr xmlns:ahyp="http://schemas.microsoft.com/office/drawing/2018/hyperlinkcolor" val="tx"/>
                    </a:ext>
                  </a:extLst>
                </a:hlinkClick>
              </a:rPr>
              <a:t>https://www.nmc.org.uk/standards/code/</a:t>
            </a:r>
            <a:r>
              <a:rPr lang="en-GB" sz="5600" dirty="0">
                <a:solidFill>
                  <a:schemeClr val="tx1">
                    <a:lumMod val="65000"/>
                    <a:lumOff val="35000"/>
                  </a:schemeClr>
                </a:solidFill>
              </a:rPr>
              <a:t> (Accessed: 06 July 2026).</a:t>
            </a:r>
            <a:endParaRPr lang="en-US" sz="5600" dirty="0">
              <a:solidFill>
                <a:schemeClr val="tx1">
                  <a:lumMod val="65000"/>
                  <a:lumOff val="35000"/>
                </a:schemeClr>
              </a:solidFill>
            </a:endParaRPr>
          </a:p>
          <a:p>
            <a:pPr algn="just">
              <a:lnSpc>
                <a:spcPct val="120000"/>
              </a:lnSpc>
              <a:spcAft>
                <a:spcPts val="1400"/>
              </a:spcAft>
              <a:buSzPct val="100000"/>
              <a:buFont typeface="Arial" panose="020B0604020202020204" pitchFamily="34" charset="0"/>
              <a:buChar char="•"/>
            </a:pPr>
            <a:r>
              <a:rPr lang="en-GB" sz="5600" dirty="0">
                <a:solidFill>
                  <a:schemeClr val="tx1">
                    <a:lumMod val="65000"/>
                    <a:lumOff val="35000"/>
                  </a:schemeClr>
                </a:solidFill>
              </a:rPr>
              <a:t>Office for Health Improvement and Disparities (2026) </a:t>
            </a:r>
            <a:r>
              <a:rPr lang="en-GB" sz="5600" i="1" dirty="0">
                <a:solidFill>
                  <a:schemeClr val="tx1">
                    <a:lumMod val="65000"/>
                    <a:lumOff val="35000"/>
                  </a:schemeClr>
                </a:solidFill>
              </a:rPr>
              <a:t>Diabetes profile: statistical commentary, April 2026</a:t>
            </a:r>
            <a:r>
              <a:rPr lang="en-GB" sz="5600" dirty="0">
                <a:solidFill>
                  <a:schemeClr val="tx1">
                    <a:lumMod val="65000"/>
                    <a:lumOff val="35000"/>
                  </a:schemeClr>
                </a:solidFill>
              </a:rPr>
              <a:t>. London: Department of Health and Social Care. Available at: </a:t>
            </a:r>
            <a:r>
              <a:rPr lang="en-GB" sz="5600" dirty="0">
                <a:solidFill>
                  <a:schemeClr val="tx1">
                    <a:lumMod val="65000"/>
                    <a:lumOff val="35000"/>
                  </a:schemeClr>
                </a:solidFill>
                <a:hlinkClick r:id="rId8">
                  <a:extLst>
                    <a:ext uri="{A12FA001-AC4F-418D-AE19-62706E023703}">
                      <ahyp:hlinkClr xmlns:ahyp="http://schemas.microsoft.com/office/drawing/2018/hyperlinkcolor" val="tx"/>
                    </a:ext>
                  </a:extLst>
                </a:hlinkClick>
              </a:rPr>
              <a:t>GOV.UK – Diabetes profile: statistical commentary, April 2026</a:t>
            </a:r>
            <a:r>
              <a:rPr lang="en-GB" sz="5600" dirty="0">
                <a:solidFill>
                  <a:schemeClr val="tx1">
                    <a:lumMod val="65000"/>
                    <a:lumOff val="35000"/>
                  </a:schemeClr>
                </a:solidFill>
              </a:rPr>
              <a:t> (Accessed: 06 July 2026). </a:t>
            </a:r>
            <a:endParaRPr lang="en-US" sz="5600" dirty="0">
              <a:solidFill>
                <a:schemeClr val="tx1">
                  <a:lumMod val="65000"/>
                  <a:lumOff val="35000"/>
                </a:schemeClr>
              </a:solidFill>
            </a:endParaRPr>
          </a:p>
          <a:p>
            <a:pPr algn="just">
              <a:lnSpc>
                <a:spcPct val="120000"/>
              </a:lnSpc>
              <a:spcAft>
                <a:spcPts val="1400"/>
              </a:spcAft>
              <a:buSzPct val="100000"/>
              <a:buFont typeface="Arial" panose="020B0604020202020204" pitchFamily="34" charset="0"/>
              <a:buChar char="•"/>
            </a:pPr>
            <a:r>
              <a:rPr lang="en-US" sz="5600" dirty="0">
                <a:solidFill>
                  <a:schemeClr val="tx1">
                    <a:lumMod val="65000"/>
                    <a:lumOff val="35000"/>
                  </a:schemeClr>
                </a:solidFill>
                <a:latin typeface="Calibri" pitchFamily="34" charset="0"/>
                <a:ea typeface="Calibri" pitchFamily="34" charset="-122"/>
                <a:cs typeface="Calibri" pitchFamily="34" charset="-120"/>
              </a:rPr>
              <a:t>Tortora, G.J. and Derrickson, B. (2023) Principles of Anatomy and Physiology. 16th edn. Hoboken, NJ: Wiley.</a:t>
            </a:r>
          </a:p>
          <a:p>
            <a:pPr algn="just">
              <a:lnSpc>
                <a:spcPct val="120000"/>
              </a:lnSpc>
              <a:spcAft>
                <a:spcPts val="1400"/>
              </a:spcAft>
              <a:buSzPct val="100000"/>
              <a:buFont typeface="Arial" panose="020B0604020202020204" pitchFamily="34" charset="0"/>
              <a:buChar char="•"/>
            </a:pPr>
            <a:r>
              <a:rPr lang="en-GB" sz="5600" dirty="0">
                <a:solidFill>
                  <a:schemeClr val="tx1">
                    <a:lumMod val="65000"/>
                    <a:lumOff val="35000"/>
                  </a:schemeClr>
                </a:solidFill>
              </a:rPr>
              <a:t>World Health Organization (2024) </a:t>
            </a:r>
            <a:r>
              <a:rPr lang="en-GB" sz="5600" i="1" dirty="0">
                <a:solidFill>
                  <a:schemeClr val="tx1">
                    <a:lumMod val="65000"/>
                    <a:lumOff val="35000"/>
                  </a:schemeClr>
                </a:solidFill>
              </a:rPr>
              <a:t>Diabetes</a:t>
            </a:r>
            <a:r>
              <a:rPr lang="en-GB" sz="5600" dirty="0">
                <a:solidFill>
                  <a:schemeClr val="tx1">
                    <a:lumMod val="65000"/>
                    <a:lumOff val="35000"/>
                  </a:schemeClr>
                </a:solidFill>
              </a:rPr>
              <a:t>. Geneva: World Health Organization. Available at: </a:t>
            </a:r>
            <a:r>
              <a:rPr lang="en-GB" sz="5600" dirty="0">
                <a:solidFill>
                  <a:schemeClr val="tx1">
                    <a:lumMod val="65000"/>
                    <a:lumOff val="35000"/>
                  </a:schemeClr>
                </a:solidFill>
                <a:hlinkClick r:id="rId9">
                  <a:extLst>
                    <a:ext uri="{A12FA001-AC4F-418D-AE19-62706E023703}">
                      <ahyp:hlinkClr xmlns:ahyp="http://schemas.microsoft.com/office/drawing/2018/hyperlinkcolor" val="tx"/>
                    </a:ext>
                  </a:extLst>
                </a:hlinkClick>
              </a:rPr>
              <a:t>https://www.who</a:t>
            </a:r>
            <a:r>
              <a:rPr lang="en-GB" sz="5600" dirty="0">
                <a:solidFill>
                  <a:schemeClr val="tx1">
                    <a:lumMod val="65000"/>
                    <a:lumOff val="35000"/>
                  </a:schemeClr>
                </a:solidFill>
                <a:hlinkClick r:id="rId10">
                  <a:extLst>
                    <a:ext uri="{A12FA001-AC4F-418D-AE19-62706E023703}">
                      <ahyp:hlinkClr xmlns:ahyp="http://schemas.microsoft.com/office/drawing/2018/hyperlinkcolor" val="tx"/>
                    </a:ext>
                  </a:extLst>
                </a:hlinkClick>
              </a:rPr>
              <a:t>.int/news-room/fact-sheets/detail/diabetes</a:t>
            </a:r>
            <a:r>
              <a:rPr lang="en-GB" sz="5600" dirty="0">
                <a:solidFill>
                  <a:schemeClr val="tx1">
                    <a:lumMod val="65000"/>
                    <a:lumOff val="35000"/>
                  </a:schemeClr>
                </a:solidFill>
              </a:rPr>
              <a:t> (Accessed: 06 July 2026).</a:t>
            </a:r>
            <a:endParaRPr lang="en-US" sz="5600" dirty="0">
              <a:solidFill>
                <a:schemeClr val="tx1">
                  <a:lumMod val="65000"/>
                  <a:lumOff val="35000"/>
                </a:schemeClr>
              </a:solidFill>
            </a:endParaRPr>
          </a:p>
        </p:txBody>
      </p:sp>
      <p:pic>
        <p:nvPicPr>
          <p:cNvPr id="4" name="Recorded Sound">
            <a:hlinkClick r:id="" action="ppaction://media"/>
            <a:extLst>
              <a:ext uri="{FF2B5EF4-FFF2-40B4-BE49-F238E27FC236}">
                <a16:creationId xmlns:a16="http://schemas.microsoft.com/office/drawing/2014/main" id="{879AD803-7D1F-04FA-562D-85C7E195931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0743791" y="5224206"/>
            <a:ext cx="881626" cy="698091"/>
          </a:xfrm>
          <a:prstGeom prst="rect">
            <a:avLst/>
          </a:prstGeom>
        </p:spPr>
      </p:pic>
    </p:spTree>
    <p:extLst>
      <p:ext uri="{BB962C8B-B14F-4D97-AF65-F5344CB8AC3E}">
        <p14:creationId xmlns:p14="http://schemas.microsoft.com/office/powerpoint/2010/main" val="4109657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4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2028</TotalTime>
  <Words>2581</Words>
  <Application>Microsoft Office PowerPoint</Application>
  <PresentationFormat>Widescreen</PresentationFormat>
  <Paragraphs>132</Paragraphs>
  <Slides>16</Slides>
  <Notes>2</Notes>
  <HiddenSlides>0</HiddenSlides>
  <MMClips>16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Aptos</vt:lpstr>
      <vt:lpstr>Arial</vt:lpstr>
      <vt:lpstr>Calibri</vt:lpstr>
      <vt:lpstr>Cambria</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Celsius Neboh</dc:creator>
  <cp:lastModifiedBy>Celsius Neboh (2434221)</cp:lastModifiedBy>
  <cp:revision>1</cp:revision>
  <dcterms:created xsi:type="dcterms:W3CDTF">2026-07-05T14:39:43Z</dcterms:created>
  <dcterms:modified xsi:type="dcterms:W3CDTF">2026-07-16T16:41:43Z</dcterms:modified>
</cp:coreProperties>
</file>