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72" r:id="rId2"/>
    <p:sldId id="346" r:id="rId3"/>
    <p:sldId id="347" r:id="rId4"/>
    <p:sldId id="348" r:id="rId5"/>
    <p:sldId id="349" r:id="rId6"/>
    <p:sldId id="350" r:id="rId7"/>
    <p:sldId id="351" r:id="rId8"/>
    <p:sldId id="352" r:id="rId9"/>
  </p:sldIdLst>
  <p:sldSz cx="9144000" cy="6858000" type="screen4x3"/>
  <p:notesSz cx="6669088" cy="97536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90" d="100"/>
          <a:sy n="90" d="100"/>
        </p:scale>
        <p:origin x="75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4/30/2019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4/30/2019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Analyse the experience / behaviours</a:t>
            </a:r>
            <a:r>
              <a:rPr lang="en-GB" baseline="0" dirty="0" smtClean="0"/>
              <a:t> and discuss pedagogies for this sort of ‘discovery’ activity. Piaget? Vygotsky (adult guide?)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8663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8227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Talking</a:t>
            </a:r>
            <a:r>
              <a:rPr lang="en-GB" baseline="0" dirty="0" smtClean="0"/>
              <a:t> partners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8964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</a:t>
            </a:r>
            <a:r>
              <a:rPr lang="en-GB" baseline="0" dirty="0" smtClean="0"/>
              <a:t> Kirk and McPhail 2002 (see TGFU Summary)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0728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When you have completed it consider</a:t>
            </a:r>
            <a:r>
              <a:rPr lang="en-GB" baseline="0" dirty="0" smtClean="0"/>
              <a:t> curricular connections / Successful Futures pedagogy / Re- set activity for next group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7117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Use the summary</a:t>
            </a:r>
            <a:r>
              <a:rPr lang="en-GB" baseline="0" dirty="0" smtClean="0"/>
              <a:t> sheet and question prompts to help you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373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 </a:t>
            </a:r>
            <a:r>
              <a:rPr lang="en-GB" dirty="0" err="1" smtClean="0"/>
              <a:t>Gweithredol</a:t>
            </a:r>
            <a:r>
              <a:rPr lang="en-GB" dirty="0" smtClean="0"/>
              <a:t> / Physically Active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 </a:t>
            </a:r>
            <a:r>
              <a:rPr lang="en-GB" dirty="0" err="1" smtClean="0"/>
              <a:t>archwilio</a:t>
            </a:r>
            <a:r>
              <a:rPr lang="en-GB" dirty="0" smtClean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berthnasol</a:t>
            </a:r>
            <a:r>
              <a:rPr lang="en-GB" dirty="0" smtClean="0"/>
              <a:t> at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.</a:t>
            </a:r>
          </a:p>
          <a:p>
            <a:r>
              <a:rPr lang="en-GB" dirty="0" smtClean="0"/>
              <a:t>I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dimensiwn</a:t>
            </a:r>
            <a:r>
              <a:rPr lang="en-GB" dirty="0" smtClean="0"/>
              <a:t> </a:t>
            </a:r>
            <a:r>
              <a:rPr lang="en-GB" dirty="0" err="1" smtClean="0"/>
              <a:t>damcaniaethol</a:t>
            </a:r>
            <a:r>
              <a:rPr lang="en-GB" dirty="0" smtClean="0"/>
              <a:t>.</a:t>
            </a:r>
          </a:p>
          <a:p>
            <a:r>
              <a:rPr lang="en-GB" dirty="0" smtClean="0"/>
              <a:t>I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pedagogaeth</a:t>
            </a:r>
            <a:r>
              <a:rPr lang="en-GB" dirty="0" smtClean="0"/>
              <a:t> </a:t>
            </a:r>
            <a:r>
              <a:rPr lang="en-GB" dirty="0" err="1" smtClean="0"/>
              <a:t>a’i</a:t>
            </a:r>
            <a:r>
              <a:rPr lang="en-GB" dirty="0" smtClean="0"/>
              <a:t> </a:t>
            </a:r>
            <a:r>
              <a:rPr lang="en-GB" dirty="0" err="1" smtClean="0"/>
              <a:t>effeithiolrwydd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To explore learning activities relevant to the assignment.</a:t>
            </a:r>
          </a:p>
          <a:p>
            <a:r>
              <a:rPr lang="en-GB" dirty="0" smtClean="0"/>
              <a:t>To consider a theoretical dimension.</a:t>
            </a:r>
          </a:p>
          <a:p>
            <a:r>
              <a:rPr lang="en-GB" dirty="0" smtClean="0"/>
              <a:t>To consider the effectiveness of pedagogies.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Profiadau</a:t>
            </a:r>
            <a:r>
              <a:rPr lang="en-GB" dirty="0" smtClean="0"/>
              <a:t> </a:t>
            </a:r>
            <a:r>
              <a:rPr lang="en-GB" dirty="0" err="1" smtClean="0"/>
              <a:t>ymarferol</a:t>
            </a:r>
            <a:r>
              <a:rPr lang="en-GB" dirty="0" smtClean="0"/>
              <a:t> /Practical experiences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Rhowch</a:t>
            </a:r>
            <a:r>
              <a:rPr lang="en-GB" dirty="0" smtClean="0"/>
              <a:t> y </a:t>
            </a:r>
            <a:r>
              <a:rPr lang="en-GB" dirty="0" err="1" smtClean="0"/>
              <a:t>hŵp</a:t>
            </a:r>
            <a:r>
              <a:rPr lang="en-GB" dirty="0" smtClean="0"/>
              <a:t> </a:t>
            </a:r>
            <a:r>
              <a:rPr lang="en-GB" dirty="0" err="1" smtClean="0"/>
              <a:t>lawr</a:t>
            </a:r>
            <a:r>
              <a:rPr lang="en-GB" dirty="0" smtClean="0"/>
              <a:t>!</a:t>
            </a:r>
            <a:r>
              <a:rPr lang="en-GB" dirty="0"/>
              <a:t> </a:t>
            </a:r>
          </a:p>
          <a:p>
            <a:r>
              <a:rPr lang="en-GB" dirty="0" err="1"/>
              <a:t>Bŵm</a:t>
            </a:r>
            <a:r>
              <a:rPr lang="en-GB" dirty="0"/>
              <a:t> 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Put the hoop down!</a:t>
            </a:r>
          </a:p>
          <a:p>
            <a:pPr marL="0" indent="0">
              <a:buNone/>
            </a:pPr>
            <a:r>
              <a:rPr lang="en-GB" dirty="0"/>
              <a:t>Boom !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936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0378"/>
            <a:ext cx="8229600" cy="629129"/>
          </a:xfrm>
        </p:spPr>
        <p:txBody>
          <a:bodyPr>
            <a:normAutofit/>
          </a:bodyPr>
          <a:lstStyle/>
          <a:p>
            <a:r>
              <a:rPr lang="en-GB" sz="2400" dirty="0" smtClean="0"/>
              <a:t>Y </a:t>
            </a:r>
            <a:r>
              <a:rPr lang="en-GB" sz="2400" dirty="0" err="1" smtClean="0"/>
              <a:t>Cwricwlwm</a:t>
            </a:r>
            <a:r>
              <a:rPr lang="en-GB" sz="2400" dirty="0" smtClean="0"/>
              <a:t> </a:t>
            </a:r>
            <a:r>
              <a:rPr lang="en-GB" sz="2400" dirty="0" err="1" smtClean="0"/>
              <a:t>Cymraeg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9507"/>
            <a:ext cx="9174136" cy="6138493"/>
          </a:xfrm>
        </p:spPr>
      </p:pic>
    </p:spTree>
    <p:extLst>
      <p:ext uri="{BB962C8B-B14F-4D97-AF65-F5344CB8AC3E}">
        <p14:creationId xmlns:p14="http://schemas.microsoft.com/office/powerpoint/2010/main" val="213520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Theori</a:t>
            </a:r>
            <a:r>
              <a:rPr lang="en-GB" dirty="0" smtClean="0"/>
              <a:t>/Theory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Cyd-weithredol</a:t>
            </a:r>
            <a:r>
              <a:rPr lang="en-GB" dirty="0" smtClean="0"/>
              <a:t> – Dyson and Casey</a:t>
            </a:r>
          </a:p>
          <a:p>
            <a:pPr lvl="1"/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creu’r</a:t>
            </a:r>
            <a:r>
              <a:rPr lang="en-GB" dirty="0" smtClean="0"/>
              <a:t> </a:t>
            </a:r>
            <a:r>
              <a:rPr lang="en-GB" dirty="0" err="1" smtClean="0"/>
              <a:t>amodau</a:t>
            </a:r>
            <a:r>
              <a:rPr lang="en-GB" dirty="0" smtClean="0"/>
              <a:t> </a:t>
            </a:r>
            <a:r>
              <a:rPr lang="en-GB" dirty="0" err="1" smtClean="0"/>
              <a:t>delfrydol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bob </a:t>
            </a:r>
            <a:r>
              <a:rPr lang="en-GB" dirty="0" err="1" smtClean="0"/>
              <a:t>dysgwr</a:t>
            </a:r>
            <a:r>
              <a:rPr lang="en-GB" dirty="0" smtClean="0"/>
              <a:t>.</a:t>
            </a:r>
          </a:p>
          <a:p>
            <a:pPr marL="457200" lvl="1" indent="0">
              <a:buNone/>
            </a:pPr>
            <a:r>
              <a:rPr lang="en-GB" dirty="0" err="1" smtClean="0"/>
              <a:t>Cyd-ddibyniaeth</a:t>
            </a:r>
            <a:r>
              <a:rPr lang="en-GB" dirty="0" smtClean="0"/>
              <a:t> </a:t>
            </a:r>
            <a:r>
              <a:rPr lang="en-GB" dirty="0" err="1" smtClean="0"/>
              <a:t>bositif</a:t>
            </a:r>
            <a:endParaRPr lang="en-GB" dirty="0" smtClean="0"/>
          </a:p>
          <a:p>
            <a:pPr marL="457200" lvl="1" indent="0">
              <a:buNone/>
            </a:pPr>
            <a:r>
              <a:rPr lang="en-GB" dirty="0" err="1" smtClean="0"/>
              <a:t>Rhyngweithiad</a:t>
            </a:r>
            <a:r>
              <a:rPr lang="en-GB" dirty="0" smtClean="0"/>
              <a:t> </a:t>
            </a:r>
            <a:r>
              <a:rPr lang="en-GB" dirty="0" err="1" smtClean="0"/>
              <a:t>wyneb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wyneb</a:t>
            </a:r>
            <a:r>
              <a:rPr lang="en-GB" dirty="0" smtClean="0"/>
              <a:t>.</a:t>
            </a:r>
          </a:p>
          <a:p>
            <a:pPr marL="457200" lvl="1" indent="0">
              <a:buNone/>
            </a:pPr>
            <a:r>
              <a:rPr lang="en-GB" dirty="0" err="1" smtClean="0"/>
              <a:t>Cyfrifoldeb</a:t>
            </a:r>
            <a:r>
              <a:rPr lang="en-GB" dirty="0" smtClean="0"/>
              <a:t> </a:t>
            </a:r>
            <a:r>
              <a:rPr lang="en-GB" dirty="0" err="1" smtClean="0"/>
              <a:t>pawb</a:t>
            </a:r>
            <a:endParaRPr lang="en-GB" dirty="0" smtClean="0"/>
          </a:p>
          <a:p>
            <a:pPr marL="457200" lvl="1" indent="0">
              <a:buNone/>
            </a:pP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Rhyngbersonol</a:t>
            </a:r>
            <a:endParaRPr lang="en-GB" dirty="0" smtClean="0"/>
          </a:p>
          <a:p>
            <a:pPr marL="457200" lvl="1" indent="0">
              <a:buNone/>
            </a:pPr>
            <a:r>
              <a:rPr lang="en-GB" dirty="0" err="1" smtClean="0"/>
              <a:t>Siarad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Co-operative Learning – Dyson and Casey</a:t>
            </a:r>
          </a:p>
          <a:p>
            <a:pPr lvl="1"/>
            <a:r>
              <a:rPr lang="en-GB" dirty="0" smtClean="0"/>
              <a:t>Teachers create optimum conditions for all learners.</a:t>
            </a:r>
          </a:p>
          <a:p>
            <a:pPr marL="457200" lvl="1" indent="0">
              <a:buNone/>
            </a:pPr>
            <a:r>
              <a:rPr lang="en-GB" dirty="0" smtClean="0"/>
              <a:t>Positive Interdependence</a:t>
            </a:r>
          </a:p>
          <a:p>
            <a:pPr marL="457200" lvl="1" indent="0">
              <a:buNone/>
            </a:pPr>
            <a:r>
              <a:rPr lang="en-GB" dirty="0" smtClean="0"/>
              <a:t>Face to face interactions</a:t>
            </a:r>
          </a:p>
          <a:p>
            <a:pPr marL="457200" lvl="1" indent="0">
              <a:buNone/>
            </a:pPr>
            <a:r>
              <a:rPr lang="en-GB" dirty="0" smtClean="0"/>
              <a:t>All taking responsibility</a:t>
            </a:r>
          </a:p>
          <a:p>
            <a:pPr marL="457200" lvl="1" indent="0">
              <a:buNone/>
            </a:pPr>
            <a:r>
              <a:rPr lang="en-GB" dirty="0" smtClean="0"/>
              <a:t>Interpersonal Skill</a:t>
            </a:r>
          </a:p>
          <a:p>
            <a:pPr marL="457200" lvl="1" indent="0">
              <a:buNone/>
            </a:pPr>
            <a:r>
              <a:rPr lang="en-GB" dirty="0" smtClean="0"/>
              <a:t>Team talk</a:t>
            </a:r>
          </a:p>
        </p:txBody>
      </p:sp>
    </p:spTree>
    <p:extLst>
      <p:ext uri="{BB962C8B-B14F-4D97-AF65-F5344CB8AC3E}">
        <p14:creationId xmlns:p14="http://schemas.microsoft.com/office/powerpoint/2010/main" val="227229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Theori</a:t>
            </a:r>
            <a:r>
              <a:rPr lang="en-GB" dirty="0" smtClean="0"/>
              <a:t> </a:t>
            </a:r>
            <a:r>
              <a:rPr lang="en-GB" dirty="0" err="1" smtClean="0"/>
              <a:t>cynharach</a:t>
            </a:r>
            <a:r>
              <a:rPr lang="en-GB" dirty="0" smtClean="0"/>
              <a:t>/An earlier theory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Gemau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Deall</a:t>
            </a:r>
            <a:endParaRPr lang="en-GB" dirty="0" smtClean="0"/>
          </a:p>
          <a:p>
            <a:pPr lvl="1"/>
            <a:r>
              <a:rPr lang="en-GB" dirty="0" smtClean="0"/>
              <a:t>Bunker a Thorpe (198</a:t>
            </a:r>
          </a:p>
          <a:p>
            <a:pPr marL="457200" lvl="1" indent="0">
              <a:buNone/>
            </a:pPr>
            <a:r>
              <a:rPr lang="en-GB" dirty="0" err="1" smtClean="0"/>
              <a:t>Gwerthfawrogi’r</a:t>
            </a:r>
            <a:r>
              <a:rPr lang="en-GB" dirty="0" smtClean="0"/>
              <a:t> </a:t>
            </a:r>
            <a:r>
              <a:rPr lang="en-GB" dirty="0" err="1" smtClean="0"/>
              <a:t>weithgaredd</a:t>
            </a:r>
            <a:endParaRPr lang="en-GB" dirty="0" smtClean="0"/>
          </a:p>
          <a:p>
            <a:pPr marL="457200" lvl="1" indent="0">
              <a:buNone/>
            </a:pPr>
            <a:r>
              <a:rPr lang="en-GB" dirty="0" err="1" smtClean="0"/>
              <a:t>Siarad</a:t>
            </a:r>
            <a:r>
              <a:rPr lang="en-GB" dirty="0" smtClean="0"/>
              <a:t> </a:t>
            </a:r>
            <a:r>
              <a:rPr lang="en-GB" dirty="0" err="1" smtClean="0"/>
              <a:t>tactegol</a:t>
            </a:r>
            <a:endParaRPr lang="en-GB" dirty="0" smtClean="0"/>
          </a:p>
          <a:p>
            <a:pPr marL="457200" lvl="1" indent="0">
              <a:buNone/>
            </a:pPr>
            <a:r>
              <a:rPr lang="en-GB" dirty="0" err="1" smtClean="0"/>
              <a:t>Siarad</a:t>
            </a:r>
            <a:r>
              <a:rPr lang="en-GB" dirty="0" smtClean="0"/>
              <a:t> – </a:t>
            </a:r>
            <a:r>
              <a:rPr lang="en-GB" dirty="0" err="1" smtClean="0"/>
              <a:t>penderfyniadau</a:t>
            </a:r>
            <a:endParaRPr lang="en-GB" dirty="0" smtClean="0"/>
          </a:p>
          <a:p>
            <a:pPr marL="457200" lvl="1" indent="0">
              <a:buNone/>
            </a:pP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Sgil</a:t>
            </a:r>
            <a:r>
              <a:rPr lang="en-GB" dirty="0" smtClean="0"/>
              <a:t>/</a:t>
            </a:r>
            <a:r>
              <a:rPr lang="en-GB" dirty="0" err="1" smtClean="0"/>
              <a:t>perfformiad</a:t>
            </a:r>
            <a:endParaRPr lang="en-GB" dirty="0" smtClean="0"/>
          </a:p>
          <a:p>
            <a:pPr marL="457200" lvl="1" indent="0">
              <a:buNone/>
            </a:pPr>
            <a:r>
              <a:rPr lang="en-GB" dirty="0" err="1" smtClean="0"/>
              <a:t>Addasu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ôl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Teaching Games for Understanding</a:t>
            </a:r>
          </a:p>
          <a:p>
            <a:pPr lvl="1"/>
            <a:r>
              <a:rPr lang="en-GB" dirty="0" smtClean="0"/>
              <a:t>Bunker and Thorpe 1982</a:t>
            </a:r>
          </a:p>
          <a:p>
            <a:pPr marL="457200" lvl="1" indent="0">
              <a:buNone/>
            </a:pPr>
            <a:r>
              <a:rPr lang="en-GB" dirty="0" smtClean="0"/>
              <a:t>Appreciate activity</a:t>
            </a:r>
          </a:p>
          <a:p>
            <a:pPr marL="457200" lvl="1" indent="0">
              <a:buNone/>
            </a:pPr>
            <a:r>
              <a:rPr lang="en-GB" dirty="0" smtClean="0"/>
              <a:t>Talk tactics</a:t>
            </a:r>
          </a:p>
          <a:p>
            <a:pPr marL="457200" lvl="1" indent="0">
              <a:buNone/>
            </a:pPr>
            <a:r>
              <a:rPr lang="en-GB" dirty="0" smtClean="0"/>
              <a:t>Talk – decision making</a:t>
            </a:r>
          </a:p>
          <a:p>
            <a:pPr marL="457200" lvl="1" indent="0">
              <a:buNone/>
            </a:pPr>
            <a:r>
              <a:rPr lang="en-GB" dirty="0" smtClean="0"/>
              <a:t>Consider skill/performance</a:t>
            </a:r>
          </a:p>
          <a:p>
            <a:pPr marL="457200" lvl="1" indent="0">
              <a:buNone/>
            </a:pPr>
            <a:r>
              <a:rPr lang="en-GB" dirty="0" smtClean="0"/>
              <a:t>Modify if needed</a:t>
            </a:r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746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Cylch</a:t>
            </a:r>
            <a:r>
              <a:rPr lang="en-GB" dirty="0" smtClean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/ Activity carousel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Tiwb</a:t>
            </a:r>
            <a:r>
              <a:rPr lang="en-GB" dirty="0" smtClean="0"/>
              <a:t> ping pong</a:t>
            </a:r>
          </a:p>
          <a:p>
            <a:r>
              <a:rPr lang="en-GB" dirty="0" err="1" smtClean="0"/>
              <a:t>Cyflenwad</a:t>
            </a:r>
            <a:r>
              <a:rPr lang="en-GB" dirty="0" smtClean="0"/>
              <a:t> </a:t>
            </a:r>
            <a:r>
              <a:rPr lang="en-GB" dirty="0" err="1" smtClean="0"/>
              <a:t>dŵr</a:t>
            </a:r>
            <a:endParaRPr lang="en-GB" dirty="0" smtClean="0"/>
          </a:p>
          <a:p>
            <a:r>
              <a:rPr lang="en-GB" dirty="0" err="1" smtClean="0"/>
              <a:t>Tîm</a:t>
            </a:r>
            <a:r>
              <a:rPr lang="en-GB" dirty="0" smtClean="0"/>
              <a:t> </a:t>
            </a:r>
            <a:r>
              <a:rPr lang="en-GB" dirty="0" err="1" smtClean="0"/>
              <a:t>Sgio</a:t>
            </a:r>
            <a:endParaRPr lang="en-GB" dirty="0" smtClean="0"/>
          </a:p>
          <a:p>
            <a:r>
              <a:rPr lang="en-GB" dirty="0" err="1" smtClean="0"/>
              <a:t>Gors</a:t>
            </a:r>
            <a:r>
              <a:rPr lang="en-GB" dirty="0" smtClean="0"/>
              <a:t> </a:t>
            </a:r>
            <a:r>
              <a:rPr lang="en-GB" dirty="0" err="1" smtClean="0"/>
              <a:t>gwenwynig</a:t>
            </a:r>
            <a:endParaRPr lang="en-GB" dirty="0" smtClean="0"/>
          </a:p>
          <a:p>
            <a:r>
              <a:rPr lang="en-GB" dirty="0" err="1" smtClean="0"/>
              <a:t>Creu</a:t>
            </a:r>
            <a:r>
              <a:rPr lang="en-GB" dirty="0" smtClean="0"/>
              <a:t> </a:t>
            </a:r>
            <a:r>
              <a:rPr lang="en-GB" dirty="0" err="1" smtClean="0"/>
              <a:t>lloches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Ping pong tube</a:t>
            </a:r>
          </a:p>
          <a:p>
            <a:r>
              <a:rPr lang="en-GB" dirty="0" smtClean="0"/>
              <a:t>Water supply</a:t>
            </a:r>
          </a:p>
          <a:p>
            <a:r>
              <a:rPr lang="en-GB" dirty="0" smtClean="0"/>
              <a:t>Ski team</a:t>
            </a:r>
          </a:p>
          <a:p>
            <a:r>
              <a:rPr lang="en-GB" dirty="0" smtClean="0"/>
              <a:t>Toxic swamp</a:t>
            </a:r>
          </a:p>
          <a:p>
            <a:r>
              <a:rPr lang="en-GB" dirty="0" smtClean="0"/>
              <a:t>Make a shelter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402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Pedagogaeth</a:t>
            </a:r>
            <a:r>
              <a:rPr lang="en-GB" dirty="0" smtClean="0"/>
              <a:t>  / Pedagogy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elfennau</a:t>
            </a:r>
            <a:r>
              <a:rPr lang="en-GB" dirty="0" smtClean="0"/>
              <a:t> 4 </a:t>
            </a:r>
            <a:r>
              <a:rPr lang="en-GB" dirty="0" err="1" smtClean="0"/>
              <a:t>pwrpas</a:t>
            </a:r>
            <a:r>
              <a:rPr lang="en-GB" dirty="0" smtClean="0"/>
              <a:t> Donaldson.</a:t>
            </a:r>
          </a:p>
          <a:p>
            <a:pPr lvl="1"/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byddwn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/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hwn</a:t>
            </a:r>
            <a:r>
              <a:rPr lang="en-GB" dirty="0" smtClean="0"/>
              <a:t>?</a:t>
            </a:r>
          </a:p>
          <a:p>
            <a:pPr lvl="1"/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golwg</a:t>
            </a:r>
            <a:r>
              <a:rPr lang="en-GB" dirty="0" smtClean="0"/>
              <a:t>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arno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ddysgu</a:t>
            </a:r>
            <a:r>
              <a:rPr lang="en-GB" dirty="0" smtClean="0"/>
              <a:t>?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err="1" smtClean="0"/>
              <a:t>Cyflwynwch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meddyliau</a:t>
            </a:r>
            <a:r>
              <a:rPr lang="en-GB" dirty="0" smtClean="0"/>
              <a:t> </a:t>
            </a:r>
            <a:r>
              <a:rPr lang="en-GB" dirty="0" err="1" smtClean="0"/>
              <a:t>o’ch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Consider the elements of  Donaldson’s 4 purposes.</a:t>
            </a:r>
          </a:p>
          <a:p>
            <a:pPr lvl="1"/>
            <a:r>
              <a:rPr lang="en-GB" dirty="0" smtClean="0"/>
              <a:t>How will we teach/develop this?</a:t>
            </a:r>
          </a:p>
          <a:p>
            <a:pPr lvl="1"/>
            <a:r>
              <a:rPr lang="en-GB" dirty="0" smtClean="0"/>
              <a:t>What well it look like in teaching?</a:t>
            </a:r>
          </a:p>
          <a:p>
            <a:pPr lvl="1"/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- Present some thoughts from your group.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9375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2516</TotalTime>
  <Words>339</Words>
  <Application>Microsoft Office PowerPoint</Application>
  <PresentationFormat>On-screen Show (4:3)</PresentationFormat>
  <Paragraphs>80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PowerPoint Presentation</vt:lpstr>
      <vt:lpstr>Dysgu Corfforol Gweithredol / Physically Active Learning</vt:lpstr>
      <vt:lpstr>Profiadau ymarferol /Practical experiences</vt:lpstr>
      <vt:lpstr>Y Cwricwlwm Cymraeg </vt:lpstr>
      <vt:lpstr>Theori/Theory </vt:lpstr>
      <vt:lpstr>Theori cynharach/An earlier theory </vt:lpstr>
      <vt:lpstr>Cylch gweithgareddau / Activity carousel</vt:lpstr>
      <vt:lpstr>Pedagogaeth  / Pedagogy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189</cp:revision>
  <cp:lastPrinted>2019-04-30T08:07:01Z</cp:lastPrinted>
  <dcterms:created xsi:type="dcterms:W3CDTF">2018-05-24T13:58:06Z</dcterms:created>
  <dcterms:modified xsi:type="dcterms:W3CDTF">2019-04-30T08:48:53Z</dcterms:modified>
</cp:coreProperties>
</file>