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3" r:id="rId2"/>
  </p:sldMasterIdLst>
  <p:notesMasterIdLst>
    <p:notesMasterId r:id="rId4"/>
  </p:notesMasterIdLst>
  <p:handoutMasterIdLst>
    <p:handoutMasterId r:id="rId5"/>
  </p:handoutMasterIdLst>
  <p:sldIdLst>
    <p:sldId id="258" r:id="rId3"/>
  </p:sldIdLst>
  <p:sldSz cx="43891200" cy="21945600"/>
  <p:notesSz cx="6858000" cy="9144000"/>
  <p:defaultTextStyle>
    <a:defPPr>
      <a:defRPr lang="en-US"/>
    </a:defPPr>
    <a:lvl1pPr marL="0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1pPr>
    <a:lvl2pPr marL="1880744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2pPr>
    <a:lvl3pPr marL="3761486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3pPr>
    <a:lvl4pPr marL="5642230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4pPr>
    <a:lvl5pPr marL="7522972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5pPr>
    <a:lvl6pPr marL="9403717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6pPr>
    <a:lvl7pPr marL="11284461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7pPr>
    <a:lvl8pPr marL="13165203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8pPr>
    <a:lvl9pPr marL="15045947" algn="l" defTabSz="3761486" rtl="0" eaLnBrk="1" latinLnBrk="0" hangingPunct="1">
      <a:defRPr sz="737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.KOTOULAS" initials="AK" lastIdx="2" clrIdx="0"/>
  <p:cmAuthor id="1" name="A.KOTOULAS" initials="HELP" lastIdx="1" clrIdx="1"/>
  <p:cmAuthor id="2" name="A.KOTOULAS" initials="HELP - " lastIdx="1" clrIdx="2"/>
  <p:cmAuthor id="3" name="PosterPresentations.com - 510.649.3001" initials="HELP - 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D5ED"/>
    <a:srgbClr val="F6F8FC"/>
    <a:srgbClr val="545554"/>
    <a:srgbClr val="F3F5FA"/>
    <a:srgbClr val="CDD2DE"/>
    <a:srgbClr val="E3E9E5"/>
    <a:srgbClr val="EAEAE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56" autoAdjust="0"/>
    <p:restoredTop sz="94632" autoAdjust="0"/>
  </p:normalViewPr>
  <p:slideViewPr>
    <p:cSldViewPr snapToGrid="0" snapToObjects="1" showGuides="1">
      <p:cViewPr varScale="1">
        <p:scale>
          <a:sx n="35" d="100"/>
          <a:sy n="35" d="100"/>
        </p:scale>
        <p:origin x="480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79" d="100"/>
          <a:sy n="79" d="100"/>
        </p:scale>
        <p:origin x="-3768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8C5BC-9A70-462C-B28D-9600239EAC64}" type="datetimeFigureOut">
              <a:rPr lang="en-US" smtClean="0"/>
              <a:pPr/>
              <a:t>11/25/2025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131B7-05CA-4AEE-9267-6D0ED4DC84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068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C2317-6751-4CD4-9995-8782DD78E936}" type="datetimeFigureOut">
              <a:rPr lang="en-US" smtClean="0"/>
              <a:pPr/>
              <a:t>11/25/2025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A1A87D-CAF7-4BDC-A0D3-C0DBEDE8161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3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1pPr>
    <a:lvl2pPr marL="1880744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2pPr>
    <a:lvl3pPr marL="3761486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3pPr>
    <a:lvl4pPr marL="5642230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4pPr>
    <a:lvl5pPr marL="7522972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5pPr>
    <a:lvl6pPr marL="9403717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6pPr>
    <a:lvl7pPr marL="11284461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7pPr>
    <a:lvl8pPr marL="13165203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8pPr>
    <a:lvl9pPr marL="15045947" algn="l" defTabSz="3761486" rtl="0" eaLnBrk="1" latinLnBrk="0" hangingPunct="1">
      <a:defRPr sz="497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Gu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7">
            <a:extLst>
              <a:ext uri="{FF2B5EF4-FFF2-40B4-BE49-F238E27FC236}">
                <a16:creationId xmlns:a16="http://schemas.microsoft.com/office/drawing/2014/main" id="{ADADD297-FE83-D242-8646-E0FBED21E5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001125" y="331481"/>
            <a:ext cx="25888950" cy="8309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4800" b="1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2pPr>
            <a:lvl3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3pPr>
            <a:lvl4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4pPr>
            <a:lvl5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5pPr>
          </a:lstStyle>
          <a:p>
            <a:pPr lvl="0"/>
            <a:r>
              <a:rPr lang="en-US" dirty="0"/>
              <a:t>Poster presentation title</a:t>
            </a:r>
          </a:p>
        </p:txBody>
      </p:sp>
      <p:sp>
        <p:nvSpPr>
          <p:cNvPr id="3" name="Text Placeholder 17">
            <a:extLst>
              <a:ext uri="{FF2B5EF4-FFF2-40B4-BE49-F238E27FC236}">
                <a16:creationId xmlns:a16="http://schemas.microsoft.com/office/drawing/2014/main" id="{1455FB10-ED84-6B45-B598-90DB2A21EE3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001125" y="1362504"/>
            <a:ext cx="25888950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3600" b="1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2pPr>
            <a:lvl3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3pPr>
            <a:lvl4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4pPr>
            <a:lvl5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5pPr>
          </a:lstStyle>
          <a:p>
            <a:pPr lvl="0"/>
            <a:r>
              <a:rPr lang="en-US" dirty="0"/>
              <a:t>List of Authors and co-Authors / collaborators</a:t>
            </a:r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953DA586-846E-9645-93C3-FF0ECF6847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01125" y="2208860"/>
            <a:ext cx="25888950" cy="58477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3200" b="1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2pPr>
            <a:lvl3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3pPr>
            <a:lvl4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4pPr>
            <a:lvl5pPr marL="0" indent="0">
              <a:buNone/>
              <a:defRPr b="0" i="0">
                <a:latin typeface="Arial Narrow" panose="020B0604020202020204" pitchFamily="34" charset="0"/>
                <a:cs typeface="Arial Narrow" panose="020B0604020202020204" pitchFamily="34" charset="0"/>
              </a:defRPr>
            </a:lvl5pPr>
          </a:lstStyle>
          <a:p>
            <a:pPr lvl="0"/>
            <a:r>
              <a:rPr lang="en-US" dirty="0"/>
              <a:t>List of affiliated programs, institutions, organizations, schools, etc.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C9CF2BFF-3A35-EE4F-A081-729F9ADE820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3842853"/>
            <a:ext cx="846772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 INTRODUCTION or ABSTRACT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55770211-E200-F64C-85FC-367A25F1C2B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4799" y="10259200"/>
            <a:ext cx="8467725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OBJECTIVES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117EC9E-3A72-D043-936E-E3DBF8CD586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001125" y="3807331"/>
            <a:ext cx="8467724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MATERIALS &amp; METHODS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9C20A944-6F30-D64E-9031-D49D45A3AA5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7716500" y="3842822"/>
            <a:ext cx="8467724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RESULTS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F46554E1-E4E3-EE4E-9DF6-8D1B63BE484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109151" y="3807331"/>
            <a:ext cx="8467724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CONCLUSIONS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3532DD-53B8-2745-A8D3-D0E0621F4D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431875" y="3821194"/>
            <a:ext cx="8467724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RESULTS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19345576-4766-4642-9022-C5F9E3C00EB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5128199" y="12449906"/>
            <a:ext cx="8467724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REFERENCES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3E3DEF36-01D1-C047-A55D-EAA3720C952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5152013" y="18850477"/>
            <a:ext cx="8467723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lang="en-US" sz="2000" b="1" dirty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  <a:lvl2pPr>
              <a:defRPr lang="en-US" sz="3200" smtClean="0"/>
            </a:lvl2pPr>
            <a:lvl3pPr>
              <a:defRPr lang="en-US" sz="20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r>
              <a:rPr lang="en-US" dirty="0">
                <a:effectLst/>
                <a:latin typeface="Calibri" panose="020F0502020204030204" pitchFamily="34" charset="0"/>
              </a:rPr>
              <a:t>(click to edit)  ACKNOWLEDGEMENTS or  CONTACT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121431B4-478B-EA4B-B694-FDF84187751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04803" y="4319902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2E95DE9-2619-7E43-A330-A3A50866501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4803" y="10764676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9153C067-9D47-EC40-9244-1054555612D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01127" y="4319902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441C9C29-ED21-A743-9FC9-5E878BDC437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7735553" y="4319902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78709FFA-2CB5-AA45-888E-20D59F5621B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6431877" y="4319902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C470B429-923F-6346-892B-1A1ADBEF9E5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5128199" y="4316553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0E8C8969-FF9B-0B43-B8B7-059C5B8267A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5128199" y="12850016"/>
            <a:ext cx="846772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7DAE2197-DA95-D243-BD62-1C61EAA2D1F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5152013" y="19386419"/>
            <a:ext cx="8424862" cy="1932837"/>
          </a:xfrm>
          <a:prstGeom prst="rect">
            <a:avLst/>
          </a:prstGeom>
        </p:spPr>
        <p:txBody>
          <a:bodyPr wrap="square" lIns="365760" tIns="365760" rIns="365760" bIns="365760">
            <a:spAutoFit/>
          </a:bodyPr>
          <a:lstStyle>
            <a:lvl1pPr marL="0" indent="0">
              <a:buNone/>
              <a:tabLst/>
              <a:defRPr lang="en-US" sz="2000" dirty="0"/>
            </a:lvl1pPr>
            <a:lvl2pPr marL="461963" indent="-231775">
              <a:tabLst/>
              <a:defRPr lang="en-US" sz="1600" dirty="0"/>
            </a:lvl2pPr>
            <a:lvl3pPr marL="461963" indent="-231775">
              <a:tabLst/>
              <a:defRPr lang="en-US" sz="1200" dirty="0"/>
            </a:lvl3pPr>
            <a:lvl4pPr marL="461963" indent="-231775">
              <a:tabLst/>
              <a:defRPr lang="en-US" sz="1000" dirty="0"/>
            </a:lvl4pPr>
            <a:lvl5pPr marL="461963" indent="-231775">
              <a:tabLst/>
              <a:defRPr lang="en-US" sz="1000" dirty="0"/>
            </a:lvl5pPr>
          </a:lstStyle>
          <a:p>
            <a:pPr lvl="0"/>
            <a:r>
              <a:rPr lang="en-US" dirty="0"/>
              <a:t>Type in or paste your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256" userDrawn="1">
          <p15:clr>
            <a:srgbClr val="FBAE40"/>
          </p15:clr>
        </p15:guide>
        <p15:guide id="2" pos="192" userDrawn="1">
          <p15:clr>
            <a:srgbClr val="FBAE40"/>
          </p15:clr>
        </p15:guide>
        <p15:guide id="3" pos="5526" userDrawn="1">
          <p15:clr>
            <a:srgbClr val="FBAE40"/>
          </p15:clr>
        </p15:guide>
        <p15:guide id="4" pos="5670" userDrawn="1">
          <p15:clr>
            <a:srgbClr val="FBAE40"/>
          </p15:clr>
        </p15:guide>
        <p15:guide id="5" pos="11016" userDrawn="1">
          <p15:clr>
            <a:srgbClr val="FBAE40"/>
          </p15:clr>
        </p15:guide>
        <p15:guide id="6" pos="11160" userDrawn="1">
          <p15:clr>
            <a:srgbClr val="FBAE40"/>
          </p15:clr>
        </p15:guide>
        <p15:guide id="7" pos="16488" userDrawn="1">
          <p15:clr>
            <a:srgbClr val="FBAE40"/>
          </p15:clr>
        </p15:guide>
        <p15:guide id="8" pos="16632" userDrawn="1">
          <p15:clr>
            <a:srgbClr val="FBAE40"/>
          </p15:clr>
        </p15:guide>
        <p15:guide id="9" pos="21978" userDrawn="1">
          <p15:clr>
            <a:srgbClr val="FBAE40"/>
          </p15:clr>
        </p15:guide>
        <p15:guide id="10" pos="22122" userDrawn="1">
          <p15:clr>
            <a:srgbClr val="FBAE40"/>
          </p15:clr>
        </p15:guide>
        <p15:guide id="11" pos="27450" userDrawn="1">
          <p15:clr>
            <a:srgbClr val="FBAE40"/>
          </p15:clr>
        </p15:guide>
        <p15:guide id="12" orient="horz" pos="1348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Gu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21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99000">
              <a:schemeClr val="accent1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6">
            <a:extLst>
              <a:ext uri="{FF2B5EF4-FFF2-40B4-BE49-F238E27FC236}">
                <a16:creationId xmlns:a16="http://schemas.microsoft.com/office/drawing/2014/main" id="{B82F2237-BAB6-704C-82F3-FA64CC22DF2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43891200" cy="3200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60957" tIns="30479" rIns="60957" bIns="30479" anchor="ctr"/>
          <a:lstStyle/>
          <a:p>
            <a:pPr>
              <a:defRPr/>
            </a:pPr>
            <a:endParaRPr lang="en-US" sz="3276" dirty="0"/>
          </a:p>
        </p:txBody>
      </p:sp>
      <p:sp>
        <p:nvSpPr>
          <p:cNvPr id="12" name="Text Box 14">
            <a:extLst>
              <a:ext uri="{FF2B5EF4-FFF2-40B4-BE49-F238E27FC236}">
                <a16:creationId xmlns:a16="http://schemas.microsoft.com/office/drawing/2014/main" id="{4FAAEDB7-9BBE-8D43-950B-E1D90676549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94464" y="21509388"/>
            <a:ext cx="2095500" cy="24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0843" tIns="30416" rIns="60843" bIns="30416"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sz="400" b="1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RESEARCH POSTER PRESENTATION TEMPLATE © 2019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sz="800" b="1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www.PosterPresentations.com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485C5EC-23A0-7D40-81CB-4F3ADD296005}"/>
              </a:ext>
            </a:extLst>
          </p:cNvPr>
          <p:cNvSpPr/>
          <p:nvPr userDrawn="1"/>
        </p:nvSpPr>
        <p:spPr>
          <a:xfrm>
            <a:off x="30480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B7E1ED3-C5C4-3442-BA2D-502AE27F2860}"/>
              </a:ext>
            </a:extLst>
          </p:cNvPr>
          <p:cNvSpPr/>
          <p:nvPr userDrawn="1"/>
        </p:nvSpPr>
        <p:spPr>
          <a:xfrm>
            <a:off x="1770888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3245A3C7-C474-8D47-9441-9BCC37531821}"/>
              </a:ext>
            </a:extLst>
          </p:cNvPr>
          <p:cNvSpPr/>
          <p:nvPr userDrawn="1"/>
        </p:nvSpPr>
        <p:spPr>
          <a:xfrm>
            <a:off x="2641092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26B3EB23-1B8E-D644-9397-F0D3C1F712F9}"/>
              </a:ext>
            </a:extLst>
          </p:cNvPr>
          <p:cNvSpPr/>
          <p:nvPr userDrawn="1"/>
        </p:nvSpPr>
        <p:spPr>
          <a:xfrm>
            <a:off x="3511296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F61B3511-74B8-C246-AF48-05E5D5A1652E}"/>
              </a:ext>
            </a:extLst>
          </p:cNvPr>
          <p:cNvSpPr/>
          <p:nvPr userDrawn="1"/>
        </p:nvSpPr>
        <p:spPr>
          <a:xfrm>
            <a:off x="900684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57BE808-A53B-994E-80E2-9E761219D543}"/>
              </a:ext>
            </a:extLst>
          </p:cNvPr>
          <p:cNvCxnSpPr>
            <a:cxnSpLocks/>
          </p:cNvCxnSpPr>
          <p:nvPr userDrawn="1"/>
        </p:nvCxnSpPr>
        <p:spPr>
          <a:xfrm>
            <a:off x="0" y="3209799"/>
            <a:ext cx="43891200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ctr" defTabSz="2925860" rtl="0" eaLnBrk="1" latinLnBrk="0" hangingPunct="1">
        <a:spcBef>
          <a:spcPct val="0"/>
        </a:spcBef>
        <a:buNone/>
        <a:defRPr sz="5867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</p:titleStyle>
    <p:bodyStyle>
      <a:lvl1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•"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–"/>
        <a:tabLst/>
        <a:defRPr sz="2667" kern="1200">
          <a:solidFill>
            <a:schemeClr val="tx1"/>
          </a:solidFill>
          <a:latin typeface="+mn-lt"/>
          <a:ea typeface="+mn-ea"/>
          <a:cs typeface="+mn-cs"/>
        </a:defRPr>
      </a:lvl2pPr>
      <a:lvl3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•"/>
        <a:tabLst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–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507987" indent="-507987" algn="l" defTabSz="2925860" rtl="0" eaLnBrk="1" latinLnBrk="0" hangingPunct="1">
        <a:spcBef>
          <a:spcPct val="20000"/>
        </a:spcBef>
        <a:buFont typeface="Arial" pitchFamily="34" charset="0"/>
        <a:buChar char="»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804611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6pPr>
      <a:lvl7pPr marL="9509046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197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8pPr>
      <a:lvl9pPr marL="1243490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1pPr>
      <a:lvl2pPr marL="1462931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2pPr>
      <a:lvl3pPr marL="2925860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3pPr>
      <a:lvl4pPr marL="438879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4pPr>
      <a:lvl5pPr marL="585172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5pPr>
      <a:lvl6pPr marL="731465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6pPr>
      <a:lvl7pPr marL="8777583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7pPr>
      <a:lvl8pPr marL="1024051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8pPr>
      <a:lvl9pPr marL="11703443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99000">
              <a:schemeClr val="accent1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6">
            <a:extLst>
              <a:ext uri="{FF2B5EF4-FFF2-40B4-BE49-F238E27FC236}">
                <a16:creationId xmlns:a16="http://schemas.microsoft.com/office/drawing/2014/main" id="{B82F2237-BAB6-704C-82F3-FA64CC22DF2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43891200" cy="3200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60957" tIns="30479" rIns="60957" bIns="30479" anchor="ctr"/>
          <a:lstStyle/>
          <a:p>
            <a:pPr>
              <a:defRPr/>
            </a:pPr>
            <a:endParaRPr lang="en-US" sz="3276" dirty="0"/>
          </a:p>
        </p:txBody>
      </p:sp>
      <p:sp>
        <p:nvSpPr>
          <p:cNvPr id="12" name="Text Box 14">
            <a:extLst>
              <a:ext uri="{FF2B5EF4-FFF2-40B4-BE49-F238E27FC236}">
                <a16:creationId xmlns:a16="http://schemas.microsoft.com/office/drawing/2014/main" id="{4FAAEDB7-9BBE-8D43-950B-E1D90676549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94464" y="21509388"/>
            <a:ext cx="2095500" cy="24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0843" tIns="30416" rIns="60843" bIns="30416"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sz="400" b="1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RESEARCH POSTER PRESENTATION TEMPLATE © 2019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sz="800" b="1" dirty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www.PosterPresentations.com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485C5EC-23A0-7D40-81CB-4F3ADD296005}"/>
              </a:ext>
            </a:extLst>
          </p:cNvPr>
          <p:cNvSpPr/>
          <p:nvPr userDrawn="1"/>
        </p:nvSpPr>
        <p:spPr>
          <a:xfrm>
            <a:off x="30480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B7E1ED3-C5C4-3442-BA2D-502AE27F2860}"/>
              </a:ext>
            </a:extLst>
          </p:cNvPr>
          <p:cNvSpPr/>
          <p:nvPr userDrawn="1"/>
        </p:nvSpPr>
        <p:spPr>
          <a:xfrm>
            <a:off x="1770888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3245A3C7-C474-8D47-9441-9BCC37531821}"/>
              </a:ext>
            </a:extLst>
          </p:cNvPr>
          <p:cNvSpPr/>
          <p:nvPr userDrawn="1"/>
        </p:nvSpPr>
        <p:spPr>
          <a:xfrm>
            <a:off x="2641092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26B3EB23-1B8E-D644-9397-F0D3C1F712F9}"/>
              </a:ext>
            </a:extLst>
          </p:cNvPr>
          <p:cNvSpPr/>
          <p:nvPr userDrawn="1"/>
        </p:nvSpPr>
        <p:spPr>
          <a:xfrm>
            <a:off x="3511296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F61B3511-74B8-C246-AF48-05E5D5A1652E}"/>
              </a:ext>
            </a:extLst>
          </p:cNvPr>
          <p:cNvSpPr/>
          <p:nvPr userDrawn="1"/>
        </p:nvSpPr>
        <p:spPr>
          <a:xfrm>
            <a:off x="9006840" y="3583903"/>
            <a:ext cx="8473440" cy="17824451"/>
          </a:xfrm>
          <a:prstGeom prst="roundRect">
            <a:avLst>
              <a:gd name="adj" fmla="val 199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1"/>
          </a:gradFill>
          <a:ln w="317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76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57BE808-A53B-994E-80E2-9E761219D543}"/>
              </a:ext>
            </a:extLst>
          </p:cNvPr>
          <p:cNvCxnSpPr>
            <a:cxnSpLocks/>
          </p:cNvCxnSpPr>
          <p:nvPr userDrawn="1"/>
        </p:nvCxnSpPr>
        <p:spPr>
          <a:xfrm>
            <a:off x="0" y="3209799"/>
            <a:ext cx="43891200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2359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2925860" rtl="0" eaLnBrk="1" latinLnBrk="0" hangingPunct="1">
        <a:spcBef>
          <a:spcPct val="0"/>
        </a:spcBef>
        <a:buNone/>
        <a:defRPr sz="5867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</p:titleStyle>
    <p:bodyStyle>
      <a:lvl1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•"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–"/>
        <a:tabLst/>
        <a:defRPr sz="2667" kern="1200">
          <a:solidFill>
            <a:schemeClr val="tx1"/>
          </a:solidFill>
          <a:latin typeface="+mn-lt"/>
          <a:ea typeface="+mn-ea"/>
          <a:cs typeface="+mn-cs"/>
        </a:defRPr>
      </a:lvl2pPr>
      <a:lvl3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•"/>
        <a:tabLst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507987" indent="-507987" algn="l" defTabSz="2925860" rtl="0" eaLnBrk="1" latinLnBrk="0" hangingPunct="1">
        <a:spcBef>
          <a:spcPct val="20000"/>
        </a:spcBef>
        <a:buFont typeface="Arial" pitchFamily="34" charset="0"/>
        <a:buChar char="–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507987" indent="-507987" algn="l" defTabSz="2925860" rtl="0" eaLnBrk="1" latinLnBrk="0" hangingPunct="1">
        <a:spcBef>
          <a:spcPct val="20000"/>
        </a:spcBef>
        <a:buFont typeface="Arial" pitchFamily="34" charset="0"/>
        <a:buChar char="»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804611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6pPr>
      <a:lvl7pPr marL="9509046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197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8pPr>
      <a:lvl9pPr marL="12434908" indent="-731466" algn="l" defTabSz="2925860" rtl="0" eaLnBrk="1" latinLnBrk="0" hangingPunct="1">
        <a:spcBef>
          <a:spcPct val="20000"/>
        </a:spcBef>
        <a:buFont typeface="Arial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1pPr>
      <a:lvl2pPr marL="1462931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2pPr>
      <a:lvl3pPr marL="2925860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3pPr>
      <a:lvl4pPr marL="438879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4pPr>
      <a:lvl5pPr marL="585172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5pPr>
      <a:lvl6pPr marL="731465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6pPr>
      <a:lvl7pPr marL="8777583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7pPr>
      <a:lvl8pPr marL="10240512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8pPr>
      <a:lvl9pPr marL="11703443" algn="l" defTabSz="2925860" rtl="0" eaLnBrk="1" latinLnBrk="0" hangingPunct="1">
        <a:defRPr sz="57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DE4979E-0EBF-4D4B-B06C-38B9AD57402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A4B87D-AC17-8E47-859E-3B04535893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2DBC3-DD8C-D34E-A2FB-0EF5828D32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B0EBD1-AC97-DD45-91D9-EA47B4787B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999300-7414-CB40-A978-9337B2E00D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A397FAF-11F6-094B-8891-B84DCC696F1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E61ED84-2EDF-2C46-8245-AC58E5C4D32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E3F9925-C984-1A4D-9DFC-F9769BBFE8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5FABD60-850C-774E-9FCF-E2A3E80D377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36E3CB4-F69C-0D44-ADC4-60CFC066876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552E3C8-4807-4249-9C92-8B0C37F8529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BAAD497-C459-A845-864D-5301363BE5F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4E6D7D5-B25B-1140-BA40-5EBAC6FEDA41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44E0382-B6F5-9B4D-8D2B-1D592647D3B8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2AA0FCF-63ED-6042-B2E6-0A40375769A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FD735A-68EB-6542-9A47-4489BD5504C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BC235D8-181A-0C45-9855-40D5B056782F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18B4EF66-1377-2D40-AEFE-E5CD871963F5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7FC129-AC18-8E41-93BA-B73927B13C5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814878"/>
      </p:ext>
    </p:extLst>
  </p:cSld>
  <p:clrMapOvr>
    <a:masterClrMapping/>
  </p:clrMapOvr>
</p:sld>
</file>

<file path=ppt/theme/theme1.xml><?xml version="1.0" encoding="utf-8"?>
<a:theme xmlns:a="http://schemas.openxmlformats.org/drawingml/2006/main" name="With Gu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Presentations.com-48x96-Template-Kensington" id="{AC3726B7-60A4-41AB-B75E-23672F3984DE}" vid="{6A03945B-31FB-402D-AEA6-3593ABB6F640}"/>
    </a:ext>
  </a:extLst>
</a:theme>
</file>

<file path=ppt/theme/theme2.xml><?xml version="1.0" encoding="utf-8"?>
<a:theme xmlns:a="http://schemas.openxmlformats.org/drawingml/2006/main" name="Without Gu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Presentations.com-48x96-Template-Kensington" id="{AC3726B7-60A4-41AB-B75E-23672F3984DE}" vid="{E554D6A9-7B1F-4F2B-A8CD-35B53E82523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Trebuchet MS</vt:lpstr>
      <vt:lpstr>With Guides</vt:lpstr>
      <vt:lpstr>Without Guides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Station 5</dc:creator>
  <dc:description>This template is the property of PosterPresentations.com. Call us if you need help with this poster template._x000d_
1-866-649-3004           _x000d_
 (c)PosterPresentations.com</dc:description>
  <cp:lastModifiedBy>Jessica Hill</cp:lastModifiedBy>
  <cp:revision>12</cp:revision>
  <dcterms:created xsi:type="dcterms:W3CDTF">2019-01-10T00:05:46Z</dcterms:created>
  <dcterms:modified xsi:type="dcterms:W3CDTF">2025-11-25T08:39:19Z</dcterms:modified>
</cp:coreProperties>
</file>