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2" r:id="rId3"/>
    <p:sldId id="261" r:id="rId4"/>
    <p:sldId id="294" r:id="rId5"/>
    <p:sldId id="258" r:id="rId6"/>
    <p:sldId id="259" r:id="rId7"/>
    <p:sldId id="263" r:id="rId8"/>
    <p:sldId id="260" r:id="rId9"/>
    <p:sldId id="268" r:id="rId10"/>
    <p:sldId id="269" r:id="rId11"/>
    <p:sldId id="270" r:id="rId12"/>
    <p:sldId id="264" r:id="rId13"/>
    <p:sldId id="266" r:id="rId14"/>
    <p:sldId id="265" r:id="rId15"/>
    <p:sldId id="267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90" r:id="rId29"/>
    <p:sldId id="283" r:id="rId30"/>
    <p:sldId id="284" r:id="rId31"/>
    <p:sldId id="285" r:id="rId32"/>
    <p:sldId id="291" r:id="rId33"/>
    <p:sldId id="292" r:id="rId34"/>
    <p:sldId id="286" r:id="rId35"/>
    <p:sldId id="287" r:id="rId36"/>
    <p:sldId id="288" r:id="rId37"/>
    <p:sldId id="289" r:id="rId38"/>
    <p:sldId id="293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13"/>
  </p:normalViewPr>
  <p:slideViewPr>
    <p:cSldViewPr snapToGrid="0" snapToObjects="1">
      <p:cViewPr varScale="1">
        <p:scale>
          <a:sx n="121" d="100"/>
          <a:sy n="121" d="100"/>
        </p:scale>
        <p:origin x="20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presProps" Target="presProps.xml"/><Relationship Id="rId41" Type="http://schemas.openxmlformats.org/officeDocument/2006/relationships/viewProps" Target="viewProps.xml"/><Relationship Id="rId42" Type="http://schemas.openxmlformats.org/officeDocument/2006/relationships/theme" Target="theme/theme1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30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068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62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284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16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073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36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931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958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051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137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CA02E-6A84-C24F-99AB-BCE57E6E1BD6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93EFB7-D132-0F47-8F7E-76B8B0710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2175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Relationship Id="rId3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twistedsifter.com/wp-content/uploads/2011/08/pittsburgh-zoo-and-ppg-aquarium-logo-large.jpg" TargetMode="External"/><Relationship Id="rId3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jpeg"/><Relationship Id="rId3" Type="http://schemas.openxmlformats.org/officeDocument/2006/relationships/image" Target="../media/image26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9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756745" y="0"/>
            <a:ext cx="9144000" cy="2387600"/>
          </a:xfrm>
        </p:spPr>
        <p:txBody>
          <a:bodyPr/>
          <a:lstStyle/>
          <a:p>
            <a:r>
              <a:rPr lang="en-US" dirty="0" smtClean="0">
                <a:solidFill>
                  <a:schemeClr val="tx1">
                    <a:lumMod val="95000"/>
                  </a:schemeClr>
                </a:solidFill>
              </a:rPr>
              <a:t>Graphic Communication</a:t>
            </a:r>
            <a:endParaRPr lang="en-US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18434" name="Picture 2" descr="mage result for illustrated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683" y="1554097"/>
            <a:ext cx="9832427" cy="516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7914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41" name="Picture 5" descr="cadbury_682_379298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747714"/>
            <a:ext cx="9144000" cy="536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426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5" name="Picture 5" descr="cadburys-dairy-milk-poster-designed-by-kate-moro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26" y="404813"/>
            <a:ext cx="9540875" cy="589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129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mage result for beer typography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34" y="1114097"/>
            <a:ext cx="4141076" cy="4141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48" name="Picture 4" descr="mage result for beer typography&quot;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738" y="-987972"/>
            <a:ext cx="5857875" cy="857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1972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3" name="Picture 5" descr="peter_schnorr_gezeichnete_schriften_189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288" y="0"/>
            <a:ext cx="5213350" cy="7316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010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7" name="Picture 5" descr="mostra1bddispl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050" y="620714"/>
            <a:ext cx="5329238" cy="5329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9294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9" name="Picture 5" descr="Guinness%20Extra%20Cold%20-%20Fish%20on%20a%20Bicyc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14" y="981076"/>
            <a:ext cx="6911975" cy="460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8654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5" name="Picture 5" descr="0000-079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900" y="0"/>
            <a:ext cx="4838700" cy="659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5155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5" descr="Orangina Art Print by Bernard Villemo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339" y="260351"/>
            <a:ext cx="4956175" cy="626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2622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01" name="Picture 5" descr="tumblr_kp7zfcCG2v1qa1er3o1_5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687" y="71439"/>
            <a:ext cx="10080626" cy="671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287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2471" y="0"/>
            <a:ext cx="50670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323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8" name="Picture 4" descr="64_punk_origina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639" y="0"/>
            <a:ext cx="55467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1785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twistedsifter.com/wp-content/uploads/2011/08/pittsburgh-zoo-and-ppg-aquarium-logo-larg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07568" y="-315416"/>
            <a:ext cx="7620000" cy="6981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26406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http://twistedsifter.com/wp-content/uploads/2011/08/the-bronx-zoo-logo-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51785" y="404664"/>
            <a:ext cx="3039961" cy="62518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4088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twistedsifter.com/wp-content/uploads/2011/08/fedex-logo-larg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91544" y="1700808"/>
            <a:ext cx="7620000" cy="33242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70952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2283" y="0"/>
            <a:ext cx="73874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4269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mage result for illustrated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40" y="-115615"/>
            <a:ext cx="10384221" cy="7615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4645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mage result for illustrated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48" y="-804479"/>
            <a:ext cx="11566963" cy="766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519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mage result for illustrated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8165"/>
            <a:ext cx="12816600" cy="6432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77567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mage result for illustrated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56441"/>
            <a:ext cx="12418377" cy="840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4128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mage result for illustrated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25518" y="-1137088"/>
            <a:ext cx="15712966" cy="883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487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mage result for illustrated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069" y="-430925"/>
            <a:ext cx="6837040" cy="788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0098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mage result for illustrated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932" y="-7445563"/>
            <a:ext cx="9596273" cy="1440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624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mage result for illustrated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75" y="-462455"/>
            <a:ext cx="4735419" cy="7320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mage result for illustrated labels&quot;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866" y="-462455"/>
            <a:ext cx="4820406" cy="74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20643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mage result for illustrated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503" y="-1229710"/>
            <a:ext cx="9165021" cy="9165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06272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mage result for illustrated beer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06" y="-105103"/>
            <a:ext cx="10392690" cy="696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2069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mage result for illustrated beer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14" y="-861848"/>
            <a:ext cx="9525000" cy="952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906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mage result for beer  carrier illustrated packaging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848" y="588580"/>
            <a:ext cx="9546795" cy="567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45485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mage result for illustrated beer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462" y="-504497"/>
            <a:ext cx="7210425" cy="721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8328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mage result for illustrated beer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551" y="0"/>
            <a:ext cx="9046780" cy="698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7221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mage result for illustrated beer label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0718" y="151769"/>
            <a:ext cx="12512565" cy="650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70325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mage result for illustrated packaging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7076" y="0"/>
            <a:ext cx="5717628" cy="7330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6394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mage result for illustrated packaging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697" y="0"/>
            <a:ext cx="853250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942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arti guixe designs packaging for estrella damm be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507" y="0"/>
            <a:ext cx="6436521" cy="694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84691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mage result for estrella packaging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7075" y="-94593"/>
            <a:ext cx="6316717" cy="7247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18121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mage result for beer packaging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5479" y="199698"/>
            <a:ext cx="12457479" cy="6253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44466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mage result for beer  carrier illustrated packaging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00" y="0"/>
            <a:ext cx="1027896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7825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66344" y="1114096"/>
            <a:ext cx="8681545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City / Location </a:t>
            </a:r>
            <a:r>
              <a:rPr lang="en-US" sz="3200" smtClean="0"/>
              <a:t>/ History</a:t>
            </a:r>
            <a:endParaRPr lang="en-US" sz="3200" dirty="0" smtClean="0"/>
          </a:p>
          <a:p>
            <a:endParaRPr lang="en-US" sz="3200" dirty="0"/>
          </a:p>
          <a:p>
            <a:r>
              <a:rPr lang="en-US" sz="3200" dirty="0" smtClean="0"/>
              <a:t>Taste / </a:t>
            </a:r>
            <a:r>
              <a:rPr lang="en-US" sz="3200" dirty="0" err="1" smtClean="0"/>
              <a:t>Flavour</a:t>
            </a:r>
            <a:endParaRPr lang="en-US" sz="3200" dirty="0" smtClean="0"/>
          </a:p>
          <a:p>
            <a:endParaRPr lang="en-US" sz="3200" dirty="0"/>
          </a:p>
          <a:p>
            <a:r>
              <a:rPr lang="en-US" sz="3200" dirty="0" smtClean="0"/>
              <a:t>Character / look</a:t>
            </a:r>
          </a:p>
          <a:p>
            <a:endParaRPr lang="en-US" sz="3200" dirty="0"/>
          </a:p>
          <a:p>
            <a:r>
              <a:rPr lang="en-US" sz="3200" dirty="0" smtClean="0"/>
              <a:t>Theme / Hipster /Rock / Punk / </a:t>
            </a:r>
            <a:r>
              <a:rPr lang="en-US" sz="3200" dirty="0" err="1" smtClean="0"/>
              <a:t>Sci</a:t>
            </a:r>
            <a:r>
              <a:rPr lang="en-US" sz="3200" dirty="0" smtClean="0"/>
              <a:t> Fi / Sailor Natural etc.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695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1212</TotalTime>
  <Words>28</Words>
  <Application>Microsoft Macintosh PowerPoint</Application>
  <PresentationFormat>Widescreen</PresentationFormat>
  <Paragraphs>9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2" baseType="lpstr">
      <vt:lpstr>Calibri</vt:lpstr>
      <vt:lpstr>Calibri Light</vt:lpstr>
      <vt:lpstr>Arial</vt:lpstr>
      <vt:lpstr>Office Theme</vt:lpstr>
      <vt:lpstr>Graphic Communication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15</cp:revision>
  <dcterms:created xsi:type="dcterms:W3CDTF">2020-01-29T12:33:55Z</dcterms:created>
  <dcterms:modified xsi:type="dcterms:W3CDTF">2020-01-30T08:46:37Z</dcterms:modified>
</cp:coreProperties>
</file>