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1" r:id="rId1"/>
  </p:sldMasterIdLst>
  <p:sldIdLst>
    <p:sldId id="270" r:id="rId2"/>
    <p:sldId id="269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56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26" d="100"/>
          <a:sy n="126" d="100"/>
        </p:scale>
        <p:origin x="-29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printerSettings" Target="printerSettings/printerSettings1.bin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418A-5622-B44C-9A2F-E57E5A0D3BCF}" type="datetimeFigureOut">
              <a:rPr lang="en-US" smtClean="0"/>
              <a:t>12/11/14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974A8-97F5-194B-BA2C-A8FCF3F69E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572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418A-5622-B44C-9A2F-E57E5A0D3BCF}" type="datetimeFigureOut">
              <a:rPr lang="en-US" smtClean="0"/>
              <a:t>12/11/14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974A8-97F5-194B-BA2C-A8FCF3F69E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492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418A-5622-B44C-9A2F-E57E5A0D3BCF}" type="datetimeFigureOut">
              <a:rPr lang="en-US" smtClean="0"/>
              <a:t>12/11/14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974A8-97F5-194B-BA2C-A8FCF3F69E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938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418A-5622-B44C-9A2F-E57E5A0D3BCF}" type="datetimeFigureOut">
              <a:rPr lang="en-US" smtClean="0"/>
              <a:t>12/11/14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974A8-97F5-194B-BA2C-A8FCF3F69E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652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418A-5622-B44C-9A2F-E57E5A0D3BCF}" type="datetimeFigureOut">
              <a:rPr lang="en-US" smtClean="0"/>
              <a:t>12/11/14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974A8-97F5-194B-BA2C-A8FCF3F69E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491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418A-5622-B44C-9A2F-E57E5A0D3BCF}" type="datetimeFigureOut">
              <a:rPr lang="en-US" smtClean="0"/>
              <a:t>12/11/14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974A8-97F5-194B-BA2C-A8FCF3F69E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738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418A-5622-B44C-9A2F-E57E5A0D3BCF}" type="datetimeFigureOut">
              <a:rPr lang="en-US" smtClean="0"/>
              <a:t>12/11/14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974A8-97F5-194B-BA2C-A8FCF3F69E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811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418A-5622-B44C-9A2F-E57E5A0D3BCF}" type="datetimeFigureOut">
              <a:rPr lang="en-US" smtClean="0"/>
              <a:t>12/11/14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974A8-97F5-194B-BA2C-A8FCF3F69E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170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418A-5622-B44C-9A2F-E57E5A0D3BCF}" type="datetimeFigureOut">
              <a:rPr lang="en-US" smtClean="0"/>
              <a:t>12/11/14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974A8-97F5-194B-BA2C-A8FCF3F69E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8341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418A-5622-B44C-9A2F-E57E5A0D3BCF}" type="datetimeFigureOut">
              <a:rPr lang="en-US" smtClean="0"/>
              <a:t>12/11/14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974A8-97F5-194B-BA2C-A8FCF3F69E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198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418A-5622-B44C-9A2F-E57E5A0D3BCF}" type="datetimeFigureOut">
              <a:rPr lang="en-US" smtClean="0"/>
              <a:t>12/11/14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974A8-97F5-194B-BA2C-A8FCF3F69E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986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DC418A-5622-B44C-9A2F-E57E5A0D3BCF}" type="datetimeFigureOut">
              <a:rPr lang="en-US" smtClean="0"/>
              <a:t>12/11/14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5974A8-97F5-194B-BA2C-A8FCF3F69E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966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8.jpg"/><Relationship Id="rId6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4" Type="http://schemas.openxmlformats.org/officeDocument/2006/relationships/image" Target="../media/image12.png"/><Relationship Id="rId5" Type="http://schemas.openxmlformats.org/officeDocument/2006/relationships/image" Target="../media/image13.png"/><Relationship Id="rId6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g"/><Relationship Id="rId3" Type="http://schemas.openxmlformats.org/officeDocument/2006/relationships/image" Target="../media/image16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4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lternate Process 3"/>
          <p:cNvSpPr/>
          <p:nvPr/>
        </p:nvSpPr>
        <p:spPr>
          <a:xfrm>
            <a:off x="1795779" y="808168"/>
            <a:ext cx="5964904" cy="5317995"/>
          </a:xfrm>
          <a:prstGeom prst="flowChartAlternateProcess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57954"/>
            <a:ext cx="8229600" cy="1143000"/>
          </a:xfrm>
        </p:spPr>
        <p:txBody>
          <a:bodyPr>
            <a:noAutofit/>
          </a:bodyPr>
          <a:lstStyle/>
          <a:p>
            <a:r>
              <a:rPr lang="en-US" sz="7200" u="sng" dirty="0" smtClean="0">
                <a:latin typeface="basic title font"/>
                <a:cs typeface="basic title font"/>
              </a:rPr>
              <a:t>App Design</a:t>
            </a:r>
            <a:endParaRPr lang="en-US" sz="7200" u="sng" dirty="0">
              <a:latin typeface="basic title font"/>
              <a:cs typeface="basic title fon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739582"/>
            <a:ext cx="8229600" cy="2386581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 smtClean="0">
                <a:latin typeface="basic title font"/>
                <a:cs typeface="basic title font"/>
              </a:rPr>
              <a:t>By</a:t>
            </a:r>
          </a:p>
          <a:p>
            <a:pPr marL="0" indent="0" algn="ctr">
              <a:buNone/>
            </a:pPr>
            <a:r>
              <a:rPr lang="en-US" dirty="0" smtClean="0">
                <a:latin typeface="basic title font"/>
                <a:cs typeface="basic title font"/>
              </a:rPr>
              <a:t> </a:t>
            </a:r>
            <a:r>
              <a:rPr lang="en-US" dirty="0" err="1" smtClean="0">
                <a:latin typeface="basic title font"/>
                <a:cs typeface="basic title font"/>
              </a:rPr>
              <a:t>lowri</a:t>
            </a:r>
            <a:r>
              <a:rPr lang="en-US" dirty="0" smtClean="0">
                <a:latin typeface="basic title font"/>
                <a:cs typeface="basic title font"/>
              </a:rPr>
              <a:t> </a:t>
            </a:r>
            <a:r>
              <a:rPr lang="en-US" dirty="0" err="1" smtClean="0">
                <a:latin typeface="basic title font"/>
                <a:cs typeface="basic title font"/>
              </a:rPr>
              <a:t>Ffion</a:t>
            </a:r>
            <a:r>
              <a:rPr lang="en-US" dirty="0" smtClean="0">
                <a:latin typeface="basic title font"/>
                <a:cs typeface="basic title font"/>
              </a:rPr>
              <a:t> Bevan </a:t>
            </a:r>
            <a:endParaRPr lang="en-US" dirty="0">
              <a:latin typeface="basic title font"/>
              <a:cs typeface="basic title font"/>
            </a:endParaRPr>
          </a:p>
        </p:txBody>
      </p:sp>
    </p:spTree>
    <p:extLst>
      <p:ext uri="{BB962C8B-B14F-4D97-AF65-F5344CB8AC3E}">
        <p14:creationId xmlns:p14="http://schemas.microsoft.com/office/powerpoint/2010/main" val="1191671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6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8800" u="sng" dirty="0" smtClean="0">
                <a:latin typeface="basic title font"/>
                <a:cs typeface="basic title font"/>
              </a:rPr>
              <a:t>My App Ideas</a:t>
            </a:r>
            <a:endParaRPr lang="en-US" sz="8800" u="sng" dirty="0">
              <a:latin typeface="basic title font"/>
              <a:cs typeface="basic title fon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55518" y="1930732"/>
            <a:ext cx="37954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000000"/>
                </a:solidFill>
                <a:latin typeface="basic title font"/>
                <a:cs typeface="basic title font"/>
              </a:rPr>
              <a:t>Pink Button</a:t>
            </a:r>
            <a:endParaRPr lang="en-US" sz="4800" dirty="0">
              <a:solidFill>
                <a:srgbClr val="000000"/>
              </a:solidFill>
              <a:latin typeface="basic title font"/>
              <a:cs typeface="basic title font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690156" y="2554163"/>
            <a:ext cx="1948218" cy="11544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5050937" y="3708587"/>
            <a:ext cx="36358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 smtClean="0">
                <a:latin typeface="basic title font"/>
                <a:cs typeface="basic title font"/>
              </a:rPr>
              <a:t>Moodboard</a:t>
            </a:r>
            <a:endParaRPr lang="en-US" sz="5400" dirty="0">
              <a:latin typeface="basic title font"/>
              <a:cs typeface="basic title font"/>
            </a:endParaRPr>
          </a:p>
        </p:txBody>
      </p:sp>
      <p:cxnSp>
        <p:nvCxnSpPr>
          <p:cNvPr id="13" name="Straight Arrow Connector 12"/>
          <p:cNvCxnSpPr/>
          <p:nvPr/>
        </p:nvCxnSpPr>
        <p:spPr>
          <a:xfrm flipH="1">
            <a:off x="4300512" y="4631917"/>
            <a:ext cx="2207981" cy="67843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341750" y="4759019"/>
            <a:ext cx="39587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u="sng" dirty="0" smtClean="0">
                <a:latin typeface="basic title font"/>
                <a:cs typeface="basic title font"/>
              </a:rPr>
              <a:t>Portfolio App</a:t>
            </a:r>
            <a:endParaRPr lang="en-US" sz="4800" u="sng" dirty="0">
              <a:latin typeface="basic title font"/>
              <a:cs typeface="basic title font"/>
            </a:endParaRPr>
          </a:p>
        </p:txBody>
      </p:sp>
    </p:spTree>
    <p:extLst>
      <p:ext uri="{BB962C8B-B14F-4D97-AF65-F5344CB8AC3E}">
        <p14:creationId xmlns:p14="http://schemas.microsoft.com/office/powerpoint/2010/main" val="136336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5907" y="150136"/>
            <a:ext cx="5378700" cy="887383"/>
          </a:xfrm>
        </p:spPr>
        <p:txBody>
          <a:bodyPr/>
          <a:lstStyle/>
          <a:p>
            <a:r>
              <a:rPr lang="en-US" u="sng" dirty="0" smtClean="0">
                <a:latin typeface="basic title font"/>
                <a:cs typeface="basic title font"/>
              </a:rPr>
              <a:t>Flow Chart</a:t>
            </a:r>
            <a:endParaRPr lang="en-US" u="sng" dirty="0">
              <a:latin typeface="basic title font"/>
              <a:cs typeface="basic title font"/>
            </a:endParaRPr>
          </a:p>
        </p:txBody>
      </p:sp>
      <p:pic>
        <p:nvPicPr>
          <p:cNvPr id="4" name="Content Placeholder 3" descr="flow chart 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7324" r="-47324"/>
          <a:stretch>
            <a:fillRect/>
          </a:stretch>
        </p:blipFill>
        <p:spPr>
          <a:xfrm>
            <a:off x="207963" y="1203325"/>
            <a:ext cx="8607425" cy="492283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Box 4"/>
          <p:cNvSpPr txBox="1"/>
          <p:nvPr/>
        </p:nvSpPr>
        <p:spPr>
          <a:xfrm>
            <a:off x="1012657" y="6357916"/>
            <a:ext cx="73210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>
                <a:latin typeface="basic title font"/>
                <a:cs typeface="basic title font"/>
              </a:rPr>
              <a:t>Target audience ; future employers, Artists. </a:t>
            </a:r>
            <a:endParaRPr lang="en-US" sz="2000" b="1" dirty="0">
              <a:latin typeface="basic title font"/>
              <a:cs typeface="basic title font"/>
            </a:endParaRPr>
          </a:p>
        </p:txBody>
      </p:sp>
    </p:spTree>
    <p:extLst>
      <p:ext uri="{BB962C8B-B14F-4D97-AF65-F5344CB8AC3E}">
        <p14:creationId xmlns:p14="http://schemas.microsoft.com/office/powerpoint/2010/main" val="26373155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429" y="274638"/>
            <a:ext cx="6404172" cy="1143000"/>
          </a:xfrm>
        </p:spPr>
        <p:txBody>
          <a:bodyPr/>
          <a:lstStyle/>
          <a:p>
            <a:r>
              <a:rPr lang="en-US" u="sng" dirty="0" err="1" smtClean="0">
                <a:latin typeface="basic title font"/>
                <a:cs typeface="basic title font"/>
              </a:rPr>
              <a:t>Colour</a:t>
            </a:r>
            <a:r>
              <a:rPr lang="en-US" u="sng" dirty="0" smtClean="0">
                <a:latin typeface="basic title font"/>
                <a:cs typeface="basic title font"/>
              </a:rPr>
              <a:t> Palettes</a:t>
            </a:r>
            <a:endParaRPr lang="en-US" u="sng" dirty="0">
              <a:latin typeface="basic title font"/>
              <a:cs typeface="basic title font"/>
            </a:endParaRPr>
          </a:p>
        </p:txBody>
      </p:sp>
      <p:pic>
        <p:nvPicPr>
          <p:cNvPr id="4" name="Content Placeholder 3" descr="IMG_1269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1221" r="-71221"/>
          <a:stretch>
            <a:fillRect/>
          </a:stretch>
        </p:blipFill>
        <p:spPr>
          <a:xfrm>
            <a:off x="-2172385" y="1600200"/>
            <a:ext cx="7667252" cy="45259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IMG_1273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7567" y="1588030"/>
            <a:ext cx="3738034" cy="45381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 descr="IMG_1277.P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30" t="10124" r="3796" b="43827"/>
          <a:stretch/>
        </p:blipFill>
        <p:spPr>
          <a:xfrm rot="16200000">
            <a:off x="4684626" y="2190670"/>
            <a:ext cx="6375405" cy="25433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8" name="Straight Arrow Connector 7"/>
          <p:cNvCxnSpPr/>
          <p:nvPr/>
        </p:nvCxnSpPr>
        <p:spPr>
          <a:xfrm>
            <a:off x="5892800" y="592667"/>
            <a:ext cx="1109133" cy="56726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 flipV="1">
            <a:off x="499533" y="4902200"/>
            <a:ext cx="499534" cy="13716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1164167" y="6126163"/>
            <a:ext cx="3606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latin typeface="basic title font"/>
                <a:cs typeface="basic title font"/>
              </a:rPr>
              <a:t>Navigation bar</a:t>
            </a:r>
            <a:endParaRPr lang="en-US" sz="3600" dirty="0">
              <a:latin typeface="basic title font"/>
              <a:cs typeface="basic title font"/>
            </a:endParaRPr>
          </a:p>
        </p:txBody>
      </p:sp>
    </p:spTree>
    <p:extLst>
      <p:ext uri="{BB962C8B-B14F-4D97-AF65-F5344CB8AC3E}">
        <p14:creationId xmlns:p14="http://schemas.microsoft.com/office/powerpoint/2010/main" val="10367105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/>
          <p:cNvSpPr/>
          <p:nvPr/>
        </p:nvSpPr>
        <p:spPr>
          <a:xfrm>
            <a:off x="323718" y="2498346"/>
            <a:ext cx="614235" cy="639111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1998"/>
            <a:ext cx="8229600" cy="1027490"/>
          </a:xfrm>
        </p:spPr>
        <p:txBody>
          <a:bodyPr/>
          <a:lstStyle/>
          <a:p>
            <a:r>
              <a:rPr lang="en-US" u="sng" dirty="0" smtClean="0">
                <a:latin typeface="basic title font"/>
                <a:cs typeface="basic title font"/>
              </a:rPr>
              <a:t>Icons</a:t>
            </a:r>
            <a:endParaRPr lang="en-US" u="sng" dirty="0">
              <a:latin typeface="basic title font"/>
              <a:cs typeface="basic title font"/>
            </a:endParaRPr>
          </a:p>
        </p:txBody>
      </p:sp>
      <p:pic>
        <p:nvPicPr>
          <p:cNvPr id="4" name="Content Placeholder 3" descr="arrows-custom-shapes-lg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" t="1651" b="-1651"/>
          <a:stretch/>
        </p:blipFill>
        <p:spPr>
          <a:xfrm>
            <a:off x="240713" y="1380529"/>
            <a:ext cx="3556244" cy="31154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 descr="office-icon-freebie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6957" y="1020920"/>
            <a:ext cx="3647484" cy="3212157"/>
          </a:xfrm>
          <a:prstGeom prst="rect">
            <a:avLst/>
          </a:prstGeom>
        </p:spPr>
      </p:pic>
      <p:pic>
        <p:nvPicPr>
          <p:cNvPr id="9" name="Picture 8" descr="icons-preview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6224" y="3071057"/>
            <a:ext cx="3191454" cy="2780551"/>
          </a:xfrm>
          <a:prstGeom prst="rect">
            <a:avLst/>
          </a:prstGeom>
        </p:spPr>
      </p:pic>
      <p:pic>
        <p:nvPicPr>
          <p:cNvPr id="11" name="Picture 10" descr="free-Photoshop-Custom-Shapes-Set-19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1079" y="4233077"/>
            <a:ext cx="3776712" cy="232782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cxnSp>
        <p:nvCxnSpPr>
          <p:cNvPr id="14" name="Straight Arrow Connector 13"/>
          <p:cNvCxnSpPr/>
          <p:nvPr/>
        </p:nvCxnSpPr>
        <p:spPr>
          <a:xfrm>
            <a:off x="3599568" y="1176089"/>
            <a:ext cx="394778" cy="48309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>
            <a:off x="4656561" y="1278223"/>
            <a:ext cx="979663" cy="122012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4540354" y="1176089"/>
            <a:ext cx="0" cy="6582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5378701" y="2938254"/>
            <a:ext cx="257523" cy="71381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H="1">
            <a:off x="6690174" y="2498346"/>
            <a:ext cx="971155" cy="111222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7362513" y="2498346"/>
            <a:ext cx="298816" cy="111222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7661329" y="2498346"/>
            <a:ext cx="854948" cy="203474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flipH="1">
            <a:off x="730442" y="895875"/>
            <a:ext cx="24900" cy="174357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38" idx="2"/>
          </p:cNvCxnSpPr>
          <p:nvPr/>
        </p:nvCxnSpPr>
        <p:spPr>
          <a:xfrm>
            <a:off x="1159332" y="895875"/>
            <a:ext cx="1853737" cy="93845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636224" y="6100611"/>
            <a:ext cx="3361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basic title font"/>
                <a:cs typeface="basic title font"/>
              </a:rPr>
              <a:t>FONT : BASIC TITLE FONT</a:t>
            </a:r>
            <a:endParaRPr lang="en-US" sz="2400" dirty="0">
              <a:latin typeface="basic title font"/>
              <a:cs typeface="basic title font"/>
            </a:endParaRPr>
          </a:p>
        </p:txBody>
      </p:sp>
      <p:pic>
        <p:nvPicPr>
          <p:cNvPr id="35" name="Picture 34" descr="decorative-arrows-brushes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713" y="5037077"/>
            <a:ext cx="2104154" cy="14118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cxnSp>
        <p:nvCxnSpPr>
          <p:cNvPr id="37" name="Straight Arrow Connector 36"/>
          <p:cNvCxnSpPr/>
          <p:nvPr/>
        </p:nvCxnSpPr>
        <p:spPr>
          <a:xfrm flipH="1" flipV="1">
            <a:off x="2344867" y="6017288"/>
            <a:ext cx="971154" cy="4316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199211" y="249544"/>
            <a:ext cx="19202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Arrows for Navigation</a:t>
            </a:r>
            <a:endParaRPr lang="en-US" dirty="0">
              <a:latin typeface="basic title font"/>
              <a:cs typeface="basic title font"/>
            </a:endParaRPr>
          </a:p>
        </p:txBody>
      </p:sp>
      <p:cxnSp>
        <p:nvCxnSpPr>
          <p:cNvPr id="42" name="Straight Arrow Connector 41"/>
          <p:cNvCxnSpPr>
            <a:endCxn id="35" idx="0"/>
          </p:cNvCxnSpPr>
          <p:nvPr/>
        </p:nvCxnSpPr>
        <p:spPr>
          <a:xfrm>
            <a:off x="937953" y="895875"/>
            <a:ext cx="354837" cy="414120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27697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233237" y="273906"/>
            <a:ext cx="404232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u="sng" dirty="0" smtClean="0">
                <a:latin typeface="basic title font"/>
                <a:cs typeface="basic title font"/>
              </a:rPr>
              <a:t>WEBSITES AND SCREENSHOTS</a:t>
            </a:r>
            <a:endParaRPr lang="en-US" sz="3200" u="sng" dirty="0">
              <a:latin typeface="basic title font"/>
              <a:cs typeface="basic title font"/>
            </a:endParaRPr>
          </a:p>
        </p:txBody>
      </p:sp>
      <p:pic>
        <p:nvPicPr>
          <p:cNvPr id="8" name="Picture 7" descr="Screen Shot 2014-11-09 at 15.58.48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9" t="10806" r="-999" b="16654"/>
          <a:stretch/>
        </p:blipFill>
        <p:spPr>
          <a:xfrm>
            <a:off x="3061315" y="4137376"/>
            <a:ext cx="6082685" cy="24819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 descr="Screen Shot 2014-11-07 at 13.17.37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60" t="46876" r="26927" b="23916"/>
          <a:stretch/>
        </p:blipFill>
        <p:spPr>
          <a:xfrm>
            <a:off x="522929" y="4911023"/>
            <a:ext cx="1967211" cy="15023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 descr="Screen Shot 2014-11-09 at 16.01.28.p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75" t="12181" r="33280" b="7456"/>
          <a:stretch/>
        </p:blipFill>
        <p:spPr>
          <a:xfrm>
            <a:off x="85236" y="1658523"/>
            <a:ext cx="3061315" cy="303518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3" name="Picture 12" descr="Screen Shot 2014-11-11 at 21.25.12.pn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19" t="24284" r="17304" b="47667"/>
          <a:stretch/>
        </p:blipFill>
        <p:spPr>
          <a:xfrm>
            <a:off x="85236" y="116203"/>
            <a:ext cx="4621128" cy="14427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 descr="Screen Shot 2014-10-19 at 21.49.07.png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36" b="8075"/>
          <a:stretch/>
        </p:blipFill>
        <p:spPr>
          <a:xfrm>
            <a:off x="3610703" y="1416660"/>
            <a:ext cx="5448353" cy="256177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7754290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>
                <a:latin typeface="basic title font"/>
                <a:cs typeface="basic title font"/>
              </a:rPr>
              <a:t>First few mock ups</a:t>
            </a:r>
            <a:endParaRPr lang="en-US" u="sng" dirty="0">
              <a:latin typeface="basic title font"/>
              <a:cs typeface="basic title font"/>
            </a:endParaRPr>
          </a:p>
        </p:txBody>
      </p:sp>
      <p:pic>
        <p:nvPicPr>
          <p:cNvPr id="4" name="Content Placeholder 3" descr="iPhone-6-Three-Quarters-View-Mockup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77" b="17277"/>
          <a:stretch>
            <a:fillRect/>
          </a:stretch>
        </p:blipFill>
        <p:spPr>
          <a:xfrm>
            <a:off x="-215812" y="1724704"/>
            <a:ext cx="5503209" cy="46172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 descr="App Front design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2965" y="1724703"/>
            <a:ext cx="4421035" cy="461726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281061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4909" y="4572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u="sng" dirty="0" smtClean="0">
                <a:latin typeface="basic title font"/>
                <a:cs typeface="basic title font"/>
              </a:rPr>
              <a:t>Home page and about me</a:t>
            </a:r>
            <a:r>
              <a:rPr lang="en-US" dirty="0" smtClean="0">
                <a:latin typeface="basic title font"/>
                <a:cs typeface="basic title font"/>
              </a:rPr>
              <a:t/>
            </a:r>
            <a:br>
              <a:rPr lang="en-US" dirty="0" smtClean="0">
                <a:latin typeface="basic title font"/>
                <a:cs typeface="basic title font"/>
              </a:rPr>
            </a:br>
            <a:endParaRPr lang="en-US" dirty="0">
              <a:latin typeface="basic title font"/>
              <a:cs typeface="basic title font"/>
            </a:endParaRPr>
          </a:p>
        </p:txBody>
      </p:sp>
      <p:pic>
        <p:nvPicPr>
          <p:cNvPr id="4" name="Content Placeholder 3" descr="1st 3 pages about me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53" b="8753"/>
          <a:stretch>
            <a:fillRect/>
          </a:stretch>
        </p:blipFill>
        <p:spPr>
          <a:xfrm>
            <a:off x="457200" y="1498153"/>
            <a:ext cx="8229600" cy="45259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6" name="Straight Arrow Connector 5"/>
          <p:cNvCxnSpPr/>
          <p:nvPr/>
        </p:nvCxnSpPr>
        <p:spPr>
          <a:xfrm>
            <a:off x="1377877" y="1709831"/>
            <a:ext cx="149409" cy="20750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1377877" y="1709831"/>
            <a:ext cx="1851004" cy="96281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830047" y="1170321"/>
            <a:ext cx="1427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basic title font"/>
                <a:cs typeface="basic title font"/>
              </a:rPr>
              <a:t>Home page</a:t>
            </a:r>
            <a:endParaRPr lang="en-US" dirty="0">
              <a:latin typeface="basic title font"/>
              <a:cs typeface="basic title font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864484" y="4307779"/>
            <a:ext cx="15816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basic title font"/>
                <a:cs typeface="basic title font"/>
              </a:rPr>
              <a:t>About me</a:t>
            </a:r>
            <a:endParaRPr lang="en-US" dirty="0">
              <a:latin typeface="basic title font"/>
              <a:cs typeface="basic title font"/>
            </a:endParaRPr>
          </a:p>
        </p:txBody>
      </p:sp>
      <p:cxnSp>
        <p:nvCxnSpPr>
          <p:cNvPr id="12" name="Straight Arrow Connector 11"/>
          <p:cNvCxnSpPr/>
          <p:nvPr/>
        </p:nvCxnSpPr>
        <p:spPr>
          <a:xfrm flipH="1" flipV="1">
            <a:off x="7188203" y="3577365"/>
            <a:ext cx="307117" cy="73041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 flipV="1">
            <a:off x="6308353" y="3386462"/>
            <a:ext cx="249014" cy="19925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5586212" y="5379038"/>
            <a:ext cx="2556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Navigation bar with Icons</a:t>
            </a:r>
            <a:endParaRPr lang="en-US" dirty="0">
              <a:latin typeface="basic title font"/>
              <a:cs typeface="basic title font"/>
            </a:endParaRPr>
          </a:p>
        </p:txBody>
      </p:sp>
      <p:cxnSp>
        <p:nvCxnSpPr>
          <p:cNvPr id="18" name="Straight Arrow Connector 17"/>
          <p:cNvCxnSpPr/>
          <p:nvPr/>
        </p:nvCxnSpPr>
        <p:spPr>
          <a:xfrm flipH="1">
            <a:off x="6167246" y="1361225"/>
            <a:ext cx="937952" cy="8964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6557367" y="971118"/>
            <a:ext cx="2066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Picture with change</a:t>
            </a:r>
            <a:endParaRPr lang="en-US" dirty="0">
              <a:latin typeface="basic title font"/>
              <a:cs typeface="basic title font"/>
            </a:endParaRPr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2432036" y="5154395"/>
            <a:ext cx="506329" cy="75531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987756" y="5934670"/>
            <a:ext cx="3154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Animation, the circle will drop and the titles will fade in. </a:t>
            </a:r>
            <a:endParaRPr lang="en-US" dirty="0">
              <a:latin typeface="basic title font"/>
              <a:cs typeface="basic title font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449049" y="6134463"/>
            <a:ext cx="2556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basic title font"/>
                <a:cs typeface="basic title font"/>
              </a:rPr>
              <a:t>Button will change </a:t>
            </a:r>
            <a:r>
              <a:rPr lang="en-US" dirty="0" err="1" smtClean="0">
                <a:latin typeface="basic title font"/>
                <a:cs typeface="basic title font"/>
              </a:rPr>
              <a:t>colour</a:t>
            </a:r>
            <a:r>
              <a:rPr lang="en-US" dirty="0" smtClean="0">
                <a:latin typeface="basic title font"/>
                <a:cs typeface="basic title font"/>
              </a:rPr>
              <a:t> when pressed</a:t>
            </a:r>
            <a:endParaRPr lang="en-US" dirty="0">
              <a:latin typeface="basic title font"/>
              <a:cs typeface="basic title font"/>
            </a:endParaRPr>
          </a:p>
        </p:txBody>
      </p:sp>
      <p:cxnSp>
        <p:nvCxnSpPr>
          <p:cNvPr id="26" name="Straight Arrow Connector 25"/>
          <p:cNvCxnSpPr/>
          <p:nvPr/>
        </p:nvCxnSpPr>
        <p:spPr>
          <a:xfrm flipH="1" flipV="1">
            <a:off x="4581857" y="3784869"/>
            <a:ext cx="705539" cy="22405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2564843" y="1077988"/>
            <a:ext cx="21830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>
                <a:latin typeface="basic title font"/>
                <a:cs typeface="basic title font"/>
              </a:rPr>
              <a:t>Page transitions, About me page will slide in from left</a:t>
            </a:r>
            <a:endParaRPr lang="en-US" sz="1600" dirty="0">
              <a:latin typeface="basic title font"/>
              <a:cs typeface="basic title font"/>
            </a:endParaRPr>
          </a:p>
        </p:txBody>
      </p:sp>
      <p:cxnSp>
        <p:nvCxnSpPr>
          <p:cNvPr id="29" name="Straight Arrow Connector 28"/>
          <p:cNvCxnSpPr/>
          <p:nvPr/>
        </p:nvCxnSpPr>
        <p:spPr>
          <a:xfrm>
            <a:off x="3660505" y="1908985"/>
            <a:ext cx="124507" cy="61426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stCxn id="27" idx="2"/>
          </p:cNvCxnSpPr>
          <p:nvPr/>
        </p:nvCxnSpPr>
        <p:spPr>
          <a:xfrm>
            <a:off x="3656355" y="1908985"/>
            <a:ext cx="1091511" cy="23245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02793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>
                <a:latin typeface="basic title font"/>
                <a:cs typeface="basic title font"/>
              </a:rPr>
              <a:t>Work page</a:t>
            </a:r>
            <a:endParaRPr lang="en-US" u="sng" dirty="0">
              <a:latin typeface="basic title font"/>
              <a:cs typeface="basic title font"/>
            </a:endParaRPr>
          </a:p>
        </p:txBody>
      </p:sp>
      <p:pic>
        <p:nvPicPr>
          <p:cNvPr id="4" name="Content Placeholder 3" descr="Work pages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53" b="8753"/>
          <a:stretch>
            <a:fillRect/>
          </a:stretch>
        </p:blipFill>
        <p:spPr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/>
          <p:cNvSpPr txBox="1"/>
          <p:nvPr/>
        </p:nvSpPr>
        <p:spPr>
          <a:xfrm>
            <a:off x="5179490" y="5220795"/>
            <a:ext cx="14359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Navigation bar.</a:t>
            </a:r>
            <a:endParaRPr lang="en-US" dirty="0">
              <a:latin typeface="basic title font"/>
              <a:cs typeface="basic title font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4606758" y="4448881"/>
            <a:ext cx="705540" cy="97111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1294873" y="5220796"/>
            <a:ext cx="1419379" cy="64633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597632" y="5867126"/>
            <a:ext cx="2257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Animation; Circle and titles fade in. </a:t>
            </a:r>
            <a:endParaRPr lang="en-US" dirty="0">
              <a:latin typeface="basic title font"/>
              <a:cs typeface="basic title font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615471" y="4316127"/>
            <a:ext cx="21166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When you press the buttons it will change to a grey </a:t>
            </a:r>
            <a:r>
              <a:rPr lang="en-US" dirty="0" err="1" smtClean="0">
                <a:latin typeface="basic title font"/>
                <a:cs typeface="basic title font"/>
              </a:rPr>
              <a:t>colour</a:t>
            </a:r>
            <a:r>
              <a:rPr lang="en-US" dirty="0">
                <a:latin typeface="basic title font"/>
                <a:cs typeface="basic title font"/>
              </a:rPr>
              <a:t>.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H="1" flipV="1">
            <a:off x="6208748" y="2905053"/>
            <a:ext cx="1004356" cy="141107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2407135" y="2299142"/>
            <a:ext cx="2556543" cy="11620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522929" y="1900735"/>
            <a:ext cx="18842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Transitions of page, will peel from bottom right</a:t>
            </a:r>
            <a:endParaRPr lang="en-US" dirty="0">
              <a:latin typeface="basic title font"/>
              <a:cs typeface="basic title fon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179490" y="5867126"/>
            <a:ext cx="16942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Animation on Navigation Bar</a:t>
            </a:r>
            <a:endParaRPr lang="en-US" dirty="0">
              <a:latin typeface="basic title font"/>
              <a:cs typeface="basic title font"/>
            </a:endParaRPr>
          </a:p>
        </p:txBody>
      </p:sp>
    </p:spTree>
    <p:extLst>
      <p:ext uri="{BB962C8B-B14F-4D97-AF65-F5344CB8AC3E}">
        <p14:creationId xmlns:p14="http://schemas.microsoft.com/office/powerpoint/2010/main" val="20979327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>
                <a:latin typeface="basic title font"/>
                <a:cs typeface="basic title font"/>
              </a:rPr>
              <a:t>Photography Gallery</a:t>
            </a:r>
            <a:endParaRPr lang="en-US" u="sng" dirty="0">
              <a:latin typeface="basic title font"/>
              <a:cs typeface="basic title font"/>
            </a:endParaRPr>
          </a:p>
        </p:txBody>
      </p:sp>
      <p:pic>
        <p:nvPicPr>
          <p:cNvPr id="4" name="Content Placeholder 3" descr="Photography gallery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3" r="3003"/>
          <a:stretch>
            <a:fillRect/>
          </a:stretch>
        </p:blipFill>
        <p:spPr>
          <a:xfrm>
            <a:off x="457200" y="1567041"/>
            <a:ext cx="8229600" cy="45259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/>
          <p:cNvSpPr txBox="1"/>
          <p:nvPr/>
        </p:nvSpPr>
        <p:spPr>
          <a:xfrm>
            <a:off x="1377877" y="5237396"/>
            <a:ext cx="24071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Arrow as a navigation Icon.</a:t>
            </a:r>
            <a:endParaRPr lang="en-US" dirty="0">
              <a:latin typeface="basic title font"/>
              <a:cs typeface="basic title fon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478308" y="4892675"/>
            <a:ext cx="24818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Arrows on the pictures slide up to reveal more information </a:t>
            </a:r>
            <a:endParaRPr lang="en-US" dirty="0">
              <a:latin typeface="basic title font"/>
              <a:cs typeface="basic title font"/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 flipV="1">
            <a:off x="2216224" y="4565084"/>
            <a:ext cx="249014" cy="6723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 flipV="1">
            <a:off x="7163301" y="4440581"/>
            <a:ext cx="398423" cy="6889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856699" y="1995788"/>
            <a:ext cx="22072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Navigation arrow is now top left. </a:t>
            </a:r>
            <a:endParaRPr lang="en-US" dirty="0">
              <a:latin typeface="basic title font"/>
              <a:cs typeface="basic title font"/>
            </a:endParaRPr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1377877" y="2642119"/>
            <a:ext cx="0" cy="47251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46858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>
                <a:latin typeface="basic title font"/>
                <a:cs typeface="basic title font"/>
              </a:rPr>
              <a:t>Sketchbook Page</a:t>
            </a:r>
            <a:endParaRPr lang="en-US" u="sng" dirty="0">
              <a:latin typeface="basic title font"/>
              <a:cs typeface="basic title font"/>
            </a:endParaRPr>
          </a:p>
        </p:txBody>
      </p:sp>
      <p:pic>
        <p:nvPicPr>
          <p:cNvPr id="4" name="Content Placeholder 3" descr="sketchbook pages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3" r="3003"/>
          <a:stretch>
            <a:fillRect/>
          </a:stretch>
        </p:blipFill>
        <p:spPr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/>
          <p:cNvSpPr txBox="1"/>
          <p:nvPr/>
        </p:nvSpPr>
        <p:spPr>
          <a:xfrm>
            <a:off x="1842703" y="1826033"/>
            <a:ext cx="2282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Top bar still available on IPhone </a:t>
            </a:r>
            <a:endParaRPr lang="en-US" dirty="0">
              <a:latin typeface="basic title font"/>
              <a:cs typeface="basic title font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2333106" y="2472364"/>
            <a:ext cx="447550" cy="67339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2880262" y="5345298"/>
            <a:ext cx="2930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Animation; flicking the pages. </a:t>
            </a:r>
            <a:endParaRPr lang="en-US" dirty="0">
              <a:latin typeface="basic title font"/>
              <a:cs typeface="basic title font"/>
            </a:endParaRPr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4814270" y="4067074"/>
            <a:ext cx="2946665" cy="12782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80034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>
                <a:latin typeface="basic title font"/>
                <a:cs typeface="basic title font"/>
              </a:rPr>
              <a:t>Illustration Page</a:t>
            </a:r>
            <a:endParaRPr lang="en-US" u="sng" dirty="0">
              <a:latin typeface="basic title font"/>
              <a:cs typeface="basic title font"/>
            </a:endParaRPr>
          </a:p>
        </p:txBody>
      </p:sp>
      <p:pic>
        <p:nvPicPr>
          <p:cNvPr id="4" name="Content Placeholder 3" descr="illustrations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53" b="8753"/>
          <a:stretch>
            <a:fillRect/>
          </a:stretch>
        </p:blipFill>
        <p:spPr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/>
          <p:cNvSpPr txBox="1"/>
          <p:nvPr/>
        </p:nvSpPr>
        <p:spPr>
          <a:xfrm>
            <a:off x="5511509" y="5227733"/>
            <a:ext cx="27225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Information about illustrations at the bottom</a:t>
            </a:r>
            <a:endParaRPr lang="en-US" dirty="0">
              <a:latin typeface="basic title font"/>
              <a:cs typeface="basic title font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5411903" y="4473783"/>
            <a:ext cx="954554" cy="7539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655737" y="2116539"/>
            <a:ext cx="21000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Title top</a:t>
            </a:r>
          </a:p>
          <a:p>
            <a:pPr algn="ctr"/>
            <a:r>
              <a:rPr lang="en-US" dirty="0" smtClean="0">
                <a:latin typeface="basic title font"/>
                <a:cs typeface="basic title font"/>
              </a:rPr>
              <a:t>Navigation arrow top left</a:t>
            </a:r>
            <a:endParaRPr lang="en-US" dirty="0">
              <a:latin typeface="basic title font"/>
              <a:cs typeface="basic title font"/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1851004" y="3039869"/>
            <a:ext cx="290516" cy="10272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>
            <a:off x="1518985" y="3039869"/>
            <a:ext cx="332019" cy="143391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6980691" y="1207797"/>
            <a:ext cx="19883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Arrows to switch to different illustrations</a:t>
            </a:r>
            <a:endParaRPr lang="en-US" dirty="0">
              <a:latin typeface="basic title font"/>
              <a:cs typeface="basic title font"/>
            </a:endParaRPr>
          </a:p>
        </p:txBody>
      </p:sp>
      <p:cxnSp>
        <p:nvCxnSpPr>
          <p:cNvPr id="16" name="Straight Arrow Connector 15"/>
          <p:cNvCxnSpPr/>
          <p:nvPr/>
        </p:nvCxnSpPr>
        <p:spPr>
          <a:xfrm flipH="1">
            <a:off x="6872785" y="2131127"/>
            <a:ext cx="1361277" cy="30081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7155001" y="4191576"/>
            <a:ext cx="12118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Like on Social Media</a:t>
            </a:r>
            <a:endParaRPr lang="en-US" dirty="0">
              <a:latin typeface="basic title font"/>
              <a:cs typeface="basic title font"/>
            </a:endParaRPr>
          </a:p>
        </p:txBody>
      </p:sp>
      <p:cxnSp>
        <p:nvCxnSpPr>
          <p:cNvPr id="19" name="Straight Arrow Connector 18"/>
          <p:cNvCxnSpPr/>
          <p:nvPr/>
        </p:nvCxnSpPr>
        <p:spPr>
          <a:xfrm flipH="1" flipV="1">
            <a:off x="7437217" y="3039869"/>
            <a:ext cx="332018" cy="115170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765990" y="5756831"/>
            <a:ext cx="21467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basic title font"/>
                <a:cs typeface="basic title font"/>
              </a:rPr>
              <a:t>Different opacities</a:t>
            </a:r>
            <a:endParaRPr lang="en-US" dirty="0">
              <a:latin typeface="basic title font"/>
              <a:cs typeface="basic title font"/>
            </a:endParaRPr>
          </a:p>
        </p:txBody>
      </p:sp>
    </p:spTree>
    <p:extLst>
      <p:ext uri="{BB962C8B-B14F-4D97-AF65-F5344CB8AC3E}">
        <p14:creationId xmlns:p14="http://schemas.microsoft.com/office/powerpoint/2010/main" val="28357864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>
                <a:latin typeface="basic title font"/>
                <a:cs typeface="basic title font"/>
              </a:rPr>
              <a:t>Contact me page</a:t>
            </a:r>
            <a:endParaRPr lang="en-US" u="sng" dirty="0">
              <a:latin typeface="basic title font"/>
              <a:cs typeface="basic title font"/>
            </a:endParaRPr>
          </a:p>
        </p:txBody>
      </p:sp>
      <p:pic>
        <p:nvPicPr>
          <p:cNvPr id="4" name="Content Placeholder 3" descr="Contact me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53" b="8753"/>
          <a:stretch>
            <a:fillRect/>
          </a:stretch>
        </p:blipFill>
        <p:spPr>
          <a:xfrm>
            <a:off x="457200" y="1600200"/>
            <a:ext cx="8229600" cy="45259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6" name="Straight Arrow Connector 5"/>
          <p:cNvCxnSpPr/>
          <p:nvPr/>
        </p:nvCxnSpPr>
        <p:spPr>
          <a:xfrm flipH="1" flipV="1">
            <a:off x="5851828" y="4025573"/>
            <a:ext cx="157709" cy="13446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5511509" y="5479832"/>
            <a:ext cx="20004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Can scroll with fingers</a:t>
            </a:r>
            <a:endParaRPr lang="en-US" dirty="0">
              <a:latin typeface="basic title font"/>
              <a:cs typeface="basic title font"/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2415435" y="2614548"/>
            <a:ext cx="2780656" cy="126162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664038" y="1742131"/>
            <a:ext cx="20253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>
                <a:latin typeface="basic title font"/>
                <a:cs typeface="basic title font"/>
              </a:rPr>
              <a:t>If you click on an Icon it will take you directly to a separate link </a:t>
            </a:r>
            <a:endParaRPr lang="en-US" sz="1600" dirty="0">
              <a:latin typeface="basic title font"/>
              <a:cs typeface="basic title font"/>
            </a:endParaRPr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2415435" y="2490045"/>
            <a:ext cx="2714253" cy="12450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262047" y="5914510"/>
            <a:ext cx="29934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Might have the circle opening out and moving around the contact me </a:t>
            </a:r>
            <a:endParaRPr lang="en-US" dirty="0">
              <a:latin typeface="basic title font"/>
              <a:cs typeface="basic title font"/>
            </a:endParaRPr>
          </a:p>
        </p:txBody>
      </p:sp>
      <p:cxnSp>
        <p:nvCxnSpPr>
          <p:cNvPr id="16" name="Straight Arrow Connector 15"/>
          <p:cNvCxnSpPr/>
          <p:nvPr/>
        </p:nvCxnSpPr>
        <p:spPr>
          <a:xfrm flipV="1">
            <a:off x="1622688" y="4918911"/>
            <a:ext cx="897014" cy="9956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34486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u="sng" dirty="0" smtClean="0">
                <a:latin typeface="basic title font"/>
                <a:cs typeface="basic title font"/>
              </a:rPr>
              <a:t>What else I might include</a:t>
            </a:r>
            <a:endParaRPr lang="en-US" u="sng" dirty="0">
              <a:latin typeface="basic title font"/>
              <a:cs typeface="basic title fon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17452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 smtClean="0">
                <a:latin typeface="basic title font"/>
                <a:cs typeface="basic title font"/>
              </a:rPr>
              <a:t>                             Gallery Icon</a:t>
            </a:r>
          </a:p>
        </p:txBody>
      </p:sp>
      <p:pic>
        <p:nvPicPr>
          <p:cNvPr id="4" name="Picture 3" descr="icons-preview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867" r="96046" b="67565"/>
          <a:stretch/>
        </p:blipFill>
        <p:spPr>
          <a:xfrm>
            <a:off x="1780464" y="2199540"/>
            <a:ext cx="879628" cy="1079020"/>
          </a:xfrm>
          <a:prstGeom prst="rect">
            <a:avLst/>
          </a:prstGeom>
        </p:spPr>
      </p:pic>
      <p:pic>
        <p:nvPicPr>
          <p:cNvPr id="5" name="Picture 4" descr="stock-vector-thumbnails-grid-sign-icon-gallery-view-option-symbol-circles-and-rounded-squares-buttons-173229968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7697" y="2531011"/>
            <a:ext cx="1797036" cy="187690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Box 5"/>
          <p:cNvSpPr txBox="1"/>
          <p:nvPr/>
        </p:nvSpPr>
        <p:spPr>
          <a:xfrm>
            <a:off x="1236769" y="3411363"/>
            <a:ext cx="20336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atin typeface="basic title font"/>
                <a:cs typeface="basic title font"/>
              </a:rPr>
              <a:t>Navigation Bar e.g</a:t>
            </a:r>
            <a:r>
              <a:rPr lang="en-US" dirty="0" smtClean="0">
                <a:latin typeface="basic title font"/>
                <a:cs typeface="basic title font"/>
              </a:rPr>
              <a:t>.</a:t>
            </a:r>
            <a:endParaRPr lang="en-US" dirty="0">
              <a:latin typeface="basic title font"/>
              <a:cs typeface="basic title font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938777" y="4731086"/>
            <a:ext cx="374802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basic title font"/>
                <a:cs typeface="basic title font"/>
              </a:rPr>
              <a:t>So that you could access the sketchbook pages, the photography and the illustration  page as a list, therefore looking at the full picture</a:t>
            </a:r>
            <a:r>
              <a:rPr lang="en-US" dirty="0" smtClean="0"/>
              <a:t>. </a:t>
            </a:r>
            <a:endParaRPr lang="en-US" dirty="0"/>
          </a:p>
        </p:txBody>
      </p:sp>
      <p:cxnSp>
        <p:nvCxnSpPr>
          <p:cNvPr id="11" name="Elbow Connector 10"/>
          <p:cNvCxnSpPr/>
          <p:nvPr/>
        </p:nvCxnSpPr>
        <p:spPr>
          <a:xfrm>
            <a:off x="0" y="697213"/>
            <a:ext cx="1120563" cy="108732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3054571" y="2639448"/>
            <a:ext cx="2407135" cy="92131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>
            <a:off x="3519398" y="3780695"/>
            <a:ext cx="1942308" cy="95039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1120563" y="1709831"/>
            <a:ext cx="19838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atin typeface="basic title font"/>
                <a:cs typeface="basic title font"/>
              </a:rPr>
              <a:t>Home icon</a:t>
            </a:r>
            <a:endParaRPr lang="en-US" sz="2400" dirty="0">
              <a:latin typeface="basic title font"/>
              <a:cs typeface="basic title font"/>
            </a:endParaRPr>
          </a:p>
        </p:txBody>
      </p:sp>
      <p:pic>
        <p:nvPicPr>
          <p:cNvPr id="23" name="Picture 22" descr="About me screen.jp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17" t="53495" r="82185" b="3782"/>
          <a:stretch/>
        </p:blipFill>
        <p:spPr>
          <a:xfrm>
            <a:off x="1819363" y="4242360"/>
            <a:ext cx="840729" cy="248174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565970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3610702" y="2130425"/>
            <a:ext cx="3469595" cy="14700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 descr="App Ico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647" y="149403"/>
            <a:ext cx="7434078" cy="63164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87987278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421</TotalTime>
  <Words>269</Words>
  <Application>Microsoft Macintosh PowerPoint</Application>
  <PresentationFormat>On-screen Show (4:3)</PresentationFormat>
  <Paragraphs>53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App Design</vt:lpstr>
      <vt:lpstr>My App Ideas</vt:lpstr>
      <vt:lpstr>Flow Chart</vt:lpstr>
      <vt:lpstr>Colour Palettes</vt:lpstr>
      <vt:lpstr>Icons</vt:lpstr>
      <vt:lpstr>PowerPoint Presentation</vt:lpstr>
      <vt:lpstr>First few mock ups</vt:lpstr>
      <vt:lpstr>Home page and about me </vt:lpstr>
      <vt:lpstr>Work page</vt:lpstr>
      <vt:lpstr>Photography Gallery</vt:lpstr>
      <vt:lpstr>Sketchbook Page</vt:lpstr>
      <vt:lpstr>Illustration Page</vt:lpstr>
      <vt:lpstr>Contact me page</vt:lpstr>
      <vt:lpstr>What else I might include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Lowri Bevan</dc:creator>
  <cp:lastModifiedBy>Lowri Bevan</cp:lastModifiedBy>
  <cp:revision>16</cp:revision>
  <dcterms:created xsi:type="dcterms:W3CDTF">2014-11-12T13:38:53Z</dcterms:created>
  <dcterms:modified xsi:type="dcterms:W3CDTF">2014-11-12T20:33:16Z</dcterms:modified>
</cp:coreProperties>
</file>