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D63300"/>
    <a:srgbClr val="A22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09780E-C08D-4774-AF08-1860E8D47FE5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4189F4-1D1A-455C-8B2E-C8AC57D951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618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travel/news-and-advice/best-airlines-world-singapore-easyjet-lufthansa-skytax-awards-2018-a8452371.html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Independent, (2019), The 10 Best Airlines In The World Revealed, [online], </a:t>
            </a:r>
            <a:r>
              <a:rPr lang="en-GB" dirty="0" err="1"/>
              <a:t>Available:</a:t>
            </a:r>
            <a:r>
              <a:rPr lang="en-GB" dirty="0" err="1">
                <a:hlinkClick r:id="rId3"/>
              </a:rPr>
              <a:t>https</a:t>
            </a:r>
            <a:r>
              <a:rPr lang="en-GB" dirty="0">
                <a:hlinkClick r:id="rId3"/>
              </a:rPr>
              <a:t>://www.independent.co.uk/travel/news-and-advice/best-airlines-world-singapore-easyjet-lufthansa-skytax-awards-2018-a8452371.html</a:t>
            </a:r>
            <a:r>
              <a:rPr lang="en-GB" dirty="0"/>
              <a:t>, (Accessed 12 November 2019).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4189F4-1D1A-455C-8B2E-C8AC57D951A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981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6182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77270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3806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25832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69015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47625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67134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4548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0254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46856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22102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481564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87905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92128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38398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54373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147050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11/19/2019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6500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  <p:sldLayoutId id="2147483805" r:id="rId12"/>
    <p:sldLayoutId id="2147483806" r:id="rId13"/>
    <p:sldLayoutId id="2147483807" r:id="rId14"/>
    <p:sldLayoutId id="2147483808" r:id="rId15"/>
    <p:sldLayoutId id="2147483809" r:id="rId16"/>
    <p:sldLayoutId id="2147483810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lamorgancricket.com/sophia-gardens-our-venue" TargetMode="External"/><Relationship Id="rId2" Type="http://schemas.openxmlformats.org/officeDocument/2006/relationships/hyperlink" Target="https://www.campleaders.com/gb/summer-camp-in-america/camp-activities" TargetMode="External"/><Relationship Id="rId1" Type="http://schemas.openxmlformats.org/officeDocument/2006/relationships/slideLayout" Target="../slideLayouts/slideLayout11.xml"/><Relationship Id="rId5" Type="http://schemas.openxmlformats.org/officeDocument/2006/relationships/hyperlink" Target="https://moodle.uwtsd.ac.uk/course/view.php?id=7860" TargetMode="External"/><Relationship Id="rId4" Type="http://schemas.openxmlformats.org/officeDocument/2006/relationships/hyperlink" Target="https://www.pgl.co.uk/en-gb/adventure-holidays/why-pg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90184-C5C4-4140-A75D-CD5CDD9862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9235" y="863695"/>
            <a:ext cx="3511233" cy="3779995"/>
          </a:xfrm>
        </p:spPr>
        <p:txBody>
          <a:bodyPr anchor="ctr">
            <a:norm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D63300"/>
                </a:solidFill>
              </a:rPr>
              <a:t>Professional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DE34EA-2073-45E3-A447-17CAF867EE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9235" y="3956901"/>
            <a:ext cx="3511233" cy="539230"/>
          </a:xfrm>
        </p:spPr>
        <p:txBody>
          <a:bodyPr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accent4"/>
                </a:solidFill>
              </a:rPr>
              <a:t>PLACEMENT Description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1505B5-D381-4065-A425-5F9FFEC436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37" r="13496" b="-1"/>
          <a:stretch/>
        </p:blipFill>
        <p:spPr>
          <a:xfrm>
            <a:off x="20" y="10"/>
            <a:ext cx="753768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000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AFD88-3636-4834-839A-E9D51666B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Camp America</a:t>
            </a:r>
            <a:br>
              <a:rPr lang="en-GB" b="1" dirty="0"/>
            </a:br>
            <a:r>
              <a:rPr lang="en-GB" b="1" dirty="0"/>
              <a:t>Qatar</a:t>
            </a:r>
            <a:br>
              <a:rPr lang="en-GB" b="1" dirty="0"/>
            </a:br>
            <a:r>
              <a:rPr lang="en-GB" b="1" dirty="0"/>
              <a:t>Glamorgan- Cricket Club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A0509E-F3C6-433F-91C6-5B1E71F92A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4393" y="5065709"/>
            <a:ext cx="4075590" cy="1631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23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A473C-0001-4B45-8821-A84B6C8B4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97" y="470556"/>
            <a:ext cx="4259062" cy="1421497"/>
          </a:xfrm>
        </p:spPr>
        <p:txBody>
          <a:bodyPr/>
          <a:lstStyle/>
          <a:p>
            <a:r>
              <a:rPr lang="en-GB" b="1" dirty="0"/>
              <a:t>Camp America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9906A9-A12A-48F5-8C75-56471F7A2A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195" y="1714829"/>
            <a:ext cx="6687106" cy="3913614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r>
              <a:rPr lang="en-GB" dirty="0"/>
              <a:t>“</a:t>
            </a:r>
            <a:r>
              <a:rPr lang="en-GB" b="1" dirty="0">
                <a:solidFill>
                  <a:srgbClr val="FF0000"/>
                </a:solidFill>
              </a:rPr>
              <a:t>Your chance to spend next summer working and living on an amazing summer camp in the USA!”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Summer activities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Coaching  youth people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Travel across America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DAC2BB-329A-4B5F-9303-E69178AAA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9619" y="1985968"/>
            <a:ext cx="3810000" cy="381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4ECC9A0-9079-4A79-988C-F9CFDCAD83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9620" y="470556"/>
            <a:ext cx="3809999" cy="1515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656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7A077-0890-4FFE-AD6A-B90AF1649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492" y="393263"/>
            <a:ext cx="5717220" cy="1270577"/>
          </a:xfrm>
        </p:spPr>
        <p:txBody>
          <a:bodyPr/>
          <a:lstStyle/>
          <a:p>
            <a:r>
              <a:rPr lang="en-GB" b="1" dirty="0"/>
              <a:t>Glamorgan- Cricket Club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477A46-F2B1-4BE1-AA35-2591827E3E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657" y="1571346"/>
            <a:ext cx="7463900" cy="3098307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r>
              <a:rPr lang="en-GB" sz="2800" b="1" cap="all" dirty="0">
                <a:solidFill>
                  <a:srgbClr val="FF0000"/>
                </a:solidFill>
              </a:rPr>
              <a:t>“HELP MAKE WALES PROUD”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8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HR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EVENTS MANAGEMENT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HOSPITALITY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INTERNSHIP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28F47D-C4FD-4D09-A9E5-00316DA69B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8534" y="393263"/>
            <a:ext cx="5717219" cy="2527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444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EDDEC-2E4A-456F-8CB6-C9C78A32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53533"/>
            <a:ext cx="3921711" cy="1385986"/>
          </a:xfrm>
        </p:spPr>
        <p:txBody>
          <a:bodyPr/>
          <a:lstStyle/>
          <a:p>
            <a:r>
              <a:rPr lang="en-GB" b="1" dirty="0"/>
              <a:t>PGL France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6A57DD-E894-4008-AABF-91F109F6D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799" y="1915368"/>
            <a:ext cx="6389705" cy="2073897"/>
          </a:xfrm>
        </p:spPr>
        <p:txBody>
          <a:bodyPr>
            <a:normAutofit lnSpcReduction="10000"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“A summer trip to last a life time”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Challenging- outside of the comfort zone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Develop new skills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Developing new career relationships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63816F-E7C8-44AC-8924-8CE9F6D57D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5504" y="151962"/>
            <a:ext cx="4905023" cy="2675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310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small boat in a body of water&#10;&#10;Description automatically generated">
            <a:extLst>
              <a:ext uri="{FF2B5EF4-FFF2-40B4-BE49-F238E27FC236}">
                <a16:creationId xmlns:a16="http://schemas.microsoft.com/office/drawing/2014/main" id="{1FB103DB-9F29-438F-B553-1BE5381739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82293C-E885-4299-8B32-112BA7134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accent6"/>
                </a:solidFill>
              </a:rPr>
              <a:t>My Decision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7E0C58C-8DFC-48B6-9252-F90C9DDA51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1519" y="4523362"/>
            <a:ext cx="7242243" cy="1955259"/>
          </a:xfrm>
        </p:spPr>
        <p:txBody>
          <a:bodyPr vert="horz" lIns="91440" tIns="45720" rIns="91440" bIns="45720" rtlCol="0">
            <a:normAutofit/>
          </a:bodyPr>
          <a:lstStyle/>
          <a:p>
            <a:pPr marL="57150" indent="-285750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FFF00"/>
                </a:solidFill>
              </a:rPr>
              <a:t>Financially motivation</a:t>
            </a:r>
          </a:p>
          <a:p>
            <a:pPr marL="57150" indent="-285750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FFFF00"/>
                </a:solidFill>
              </a:rPr>
              <a:t>New experiences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106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8BD07-F312-4C96-9752-39F0DD1EB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467" y="385028"/>
            <a:ext cx="3404203" cy="120407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E8DD61-37DD-40F0-8D23-E55930B68F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2779" y="1586747"/>
            <a:ext cx="10130516" cy="283442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Camp America, (2019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Summer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Camp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In America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[online],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Availabe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hlinkClick r:id="rId2"/>
              </a:rPr>
              <a:t>https://www.campleaders.com/gb/summer-camp-in-america/camp-activities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(Accessed 16 November 2019).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Glamorgan Cricket, (2019),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Sofia Garden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[online], Available: </a:t>
            </a:r>
            <a:r>
              <a:rPr lang="en-GB" dirty="0">
                <a:hlinkClick r:id="rId3"/>
              </a:rPr>
              <a:t>https://www.glamorgancricket.com/sophia-gardens-our-venue</a:t>
            </a:r>
            <a:r>
              <a:rPr lang="en-GB" dirty="0"/>
              <a:t>, (Accessed 16 November 2019).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PGL, (2019),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we offer is different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[online], Available: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https://www.pgl.co.uk/en-gb/adventure-holidays/why-pgl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(Accessed 16 November 2019).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Marie, P., (2019),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Modul- PGL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[online], Available: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https://moodle.uwtsd.ac.uk/course/view.php?id=7860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(Accessed 16 November 2019)</a:t>
            </a:r>
          </a:p>
          <a:p>
            <a:endParaRPr lang="en-GB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15179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272</Words>
  <Application>Microsoft Office PowerPoint</Application>
  <PresentationFormat>Widescreen</PresentationFormat>
  <Paragraphs>39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</vt:lpstr>
      <vt:lpstr>Vapor Trail</vt:lpstr>
      <vt:lpstr>Professional development </vt:lpstr>
      <vt:lpstr>Camp America Qatar Glamorgan- Cricket Club</vt:lpstr>
      <vt:lpstr>Camp America</vt:lpstr>
      <vt:lpstr>Glamorgan- Cricket Club</vt:lpstr>
      <vt:lpstr>PGL France</vt:lpstr>
      <vt:lpstr>My Decision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</dc:title>
  <dc:creator>Florin Craciun (1804614)</dc:creator>
  <cp:lastModifiedBy>Florin Craciun (1804614)</cp:lastModifiedBy>
  <cp:revision>5</cp:revision>
  <dcterms:created xsi:type="dcterms:W3CDTF">2019-11-16T20:50:36Z</dcterms:created>
  <dcterms:modified xsi:type="dcterms:W3CDTF">2019-11-19T11:14:37Z</dcterms:modified>
</cp:coreProperties>
</file>