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6CEC0D-6082-BB5B-2300-AD7807CECCE5}" v="2898" dt="2025-11-19T11:45:06.6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than Thomas (2416742)" userId="S::2416742@student.uwtsd.ac.uk::5e60de75-de7f-45bb-b6ce-fe4f842938d1" providerId="AD" clId="Web-{396CEC0D-6082-BB5B-2300-AD7807CECCE5}"/>
    <pc:docChg chg="addSld modSld">
      <pc:chgData name="Ethan Thomas (2416742)" userId="S::2416742@student.uwtsd.ac.uk::5e60de75-de7f-45bb-b6ce-fe4f842938d1" providerId="AD" clId="Web-{396CEC0D-6082-BB5B-2300-AD7807CECCE5}" dt="2025-11-19T11:45:29.282" v="2714"/>
      <pc:docMkLst>
        <pc:docMk/>
      </pc:docMkLst>
      <pc:sldChg chg="addSp modSp mod setBg">
        <pc:chgData name="Ethan Thomas (2416742)" userId="S::2416742@student.uwtsd.ac.uk::5e60de75-de7f-45bb-b6ce-fe4f842938d1" providerId="AD" clId="Web-{396CEC0D-6082-BB5B-2300-AD7807CECCE5}" dt="2025-11-19T10:16:14.671" v="47" actId="20577"/>
        <pc:sldMkLst>
          <pc:docMk/>
          <pc:sldMk cId="109857222" sldId="256"/>
        </pc:sldMkLst>
        <pc:spChg chg="mod">
          <ac:chgData name="Ethan Thomas (2416742)" userId="S::2416742@student.uwtsd.ac.uk::5e60de75-de7f-45bb-b6ce-fe4f842938d1" providerId="AD" clId="Web-{396CEC0D-6082-BB5B-2300-AD7807CECCE5}" dt="2025-11-19T10:15:15.952" v="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0:16:14.671" v="47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Ethan Thomas (2416742)" userId="S::2416742@student.uwtsd.ac.uk::5e60de75-de7f-45bb-b6ce-fe4f842938d1" providerId="AD" clId="Web-{396CEC0D-6082-BB5B-2300-AD7807CECCE5}" dt="2025-11-19T10:15:15.952" v="7"/>
          <ac:spMkLst>
            <pc:docMk/>
            <pc:sldMk cId="109857222" sldId="256"/>
            <ac:spMk id="8" creationId="{787F4F1C-8D3D-4EC1-B72D-A0470A5A08B8}"/>
          </ac:spMkLst>
        </pc:spChg>
        <pc:grpChg chg="add">
          <ac:chgData name="Ethan Thomas (2416742)" userId="S::2416742@student.uwtsd.ac.uk::5e60de75-de7f-45bb-b6ce-fe4f842938d1" providerId="AD" clId="Web-{396CEC0D-6082-BB5B-2300-AD7807CECCE5}" dt="2025-11-19T10:15:15.952" v="7"/>
          <ac:grpSpMkLst>
            <pc:docMk/>
            <pc:sldMk cId="109857222" sldId="256"/>
            <ac:grpSpMk id="10" creationId="{D1E3DD61-64DB-46AD-B249-E273CD86B051}"/>
          </ac:grpSpMkLst>
        </pc:grpChg>
      </pc:sldChg>
      <pc:sldChg chg="addSp delSp modSp new mod setBg">
        <pc:chgData name="Ethan Thomas (2416742)" userId="S::2416742@student.uwtsd.ac.uk::5e60de75-de7f-45bb-b6ce-fe4f842938d1" providerId="AD" clId="Web-{396CEC0D-6082-BB5B-2300-AD7807CECCE5}" dt="2025-11-19T11:45:29.282" v="2714"/>
        <pc:sldMkLst>
          <pc:docMk/>
          <pc:sldMk cId="1613780671" sldId="257"/>
        </pc:sldMkLst>
        <pc:spChg chg="mod">
          <ac:chgData name="Ethan Thomas (2416742)" userId="S::2416742@student.uwtsd.ac.uk::5e60de75-de7f-45bb-b6ce-fe4f842938d1" providerId="AD" clId="Web-{396CEC0D-6082-BB5B-2300-AD7807CECCE5}" dt="2025-11-19T11:45:29.282" v="2714"/>
          <ac:spMkLst>
            <pc:docMk/>
            <pc:sldMk cId="1613780671" sldId="257"/>
            <ac:spMk id="2" creationId="{81877D41-5AF4-774D-037C-1F2CF8F26C17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45:29.282" v="2714"/>
          <ac:spMkLst>
            <pc:docMk/>
            <pc:sldMk cId="1613780671" sldId="257"/>
            <ac:spMk id="3" creationId="{62CF4B22-5593-AA1E-4D34-6C216896740A}"/>
          </ac:spMkLst>
        </pc:spChg>
        <pc:spChg chg="add del">
          <ac:chgData name="Ethan Thomas (2416742)" userId="S::2416742@student.uwtsd.ac.uk::5e60de75-de7f-45bb-b6ce-fe4f842938d1" providerId="AD" clId="Web-{396CEC0D-6082-BB5B-2300-AD7807CECCE5}" dt="2025-11-19T11:45:29.266" v="2713"/>
          <ac:spMkLst>
            <pc:docMk/>
            <pc:sldMk cId="1613780671" sldId="257"/>
            <ac:spMk id="10" creationId="{F13C74B1-5B17-4795-BED0-7140497B445A}"/>
          </ac:spMkLst>
        </pc:spChg>
        <pc:spChg chg="add del">
          <ac:chgData name="Ethan Thomas (2416742)" userId="S::2416742@student.uwtsd.ac.uk::5e60de75-de7f-45bb-b6ce-fe4f842938d1" providerId="AD" clId="Web-{396CEC0D-6082-BB5B-2300-AD7807CECCE5}" dt="2025-11-19T11:45:29.266" v="2713"/>
          <ac:spMkLst>
            <pc:docMk/>
            <pc:sldMk cId="1613780671" sldId="257"/>
            <ac:spMk id="12" creationId="{D4974D33-8DC5-464E-8C6D-BE58F0669C17}"/>
          </ac:spMkLst>
        </pc:spChg>
        <pc:spChg chg="add">
          <ac:chgData name="Ethan Thomas (2416742)" userId="S::2416742@student.uwtsd.ac.uk::5e60de75-de7f-45bb-b6ce-fe4f842938d1" providerId="AD" clId="Web-{396CEC0D-6082-BB5B-2300-AD7807CECCE5}" dt="2025-11-19T11:45:29.282" v="2714"/>
          <ac:spMkLst>
            <pc:docMk/>
            <pc:sldMk cId="1613780671" sldId="257"/>
            <ac:spMk id="14" creationId="{45D37F4E-DDB4-456B-97E0-9937730A039F}"/>
          </ac:spMkLst>
        </pc:spChg>
        <pc:spChg chg="add">
          <ac:chgData name="Ethan Thomas (2416742)" userId="S::2416742@student.uwtsd.ac.uk::5e60de75-de7f-45bb-b6ce-fe4f842938d1" providerId="AD" clId="Web-{396CEC0D-6082-BB5B-2300-AD7807CECCE5}" dt="2025-11-19T11:45:29.282" v="2714"/>
          <ac:spMkLst>
            <pc:docMk/>
            <pc:sldMk cId="1613780671" sldId="257"/>
            <ac:spMk id="15" creationId="{B2DD41CD-8F47-4F56-AD12-4E2FF7696987}"/>
          </ac:spMkLst>
        </pc:spChg>
        <pc:picChg chg="add del mod">
          <ac:chgData name="Ethan Thomas (2416742)" userId="S::2416742@student.uwtsd.ac.uk::5e60de75-de7f-45bb-b6ce-fe4f842938d1" providerId="AD" clId="Web-{396CEC0D-6082-BB5B-2300-AD7807CECCE5}" dt="2025-11-19T11:44:06.546" v="2710"/>
          <ac:picMkLst>
            <pc:docMk/>
            <pc:sldMk cId="1613780671" sldId="257"/>
            <ac:picMk id="4" creationId="{E6800413-0FAB-8FA0-6214-0827ED626CDE}"/>
          </ac:picMkLst>
        </pc:picChg>
        <pc:picChg chg="add mod">
          <ac:chgData name="Ethan Thomas (2416742)" userId="S::2416742@student.uwtsd.ac.uk::5e60de75-de7f-45bb-b6ce-fe4f842938d1" providerId="AD" clId="Web-{396CEC0D-6082-BB5B-2300-AD7807CECCE5}" dt="2025-11-19T11:45:29.282" v="2714"/>
          <ac:picMkLst>
            <pc:docMk/>
            <pc:sldMk cId="1613780671" sldId="257"/>
            <ac:picMk id="5" creationId="{9986118D-774A-453E-EFF6-A039A55E2242}"/>
          </ac:picMkLst>
        </pc:picChg>
      </pc:sldChg>
      <pc:sldChg chg="modSp new">
        <pc:chgData name="Ethan Thomas (2416742)" userId="S::2416742@student.uwtsd.ac.uk::5e60de75-de7f-45bb-b6ce-fe4f842938d1" providerId="AD" clId="Web-{396CEC0D-6082-BB5B-2300-AD7807CECCE5}" dt="2025-11-19T10:34:53.871" v="630" actId="20577"/>
        <pc:sldMkLst>
          <pc:docMk/>
          <pc:sldMk cId="2035951604" sldId="258"/>
        </pc:sldMkLst>
        <pc:spChg chg="mod">
          <ac:chgData name="Ethan Thomas (2416742)" userId="S::2416742@student.uwtsd.ac.uk::5e60de75-de7f-45bb-b6ce-fe4f842938d1" providerId="AD" clId="Web-{396CEC0D-6082-BB5B-2300-AD7807CECCE5}" dt="2025-11-19T10:25:59.042" v="325" actId="20577"/>
          <ac:spMkLst>
            <pc:docMk/>
            <pc:sldMk cId="2035951604" sldId="258"/>
            <ac:spMk id="2" creationId="{E4B07B91-5976-1F9A-5D4A-D79B8C5FCF8C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0:34:53.871" v="630" actId="20577"/>
          <ac:spMkLst>
            <pc:docMk/>
            <pc:sldMk cId="2035951604" sldId="258"/>
            <ac:spMk id="3" creationId="{8482E08F-C8EA-8FE7-878F-EDE5F6134ABD}"/>
          </ac:spMkLst>
        </pc:spChg>
      </pc:sldChg>
      <pc:sldChg chg="modSp new">
        <pc:chgData name="Ethan Thomas (2416742)" userId="S::2416742@student.uwtsd.ac.uk::5e60de75-de7f-45bb-b6ce-fe4f842938d1" providerId="AD" clId="Web-{396CEC0D-6082-BB5B-2300-AD7807CECCE5}" dt="2025-11-19T11:05:47.460" v="753" actId="20577"/>
        <pc:sldMkLst>
          <pc:docMk/>
          <pc:sldMk cId="2844316998" sldId="259"/>
        </pc:sldMkLst>
        <pc:spChg chg="mod">
          <ac:chgData name="Ethan Thomas (2416742)" userId="S::2416742@student.uwtsd.ac.uk::5e60de75-de7f-45bb-b6ce-fe4f842938d1" providerId="AD" clId="Web-{396CEC0D-6082-BB5B-2300-AD7807CECCE5}" dt="2025-11-19T11:03:28.160" v="637" actId="20577"/>
          <ac:spMkLst>
            <pc:docMk/>
            <pc:sldMk cId="2844316998" sldId="259"/>
            <ac:spMk id="2" creationId="{9B7EF279-8106-C8C0-8655-18483D14BDE1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05:47.460" v="753" actId="20577"/>
          <ac:spMkLst>
            <pc:docMk/>
            <pc:sldMk cId="2844316998" sldId="259"/>
            <ac:spMk id="3" creationId="{B15E3FD8-FAF1-91AD-7004-AD16328EB197}"/>
          </ac:spMkLst>
        </pc:spChg>
      </pc:sldChg>
      <pc:sldChg chg="modSp new">
        <pc:chgData name="Ethan Thomas (2416742)" userId="S::2416742@student.uwtsd.ac.uk::5e60de75-de7f-45bb-b6ce-fe4f842938d1" providerId="AD" clId="Web-{396CEC0D-6082-BB5B-2300-AD7807CECCE5}" dt="2025-11-19T11:09:49.854" v="910" actId="20577"/>
        <pc:sldMkLst>
          <pc:docMk/>
          <pc:sldMk cId="2718308491" sldId="260"/>
        </pc:sldMkLst>
        <pc:spChg chg="mod">
          <ac:chgData name="Ethan Thomas (2416742)" userId="S::2416742@student.uwtsd.ac.uk::5e60de75-de7f-45bb-b6ce-fe4f842938d1" providerId="AD" clId="Web-{396CEC0D-6082-BB5B-2300-AD7807CECCE5}" dt="2025-11-19T11:06:10.023" v="767" actId="20577"/>
          <ac:spMkLst>
            <pc:docMk/>
            <pc:sldMk cId="2718308491" sldId="260"/>
            <ac:spMk id="2" creationId="{BCB4EA12-D38A-D5D8-A820-3008BBF3E8D5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09:49.854" v="910" actId="20577"/>
          <ac:spMkLst>
            <pc:docMk/>
            <pc:sldMk cId="2718308491" sldId="260"/>
            <ac:spMk id="3" creationId="{99A762B9-D1FD-D909-11CD-BCF6E437634F}"/>
          </ac:spMkLst>
        </pc:spChg>
      </pc:sldChg>
      <pc:sldChg chg="addSp delSp modSp new">
        <pc:chgData name="Ethan Thomas (2416742)" userId="S::2416742@student.uwtsd.ac.uk::5e60de75-de7f-45bb-b6ce-fe4f842938d1" providerId="AD" clId="Web-{396CEC0D-6082-BB5B-2300-AD7807CECCE5}" dt="2025-11-19T11:23:31.096" v="1483" actId="14100"/>
        <pc:sldMkLst>
          <pc:docMk/>
          <pc:sldMk cId="2111086624" sldId="261"/>
        </pc:sldMkLst>
        <pc:spChg chg="mod">
          <ac:chgData name="Ethan Thomas (2416742)" userId="S::2416742@student.uwtsd.ac.uk::5e60de75-de7f-45bb-b6ce-fe4f842938d1" providerId="AD" clId="Web-{396CEC0D-6082-BB5B-2300-AD7807CECCE5}" dt="2025-11-19T11:10:43.886" v="922" actId="20577"/>
          <ac:spMkLst>
            <pc:docMk/>
            <pc:sldMk cId="2111086624" sldId="261"/>
            <ac:spMk id="2" creationId="{16EAB512-FEB8-E15E-169E-2D753992ED04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19:03.510" v="1274" actId="14100"/>
          <ac:spMkLst>
            <pc:docMk/>
            <pc:sldMk cId="2111086624" sldId="261"/>
            <ac:spMk id="3" creationId="{634CAD53-82EB-972C-2D46-020A1BB47CA4}"/>
          </ac:spMkLst>
        </pc:spChg>
        <pc:spChg chg="add del">
          <ac:chgData name="Ethan Thomas (2416742)" userId="S::2416742@student.uwtsd.ac.uk::5e60de75-de7f-45bb-b6ce-fe4f842938d1" providerId="AD" clId="Web-{396CEC0D-6082-BB5B-2300-AD7807CECCE5}" dt="2025-11-19T11:19:03.620" v="1276"/>
          <ac:spMkLst>
            <pc:docMk/>
            <pc:sldMk cId="2111086624" sldId="261"/>
            <ac:spMk id="4" creationId="{C21CBC33-A142-2AFC-CA7E-2E1B45ED52A5}"/>
          </ac:spMkLst>
        </pc:spChg>
        <pc:spChg chg="add del">
          <ac:chgData name="Ethan Thomas (2416742)" userId="S::2416742@student.uwtsd.ac.uk::5e60de75-de7f-45bb-b6ce-fe4f842938d1" providerId="AD" clId="Web-{396CEC0D-6082-BB5B-2300-AD7807CECCE5}" dt="2025-11-19T11:19:03.698" v="1278"/>
          <ac:spMkLst>
            <pc:docMk/>
            <pc:sldMk cId="2111086624" sldId="261"/>
            <ac:spMk id="5" creationId="{6B616A98-D020-228B-8D72-EE105FD0C000}"/>
          </ac:spMkLst>
        </pc:spChg>
        <pc:spChg chg="add del">
          <ac:chgData name="Ethan Thomas (2416742)" userId="S::2416742@student.uwtsd.ac.uk::5e60de75-de7f-45bb-b6ce-fe4f842938d1" providerId="AD" clId="Web-{396CEC0D-6082-BB5B-2300-AD7807CECCE5}" dt="2025-11-19T11:19:43.106" v="1285"/>
          <ac:spMkLst>
            <pc:docMk/>
            <pc:sldMk cId="2111086624" sldId="261"/>
            <ac:spMk id="6" creationId="{CFD84654-2C26-968E-50D3-6F42EA0EB418}"/>
          </ac:spMkLst>
        </pc:spChg>
        <pc:spChg chg="add del mod">
          <ac:chgData name="Ethan Thomas (2416742)" userId="S::2416742@student.uwtsd.ac.uk::5e60de75-de7f-45bb-b6ce-fe4f842938d1" providerId="AD" clId="Web-{396CEC0D-6082-BB5B-2300-AD7807CECCE5}" dt="2025-11-19T11:19:44.340" v="1286"/>
          <ac:spMkLst>
            <pc:docMk/>
            <pc:sldMk cId="2111086624" sldId="261"/>
            <ac:spMk id="7" creationId="{051FC92D-7961-0741-0E31-AFB8BD347758}"/>
          </ac:spMkLst>
        </pc:spChg>
        <pc:spChg chg="add mod">
          <ac:chgData name="Ethan Thomas (2416742)" userId="S::2416742@student.uwtsd.ac.uk::5e60de75-de7f-45bb-b6ce-fe4f842938d1" providerId="AD" clId="Web-{396CEC0D-6082-BB5B-2300-AD7807CECCE5}" dt="2025-11-19T11:23:31.096" v="1483" actId="14100"/>
          <ac:spMkLst>
            <pc:docMk/>
            <pc:sldMk cId="2111086624" sldId="261"/>
            <ac:spMk id="8" creationId="{319CED70-CDA7-CE17-F23E-BEA8E7F6D867}"/>
          </ac:spMkLst>
        </pc:spChg>
      </pc:sldChg>
      <pc:sldChg chg="modSp new">
        <pc:chgData name="Ethan Thomas (2416742)" userId="S::2416742@student.uwtsd.ac.uk::5e60de75-de7f-45bb-b6ce-fe4f842938d1" providerId="AD" clId="Web-{396CEC0D-6082-BB5B-2300-AD7807CECCE5}" dt="2025-11-19T11:29:04.881" v="1809" actId="20577"/>
        <pc:sldMkLst>
          <pc:docMk/>
          <pc:sldMk cId="45217600" sldId="262"/>
        </pc:sldMkLst>
        <pc:spChg chg="mod">
          <ac:chgData name="Ethan Thomas (2416742)" userId="S::2416742@student.uwtsd.ac.uk::5e60de75-de7f-45bb-b6ce-fe4f842938d1" providerId="AD" clId="Web-{396CEC0D-6082-BB5B-2300-AD7807CECCE5}" dt="2025-11-19T11:24:26.003" v="1495" actId="20577"/>
          <ac:spMkLst>
            <pc:docMk/>
            <pc:sldMk cId="45217600" sldId="262"/>
            <ac:spMk id="2" creationId="{2B45F6EF-6815-D868-2944-AE7A4E2E20DE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29:04.881" v="1809" actId="20577"/>
          <ac:spMkLst>
            <pc:docMk/>
            <pc:sldMk cId="45217600" sldId="262"/>
            <ac:spMk id="3" creationId="{3253B947-0090-601C-985F-3741AACFAA3D}"/>
          </ac:spMkLst>
        </pc:spChg>
      </pc:sldChg>
      <pc:sldChg chg="modSp new">
        <pc:chgData name="Ethan Thomas (2416742)" userId="S::2416742@student.uwtsd.ac.uk::5e60de75-de7f-45bb-b6ce-fe4f842938d1" providerId="AD" clId="Web-{396CEC0D-6082-BB5B-2300-AD7807CECCE5}" dt="2025-11-19T11:33:38.060" v="2194" actId="20577"/>
        <pc:sldMkLst>
          <pc:docMk/>
          <pc:sldMk cId="3107972701" sldId="263"/>
        </pc:sldMkLst>
        <pc:spChg chg="mod">
          <ac:chgData name="Ethan Thomas (2416742)" userId="S::2416742@student.uwtsd.ac.uk::5e60de75-de7f-45bb-b6ce-fe4f842938d1" providerId="AD" clId="Web-{396CEC0D-6082-BB5B-2300-AD7807CECCE5}" dt="2025-11-19T11:29:51.006" v="1812" actId="20577"/>
          <ac:spMkLst>
            <pc:docMk/>
            <pc:sldMk cId="3107972701" sldId="263"/>
            <ac:spMk id="2" creationId="{7278DA9D-E9B6-B656-B879-A342A61865D2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33:38.060" v="2194" actId="20577"/>
          <ac:spMkLst>
            <pc:docMk/>
            <pc:sldMk cId="3107972701" sldId="263"/>
            <ac:spMk id="3" creationId="{152E5B20-D0CD-F97D-835E-6B15869DB3B1}"/>
          </ac:spMkLst>
        </pc:spChg>
      </pc:sldChg>
      <pc:sldChg chg="modSp new">
        <pc:chgData name="Ethan Thomas (2416742)" userId="S::2416742@student.uwtsd.ac.uk::5e60de75-de7f-45bb-b6ce-fe4f842938d1" providerId="AD" clId="Web-{396CEC0D-6082-BB5B-2300-AD7807CECCE5}" dt="2025-11-19T11:41:07.403" v="2671" actId="20577"/>
        <pc:sldMkLst>
          <pc:docMk/>
          <pc:sldMk cId="4213891865" sldId="264"/>
        </pc:sldMkLst>
        <pc:spChg chg="mod">
          <ac:chgData name="Ethan Thomas (2416742)" userId="S::2416742@student.uwtsd.ac.uk::5e60de75-de7f-45bb-b6ce-fe4f842938d1" providerId="AD" clId="Web-{396CEC0D-6082-BB5B-2300-AD7807CECCE5}" dt="2025-11-19T11:35:28.644" v="2240" actId="20577"/>
          <ac:spMkLst>
            <pc:docMk/>
            <pc:sldMk cId="4213891865" sldId="264"/>
            <ac:spMk id="2" creationId="{28EAD1B3-CDC6-EB83-455C-2DEA656A39C6}"/>
          </ac:spMkLst>
        </pc:spChg>
        <pc:spChg chg="mod">
          <ac:chgData name="Ethan Thomas (2416742)" userId="S::2416742@student.uwtsd.ac.uk::5e60de75-de7f-45bb-b6ce-fe4f842938d1" providerId="AD" clId="Web-{396CEC0D-6082-BB5B-2300-AD7807CECCE5}" dt="2025-11-19T11:41:07.403" v="2671" actId="20577"/>
          <ac:spMkLst>
            <pc:docMk/>
            <pc:sldMk cId="4213891865" sldId="264"/>
            <ac:spMk id="3" creationId="{543DE412-C188-7FC9-4427-CE124729E417}"/>
          </ac:spMkLst>
        </pc:spChg>
      </pc:sldChg>
      <pc:sldChg chg="delSp modSp new">
        <pc:chgData name="Ethan Thomas (2416742)" userId="S::2416742@student.uwtsd.ac.uk::5e60de75-de7f-45bb-b6ce-fe4f842938d1" providerId="AD" clId="Web-{396CEC0D-6082-BB5B-2300-AD7807CECCE5}" dt="2025-11-19T11:41:45.560" v="2708"/>
        <pc:sldMkLst>
          <pc:docMk/>
          <pc:sldMk cId="3732010673" sldId="265"/>
        </pc:sldMkLst>
        <pc:spChg chg="mod">
          <ac:chgData name="Ethan Thomas (2416742)" userId="S::2416742@student.uwtsd.ac.uk::5e60de75-de7f-45bb-b6ce-fe4f842938d1" providerId="AD" clId="Web-{396CEC0D-6082-BB5B-2300-AD7807CECCE5}" dt="2025-11-19T11:41:39.575" v="2707" actId="20577"/>
          <ac:spMkLst>
            <pc:docMk/>
            <pc:sldMk cId="3732010673" sldId="265"/>
            <ac:spMk id="2" creationId="{064F612F-A1D0-54D3-518B-515EF6C9AA37}"/>
          </ac:spMkLst>
        </pc:spChg>
        <pc:spChg chg="del">
          <ac:chgData name="Ethan Thomas (2416742)" userId="S::2416742@student.uwtsd.ac.uk::5e60de75-de7f-45bb-b6ce-fe4f842938d1" providerId="AD" clId="Web-{396CEC0D-6082-BB5B-2300-AD7807CECCE5}" dt="2025-11-19T11:41:45.560" v="2708"/>
          <ac:spMkLst>
            <pc:docMk/>
            <pc:sldMk cId="3732010673" sldId="265"/>
            <ac:spMk id="3" creationId="{C5B19541-EBD7-1D63-A55C-281C7B17843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1120676"/>
            <a:ext cx="7021513" cy="2308324"/>
          </a:xfrm>
        </p:spPr>
        <p:txBody>
          <a:bodyPr>
            <a:normAutofit/>
          </a:bodyPr>
          <a:lstStyle/>
          <a:p>
            <a:pPr algn="l"/>
            <a:r>
              <a:rPr lang="en-GB" sz="7200">
                <a:solidFill>
                  <a:schemeClr val="bg1"/>
                </a:solidFill>
              </a:rPr>
              <a:t>NutriPrints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024" y="3809999"/>
            <a:ext cx="7025753" cy="10127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The sustainable nutrition bar made from food waste. Utilising 3D printing processes.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877D41-5AF4-774D-037C-1F2CF8F26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/>
              <a:t>Context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F4B22-5593-AA1E-4D34-6C2168967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/>
              <a:t>NutriPrints is a nutrition bar company that repurposes food waste and turns it into a nutrient dense snack bar.</a:t>
            </a:r>
          </a:p>
          <a:p>
            <a:r>
              <a:rPr lang="en-GB" sz="2000"/>
              <a:t>We utilise 3D printing during the production of this product.</a:t>
            </a:r>
          </a:p>
          <a:p>
            <a:r>
              <a:rPr lang="en-GB" sz="2000"/>
              <a:t>This idea exists in a few companies across the globe but its not a very common product, especially in the UK. </a:t>
            </a:r>
          </a:p>
          <a:p>
            <a:r>
              <a:rPr lang="en-GB" sz="2000"/>
              <a:t>The target market for this product will be health-conscious consumers and environmentally conscious consumers. As the product will be high in fibre and protein and won't be harmful to the environment  through its production.</a:t>
            </a:r>
          </a:p>
        </p:txBody>
      </p:sp>
      <p:pic>
        <p:nvPicPr>
          <p:cNvPr id="5" name="Picture 4" descr="Protein Bars Manufacturers | Healthy Snacks Supplier">
            <a:extLst>
              <a:ext uri="{FF2B5EF4-FFF2-40B4-BE49-F238E27FC236}">
                <a16:creationId xmlns:a16="http://schemas.microsoft.com/office/drawing/2014/main" id="{9986118D-774A-453E-EFF6-A039A55E22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089" r="23695" b="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80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07B91-5976-1F9A-5D4A-D79B8C5FC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Industry Improvements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2E08F-C8EA-8FE7-878F-EDE5F6134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The food industry produces roughly 9.5 million tonnes of waste yearly. </a:t>
            </a:r>
            <a:r>
              <a:rPr lang="en-GB" dirty="0" err="1"/>
              <a:t>NutriPrints</a:t>
            </a:r>
            <a:r>
              <a:rPr lang="en-GB" dirty="0"/>
              <a:t> has the potential to reduce this by repurposing the food waste and turning it into a snack.</a:t>
            </a:r>
          </a:p>
          <a:p>
            <a:r>
              <a:rPr lang="en-GB" dirty="0" err="1"/>
              <a:t>NutriPrints</a:t>
            </a:r>
            <a:r>
              <a:rPr lang="en-GB" dirty="0"/>
              <a:t> will use under-used surplus foods such as fruit pulp, skins and spent grains in the product, utilising what would usually be discarded.</a:t>
            </a:r>
          </a:p>
          <a:p>
            <a:r>
              <a:rPr lang="en-GB" dirty="0" err="1"/>
              <a:t>NutriPrints</a:t>
            </a:r>
            <a:r>
              <a:rPr lang="en-GB" dirty="0"/>
              <a:t> includes nutrients that are often ignored and forgotten about:</a:t>
            </a:r>
          </a:p>
          <a:p>
            <a:r>
              <a:rPr lang="en-GB" dirty="0"/>
              <a:t>Fiber from </a:t>
            </a:r>
            <a:r>
              <a:rPr lang="en-GB" dirty="0" err="1"/>
              <a:t>fuit</a:t>
            </a:r>
            <a:r>
              <a:rPr lang="en-GB" dirty="0"/>
              <a:t> skins</a:t>
            </a:r>
          </a:p>
          <a:p>
            <a:r>
              <a:rPr lang="en-GB" dirty="0"/>
              <a:t>Proteins from spent grains and beans</a:t>
            </a:r>
          </a:p>
          <a:p>
            <a:r>
              <a:rPr lang="en-GB" dirty="0"/>
              <a:t>Antioxidants from pulp and by-products.</a:t>
            </a:r>
          </a:p>
        </p:txBody>
      </p:sp>
    </p:spTree>
    <p:extLst>
      <p:ext uri="{BB962C8B-B14F-4D97-AF65-F5344CB8AC3E}">
        <p14:creationId xmlns:p14="http://schemas.microsoft.com/office/powerpoint/2010/main" val="2035951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EF279-8106-C8C0-8655-18483D14B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Argument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3FD8-FAF1-91AD-7004-AD16328EB1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Why switch to </a:t>
            </a:r>
            <a:r>
              <a:rPr lang="en-GB" dirty="0" err="1"/>
              <a:t>NutriPrints</a:t>
            </a:r>
            <a:r>
              <a:rPr lang="en-GB" dirty="0"/>
              <a:t>? It solves a real world problem that has large scale impact – climate change.</a:t>
            </a:r>
          </a:p>
          <a:p>
            <a:r>
              <a:rPr lang="en-GB" dirty="0"/>
              <a:t>You don't have to sacrifice anything.</a:t>
            </a:r>
          </a:p>
          <a:p>
            <a:r>
              <a:rPr lang="en-GB" dirty="0"/>
              <a:t>It tastes great and delivers high quality nutrition.</a:t>
            </a:r>
          </a:p>
          <a:p>
            <a:r>
              <a:rPr lang="en-GB" dirty="0"/>
              <a:t>Reduces guilt around snacking.</a:t>
            </a:r>
          </a:p>
          <a:p>
            <a:r>
              <a:rPr lang="en-GB" dirty="0"/>
              <a:t>We support a circular economy.</a:t>
            </a:r>
          </a:p>
        </p:txBody>
      </p:sp>
    </p:spTree>
    <p:extLst>
      <p:ext uri="{BB962C8B-B14F-4D97-AF65-F5344CB8AC3E}">
        <p14:creationId xmlns:p14="http://schemas.microsoft.com/office/powerpoint/2010/main" val="2844316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EA12-D38A-D5D8-A820-3008BBF3E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</a:t>
            </a:r>
            <a:r>
              <a:rPr lang="en-GB" dirty="0" err="1"/>
              <a:t>NutriPrint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762B9-D1FD-D909-11CD-BCF6E4376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Reduces food waste.</a:t>
            </a:r>
            <a:endParaRPr lang="en-US" dirty="0"/>
          </a:p>
          <a:p>
            <a:r>
              <a:rPr lang="en-GB" dirty="0"/>
              <a:t>Lowers greenhouse gas emissions.</a:t>
            </a:r>
          </a:p>
          <a:p>
            <a:r>
              <a:rPr lang="en-GB" dirty="0"/>
              <a:t>High in natural nutrients.</a:t>
            </a:r>
          </a:p>
          <a:p>
            <a:r>
              <a:rPr lang="en-GB" dirty="0"/>
              <a:t>Less reliance on artificial additives. </a:t>
            </a:r>
          </a:p>
          <a:p>
            <a:r>
              <a:rPr lang="en-GB" dirty="0"/>
              <a:t>Helps consumers meet dietary needs.</a:t>
            </a:r>
          </a:p>
          <a:p>
            <a:r>
              <a:rPr lang="en-GB" dirty="0"/>
              <a:t>Easy way to help the planet. </a:t>
            </a:r>
          </a:p>
          <a:p>
            <a:r>
              <a:rPr lang="en-GB" dirty="0"/>
              <a:t>Meets modern values.</a:t>
            </a:r>
          </a:p>
          <a:p>
            <a:r>
              <a:rPr lang="en-GB" dirty="0"/>
              <a:t>Less manufacturing waste as 3D printing minimizes waste.</a:t>
            </a:r>
          </a:p>
        </p:txBody>
      </p:sp>
    </p:spTree>
    <p:extLst>
      <p:ext uri="{BB962C8B-B14F-4D97-AF65-F5344CB8AC3E}">
        <p14:creationId xmlns:p14="http://schemas.microsoft.com/office/powerpoint/2010/main" val="2718308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AB512-FEB8-E15E-169E-2D753992E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Downsides and mitigations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CAD53-82EB-972C-2D46-020A1BB4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3564"/>
            <a:ext cx="5251939" cy="44333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Challenges:</a:t>
            </a:r>
          </a:p>
          <a:p>
            <a:pPr marL="0" indent="0">
              <a:buNone/>
            </a:pPr>
            <a:r>
              <a:rPr lang="en-GB" dirty="0"/>
              <a:t>Inconsistent waste ingredients.</a:t>
            </a:r>
          </a:p>
          <a:p>
            <a:pPr marL="0" indent="0">
              <a:buNone/>
            </a:pPr>
            <a:r>
              <a:rPr lang="en-GB" dirty="0"/>
              <a:t>Slow printing speed.</a:t>
            </a:r>
          </a:p>
          <a:p>
            <a:pPr marL="0" indent="0">
              <a:buNone/>
            </a:pPr>
            <a:r>
              <a:rPr lang="en-GB" dirty="0"/>
              <a:t>High equipment costs.</a:t>
            </a:r>
          </a:p>
          <a:p>
            <a:pPr marL="0" indent="0">
              <a:buNone/>
            </a:pPr>
            <a:r>
              <a:rPr lang="en-GB" dirty="0"/>
              <a:t>Consumer </a:t>
            </a:r>
            <a:r>
              <a:rPr lang="en-GB" dirty="0" err="1"/>
              <a:t>skepticism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Texture/flow issues.</a:t>
            </a:r>
          </a:p>
          <a:p>
            <a:pPr marL="0" indent="0">
              <a:buNone/>
            </a:pPr>
            <a:r>
              <a:rPr lang="en-GB" dirty="0"/>
              <a:t>Regulatory hurdles.</a:t>
            </a:r>
          </a:p>
          <a:p>
            <a:pPr marL="0" indent="0">
              <a:buNone/>
            </a:pPr>
            <a:r>
              <a:rPr lang="en-GB" dirty="0"/>
              <a:t>Energy use.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D84654-2C26-968E-50D3-6F42EA0EB418}"/>
              </a:ext>
            </a:extLst>
          </p:cNvPr>
          <p:cNvSpPr txBox="1"/>
          <p:nvPr/>
        </p:nvSpPr>
        <p:spPr>
          <a:xfrm>
            <a:off x="6686837" y="2049734"/>
            <a:ext cx="3897854" cy="38978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1FC92D-7961-0741-0E31-AFB8BD347758}"/>
              </a:ext>
            </a:extLst>
          </p:cNvPr>
          <p:cNvSpPr txBox="1"/>
          <p:nvPr/>
        </p:nvSpPr>
        <p:spPr>
          <a:xfrm>
            <a:off x="7207671" y="2419358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9CED70-CDA7-CE17-F23E-BEA8E7F6D867}"/>
              </a:ext>
            </a:extLst>
          </p:cNvPr>
          <p:cNvSpPr txBox="1"/>
          <p:nvPr/>
        </p:nvSpPr>
        <p:spPr>
          <a:xfrm>
            <a:off x="5713762" y="1722301"/>
            <a:ext cx="6314315" cy="49786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800" dirty="0"/>
              <a:t>Mitigations:</a:t>
            </a:r>
          </a:p>
          <a:p>
            <a:r>
              <a:rPr lang="en-GB" sz="2800" dirty="0"/>
              <a:t>Standardise preprocessing &amp; quality control.</a:t>
            </a:r>
          </a:p>
          <a:p>
            <a:r>
              <a:rPr lang="en-GB" sz="2800" dirty="0"/>
              <a:t>Multi-nozzle printing and multiple printers.</a:t>
            </a:r>
          </a:p>
          <a:p>
            <a:r>
              <a:rPr lang="en-GB" sz="2800" dirty="0"/>
              <a:t>Leasing + grants.</a:t>
            </a:r>
          </a:p>
          <a:p>
            <a:r>
              <a:rPr lang="en-GB" sz="2800" dirty="0"/>
              <a:t>Transparent branding + education.</a:t>
            </a:r>
          </a:p>
          <a:p>
            <a:r>
              <a:rPr lang="en-GB" sz="2800" dirty="0"/>
              <a:t>Fine milling + natural binders.</a:t>
            </a:r>
          </a:p>
          <a:p>
            <a:r>
              <a:rPr lang="en-GB" sz="2800" dirty="0"/>
              <a:t>Strong food safety protocols.</a:t>
            </a:r>
          </a:p>
          <a:p>
            <a:r>
              <a:rPr lang="en-GB" sz="2800" dirty="0"/>
              <a:t>Energy-efficient printing.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086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5F6EF-6815-D868-2944-AE7A4E2E2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Expertise Needed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3B947-0090-601C-985F-3741AACFA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3564"/>
            <a:ext cx="11136923" cy="44333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Food science &amp; nutrition – for safe, nutritious formulations.</a:t>
            </a:r>
          </a:p>
          <a:p>
            <a:r>
              <a:rPr lang="en-GB" dirty="0"/>
              <a:t>Food engineering- to turn waste into usable ingredients.</a:t>
            </a:r>
          </a:p>
          <a:p>
            <a:r>
              <a:rPr lang="en-GB" dirty="0"/>
              <a:t>3D printing engineering - for printer setup and printable mixtures.</a:t>
            </a:r>
          </a:p>
          <a:p>
            <a:r>
              <a:rPr lang="en-GB" dirty="0"/>
              <a:t>Product/food design - to create unique printed shapes &amp; textures.</a:t>
            </a:r>
          </a:p>
          <a:p>
            <a:r>
              <a:rPr lang="en-GB" dirty="0"/>
              <a:t>Food safety &amp; QA - to meet regulations and prevent contaminations.</a:t>
            </a:r>
          </a:p>
          <a:p>
            <a:r>
              <a:rPr lang="en-GB" dirty="0"/>
              <a:t>Sustainability experts - to validate environmental impact.</a:t>
            </a:r>
          </a:p>
          <a:p>
            <a:r>
              <a:rPr lang="en-GB" dirty="0"/>
              <a:t>Business &amp; supply chain - to manage sourcing and scaling.</a:t>
            </a:r>
          </a:p>
          <a:p>
            <a:r>
              <a:rPr lang="en-GB" dirty="0"/>
              <a:t>Branding &amp; marketing - to educate and excite consumers.</a:t>
            </a:r>
          </a:p>
        </p:txBody>
      </p:sp>
    </p:spTree>
    <p:extLst>
      <p:ext uri="{BB962C8B-B14F-4D97-AF65-F5344CB8AC3E}">
        <p14:creationId xmlns:p14="http://schemas.microsoft.com/office/powerpoint/2010/main" val="45217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8DA9D-E9B6-B656-B879-A342A6186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Providers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E5B20-D0CD-F97D-835E-6B15869DB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Food scientists &amp; nutritionists – recipe and nutrition balance.</a:t>
            </a:r>
          </a:p>
          <a:p>
            <a:r>
              <a:rPr lang="en-GB" dirty="0"/>
              <a:t>Food engineers - turn waste into usable ingredients.</a:t>
            </a:r>
          </a:p>
          <a:p>
            <a:r>
              <a:rPr lang="en-GB" dirty="0"/>
              <a:t>3D printing specialists - develop printing process and equipment.</a:t>
            </a:r>
          </a:p>
          <a:p>
            <a:r>
              <a:rPr lang="en-GB" dirty="0"/>
              <a:t>Product designers - create shapes, textures and visual appeal.</a:t>
            </a:r>
          </a:p>
          <a:p>
            <a:r>
              <a:rPr lang="en-GB" dirty="0"/>
              <a:t>Food safety professionals - ensure hygiene &amp; legal compliance. </a:t>
            </a:r>
          </a:p>
          <a:p>
            <a:r>
              <a:rPr lang="en-GB" dirty="0"/>
              <a:t>Sustainability experts - validate environmental impact.</a:t>
            </a:r>
          </a:p>
          <a:p>
            <a:r>
              <a:rPr lang="en-GB" dirty="0"/>
              <a:t>Business &amp; logistics team - source waste, manage operations.</a:t>
            </a:r>
          </a:p>
          <a:p>
            <a:r>
              <a:rPr lang="en-GB" dirty="0"/>
              <a:t>Marketing &amp; branding experts - promote the idea to consumers.</a:t>
            </a:r>
          </a:p>
        </p:txBody>
      </p:sp>
    </p:spTree>
    <p:extLst>
      <p:ext uri="{BB962C8B-B14F-4D97-AF65-F5344CB8AC3E}">
        <p14:creationId xmlns:p14="http://schemas.microsoft.com/office/powerpoint/2010/main" val="3107972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AD1B3-CDC6-EB83-455C-2DEA656A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Stakeholders with Vested Interests – </a:t>
            </a:r>
            <a:r>
              <a:rPr lang="en-GB" dirty="0" err="1"/>
              <a:t>Who+Why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DE412-C188-7FC9-4427-CE124729E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Farmers &amp; food producers – sell waste + reduce disposal costs.</a:t>
            </a:r>
          </a:p>
          <a:p>
            <a:r>
              <a:rPr lang="en-GB" dirty="0"/>
              <a:t>Ingredient suppliers - new markets + sustainable branding.</a:t>
            </a:r>
          </a:p>
          <a:p>
            <a:r>
              <a:rPr lang="en-GB" dirty="0"/>
              <a:t>Universities - research &amp; innovation opportunities.</a:t>
            </a:r>
          </a:p>
          <a:p>
            <a:r>
              <a:rPr lang="en-GB" dirty="0"/>
              <a:t>Environmental NGO's - food waste reduction aligns with mission.</a:t>
            </a:r>
          </a:p>
          <a:p>
            <a:r>
              <a:rPr lang="en-GB" dirty="0"/>
              <a:t>Retailers – attractive product for eco-conscious buyers.</a:t>
            </a:r>
          </a:p>
          <a:p>
            <a:r>
              <a:rPr lang="en-GB" dirty="0"/>
              <a:t>Waste/logistics companies - new value stream from food waste.</a:t>
            </a:r>
          </a:p>
          <a:p>
            <a:r>
              <a:rPr lang="en-GB" dirty="0"/>
              <a:t>Schools/hospitals - nutritious, sustainable food.</a:t>
            </a:r>
          </a:p>
          <a:p>
            <a:r>
              <a:rPr lang="en-GB" dirty="0"/>
              <a:t>Investors - high growth food tech &amp; sustainability opportunity.</a:t>
            </a:r>
          </a:p>
          <a:p>
            <a:r>
              <a:rPr lang="en-GB" dirty="0"/>
              <a:t>Chefs/influencers - Creative, innovative food platform.</a:t>
            </a:r>
          </a:p>
        </p:txBody>
      </p:sp>
    </p:spTree>
    <p:extLst>
      <p:ext uri="{BB962C8B-B14F-4D97-AF65-F5344CB8AC3E}">
        <p14:creationId xmlns:p14="http://schemas.microsoft.com/office/powerpoint/2010/main" val="4213891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612F-A1D0-54D3-518B-515EF6C9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listening, all questions are welcome.</a:t>
            </a:r>
          </a:p>
        </p:txBody>
      </p:sp>
    </p:spTree>
    <p:extLst>
      <p:ext uri="{BB962C8B-B14F-4D97-AF65-F5344CB8AC3E}">
        <p14:creationId xmlns:p14="http://schemas.microsoft.com/office/powerpoint/2010/main" val="3732010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NutriPrints</vt:lpstr>
      <vt:lpstr>Context</vt:lpstr>
      <vt:lpstr>Industry Improvements</vt:lpstr>
      <vt:lpstr>Argument</vt:lpstr>
      <vt:lpstr>Benefits of NutriPrint</vt:lpstr>
      <vt:lpstr>Downsides and mitigations</vt:lpstr>
      <vt:lpstr>Expertise Needed</vt:lpstr>
      <vt:lpstr>Providers</vt:lpstr>
      <vt:lpstr>Stakeholders with Vested Interests – Who+Why</vt:lpstr>
      <vt:lpstr>Thank you for listening, all questions are welcome.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334</cp:revision>
  <dcterms:created xsi:type="dcterms:W3CDTF">2025-11-19T10:14:00Z</dcterms:created>
  <dcterms:modified xsi:type="dcterms:W3CDTF">2025-11-19T11:45:29Z</dcterms:modified>
</cp:coreProperties>
</file>