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78" autoAdjust="0"/>
    <p:restoredTop sz="94660"/>
  </p:normalViewPr>
  <p:slideViewPr>
    <p:cSldViewPr snapToGrid="0">
      <p:cViewPr>
        <p:scale>
          <a:sx n="80" d="100"/>
          <a:sy n="80" d="100"/>
        </p:scale>
        <p:origin x="-184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009A4F-4C7C-4FF0-A05A-EAF081B579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AB11AC-9B96-4C3F-BBF5-2C16D8013E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3DDC23-F578-4AF4-8351-89921436C2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CC5F1C-049E-46C6-81D6-10AC6F98BB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2D19E5-EA7E-4C42-8993-9C517ADFF3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251893-BB85-42B8-9CA9-D7C89E7732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2D927E-796F-4BCB-809A-EA817251A2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C2360E-9F23-4F3E-BA35-F1A2EC8624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6385A8-7F4B-4349-BD24-B023BD00E0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A859B3-7EA4-469A-9633-DEA44C7442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404DA1-7D9C-4EFF-B207-810A5D21FF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607AD4F-60FE-4614-A2A3-D1E920235B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775B8F1-35F7-4B3E-9BA5-7A2E23CF5B1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Fractions of Amounts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given fraction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of each number.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2" name="Line 4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7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1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5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9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3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7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1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5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9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3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39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7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1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5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9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3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7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80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1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5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43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9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3830638" y="19081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118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45</cp:revision>
  <dcterms:created xsi:type="dcterms:W3CDTF">2006-03-03T16:34:11Z</dcterms:created>
  <dcterms:modified xsi:type="dcterms:W3CDTF">2011-11-25T20:13:55Z</dcterms:modified>
</cp:coreProperties>
</file>