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113" dt="2026-10-04T13:52:24.804"/>
    <p1510:client id="{27E10788-ACF9-97D0-F61D-7AA55F9E5B6D}" v="18" dt="2026-10-03T18:10:57.199"/>
    <p1510:client id="{8DEAAF55-611F-28EF-C86E-340A84726A33}" v="117" dt="2026-10-04T10:19:27.074"/>
    <p1510:client id="{EE20E01A-02F4-B5FB-998B-027BDE56EAE7}" v="234" dt="2026-10-04T12:49:44.9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a Josan (2606336)" userId="S::2606336@student.uwtsd.ac.uk::7ce3ca47-80a5-48be-b702-ab3ab765a339" providerId="AD" clId="Web-{27E10788-ACF9-97D0-F61D-7AA55F9E5B6D}"/>
    <pc:docChg chg="addSld modSld">
      <pc:chgData name="Marina Josan (2606336)" userId="S::2606336@student.uwtsd.ac.uk::7ce3ca47-80a5-48be-b702-ab3ab765a339" providerId="AD" clId="Web-{27E10788-ACF9-97D0-F61D-7AA55F9E5B6D}" dt="2026-10-03T18:13:24.751" v="143"/>
      <pc:docMkLst>
        <pc:docMk/>
      </pc:docMkLst>
      <pc:sldChg chg="addSp delSp modSp mod setBg setClrOvrMap">
        <pc:chgData name="Marina Josan (2606336)" userId="S::2606336@student.uwtsd.ac.uk::7ce3ca47-80a5-48be-b702-ab3ab765a339" providerId="AD" clId="Web-{27E10788-ACF9-97D0-F61D-7AA55F9E5B6D}" dt="2026-10-03T18:13:24.751" v="143"/>
        <pc:sldMkLst>
          <pc:docMk/>
          <pc:sldMk cId="109857222" sldId="256"/>
        </pc:sldMkLst>
        <pc:spChg chg="mod ord">
          <ac:chgData name="Marina Josan (2606336)" userId="S::2606336@student.uwtsd.ac.uk::7ce3ca47-80a5-48be-b702-ab3ab765a339" providerId="AD" clId="Web-{27E10788-ACF9-97D0-F61D-7AA55F9E5B6D}" dt="2026-10-03T18:13:24.751" v="14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rina Josan (2606336)" userId="S::2606336@student.uwtsd.ac.uk::7ce3ca47-80a5-48be-b702-ab3ab765a339" providerId="AD" clId="Web-{27E10788-ACF9-97D0-F61D-7AA55F9E5B6D}" dt="2026-10-03T18:13:24.751" v="14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8:18.093" v="7"/>
          <ac:spMkLst>
            <pc:docMk/>
            <pc:sldMk cId="109857222" sldId="256"/>
            <ac:spMk id="8" creationId="{4E94261F-1ED3-4E90-88E6-13479144005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8:18.062" v="6"/>
          <ac:spMkLst>
            <pc:docMk/>
            <pc:sldMk cId="109857222" sldId="256"/>
            <ac:spMk id="15" creationId="{3677BAFB-3BD3-41BB-9107-FAE224AE21C4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8:18.062" v="6"/>
          <ac:spMkLst>
            <pc:docMk/>
            <pc:sldMk cId="109857222" sldId="256"/>
            <ac:spMk id="17" creationId="{E6823A9B-C188-42D4-847C-3AD928DB145C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8:18.062" v="6"/>
          <ac:spMkLst>
            <pc:docMk/>
            <pc:sldMk cId="109857222" sldId="256"/>
            <ac:spMk id="19" creationId="{34B557F3-1A0C-4749-A6DB-EAC082DF390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8:18.062" v="6"/>
          <ac:spMkLst>
            <pc:docMk/>
            <pc:sldMk cId="109857222" sldId="256"/>
            <ac:spMk id="21" creationId="{55D55AA6-3751-494F-868A-DCEDC5CE82BF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8:18.062" v="6"/>
          <ac:spMkLst>
            <pc:docMk/>
            <pc:sldMk cId="109857222" sldId="256"/>
            <ac:spMk id="23" creationId="{4D4C00DC-4DC6-4CD2-9E31-F17E6CEBC5A6}"/>
          </ac:spMkLst>
        </pc:spChg>
        <pc:spChg chg="del">
          <ac:chgData name="Marina Josan (2606336)" userId="S::2606336@student.uwtsd.ac.uk::7ce3ca47-80a5-48be-b702-ab3ab765a339" providerId="AD" clId="Web-{27E10788-ACF9-97D0-F61D-7AA55F9E5B6D}" dt="2026-10-03T17:58:18.062" v="6"/>
          <ac:spMkLst>
            <pc:docMk/>
            <pc:sldMk cId="109857222" sldId="256"/>
            <ac:spMk id="25" creationId="{D82AB1B2-7970-42CF-8BF5-567C69E9FFF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8:18.062" v="6"/>
          <ac:spMkLst>
            <pc:docMk/>
            <pc:sldMk cId="109857222" sldId="256"/>
            <ac:spMk id="31" creationId="{C10FB9CA-E7FA-462C-B537-F1224ED1ACF4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8:18.062" v="6"/>
          <ac:spMkLst>
            <pc:docMk/>
            <pc:sldMk cId="109857222" sldId="256"/>
            <ac:spMk id="33" creationId="{D8469AE7-A75B-4F37-850B-EF5974ABED2C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23.111" v="16"/>
          <ac:spMkLst>
            <pc:docMk/>
            <pc:sldMk cId="109857222" sldId="256"/>
            <ac:spMk id="206" creationId="{A8DB9CD9-59B1-4D73-BC4C-98796A48EF9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23.111" v="16"/>
          <ac:spMkLst>
            <pc:docMk/>
            <pc:sldMk cId="109857222" sldId="256"/>
            <ac:spMk id="207" creationId="{8874A6A9-41FF-4E33-AFA8-F9F81436A59E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11.704" v="9"/>
          <ac:spMkLst>
            <pc:docMk/>
            <pc:sldMk cId="109857222" sldId="256"/>
            <ac:spMk id="216" creationId="{27427488-068E-4B55-AC8D-CD070B8CD46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20.330" v="13"/>
          <ac:spMkLst>
            <pc:docMk/>
            <pc:sldMk cId="109857222" sldId="256"/>
            <ac:spMk id="220" creationId="{2A39B854-4B6C-4F7F-A602-6F97770CED70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11.704" v="9"/>
          <ac:spMkLst>
            <pc:docMk/>
            <pc:sldMk cId="109857222" sldId="256"/>
            <ac:spMk id="222" creationId="{892DFB46-732E-492D-A044-8BD03B8778E7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11.704" v="9"/>
          <ac:spMkLst>
            <pc:docMk/>
            <pc:sldMk cId="109857222" sldId="256"/>
            <ac:spMk id="224" creationId="{A20AF199-99C2-4569-9CAF-24514AE5E82A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16.330" v="11"/>
          <ac:spMkLst>
            <pc:docMk/>
            <pc:sldMk cId="109857222" sldId="256"/>
            <ac:spMk id="226" creationId="{C3896A03-3945-419A-B66B-4EE266EDD15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16.330" v="11"/>
          <ac:spMkLst>
            <pc:docMk/>
            <pc:sldMk cId="109857222" sldId="256"/>
            <ac:spMk id="227" creationId="{B34F5AD2-EDBD-4BBD-A55C-EAFFD0C7097A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20.330" v="13"/>
          <ac:spMkLst>
            <pc:docMk/>
            <pc:sldMk cId="109857222" sldId="256"/>
            <ac:spMk id="229" creationId="{4D24BFD5-D814-402B-B6C4-EEF6AE14B0F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20.330" v="13"/>
          <ac:spMkLst>
            <pc:docMk/>
            <pc:sldMk cId="109857222" sldId="256"/>
            <ac:spMk id="230" creationId="{36FED7E8-9A97-475F-9FA4-113410D4433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23.095" v="15"/>
          <ac:spMkLst>
            <pc:docMk/>
            <pc:sldMk cId="109857222" sldId="256"/>
            <ac:spMk id="232" creationId="{27250CB5-9DDC-48C3-9D2D-C15BFFF4F33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23.095" v="15"/>
          <ac:spMkLst>
            <pc:docMk/>
            <pc:sldMk cId="109857222" sldId="256"/>
            <ac:spMk id="233" creationId="{C38FEF35-B9B3-413E-A8C4-9FF5A15A4E73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7:59:23.095" v="15"/>
          <ac:spMkLst>
            <pc:docMk/>
            <pc:sldMk cId="109857222" sldId="256"/>
            <ac:spMk id="234" creationId="{A7ECB318-89A9-43A0-BC79-4B763473F8B3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46.692" v="26"/>
          <ac:spMkLst>
            <pc:docMk/>
            <pc:sldMk cId="109857222" sldId="256"/>
            <ac:spMk id="236" creationId="{4E1BEB12-92AF-4445-98AD-4C7756E7C93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46.692" v="26"/>
          <ac:spMkLst>
            <pc:docMk/>
            <pc:sldMk cId="109857222" sldId="256"/>
            <ac:spMk id="237" creationId="{D0522C2C-7B5C-48A7-A969-03941E5D2E76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46.692" v="26"/>
          <ac:spMkLst>
            <pc:docMk/>
            <pc:sldMk cId="109857222" sldId="256"/>
            <ac:spMk id="238" creationId="{9C682A1A-5B2D-4111-BBD6-620165633E5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46.692" v="26"/>
          <ac:spMkLst>
            <pc:docMk/>
            <pc:sldMk cId="109857222" sldId="256"/>
            <ac:spMk id="239" creationId="{D6EE29F2-D77F-4BD0-A20B-334D316A1C9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46.692" v="26"/>
          <ac:spMkLst>
            <pc:docMk/>
            <pc:sldMk cId="109857222" sldId="256"/>
            <ac:spMk id="240" creationId="{22D09ED2-868F-42C6-866E-F92E0CEF314F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35.036" v="19"/>
          <ac:spMkLst>
            <pc:docMk/>
            <pc:sldMk cId="109857222" sldId="256"/>
            <ac:spMk id="245" creationId="{06DA9DF9-31F7-4056-B42E-878CC92417B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37.786" v="21"/>
          <ac:spMkLst>
            <pc:docMk/>
            <pc:sldMk cId="109857222" sldId="256"/>
            <ac:spMk id="247" creationId="{007891EC-4501-44ED-A8C8-B11B6DB767A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37.786" v="21"/>
          <ac:spMkLst>
            <pc:docMk/>
            <pc:sldMk cId="109857222" sldId="256"/>
            <ac:spMk id="248" creationId="{C1DD1A8A-57D5-4A81-AD04-532B043C561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46.677" v="25"/>
          <ac:spMkLst>
            <pc:docMk/>
            <pc:sldMk cId="109857222" sldId="256"/>
            <ac:spMk id="249" creationId="{AF2F604E-43BE-4DC3-B983-E071523364F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41.192" v="23"/>
          <ac:spMkLst>
            <pc:docMk/>
            <pc:sldMk cId="109857222" sldId="256"/>
            <ac:spMk id="250" creationId="{8870DEF6-46A2-D4F8-8BE6-91165D93ECC4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46.677" v="25"/>
          <ac:spMkLst>
            <pc:docMk/>
            <pc:sldMk cId="109857222" sldId="256"/>
            <ac:spMk id="253" creationId="{E91DC736-0EF8-4F87-9146-EBF1D2EE4D3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46.677" v="25"/>
          <ac:spMkLst>
            <pc:docMk/>
            <pc:sldMk cId="109857222" sldId="256"/>
            <ac:spMk id="254" creationId="{097CD68E-23E3-4007-8847-CD0944C4F7BE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0:46.677" v="25"/>
          <ac:spMkLst>
            <pc:docMk/>
            <pc:sldMk cId="109857222" sldId="256"/>
            <ac:spMk id="255" creationId="{08C9B587-E65E-4B52-B37C-ABEBB6E8792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1:33.288" v="30"/>
          <ac:spMkLst>
            <pc:docMk/>
            <pc:sldMk cId="109857222" sldId="256"/>
            <ac:spMk id="257" creationId="{ECC07320-C2CA-4E29-8481-9D9E143C778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1:33.288" v="30"/>
          <ac:spMkLst>
            <pc:docMk/>
            <pc:sldMk cId="109857222" sldId="256"/>
            <ac:spMk id="258" creationId="{178FB36B-5BFE-42CA-BC60-1115E0D95EEC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38.386" v="44"/>
          <ac:spMkLst>
            <pc:docMk/>
            <pc:sldMk cId="109857222" sldId="256"/>
            <ac:spMk id="263" creationId="{5A292AEA-2528-46C0-B426-95822B6141F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38.386" v="44"/>
          <ac:spMkLst>
            <pc:docMk/>
            <pc:sldMk cId="109857222" sldId="256"/>
            <ac:spMk id="265" creationId="{D8B7B198-E4DF-43CD-AD8C-199884323745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38.386" v="44"/>
          <ac:spMkLst>
            <pc:docMk/>
            <pc:sldMk cId="109857222" sldId="256"/>
            <ac:spMk id="267" creationId="{2BE67753-EA0E-4819-8D22-0B6600CF723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2:54.103" v="33"/>
          <ac:spMkLst>
            <pc:docMk/>
            <pc:sldMk cId="109857222" sldId="256"/>
            <ac:spMk id="293" creationId="{ECC07320-C2CA-4E29-8481-9D9E143C778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2:54.103" v="33"/>
          <ac:spMkLst>
            <pc:docMk/>
            <pc:sldMk cId="109857222" sldId="256"/>
            <ac:spMk id="295" creationId="{178FB36B-5BFE-42CA-BC60-1115E0D95EEC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00.025" v="35"/>
          <ac:spMkLst>
            <pc:docMk/>
            <pc:sldMk cId="109857222" sldId="256"/>
            <ac:spMk id="297" creationId="{71B2258F-86CA-4D4D-8270-BC05FCDEBFB3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16.995" v="37"/>
          <ac:spMkLst>
            <pc:docMk/>
            <pc:sldMk cId="109857222" sldId="256"/>
            <ac:spMk id="299" creationId="{ECC07320-C2CA-4E29-8481-9D9E143C778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16.995" v="37"/>
          <ac:spMkLst>
            <pc:docMk/>
            <pc:sldMk cId="109857222" sldId="256"/>
            <ac:spMk id="300" creationId="{178FB36B-5BFE-42CA-BC60-1115E0D95EEC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24.057" v="41"/>
          <ac:spMkLst>
            <pc:docMk/>
            <pc:sldMk cId="109857222" sldId="256"/>
            <ac:spMk id="301" creationId="{B6924B03-77BD-EAE3-2854-43363FF8E6B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19.604" v="39"/>
          <ac:spMkLst>
            <pc:docMk/>
            <pc:sldMk cId="109857222" sldId="256"/>
            <ac:spMk id="302" creationId="{ECC07320-C2CA-4E29-8481-9D9E143C778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24.057" v="41"/>
          <ac:spMkLst>
            <pc:docMk/>
            <pc:sldMk cId="109857222" sldId="256"/>
            <ac:spMk id="304" creationId="{4D60F200-5EB0-B223-2439-C96C67F0FEE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24.057" v="41"/>
          <ac:spMkLst>
            <pc:docMk/>
            <pc:sldMk cId="109857222" sldId="256"/>
            <ac:spMk id="305" creationId="{A6567EA8-C72D-4B9B-D23F-6B2E9F9C9F47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24.057" v="41"/>
          <ac:spMkLst>
            <pc:docMk/>
            <pc:sldMk cId="109857222" sldId="256"/>
            <ac:spMk id="306" creationId="{FEFBFA78-9360-1E01-5448-6D5AE0A3260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24.057" v="41"/>
          <ac:spMkLst>
            <pc:docMk/>
            <pc:sldMk cId="109857222" sldId="256"/>
            <ac:spMk id="307" creationId="{1740453C-744F-DB3A-47EC-15EACE1DC117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3:38.370" v="43"/>
          <ac:spMkLst>
            <pc:docMk/>
            <pc:sldMk cId="109857222" sldId="256"/>
            <ac:spMk id="309" creationId="{06DA9DF9-31F7-4056-B42E-878CC92417B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34.968" v="56"/>
          <ac:spMkLst>
            <pc:docMk/>
            <pc:sldMk cId="109857222" sldId="256"/>
            <ac:spMk id="311" creationId="{A9607B8D-5A6C-4ECB-9047-3836C51C14F0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34.968" v="56"/>
          <ac:spMkLst>
            <pc:docMk/>
            <pc:sldMk cId="109857222" sldId="256"/>
            <ac:spMk id="312" creationId="{CA84D6C4-24A3-44DC-9607-566CF5A2227A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34.968" v="56"/>
          <ac:spMkLst>
            <pc:docMk/>
            <pc:sldMk cId="109857222" sldId="256"/>
            <ac:spMk id="313" creationId="{72F7300B-53A6-4A16-AA84-78597664F02E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09.421" v="47"/>
          <ac:spMkLst>
            <pc:docMk/>
            <pc:sldMk cId="109857222" sldId="256"/>
            <ac:spMk id="318" creationId="{A061BA2E-A388-41C5-B73A-B0FEB6B1029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09.421" v="47"/>
          <ac:spMkLst>
            <pc:docMk/>
            <pc:sldMk cId="109857222" sldId="256"/>
            <ac:spMk id="320" creationId="{76E192A2-3ED3-4081-8A86-A22B5114178F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09.421" v="47"/>
          <ac:spMkLst>
            <pc:docMk/>
            <pc:sldMk cId="109857222" sldId="256"/>
            <ac:spMk id="322" creationId="{79F40191-0F44-4FD1-82CC-ACB507C14BE6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12.124" v="49"/>
          <ac:spMkLst>
            <pc:docMk/>
            <pc:sldMk cId="109857222" sldId="256"/>
            <ac:spMk id="324" creationId="{27BDFED6-6E33-4606-AFE2-886ADB1C018E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12.124" v="49"/>
          <ac:spMkLst>
            <pc:docMk/>
            <pc:sldMk cId="109857222" sldId="256"/>
            <ac:spMk id="325" creationId="{890DEF05-784E-4B61-89E4-04C4ECF4E5A0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25.484" v="51"/>
          <ac:spMkLst>
            <pc:docMk/>
            <pc:sldMk cId="109857222" sldId="256"/>
            <ac:spMk id="328" creationId="{3A930249-8242-4E2B-AF17-C0182648832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25.484" v="51"/>
          <ac:spMkLst>
            <pc:docMk/>
            <pc:sldMk cId="109857222" sldId="256"/>
            <ac:spMk id="329" creationId="{A5BDD999-C5E1-4B3E-A710-768673819165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28.546" v="53"/>
          <ac:spMkLst>
            <pc:docMk/>
            <pc:sldMk cId="109857222" sldId="256"/>
            <ac:spMk id="331" creationId="{4D4677D2-D5AC-4CF9-9EED-2B89D0A1C21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28.546" v="53"/>
          <ac:spMkLst>
            <pc:docMk/>
            <pc:sldMk cId="109857222" sldId="256"/>
            <ac:spMk id="332" creationId="{AF695F69-7001-421E-98A8-E74156934A5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5:34.937" v="55"/>
          <ac:spMkLst>
            <pc:docMk/>
            <pc:sldMk cId="109857222" sldId="256"/>
            <ac:spMk id="334" creationId="{022BDE4A-8A20-4A69-9C5A-581C82036A4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59.020" v="80"/>
          <ac:spMkLst>
            <pc:docMk/>
            <pc:sldMk cId="109857222" sldId="256"/>
            <ac:spMk id="336" creationId="{3A930249-8242-4E2B-AF17-C0182648832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59.020" v="80"/>
          <ac:spMkLst>
            <pc:docMk/>
            <pc:sldMk cId="109857222" sldId="256"/>
            <ac:spMk id="337" creationId="{A5BDD999-C5E1-4B3E-A710-768673819165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6:29.767" v="59"/>
          <ac:spMkLst>
            <pc:docMk/>
            <pc:sldMk cId="109857222" sldId="256"/>
            <ac:spMk id="342" creationId="{DC35A348-C5D6-4112-9FDD-93A493B010B5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6:42.455" v="61"/>
          <ac:spMkLst>
            <pc:docMk/>
            <pc:sldMk cId="109857222" sldId="256"/>
            <ac:spMk id="348" creationId="{E6659C6F-A29D-4D83-86DA-5B0289733C09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6:42.455" v="61"/>
          <ac:spMkLst>
            <pc:docMk/>
            <pc:sldMk cId="109857222" sldId="256"/>
            <ac:spMk id="349" creationId="{890DEF05-784E-4B61-89E4-04C4ECF4E5A0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6:50.268" v="63"/>
          <ac:spMkLst>
            <pc:docMk/>
            <pc:sldMk cId="109857222" sldId="256"/>
            <ac:spMk id="350" creationId="{279CAF82-0ECF-42BE-8F37-F71941E5D410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6:50.268" v="63"/>
          <ac:spMkLst>
            <pc:docMk/>
            <pc:sldMk cId="109857222" sldId="256"/>
            <ac:spMk id="351" creationId="{489B7BFD-8F45-4093-AD9C-91B15B0503D9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6:50.268" v="63"/>
          <ac:spMkLst>
            <pc:docMk/>
            <pc:sldMk cId="109857222" sldId="256"/>
            <ac:spMk id="352" creationId="{CD08DEF0-DEFD-4BD6-BCF3-12E1C32E7B8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09.566" v="69"/>
          <ac:spMkLst>
            <pc:docMk/>
            <pc:sldMk cId="109857222" sldId="256"/>
            <ac:spMk id="358" creationId="{D9DFE8A5-DCEC-4A43-B613-D62AC8C5734F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6:50.268" v="63"/>
          <ac:spMkLst>
            <pc:docMk/>
            <pc:sldMk cId="109857222" sldId="256"/>
            <ac:spMk id="360" creationId="{28169967-F1A4-4EE8-A07F-DD064C05A974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6:50.268" v="63"/>
          <ac:spMkLst>
            <pc:docMk/>
            <pc:sldMk cId="109857222" sldId="256"/>
            <ac:spMk id="361" creationId="{033BC44A-0661-43B4-9C14-FD5963C226AE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6:50.268" v="63"/>
          <ac:spMkLst>
            <pc:docMk/>
            <pc:sldMk cId="109857222" sldId="256"/>
            <ac:spMk id="362" creationId="{26B7664A-BE61-4A65-B937-A31E08B8B9A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6:50.268" v="63"/>
          <ac:spMkLst>
            <pc:docMk/>
            <pc:sldMk cId="109857222" sldId="256"/>
            <ac:spMk id="363" creationId="{AFD0A328-1739-4303-94E8-A87D5F4D05C0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00.768" v="65"/>
          <ac:spMkLst>
            <pc:docMk/>
            <pc:sldMk cId="109857222" sldId="256"/>
            <ac:spMk id="365" creationId="{E6659C6F-A29D-4D83-86DA-5B0289733C09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00.768" v="65"/>
          <ac:spMkLst>
            <pc:docMk/>
            <pc:sldMk cId="109857222" sldId="256"/>
            <ac:spMk id="366" creationId="{890DEF05-784E-4B61-89E4-04C4ECF4E5A0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04.940" v="67"/>
          <ac:spMkLst>
            <pc:docMk/>
            <pc:sldMk cId="109857222" sldId="256"/>
            <ac:spMk id="369" creationId="{5F18414D-1626-4996-AACB-23D3DE45B03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04.940" v="67"/>
          <ac:spMkLst>
            <pc:docMk/>
            <pc:sldMk cId="109857222" sldId="256"/>
            <ac:spMk id="370" creationId="{D84C2E9E-0B5D-4B5F-9A1F-70EBDCE39034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09.566" v="69"/>
          <ac:spMkLst>
            <pc:docMk/>
            <pc:sldMk cId="109857222" sldId="256"/>
            <ac:spMk id="376" creationId="{1D5AFED5-EFBA-4DCE-A2F2-3B1B736014C0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09.566" v="69"/>
          <ac:spMkLst>
            <pc:docMk/>
            <pc:sldMk cId="109857222" sldId="256"/>
            <ac:spMk id="378" creationId="{AFBE702A-233C-4424-B0B6-5435E4A34CFA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09.566" v="69"/>
          <ac:spMkLst>
            <pc:docMk/>
            <pc:sldMk cId="109857222" sldId="256"/>
            <ac:spMk id="379" creationId="{AE689860-A291-4B0F-AB65-421F8C20E2E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09.566" v="69"/>
          <ac:spMkLst>
            <pc:docMk/>
            <pc:sldMk cId="109857222" sldId="256"/>
            <ac:spMk id="380" creationId="{45E0BF71-78CD-4FD9-BB54-48CD1415897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09.566" v="69"/>
          <ac:spMkLst>
            <pc:docMk/>
            <pc:sldMk cId="109857222" sldId="256"/>
            <ac:spMk id="381" creationId="{26B7664A-BE61-4A65-B937-A31E08B8B9A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09.566" v="69"/>
          <ac:spMkLst>
            <pc:docMk/>
            <pc:sldMk cId="109857222" sldId="256"/>
            <ac:spMk id="386" creationId="{87045360-A428-4E4B-989C-E4EF4D92037A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21.222" v="71"/>
          <ac:spMkLst>
            <pc:docMk/>
            <pc:sldMk cId="109857222" sldId="256"/>
            <ac:spMk id="388" creationId="{4585881B-0E59-429C-BDFD-2DD5F4822276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28.973" v="73"/>
          <ac:spMkLst>
            <pc:docMk/>
            <pc:sldMk cId="109857222" sldId="256"/>
            <ac:spMk id="395" creationId="{7E734232-46A8-4884-9A59-B7E3BA4BC313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28.973" v="73"/>
          <ac:spMkLst>
            <pc:docMk/>
            <pc:sldMk cId="109857222" sldId="256"/>
            <ac:spMk id="396" creationId="{D346B8D2-3218-41A5-B817-9ABFB108C6DA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28.973" v="73"/>
          <ac:spMkLst>
            <pc:docMk/>
            <pc:sldMk cId="109857222" sldId="256"/>
            <ac:spMk id="397" creationId="{51E014CA-4279-4E70-AC56-0BBEBF92C29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28.973" v="73"/>
          <ac:spMkLst>
            <pc:docMk/>
            <pc:sldMk cId="109857222" sldId="256"/>
            <ac:spMk id="398" creationId="{28B3DCF8-9D1E-4907-B1EC-98D11BC16F55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28.973" v="73"/>
          <ac:spMkLst>
            <pc:docMk/>
            <pc:sldMk cId="109857222" sldId="256"/>
            <ac:spMk id="399" creationId="{88D6B9EF-FF47-487C-8B82-F9F2B9A54AD6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28.973" v="73"/>
          <ac:spMkLst>
            <pc:docMk/>
            <pc:sldMk cId="109857222" sldId="256"/>
            <ac:spMk id="400" creationId="{F132CC3B-51BD-4247-90B0-17E297F8167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28.973" v="73"/>
          <ac:spMkLst>
            <pc:docMk/>
            <pc:sldMk cId="109857222" sldId="256"/>
            <ac:spMk id="401" creationId="{0205AFEB-6768-4A82-A0F0-8F9CDD9934BC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51.895" v="75"/>
          <ac:spMkLst>
            <pc:docMk/>
            <pc:sldMk cId="109857222" sldId="256"/>
            <ac:spMk id="403" creationId="{489B7BFD-8F45-4093-AD9C-91B15B0503D9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51.895" v="75"/>
          <ac:spMkLst>
            <pc:docMk/>
            <pc:sldMk cId="109857222" sldId="256"/>
            <ac:spMk id="404" creationId="{498F8FF6-43B4-494A-AF8F-123A4983EDF7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51.895" v="75"/>
          <ac:spMkLst>
            <pc:docMk/>
            <pc:sldMk cId="109857222" sldId="256"/>
            <ac:spMk id="406" creationId="{3E3D6461-F498-4CA6-A69A-FF42231298FF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51.895" v="75"/>
          <ac:spMkLst>
            <pc:docMk/>
            <pc:sldMk cId="109857222" sldId="256"/>
            <ac:spMk id="407" creationId="{0454E0C5-DF6D-4028-9C2A-0FDDF63C87AF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51.895" v="75"/>
          <ac:spMkLst>
            <pc:docMk/>
            <pc:sldMk cId="109857222" sldId="256"/>
            <ac:spMk id="408" creationId="{4C6990F7-14F2-4504-BDAF-92B264CF5739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51.895" v="75"/>
          <ac:spMkLst>
            <pc:docMk/>
            <pc:sldMk cId="109857222" sldId="256"/>
            <ac:spMk id="411" creationId="{93BE41BE-DE62-4F2C-B0C3-B7BBAA80294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51.895" v="75"/>
          <ac:spMkLst>
            <pc:docMk/>
            <pc:sldMk cId="109857222" sldId="256"/>
            <ac:spMk id="412" creationId="{A0E21CE3-CE4A-4A81-86C9-0193543418FE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55.255" v="77"/>
          <ac:spMkLst>
            <pc:docMk/>
            <pc:sldMk cId="109857222" sldId="256"/>
            <ac:spMk id="421" creationId="{67A5186C-3438-4D83-A03D-BD8A5E2D488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7:55.255" v="77"/>
          <ac:spMkLst>
            <pc:docMk/>
            <pc:sldMk cId="109857222" sldId="256"/>
            <ac:spMk id="422" creationId="{0ABA7601-3067-A7A7-88C9-AC4D5DB43054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45.558" v="101"/>
          <ac:spMkLst>
            <pc:docMk/>
            <pc:sldMk cId="109857222" sldId="256"/>
            <ac:spMk id="426" creationId="{1D56DC50-6036-4F6E-86D8-E01DDA1D86D9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9:44.806" v="86"/>
          <ac:spMkLst>
            <pc:docMk/>
            <pc:sldMk cId="109857222" sldId="256"/>
            <ac:spMk id="431" creationId="{0671A8AE-40A1-4631-A6B8-581AFF06548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9:44.806" v="86"/>
          <ac:spMkLst>
            <pc:docMk/>
            <pc:sldMk cId="109857222" sldId="256"/>
            <ac:spMk id="433" creationId="{AB58EF07-17C2-48CF-ABB0-EEF1F17CB8F0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9:44.806" v="86"/>
          <ac:spMkLst>
            <pc:docMk/>
            <pc:sldMk cId="109857222" sldId="256"/>
            <ac:spMk id="435" creationId="{AF2F604E-43BE-4DC3-B983-E071523364F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9:44.806" v="86"/>
          <ac:spMkLst>
            <pc:docMk/>
            <pc:sldMk cId="109857222" sldId="256"/>
            <ac:spMk id="437" creationId="{08C9B587-E65E-4B52-B37C-ABEBB6E8792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9:57.603" v="88"/>
          <ac:spMkLst>
            <pc:docMk/>
            <pc:sldMk cId="109857222" sldId="256"/>
            <ac:spMk id="439" creationId="{526E0BFB-CDF1-4990-8C11-AC849311E0A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9:57.603" v="88"/>
          <ac:spMkLst>
            <pc:docMk/>
            <pc:sldMk cId="109857222" sldId="256"/>
            <ac:spMk id="440" creationId="{6069A1F8-9BEB-4786-9694-FC48B2D75D2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9:57.603" v="88"/>
          <ac:spMkLst>
            <pc:docMk/>
            <pc:sldMk cId="109857222" sldId="256"/>
            <ac:spMk id="441" creationId="{AF2F604E-43BE-4DC3-B983-E071523364F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09:57.603" v="88"/>
          <ac:spMkLst>
            <pc:docMk/>
            <pc:sldMk cId="109857222" sldId="256"/>
            <ac:spMk id="442" creationId="{08C9B587-E65E-4B52-B37C-ABEBB6E8792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02.947" v="90"/>
          <ac:spMkLst>
            <pc:docMk/>
            <pc:sldMk cId="109857222" sldId="256"/>
            <ac:spMk id="444" creationId="{B6924B03-77BD-EAE3-2854-43363FF8E6B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02.947" v="90"/>
          <ac:spMkLst>
            <pc:docMk/>
            <pc:sldMk cId="109857222" sldId="256"/>
            <ac:spMk id="445" creationId="{4D60F200-5EB0-B223-2439-C96C67F0FEE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02.947" v="90"/>
          <ac:spMkLst>
            <pc:docMk/>
            <pc:sldMk cId="109857222" sldId="256"/>
            <ac:spMk id="446" creationId="{1740453C-744F-DB3A-47EC-15EACE1DC117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02.947" v="90"/>
          <ac:spMkLst>
            <pc:docMk/>
            <pc:sldMk cId="109857222" sldId="256"/>
            <ac:spMk id="447" creationId="{01EB5855-8EB7-1AE5-9030-5D0AA3C1AF4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08.166" v="92"/>
          <ac:spMkLst>
            <pc:docMk/>
            <pc:sldMk cId="109857222" sldId="256"/>
            <ac:spMk id="449" creationId="{5A59F003-E00A-43F9-91DC-CC54E3B87466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08.166" v="92"/>
          <ac:spMkLst>
            <pc:docMk/>
            <pc:sldMk cId="109857222" sldId="256"/>
            <ac:spMk id="450" creationId="{D74A4382-E3AD-430A-9A1F-DFA3E0E77A7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08.166" v="92"/>
          <ac:spMkLst>
            <pc:docMk/>
            <pc:sldMk cId="109857222" sldId="256"/>
            <ac:spMk id="451" creationId="{79F40191-0F44-4FD1-82CC-ACB507C14BE6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16.416" v="94"/>
          <ac:spMkLst>
            <pc:docMk/>
            <pc:sldMk cId="109857222" sldId="256"/>
            <ac:spMk id="453" creationId="{8E44D629-6B8E-4D88-A77E-149C0ED0349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16.416" v="94"/>
          <ac:spMkLst>
            <pc:docMk/>
            <pc:sldMk cId="109857222" sldId="256"/>
            <ac:spMk id="454" creationId="{3A397E3E-B90C-4D82-BAAA-36F7AC6A4565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16.416" v="94"/>
          <ac:spMkLst>
            <pc:docMk/>
            <pc:sldMk cId="109857222" sldId="256"/>
            <ac:spMk id="473" creationId="{90A7F83A-9728-4030-8E45-9ECF1ABCCC1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16.416" v="94"/>
          <ac:spMkLst>
            <pc:docMk/>
            <pc:sldMk cId="109857222" sldId="256"/>
            <ac:spMk id="474" creationId="{A2B5CBEA-F125-49B6-8335-227C325B112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16.416" v="94"/>
          <ac:spMkLst>
            <pc:docMk/>
            <pc:sldMk cId="109857222" sldId="256"/>
            <ac:spMk id="475" creationId="{FEA9761C-7BB2-45E5-A5DB-A0B35362454A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16.416" v="94"/>
          <ac:spMkLst>
            <pc:docMk/>
            <pc:sldMk cId="109857222" sldId="256"/>
            <ac:spMk id="476" creationId="{4D1A5E71-B6B6-486A-8CDC-C7ABD9B903F6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33.557" v="96"/>
          <ac:spMkLst>
            <pc:docMk/>
            <pc:sldMk cId="109857222" sldId="256"/>
            <ac:spMk id="478" creationId="{8A95209C-5275-4E15-8EA7-7F42980ABF2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33.557" v="96"/>
          <ac:spMkLst>
            <pc:docMk/>
            <pc:sldMk cId="109857222" sldId="256"/>
            <ac:spMk id="479" creationId="{4F2ED431-E304-4FF0-9F4E-032783C9D61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33.557" v="96"/>
          <ac:spMkLst>
            <pc:docMk/>
            <pc:sldMk cId="109857222" sldId="256"/>
            <ac:spMk id="480" creationId="{4E87FCFB-2CCE-460D-B3DD-557C8BD1B94A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36.542" v="98"/>
          <ac:spMkLst>
            <pc:docMk/>
            <pc:sldMk cId="109857222" sldId="256"/>
            <ac:spMk id="482" creationId="{FB5B0058-AF13-4859-B429-4EDDE2A26F7F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36.542" v="98"/>
          <ac:spMkLst>
            <pc:docMk/>
            <pc:sldMk cId="109857222" sldId="256"/>
            <ac:spMk id="483" creationId="{D84C2E9E-0B5D-4B5F-9A1F-70EBDCE39034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36.542" v="98"/>
          <ac:spMkLst>
            <pc:docMk/>
            <pc:sldMk cId="109857222" sldId="256"/>
            <ac:spMk id="484" creationId="{EF36B2BE-65F4-46E3-AFDD-A9AE9E88507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45.542" v="100"/>
          <ac:spMkLst>
            <pc:docMk/>
            <pc:sldMk cId="109857222" sldId="256"/>
            <ac:spMk id="486" creationId="{3A930249-8242-4E2B-AF17-C0182648832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0:45.542" v="100"/>
          <ac:spMkLst>
            <pc:docMk/>
            <pc:sldMk cId="109857222" sldId="256"/>
            <ac:spMk id="487" creationId="{A5BDD999-C5E1-4B3E-A710-768673819165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24.751" v="143"/>
          <ac:spMkLst>
            <pc:docMk/>
            <pc:sldMk cId="109857222" sldId="256"/>
            <ac:spMk id="489" creationId="{6F828D28-8E09-41CC-8229-3070B5467A96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24.751" v="143"/>
          <ac:spMkLst>
            <pc:docMk/>
            <pc:sldMk cId="109857222" sldId="256"/>
            <ac:spMk id="490" creationId="{D5B012D8-7F27-4758-9AC6-C889B154BD73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24.751" v="143"/>
          <ac:spMkLst>
            <pc:docMk/>
            <pc:sldMk cId="109857222" sldId="256"/>
            <ac:spMk id="491" creationId="{4063B759-00FC-46D1-9898-8E8625268FAF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03.949" v="106"/>
          <ac:spMkLst>
            <pc:docMk/>
            <pc:sldMk cId="109857222" sldId="256"/>
            <ac:spMk id="496" creationId="{8A95209C-5275-4E15-8EA7-7F42980ABF2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03.949" v="106"/>
          <ac:spMkLst>
            <pc:docMk/>
            <pc:sldMk cId="109857222" sldId="256"/>
            <ac:spMk id="498" creationId="{4F2ED431-E304-4FF0-9F4E-032783C9D61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03.949" v="106"/>
          <ac:spMkLst>
            <pc:docMk/>
            <pc:sldMk cId="109857222" sldId="256"/>
            <ac:spMk id="500" creationId="{4E87FCFB-2CCE-460D-B3DD-557C8BD1B94A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09.559" v="108"/>
          <ac:spMkLst>
            <pc:docMk/>
            <pc:sldMk cId="109857222" sldId="256"/>
            <ac:spMk id="502" creationId="{08C9B587-E65E-4B52-B37C-ABEBB6E8792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09.559" v="108"/>
          <ac:spMkLst>
            <pc:docMk/>
            <pc:sldMk cId="109857222" sldId="256"/>
            <ac:spMk id="503" creationId="{526E0BFB-CDF1-4990-8C11-AC849311E0A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09.559" v="108"/>
          <ac:spMkLst>
            <pc:docMk/>
            <pc:sldMk cId="109857222" sldId="256"/>
            <ac:spMk id="504" creationId="{6069A1F8-9BEB-4786-9694-FC48B2D75D2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09.559" v="108"/>
          <ac:spMkLst>
            <pc:docMk/>
            <pc:sldMk cId="109857222" sldId="256"/>
            <ac:spMk id="505" creationId="{AF2F604E-43BE-4DC3-B983-E071523364F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42.656" v="130"/>
          <ac:spMkLst>
            <pc:docMk/>
            <pc:sldMk cId="109857222" sldId="256"/>
            <ac:spMk id="506" creationId="{B55DEF71-1741-4489-8E77-46FC5BAA66E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20.403" v="110"/>
          <ac:spMkLst>
            <pc:docMk/>
            <pc:sldMk cId="109857222" sldId="256"/>
            <ac:spMk id="507" creationId="{657F69E0-C4B0-4BEC-A689-4F8D877F05D4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20.403" v="110"/>
          <ac:spMkLst>
            <pc:docMk/>
            <pc:sldMk cId="109857222" sldId="256"/>
            <ac:spMk id="508" creationId="{9F6380B4-6A1C-481E-8408-B4E6C75B9B8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47.810" v="112"/>
          <ac:spMkLst>
            <pc:docMk/>
            <pc:sldMk cId="109857222" sldId="256"/>
            <ac:spMk id="510" creationId="{0671A8AE-40A1-4631-A6B8-581AFF06548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47.810" v="112"/>
          <ac:spMkLst>
            <pc:docMk/>
            <pc:sldMk cId="109857222" sldId="256"/>
            <ac:spMk id="511" creationId="{AB58EF07-17C2-48CF-ABB0-EEF1F17CB8F0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47.810" v="112"/>
          <ac:spMkLst>
            <pc:docMk/>
            <pc:sldMk cId="109857222" sldId="256"/>
            <ac:spMk id="512" creationId="{AF2F604E-43BE-4DC3-B983-E071523364F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47.810" v="112"/>
          <ac:spMkLst>
            <pc:docMk/>
            <pc:sldMk cId="109857222" sldId="256"/>
            <ac:spMk id="513" creationId="{08C9B587-E65E-4B52-B37C-ABEBB6E8792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51.435" v="114"/>
          <ac:spMkLst>
            <pc:docMk/>
            <pc:sldMk cId="109857222" sldId="256"/>
            <ac:spMk id="515" creationId="{C1DD1A8A-57D5-4A81-AD04-532B043C561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51.435" v="114"/>
          <ac:spMkLst>
            <pc:docMk/>
            <pc:sldMk cId="109857222" sldId="256"/>
            <ac:spMk id="516" creationId="{007891EC-4501-44ED-A8C8-B11B6DB767A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55.279" v="116"/>
          <ac:spMkLst>
            <pc:docMk/>
            <pc:sldMk cId="109857222" sldId="256"/>
            <ac:spMk id="518" creationId="{8A95209C-5275-4E15-8EA7-7F42980ABF2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55.279" v="116"/>
          <ac:spMkLst>
            <pc:docMk/>
            <pc:sldMk cId="109857222" sldId="256"/>
            <ac:spMk id="519" creationId="{4F2ED431-E304-4FF0-9F4E-032783C9D61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1:55.279" v="116"/>
          <ac:spMkLst>
            <pc:docMk/>
            <pc:sldMk cId="109857222" sldId="256"/>
            <ac:spMk id="520" creationId="{4E87FCFB-2CCE-460D-B3DD-557C8BD1B94A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01.076" v="118"/>
          <ac:spMkLst>
            <pc:docMk/>
            <pc:sldMk cId="109857222" sldId="256"/>
            <ac:spMk id="522" creationId="{526E0BFB-CDF1-4990-8C11-AC849311E0A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01.076" v="118"/>
          <ac:spMkLst>
            <pc:docMk/>
            <pc:sldMk cId="109857222" sldId="256"/>
            <ac:spMk id="523" creationId="{6069A1F8-9BEB-4786-9694-FC48B2D75D2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01.076" v="118"/>
          <ac:spMkLst>
            <pc:docMk/>
            <pc:sldMk cId="109857222" sldId="256"/>
            <ac:spMk id="524" creationId="{AF2F604E-43BE-4DC3-B983-E071523364F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01.076" v="118"/>
          <ac:spMkLst>
            <pc:docMk/>
            <pc:sldMk cId="109857222" sldId="256"/>
            <ac:spMk id="525" creationId="{08C9B587-E65E-4B52-B37C-ABEBB6E8792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07.998" v="120"/>
          <ac:spMkLst>
            <pc:docMk/>
            <pc:sldMk cId="109857222" sldId="256"/>
            <ac:spMk id="527" creationId="{657F69E0-C4B0-4BEC-A689-4F8D877F05D4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07.998" v="120"/>
          <ac:spMkLst>
            <pc:docMk/>
            <pc:sldMk cId="109857222" sldId="256"/>
            <ac:spMk id="528" creationId="{9F6380B4-6A1C-481E-8408-B4E6C75B9B8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13.702" v="122"/>
          <ac:spMkLst>
            <pc:docMk/>
            <pc:sldMk cId="109857222" sldId="256"/>
            <ac:spMk id="530" creationId="{ECC07320-C2CA-4E29-8481-9D9E143C778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13.702" v="122"/>
          <ac:spMkLst>
            <pc:docMk/>
            <pc:sldMk cId="109857222" sldId="256"/>
            <ac:spMk id="531" creationId="{178FB36B-5BFE-42CA-BC60-1115E0D95EEC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16.467" v="124"/>
          <ac:spMkLst>
            <pc:docMk/>
            <pc:sldMk cId="109857222" sldId="256"/>
            <ac:spMk id="533" creationId="{E91DC736-0EF8-4F87-9146-EBF1D2EE4D3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16.467" v="124"/>
          <ac:spMkLst>
            <pc:docMk/>
            <pc:sldMk cId="109857222" sldId="256"/>
            <ac:spMk id="534" creationId="{097CD68E-23E3-4007-8847-CD0944C4F7BE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16.467" v="124"/>
          <ac:spMkLst>
            <pc:docMk/>
            <pc:sldMk cId="109857222" sldId="256"/>
            <ac:spMk id="535" creationId="{AF2F604E-43BE-4DC3-B983-E071523364F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16.467" v="124"/>
          <ac:spMkLst>
            <pc:docMk/>
            <pc:sldMk cId="109857222" sldId="256"/>
            <ac:spMk id="536" creationId="{08C9B587-E65E-4B52-B37C-ABEBB6E8792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20.077" v="126"/>
          <ac:spMkLst>
            <pc:docMk/>
            <pc:sldMk cId="109857222" sldId="256"/>
            <ac:spMk id="538" creationId="{22A397E7-BF60-45B2-84C7-B074B76C37A7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20.077" v="126"/>
          <ac:spMkLst>
            <pc:docMk/>
            <pc:sldMk cId="109857222" sldId="256"/>
            <ac:spMk id="539" creationId="{890DEF05-784E-4B61-89E4-04C4ECF4E5A0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30.562" v="128"/>
          <ac:spMkLst>
            <pc:docMk/>
            <pc:sldMk cId="109857222" sldId="256"/>
            <ac:spMk id="542" creationId="{C7D023E4-8DE1-436E-9847-ED6A4B4B04F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42.656" v="130"/>
          <ac:spMkLst>
            <pc:docMk/>
            <pc:sldMk cId="109857222" sldId="256"/>
            <ac:spMk id="552" creationId="{51F77B6A-7F53-4B28-B73D-C8CC899AB22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42.656" v="130"/>
          <ac:spMkLst>
            <pc:docMk/>
            <pc:sldMk cId="109857222" sldId="256"/>
            <ac:spMk id="555" creationId="{F6E412EF-CF39-4C25-85B0-DB30B1B0A8C4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42.656" v="130"/>
          <ac:spMkLst>
            <pc:docMk/>
            <pc:sldMk cId="109857222" sldId="256"/>
            <ac:spMk id="557" creationId="{82347B6D-A7CC-48EB-861F-917D0D61E3EA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42.656" v="130"/>
          <ac:spMkLst>
            <pc:docMk/>
            <pc:sldMk cId="109857222" sldId="256"/>
            <ac:spMk id="558" creationId="{A7A0A46D-CC9B-4E32-870A-7BC2DF940144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42.656" v="130"/>
          <ac:spMkLst>
            <pc:docMk/>
            <pc:sldMk cId="109857222" sldId="256"/>
            <ac:spMk id="559" creationId="{9178722E-1BD0-427E-BAAE-4F206DAB581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42.656" v="130"/>
          <ac:spMkLst>
            <pc:docMk/>
            <pc:sldMk cId="109857222" sldId="256"/>
            <ac:spMk id="560" creationId="{FB034F26-4148-4B59-B493-14D7A9A8BAA9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52.781" v="132"/>
          <ac:spMkLst>
            <pc:docMk/>
            <pc:sldMk cId="109857222" sldId="256"/>
            <ac:spMk id="567" creationId="{3A930249-8242-4E2B-AF17-C0182648832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52.781" v="132"/>
          <ac:spMkLst>
            <pc:docMk/>
            <pc:sldMk cId="109857222" sldId="256"/>
            <ac:spMk id="568" creationId="{A5BDD999-C5E1-4B3E-A710-768673819165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56.594" v="134"/>
          <ac:spMkLst>
            <pc:docMk/>
            <pc:sldMk cId="109857222" sldId="256"/>
            <ac:spMk id="570" creationId="{5A59F003-E00A-43F9-91DC-CC54E3B87466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56.594" v="134"/>
          <ac:spMkLst>
            <pc:docMk/>
            <pc:sldMk cId="109857222" sldId="256"/>
            <ac:spMk id="571" creationId="{D74A4382-E3AD-430A-9A1F-DFA3E0E77A7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2:56.594" v="134"/>
          <ac:spMkLst>
            <pc:docMk/>
            <pc:sldMk cId="109857222" sldId="256"/>
            <ac:spMk id="572" creationId="{79F40191-0F44-4FD1-82CC-ACB507C14BE6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05.485" v="136"/>
          <ac:spMkLst>
            <pc:docMk/>
            <pc:sldMk cId="109857222" sldId="256"/>
            <ac:spMk id="574" creationId="{71B2258F-86CA-4D4D-8270-BC05FCDEBFB3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15.594" v="138"/>
          <ac:spMkLst>
            <pc:docMk/>
            <pc:sldMk cId="109857222" sldId="256"/>
            <ac:spMk id="576" creationId="{73BCEA90-F7D5-4EC1-9BE2-5A49A20F4B1D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15.594" v="138"/>
          <ac:spMkLst>
            <pc:docMk/>
            <pc:sldMk cId="109857222" sldId="256"/>
            <ac:spMk id="577" creationId="{9848F91B-FA65-4A06-A177-8CCF7EBC8631}"/>
          </ac:spMkLst>
        </pc:spChg>
        <pc:spChg chg="add">
          <ac:chgData name="Marina Josan (2606336)" userId="S::2606336@student.uwtsd.ac.uk::7ce3ca47-80a5-48be-b702-ab3ab765a339" providerId="AD" clId="Web-{27E10788-ACF9-97D0-F61D-7AA55F9E5B6D}" dt="2026-10-03T18:13:05.797" v="137"/>
          <ac:spMkLst>
            <pc:docMk/>
            <pc:sldMk cId="109857222" sldId="256"/>
            <ac:spMk id="579" creationId="{820B6604-1FF9-43F5-AC47-3D41CB2F563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15.594" v="138"/>
          <ac:spMkLst>
            <pc:docMk/>
            <pc:sldMk cId="109857222" sldId="256"/>
            <ac:spMk id="580" creationId="{D98779F6-5395-4B82-BDCB-4ADF6A5BB9E5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15.594" v="138"/>
          <ac:spMkLst>
            <pc:docMk/>
            <pc:sldMk cId="109857222" sldId="256"/>
            <ac:spMk id="581" creationId="{CE1108CD-786E-4304-9504-9C5AD64829D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15.594" v="138"/>
          <ac:spMkLst>
            <pc:docMk/>
            <pc:sldMk cId="109857222" sldId="256"/>
            <ac:spMk id="582" creationId="{C70191CD-D48F-4F7A-8077-0380603A29E2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21.141" v="140"/>
          <ac:spMkLst>
            <pc:docMk/>
            <pc:sldMk cId="109857222" sldId="256"/>
            <ac:spMk id="584" creationId="{C1DD1A8A-57D5-4A81-AD04-532B043C561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21.141" v="140"/>
          <ac:spMkLst>
            <pc:docMk/>
            <pc:sldMk cId="109857222" sldId="256"/>
            <ac:spMk id="585" creationId="{007891EC-4501-44ED-A8C8-B11B6DB767AB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24.735" v="142"/>
          <ac:spMkLst>
            <pc:docMk/>
            <pc:sldMk cId="109857222" sldId="256"/>
            <ac:spMk id="587" creationId="{526E0BFB-CDF1-4990-8C11-AC849311E0A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24.735" v="142"/>
          <ac:spMkLst>
            <pc:docMk/>
            <pc:sldMk cId="109857222" sldId="256"/>
            <ac:spMk id="588" creationId="{6069A1F8-9BEB-4786-9694-FC48B2D75D21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24.735" v="142"/>
          <ac:spMkLst>
            <pc:docMk/>
            <pc:sldMk cId="109857222" sldId="256"/>
            <ac:spMk id="589" creationId="{AF2F604E-43BE-4DC3-B983-E071523364F8}"/>
          </ac:spMkLst>
        </pc:spChg>
        <pc:spChg chg="add del">
          <ac:chgData name="Marina Josan (2606336)" userId="S::2606336@student.uwtsd.ac.uk::7ce3ca47-80a5-48be-b702-ab3ab765a339" providerId="AD" clId="Web-{27E10788-ACF9-97D0-F61D-7AA55F9E5B6D}" dt="2026-10-03T18:13:24.735" v="142"/>
          <ac:spMkLst>
            <pc:docMk/>
            <pc:sldMk cId="109857222" sldId="256"/>
            <ac:spMk id="590" creationId="{08C9B587-E65E-4B52-B37C-ABEBB6E87928}"/>
          </ac:spMkLst>
        </pc:spChg>
        <pc:spChg chg="add">
          <ac:chgData name="Marina Josan (2606336)" userId="S::2606336@student.uwtsd.ac.uk::7ce3ca47-80a5-48be-b702-ab3ab765a339" providerId="AD" clId="Web-{27E10788-ACF9-97D0-F61D-7AA55F9E5B6D}" dt="2026-10-03T18:13:24.751" v="143"/>
          <ac:spMkLst>
            <pc:docMk/>
            <pc:sldMk cId="109857222" sldId="256"/>
            <ac:spMk id="592" creationId="{C1DD1A8A-57D5-4A81-AD04-532B043C5611}"/>
          </ac:spMkLst>
        </pc:spChg>
        <pc:spChg chg="add">
          <ac:chgData name="Marina Josan (2606336)" userId="S::2606336@student.uwtsd.ac.uk::7ce3ca47-80a5-48be-b702-ab3ab765a339" providerId="AD" clId="Web-{27E10788-ACF9-97D0-F61D-7AA55F9E5B6D}" dt="2026-10-03T18:13:24.751" v="143"/>
          <ac:spMkLst>
            <pc:docMk/>
            <pc:sldMk cId="109857222" sldId="256"/>
            <ac:spMk id="593" creationId="{007891EC-4501-44ED-A8C8-B11B6DB767AB}"/>
          </ac:spMkLst>
        </pc:spChg>
        <pc:grpChg chg="add del">
          <ac:chgData name="Marina Josan (2606336)" userId="S::2606336@student.uwtsd.ac.uk::7ce3ca47-80a5-48be-b702-ab3ab765a339" providerId="AD" clId="Web-{27E10788-ACF9-97D0-F61D-7AA55F9E5B6D}" dt="2026-10-03T17:59:23.111" v="16"/>
          <ac:grpSpMkLst>
            <pc:docMk/>
            <pc:sldMk cId="109857222" sldId="256"/>
            <ac:grpSpMk id="208" creationId="{721D730E-1F97-4071-B143-B05E6D2599BC}"/>
          </ac:grpSpMkLst>
        </pc:grpChg>
        <pc:grpChg chg="add del">
          <ac:chgData name="Marina Josan (2606336)" userId="S::2606336@student.uwtsd.ac.uk::7ce3ca47-80a5-48be-b702-ab3ab765a339" providerId="AD" clId="Web-{27E10788-ACF9-97D0-F61D-7AA55F9E5B6D}" dt="2026-10-03T17:59:11.704" v="9"/>
          <ac:grpSpMkLst>
            <pc:docMk/>
            <pc:sldMk cId="109857222" sldId="256"/>
            <ac:grpSpMk id="218" creationId="{2FAA4F3A-C5FF-462C-B6A4-87279DB6ABC6}"/>
          </ac:grpSpMkLst>
        </pc:grpChg>
        <pc:grpChg chg="add del">
          <ac:chgData name="Marina Josan (2606336)" userId="S::2606336@student.uwtsd.ac.uk::7ce3ca47-80a5-48be-b702-ab3ab765a339" providerId="AD" clId="Web-{27E10788-ACF9-97D0-F61D-7AA55F9E5B6D}" dt="2026-10-03T18:03:38.370" v="43"/>
          <ac:grpSpMkLst>
            <pc:docMk/>
            <pc:sldMk cId="109857222" sldId="256"/>
            <ac:grpSpMk id="269" creationId="{D76D63AC-0421-45EC-B383-E79A61A78C6B}"/>
          </ac:grpSpMkLst>
        </pc:grpChg>
        <pc:grpChg chg="add del">
          <ac:chgData name="Marina Josan (2606336)" userId="S::2606336@student.uwtsd.ac.uk::7ce3ca47-80a5-48be-b702-ab3ab765a339" providerId="AD" clId="Web-{27E10788-ACF9-97D0-F61D-7AA55F9E5B6D}" dt="2026-10-03T18:03:38.370" v="43"/>
          <ac:grpSpMkLst>
            <pc:docMk/>
            <pc:sldMk cId="109857222" sldId="256"/>
            <ac:grpSpMk id="278" creationId="{87F87F1B-42BA-4AC7-A4E2-41544DDB2CE3}"/>
          </ac:grpSpMkLst>
        </pc:grpChg>
        <pc:grpChg chg="add del">
          <ac:chgData name="Marina Josan (2606336)" userId="S::2606336@student.uwtsd.ac.uk::7ce3ca47-80a5-48be-b702-ab3ab765a339" providerId="AD" clId="Web-{27E10788-ACF9-97D0-F61D-7AA55F9E5B6D}" dt="2026-10-03T18:03:38.386" v="44"/>
          <ac:grpSpMkLst>
            <pc:docMk/>
            <pc:sldMk cId="109857222" sldId="256"/>
            <ac:grpSpMk id="284" creationId="{967346A5-7569-4F15-AB5D-BE3DADF192C0}"/>
          </ac:grpSpMkLst>
        </pc:grpChg>
        <pc:grpChg chg="add del">
          <ac:chgData name="Marina Josan (2606336)" userId="S::2606336@student.uwtsd.ac.uk::7ce3ca47-80a5-48be-b702-ab3ab765a339" providerId="AD" clId="Web-{27E10788-ACF9-97D0-F61D-7AA55F9E5B6D}" dt="2026-10-03T18:06:29.767" v="59"/>
          <ac:grpSpMkLst>
            <pc:docMk/>
            <pc:sldMk cId="109857222" sldId="256"/>
            <ac:grpSpMk id="344" creationId="{AC0B7807-0C83-4963-821A-69B172722E49}"/>
          </ac:grpSpMkLst>
        </pc:grpChg>
        <pc:grpChg chg="add del">
          <ac:chgData name="Marina Josan (2606336)" userId="S::2606336@student.uwtsd.ac.uk::7ce3ca47-80a5-48be-b702-ab3ab765a339" providerId="AD" clId="Web-{27E10788-ACF9-97D0-F61D-7AA55F9E5B6D}" dt="2026-10-03T18:07:21.222" v="71"/>
          <ac:grpSpMkLst>
            <pc:docMk/>
            <pc:sldMk cId="109857222" sldId="256"/>
            <ac:grpSpMk id="389" creationId="{FBC8B6C8-85BC-486C-8279-C77598FA8551}"/>
          </ac:grpSpMkLst>
        </pc:grpChg>
        <pc:grpChg chg="add del">
          <ac:chgData name="Marina Josan (2606336)" userId="S::2606336@student.uwtsd.ac.uk::7ce3ca47-80a5-48be-b702-ab3ab765a339" providerId="AD" clId="Web-{27E10788-ACF9-97D0-F61D-7AA55F9E5B6D}" dt="2026-10-03T18:12:30.562" v="128"/>
          <ac:grpSpMkLst>
            <pc:docMk/>
            <pc:sldMk cId="109857222" sldId="256"/>
            <ac:grpSpMk id="543" creationId="{B1E2B399-F3CE-4402-9418-377080B9A543}"/>
          </ac:grpSpMkLst>
        </pc:grpChg>
        <pc:grpChg chg="add del">
          <ac:chgData name="Marina Josan (2606336)" userId="S::2606336@student.uwtsd.ac.uk::7ce3ca47-80a5-48be-b702-ab3ab765a339" providerId="AD" clId="Web-{27E10788-ACF9-97D0-F61D-7AA55F9E5B6D}" dt="2026-10-03T18:12:30.562" v="128"/>
          <ac:grpSpMkLst>
            <pc:docMk/>
            <pc:sldMk cId="109857222" sldId="256"/>
            <ac:grpSpMk id="545" creationId="{E27AF472-EAE3-4572-AB69-B92BD10DBC6D}"/>
          </ac:grpSpMkLst>
        </pc:grpChg>
        <pc:picChg chg="add del mod ord modCrop">
          <ac:chgData name="Marina Josan (2606336)" userId="S::2606336@student.uwtsd.ac.uk::7ce3ca47-80a5-48be-b702-ab3ab765a339" providerId="AD" clId="Web-{27E10788-ACF9-97D0-F61D-7AA55F9E5B6D}" dt="2026-10-03T18:01:22.490" v="29"/>
          <ac:picMkLst>
            <pc:docMk/>
            <pc:sldMk cId="109857222" sldId="256"/>
            <ac:picMk id="4" creationId="{CB4690D3-D266-86AF-CE3E-DC75C5069E16}"/>
          </ac:picMkLst>
        </pc:picChg>
        <pc:picChg chg="add del mod ord">
          <ac:chgData name="Marina Josan (2606336)" userId="S::2606336@student.uwtsd.ac.uk::7ce3ca47-80a5-48be-b702-ab3ab765a339" providerId="AD" clId="Web-{27E10788-ACF9-97D0-F61D-7AA55F9E5B6D}" dt="2026-10-03T18:08:20.240" v="82"/>
          <ac:picMkLst>
            <pc:docMk/>
            <pc:sldMk cId="109857222" sldId="256"/>
            <ac:picMk id="5" creationId="{16DDD7DC-8B34-B210-2A56-9146F24965D3}"/>
          </ac:picMkLst>
        </pc:picChg>
        <pc:picChg chg="add del mod ord">
          <ac:chgData name="Marina Josan (2606336)" userId="S::2606336@student.uwtsd.ac.uk::7ce3ca47-80a5-48be-b702-ab3ab765a339" providerId="AD" clId="Web-{27E10788-ACF9-97D0-F61D-7AA55F9E5B6D}" dt="2026-10-03T18:08:16.365" v="81"/>
          <ac:picMkLst>
            <pc:docMk/>
            <pc:sldMk cId="109857222" sldId="256"/>
            <ac:picMk id="6" creationId="{F0B5A8B8-88C6-BA08-A53A-FCCD35EE5C6E}"/>
          </ac:picMkLst>
        </pc:picChg>
        <pc:picChg chg="add del mod ord">
          <ac:chgData name="Marina Josan (2606336)" userId="S::2606336@student.uwtsd.ac.uk::7ce3ca47-80a5-48be-b702-ab3ab765a339" providerId="AD" clId="Web-{27E10788-ACF9-97D0-F61D-7AA55F9E5B6D}" dt="2026-10-03T18:08:23.928" v="83"/>
          <ac:picMkLst>
            <pc:docMk/>
            <pc:sldMk cId="109857222" sldId="256"/>
            <ac:picMk id="7" creationId="{EC865AAB-53E8-CCAD-B71A-DD9290781274}"/>
          </ac:picMkLst>
        </pc:picChg>
        <pc:picChg chg="add mod ord">
          <ac:chgData name="Marina Josan (2606336)" userId="S::2606336@student.uwtsd.ac.uk::7ce3ca47-80a5-48be-b702-ab3ab765a339" providerId="AD" clId="Web-{27E10788-ACF9-97D0-F61D-7AA55F9E5B6D}" dt="2026-10-03T18:13:24.751" v="143"/>
          <ac:picMkLst>
            <pc:docMk/>
            <pc:sldMk cId="109857222" sldId="256"/>
            <ac:picMk id="9" creationId="{8C0E0FBD-94D9-EA11-D887-A813BB063467}"/>
          </ac:picMkLst>
        </pc:picChg>
        <pc:cxnChg chg="add del">
          <ac:chgData name="Marina Josan (2606336)" userId="S::2606336@student.uwtsd.ac.uk::7ce3ca47-80a5-48be-b702-ab3ab765a339" providerId="AD" clId="Web-{27E10788-ACF9-97D0-F61D-7AA55F9E5B6D}" dt="2026-10-03T17:58:18.093" v="7"/>
          <ac:cxnSpMkLst>
            <pc:docMk/>
            <pc:sldMk cId="109857222" sldId="256"/>
            <ac:cxnSpMk id="10" creationId="{56020367-4FD5-4596-8E10-C5F095CD8DBF}"/>
          </ac:cxnSpMkLst>
        </pc:cxnChg>
        <pc:cxnChg chg="add del">
          <ac:chgData name="Marina Josan (2606336)" userId="S::2606336@student.uwtsd.ac.uk::7ce3ca47-80a5-48be-b702-ab3ab765a339" providerId="AD" clId="Web-{27E10788-ACF9-97D0-F61D-7AA55F9E5B6D}" dt="2026-10-03T18:00:41.192" v="23"/>
          <ac:cxnSpMkLst>
            <pc:docMk/>
            <pc:sldMk cId="109857222" sldId="256"/>
            <ac:cxnSpMk id="251" creationId="{522632D6-DED9-FDEC-FD9F-09FF0A4544CC}"/>
          </ac:cxnSpMkLst>
        </pc:cxnChg>
        <pc:cxnChg chg="add del">
          <ac:chgData name="Marina Josan (2606336)" userId="S::2606336@student.uwtsd.ac.uk::7ce3ca47-80a5-48be-b702-ab3ab765a339" providerId="AD" clId="Web-{27E10788-ACF9-97D0-F61D-7AA55F9E5B6D}" dt="2026-10-03T18:05:12.124" v="49"/>
          <ac:cxnSpMkLst>
            <pc:docMk/>
            <pc:sldMk cId="109857222" sldId="256"/>
            <ac:cxnSpMk id="326" creationId="{C41BAEC7-F7B0-4224-8B18-8F74B7D87F0B}"/>
          </ac:cxnSpMkLst>
        </pc:cxnChg>
        <pc:cxnChg chg="add del">
          <ac:chgData name="Marina Josan (2606336)" userId="S::2606336@student.uwtsd.ac.uk::7ce3ca47-80a5-48be-b702-ab3ab765a339" providerId="AD" clId="Web-{27E10788-ACF9-97D0-F61D-7AA55F9E5B6D}" dt="2026-10-03T18:06:42.455" v="61"/>
          <ac:cxnSpMkLst>
            <pc:docMk/>
            <pc:sldMk cId="109857222" sldId="256"/>
            <ac:cxnSpMk id="346" creationId="{C41BAEC7-F7B0-4224-8B18-8F74B7D87F0B}"/>
          </ac:cxnSpMkLst>
        </pc:cxnChg>
        <pc:cxnChg chg="add del">
          <ac:chgData name="Marina Josan (2606336)" userId="S::2606336@student.uwtsd.ac.uk::7ce3ca47-80a5-48be-b702-ab3ab765a339" providerId="AD" clId="Web-{27E10788-ACF9-97D0-F61D-7AA55F9E5B6D}" dt="2026-10-03T18:07:00.768" v="65"/>
          <ac:cxnSpMkLst>
            <pc:docMk/>
            <pc:sldMk cId="109857222" sldId="256"/>
            <ac:cxnSpMk id="367" creationId="{C41BAEC7-F7B0-4224-8B18-8F74B7D87F0B}"/>
          </ac:cxnSpMkLst>
        </pc:cxnChg>
        <pc:cxnChg chg="add del">
          <ac:chgData name="Marina Josan (2606336)" userId="S::2606336@student.uwtsd.ac.uk::7ce3ca47-80a5-48be-b702-ab3ab765a339" providerId="AD" clId="Web-{27E10788-ACF9-97D0-F61D-7AA55F9E5B6D}" dt="2026-10-03T18:07:04.940" v="67"/>
          <ac:cxnSpMkLst>
            <pc:docMk/>
            <pc:sldMk cId="109857222" sldId="256"/>
            <ac:cxnSpMk id="371" creationId="{07A9243D-8FC3-4B36-874B-55906B03F484}"/>
          </ac:cxnSpMkLst>
        </pc:cxnChg>
        <pc:cxnChg chg="add del">
          <ac:chgData name="Marina Josan (2606336)" userId="S::2606336@student.uwtsd.ac.uk::7ce3ca47-80a5-48be-b702-ab3ab765a339" providerId="AD" clId="Web-{27E10788-ACF9-97D0-F61D-7AA55F9E5B6D}" dt="2026-10-03T18:07:58.645" v="79"/>
          <ac:cxnSpMkLst>
            <pc:docMk/>
            <pc:sldMk cId="109857222" sldId="256"/>
            <ac:cxnSpMk id="424" creationId="{33193FD5-6A49-7562-EA76-F15D42E15804}"/>
          </ac:cxnSpMkLst>
        </pc:cxnChg>
        <pc:cxnChg chg="add del">
          <ac:chgData name="Marina Josan (2606336)" userId="S::2606336@student.uwtsd.ac.uk::7ce3ca47-80a5-48be-b702-ab3ab765a339" providerId="AD" clId="Web-{27E10788-ACF9-97D0-F61D-7AA55F9E5B6D}" dt="2026-10-03T18:12:20.077" v="126"/>
          <ac:cxnSpMkLst>
            <pc:docMk/>
            <pc:sldMk cId="109857222" sldId="256"/>
            <ac:cxnSpMk id="540" creationId="{C41BAEC7-F7B0-4224-8B18-8F74B7D87F0B}"/>
          </ac:cxnSpMkLst>
        </pc:cxnChg>
      </pc:sldChg>
      <pc:sldChg chg="new">
        <pc:chgData name="Marina Josan (2606336)" userId="S::2606336@student.uwtsd.ac.uk::7ce3ca47-80a5-48be-b702-ab3ab765a339" providerId="AD" clId="Web-{27E10788-ACF9-97D0-F61D-7AA55F9E5B6D}" dt="2026-10-03T17:56:16.823" v="0"/>
        <pc:sldMkLst>
          <pc:docMk/>
          <pc:sldMk cId="1258443836" sldId="257"/>
        </pc:sldMkLst>
      </pc:sldChg>
      <pc:sldChg chg="new">
        <pc:chgData name="Marina Josan (2606336)" userId="S::2606336@student.uwtsd.ac.uk::7ce3ca47-80a5-48be-b702-ab3ab765a339" providerId="AD" clId="Web-{27E10788-ACF9-97D0-F61D-7AA55F9E5B6D}" dt="2026-10-03T17:56:21.683" v="1"/>
        <pc:sldMkLst>
          <pc:docMk/>
          <pc:sldMk cId="114071078" sldId="258"/>
        </pc:sldMkLst>
      </pc:sldChg>
      <pc:sldChg chg="new">
        <pc:chgData name="Marina Josan (2606336)" userId="S::2606336@student.uwtsd.ac.uk::7ce3ca47-80a5-48be-b702-ab3ab765a339" providerId="AD" clId="Web-{27E10788-ACF9-97D0-F61D-7AA55F9E5B6D}" dt="2026-10-03T17:56:22.761" v="2"/>
        <pc:sldMkLst>
          <pc:docMk/>
          <pc:sldMk cId="1798813205" sldId="259"/>
        </pc:sldMkLst>
      </pc:sldChg>
    </pc:docChg>
  </pc:docChgLst>
  <pc:docChgLst>
    <pc:chgData name="Marina Josan (2606336)" userId="S::2606336@student.uwtsd.ac.uk::7ce3ca47-80a5-48be-b702-ab3ab765a339" providerId="AD" clId="Web-{00000000-0000-0000-0000-000000000000}"/>
    <pc:docChg chg="mod addSld delSld modSld sldOrd addMainMaster delMainMaster">
      <pc:chgData name="Marina Josan (2606336)" userId="S::2606336@student.uwtsd.ac.uk::7ce3ca47-80a5-48be-b702-ab3ab765a339" providerId="AD" clId="Web-{00000000-0000-0000-0000-000000000000}" dt="2026-10-04T13:52:24.804" v="1214" actId="1076"/>
      <pc:docMkLst>
        <pc:docMk/>
      </pc:docMkLst>
      <pc:sldChg chg="addSp delSp modSp add del mod ord setClrOvrMap">
        <pc:chgData name="Marina Josan (2606336)" userId="S::2606336@student.uwtsd.ac.uk::7ce3ca47-80a5-48be-b702-ab3ab765a339" providerId="AD" clId="Web-{00000000-0000-0000-0000-000000000000}" dt="2026-10-04T13:14:31.704" v="516"/>
        <pc:sldMkLst>
          <pc:docMk/>
          <pc:sldMk cId="109857222" sldId="256"/>
        </pc:sldMkLst>
        <pc:spChg chg="mod">
          <ac:chgData name="Marina Josan (2606336)" userId="S::2606336@student.uwtsd.ac.uk::7ce3ca47-80a5-48be-b702-ab3ab765a339" providerId="AD" clId="Web-{00000000-0000-0000-0000-000000000000}" dt="2026-10-04T10:41:32.026" v="165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rina Josan (2606336)" userId="S::2606336@student.uwtsd.ac.uk::7ce3ca47-80a5-48be-b702-ab3ab765a339" providerId="AD" clId="Web-{00000000-0000-0000-0000-000000000000}" dt="2026-10-04T13:07:59.377" v="391"/>
          <ac:spMkLst>
            <pc:docMk/>
            <pc:sldMk cId="109857222" sldId="256"/>
            <ac:spMk id="3" creationId="{00000000-0000-0000-0000-000000000000}"/>
          </ac:spMkLst>
        </pc:spChg>
        <pc:spChg chg="del mod">
          <ac:chgData name="Marina Josan (2606336)" userId="S::2606336@student.uwtsd.ac.uk::7ce3ca47-80a5-48be-b702-ab3ab765a339" providerId="AD" clId="Web-{00000000-0000-0000-0000-000000000000}" dt="2026-10-04T13:01:40.831" v="311"/>
          <ac:spMkLst>
            <pc:docMk/>
            <pc:sldMk cId="109857222" sldId="256"/>
            <ac:spMk id="5" creationId="{ECF42014-7EAE-2749-FE3F-8EE88CA68B86}"/>
          </ac:spMkLst>
        </pc:spChg>
        <pc:spChg chg="add mod">
          <ac:chgData name="Marina Josan (2606336)" userId="S::2606336@student.uwtsd.ac.uk::7ce3ca47-80a5-48be-b702-ab3ab765a339" providerId="AD" clId="Web-{00000000-0000-0000-0000-000000000000}" dt="2026-10-04T13:12:26.465" v="491" actId="20577"/>
          <ac:spMkLst>
            <pc:docMk/>
            <pc:sldMk cId="109857222" sldId="256"/>
            <ac:spMk id="7" creationId="{AD6FF7A1-E4A0-89B6-693F-9CDD269C9F70}"/>
          </ac:spMkLst>
        </pc:spChg>
        <pc:spChg chg="add mod">
          <ac:chgData name="Marina Josan (2606336)" userId="S::2606336@student.uwtsd.ac.uk::7ce3ca47-80a5-48be-b702-ab3ab765a339" providerId="AD" clId="Web-{00000000-0000-0000-0000-000000000000}" dt="2026-10-04T13:13:12.763" v="508" actId="20577"/>
          <ac:spMkLst>
            <pc:docMk/>
            <pc:sldMk cId="109857222" sldId="256"/>
            <ac:spMk id="8" creationId="{B9352F25-6EA2-1C6D-E385-1E8805C7CF6C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48:35.914" v="215"/>
          <ac:spMkLst>
            <pc:docMk/>
            <pc:sldMk cId="109857222" sldId="256"/>
            <ac:spMk id="8" creationId="{F072EBB2-DD54-04FB-BE54-502C9D737681}"/>
          </ac:spMkLst>
        </pc:spChg>
        <pc:spChg chg="del">
          <ac:chgData name="Marina Josan (2606336)" userId="S::2606336@student.uwtsd.ac.uk::7ce3ca47-80a5-48be-b702-ab3ab765a339" providerId="AD" clId="Web-{00000000-0000-0000-0000-000000000000}" dt="2026-10-04T10:26:28.593" v="11"/>
          <ac:spMkLst>
            <pc:docMk/>
            <pc:sldMk cId="109857222" sldId="256"/>
            <ac:spMk id="592" creationId="{C1DD1A8A-57D5-4A81-AD04-532B043C5611}"/>
          </ac:spMkLst>
        </pc:spChg>
        <pc:spChg chg="del">
          <ac:chgData name="Marina Josan (2606336)" userId="S::2606336@student.uwtsd.ac.uk::7ce3ca47-80a5-48be-b702-ab3ab765a339" providerId="AD" clId="Web-{00000000-0000-0000-0000-000000000000}" dt="2026-10-04T10:26:28.593" v="11"/>
          <ac:spMkLst>
            <pc:docMk/>
            <pc:sldMk cId="109857222" sldId="256"/>
            <ac:spMk id="593" creationId="{007891EC-4501-44ED-A8C8-B11B6DB767AB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7:26.126" v="25"/>
          <ac:spMkLst>
            <pc:docMk/>
            <pc:sldMk cId="109857222" sldId="256"/>
            <ac:spMk id="598" creationId="{FA69AAE0-49D5-4C8B-8BA2-55898C00E05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6:46.984" v="14"/>
          <ac:spMkLst>
            <pc:docMk/>
            <pc:sldMk cId="109857222" sldId="256"/>
            <ac:spMk id="603" creationId="{0E91F5CA-B392-444C-88E3-BF5BAAEBDEB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6:46.984" v="14"/>
          <ac:spMkLst>
            <pc:docMk/>
            <pc:sldMk cId="109857222" sldId="256"/>
            <ac:spMk id="605" creationId="{0459807F-B6FA-44D3-9A53-C55B6B56884A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6:58.109" v="16"/>
          <ac:spMkLst>
            <pc:docMk/>
            <pc:sldMk cId="109857222" sldId="256"/>
            <ac:spMk id="608" creationId="{489B7BFD-8F45-4093-AD9C-91B15B0503D9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6:58.109" v="16"/>
          <ac:spMkLst>
            <pc:docMk/>
            <pc:sldMk cId="109857222" sldId="256"/>
            <ac:spMk id="609" creationId="{7871DA93-90AF-40F3-A1A1-04E16697205B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6:58.109" v="16"/>
          <ac:spMkLst>
            <pc:docMk/>
            <pc:sldMk cId="109857222" sldId="256"/>
            <ac:spMk id="611" creationId="{4FB204DF-284E-45F6-A017-79A4DF57BCCB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6:58.109" v="16"/>
          <ac:spMkLst>
            <pc:docMk/>
            <pc:sldMk cId="109857222" sldId="256"/>
            <ac:spMk id="615" creationId="{E16C8D8F-10E9-4498-ABDB-0F923F8B6837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6:58.109" v="16"/>
          <ac:spMkLst>
            <pc:docMk/>
            <pc:sldMk cId="109857222" sldId="256"/>
            <ac:spMk id="617" creationId="{1E5A83E3-8A11-4492-BB6E-F5F2240316FB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6:58.109" v="16"/>
          <ac:spMkLst>
            <pc:docMk/>
            <pc:sldMk cId="109857222" sldId="256"/>
            <ac:spMk id="619" creationId="{4D1A5E71-B6B6-486A-8CDC-C7ABD9B903F6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6:58.109" v="16"/>
          <ac:spMkLst>
            <pc:docMk/>
            <pc:sldMk cId="109857222" sldId="256"/>
            <ac:spMk id="621" creationId="{5D981608-D865-4AD7-AC34-A2398EA199D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7:07.828" v="18"/>
          <ac:spMkLst>
            <pc:docMk/>
            <pc:sldMk cId="109857222" sldId="256"/>
            <ac:spMk id="630" creationId="{0E91F5CA-B392-444C-88E3-BF5BAAEBDEB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7:07.828" v="18"/>
          <ac:spMkLst>
            <pc:docMk/>
            <pc:sldMk cId="109857222" sldId="256"/>
            <ac:spMk id="631" creationId="{0459807F-B6FA-44D3-9A53-C55B6B56884A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7:18.344" v="20"/>
          <ac:spMkLst>
            <pc:docMk/>
            <pc:sldMk cId="109857222" sldId="256"/>
            <ac:spMk id="633" creationId="{870A1295-61BC-4214-AA3E-D396673024D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7:20.922" v="22"/>
          <ac:spMkLst>
            <pc:docMk/>
            <pc:sldMk cId="109857222" sldId="256"/>
            <ac:spMk id="638" creationId="{D47766EE-4192-4B2D-A5A0-F60F9A5F743F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7:20.922" v="22"/>
          <ac:spMkLst>
            <pc:docMk/>
            <pc:sldMk cId="109857222" sldId="256"/>
            <ac:spMk id="639" creationId="{D6705569-F545-4F47-A260-A9202826EA2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7:26.126" v="24"/>
          <ac:spMkLst>
            <pc:docMk/>
            <pc:sldMk cId="109857222" sldId="256"/>
            <ac:spMk id="641" creationId="{9C6777B5-64F4-4200-B099-34168B69FE53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7:26.126" v="24"/>
          <ac:spMkLst>
            <pc:docMk/>
            <pc:sldMk cId="109857222" sldId="256"/>
            <ac:spMk id="642" creationId="{9B37791B-B040-4694-BFDC-8DD132D86E8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7:54.080" v="31"/>
          <ac:spMkLst>
            <pc:docMk/>
            <pc:sldMk cId="109857222" sldId="256"/>
            <ac:spMk id="646" creationId="{8A94871E-96FC-4ADE-815B-41A636E34F1A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7:54.080" v="31"/>
          <ac:spMkLst>
            <pc:docMk/>
            <pc:sldMk cId="109857222" sldId="256"/>
            <ac:spMk id="647" creationId="{3FCFB1DE-0B7E-48CC-BA90-B2AB0889F9D6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9:42.833" v="34"/>
          <ac:spMkLst>
            <pc:docMk/>
            <pc:sldMk cId="109857222" sldId="256"/>
            <ac:spMk id="652" creationId="{E91DC736-0EF8-4F87-9146-EBF1D2EE4D3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9:42.833" v="34"/>
          <ac:spMkLst>
            <pc:docMk/>
            <pc:sldMk cId="109857222" sldId="256"/>
            <ac:spMk id="654" creationId="{097CD68E-23E3-4007-8847-CD0944C4F7B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9:42.833" v="34"/>
          <ac:spMkLst>
            <pc:docMk/>
            <pc:sldMk cId="109857222" sldId="256"/>
            <ac:spMk id="656" creationId="{AF2F604E-43BE-4DC3-B983-E071523364F8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29:42.833" v="34"/>
          <ac:spMkLst>
            <pc:docMk/>
            <pc:sldMk cId="109857222" sldId="256"/>
            <ac:spMk id="658" creationId="{08C9B587-E65E-4B52-B37C-ABEBB6E87928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1:35.446" v="53"/>
          <ac:spMkLst>
            <pc:docMk/>
            <pc:sldMk cId="109857222" sldId="256"/>
            <ac:spMk id="663" creationId="{A8CCCB6D-5162-4AAE-A5E3-3AC55410DBC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1:35.446" v="53"/>
          <ac:spMkLst>
            <pc:docMk/>
            <pc:sldMk cId="109857222" sldId="256"/>
            <ac:spMk id="665" creationId="{0BCD8C04-CC7B-40EF-82EB-E9821F79BB86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0:20.397" v="38"/>
          <ac:spMkLst>
            <pc:docMk/>
            <pc:sldMk cId="109857222" sldId="256"/>
            <ac:spMk id="670" creationId="{FA69AAE0-49D5-4C8B-8BA2-55898C00E05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1:10.399" v="48"/>
          <ac:spMkLst>
            <pc:docMk/>
            <pc:sldMk cId="109857222" sldId="256"/>
            <ac:spMk id="677" creationId="{B81933D1-5615-42C7-9C0B-4EB7105CCE2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0:42.272" v="44"/>
          <ac:spMkLst>
            <pc:docMk/>
            <pc:sldMk cId="109857222" sldId="256"/>
            <ac:spMk id="678" creationId="{EC99CB2A-3A69-AFA0-E665-554D9C82A53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1:10.399" v="48"/>
          <ac:spMkLst>
            <pc:docMk/>
            <pc:sldMk cId="109857222" sldId="256"/>
            <ac:spMk id="679" creationId="{B089A89A-1E9C-4761-9DFF-53C275FBF87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1:01.054" v="46"/>
          <ac:spMkLst>
            <pc:docMk/>
            <pc:sldMk cId="109857222" sldId="256"/>
            <ac:spMk id="680" creationId="{F8446B12-7391-4711-8B31-112A0B896C76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1:10.399" v="48"/>
          <ac:spMkLst>
            <pc:docMk/>
            <pc:sldMk cId="109857222" sldId="256"/>
            <ac:spMk id="681" creationId="{19C9EAEA-39D0-4B0E-A0EB-51E7B26740B1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1:10.399" v="48"/>
          <ac:spMkLst>
            <pc:docMk/>
            <pc:sldMk cId="109857222" sldId="256"/>
            <ac:spMk id="683" creationId="{C497725C-6431-496A-B11C-691354780DC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1:18.789" v="50"/>
          <ac:spMkLst>
            <pc:docMk/>
            <pc:sldMk cId="109857222" sldId="256"/>
            <ac:spMk id="688" creationId="{0A597D97-203B-498B-95D3-E90DC961039F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1:18.789" v="50"/>
          <ac:spMkLst>
            <pc:docMk/>
            <pc:sldMk cId="109857222" sldId="256"/>
            <ac:spMk id="689" creationId="{6A6EF10E-DF41-4BD3-8EB4-6F646531DC26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1:35.414" v="52"/>
          <ac:spMkLst>
            <pc:docMk/>
            <pc:sldMk cId="109857222" sldId="256"/>
            <ac:spMk id="691" creationId="{2F4C03CF-76AD-2B9F-7EAC-BD21772B9CA2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1:35.414" v="52"/>
          <ac:spMkLst>
            <pc:docMk/>
            <pc:sldMk cId="109857222" sldId="256"/>
            <ac:spMk id="692" creationId="{D9459D69-81E2-5DEC-98A2-EF3BBA4EAC19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01.915" v="61"/>
          <ac:spMkLst>
            <pc:docMk/>
            <pc:sldMk cId="109857222" sldId="256"/>
            <ac:spMk id="694" creationId="{B0A9E55F-729A-4FCE-9FE3-BAE7A7BEFBC8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01.915" v="61"/>
          <ac:spMkLst>
            <pc:docMk/>
            <pc:sldMk cId="109857222" sldId="256"/>
            <ac:spMk id="695" creationId="{4462B9B4-A230-4FCE-AD96-E79B8B458487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01.884" v="60"/>
          <ac:spMkLst>
            <pc:docMk/>
            <pc:sldMk cId="109857222" sldId="256"/>
            <ac:spMk id="700" creationId="{9B37791B-B040-4694-BFDC-8DD132D86E8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34.682" v="74"/>
          <ac:spMkLst>
            <pc:docMk/>
            <pc:sldMk cId="109857222" sldId="256"/>
            <ac:spMk id="710" creationId="{9C6777B5-64F4-4200-B099-34168B69FE53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34.682" v="74"/>
          <ac:spMkLst>
            <pc:docMk/>
            <pc:sldMk cId="109857222" sldId="256"/>
            <ac:spMk id="711" creationId="{9B37791B-B040-4694-BFDC-8DD132D86E8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25.932" v="65"/>
          <ac:spMkLst>
            <pc:docMk/>
            <pc:sldMk cId="109857222" sldId="256"/>
            <ac:spMk id="716" creationId="{5A59F003-E00A-43F9-91DC-CC54E3B87466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25.932" v="65"/>
          <ac:spMkLst>
            <pc:docMk/>
            <pc:sldMk cId="109857222" sldId="256"/>
            <ac:spMk id="718" creationId="{D74A4382-E3AD-430A-9A1F-DFA3E0E77A7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25.932" v="65"/>
          <ac:spMkLst>
            <pc:docMk/>
            <pc:sldMk cId="109857222" sldId="256"/>
            <ac:spMk id="720" creationId="{79F40191-0F44-4FD1-82CC-ACB507C14BE6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27.822" v="67"/>
          <ac:spMkLst>
            <pc:docMk/>
            <pc:sldMk cId="109857222" sldId="256"/>
            <ac:spMk id="722" creationId="{C1DD1A8A-57D5-4A81-AD04-532B043C5611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27.822" v="67"/>
          <ac:spMkLst>
            <pc:docMk/>
            <pc:sldMk cId="109857222" sldId="256"/>
            <ac:spMk id="723" creationId="{007891EC-4501-44ED-A8C8-B11B6DB767AB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4.639" v="89"/>
          <ac:spMkLst>
            <pc:docMk/>
            <pc:sldMk cId="109857222" sldId="256"/>
            <ac:spMk id="724" creationId="{E8DA6235-17F2-4C9E-88C6-C5D38D8D3C03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29.229" v="69"/>
          <ac:spMkLst>
            <pc:docMk/>
            <pc:sldMk cId="109857222" sldId="256"/>
            <ac:spMk id="725" creationId="{5A59F003-E00A-43F9-91DC-CC54E3B87466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29.229" v="69"/>
          <ac:spMkLst>
            <pc:docMk/>
            <pc:sldMk cId="109857222" sldId="256"/>
            <ac:spMk id="726" creationId="{D74A4382-E3AD-430A-9A1F-DFA3E0E77A7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29.229" v="69"/>
          <ac:spMkLst>
            <pc:docMk/>
            <pc:sldMk cId="109857222" sldId="256"/>
            <ac:spMk id="727" creationId="{79F40191-0F44-4FD1-82CC-ACB507C14BE6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4.655" v="90"/>
          <ac:spMkLst>
            <pc:docMk/>
            <pc:sldMk cId="109857222" sldId="256"/>
            <ac:spMk id="728" creationId="{82347B6D-A7CC-48EB-861F-917D0D61E3EA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31.275" v="71"/>
          <ac:spMkLst>
            <pc:docMk/>
            <pc:sldMk cId="109857222" sldId="256"/>
            <ac:spMk id="729" creationId="{3A930249-8242-4E2B-AF17-C01826488321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31.275" v="71"/>
          <ac:spMkLst>
            <pc:docMk/>
            <pc:sldMk cId="109857222" sldId="256"/>
            <ac:spMk id="730" creationId="{A5BDD999-C5E1-4B3E-A710-768673819165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2:34.666" v="73"/>
          <ac:spMkLst>
            <pc:docMk/>
            <pc:sldMk cId="109857222" sldId="256"/>
            <ac:spMk id="732" creationId="{9B37791B-B040-4694-BFDC-8DD132D86E8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4.655" v="90"/>
          <ac:spMkLst>
            <pc:docMk/>
            <pc:sldMk cId="109857222" sldId="256"/>
            <ac:spMk id="734" creationId="{A753B935-E3DD-466D-BFAC-68E0BE02D092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4.639" v="89"/>
          <ac:spMkLst>
            <pc:docMk/>
            <pc:sldMk cId="109857222" sldId="256"/>
            <ac:spMk id="736" creationId="{FB034F26-4148-4B59-B493-14D7A9A8BAA9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4.655" v="90"/>
          <ac:spMkLst>
            <pc:docMk/>
            <pc:sldMk cId="109857222" sldId="256"/>
            <ac:spMk id="744" creationId="{51F77B6A-7F53-4B28-B73D-C8CC899AB221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4.655" v="90"/>
          <ac:spMkLst>
            <pc:docMk/>
            <pc:sldMk cId="109857222" sldId="256"/>
            <ac:spMk id="747" creationId="{F6E412EF-CF39-4C25-85B0-DB30B1B0A8C4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4.655" v="90"/>
          <ac:spMkLst>
            <pc:docMk/>
            <pc:sldMk cId="109857222" sldId="256"/>
            <ac:spMk id="748" creationId="{B55DEF71-1741-4489-8E77-46FC5BAA66E2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4.655" v="90"/>
          <ac:spMkLst>
            <pc:docMk/>
            <pc:sldMk cId="109857222" sldId="256"/>
            <ac:spMk id="749" creationId="{A7A0A46D-CC9B-4E32-870A-7BC2DF940144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4.639" v="89"/>
          <ac:spMkLst>
            <pc:docMk/>
            <pc:sldMk cId="109857222" sldId="256"/>
            <ac:spMk id="750" creationId="{9178722E-1BD0-427E-BAAE-4F206DAB5818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6:59.096" v="119"/>
          <ac:spMkLst>
            <pc:docMk/>
            <pc:sldMk cId="109857222" sldId="256"/>
            <ac:spMk id="752" creationId="{5964CBE2-084A-47DF-A704-CF5F6217B569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6:59.080" v="118"/>
          <ac:spMkLst>
            <pc:docMk/>
            <pc:sldMk cId="109857222" sldId="256"/>
            <ac:spMk id="753" creationId="{686A5CBB-E03B-4019-8BCD-78975D39E48C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6:59.096" v="119"/>
          <ac:spMkLst>
            <pc:docMk/>
            <pc:sldMk cId="109857222" sldId="256"/>
            <ac:spMk id="754" creationId="{94993204-9792-4E61-A83C-73D4379E2B1C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22.013" v="79"/>
          <ac:spMkLst>
            <pc:docMk/>
            <pc:sldMk cId="109857222" sldId="256"/>
            <ac:spMk id="755" creationId="{5964CBE2-084A-47DF-A704-CF5F6217B569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6:45.127" v="116"/>
          <ac:spMkLst>
            <pc:docMk/>
            <pc:sldMk cId="109857222" sldId="256"/>
            <ac:spMk id="756" creationId="{51F77B6A-7F53-4B28-B73D-C8CC899AB221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22.013" v="79"/>
          <ac:spMkLst>
            <pc:docMk/>
            <pc:sldMk cId="109857222" sldId="256"/>
            <ac:spMk id="757" creationId="{686A5CBB-E03B-4019-8BCD-78975D39E48C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22.013" v="79"/>
          <ac:spMkLst>
            <pc:docMk/>
            <pc:sldMk cId="109857222" sldId="256"/>
            <ac:spMk id="759" creationId="{94993204-9792-4E61-A83C-73D4379E2B1C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33.982" v="81"/>
          <ac:spMkLst>
            <pc:docMk/>
            <pc:sldMk cId="109857222" sldId="256"/>
            <ac:spMk id="761" creationId="{FB5B0058-AF13-4859-B429-4EDDE2A26F7F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33.982" v="81"/>
          <ac:spMkLst>
            <pc:docMk/>
            <pc:sldMk cId="109857222" sldId="256"/>
            <ac:spMk id="762" creationId="{D84C2E9E-0B5D-4B5F-9A1F-70EBDCE39034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48.264" v="83"/>
          <ac:spMkLst>
            <pc:docMk/>
            <pc:sldMk cId="109857222" sldId="256"/>
            <ac:spMk id="765" creationId="{5A59F003-E00A-43F9-91DC-CC54E3B87466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48.264" v="83"/>
          <ac:spMkLst>
            <pc:docMk/>
            <pc:sldMk cId="109857222" sldId="256"/>
            <ac:spMk id="766" creationId="{D74A4382-E3AD-430A-9A1F-DFA3E0E77A7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6:45.127" v="116"/>
          <ac:spMkLst>
            <pc:docMk/>
            <pc:sldMk cId="109857222" sldId="256"/>
            <ac:spMk id="768" creationId="{F6E412EF-CF39-4C25-85B0-DB30B1B0A8C4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0.920" v="85"/>
          <ac:spMkLst>
            <pc:docMk/>
            <pc:sldMk cId="109857222" sldId="256"/>
            <ac:spMk id="769" creationId="{A7A0A46D-CC9B-4E32-870A-7BC2DF940144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0.920" v="85"/>
          <ac:spMkLst>
            <pc:docMk/>
            <pc:sldMk cId="109857222" sldId="256"/>
            <ac:spMk id="770" creationId="{51F77B6A-7F53-4B28-B73D-C8CC899AB221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0.920" v="85"/>
          <ac:spMkLst>
            <pc:docMk/>
            <pc:sldMk cId="109857222" sldId="256"/>
            <ac:spMk id="771" creationId="{9178722E-1BD0-427E-BAAE-4F206DAB5818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6:45.127" v="116"/>
          <ac:spMkLst>
            <pc:docMk/>
            <pc:sldMk cId="109857222" sldId="256"/>
            <ac:spMk id="774" creationId="{E8DA6235-17F2-4C9E-88C6-C5D38D8D3C03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6:45.127" v="116"/>
          <ac:spMkLst>
            <pc:docMk/>
            <pc:sldMk cId="109857222" sldId="256"/>
            <ac:spMk id="778" creationId="{B55DEF71-1741-4489-8E77-46FC5BAA66E2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0.920" v="85"/>
          <ac:spMkLst>
            <pc:docMk/>
            <pc:sldMk cId="109857222" sldId="256"/>
            <ac:spMk id="783" creationId="{E8DA6235-17F2-4C9E-88C6-C5D38D8D3C03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0.920" v="85"/>
          <ac:spMkLst>
            <pc:docMk/>
            <pc:sldMk cId="109857222" sldId="256"/>
            <ac:spMk id="784" creationId="{B55DEF71-1741-4489-8E77-46FC5BAA66E2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2.295" v="87"/>
          <ac:spMkLst>
            <pc:docMk/>
            <pc:sldMk cId="109857222" sldId="256"/>
            <ac:spMk id="787" creationId="{FB5B0058-AF13-4859-B429-4EDDE2A26F7F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2.295" v="87"/>
          <ac:spMkLst>
            <pc:docMk/>
            <pc:sldMk cId="109857222" sldId="256"/>
            <ac:spMk id="788" creationId="{D84C2E9E-0B5D-4B5F-9A1F-70EBDCE39034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4:52.295" v="87"/>
          <ac:spMkLst>
            <pc:docMk/>
            <pc:sldMk cId="109857222" sldId="256"/>
            <ac:spMk id="789" creationId="{EF36B2BE-65F4-46E3-AFDD-A9AE9E885071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6:45.127" v="116"/>
          <ac:spMkLst>
            <pc:docMk/>
            <pc:sldMk cId="109857222" sldId="256"/>
            <ac:spMk id="790" creationId="{A7A0A46D-CC9B-4E32-870A-7BC2DF940144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6:45.127" v="116"/>
          <ac:spMkLst>
            <pc:docMk/>
            <pc:sldMk cId="109857222" sldId="256"/>
            <ac:spMk id="791" creationId="{9178722E-1BD0-427E-BAAE-4F206DAB5818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6:45.127" v="116"/>
          <ac:spMkLst>
            <pc:docMk/>
            <pc:sldMk cId="109857222" sldId="256"/>
            <ac:spMk id="792" creationId="{A753B935-E3DD-466D-BFAC-68E0BE02D092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6:59.080" v="118"/>
          <ac:spMkLst>
            <pc:docMk/>
            <pc:sldMk cId="109857222" sldId="256"/>
            <ac:spMk id="797" creationId="{9C6777B5-64F4-4200-B099-34168B69FE53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0:36:59.080" v="118"/>
          <ac:spMkLst>
            <pc:docMk/>
            <pc:sldMk cId="109857222" sldId="256"/>
            <ac:spMk id="798" creationId="{9B37791B-B040-4694-BFDC-8DD132D86E8E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0:36:59.096" v="119"/>
          <ac:spMkLst>
            <pc:docMk/>
            <pc:sldMk cId="109857222" sldId="256"/>
            <ac:spMk id="802" creationId="{A4E37431-20F0-4DD6-84A9-ED2B644943A2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0:36:59.096" v="119"/>
          <ac:spMkLst>
            <pc:docMk/>
            <pc:sldMk cId="109857222" sldId="256"/>
            <ac:spMk id="803" creationId="{0AE98B72-66C6-4AB4-AF0D-BA830DE86393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0:36:59.096" v="119"/>
          <ac:spMkLst>
            <pc:docMk/>
            <pc:sldMk cId="109857222" sldId="256"/>
            <ac:spMk id="804" creationId="{407EAFC6-733F-403D-BB4D-05A3A28742F1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0:30.634" v="228"/>
          <ac:spMkLst>
            <pc:docMk/>
            <pc:sldMk cId="109857222" sldId="256"/>
            <ac:spMk id="805" creationId="{17A36730-4CB0-4F61-AD11-A44C9765833F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0:36:59.096" v="119"/>
          <ac:spMkLst>
            <pc:docMk/>
            <pc:sldMk cId="109857222" sldId="256"/>
            <ac:spMk id="806" creationId="{C69C79E1-F916-4929-A4F3-DE763D4BFA57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0:36:59.096" v="119"/>
          <ac:spMkLst>
            <pc:docMk/>
            <pc:sldMk cId="109857222" sldId="256"/>
            <ac:spMk id="807" creationId="{767334AB-16BD-4EC7-8C6B-4B5171600933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6:16.428" v="230"/>
          <ac:spMkLst>
            <pc:docMk/>
            <pc:sldMk cId="109857222" sldId="256"/>
            <ac:spMk id="810" creationId="{870A1295-61BC-4214-AA3E-D396673024D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6:56.383" v="238"/>
          <ac:spMkLst>
            <pc:docMk/>
            <pc:sldMk cId="109857222" sldId="256"/>
            <ac:spMk id="821" creationId="{A3363022-C969-41E9-8EB2-E4C94908C1FA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6:56.383" v="238"/>
          <ac:spMkLst>
            <pc:docMk/>
            <pc:sldMk cId="109857222" sldId="256"/>
            <ac:spMk id="823" creationId="{8D1AD6B3-BE88-4CEB-BA17-790657CC4729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6:45.023" v="235"/>
          <ac:spMkLst>
            <pc:docMk/>
            <pc:sldMk cId="109857222" sldId="256"/>
            <ac:spMk id="833" creationId="{5A59F003-E00A-43F9-91DC-CC54E3B87466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6:45.023" v="235"/>
          <ac:spMkLst>
            <pc:docMk/>
            <pc:sldMk cId="109857222" sldId="256"/>
            <ac:spMk id="835" creationId="{D74A4382-E3AD-430A-9A1F-DFA3E0E77A7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6:45.023" v="235"/>
          <ac:spMkLst>
            <pc:docMk/>
            <pc:sldMk cId="109857222" sldId="256"/>
            <ac:spMk id="837" creationId="{79F40191-0F44-4FD1-82CC-ACB507C14BE6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6:56.352" v="237"/>
          <ac:spMkLst>
            <pc:docMk/>
            <pc:sldMk cId="109857222" sldId="256"/>
            <ac:spMk id="839" creationId="{08C9B587-E65E-4B52-B37C-ABEBB6E87928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6:56.352" v="237"/>
          <ac:spMkLst>
            <pc:docMk/>
            <pc:sldMk cId="109857222" sldId="256"/>
            <ac:spMk id="840" creationId="{6CCA5F87-1D1E-45CB-8D83-FC7EEFAD9935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6:56.352" v="237"/>
          <ac:spMkLst>
            <pc:docMk/>
            <pc:sldMk cId="109857222" sldId="256"/>
            <ac:spMk id="841" creationId="{7CCFC2C6-6238-4A2F-93DE-2ADF74AF635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6:56.352" v="237"/>
          <ac:spMkLst>
            <pc:docMk/>
            <pc:sldMk cId="109857222" sldId="256"/>
            <ac:spMk id="842" creationId="{AF2F604E-43BE-4DC3-B983-E071523364F8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7:26.837" v="240"/>
          <ac:spMkLst>
            <pc:docMk/>
            <pc:sldMk cId="109857222" sldId="256"/>
            <ac:spMk id="844" creationId="{5964CBE2-084A-47DF-A704-CF5F6217B569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7:26.837" v="240"/>
          <ac:spMkLst>
            <pc:docMk/>
            <pc:sldMk cId="109857222" sldId="256"/>
            <ac:spMk id="845" creationId="{686A5CBB-E03B-4019-8BCD-78975D39E48C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7:26.837" v="240"/>
          <ac:spMkLst>
            <pc:docMk/>
            <pc:sldMk cId="109857222" sldId="256"/>
            <ac:spMk id="846" creationId="{94993204-9792-4E61-A83C-73D4379E2B1C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7:49.041" v="243"/>
          <ac:spMkLst>
            <pc:docMk/>
            <pc:sldMk cId="109857222" sldId="256"/>
            <ac:spMk id="851" creationId="{FA69AAE0-49D5-4C8B-8BA2-55898C00E05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8:52.278" v="255"/>
          <ac:spMkLst>
            <pc:docMk/>
            <pc:sldMk cId="109857222" sldId="256"/>
            <ac:spMk id="856" creationId="{27BDFED6-6E33-4606-AFE2-886ADB1C018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8:52.278" v="255"/>
          <ac:spMkLst>
            <pc:docMk/>
            <pc:sldMk cId="109857222" sldId="256"/>
            <ac:spMk id="858" creationId="{890DEF05-784E-4B61-89E4-04C4ECF4E5A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8:51.903" v="254"/>
          <ac:spMkLst>
            <pc:docMk/>
            <pc:sldMk cId="109857222" sldId="256"/>
            <ac:spMk id="867" creationId="{AB5E08C4-8CDD-4623-A5B8-E998C6DEE3B7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8:51.903" v="254"/>
          <ac:spMkLst>
            <pc:docMk/>
            <pc:sldMk cId="109857222" sldId="256"/>
            <ac:spMk id="869" creationId="{AFFC87AC-C919-4FE5-BAC3-39509E001152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8:51.903" v="254"/>
          <ac:spMkLst>
            <pc:docMk/>
            <pc:sldMk cId="109857222" sldId="256"/>
            <ac:spMk id="870" creationId="{2151139A-886F-4B97-8815-729AD3831BB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8:51.903" v="254"/>
          <ac:spMkLst>
            <pc:docMk/>
            <pc:sldMk cId="109857222" sldId="256"/>
            <ac:spMk id="871" creationId="{7D0659F6-0853-468D-B1B2-44FDBE98B80F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8:51.903" v="254"/>
          <ac:spMkLst>
            <pc:docMk/>
            <pc:sldMk cId="109857222" sldId="256"/>
            <ac:spMk id="873" creationId="{15F33878-D502-4FFA-8ACE-F2AECDB2A23F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8:51.903" v="254"/>
          <ac:spMkLst>
            <pc:docMk/>
            <pc:sldMk cId="109857222" sldId="256"/>
            <ac:spMk id="875" creationId="{977ACDD7-882D-4B81-A213-84C82B96B01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9:18.810" v="260"/>
          <ac:spMkLst>
            <pc:docMk/>
            <pc:sldMk cId="109857222" sldId="256"/>
            <ac:spMk id="877" creationId="{9D768B77-8742-43A0-AF16-6AC4D378E482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2:59:18.810" v="260"/>
          <ac:spMkLst>
            <pc:docMk/>
            <pc:sldMk cId="109857222" sldId="256"/>
            <ac:spMk id="878" creationId="{48B13CA8-CBEA-4805-955D-CEBE3223656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1:40.831" v="313"/>
          <ac:spMkLst>
            <pc:docMk/>
            <pc:sldMk cId="109857222" sldId="256"/>
            <ac:spMk id="885" creationId="{72A9CE9D-DAC3-40AF-B504-78A64A909F9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1:40.831" v="312"/>
          <ac:spMkLst>
            <pc:docMk/>
            <pc:sldMk cId="109857222" sldId="256"/>
            <ac:spMk id="887" creationId="{506D7452-6CDE-4381-86CE-07B2459383D5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1:40.847" v="315"/>
          <ac:spMkLst>
            <pc:docMk/>
            <pc:sldMk cId="109857222" sldId="256"/>
            <ac:spMk id="888" creationId="{6234BCC6-39B9-47D9-8BF8-C665401AE23C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2:33.599" v="321"/>
          <ac:spMkLst>
            <pc:docMk/>
            <pc:sldMk cId="109857222" sldId="256"/>
            <ac:spMk id="889" creationId="{762DA937-8B55-4317-BD32-98D7AF30E39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2:33.599" v="321"/>
          <ac:spMkLst>
            <pc:docMk/>
            <pc:sldMk cId="109857222" sldId="256"/>
            <ac:spMk id="891" creationId="{C52EE5A8-045B-4D39-8ED1-513334085EEC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3:15.335" v="325"/>
          <ac:spMkLst>
            <pc:docMk/>
            <pc:sldMk cId="109857222" sldId="256"/>
            <ac:spMk id="896" creationId="{3A930249-8242-4E2B-AF17-C01826488321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3:15.335" v="325"/>
          <ac:spMkLst>
            <pc:docMk/>
            <pc:sldMk cId="109857222" sldId="256"/>
            <ac:spMk id="898" creationId="{A5BDD999-C5E1-4B3E-A710-768673819165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3:15.303" v="324"/>
          <ac:spMkLst>
            <pc:docMk/>
            <pc:sldMk cId="109857222" sldId="256"/>
            <ac:spMk id="903" creationId="{F0A604E4-7307-451C-93BE-F1F7E1BF3BF8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3:15.303" v="324"/>
          <ac:spMkLst>
            <pc:docMk/>
            <pc:sldMk cId="109857222" sldId="256"/>
            <ac:spMk id="905" creationId="{F7F3A0AA-35E5-4085-942B-737839030604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3:15.303" v="324"/>
          <ac:spMkLst>
            <pc:docMk/>
            <pc:sldMk cId="109857222" sldId="256"/>
            <ac:spMk id="907" creationId="{402F5C38-C747-4173-ABBF-656E39E8213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3:15.303" v="324"/>
          <ac:spMkLst>
            <pc:docMk/>
            <pc:sldMk cId="109857222" sldId="256"/>
            <ac:spMk id="909" creationId="{E37EECFC-A684-4391-AE85-4CDAF5565F61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3:42.133" v="327"/>
          <ac:spMkLst>
            <pc:docMk/>
            <pc:sldMk cId="109857222" sldId="256"/>
            <ac:spMk id="911" creationId="{870A1295-61BC-4214-AA3E-D396673024D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6.391" v="387"/>
          <ac:spMkLst>
            <pc:docMk/>
            <pc:sldMk cId="109857222" sldId="256"/>
            <ac:spMk id="932" creationId="{51F77B6A-7F53-4B28-B73D-C8CC899AB221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6.391" v="387"/>
          <ac:spMkLst>
            <pc:docMk/>
            <pc:sldMk cId="109857222" sldId="256"/>
            <ac:spMk id="933" creationId="{F6E412EF-CF39-4C25-85B0-DB30B1B0A8C4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6.391" v="387"/>
          <ac:spMkLst>
            <pc:docMk/>
            <pc:sldMk cId="109857222" sldId="256"/>
            <ac:spMk id="935" creationId="{E8DA6235-17F2-4C9E-88C6-C5D38D8D3C03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6.391" v="386"/>
          <ac:spMkLst>
            <pc:docMk/>
            <pc:sldMk cId="109857222" sldId="256"/>
            <ac:spMk id="937" creationId="{B55DEF71-1741-4489-8E77-46FC5BAA66E2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6.391" v="387"/>
          <ac:spMkLst>
            <pc:docMk/>
            <pc:sldMk cId="109857222" sldId="256"/>
            <ac:spMk id="939" creationId="{82347B6D-A7CC-48EB-861F-917D0D61E3EA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3:06:33.655" v="381"/>
          <ac:spMkLst>
            <pc:docMk/>
            <pc:sldMk cId="109857222" sldId="256"/>
            <ac:spMk id="941" creationId="{A7A0A46D-CC9B-4E32-870A-7BC2DF940144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6.391" v="387"/>
          <ac:spMkLst>
            <pc:docMk/>
            <pc:sldMk cId="109857222" sldId="256"/>
            <ac:spMk id="943" creationId="{9178722E-1BD0-427E-BAAE-4F206DAB5818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6.391" v="387"/>
          <ac:spMkLst>
            <pc:docMk/>
            <pc:sldMk cId="109857222" sldId="256"/>
            <ac:spMk id="945" creationId="{A753B935-E3DD-466D-BFAC-68E0BE02D092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3:06:33.655" v="381"/>
          <ac:spMkLst>
            <pc:docMk/>
            <pc:sldMk cId="109857222" sldId="256"/>
            <ac:spMk id="947" creationId="{FB034F26-4148-4B59-B493-14D7A9A8BAA9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0.562" v="384"/>
          <ac:spMkLst>
            <pc:docMk/>
            <pc:sldMk cId="109857222" sldId="256"/>
            <ac:spMk id="961" creationId="{827DC2C4-B485-428A-BF4A-472D2967F47F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0.562" v="384"/>
          <ac:spMkLst>
            <pc:docMk/>
            <pc:sldMk cId="109857222" sldId="256"/>
            <ac:spMk id="963" creationId="{463E6235-1649-4B47-9862-4026FC473B6F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6.391" v="386"/>
          <ac:spMkLst>
            <pc:docMk/>
            <pc:sldMk cId="109857222" sldId="256"/>
            <ac:spMk id="965" creationId="{820B6604-1FF9-43F5-AC47-3D41CB2F563B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6.391" v="386"/>
          <ac:spMkLst>
            <pc:docMk/>
            <pc:sldMk cId="109857222" sldId="256"/>
            <ac:spMk id="967" creationId="{D98779F6-5395-4B82-BDCB-4ADF6A5BB9E5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6.391" v="386"/>
          <ac:spMkLst>
            <pc:docMk/>
            <pc:sldMk cId="109857222" sldId="256"/>
            <ac:spMk id="969" creationId="{CE1108CD-786E-4304-9504-9C5AD64829D2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16.391" v="386"/>
          <ac:spMkLst>
            <pc:docMk/>
            <pc:sldMk cId="109857222" sldId="256"/>
            <ac:spMk id="971" creationId="{C70191CD-D48F-4F7A-8077-0380603A29E2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59.377" v="391"/>
          <ac:spMkLst>
            <pc:docMk/>
            <pc:sldMk cId="109857222" sldId="256"/>
            <ac:spMk id="973" creationId="{E2CFBC99-FB8F-41F7-A81D-A5288D688D79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07:59.377" v="391"/>
          <ac:spMkLst>
            <pc:docMk/>
            <pc:sldMk cId="109857222" sldId="256"/>
            <ac:spMk id="974" creationId="{A435A76B-D478-4F38-9D76-040E49ADC674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3:07:59.377" v="391"/>
          <ac:spMkLst>
            <pc:docMk/>
            <pc:sldMk cId="109857222" sldId="256"/>
            <ac:spMk id="979" creationId="{8C790BE2-4E4F-4AAF-81A2-4A6F4885EBE6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3:07:59.377" v="391"/>
          <ac:spMkLst>
            <pc:docMk/>
            <pc:sldMk cId="109857222" sldId="256"/>
            <ac:spMk id="981" creationId="{D28B54C3-B57B-472A-B96E-1FCB67093DC2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3:07:59.377" v="391"/>
          <ac:spMkLst>
            <pc:docMk/>
            <pc:sldMk cId="109857222" sldId="256"/>
            <ac:spMk id="983" creationId="{7DB3C429-F8DA-49B9-AF84-21996FCF78B5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3:07:59.377" v="391"/>
          <ac:spMkLst>
            <pc:docMk/>
            <pc:sldMk cId="109857222" sldId="256"/>
            <ac:spMk id="985" creationId="{C4C9F2B0-1044-46EB-8AEB-C3BFFDE6C2CC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3:07:59.377" v="391"/>
          <ac:spMkLst>
            <pc:docMk/>
            <pc:sldMk cId="109857222" sldId="256"/>
            <ac:spMk id="987" creationId="{32B3ACB3-D689-442E-8A40-8680B0FEB8A2}"/>
          </ac:spMkLst>
        </pc:spChg>
        <pc:grpChg chg="add del">
          <ac:chgData name="Marina Josan (2606336)" userId="S::2606336@student.uwtsd.ac.uk::7ce3ca47-80a5-48be-b702-ab3ab765a339" providerId="AD" clId="Web-{00000000-0000-0000-0000-000000000000}" dt="2026-10-04T10:27:26.126" v="24"/>
          <ac:grpSpMkLst>
            <pc:docMk/>
            <pc:sldMk cId="109857222" sldId="256"/>
            <ac:grpSpMk id="607" creationId="{4252769E-B9F0-4068-A645-5BBEF16E9C28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0:27:18.344" v="20"/>
          <ac:grpSpMkLst>
            <pc:docMk/>
            <pc:sldMk cId="109857222" sldId="256"/>
            <ac:grpSpMk id="634" creationId="{0B139475-2B26-4CA9-9413-DE741E49F7BB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0:31:01.054" v="46"/>
          <ac:grpSpMkLst>
            <pc:docMk/>
            <pc:sldMk cId="109857222" sldId="256"/>
            <ac:grpSpMk id="672" creationId="{C36E7633-D204-4C70-AA1D-FC904463EAEC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0:30:28.991" v="40"/>
          <ac:grpSpMkLst>
            <pc:docMk/>
            <pc:sldMk cId="109857222" sldId="256"/>
            <ac:grpSpMk id="673" creationId="{B0F380AC-9202-53E9-8D39-90E7C2AC7550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0:30:37.319" v="42"/>
          <ac:grpSpMkLst>
            <pc:docMk/>
            <pc:sldMk cId="109857222" sldId="256"/>
            <ac:grpSpMk id="675" creationId="{38555AC8-A31F-E4F7-01BB-AEFF5E8C160A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0:32:01.884" v="60"/>
          <ac:grpSpMkLst>
            <pc:docMk/>
            <pc:sldMk cId="109857222" sldId="256"/>
            <ac:grpSpMk id="702" creationId="{4B2AE301-8298-47C2-81FA-781BA50D9933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0:32:34.666" v="73"/>
          <ac:grpSpMkLst>
            <pc:docMk/>
            <pc:sldMk cId="109857222" sldId="256"/>
            <ac:grpSpMk id="704" creationId="{4252769E-B9F0-4068-A645-5BBEF16E9C28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0:32:34.666" v="73"/>
          <ac:grpSpMkLst>
            <pc:docMk/>
            <pc:sldMk cId="109857222" sldId="256"/>
            <ac:grpSpMk id="733" creationId="{4B2AE301-8298-47C2-81FA-781BA50D9933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0:36:59.080" v="118"/>
          <ac:grpSpMkLst>
            <pc:docMk/>
            <pc:sldMk cId="109857222" sldId="256"/>
            <ac:grpSpMk id="799" creationId="{4252769E-B9F0-4068-A645-5BBEF16E9C28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2:56:16.428" v="230"/>
          <ac:grpSpMkLst>
            <pc:docMk/>
            <pc:sldMk cId="109857222" sldId="256"/>
            <ac:grpSpMk id="812" creationId="{0B139475-2B26-4CA9-9413-DE741E49F7BB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2:56:56.383" v="238"/>
          <ac:grpSpMkLst>
            <pc:docMk/>
            <pc:sldMk cId="109857222" sldId="256"/>
            <ac:grpSpMk id="825" creationId="{89D1390B-7E13-4B4F-9CB2-391063412E54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2:58:37.371" v="252"/>
          <ac:grpSpMkLst>
            <pc:docMk/>
            <pc:sldMk cId="109857222" sldId="256"/>
            <ac:grpSpMk id="865" creationId="{BF65200E-BE19-61BA-8C12-E73CE7790A3F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2:59:18.795" v="259"/>
          <ac:grpSpMkLst>
            <pc:docMk/>
            <pc:sldMk cId="109857222" sldId="256"/>
            <ac:grpSpMk id="883" creationId="{BF65200E-BE19-61BA-8C12-E73CE7790A3F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3:03:42.133" v="327"/>
          <ac:grpSpMkLst>
            <pc:docMk/>
            <pc:sldMk cId="109857222" sldId="256"/>
            <ac:grpSpMk id="912" creationId="{0B139475-2B26-4CA9-9413-DE741E49F7BB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3:06:33.623" v="380"/>
          <ac:grpSpMkLst>
            <pc:docMk/>
            <pc:sldMk cId="109857222" sldId="256"/>
            <ac:grpSpMk id="919" creationId="{1A0A9671-5B92-26A2-799A-51ADF0E39F10}"/>
          </ac:grpSpMkLst>
        </pc:grpChg>
        <pc:grpChg chg="add del">
          <ac:chgData name="Marina Josan (2606336)" userId="S::2606336@student.uwtsd.ac.uk::7ce3ca47-80a5-48be-b702-ab3ab765a339" providerId="AD" clId="Web-{00000000-0000-0000-0000-000000000000}" dt="2026-10-04T13:06:33.623" v="380"/>
          <ac:grpSpMkLst>
            <pc:docMk/>
            <pc:sldMk cId="109857222" sldId="256"/>
            <ac:grpSpMk id="927" creationId="{BE6E7D98-3D55-80C4-C8EA-40EC70EB12A7}"/>
          </ac:grpSpMkLst>
        </pc:grpChg>
        <pc:picChg chg="add del mod ord">
          <ac:chgData name="Marina Josan (2606336)" userId="S::2606336@student.uwtsd.ac.uk::7ce3ca47-80a5-48be-b702-ab3ab765a339" providerId="AD" clId="Web-{00000000-0000-0000-0000-000000000000}" dt="2026-10-04T13:01:40.831" v="314"/>
          <ac:picMkLst>
            <pc:docMk/>
            <pc:sldMk cId="109857222" sldId="256"/>
            <ac:picMk id="2" creationId="{1DDA1788-EDB2-B75B-0D99-3CD3A5780A3C}"/>
          </ac:picMkLst>
        </pc:picChg>
        <pc:picChg chg="add del mod ord">
          <ac:chgData name="Marina Josan (2606336)" userId="S::2606336@student.uwtsd.ac.uk::7ce3ca47-80a5-48be-b702-ab3ab765a339" providerId="AD" clId="Web-{00000000-0000-0000-0000-000000000000}" dt="2026-10-04T10:33:32.605" v="76"/>
          <ac:picMkLst>
            <pc:docMk/>
            <pc:sldMk cId="109857222" sldId="256"/>
            <ac:picMk id="4" creationId="{D0ED8191-311D-0E2E-A7B0-99721D0D18B7}"/>
          </ac:picMkLst>
        </pc:picChg>
        <pc:picChg chg="add del mod ord">
          <ac:chgData name="Marina Josan (2606336)" userId="S::2606336@student.uwtsd.ac.uk::7ce3ca47-80a5-48be-b702-ab3ab765a339" providerId="AD" clId="Web-{00000000-0000-0000-0000-000000000000}" dt="2026-10-04T10:31:50.712" v="55"/>
          <ac:picMkLst>
            <pc:docMk/>
            <pc:sldMk cId="109857222" sldId="256"/>
            <ac:picMk id="5" creationId="{213DDC7E-3DAA-B619-A1AD-B767C1B21E75}"/>
          </ac:picMkLst>
        </pc:picChg>
        <pc:picChg chg="add mod ord">
          <ac:chgData name="Marina Josan (2606336)" userId="S::2606336@student.uwtsd.ac.uk::7ce3ca47-80a5-48be-b702-ab3ab765a339" providerId="AD" clId="Web-{00000000-0000-0000-0000-000000000000}" dt="2026-10-04T13:13:26.702" v="509" actId="1076"/>
          <ac:picMkLst>
            <pc:docMk/>
            <pc:sldMk cId="109857222" sldId="256"/>
            <ac:picMk id="6" creationId="{A526EAF3-E82D-A108-AF94-099A113666F9}"/>
          </ac:picMkLst>
        </pc:picChg>
        <pc:picChg chg="add del mod">
          <ac:chgData name="Marina Josan (2606336)" userId="S::2606336@student.uwtsd.ac.uk::7ce3ca47-80a5-48be-b702-ab3ab765a339" providerId="AD" clId="Web-{00000000-0000-0000-0000-000000000000}" dt="2026-10-04T10:47:34.287" v="197"/>
          <ac:picMkLst>
            <pc:docMk/>
            <pc:sldMk cId="109857222" sldId="256"/>
            <ac:picMk id="7" creationId="{E3F8AA4D-C3DB-2400-7505-53093EBC57E9}"/>
          </ac:picMkLst>
        </pc:picChg>
        <pc:picChg chg="del mod">
          <ac:chgData name="Marina Josan (2606336)" userId="S::2606336@student.uwtsd.ac.uk::7ce3ca47-80a5-48be-b702-ab3ab765a339" providerId="AD" clId="Web-{00000000-0000-0000-0000-000000000000}" dt="2026-10-04T10:26:40.109" v="12"/>
          <ac:picMkLst>
            <pc:docMk/>
            <pc:sldMk cId="109857222" sldId="256"/>
            <ac:picMk id="9" creationId="{8C0E0FBD-94D9-EA11-D887-A813BB063467}"/>
          </ac:picMkLst>
        </pc:picChg>
        <pc:picChg chg="add del mod">
          <ac:chgData name="Marina Josan (2606336)" userId="S::2606336@student.uwtsd.ac.uk::7ce3ca47-80a5-48be-b702-ab3ab765a339" providerId="AD" clId="Web-{00000000-0000-0000-0000-000000000000}" dt="2026-10-04T10:50:27.995" v="223"/>
          <ac:picMkLst>
            <pc:docMk/>
            <pc:sldMk cId="109857222" sldId="256"/>
            <ac:picMk id="10" creationId="{B46FA439-DB2D-290E-8FBC-858C044BAF24}"/>
          </ac:picMkLst>
        </pc:picChg>
        <pc:cxnChg chg="add del">
          <ac:chgData name="Marina Josan (2606336)" userId="S::2606336@student.uwtsd.ac.uk::7ce3ca47-80a5-48be-b702-ab3ab765a339" providerId="AD" clId="Web-{00000000-0000-0000-0000-000000000000}" dt="2026-10-04T12:58:52.278" v="255"/>
          <ac:cxnSpMkLst>
            <pc:docMk/>
            <pc:sldMk cId="109857222" sldId="256"/>
            <ac:cxnSpMk id="860" creationId="{C41BAEC7-F7B0-4224-8B18-8F74B7D87F0B}"/>
          </ac:cxnSpMkLst>
        </pc:cxnChg>
      </pc:sldChg>
      <pc:sldChg chg="modSp new del mod modClrScheme chgLayout">
        <pc:chgData name="Marina Josan (2606336)" userId="S::2606336@student.uwtsd.ac.uk::7ce3ca47-80a5-48be-b702-ab3ab765a339" providerId="AD" clId="Web-{00000000-0000-0000-0000-000000000000}" dt="2026-10-04T13:16:39.255" v="542"/>
        <pc:sldMkLst>
          <pc:docMk/>
          <pc:sldMk cId="518928144" sldId="256"/>
        </pc:sldMkLst>
        <pc:spChg chg="mod ord">
          <ac:chgData name="Marina Josan (2606336)" userId="S::2606336@student.uwtsd.ac.uk::7ce3ca47-80a5-48be-b702-ab3ab765a339" providerId="AD" clId="Web-{00000000-0000-0000-0000-000000000000}" dt="2026-10-04T13:16:11.176" v="541"/>
          <ac:spMkLst>
            <pc:docMk/>
            <pc:sldMk cId="518928144" sldId="256"/>
            <ac:spMk id="2" creationId="{1C673363-4F1C-D6FB-D37E-1D727B51BFBF}"/>
          </ac:spMkLst>
        </pc:spChg>
        <pc:spChg chg="mod ord">
          <ac:chgData name="Marina Josan (2606336)" userId="S::2606336@student.uwtsd.ac.uk::7ce3ca47-80a5-48be-b702-ab3ab765a339" providerId="AD" clId="Web-{00000000-0000-0000-0000-000000000000}" dt="2026-10-04T13:16:11.176" v="541"/>
          <ac:spMkLst>
            <pc:docMk/>
            <pc:sldMk cId="518928144" sldId="256"/>
            <ac:spMk id="3" creationId="{F872ED5A-8E7A-7439-EAC5-06F32BD75723}"/>
          </ac:spMkLst>
        </pc:spChg>
        <pc:spChg chg="mod ord">
          <ac:chgData name="Marina Josan (2606336)" userId="S::2606336@student.uwtsd.ac.uk::7ce3ca47-80a5-48be-b702-ab3ab765a339" providerId="AD" clId="Web-{00000000-0000-0000-0000-000000000000}" dt="2026-10-04T13:16:11.176" v="541"/>
          <ac:spMkLst>
            <pc:docMk/>
            <pc:sldMk cId="518928144" sldId="256"/>
            <ac:spMk id="4" creationId="{5CB9D5E8-242E-170A-4CD1-618D25FF64B9}"/>
          </ac:spMkLst>
        </pc:spChg>
        <pc:spChg chg="mod ord">
          <ac:chgData name="Marina Josan (2606336)" userId="S::2606336@student.uwtsd.ac.uk::7ce3ca47-80a5-48be-b702-ab3ab765a339" providerId="AD" clId="Web-{00000000-0000-0000-0000-000000000000}" dt="2026-10-04T13:16:11.176" v="541"/>
          <ac:spMkLst>
            <pc:docMk/>
            <pc:sldMk cId="518928144" sldId="256"/>
            <ac:spMk id="5" creationId="{CD24F81C-D41B-6EED-9F85-9CAB7AF76F41}"/>
          </ac:spMkLst>
        </pc:spChg>
        <pc:spChg chg="mod ord">
          <ac:chgData name="Marina Josan (2606336)" userId="S::2606336@student.uwtsd.ac.uk::7ce3ca47-80a5-48be-b702-ab3ab765a339" providerId="AD" clId="Web-{00000000-0000-0000-0000-000000000000}" dt="2026-10-04T13:16:11.176" v="541"/>
          <ac:spMkLst>
            <pc:docMk/>
            <pc:sldMk cId="518928144" sldId="256"/>
            <ac:spMk id="6" creationId="{EC33F288-4DCC-18F9-D459-80ED43DAB7AA}"/>
          </ac:spMkLst>
        </pc:spChg>
      </pc:sldChg>
      <pc:sldChg chg="addSp delSp modSp new mod setBg modClrScheme setClrOvrMap chgLayout">
        <pc:chgData name="Marina Josan (2606336)" userId="S::2606336@student.uwtsd.ac.uk::7ce3ca47-80a5-48be-b702-ab3ab765a339" providerId="AD" clId="Web-{00000000-0000-0000-0000-000000000000}" dt="2026-10-04T13:52:24.804" v="1214" actId="1076"/>
        <pc:sldMkLst>
          <pc:docMk/>
          <pc:sldMk cId="2039382136" sldId="256"/>
        </pc:sldMkLst>
        <pc:spChg chg="mod">
          <ac:chgData name="Marina Josan (2606336)" userId="S::2606336@student.uwtsd.ac.uk::7ce3ca47-80a5-48be-b702-ab3ab765a339" providerId="AD" clId="Web-{00000000-0000-0000-0000-000000000000}" dt="2026-10-04T13:21:54.689" v="621" actId="20577"/>
          <ac:spMkLst>
            <pc:docMk/>
            <pc:sldMk cId="2039382136" sldId="256"/>
            <ac:spMk id="2" creationId="{5D59FA43-1663-4CB8-F492-8FFFBA4E7496}"/>
          </ac:spMkLst>
        </pc:spChg>
        <pc:spChg chg="mod">
          <ac:chgData name="Marina Josan (2606336)" userId="S::2606336@student.uwtsd.ac.uk::7ce3ca47-80a5-48be-b702-ab3ab765a339" providerId="AD" clId="Web-{00000000-0000-0000-0000-000000000000}" dt="2026-10-04T13:50:27.721" v="1210" actId="20577"/>
          <ac:spMkLst>
            <pc:docMk/>
            <pc:sldMk cId="2039382136" sldId="256"/>
            <ac:spMk id="3" creationId="{AC8D9FC9-ECDD-C9D8-C5C4-BF4F7427F11F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7:13.757" v="545"/>
          <ac:spMkLst>
            <pc:docMk/>
            <pc:sldMk cId="2039382136" sldId="256"/>
            <ac:spMk id="9" creationId="{511C99DC-C3C5-4EBE-91DD-345109C3D6E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7:27.476" v="547"/>
          <ac:spMkLst>
            <pc:docMk/>
            <pc:sldMk cId="2039382136" sldId="256"/>
            <ac:spMk id="13" creationId="{8F626F98-F213-4034-8836-88A71501D0F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7:27.476" v="547"/>
          <ac:spMkLst>
            <pc:docMk/>
            <pc:sldMk cId="2039382136" sldId="256"/>
            <ac:spMk id="15" creationId="{6B3DAACF-D844-4480-94BE-2DE00ABEEB13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7:40.773" v="550"/>
          <ac:spMkLst>
            <pc:docMk/>
            <pc:sldMk cId="2039382136" sldId="256"/>
            <ac:spMk id="17" creationId="{80B98925-0550-1AFB-C1DC-02792400FB71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7:40.773" v="550"/>
          <ac:spMkLst>
            <pc:docMk/>
            <pc:sldMk cId="2039382136" sldId="256"/>
            <ac:spMk id="19" creationId="{0CCA9273-E74E-A306-1F74-BEF9EDA30500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8:26.681" v="554"/>
          <ac:spMkLst>
            <pc:docMk/>
            <pc:sldMk cId="2039382136" sldId="256"/>
            <ac:spMk id="24" creationId="{BF9FFE17-DE95-4821-ACC1-B90C95449294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8:26.681" v="554"/>
          <ac:spMkLst>
            <pc:docMk/>
            <pc:sldMk cId="2039382136" sldId="256"/>
            <ac:spMk id="26" creationId="{03CF76AF-FF72-4430-A772-05840329020B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8:26.681" v="554"/>
          <ac:spMkLst>
            <pc:docMk/>
            <pc:sldMk cId="2039382136" sldId="256"/>
            <ac:spMk id="28" creationId="{0B1C8180-2FDD-4202-8C45-4057CB1AB26F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8:26.681" v="553"/>
          <ac:spMkLst>
            <pc:docMk/>
            <pc:sldMk cId="2039382136" sldId="256"/>
            <ac:spMk id="39" creationId="{F7CFB609-BCB5-48F3-A772-96674F30B8DF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8:26.681" v="553"/>
          <ac:spMkLst>
            <pc:docMk/>
            <pc:sldMk cId="2039382136" sldId="256"/>
            <ac:spMk id="41" creationId="{52251B70-2108-41BA-AC72-B834434C6EAB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8:26.681" v="553"/>
          <ac:spMkLst>
            <pc:docMk/>
            <pc:sldMk cId="2039382136" sldId="256"/>
            <ac:spMk id="43" creationId="{1D2369D4-64C4-40CA-B2FC-743453FA2BA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8:26.681" v="553"/>
          <ac:spMkLst>
            <pc:docMk/>
            <pc:sldMk cId="2039382136" sldId="256"/>
            <ac:spMk id="45" creationId="{73AD138D-C229-40D8-842E-020743C022C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8:26.681" v="553"/>
          <ac:spMkLst>
            <pc:docMk/>
            <pc:sldMk cId="2039382136" sldId="256"/>
            <ac:spMk id="47" creationId="{2B1BAE5E-7CC8-40AD-9A7E-0469E2440732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9:43.403" v="579"/>
          <ac:spMkLst>
            <pc:docMk/>
            <pc:sldMk cId="2039382136" sldId="256"/>
            <ac:spMk id="55" creationId="{8A6F8BC1-ACA4-4544-8CEB-6F686A25BFCE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9:43.403" v="579"/>
          <ac:spMkLst>
            <pc:docMk/>
            <pc:sldMk cId="2039382136" sldId="256"/>
            <ac:spMk id="56" creationId="{2644B391-9BFE-445C-A9EC-F544BB85FBC7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19:43.403" v="579"/>
          <ac:spMkLst>
            <pc:docMk/>
            <pc:sldMk cId="2039382136" sldId="256"/>
            <ac:spMk id="57" creationId="{80F26E69-87D9-4655-AE7B-280A87AA3CA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20:16.154" v="585"/>
          <ac:spMkLst>
            <pc:docMk/>
            <pc:sldMk cId="2039382136" sldId="256"/>
            <ac:spMk id="62" creationId="{18D8845F-30A4-4D73-83CB-ABA691F5A92D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20:16.154" v="585"/>
          <ac:spMkLst>
            <pc:docMk/>
            <pc:sldMk cId="2039382136" sldId="256"/>
            <ac:spMk id="64" creationId="{1DAC2350-FA6C-4B24-9A17-926C160E8CD9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20:16.154" v="585"/>
          <ac:spMkLst>
            <pc:docMk/>
            <pc:sldMk cId="2039382136" sldId="256"/>
            <ac:spMk id="66" creationId="{2A637C44-0146-4C54-A1A1-57BC8E6C3C2B}"/>
          </ac:spMkLst>
        </pc:spChg>
        <pc:spChg chg="add del">
          <ac:chgData name="Marina Josan (2606336)" userId="S::2606336@student.uwtsd.ac.uk::7ce3ca47-80a5-48be-b702-ab3ab765a339" providerId="AD" clId="Web-{00000000-0000-0000-0000-000000000000}" dt="2026-10-04T13:20:16.154" v="585"/>
          <ac:spMkLst>
            <pc:docMk/>
            <pc:sldMk cId="2039382136" sldId="256"/>
            <ac:spMk id="68" creationId="{6AB310E7-DE5C-4964-8CBB-E87A22B5BD59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3:20:16.154" v="585"/>
          <ac:spMkLst>
            <pc:docMk/>
            <pc:sldMk cId="2039382136" sldId="256"/>
            <ac:spMk id="79" creationId="{F08D578D-1402-4AD4-8930-C0999AC7B0F6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3:20:16.154" v="585"/>
          <ac:spMkLst>
            <pc:docMk/>
            <pc:sldMk cId="2039382136" sldId="256"/>
            <ac:spMk id="81" creationId="{5A1CB75A-F97C-4FA6-879A-8BD9E78BEB73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3:20:16.154" v="585"/>
          <ac:spMkLst>
            <pc:docMk/>
            <pc:sldMk cId="2039382136" sldId="256"/>
            <ac:spMk id="83" creationId="{43D3E7D7-60D4-4E33-A4B2-198353BD16E6}"/>
          </ac:spMkLst>
        </pc:spChg>
        <pc:spChg chg="add">
          <ac:chgData name="Marina Josan (2606336)" userId="S::2606336@student.uwtsd.ac.uk::7ce3ca47-80a5-48be-b702-ab3ab765a339" providerId="AD" clId="Web-{00000000-0000-0000-0000-000000000000}" dt="2026-10-04T13:20:16.154" v="585"/>
          <ac:spMkLst>
            <pc:docMk/>
            <pc:sldMk cId="2039382136" sldId="256"/>
            <ac:spMk id="85" creationId="{C237ED0E-6228-4F95-BC59-F351A774DFF7}"/>
          </ac:spMkLst>
        </pc:spChg>
        <pc:picChg chg="add del">
          <ac:chgData name="Marina Josan (2606336)" userId="S::2606336@student.uwtsd.ac.uk::7ce3ca47-80a5-48be-b702-ab3ab765a339" providerId="AD" clId="Web-{00000000-0000-0000-0000-000000000000}" dt="2026-10-04T13:17:13.757" v="545"/>
          <ac:picMkLst>
            <pc:docMk/>
            <pc:sldMk cId="2039382136" sldId="256"/>
            <ac:picMk id="4" creationId="{D20B6CCE-EC76-4C95-983B-8D42F0396A0C}"/>
          </ac:picMkLst>
        </pc:picChg>
        <pc:picChg chg="add mod ord">
          <ac:chgData name="Marina Josan (2606336)" userId="S::2606336@student.uwtsd.ac.uk::7ce3ca47-80a5-48be-b702-ab3ab765a339" providerId="AD" clId="Web-{00000000-0000-0000-0000-000000000000}" dt="2026-10-04T13:19:43.403" v="579"/>
          <ac:picMkLst>
            <pc:docMk/>
            <pc:sldMk cId="2039382136" sldId="256"/>
            <ac:picMk id="5" creationId="{3FE2F5B3-80F7-BFDC-7689-74A7E22C6109}"/>
          </ac:picMkLst>
        </pc:picChg>
        <pc:picChg chg="add mod">
          <ac:chgData name="Marina Josan (2606336)" userId="S::2606336@student.uwtsd.ac.uk::7ce3ca47-80a5-48be-b702-ab3ab765a339" providerId="AD" clId="Web-{00000000-0000-0000-0000-000000000000}" dt="2026-10-04T13:51:40.115" v="1212" actId="1076"/>
          <ac:picMkLst>
            <pc:docMk/>
            <pc:sldMk cId="2039382136" sldId="256"/>
            <ac:picMk id="6" creationId="{2DC51958-2890-AC8D-8F39-030E92396076}"/>
          </ac:picMkLst>
        </pc:picChg>
        <pc:picChg chg="add mod">
          <ac:chgData name="Marina Josan (2606336)" userId="S::2606336@student.uwtsd.ac.uk::7ce3ca47-80a5-48be-b702-ab3ab765a339" providerId="AD" clId="Web-{00000000-0000-0000-0000-000000000000}" dt="2026-10-04T13:52:24.804" v="1214" actId="1076"/>
          <ac:picMkLst>
            <pc:docMk/>
            <pc:sldMk cId="2039382136" sldId="256"/>
            <ac:picMk id="7" creationId="{72CD9C95-53CA-EBFD-4B67-8BF844B01911}"/>
          </ac:picMkLst>
        </pc:picChg>
        <pc:picChg chg="add del">
          <ac:chgData name="Marina Josan (2606336)" userId="S::2606336@student.uwtsd.ac.uk::7ce3ca47-80a5-48be-b702-ab3ab765a339" providerId="AD" clId="Web-{00000000-0000-0000-0000-000000000000}" dt="2026-10-04T13:17:27.476" v="547"/>
          <ac:picMkLst>
            <pc:docMk/>
            <pc:sldMk cId="2039382136" sldId="256"/>
            <ac:picMk id="14" creationId="{03237729-CDC2-5C0B-3D8E-4E92317861FD}"/>
          </ac:picMkLst>
        </pc:picChg>
        <pc:picChg chg="add mod ord">
          <ac:chgData name="Marina Josan (2606336)" userId="S::2606336@student.uwtsd.ac.uk::7ce3ca47-80a5-48be-b702-ab3ab765a339" providerId="AD" clId="Web-{00000000-0000-0000-0000-000000000000}" dt="2026-10-04T13:18:26.681" v="554"/>
          <ac:picMkLst>
            <pc:docMk/>
            <pc:sldMk cId="2039382136" sldId="256"/>
            <ac:picMk id="18" creationId="{3AA74E50-F10B-7813-21A4-A132888EFB39}"/>
          </ac:picMkLst>
        </pc:picChg>
        <pc:cxnChg chg="add del">
          <ac:chgData name="Marina Josan (2606336)" userId="S::2606336@student.uwtsd.ac.uk::7ce3ca47-80a5-48be-b702-ab3ab765a339" providerId="AD" clId="Web-{00000000-0000-0000-0000-000000000000}" dt="2026-10-04T13:17:13.757" v="545"/>
          <ac:cxnSpMkLst>
            <pc:docMk/>
            <pc:sldMk cId="2039382136" sldId="256"/>
            <ac:cxnSpMk id="11" creationId="{B0AA360F-DECB-4836-8FB6-22C4BC3FB02D}"/>
          </ac:cxnSpMkLst>
        </pc:cxnChg>
        <pc:cxnChg chg="add">
          <ac:chgData name="Marina Josan (2606336)" userId="S::2606336@student.uwtsd.ac.uk::7ce3ca47-80a5-48be-b702-ab3ab765a339" providerId="AD" clId="Web-{00000000-0000-0000-0000-000000000000}" dt="2026-10-04T13:17:40.773" v="550"/>
          <ac:cxnSpMkLst>
            <pc:docMk/>
            <pc:sldMk cId="2039382136" sldId="256"/>
            <ac:cxnSpMk id="30" creationId="{D6E86CC6-13EA-4A88-86AD-CF27BF52CC95}"/>
          </ac:cxnSpMkLst>
        </pc:cxnChg>
        <pc:cxnChg chg="add">
          <ac:chgData name="Marina Josan (2606336)" userId="S::2606336@student.uwtsd.ac.uk::7ce3ca47-80a5-48be-b702-ab3ab765a339" providerId="AD" clId="Web-{00000000-0000-0000-0000-000000000000}" dt="2026-10-04T13:17:40.773" v="550"/>
          <ac:cxnSpMkLst>
            <pc:docMk/>
            <pc:sldMk cId="2039382136" sldId="256"/>
            <ac:cxnSpMk id="32" creationId="{3F80B441-4F7D-4B40-8A13-FED03A1F3A16}"/>
          </ac:cxnSpMkLst>
        </pc:cxnChg>
      </pc:sldChg>
      <pc:sldChg chg="modSp del mod modClrScheme chgLayout">
        <pc:chgData name="Marina Josan (2606336)" userId="S::2606336@student.uwtsd.ac.uk::7ce3ca47-80a5-48be-b702-ab3ab765a339" providerId="AD" clId="Web-{00000000-0000-0000-0000-000000000000}" dt="2026-10-04T13:15:36.300" v="535"/>
        <pc:sldMkLst>
          <pc:docMk/>
          <pc:sldMk cId="1258443836" sldId="257"/>
        </pc:sldMkLst>
        <pc:spChg chg="mod ord">
          <ac:chgData name="Marina Josan (2606336)" userId="S::2606336@student.uwtsd.ac.uk::7ce3ca47-80a5-48be-b702-ab3ab765a339" providerId="AD" clId="Web-{00000000-0000-0000-0000-000000000000}" dt="2026-10-04T13:15:01.814" v="528"/>
          <ac:spMkLst>
            <pc:docMk/>
            <pc:sldMk cId="1258443836" sldId="257"/>
            <ac:spMk id="2" creationId="{B188AE9D-6C38-C2B4-A167-BF7B5954C6E6}"/>
          </ac:spMkLst>
        </pc:spChg>
        <pc:spChg chg="mod ord">
          <ac:chgData name="Marina Josan (2606336)" userId="S::2606336@student.uwtsd.ac.uk::7ce3ca47-80a5-48be-b702-ab3ab765a339" providerId="AD" clId="Web-{00000000-0000-0000-0000-000000000000}" dt="2026-10-04T13:15:01.814" v="528"/>
          <ac:spMkLst>
            <pc:docMk/>
            <pc:sldMk cId="1258443836" sldId="257"/>
            <ac:spMk id="3" creationId="{385C6345-B313-2DB2-FD97-74CDCDDCA7B4}"/>
          </ac:spMkLst>
        </pc:spChg>
      </pc:sldChg>
      <pc:sldChg chg="addSp delSp modSp del mod ord modClrScheme chgLayout">
        <pc:chgData name="Marina Josan (2606336)" userId="S::2606336@student.uwtsd.ac.uk::7ce3ca47-80a5-48be-b702-ab3ab765a339" providerId="AD" clId="Web-{00000000-0000-0000-0000-000000000000}" dt="2026-10-04T13:14:35.798" v="517"/>
        <pc:sldMkLst>
          <pc:docMk/>
          <pc:sldMk cId="114071078" sldId="258"/>
        </pc:sldMkLst>
        <pc:spChg chg="del mod ord">
          <ac:chgData name="Marina Josan (2606336)" userId="S::2606336@student.uwtsd.ac.uk::7ce3ca47-80a5-48be-b702-ab3ab765a339" providerId="AD" clId="Web-{00000000-0000-0000-0000-000000000000}" dt="2026-10-04T13:14:07.484" v="514"/>
          <ac:spMkLst>
            <pc:docMk/>
            <pc:sldMk cId="114071078" sldId="258"/>
            <ac:spMk id="2" creationId="{7D8C5075-8397-FE58-5A3F-D7F1F9FDF62E}"/>
          </ac:spMkLst>
        </pc:spChg>
        <pc:spChg chg="del mod ord">
          <ac:chgData name="Marina Josan (2606336)" userId="S::2606336@student.uwtsd.ac.uk::7ce3ca47-80a5-48be-b702-ab3ab765a339" providerId="AD" clId="Web-{00000000-0000-0000-0000-000000000000}" dt="2026-10-04T13:14:07.484" v="514"/>
          <ac:spMkLst>
            <pc:docMk/>
            <pc:sldMk cId="114071078" sldId="258"/>
            <ac:spMk id="3" creationId="{0C620151-0F2B-5392-6FA0-BFCAF6CBA1C0}"/>
          </ac:spMkLst>
        </pc:spChg>
        <pc:spChg chg="add mod">
          <ac:chgData name="Marina Josan (2606336)" userId="S::2606336@student.uwtsd.ac.uk::7ce3ca47-80a5-48be-b702-ab3ab765a339" providerId="AD" clId="Web-{00000000-0000-0000-0000-000000000000}" dt="2026-10-04T13:14:07.484" v="514"/>
          <ac:spMkLst>
            <pc:docMk/>
            <pc:sldMk cId="114071078" sldId="258"/>
            <ac:spMk id="8" creationId="{2DE3014D-6E16-4011-7616-60F593349F9E}"/>
          </ac:spMkLst>
        </pc:spChg>
        <pc:spChg chg="add mod">
          <ac:chgData name="Marina Josan (2606336)" userId="S::2606336@student.uwtsd.ac.uk::7ce3ca47-80a5-48be-b702-ab3ab765a339" providerId="AD" clId="Web-{00000000-0000-0000-0000-000000000000}" dt="2026-10-04T13:14:07.484" v="514"/>
          <ac:spMkLst>
            <pc:docMk/>
            <pc:sldMk cId="114071078" sldId="258"/>
            <ac:spMk id="10" creationId="{28B32060-7AC4-595B-E6D0-AC5A96FC442D}"/>
          </ac:spMkLst>
        </pc:spChg>
        <pc:spChg chg="add mod">
          <ac:chgData name="Marina Josan (2606336)" userId="S::2606336@student.uwtsd.ac.uk::7ce3ca47-80a5-48be-b702-ab3ab765a339" providerId="AD" clId="Web-{00000000-0000-0000-0000-000000000000}" dt="2026-10-04T13:14:07.484" v="514"/>
          <ac:spMkLst>
            <pc:docMk/>
            <pc:sldMk cId="114071078" sldId="258"/>
            <ac:spMk id="12" creationId="{980FEB4A-4583-F1A0-FCA8-9987B51F1E74}"/>
          </ac:spMkLst>
        </pc:spChg>
        <pc:spChg chg="add mod">
          <ac:chgData name="Marina Josan (2606336)" userId="S::2606336@student.uwtsd.ac.uk::7ce3ca47-80a5-48be-b702-ab3ab765a339" providerId="AD" clId="Web-{00000000-0000-0000-0000-000000000000}" dt="2026-10-04T13:14:07.484" v="514"/>
          <ac:spMkLst>
            <pc:docMk/>
            <pc:sldMk cId="114071078" sldId="258"/>
            <ac:spMk id="14" creationId="{655CAE52-C824-3705-B955-846E3B920537}"/>
          </ac:spMkLst>
        </pc:spChg>
        <pc:spChg chg="add mod">
          <ac:chgData name="Marina Josan (2606336)" userId="S::2606336@student.uwtsd.ac.uk::7ce3ca47-80a5-48be-b702-ab3ab765a339" providerId="AD" clId="Web-{00000000-0000-0000-0000-000000000000}" dt="2026-10-04T13:14:07.484" v="514"/>
          <ac:spMkLst>
            <pc:docMk/>
            <pc:sldMk cId="114071078" sldId="258"/>
            <ac:spMk id="16" creationId="{11562DA5-397D-FCB1-E4D0-181B38D8123A}"/>
          </ac:spMkLst>
        </pc:spChg>
        <pc:spChg chg="add mod">
          <ac:chgData name="Marina Josan (2606336)" userId="S::2606336@student.uwtsd.ac.uk::7ce3ca47-80a5-48be-b702-ab3ab765a339" providerId="AD" clId="Web-{00000000-0000-0000-0000-000000000000}" dt="2026-10-04T13:14:07.484" v="514"/>
          <ac:spMkLst>
            <pc:docMk/>
            <pc:sldMk cId="114071078" sldId="258"/>
            <ac:spMk id="18" creationId="{404323BF-BD9E-A7A3-F81E-D1A90F01998A}"/>
          </ac:spMkLst>
        </pc:spChg>
      </pc:sldChg>
      <pc:sldChg chg="modSp del mod ord modClrScheme chgLayout">
        <pc:chgData name="Marina Josan (2606336)" userId="S::2606336@student.uwtsd.ac.uk::7ce3ca47-80a5-48be-b702-ab3ab765a339" providerId="AD" clId="Web-{00000000-0000-0000-0000-000000000000}" dt="2026-10-04T13:14:38.110" v="518"/>
        <pc:sldMkLst>
          <pc:docMk/>
          <pc:sldMk cId="1798813205" sldId="259"/>
        </pc:sldMkLst>
        <pc:spChg chg="mod ord">
          <ac:chgData name="Marina Josan (2606336)" userId="S::2606336@student.uwtsd.ac.uk::7ce3ca47-80a5-48be-b702-ab3ab765a339" providerId="AD" clId="Web-{00000000-0000-0000-0000-000000000000}" dt="2026-10-04T13:13:58.109" v="513"/>
          <ac:spMkLst>
            <pc:docMk/>
            <pc:sldMk cId="1798813205" sldId="259"/>
            <ac:spMk id="2" creationId="{5B4641F0-F48E-9D14-3636-00159BC22207}"/>
          </ac:spMkLst>
        </pc:spChg>
        <pc:spChg chg="mod ord">
          <ac:chgData name="Marina Josan (2606336)" userId="S::2606336@student.uwtsd.ac.uk::7ce3ca47-80a5-48be-b702-ab3ab765a339" providerId="AD" clId="Web-{00000000-0000-0000-0000-000000000000}" dt="2026-10-04T13:13:58.109" v="513"/>
          <ac:spMkLst>
            <pc:docMk/>
            <pc:sldMk cId="1798813205" sldId="259"/>
            <ac:spMk id="3" creationId="{81C88486-1C6F-2C96-CFAA-806FBEEA82AB}"/>
          </ac:spMkLst>
        </pc:spChg>
      </pc:sldChg>
      <pc:sldChg chg="new del">
        <pc:chgData name="Marina Josan (2606336)" userId="S::2606336@student.uwtsd.ac.uk::7ce3ca47-80a5-48be-b702-ab3ab765a339" providerId="AD" clId="Web-{00000000-0000-0000-0000-000000000000}" dt="2026-10-03T19:26:04.895" v="7"/>
        <pc:sldMkLst>
          <pc:docMk/>
          <pc:sldMk cId="66591427" sldId="260"/>
        </pc:sldMkLst>
      </pc:sldChg>
      <pc:sldChg chg="modSp new add del mod modClrScheme chgLayout">
        <pc:chgData name="Marina Josan (2606336)" userId="S::2606336@student.uwtsd.ac.uk::7ce3ca47-80a5-48be-b702-ab3ab765a339" providerId="AD" clId="Web-{00000000-0000-0000-0000-000000000000}" dt="2026-10-04T13:15:34.784" v="534"/>
        <pc:sldMkLst>
          <pc:docMk/>
          <pc:sldMk cId="3249651152" sldId="261"/>
        </pc:sldMkLst>
        <pc:spChg chg="mod ord">
          <ac:chgData name="Marina Josan (2606336)" userId="S::2606336@student.uwtsd.ac.uk::7ce3ca47-80a5-48be-b702-ab3ab765a339" providerId="AD" clId="Web-{00000000-0000-0000-0000-000000000000}" dt="2026-10-04T13:13:58.109" v="513"/>
          <ac:spMkLst>
            <pc:docMk/>
            <pc:sldMk cId="3249651152" sldId="261"/>
            <ac:spMk id="2" creationId="{B55BE1C0-E6F2-F573-0F6B-2EED1092714E}"/>
          </ac:spMkLst>
        </pc:spChg>
        <pc:spChg chg="mod ord">
          <ac:chgData name="Marina Josan (2606336)" userId="S::2606336@student.uwtsd.ac.uk::7ce3ca47-80a5-48be-b702-ab3ab765a339" providerId="AD" clId="Web-{00000000-0000-0000-0000-000000000000}" dt="2026-10-04T13:13:58.109" v="513"/>
          <ac:spMkLst>
            <pc:docMk/>
            <pc:sldMk cId="3249651152" sldId="261"/>
            <ac:spMk id="3" creationId="{39351987-1F12-234C-7E4F-D3E51D6BA81F}"/>
          </ac:spMkLst>
        </pc:spChg>
      </pc:sldChg>
      <pc:sldChg chg="add del">
        <pc:chgData name="Marina Josan (2606336)" userId="S::2606336@student.uwtsd.ac.uk::7ce3ca47-80a5-48be-b702-ab3ab765a339" providerId="AD" clId="Web-{00000000-0000-0000-0000-000000000000}" dt="2026-10-04T13:15:32.753" v="533"/>
        <pc:sldMkLst>
          <pc:docMk/>
          <pc:sldMk cId="3830772955" sldId="262"/>
        </pc:sldMkLst>
      </pc:sldChg>
      <pc:sldMasterChg chg="del delSldLayout">
        <pc:chgData name="Marina Josan (2606336)" userId="S::2606336@student.uwtsd.ac.uk::7ce3ca47-80a5-48be-b702-ab3ab765a339" providerId="AD" clId="Web-{00000000-0000-0000-0000-000000000000}" dt="2026-10-04T13:13:48.530" v="511"/>
        <pc:sldMasterMkLst>
          <pc:docMk/>
          <pc:sldMasterMk cId="2460954070" sldId="2147483660"/>
        </pc:sldMasterMkLst>
        <pc:sldLayoutChg chg="del">
          <pc:chgData name="Marina Josan (2606336)" userId="S::2606336@student.uwtsd.ac.uk::7ce3ca47-80a5-48be-b702-ab3ab765a339" providerId="AD" clId="Web-{00000000-0000-0000-0000-000000000000}" dt="2026-10-04T13:13:48.530" v="51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rina Josan (2606336)" userId="S::2606336@student.uwtsd.ac.uk::7ce3ca47-80a5-48be-b702-ab3ab765a339" providerId="AD" clId="Web-{00000000-0000-0000-0000-000000000000}" dt="2026-10-04T13:13:48.530" v="51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rina Josan (2606336)" userId="S::2606336@student.uwtsd.ac.uk::7ce3ca47-80a5-48be-b702-ab3ab765a339" providerId="AD" clId="Web-{00000000-0000-0000-0000-000000000000}" dt="2026-10-04T13:13:48.530" v="51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rina Josan (2606336)" userId="S::2606336@student.uwtsd.ac.uk::7ce3ca47-80a5-48be-b702-ab3ab765a339" providerId="AD" clId="Web-{00000000-0000-0000-0000-000000000000}" dt="2026-10-04T13:13:48.530" v="51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rina Josan (2606336)" userId="S::2606336@student.uwtsd.ac.uk::7ce3ca47-80a5-48be-b702-ab3ab765a339" providerId="AD" clId="Web-{00000000-0000-0000-0000-000000000000}" dt="2026-10-04T13:13:48.530" v="51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rina Josan (2606336)" userId="S::2606336@student.uwtsd.ac.uk::7ce3ca47-80a5-48be-b702-ab3ab765a339" providerId="AD" clId="Web-{00000000-0000-0000-0000-000000000000}" dt="2026-10-04T13:13:48.530" v="51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rina Josan (2606336)" userId="S::2606336@student.uwtsd.ac.uk::7ce3ca47-80a5-48be-b702-ab3ab765a339" providerId="AD" clId="Web-{00000000-0000-0000-0000-000000000000}" dt="2026-10-04T13:13:48.530" v="51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rina Josan (2606336)" userId="S::2606336@student.uwtsd.ac.uk::7ce3ca47-80a5-48be-b702-ab3ab765a339" providerId="AD" clId="Web-{00000000-0000-0000-0000-000000000000}" dt="2026-10-04T13:13:48.530" v="51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rina Josan (2606336)" userId="S::2606336@student.uwtsd.ac.uk::7ce3ca47-80a5-48be-b702-ab3ab765a339" providerId="AD" clId="Web-{00000000-0000-0000-0000-000000000000}" dt="2026-10-04T13:13:48.530" v="51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rina Josan (2606336)" userId="S::2606336@student.uwtsd.ac.uk::7ce3ca47-80a5-48be-b702-ab3ab765a339" providerId="AD" clId="Web-{00000000-0000-0000-0000-000000000000}" dt="2026-10-04T13:13:48.530" v="51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rina Josan (2606336)" userId="S::2606336@student.uwtsd.ac.uk::7ce3ca47-80a5-48be-b702-ab3ab765a339" providerId="AD" clId="Web-{00000000-0000-0000-0000-000000000000}" dt="2026-10-04T13:13:48.530" v="51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3:55.593" v="512"/>
        <pc:sldMasterMkLst>
          <pc:docMk/>
          <pc:sldMasterMk cId="138817935" sldId="2147483672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202713108" sldId="214748367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179090976" sldId="214748367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1975049312" sldId="214748367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3267303715" sldId="214748367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1560152662" sldId="214748367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706171754" sldId="214748367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1773160075" sldId="214748367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324806726" sldId="214748368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595939160" sldId="214748368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2556226347" sldId="214748368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1825766526" sldId="214748368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2906759260" sldId="214748368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793921937" sldId="214748368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3170545616" sldId="214748368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1654187876" sldId="214748368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2509816141" sldId="214748368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2960880728" sldId="214748368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2251835642" sldId="214748369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2041416634" sldId="214748369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370982508" sldId="214748369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1793287914" sldId="214748369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167914640" sldId="214748369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4175812219" sldId="214748369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3305384389" sldId="214748369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4149296910" sldId="214748369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2809699816" sldId="214748369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109865891" sldId="214748369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506612343" sldId="214748370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5.593" v="512"/>
          <pc:sldLayoutMkLst>
            <pc:docMk/>
            <pc:sldMasterMk cId="138817935" sldId="2147483672"/>
            <pc:sldLayoutMk cId="1474168353" sldId="2147483701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3:58.109" v="513"/>
        <pc:sldMasterMkLst>
          <pc:docMk/>
          <pc:sldMasterMk cId="3820706039" sldId="2147483702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2448294129" sldId="214748370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1721382519" sldId="214748370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3193158258" sldId="214748370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972567816" sldId="214748370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4029588634" sldId="214748370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1414885535" sldId="214748370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3450336121" sldId="214748370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3643484582" sldId="214748371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3284509907" sldId="214748371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1304107642" sldId="214748371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1440297749" sldId="214748371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3512344017" sldId="214748371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2910410402" sldId="214748371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3620047756" sldId="214748371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3236056390" sldId="214748371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781733879" sldId="214748371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2300557414" sldId="214748371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1821448032" sldId="214748372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3789605611" sldId="214748372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295794621" sldId="214748372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1173272229" sldId="214748372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3662877427" sldId="214748372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4252988304" sldId="214748372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3094475441" sldId="214748372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636653798" sldId="214748372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1126372179" sldId="214748372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577190181" sldId="214748372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3021457071" sldId="214748373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3:58.109" v="513"/>
          <pc:sldLayoutMkLst>
            <pc:docMk/>
            <pc:sldMasterMk cId="3820706039" sldId="2147483702"/>
            <pc:sldLayoutMk cId="1147404312" sldId="2147483731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4:44.110" v="521"/>
        <pc:sldMasterMkLst>
          <pc:docMk/>
          <pc:sldMasterMk cId="486864273" sldId="2147483732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1410937091" sldId="214748373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748640601" sldId="214748373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516032952" sldId="214748373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1239788546" sldId="214748373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2996896330" sldId="214748373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3703886044" sldId="214748373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3068524923" sldId="214748373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3387748682" sldId="214748374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1557322172" sldId="214748374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1614734047" sldId="214748374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2429185237" sldId="214748374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1937838434" sldId="214748374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990599800" sldId="214748374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2070572437" sldId="214748374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3224600723" sldId="214748374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59181147" sldId="214748374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243885708" sldId="214748374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4025111398" sldId="214748375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4220855178" sldId="214748375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341501047" sldId="214748375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2101444358" sldId="214748375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981791001" sldId="214748375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2789287943" sldId="214748375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2107752727" sldId="214748375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59289341" sldId="214748375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1488029390" sldId="214748375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2225661558" sldId="214748375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3975368662" sldId="214748376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4.110" v="521"/>
          <pc:sldLayoutMkLst>
            <pc:docMk/>
            <pc:sldMasterMk cId="486864273" sldId="2147483732"/>
            <pc:sldLayoutMk cId="2498354631" sldId="2147483761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4:49.189" v="522"/>
        <pc:sldMasterMkLst>
          <pc:docMk/>
          <pc:sldMasterMk cId="3106150512" sldId="2147483762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1782159327" sldId="214748376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3272805257" sldId="214748376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78517469" sldId="214748376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2874620401" sldId="214748376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2710137140" sldId="214748376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1548690092" sldId="214748376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303223180" sldId="214748376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1229060719" sldId="214748377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632183589" sldId="214748377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3068108060" sldId="214748377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2850494384" sldId="214748377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2589690382" sldId="214748377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1259695335" sldId="214748377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2694755641" sldId="214748377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1695793406" sldId="214748377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3149689537" sldId="214748377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3662859659" sldId="214748377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1237372830" sldId="214748378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510566728" sldId="214748378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2924272974" sldId="214748378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1202553565" sldId="214748378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76618300" sldId="214748378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4055625032" sldId="214748378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1237711846" sldId="214748378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3962986780" sldId="214748378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2964034529" sldId="214748378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4117210166" sldId="214748378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49.189" v="522"/>
          <pc:sldLayoutMkLst>
            <pc:docMk/>
            <pc:sldMasterMk cId="3106150512" sldId="2147483762"/>
            <pc:sldLayoutMk cId="2462005936" sldId="2147483790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4:50.486" v="523"/>
        <pc:sldMasterMkLst>
          <pc:docMk/>
          <pc:sldMasterMk cId="1392814856" sldId="2147483791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3881125920" sldId="214748379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218209589" sldId="214748379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3912159265" sldId="214748379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71101974" sldId="214748379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1150985888" sldId="214748379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3836471212" sldId="214748379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1053910302" sldId="214748379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2192559754" sldId="214748379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620163403" sldId="214748380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620451679" sldId="214748380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1779381203" sldId="214748380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2599834174" sldId="214748380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3568958222" sldId="214748380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504772893" sldId="214748380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996318350" sldId="214748380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27078843" sldId="214748380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3166910963" sldId="214748380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615845165" sldId="214748380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3497548988" sldId="214748381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884803603" sldId="214748381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363679728" sldId="214748381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1103289893" sldId="214748381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2235309177" sldId="214748381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1981607986" sldId="214748381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2321423541" sldId="214748381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3307240019" sldId="214748381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4116002110" sldId="214748381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0.486" v="523"/>
          <pc:sldLayoutMkLst>
            <pc:docMk/>
            <pc:sldMasterMk cId="1392814856" sldId="2147483791"/>
            <pc:sldLayoutMk cId="3012746442" sldId="2147483819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4:51.517" v="524"/>
        <pc:sldMasterMkLst>
          <pc:docMk/>
          <pc:sldMasterMk cId="729288902" sldId="2147483820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1309887879" sldId="214748382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4195364718" sldId="214748382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2855789751" sldId="214748382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968068495" sldId="214748382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3897133285" sldId="214748382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3444089111" sldId="214748382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4194383430" sldId="214748382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2037433968" sldId="214748382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3736405409" sldId="214748382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2136329695" sldId="214748383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521266317" sldId="214748383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4022793580" sldId="214748383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4239287908" sldId="214748383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4157956226" sldId="214748383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4203631752" sldId="214748383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3503027285" sldId="214748383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4118673684" sldId="214748383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69891931" sldId="214748383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2444153183" sldId="214748383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3800184312" sldId="214748384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2835786284" sldId="214748384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2172713619" sldId="214748384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1504789816" sldId="214748384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2342141377" sldId="214748384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1345432339" sldId="214748384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2429676084" sldId="214748384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2792967665" sldId="214748384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1.517" v="524"/>
          <pc:sldLayoutMkLst>
            <pc:docMk/>
            <pc:sldMasterMk cId="729288902" sldId="2147483820"/>
            <pc:sldLayoutMk cId="2693055314" sldId="2147483848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4:53.579" v="525"/>
        <pc:sldMasterMkLst>
          <pc:docMk/>
          <pc:sldMasterMk cId="3870176142" sldId="2147483849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4146513135" sldId="214748385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493773115" sldId="214748385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3577711495" sldId="214748385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200506920" sldId="214748385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2537232404" sldId="214748385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62579543" sldId="214748385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2498865591" sldId="214748385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1346560785" sldId="214748385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2279625400" sldId="214748385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1507123591" sldId="214748385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4058011264" sldId="214748386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1703134374" sldId="214748386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36425900" sldId="214748386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695587123" sldId="214748386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2710357040" sldId="214748386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281627134" sldId="214748386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2574917630" sldId="214748386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4112879795" sldId="214748386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2140519782" sldId="214748386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2710810172" sldId="214748386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3995444246" sldId="214748387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1923756047" sldId="214748387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1678967831" sldId="214748387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3949141834" sldId="214748387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1720016589" sldId="214748387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1299743286" sldId="214748387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2741795760" sldId="214748387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3.579" v="525"/>
          <pc:sldLayoutMkLst>
            <pc:docMk/>
            <pc:sldMasterMk cId="3870176142" sldId="2147483849"/>
            <pc:sldLayoutMk cId="4215502501" sldId="2147483877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4:55.424" v="526"/>
        <pc:sldMasterMkLst>
          <pc:docMk/>
          <pc:sldMasterMk cId="3330705306" sldId="2147483878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2413458301" sldId="214748387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2961417004" sldId="214748388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886979087" sldId="214748388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3138256735" sldId="214748388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2881278386" sldId="214748388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28395224" sldId="214748388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3892601372" sldId="214748388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3484170502" sldId="214748388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1939740571" sldId="214748388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1750156753" sldId="214748388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2110670791" sldId="214748388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2086452290" sldId="214748389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4109492365" sldId="214748389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1979523781" sldId="214748389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1637685830" sldId="214748389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2266451751" sldId="214748389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492299715" sldId="214748389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2584943662" sldId="214748389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3845843218" sldId="214748389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4150878498" sldId="214748389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1249379342" sldId="214748389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1590056090" sldId="214748390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3881759942" sldId="214748390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734202217" sldId="214748390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3088648557" sldId="214748390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3446065140" sldId="214748390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242455816" sldId="214748390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5.424" v="526"/>
          <pc:sldLayoutMkLst>
            <pc:docMk/>
            <pc:sldMasterMk cId="3330705306" sldId="2147483878"/>
            <pc:sldLayoutMk cId="1574912251" sldId="2147483906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4:56.861" v="527"/>
        <pc:sldMasterMkLst>
          <pc:docMk/>
          <pc:sldMasterMk cId="3762836377" sldId="2147483907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223830334" sldId="214748390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3866660757" sldId="214748390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597375009" sldId="214748391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2361667250" sldId="214748391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3916501907" sldId="214748391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1723904877" sldId="214748391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2116295050" sldId="214748391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2651905840" sldId="214748391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700502618" sldId="214748391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2445205209" sldId="214748391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4222474831" sldId="214748391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1101143869" sldId="214748391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2259229752" sldId="214748392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2264240635" sldId="214748392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1776771819" sldId="214748392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597996436" sldId="214748392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3776940590" sldId="214748392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3569602507" sldId="214748392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2613155858" sldId="214748392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681310954" sldId="214748392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1893280311" sldId="214748392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1896641164" sldId="214748392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170194007" sldId="214748393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3806127383" sldId="214748393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3115660269" sldId="214748393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4204039356" sldId="214748393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3324289884" sldId="214748393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4:56.861" v="527"/>
          <pc:sldLayoutMkLst>
            <pc:docMk/>
            <pc:sldMasterMk cId="3762836377" sldId="2147483907"/>
            <pc:sldLayoutMk cId="3551687209" sldId="2147483935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5:01.814" v="528"/>
        <pc:sldMasterMkLst>
          <pc:docMk/>
          <pc:sldMasterMk cId="397164215" sldId="2147483936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1907036560" sldId="214748393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1255199080" sldId="214748393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3671889697" sldId="214748393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16670768" sldId="214748394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2228232058" sldId="214748394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2887414191" sldId="214748394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2901306679" sldId="214748394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4081776295" sldId="214748394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1172152125" sldId="214748394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2662607305" sldId="214748394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2526366091" sldId="214748394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605583653" sldId="214748394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2638671906" sldId="214748394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888326634" sldId="214748395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906742999" sldId="214748395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3589540335" sldId="214748395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36871194" sldId="214748395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1427804687" sldId="214748395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1689074523" sldId="214748395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311902384" sldId="214748395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264466106" sldId="214748395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2418924570" sldId="214748395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1014586170" sldId="214748395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3130127603" sldId="214748396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218979391" sldId="214748396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3063662109" sldId="214748396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2570895910" sldId="214748396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01.814" v="528"/>
          <pc:sldLayoutMkLst>
            <pc:docMk/>
            <pc:sldMasterMk cId="397164215" sldId="2147483936"/>
            <pc:sldLayoutMk cId="2862383540" sldId="2147483964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5:46.222" v="538"/>
        <pc:sldMasterMkLst>
          <pc:docMk/>
          <pc:sldMasterMk cId="2857283045" sldId="2147483965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609488811" sldId="214748396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3165837459" sldId="214748396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3026799694" sldId="214748396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1894894241" sldId="214748396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2874664472" sldId="214748397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1401749958" sldId="214748397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2915674782" sldId="214748397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191653129" sldId="214748397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3863862265" sldId="214748397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2636591865" sldId="214748397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1830321049" sldId="214748397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811250888" sldId="214748397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3572079571" sldId="214748397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1808851719" sldId="214748397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3638630802" sldId="214748398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2490389090" sldId="214748398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513141109" sldId="214748398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4238690698" sldId="214748398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4008026390" sldId="214748398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415679896" sldId="214748398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779127246" sldId="214748398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3851669928" sldId="214748398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273013314" sldId="214748398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3031330989" sldId="214748398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1459118271" sldId="214748399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1448273772" sldId="214748399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3233657399" sldId="214748399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2863655070" sldId="2147483993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5:46.222" v="538"/>
          <pc:sldLayoutMkLst>
            <pc:docMk/>
            <pc:sldMasterMk cId="2857283045" sldId="2147483965"/>
            <pc:sldLayoutMk cId="602771902" sldId="2147483994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5:48.519" v="539"/>
        <pc:sldMasterMkLst>
          <pc:docMk/>
          <pc:sldMasterMk cId="2045981620" sldId="2147483995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671497782" sldId="214748399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1023730130" sldId="214748399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3814160218" sldId="214748399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1923773179" sldId="214748399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3282991331" sldId="214748400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3858759735" sldId="214748400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4090607354" sldId="214748400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3535345666" sldId="214748400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2134548422" sldId="214748400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4258160274" sldId="214748400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2327533237" sldId="214748400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1271490442" sldId="214748400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2925247427" sldId="214748400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3481514485" sldId="214748400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2415334111" sldId="214748401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3637839201" sldId="214748401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634819920" sldId="214748401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324389706" sldId="214748401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3835603150" sldId="214748401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3466787740" sldId="214748401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3355527205" sldId="214748401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693656865" sldId="214748401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1831353317" sldId="214748401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3228335736" sldId="214748401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1889199158" sldId="214748402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1879283095" sldId="214748402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5:48.519" v="539"/>
          <pc:sldLayoutMkLst>
            <pc:docMk/>
            <pc:sldMasterMk cId="2045981620" sldId="2147483995"/>
            <pc:sldLayoutMk cId="1467480542" sldId="2147484022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6:06.098" v="540"/>
        <pc:sldMasterMkLst>
          <pc:docMk/>
          <pc:sldMasterMk cId="289786924" sldId="2147484023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524562719" sldId="214748402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4083503902" sldId="214748402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3445899297" sldId="214748402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998135727" sldId="214748402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3991333167" sldId="214748402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1927201147" sldId="214748402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3456569181" sldId="214748403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1580235516" sldId="214748403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2404409406" sldId="214748403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480773049" sldId="214748403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2205615263" sldId="214748403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621062413" sldId="214748403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764413427" sldId="214748403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3565783222" sldId="214748403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866655172" sldId="214748403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898794494" sldId="214748403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2614507130" sldId="214748404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772295322" sldId="214748404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2361920500" sldId="214748404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1459967107" sldId="214748404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4187683039" sldId="214748404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1525035159" sldId="214748404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1304601498" sldId="214748404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3827119529" sldId="214748404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2838739320" sldId="214748404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113365272" sldId="214748404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06.098" v="540"/>
          <pc:sldLayoutMkLst>
            <pc:docMk/>
            <pc:sldMasterMk cId="289786924" sldId="2147484023"/>
            <pc:sldLayoutMk cId="485334199" sldId="2147484050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6:11.176" v="541"/>
        <pc:sldMasterMkLst>
          <pc:docMk/>
          <pc:sldMasterMk cId="1806922937" sldId="2147484051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6:11.176" v="541"/>
          <pc:sldLayoutMkLst>
            <pc:docMk/>
            <pc:sldMasterMk cId="1806922937" sldId="2147484051"/>
            <pc:sldLayoutMk cId="2636009754" sldId="214748405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11.176" v="541"/>
          <pc:sldLayoutMkLst>
            <pc:docMk/>
            <pc:sldMasterMk cId="1806922937" sldId="2147484051"/>
            <pc:sldLayoutMk cId="3117319921" sldId="214748405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11.176" v="541"/>
          <pc:sldLayoutMkLst>
            <pc:docMk/>
            <pc:sldMasterMk cId="1806922937" sldId="2147484051"/>
            <pc:sldLayoutMk cId="1304180431" sldId="214748405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11.176" v="541"/>
          <pc:sldLayoutMkLst>
            <pc:docMk/>
            <pc:sldMasterMk cId="1806922937" sldId="2147484051"/>
            <pc:sldLayoutMk cId="791730241" sldId="214748405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11.176" v="541"/>
          <pc:sldLayoutMkLst>
            <pc:docMk/>
            <pc:sldMasterMk cId="1806922937" sldId="2147484051"/>
            <pc:sldLayoutMk cId="541219507" sldId="214748405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11.176" v="541"/>
          <pc:sldLayoutMkLst>
            <pc:docMk/>
            <pc:sldMasterMk cId="1806922937" sldId="2147484051"/>
            <pc:sldLayoutMk cId="799576503" sldId="214748405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11.176" v="541"/>
          <pc:sldLayoutMkLst>
            <pc:docMk/>
            <pc:sldMasterMk cId="1806922937" sldId="2147484051"/>
            <pc:sldLayoutMk cId="3380995009" sldId="214748405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11.176" v="541"/>
          <pc:sldLayoutMkLst>
            <pc:docMk/>
            <pc:sldMasterMk cId="1806922937" sldId="2147484051"/>
            <pc:sldLayoutMk cId="1642190604" sldId="214748405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11.176" v="541"/>
          <pc:sldLayoutMkLst>
            <pc:docMk/>
            <pc:sldMasterMk cId="1806922937" sldId="2147484051"/>
            <pc:sldLayoutMk cId="3523800557" sldId="214748406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11.176" v="541"/>
          <pc:sldLayoutMkLst>
            <pc:docMk/>
            <pc:sldMasterMk cId="1806922937" sldId="2147484051"/>
            <pc:sldLayoutMk cId="4152860120" sldId="214748406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11.176" v="541"/>
          <pc:sldLayoutMkLst>
            <pc:docMk/>
            <pc:sldMasterMk cId="1806922937" sldId="2147484051"/>
            <pc:sldLayoutMk cId="1452578897" sldId="214748406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6:11.176" v="541"/>
          <pc:sldLayoutMkLst>
            <pc:docMk/>
            <pc:sldMasterMk cId="1806922937" sldId="2147484051"/>
            <pc:sldLayoutMk cId="1354504111" sldId="2147484063"/>
          </pc:sldLayoutMkLst>
        </pc:sldLayoutChg>
      </pc:sldMasterChg>
      <pc:sldMasterChg chg="add del addSldLayout delSldLayout modSldLayout">
        <pc:chgData name="Marina Josan (2606336)" userId="S::2606336@student.uwtsd.ac.uk::7ce3ca47-80a5-48be-b702-ab3ab765a339" providerId="AD" clId="Web-{00000000-0000-0000-0000-000000000000}" dt="2026-10-04T13:17:27.601" v="548"/>
        <pc:sldMasterMkLst>
          <pc:docMk/>
          <pc:sldMasterMk cId="1555787078" sldId="2147484064"/>
        </pc:sldMasterMkLst>
        <pc:sldLayoutChg chg="add del mod replId">
          <pc:chgData name="Marina Josan (2606336)" userId="S::2606336@student.uwtsd.ac.uk::7ce3ca47-80a5-48be-b702-ab3ab765a339" providerId="AD" clId="Web-{00000000-0000-0000-0000-000000000000}" dt="2026-10-04T13:17:27.601" v="548"/>
          <pc:sldLayoutMkLst>
            <pc:docMk/>
            <pc:sldMasterMk cId="1555787078" sldId="2147484064"/>
            <pc:sldLayoutMk cId="2584794643" sldId="214748406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7:27.601" v="548"/>
          <pc:sldLayoutMkLst>
            <pc:docMk/>
            <pc:sldMasterMk cId="1555787078" sldId="2147484064"/>
            <pc:sldLayoutMk cId="3341312568" sldId="2147484066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7:27.601" v="548"/>
          <pc:sldLayoutMkLst>
            <pc:docMk/>
            <pc:sldMasterMk cId="1555787078" sldId="2147484064"/>
            <pc:sldLayoutMk cId="1091890636" sldId="2147484067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7:27.601" v="548"/>
          <pc:sldLayoutMkLst>
            <pc:docMk/>
            <pc:sldMasterMk cId="1555787078" sldId="2147484064"/>
            <pc:sldLayoutMk cId="547434314" sldId="2147484068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7:27.601" v="548"/>
          <pc:sldLayoutMkLst>
            <pc:docMk/>
            <pc:sldMasterMk cId="1555787078" sldId="2147484064"/>
            <pc:sldLayoutMk cId="986329532" sldId="2147484069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7:27.601" v="548"/>
          <pc:sldLayoutMkLst>
            <pc:docMk/>
            <pc:sldMasterMk cId="1555787078" sldId="2147484064"/>
            <pc:sldLayoutMk cId="801603732" sldId="2147484070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7:27.601" v="548"/>
          <pc:sldLayoutMkLst>
            <pc:docMk/>
            <pc:sldMasterMk cId="1555787078" sldId="2147484064"/>
            <pc:sldLayoutMk cId="397482608" sldId="2147484071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7:27.601" v="548"/>
          <pc:sldLayoutMkLst>
            <pc:docMk/>
            <pc:sldMasterMk cId="1555787078" sldId="2147484064"/>
            <pc:sldLayoutMk cId="550450944" sldId="2147484072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7:27.601" v="548"/>
          <pc:sldLayoutMkLst>
            <pc:docMk/>
            <pc:sldMasterMk cId="1555787078" sldId="2147484064"/>
            <pc:sldLayoutMk cId="2896730207" sldId="2147484073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7:27.601" v="548"/>
          <pc:sldLayoutMkLst>
            <pc:docMk/>
            <pc:sldMasterMk cId="1555787078" sldId="2147484064"/>
            <pc:sldLayoutMk cId="624991301" sldId="2147484074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7:27.601" v="548"/>
          <pc:sldLayoutMkLst>
            <pc:docMk/>
            <pc:sldMasterMk cId="1555787078" sldId="2147484064"/>
            <pc:sldLayoutMk cId="1048074622" sldId="2147484075"/>
          </pc:sldLayoutMkLst>
        </pc:sldLayoutChg>
        <pc:sldLayoutChg chg="add del mod replId">
          <pc:chgData name="Marina Josan (2606336)" userId="S::2606336@student.uwtsd.ac.uk::7ce3ca47-80a5-48be-b702-ab3ab765a339" providerId="AD" clId="Web-{00000000-0000-0000-0000-000000000000}" dt="2026-10-04T13:17:27.601" v="548"/>
          <pc:sldLayoutMkLst>
            <pc:docMk/>
            <pc:sldMasterMk cId="1555787078" sldId="2147484064"/>
            <pc:sldLayoutMk cId="2289022833" sldId="2147484076"/>
          </pc:sldLayoutMkLst>
        </pc:sldLayoutChg>
      </pc:sldMasterChg>
      <pc:sldMasterChg chg="add del addSldLayout delSldLayout">
        <pc:chgData name="Marina Josan (2606336)" userId="S::2606336@student.uwtsd.ac.uk::7ce3ca47-80a5-48be-b702-ab3ab765a339" providerId="AD" clId="Web-{00000000-0000-0000-0000-000000000000}" dt="2026-10-04T13:17:40.773" v="550"/>
        <pc:sldMasterMkLst>
          <pc:docMk/>
          <pc:sldMasterMk cId="4059715219" sldId="2147484113"/>
        </pc:sldMasterMkLst>
        <pc:sldLayoutChg chg="add del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4059715219" sldId="2147484113"/>
            <pc:sldLayoutMk cId="89008406" sldId="2147484102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4059715219" sldId="2147484113"/>
            <pc:sldLayoutMk cId="2500955880" sldId="2147484103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4059715219" sldId="2147484113"/>
            <pc:sldLayoutMk cId="1906284776" sldId="2147484104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4059715219" sldId="2147484113"/>
            <pc:sldLayoutMk cId="1725270610" sldId="2147484105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4059715219" sldId="2147484113"/>
            <pc:sldLayoutMk cId="1438110762" sldId="2147484106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4059715219" sldId="2147484113"/>
            <pc:sldLayoutMk cId="2684711816" sldId="2147484107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4059715219" sldId="2147484113"/>
            <pc:sldLayoutMk cId="4131604847" sldId="2147484108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4059715219" sldId="2147484113"/>
            <pc:sldLayoutMk cId="1252755769" sldId="2147484109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4059715219" sldId="2147484113"/>
            <pc:sldLayoutMk cId="3422439477" sldId="2147484110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4059715219" sldId="2147484113"/>
            <pc:sldLayoutMk cId="1832119912" sldId="2147484111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4059715219" sldId="2147484113"/>
            <pc:sldLayoutMk cId="1132212098" sldId="2147484112"/>
          </pc:sldLayoutMkLst>
        </pc:sldLayoutChg>
      </pc:sldMasterChg>
      <pc:sldMasterChg chg="add del addSldLayout delSldLayout">
        <pc:chgData name="Marina Josan (2606336)" userId="S::2606336@student.uwtsd.ac.uk::7ce3ca47-80a5-48be-b702-ab3ab765a339" providerId="AD" clId="Web-{00000000-0000-0000-0000-000000000000}" dt="2026-10-04T13:17:13.757" v="545"/>
        <pc:sldMasterMkLst>
          <pc:docMk/>
          <pc:sldMasterMk cId="3516506660" sldId="2147484139"/>
        </pc:sldMasterMkLst>
        <pc:sldLayoutChg chg="add del">
          <pc:chgData name="Marina Josan (2606336)" userId="S::2606336@student.uwtsd.ac.uk::7ce3ca47-80a5-48be-b702-ab3ab765a339" providerId="AD" clId="Web-{00000000-0000-0000-0000-000000000000}" dt="2026-10-04T13:17:13.757" v="545"/>
          <pc:sldLayoutMkLst>
            <pc:docMk/>
            <pc:sldMasterMk cId="3516506660" sldId="2147484139"/>
            <pc:sldLayoutMk cId="3125811380" sldId="2147484128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13.757" v="545"/>
          <pc:sldLayoutMkLst>
            <pc:docMk/>
            <pc:sldMasterMk cId="3516506660" sldId="2147484139"/>
            <pc:sldLayoutMk cId="1315851472" sldId="2147484129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13.757" v="545"/>
          <pc:sldLayoutMkLst>
            <pc:docMk/>
            <pc:sldMasterMk cId="3516506660" sldId="2147484139"/>
            <pc:sldLayoutMk cId="3533209564" sldId="2147484130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13.757" v="545"/>
          <pc:sldLayoutMkLst>
            <pc:docMk/>
            <pc:sldMasterMk cId="3516506660" sldId="2147484139"/>
            <pc:sldLayoutMk cId="4150475266" sldId="2147484131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13.757" v="545"/>
          <pc:sldLayoutMkLst>
            <pc:docMk/>
            <pc:sldMasterMk cId="3516506660" sldId="2147484139"/>
            <pc:sldLayoutMk cId="3736644512" sldId="2147484132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13.757" v="545"/>
          <pc:sldLayoutMkLst>
            <pc:docMk/>
            <pc:sldMasterMk cId="3516506660" sldId="2147484139"/>
            <pc:sldLayoutMk cId="3863063455" sldId="2147484133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13.757" v="545"/>
          <pc:sldLayoutMkLst>
            <pc:docMk/>
            <pc:sldMasterMk cId="3516506660" sldId="2147484139"/>
            <pc:sldLayoutMk cId="2686356082" sldId="2147484134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13.757" v="545"/>
          <pc:sldLayoutMkLst>
            <pc:docMk/>
            <pc:sldMasterMk cId="3516506660" sldId="2147484139"/>
            <pc:sldLayoutMk cId="921284738" sldId="2147484135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13.757" v="545"/>
          <pc:sldLayoutMkLst>
            <pc:docMk/>
            <pc:sldMasterMk cId="3516506660" sldId="2147484139"/>
            <pc:sldLayoutMk cId="878793384" sldId="2147484136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13.757" v="545"/>
          <pc:sldLayoutMkLst>
            <pc:docMk/>
            <pc:sldMasterMk cId="3516506660" sldId="2147484139"/>
            <pc:sldLayoutMk cId="2751301562" sldId="2147484137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13.757" v="545"/>
          <pc:sldLayoutMkLst>
            <pc:docMk/>
            <pc:sldMasterMk cId="3516506660" sldId="2147484139"/>
            <pc:sldLayoutMk cId="1057876867" sldId="2147484138"/>
          </pc:sldLayoutMkLst>
        </pc:sldLayoutChg>
      </pc:sldMasterChg>
      <pc:sldMasterChg chg="add del addSldLayout delSldLayout">
        <pc:chgData name="Marina Josan (2606336)" userId="S::2606336@student.uwtsd.ac.uk::7ce3ca47-80a5-48be-b702-ab3ab765a339" providerId="AD" clId="Web-{00000000-0000-0000-0000-000000000000}" dt="2026-10-04T13:17:27.476" v="547"/>
        <pc:sldMasterMkLst>
          <pc:docMk/>
          <pc:sldMasterMk cId="1227930253" sldId="2147484178"/>
        </pc:sldMasterMkLst>
        <pc:sldLayoutChg chg="add del">
          <pc:chgData name="Marina Josan (2606336)" userId="S::2606336@student.uwtsd.ac.uk::7ce3ca47-80a5-48be-b702-ab3ab765a339" providerId="AD" clId="Web-{00000000-0000-0000-0000-000000000000}" dt="2026-10-04T13:17:27.476" v="547"/>
          <pc:sldLayoutMkLst>
            <pc:docMk/>
            <pc:sldMasterMk cId="1227930253" sldId="2147484178"/>
            <pc:sldLayoutMk cId="4129831121" sldId="2147484167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27.476" v="547"/>
          <pc:sldLayoutMkLst>
            <pc:docMk/>
            <pc:sldMasterMk cId="1227930253" sldId="2147484178"/>
            <pc:sldLayoutMk cId="1995773048" sldId="2147484168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27.476" v="547"/>
          <pc:sldLayoutMkLst>
            <pc:docMk/>
            <pc:sldMasterMk cId="1227930253" sldId="2147484178"/>
            <pc:sldLayoutMk cId="213299739" sldId="2147484169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27.476" v="547"/>
          <pc:sldLayoutMkLst>
            <pc:docMk/>
            <pc:sldMasterMk cId="1227930253" sldId="2147484178"/>
            <pc:sldLayoutMk cId="2279425378" sldId="2147484170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27.476" v="547"/>
          <pc:sldLayoutMkLst>
            <pc:docMk/>
            <pc:sldMasterMk cId="1227930253" sldId="2147484178"/>
            <pc:sldLayoutMk cId="2274018007" sldId="2147484171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27.476" v="547"/>
          <pc:sldLayoutMkLst>
            <pc:docMk/>
            <pc:sldMasterMk cId="1227930253" sldId="2147484178"/>
            <pc:sldLayoutMk cId="2136642443" sldId="2147484172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27.476" v="547"/>
          <pc:sldLayoutMkLst>
            <pc:docMk/>
            <pc:sldMasterMk cId="1227930253" sldId="2147484178"/>
            <pc:sldLayoutMk cId="3968151517" sldId="2147484173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27.476" v="547"/>
          <pc:sldLayoutMkLst>
            <pc:docMk/>
            <pc:sldMasterMk cId="1227930253" sldId="2147484178"/>
            <pc:sldLayoutMk cId="2816599362" sldId="2147484174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27.476" v="547"/>
          <pc:sldLayoutMkLst>
            <pc:docMk/>
            <pc:sldMasterMk cId="1227930253" sldId="2147484178"/>
            <pc:sldLayoutMk cId="977865943" sldId="2147484175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27.476" v="547"/>
          <pc:sldLayoutMkLst>
            <pc:docMk/>
            <pc:sldMasterMk cId="1227930253" sldId="2147484178"/>
            <pc:sldLayoutMk cId="4063804154" sldId="2147484176"/>
          </pc:sldLayoutMkLst>
        </pc:sldLayoutChg>
        <pc:sldLayoutChg chg="add del">
          <pc:chgData name="Marina Josan (2606336)" userId="S::2606336@student.uwtsd.ac.uk::7ce3ca47-80a5-48be-b702-ab3ab765a339" providerId="AD" clId="Web-{00000000-0000-0000-0000-000000000000}" dt="2026-10-04T13:17:27.476" v="547"/>
          <pc:sldLayoutMkLst>
            <pc:docMk/>
            <pc:sldMasterMk cId="1227930253" sldId="2147484178"/>
            <pc:sldLayoutMk cId="737945279" sldId="2147484177"/>
          </pc:sldLayoutMkLst>
        </pc:sldLayoutChg>
      </pc:sldMasterChg>
      <pc:sldMasterChg chg="add addSldLayout">
        <pc:chgData name="Marina Josan (2606336)" userId="S::2606336@student.uwtsd.ac.uk::7ce3ca47-80a5-48be-b702-ab3ab765a339" providerId="AD" clId="Web-{00000000-0000-0000-0000-000000000000}" dt="2026-10-04T13:17:40.773" v="550"/>
        <pc:sldMasterMkLst>
          <pc:docMk/>
          <pc:sldMasterMk cId="3160156327" sldId="2147484202"/>
        </pc:sldMasterMkLst>
        <pc:sldLayoutChg chg="add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3160156327" sldId="2147484202"/>
            <pc:sldLayoutMk cId="2597682242" sldId="2147484191"/>
          </pc:sldLayoutMkLst>
        </pc:sldLayoutChg>
        <pc:sldLayoutChg chg="add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3160156327" sldId="2147484202"/>
            <pc:sldLayoutMk cId="773255832" sldId="2147484192"/>
          </pc:sldLayoutMkLst>
        </pc:sldLayoutChg>
        <pc:sldLayoutChg chg="add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3160156327" sldId="2147484202"/>
            <pc:sldLayoutMk cId="3489723413" sldId="2147484193"/>
          </pc:sldLayoutMkLst>
        </pc:sldLayoutChg>
        <pc:sldLayoutChg chg="add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3160156327" sldId="2147484202"/>
            <pc:sldLayoutMk cId="2840210865" sldId="2147484194"/>
          </pc:sldLayoutMkLst>
        </pc:sldLayoutChg>
        <pc:sldLayoutChg chg="add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3160156327" sldId="2147484202"/>
            <pc:sldLayoutMk cId="1400098556" sldId="2147484195"/>
          </pc:sldLayoutMkLst>
        </pc:sldLayoutChg>
        <pc:sldLayoutChg chg="add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3160156327" sldId="2147484202"/>
            <pc:sldLayoutMk cId="2611388176" sldId="2147484196"/>
          </pc:sldLayoutMkLst>
        </pc:sldLayoutChg>
        <pc:sldLayoutChg chg="add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3160156327" sldId="2147484202"/>
            <pc:sldLayoutMk cId="4289256115" sldId="2147484197"/>
          </pc:sldLayoutMkLst>
        </pc:sldLayoutChg>
        <pc:sldLayoutChg chg="add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3160156327" sldId="2147484202"/>
            <pc:sldLayoutMk cId="1288240413" sldId="2147484198"/>
          </pc:sldLayoutMkLst>
        </pc:sldLayoutChg>
        <pc:sldLayoutChg chg="add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3160156327" sldId="2147484202"/>
            <pc:sldLayoutMk cId="2072067944" sldId="2147484199"/>
          </pc:sldLayoutMkLst>
        </pc:sldLayoutChg>
        <pc:sldLayoutChg chg="add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3160156327" sldId="2147484202"/>
            <pc:sldLayoutMk cId="1754305609" sldId="2147484200"/>
          </pc:sldLayoutMkLst>
        </pc:sldLayoutChg>
        <pc:sldLayoutChg chg="add">
          <pc:chgData name="Marina Josan (2606336)" userId="S::2606336@student.uwtsd.ac.uk::7ce3ca47-80a5-48be-b702-ab3ab765a339" providerId="AD" clId="Web-{00000000-0000-0000-0000-000000000000}" dt="2026-10-04T13:17:40.773" v="550"/>
          <pc:sldLayoutMkLst>
            <pc:docMk/>
            <pc:sldMasterMk cId="3160156327" sldId="2147484202"/>
            <pc:sldLayoutMk cId="3701743124" sldId="2147484201"/>
          </pc:sldLayoutMkLst>
        </pc:sldLayoutChg>
      </pc:sldMasterChg>
    </pc:docChg>
  </pc:docChgLst>
  <pc:docChgLst>
    <pc:chgData name="Marina Josan (2606336)" userId="S::2606336@student.uwtsd.ac.uk::7ce3ca47-80a5-48be-b702-ab3ab765a339" providerId="AD" clId="Web-{8DEAAF55-611F-28EF-C86E-340A84726A33}"/>
    <pc:docChg chg="modSld">
      <pc:chgData name="Marina Josan (2606336)" userId="S::2606336@student.uwtsd.ac.uk::7ce3ca47-80a5-48be-b702-ab3ab765a339" providerId="AD" clId="Web-{8DEAAF55-611F-28EF-C86E-340A84726A33}" dt="2026-10-04T10:19:27.074" v="115" actId="14100"/>
      <pc:docMkLst>
        <pc:docMk/>
      </pc:docMkLst>
      <pc:sldChg chg="modSp">
        <pc:chgData name="Marina Josan (2606336)" userId="S::2606336@student.uwtsd.ac.uk::7ce3ca47-80a5-48be-b702-ab3ab765a339" providerId="AD" clId="Web-{8DEAAF55-611F-28EF-C86E-340A84726A33}" dt="2026-10-04T10:19:27.074" v="115" actId="14100"/>
        <pc:sldMkLst>
          <pc:docMk/>
          <pc:sldMk cId="109857222" sldId="256"/>
        </pc:sldMkLst>
        <pc:spChg chg="mod">
          <ac:chgData name="Marina Josan (2606336)" userId="S::2606336@student.uwtsd.ac.uk::7ce3ca47-80a5-48be-b702-ab3ab765a339" providerId="AD" clId="Web-{8DEAAF55-611F-28EF-C86E-340A84726A33}" dt="2026-10-04T10:19:16.746" v="11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na Josan (2606336)" userId="S::2606336@student.uwtsd.ac.uk::7ce3ca47-80a5-48be-b702-ab3ab765a339" providerId="AD" clId="Web-{8DEAAF55-611F-28EF-C86E-340A84726A33}" dt="2026-10-04T10:19:27.074" v="115" actId="14100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Marina Josan (2606336)" userId="S::2606336@student.uwtsd.ac.uk::7ce3ca47-80a5-48be-b702-ab3ab765a339" providerId="AD" clId="Web-{8DEAAF55-611F-28EF-C86E-340A84726A33}" dt="2026-10-04T10:17:00.082" v="81" actId="1076"/>
          <ac:picMkLst>
            <pc:docMk/>
            <pc:sldMk cId="109857222" sldId="256"/>
            <ac:picMk id="9" creationId="{8C0E0FBD-94D9-EA11-D887-A813BB063467}"/>
          </ac:picMkLst>
        </pc:picChg>
      </pc:sldChg>
    </pc:docChg>
  </pc:docChgLst>
  <pc:docChgLst>
    <pc:chgData name="Marina Josan (2606336)" userId="S::2606336@student.uwtsd.ac.uk::7ce3ca47-80a5-48be-b702-ab3ab765a339" providerId="AD" clId="Web-{EE20E01A-02F4-B5FB-998B-027BDE56EAE7}"/>
    <pc:docChg chg="modSld">
      <pc:chgData name="Marina Josan (2606336)" userId="S::2606336@student.uwtsd.ac.uk::7ce3ca47-80a5-48be-b702-ab3ab765a339" providerId="AD" clId="Web-{EE20E01A-02F4-B5FB-998B-027BDE56EAE7}" dt="2026-10-04T12:49:44.167" v="246"/>
      <pc:docMkLst>
        <pc:docMk/>
      </pc:docMkLst>
      <pc:sldChg chg="addSp delSp modSp">
        <pc:chgData name="Marina Josan (2606336)" userId="S::2606336@student.uwtsd.ac.uk::7ce3ca47-80a5-48be-b702-ab3ab765a339" providerId="AD" clId="Web-{EE20E01A-02F4-B5FB-998B-027BDE56EAE7}" dt="2026-10-04T12:49:44.167" v="246"/>
        <pc:sldMkLst>
          <pc:docMk/>
          <pc:sldMk cId="109857222" sldId="256"/>
        </pc:sldMkLst>
        <pc:spChg chg="del mod">
          <ac:chgData name="Marina Josan (2606336)" userId="S::2606336@student.uwtsd.ac.uk::7ce3ca47-80a5-48be-b702-ab3ab765a339" providerId="AD" clId="Web-{EE20E01A-02F4-B5FB-998B-027BDE56EAE7}" dt="2026-10-04T12:49:44.151" v="24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na Josan (2606336)" userId="S::2606336@student.uwtsd.ac.uk::7ce3ca47-80a5-48be-b702-ab3ab765a339" providerId="AD" clId="Web-{EE20E01A-02F4-B5FB-998B-027BDE56EAE7}" dt="2026-10-04T12:41:41.746" v="136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arina Josan (2606336)" userId="S::2606336@student.uwtsd.ac.uk::7ce3ca47-80a5-48be-b702-ab3ab765a339" providerId="AD" clId="Web-{EE20E01A-02F4-B5FB-998B-027BDE56EAE7}" dt="2026-10-04T12:49:44.151" v="241"/>
          <ac:spMkLst>
            <pc:docMk/>
            <pc:sldMk cId="109857222" sldId="256"/>
            <ac:spMk id="5" creationId="{ECF42014-7EAE-2749-FE3F-8EE88CA68B86}"/>
          </ac:spMkLst>
        </pc:spChg>
        <pc:spChg chg="del">
          <ac:chgData name="Marina Josan (2606336)" userId="S::2606336@student.uwtsd.ac.uk::7ce3ca47-80a5-48be-b702-ab3ab765a339" providerId="AD" clId="Web-{EE20E01A-02F4-B5FB-998B-027BDE56EAE7}" dt="2026-10-04T12:49:44.167" v="246"/>
          <ac:spMkLst>
            <pc:docMk/>
            <pc:sldMk cId="109857222" sldId="256"/>
            <ac:spMk id="802" creationId="{A4E37431-20F0-4DD6-84A9-ED2B644943A2}"/>
          </ac:spMkLst>
        </pc:spChg>
        <pc:spChg chg="del">
          <ac:chgData name="Marina Josan (2606336)" userId="S::2606336@student.uwtsd.ac.uk::7ce3ca47-80a5-48be-b702-ab3ab765a339" providerId="AD" clId="Web-{EE20E01A-02F4-B5FB-998B-027BDE56EAE7}" dt="2026-10-04T12:49:44.151" v="245"/>
          <ac:spMkLst>
            <pc:docMk/>
            <pc:sldMk cId="109857222" sldId="256"/>
            <ac:spMk id="803" creationId="{0AE98B72-66C6-4AB4-AF0D-BA830DE86393}"/>
          </ac:spMkLst>
        </pc:spChg>
        <pc:spChg chg="del">
          <ac:chgData name="Marina Josan (2606336)" userId="S::2606336@student.uwtsd.ac.uk::7ce3ca47-80a5-48be-b702-ab3ab765a339" providerId="AD" clId="Web-{EE20E01A-02F4-B5FB-998B-027BDE56EAE7}" dt="2026-10-04T12:49:44.151" v="244"/>
          <ac:spMkLst>
            <pc:docMk/>
            <pc:sldMk cId="109857222" sldId="256"/>
            <ac:spMk id="804" creationId="{407EAFC6-733F-403D-BB4D-05A3A28742F1}"/>
          </ac:spMkLst>
        </pc:spChg>
        <pc:spChg chg="del">
          <ac:chgData name="Marina Josan (2606336)" userId="S::2606336@student.uwtsd.ac.uk::7ce3ca47-80a5-48be-b702-ab3ab765a339" providerId="AD" clId="Web-{EE20E01A-02F4-B5FB-998B-027BDE56EAE7}" dt="2026-10-04T12:49:44.151" v="243"/>
          <ac:spMkLst>
            <pc:docMk/>
            <pc:sldMk cId="109857222" sldId="256"/>
            <ac:spMk id="806" creationId="{C69C79E1-F916-4929-A4F3-DE763D4BFA57}"/>
          </ac:spMkLst>
        </pc:spChg>
        <pc:spChg chg="del">
          <ac:chgData name="Marina Josan (2606336)" userId="S::2606336@student.uwtsd.ac.uk::7ce3ca47-80a5-48be-b702-ab3ab765a339" providerId="AD" clId="Web-{EE20E01A-02F4-B5FB-998B-027BDE56EAE7}" dt="2026-10-04T12:49:44.151" v="242"/>
          <ac:spMkLst>
            <pc:docMk/>
            <pc:sldMk cId="109857222" sldId="256"/>
            <ac:spMk id="807" creationId="{767334AB-16BD-4EC7-8C6B-4B5171600933}"/>
          </ac:spMkLst>
        </pc:spChg>
        <pc:picChg chg="mod">
          <ac:chgData name="Marina Josan (2606336)" userId="S::2606336@student.uwtsd.ac.uk::7ce3ca47-80a5-48be-b702-ab3ab765a339" providerId="AD" clId="Web-{EE20E01A-02F4-B5FB-998B-027BDE56EAE7}" dt="2026-10-04T12:41:58.200" v="137" actId="1076"/>
          <ac:picMkLst>
            <pc:docMk/>
            <pc:sldMk cId="109857222" sldId="256"/>
            <ac:picMk id="6" creationId="{A526EAF3-E82D-A108-AF94-099A113666F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10/4/2026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240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067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305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743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682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256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255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10/4/2026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723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0210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098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388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156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98" r:id="rId1"/>
    <p:sldLayoutId id="2147484199" r:id="rId2"/>
    <p:sldLayoutId id="2147484200" r:id="rId3"/>
    <p:sldLayoutId id="2147484201" r:id="rId4"/>
    <p:sldLayoutId id="2147484191" r:id="rId5"/>
    <p:sldLayoutId id="2147484197" r:id="rId6"/>
    <p:sldLayoutId id="2147484192" r:id="rId7"/>
    <p:sldLayoutId id="2147484193" r:id="rId8"/>
    <p:sldLayoutId id="2147484194" r:id="rId9"/>
    <p:sldLayoutId id="2147484195" r:id="rId10"/>
    <p:sldLayoutId id="214748419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2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Rectangle 78">
            <a:extLst>
              <a:ext uri="{FF2B5EF4-FFF2-40B4-BE49-F238E27FC236}">
                <a16:creationId xmlns:a16="http://schemas.microsoft.com/office/drawing/2014/main" id="{F08D578D-1402-4AD4-8930-C0999AC7B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5A1CB75A-F97C-4FA6-879A-8BD9E78BE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43D3E7D7-60D4-4E33-A4B2-198353BD1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59FA43-1663-4CB8-F492-8FFFBA4E7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6849" y="1226924"/>
            <a:ext cx="5716338" cy="797346"/>
          </a:xfrm>
        </p:spPr>
        <p:txBody>
          <a:bodyPr>
            <a:normAutofit fontScale="90000"/>
          </a:bodyPr>
          <a:lstStyle/>
          <a:p>
            <a:r>
              <a:rPr lang="en-US" sz="2800"/>
              <a:t>Advantages and limitations of using the chosen tool.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8D9FC9-ECDD-C9D8-C5C4-BF4F7427F1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17386" y="1999822"/>
            <a:ext cx="5355264" cy="424209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           Microsoft teams.</a:t>
            </a:r>
            <a:r>
              <a:rPr lang="en-US" sz="1100" dirty="0">
                <a:solidFill>
                  <a:srgbClr val="FFFFFF"/>
                </a:solidFill>
                <a:highlight>
                  <a:srgbClr val="FFFFFF"/>
                </a:highlight>
                <a:latin typeface="inherit"/>
              </a:rPr>
              <a:t>•                  </a:t>
            </a:r>
            <a:r>
              <a:rPr lang="en-US" sz="1100" b="1" dirty="0">
                <a:solidFill>
                  <a:srgbClr val="002060"/>
                </a:solidFill>
                <a:highlight>
                  <a:srgbClr val="FFFFFF"/>
                </a:highlight>
                <a:latin typeface="inherit"/>
              </a:rPr>
              <a:t>      </a:t>
            </a:r>
            <a:r>
              <a:rPr lang="en-US" sz="2400" dirty="0">
                <a:solidFill>
                  <a:srgbClr val="FF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Advantage:                                           </a:t>
            </a:r>
            <a:r>
              <a:rPr lang="en-US" sz="2400" dirty="0">
                <a:solidFill>
                  <a:srgbClr val="00206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•</a:t>
            </a:r>
            <a:r>
              <a:rPr lang="en-US" sz="2000" b="1" dirty="0">
                <a:solidFill>
                  <a:schemeClr val="bg2">
                    <a:lumMod val="10000"/>
                  </a:schemeClr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So</a:t>
            </a:r>
            <a:r>
              <a:rPr lang="en-US" sz="2000" b="1" dirty="0">
                <a:solidFill>
                  <a:srgbClr val="00206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lves      </a:t>
            </a:r>
            <a:r>
              <a:rPr lang="en-US" b="1" dirty="0">
                <a:solidFill>
                  <a:srgbClr val="002060"/>
                </a:solidFill>
                <a:highlight>
                  <a:srgbClr val="FFFFFF"/>
                </a:highlight>
                <a:latin typeface="inherit"/>
              </a:rPr>
              <a:t>"missed updates"       : Field workers can send instant updates via mobile app right after home visits.                                  •United platform: Connects remote support workers, nurses, and office admins in one secure place.  </a:t>
            </a:r>
            <a:endParaRPr lang="en-US" dirty="0">
              <a:solidFill>
                <a:srgbClr val="0D0D0D"/>
              </a:solidFill>
              <a:latin typeface="Franklin Gothic Book" panose="02020404030301010803"/>
            </a:endParaRPr>
          </a:p>
          <a:p>
            <a:r>
              <a:rPr lang="en-US" sz="2000" b="1" dirty="0">
                <a:solidFill>
                  <a:srgbClr val="FF0000"/>
                </a:solidFill>
                <a:highlight>
                  <a:srgbClr val="FFFFFF"/>
                </a:highlight>
                <a:latin typeface="inherit"/>
              </a:rPr>
              <a:t>Limitations:</a:t>
            </a:r>
            <a:r>
              <a:rPr lang="en-US" sz="2000" b="1" dirty="0">
                <a:solidFill>
                  <a:srgbClr val="002060"/>
                </a:solidFill>
                <a:highlight>
                  <a:srgbClr val="FFFFFF"/>
                </a:highlight>
                <a:latin typeface="inherit"/>
              </a:rPr>
              <a:t>                                              • </a:t>
            </a:r>
            <a:r>
              <a:rPr lang="en-US" b="1" dirty="0">
                <a:solidFill>
                  <a:srgbClr val="002060"/>
                </a:solidFill>
                <a:highlight>
                  <a:srgbClr val="FFFFFF"/>
                </a:highlight>
                <a:latin typeface="inherit"/>
              </a:rPr>
              <a:t>Internet dependence :Requires a reliable mobile data connection  during home  visits .   •Some staff may initially be "unsure which tools to use" and need tech support.                                                   </a:t>
            </a:r>
          </a:p>
          <a:p>
            <a:endParaRPr lang="en-US" b="1" dirty="0">
              <a:solidFill>
                <a:srgbClr val="002060"/>
              </a:solidFill>
              <a:highlight>
                <a:srgbClr val="FFFFFF"/>
              </a:highlight>
              <a:latin typeface="inherit"/>
            </a:endParaRPr>
          </a:p>
          <a:p>
            <a:r>
              <a:rPr lang="en-US" b="1" dirty="0">
                <a:solidFill>
                  <a:srgbClr val="002060"/>
                </a:solidFill>
                <a:highlight>
                  <a:srgbClr val="FFFFFF"/>
                </a:highlight>
                <a:latin typeface="inherit"/>
              </a:rPr>
              <a:t>       </a:t>
            </a:r>
            <a:endParaRPr lang="en-US" dirty="0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C237ED0E-6228-4F95-BC59-F351A774D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D2507C2A-970C-43ED-A3BB-D067DBFE8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F8D30935-E998-4F72-B6DC-8827BE02A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C74FA0BD-C538-4C78-8FD1-E5650D239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3FE2F5B3-80F7-BFDC-7689-74A7E22C61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108" b="1"/>
          <a:stretch>
            <a:fillRect/>
          </a:stretch>
        </p:blipFill>
        <p:spPr>
          <a:xfrm>
            <a:off x="7228702" y="621790"/>
            <a:ext cx="4342547" cy="28072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AA74E50-F10B-7813-21A4-A132888EFB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3" b="2051"/>
          <a:stretch>
            <a:fillRect/>
          </a:stretch>
        </p:blipFill>
        <p:spPr>
          <a:xfrm>
            <a:off x="7228702" y="3429003"/>
            <a:ext cx="4342547" cy="2807207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2DC51958-2890-AC8D-8F39-030E923960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09360" y="5237480"/>
            <a:ext cx="914400" cy="914400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72CD9C95-53CA-EBFD-4B67-8BF844B0191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81600" y="186436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3821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Century School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SavonVTI</vt:lpstr>
      <vt:lpstr>Advantages and limitations of using the chosen tool.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445</cp:revision>
  <dcterms:created xsi:type="dcterms:W3CDTF">2026-10-03T17:55:06Z</dcterms:created>
  <dcterms:modified xsi:type="dcterms:W3CDTF">2026-10-04T13:52:30Z</dcterms:modified>
</cp:coreProperties>
</file>