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8" r:id="rId1"/>
  </p:sldMasterIdLst>
  <p:notesMasterIdLst>
    <p:notesMasterId r:id="rId22"/>
  </p:notesMasterIdLst>
  <p:sldIdLst>
    <p:sldId id="256" r:id="rId2"/>
    <p:sldId id="261" r:id="rId3"/>
    <p:sldId id="257" r:id="rId4"/>
    <p:sldId id="258" r:id="rId5"/>
    <p:sldId id="269" r:id="rId6"/>
    <p:sldId id="270" r:id="rId7"/>
    <p:sldId id="259" r:id="rId8"/>
    <p:sldId id="260" r:id="rId9"/>
    <p:sldId id="262" r:id="rId10"/>
    <p:sldId id="263" r:id="rId11"/>
    <p:sldId id="264" r:id="rId12"/>
    <p:sldId id="268" r:id="rId13"/>
    <p:sldId id="265" r:id="rId14"/>
    <p:sldId id="271" r:id="rId15"/>
    <p:sldId id="272" r:id="rId16"/>
    <p:sldId id="273" r:id="rId17"/>
    <p:sldId id="274" r:id="rId18"/>
    <p:sldId id="275" r:id="rId19"/>
    <p:sldId id="267" r:id="rId20"/>
    <p:sldId id="26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B11BFE-33F5-44B7-AEE2-F0FD482EDF18}" v="68" dt="2023-11-11T18:49:50.0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05" autoAdjust="0"/>
    <p:restoredTop sz="75641" autoAdjust="0"/>
  </p:normalViewPr>
  <p:slideViewPr>
    <p:cSldViewPr snapToGrid="0">
      <p:cViewPr varScale="1">
        <p:scale>
          <a:sx n="48" d="100"/>
          <a:sy n="48" d="100"/>
        </p:scale>
        <p:origin x="1396"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y Connelly" userId="55d417f475f13bf2" providerId="LiveId" clId="{34B11BFE-33F5-44B7-AEE2-F0FD482EDF18}"/>
    <pc:docChg chg="undo custSel addSld modSld">
      <pc:chgData name="Katy Connelly" userId="55d417f475f13bf2" providerId="LiveId" clId="{34B11BFE-33F5-44B7-AEE2-F0FD482EDF18}" dt="2023-11-11T18:59:20.815" v="10446" actId="20577"/>
      <pc:docMkLst>
        <pc:docMk/>
      </pc:docMkLst>
      <pc:sldChg chg="addSp delSp modSp mod setBg">
        <pc:chgData name="Katy Connelly" userId="55d417f475f13bf2" providerId="LiveId" clId="{34B11BFE-33F5-44B7-AEE2-F0FD482EDF18}" dt="2023-11-11T11:33:52.594" v="1769" actId="26606"/>
        <pc:sldMkLst>
          <pc:docMk/>
          <pc:sldMk cId="778963615" sldId="256"/>
        </pc:sldMkLst>
        <pc:spChg chg="mod">
          <ac:chgData name="Katy Connelly" userId="55d417f475f13bf2" providerId="LiveId" clId="{34B11BFE-33F5-44B7-AEE2-F0FD482EDF18}" dt="2023-11-11T11:33:52.594" v="1769" actId="26606"/>
          <ac:spMkLst>
            <pc:docMk/>
            <pc:sldMk cId="778963615" sldId="256"/>
            <ac:spMk id="2" creationId="{567AB3D5-368B-637B-ACA1-1C2A7D934CAD}"/>
          </ac:spMkLst>
        </pc:spChg>
        <pc:spChg chg="mod">
          <ac:chgData name="Katy Connelly" userId="55d417f475f13bf2" providerId="LiveId" clId="{34B11BFE-33F5-44B7-AEE2-F0FD482EDF18}" dt="2023-11-11T11:33:52.594" v="1769" actId="26606"/>
          <ac:spMkLst>
            <pc:docMk/>
            <pc:sldMk cId="778963615" sldId="256"/>
            <ac:spMk id="3" creationId="{97B35156-FAC4-5146-9874-5E2D8B8AE8EA}"/>
          </ac:spMkLst>
        </pc:spChg>
        <pc:spChg chg="add del">
          <ac:chgData name="Katy Connelly" userId="55d417f475f13bf2" providerId="LiveId" clId="{34B11BFE-33F5-44B7-AEE2-F0FD482EDF18}" dt="2023-11-11T11:33:52.578" v="1768" actId="26606"/>
          <ac:spMkLst>
            <pc:docMk/>
            <pc:sldMk cId="778963615" sldId="256"/>
            <ac:spMk id="12" creationId="{07CBBDD0-4420-4A50-96AB-392F9B97CF03}"/>
          </ac:spMkLst>
        </pc:spChg>
        <pc:spChg chg="add del">
          <ac:chgData name="Katy Connelly" userId="55d417f475f13bf2" providerId="LiveId" clId="{34B11BFE-33F5-44B7-AEE2-F0FD482EDF18}" dt="2023-11-11T11:33:52.578" v="1768" actId="26606"/>
          <ac:spMkLst>
            <pc:docMk/>
            <pc:sldMk cId="778963615" sldId="256"/>
            <ac:spMk id="14" creationId="{465BA403-54B9-4A0B-BC79-028C495C038E}"/>
          </ac:spMkLst>
        </pc:spChg>
        <pc:spChg chg="add del">
          <ac:chgData name="Katy Connelly" userId="55d417f475f13bf2" providerId="LiveId" clId="{34B11BFE-33F5-44B7-AEE2-F0FD482EDF18}" dt="2023-11-11T11:33:52.578" v="1768" actId="26606"/>
          <ac:spMkLst>
            <pc:docMk/>
            <pc:sldMk cId="778963615" sldId="256"/>
            <ac:spMk id="16" creationId="{DC8C6883-513A-4FE8-8B55-7AA2A13A9BB9}"/>
          </ac:spMkLst>
        </pc:spChg>
        <pc:picChg chg="mod">
          <ac:chgData name="Katy Connelly" userId="55d417f475f13bf2" providerId="LiveId" clId="{34B11BFE-33F5-44B7-AEE2-F0FD482EDF18}" dt="2023-11-11T11:33:52.594" v="1769" actId="26606"/>
          <ac:picMkLst>
            <pc:docMk/>
            <pc:sldMk cId="778963615" sldId="256"/>
            <ac:picMk id="7" creationId="{81F21A99-9C14-49FF-DF0E-854CCE413B58}"/>
          </ac:picMkLst>
        </pc:picChg>
      </pc:sldChg>
      <pc:sldChg chg="addSp delSp modSp mod setBg">
        <pc:chgData name="Katy Connelly" userId="55d417f475f13bf2" providerId="LiveId" clId="{34B11BFE-33F5-44B7-AEE2-F0FD482EDF18}" dt="2023-11-11T18:41:00.363" v="10087" actId="6549"/>
        <pc:sldMkLst>
          <pc:docMk/>
          <pc:sldMk cId="4147185184" sldId="257"/>
        </pc:sldMkLst>
        <pc:spChg chg="mod">
          <ac:chgData name="Katy Connelly" userId="55d417f475f13bf2" providerId="LiveId" clId="{34B11BFE-33F5-44B7-AEE2-F0FD482EDF18}" dt="2023-10-21T15:29:38.039" v="127" actId="26606"/>
          <ac:spMkLst>
            <pc:docMk/>
            <pc:sldMk cId="4147185184" sldId="257"/>
            <ac:spMk id="2" creationId="{D6B18614-676E-2F7C-C665-E1DCBDD28B04}"/>
          </ac:spMkLst>
        </pc:spChg>
        <pc:spChg chg="add del mod">
          <ac:chgData name="Katy Connelly" userId="55d417f475f13bf2" providerId="LiveId" clId="{34B11BFE-33F5-44B7-AEE2-F0FD482EDF18}" dt="2023-10-21T15:29:38.039" v="127" actId="26606"/>
          <ac:spMkLst>
            <pc:docMk/>
            <pc:sldMk cId="4147185184" sldId="257"/>
            <ac:spMk id="3" creationId="{2CBC1D79-77CE-B782-D301-259F538DA59A}"/>
          </ac:spMkLst>
        </pc:spChg>
        <pc:spChg chg="mod">
          <ac:chgData name="Katy Connelly" userId="55d417f475f13bf2" providerId="LiveId" clId="{34B11BFE-33F5-44B7-AEE2-F0FD482EDF18}" dt="2023-11-11T18:41:00.363" v="10087" actId="6549"/>
          <ac:spMkLst>
            <pc:docMk/>
            <pc:sldMk cId="4147185184" sldId="257"/>
            <ac:spMk id="4" creationId="{535F227A-C08E-EF20-128D-79F194498A96}"/>
          </ac:spMkLst>
        </pc:spChg>
        <pc:spChg chg="mod">
          <ac:chgData name="Katy Connelly" userId="55d417f475f13bf2" providerId="LiveId" clId="{34B11BFE-33F5-44B7-AEE2-F0FD482EDF18}" dt="2023-11-11T18:26:24.790" v="9904" actId="20577"/>
          <ac:spMkLst>
            <pc:docMk/>
            <pc:sldMk cId="4147185184" sldId="257"/>
            <ac:spMk id="5" creationId="{B10A680A-089E-5C95-008E-B467A250C39B}"/>
          </ac:spMkLst>
        </pc:spChg>
        <pc:spChg chg="mod">
          <ac:chgData name="Katy Connelly" userId="55d417f475f13bf2" providerId="LiveId" clId="{34B11BFE-33F5-44B7-AEE2-F0FD482EDF18}" dt="2023-10-21T15:29:38.039" v="127" actId="26606"/>
          <ac:spMkLst>
            <pc:docMk/>
            <pc:sldMk cId="4147185184" sldId="257"/>
            <ac:spMk id="6" creationId="{6F7C23F1-FB13-2EF2-D591-54040BF65393}"/>
          </ac:spMkLst>
        </pc:spChg>
        <pc:spChg chg="add">
          <ac:chgData name="Katy Connelly" userId="55d417f475f13bf2" providerId="LiveId" clId="{34B11BFE-33F5-44B7-AEE2-F0FD482EDF18}" dt="2023-10-21T15:29:38.039" v="127" actId="26606"/>
          <ac:spMkLst>
            <pc:docMk/>
            <pc:sldMk cId="4147185184" sldId="257"/>
            <ac:spMk id="9" creationId="{9AAD8036-96D8-496C-8006-37ACA5AD8628}"/>
          </ac:spMkLst>
        </pc:spChg>
        <pc:spChg chg="add del">
          <ac:chgData name="Katy Connelly" userId="55d417f475f13bf2" providerId="LiveId" clId="{34B11BFE-33F5-44B7-AEE2-F0FD482EDF18}" dt="2023-10-21T15:28:31.332" v="34" actId="26606"/>
          <ac:spMkLst>
            <pc:docMk/>
            <pc:sldMk cId="4147185184" sldId="257"/>
            <ac:spMk id="12" creationId="{CDF7C9B3-01BE-4D46-ACA2-312DFE36A143}"/>
          </ac:spMkLst>
        </pc:spChg>
        <pc:spChg chg="add">
          <ac:chgData name="Katy Connelly" userId="55d417f475f13bf2" providerId="LiveId" clId="{34B11BFE-33F5-44B7-AEE2-F0FD482EDF18}" dt="2023-10-21T15:29:38.039" v="127" actId="26606"/>
          <ac:spMkLst>
            <pc:docMk/>
            <pc:sldMk cId="4147185184" sldId="257"/>
            <ac:spMk id="14" creationId="{24A4CBA9-3463-4C65-BF46-6B6C50E7FC23}"/>
          </ac:spMkLst>
        </pc:spChg>
        <pc:spChg chg="add">
          <ac:chgData name="Katy Connelly" userId="55d417f475f13bf2" providerId="LiveId" clId="{34B11BFE-33F5-44B7-AEE2-F0FD482EDF18}" dt="2023-10-21T15:29:38.039" v="127" actId="26606"/>
          <ac:spMkLst>
            <pc:docMk/>
            <pc:sldMk cId="4147185184" sldId="257"/>
            <ac:spMk id="16" creationId="{2DCEED6C-D39C-40AA-B89E-52C3FA5A704F}"/>
          </ac:spMkLst>
        </pc:spChg>
        <pc:graphicFrameChg chg="add del">
          <ac:chgData name="Katy Connelly" userId="55d417f475f13bf2" providerId="LiveId" clId="{34B11BFE-33F5-44B7-AEE2-F0FD482EDF18}" dt="2023-10-21T15:28:31.332" v="34" actId="26606"/>
          <ac:graphicFrameMkLst>
            <pc:docMk/>
            <pc:sldMk cId="4147185184" sldId="257"/>
            <ac:graphicFrameMk id="8" creationId="{DCFE765C-DCA8-CF56-88A3-03FF21758CEE}"/>
          </ac:graphicFrameMkLst>
        </pc:graphicFrameChg>
        <pc:graphicFrameChg chg="add mod">
          <ac:chgData name="Katy Connelly" userId="55d417f475f13bf2" providerId="LiveId" clId="{34B11BFE-33F5-44B7-AEE2-F0FD482EDF18}" dt="2023-10-23T18:59:55.401" v="144" actId="20577"/>
          <ac:graphicFrameMkLst>
            <pc:docMk/>
            <pc:sldMk cId="4147185184" sldId="257"/>
            <ac:graphicFrameMk id="10" creationId="{0723FFA1-7F9B-0F2E-C9AD-183AA1C0EEA2}"/>
          </ac:graphicFrameMkLst>
        </pc:graphicFrameChg>
      </pc:sldChg>
      <pc:sldChg chg="modSp mod">
        <pc:chgData name="Katy Connelly" userId="55d417f475f13bf2" providerId="LiveId" clId="{34B11BFE-33F5-44B7-AEE2-F0FD482EDF18}" dt="2023-11-11T18:57:25.860" v="10223" actId="255"/>
        <pc:sldMkLst>
          <pc:docMk/>
          <pc:sldMk cId="1357353040" sldId="258"/>
        </pc:sldMkLst>
        <pc:spChg chg="mod">
          <ac:chgData name="Katy Connelly" userId="55d417f475f13bf2" providerId="LiveId" clId="{34B11BFE-33F5-44B7-AEE2-F0FD482EDF18}" dt="2023-11-11T18:40:57.298" v="10086" actId="6549"/>
          <ac:spMkLst>
            <pc:docMk/>
            <pc:sldMk cId="1357353040" sldId="258"/>
            <ac:spMk id="4" creationId="{0F481DEA-A1F7-AC5A-E5BC-96B609CC497B}"/>
          </ac:spMkLst>
        </pc:spChg>
        <pc:spChg chg="mod">
          <ac:chgData name="Katy Connelly" userId="55d417f475f13bf2" providerId="LiveId" clId="{34B11BFE-33F5-44B7-AEE2-F0FD482EDF18}" dt="2023-11-11T18:26:30.915" v="9905" actId="20577"/>
          <ac:spMkLst>
            <pc:docMk/>
            <pc:sldMk cId="1357353040" sldId="258"/>
            <ac:spMk id="5" creationId="{DBFD1F2F-F885-CDF7-C587-CEE0EA586189}"/>
          </ac:spMkLst>
        </pc:spChg>
        <pc:spChg chg="mod">
          <ac:chgData name="Katy Connelly" userId="55d417f475f13bf2" providerId="LiveId" clId="{34B11BFE-33F5-44B7-AEE2-F0FD482EDF18}" dt="2023-11-11T18:57:25.860" v="10223" actId="255"/>
          <ac:spMkLst>
            <pc:docMk/>
            <pc:sldMk cId="1357353040" sldId="258"/>
            <ac:spMk id="12" creationId="{04C94D4B-2E88-0A95-68EA-01BC1B390F71}"/>
          </ac:spMkLst>
        </pc:spChg>
        <pc:picChg chg="mod">
          <ac:chgData name="Katy Connelly" userId="55d417f475f13bf2" providerId="LiveId" clId="{34B11BFE-33F5-44B7-AEE2-F0FD482EDF18}" dt="2023-10-21T15:27:35.752" v="32" actId="14826"/>
          <ac:picMkLst>
            <pc:docMk/>
            <pc:sldMk cId="1357353040" sldId="258"/>
            <ac:picMk id="8" creationId="{E78FDE99-0920-7CD8-957E-BBC0D3F28342}"/>
          </ac:picMkLst>
        </pc:picChg>
      </pc:sldChg>
      <pc:sldChg chg="addSp modSp mod setBg">
        <pc:chgData name="Katy Connelly" userId="55d417f475f13bf2" providerId="LiveId" clId="{34B11BFE-33F5-44B7-AEE2-F0FD482EDF18}" dt="2023-11-11T18:42:18.450" v="10095" actId="1076"/>
        <pc:sldMkLst>
          <pc:docMk/>
          <pc:sldMk cId="2597826483" sldId="259"/>
        </pc:sldMkLst>
        <pc:spChg chg="mod">
          <ac:chgData name="Katy Connelly" userId="55d417f475f13bf2" providerId="LiveId" clId="{34B11BFE-33F5-44B7-AEE2-F0FD482EDF18}" dt="2023-11-11T10:15:41.999" v="1716" actId="26606"/>
          <ac:spMkLst>
            <pc:docMk/>
            <pc:sldMk cId="2597826483" sldId="259"/>
            <ac:spMk id="2" creationId="{1F046289-E980-385A-3FBD-B4F697FAC0CD}"/>
          </ac:spMkLst>
        </pc:spChg>
        <pc:spChg chg="mod">
          <ac:chgData name="Katy Connelly" userId="55d417f475f13bf2" providerId="LiveId" clId="{34B11BFE-33F5-44B7-AEE2-F0FD482EDF18}" dt="2023-11-11T18:42:18.450" v="10095" actId="1076"/>
          <ac:spMkLst>
            <pc:docMk/>
            <pc:sldMk cId="2597826483" sldId="259"/>
            <ac:spMk id="3" creationId="{C0483C7B-371E-ECDB-2960-E3CC31BEF15E}"/>
          </ac:spMkLst>
        </pc:spChg>
        <pc:spChg chg="mod">
          <ac:chgData name="Katy Connelly" userId="55d417f475f13bf2" providerId="LiveId" clId="{34B11BFE-33F5-44B7-AEE2-F0FD482EDF18}" dt="2023-11-11T18:40:48.289" v="10083" actId="6549"/>
          <ac:spMkLst>
            <pc:docMk/>
            <pc:sldMk cId="2597826483" sldId="259"/>
            <ac:spMk id="4" creationId="{4D1D5778-7156-7B58-850E-874CBBA2E539}"/>
          </ac:spMkLst>
        </pc:spChg>
        <pc:spChg chg="mod">
          <ac:chgData name="Katy Connelly" userId="55d417f475f13bf2" providerId="LiveId" clId="{34B11BFE-33F5-44B7-AEE2-F0FD482EDF18}" dt="2023-11-11T18:37:37.330" v="10057" actId="255"/>
          <ac:spMkLst>
            <pc:docMk/>
            <pc:sldMk cId="2597826483" sldId="259"/>
            <ac:spMk id="5" creationId="{278A29BA-2C94-1288-9EE9-8B345E3DAB45}"/>
          </ac:spMkLst>
        </pc:spChg>
        <pc:spChg chg="mod">
          <ac:chgData name="Katy Connelly" userId="55d417f475f13bf2" providerId="LiveId" clId="{34B11BFE-33F5-44B7-AEE2-F0FD482EDF18}" dt="2023-11-11T10:15:41.999" v="1716" actId="26606"/>
          <ac:spMkLst>
            <pc:docMk/>
            <pc:sldMk cId="2597826483" sldId="259"/>
            <ac:spMk id="6" creationId="{A37058C6-EA01-4F06-7EF8-3540D353D2B6}"/>
          </ac:spMkLst>
        </pc:spChg>
        <pc:spChg chg="add">
          <ac:chgData name="Katy Connelly" userId="55d417f475f13bf2" providerId="LiveId" clId="{34B11BFE-33F5-44B7-AEE2-F0FD482EDF18}" dt="2023-11-11T10:15:41.999" v="1716" actId="26606"/>
          <ac:spMkLst>
            <pc:docMk/>
            <pc:sldMk cId="2597826483" sldId="259"/>
            <ac:spMk id="11" creationId="{29DC5A77-10C9-4ECF-B7EB-8D917F36A9EE}"/>
          </ac:spMkLst>
        </pc:spChg>
        <pc:spChg chg="add">
          <ac:chgData name="Katy Connelly" userId="55d417f475f13bf2" providerId="LiveId" clId="{34B11BFE-33F5-44B7-AEE2-F0FD482EDF18}" dt="2023-11-11T10:15:41.999" v="1716" actId="26606"/>
          <ac:spMkLst>
            <pc:docMk/>
            <pc:sldMk cId="2597826483" sldId="259"/>
            <ac:spMk id="13" creationId="{2FFE28B5-FB16-49A9-B851-3C35FAC0CACB}"/>
          </ac:spMkLst>
        </pc:spChg>
        <pc:spChg chg="add">
          <ac:chgData name="Katy Connelly" userId="55d417f475f13bf2" providerId="LiveId" clId="{34B11BFE-33F5-44B7-AEE2-F0FD482EDF18}" dt="2023-11-11T10:15:41.999" v="1716" actId="26606"/>
          <ac:spMkLst>
            <pc:docMk/>
            <pc:sldMk cId="2597826483" sldId="259"/>
            <ac:spMk id="15" creationId="{01014442-855A-4E0F-8D09-C314661A48B9}"/>
          </ac:spMkLst>
        </pc:spChg>
        <pc:spChg chg="add">
          <ac:chgData name="Katy Connelly" userId="55d417f475f13bf2" providerId="LiveId" clId="{34B11BFE-33F5-44B7-AEE2-F0FD482EDF18}" dt="2023-11-11T10:15:41.999" v="1716" actId="26606"/>
          <ac:spMkLst>
            <pc:docMk/>
            <pc:sldMk cId="2597826483" sldId="259"/>
            <ac:spMk id="17" creationId="{9B1ABF09-86CF-414E-88A5-2B84CC7232A9}"/>
          </ac:spMkLst>
        </pc:spChg>
        <pc:spChg chg="add">
          <ac:chgData name="Katy Connelly" userId="55d417f475f13bf2" providerId="LiveId" clId="{34B11BFE-33F5-44B7-AEE2-F0FD482EDF18}" dt="2023-11-11T10:15:41.999" v="1716" actId="26606"/>
          <ac:spMkLst>
            <pc:docMk/>
            <pc:sldMk cId="2597826483" sldId="259"/>
            <ac:spMk id="19" creationId="{3FE91770-CDBB-4D24-94E5-AD484F36CE87}"/>
          </ac:spMkLst>
        </pc:spChg>
      </pc:sldChg>
      <pc:sldChg chg="addSp modSp mod">
        <pc:chgData name="Katy Connelly" userId="55d417f475f13bf2" providerId="LiveId" clId="{34B11BFE-33F5-44B7-AEE2-F0FD482EDF18}" dt="2023-11-11T18:40:45.473" v="10082" actId="6549"/>
        <pc:sldMkLst>
          <pc:docMk/>
          <pc:sldMk cId="612489936" sldId="260"/>
        </pc:sldMkLst>
        <pc:spChg chg="mod">
          <ac:chgData name="Katy Connelly" userId="55d417f475f13bf2" providerId="LiveId" clId="{34B11BFE-33F5-44B7-AEE2-F0FD482EDF18}" dt="2023-11-11T18:40:45.473" v="10082" actId="6549"/>
          <ac:spMkLst>
            <pc:docMk/>
            <pc:sldMk cId="612489936" sldId="260"/>
            <ac:spMk id="4" creationId="{3ECB5417-4CE0-0919-3511-BA658059AA18}"/>
          </ac:spMkLst>
        </pc:spChg>
        <pc:spChg chg="mod">
          <ac:chgData name="Katy Connelly" userId="55d417f475f13bf2" providerId="LiveId" clId="{34B11BFE-33F5-44B7-AEE2-F0FD482EDF18}" dt="2023-11-11T18:26:48.501" v="9908" actId="20577"/>
          <ac:spMkLst>
            <pc:docMk/>
            <pc:sldMk cId="612489936" sldId="260"/>
            <ac:spMk id="5" creationId="{B7DA110A-D874-0597-DC94-572DA60F47DB}"/>
          </ac:spMkLst>
        </pc:spChg>
        <pc:spChg chg="add mod">
          <ac:chgData name="Katy Connelly" userId="55d417f475f13bf2" providerId="LiveId" clId="{34B11BFE-33F5-44B7-AEE2-F0FD482EDF18}" dt="2023-11-11T09:05:19.588" v="287" actId="1076"/>
          <ac:spMkLst>
            <pc:docMk/>
            <pc:sldMk cId="612489936" sldId="260"/>
            <ac:spMk id="8" creationId="{5910BFA1-366A-114D-C1E7-5F1A5390BBF6}"/>
          </ac:spMkLst>
        </pc:spChg>
      </pc:sldChg>
      <pc:sldChg chg="modSp mod modNotesTx">
        <pc:chgData name="Katy Connelly" userId="55d417f475f13bf2" providerId="LiveId" clId="{34B11BFE-33F5-44B7-AEE2-F0FD482EDF18}" dt="2023-11-11T18:41:03.126" v="10088" actId="6549"/>
        <pc:sldMkLst>
          <pc:docMk/>
          <pc:sldMk cId="3171620453" sldId="261"/>
        </pc:sldMkLst>
        <pc:spChg chg="mod">
          <ac:chgData name="Katy Connelly" userId="55d417f475f13bf2" providerId="LiveId" clId="{34B11BFE-33F5-44B7-AEE2-F0FD482EDF18}" dt="2023-11-11T18:41:03.126" v="10088" actId="6549"/>
          <ac:spMkLst>
            <pc:docMk/>
            <pc:sldMk cId="3171620453" sldId="261"/>
            <ac:spMk id="4" creationId="{2A2DFFBD-F4EF-32AC-35D1-E4A107C5EC2D}"/>
          </ac:spMkLst>
        </pc:spChg>
        <pc:spChg chg="mod">
          <ac:chgData name="Katy Connelly" userId="55d417f475f13bf2" providerId="LiveId" clId="{34B11BFE-33F5-44B7-AEE2-F0FD482EDF18}" dt="2023-11-11T18:26:20.515" v="9900" actId="20577"/>
          <ac:spMkLst>
            <pc:docMk/>
            <pc:sldMk cId="3171620453" sldId="261"/>
            <ac:spMk id="5" creationId="{2C9D543D-0E3F-2CD9-9192-002489988DFE}"/>
          </ac:spMkLst>
        </pc:spChg>
        <pc:spChg chg="mod">
          <ac:chgData name="Katy Connelly" userId="55d417f475f13bf2" providerId="LiveId" clId="{34B11BFE-33F5-44B7-AEE2-F0FD482EDF18}" dt="2023-11-11T11:34:03.335" v="1770" actId="255"/>
          <ac:spMkLst>
            <pc:docMk/>
            <pc:sldMk cId="3171620453" sldId="261"/>
            <ac:spMk id="7" creationId="{EBB4E4DE-AFD3-C9FF-BBFD-B9C82DA4CDDF}"/>
          </ac:spMkLst>
        </pc:spChg>
      </pc:sldChg>
      <pc:sldChg chg="addSp modSp mod modNotesTx">
        <pc:chgData name="Katy Connelly" userId="55d417f475f13bf2" providerId="LiveId" clId="{34B11BFE-33F5-44B7-AEE2-F0FD482EDF18}" dt="2023-11-11T18:59:20.815" v="10446" actId="20577"/>
        <pc:sldMkLst>
          <pc:docMk/>
          <pc:sldMk cId="3209057473" sldId="262"/>
        </pc:sldMkLst>
        <pc:spChg chg="mod">
          <ac:chgData name="Katy Connelly" userId="55d417f475f13bf2" providerId="LiveId" clId="{34B11BFE-33F5-44B7-AEE2-F0FD482EDF18}" dt="2023-11-11T09:05:26.064" v="289"/>
          <ac:spMkLst>
            <pc:docMk/>
            <pc:sldMk cId="3209057473" sldId="262"/>
            <ac:spMk id="3" creationId="{6EBEB9B7-55C2-91E0-60A3-819252C1E3DE}"/>
          </ac:spMkLst>
        </pc:spChg>
        <pc:spChg chg="mod">
          <ac:chgData name="Katy Connelly" userId="55d417f475f13bf2" providerId="LiveId" clId="{34B11BFE-33F5-44B7-AEE2-F0FD482EDF18}" dt="2023-11-11T18:40:43.142" v="10081" actId="6549"/>
          <ac:spMkLst>
            <pc:docMk/>
            <pc:sldMk cId="3209057473" sldId="262"/>
            <ac:spMk id="4" creationId="{4189B552-959E-E642-459A-79760B886F88}"/>
          </ac:spMkLst>
        </pc:spChg>
        <pc:spChg chg="mod">
          <ac:chgData name="Katy Connelly" userId="55d417f475f13bf2" providerId="LiveId" clId="{34B11BFE-33F5-44B7-AEE2-F0FD482EDF18}" dt="2023-11-11T18:38:56.325" v="10059" actId="20577"/>
          <ac:spMkLst>
            <pc:docMk/>
            <pc:sldMk cId="3209057473" sldId="262"/>
            <ac:spMk id="5" creationId="{1A0FEB50-227E-22DB-71BC-8D066D4EAF7D}"/>
          </ac:spMkLst>
        </pc:spChg>
        <pc:spChg chg="add mod">
          <ac:chgData name="Katy Connelly" userId="55d417f475f13bf2" providerId="LiveId" clId="{34B11BFE-33F5-44B7-AEE2-F0FD482EDF18}" dt="2023-11-11T09:05:33.812" v="291" actId="1076"/>
          <ac:spMkLst>
            <pc:docMk/>
            <pc:sldMk cId="3209057473" sldId="262"/>
            <ac:spMk id="8" creationId="{3DB01F94-7599-B114-7DCD-59CDEE816CFC}"/>
          </ac:spMkLst>
        </pc:spChg>
      </pc:sldChg>
      <pc:sldChg chg="addSp modSp mod">
        <pc:chgData name="Katy Connelly" userId="55d417f475f13bf2" providerId="LiveId" clId="{34B11BFE-33F5-44B7-AEE2-F0FD482EDF18}" dt="2023-11-11T18:40:40.195" v="10080" actId="6549"/>
        <pc:sldMkLst>
          <pc:docMk/>
          <pc:sldMk cId="967025705" sldId="263"/>
        </pc:sldMkLst>
        <pc:spChg chg="mod">
          <ac:chgData name="Katy Connelly" userId="55d417f475f13bf2" providerId="LiveId" clId="{34B11BFE-33F5-44B7-AEE2-F0FD482EDF18}" dt="2023-11-11T18:40:40.195" v="10080" actId="6549"/>
          <ac:spMkLst>
            <pc:docMk/>
            <pc:sldMk cId="967025705" sldId="263"/>
            <ac:spMk id="4" creationId="{C64DEB46-A4DC-5835-6EDB-289753966382}"/>
          </ac:spMkLst>
        </pc:spChg>
        <pc:spChg chg="mod">
          <ac:chgData name="Katy Connelly" userId="55d417f475f13bf2" providerId="LiveId" clId="{34B11BFE-33F5-44B7-AEE2-F0FD482EDF18}" dt="2023-11-11T18:39:00.070" v="10060" actId="20577"/>
          <ac:spMkLst>
            <pc:docMk/>
            <pc:sldMk cId="967025705" sldId="263"/>
            <ac:spMk id="5" creationId="{80BB064C-3DCE-B95A-A170-AFEE9BBAECA7}"/>
          </ac:spMkLst>
        </pc:spChg>
        <pc:spChg chg="add mod">
          <ac:chgData name="Katy Connelly" userId="55d417f475f13bf2" providerId="LiveId" clId="{34B11BFE-33F5-44B7-AEE2-F0FD482EDF18}" dt="2023-11-11T09:05:46.988" v="294" actId="1076"/>
          <ac:spMkLst>
            <pc:docMk/>
            <pc:sldMk cId="967025705" sldId="263"/>
            <ac:spMk id="8" creationId="{357DDFB4-948F-B2FF-F9DB-BA67E7044BE2}"/>
          </ac:spMkLst>
        </pc:spChg>
      </pc:sldChg>
      <pc:sldChg chg="modSp mod">
        <pc:chgData name="Katy Connelly" userId="55d417f475f13bf2" providerId="LiveId" clId="{34B11BFE-33F5-44B7-AEE2-F0FD482EDF18}" dt="2023-11-11T18:40:34.424" v="10079" actId="6549"/>
        <pc:sldMkLst>
          <pc:docMk/>
          <pc:sldMk cId="1065301165" sldId="264"/>
        </pc:sldMkLst>
        <pc:spChg chg="mod">
          <ac:chgData name="Katy Connelly" userId="55d417f475f13bf2" providerId="LiveId" clId="{34B11BFE-33F5-44B7-AEE2-F0FD482EDF18}" dt="2023-11-11T18:40:34.424" v="10079" actId="6549"/>
          <ac:spMkLst>
            <pc:docMk/>
            <pc:sldMk cId="1065301165" sldId="264"/>
            <ac:spMk id="4" creationId="{E11C79C2-4728-4215-11FA-3E7DFC0B424F}"/>
          </ac:spMkLst>
        </pc:spChg>
        <pc:spChg chg="mod">
          <ac:chgData name="Katy Connelly" userId="55d417f475f13bf2" providerId="LiveId" clId="{34B11BFE-33F5-44B7-AEE2-F0FD482EDF18}" dt="2023-11-11T18:39:04.609" v="10061" actId="20577"/>
          <ac:spMkLst>
            <pc:docMk/>
            <pc:sldMk cId="1065301165" sldId="264"/>
            <ac:spMk id="5" creationId="{073AEDF3-42A8-85D8-C574-C0B7D1072616}"/>
          </ac:spMkLst>
        </pc:spChg>
      </pc:sldChg>
      <pc:sldChg chg="modSp mod modNotesTx">
        <pc:chgData name="Katy Connelly" userId="55d417f475f13bf2" providerId="LiveId" clId="{34B11BFE-33F5-44B7-AEE2-F0FD482EDF18}" dt="2023-11-11T18:40:27.106" v="10077" actId="6549"/>
        <pc:sldMkLst>
          <pc:docMk/>
          <pc:sldMk cId="3062418815" sldId="265"/>
        </pc:sldMkLst>
        <pc:spChg chg="mod">
          <ac:chgData name="Katy Connelly" userId="55d417f475f13bf2" providerId="LiveId" clId="{34B11BFE-33F5-44B7-AEE2-F0FD482EDF18}" dt="2023-11-11T18:40:27.106" v="10077" actId="6549"/>
          <ac:spMkLst>
            <pc:docMk/>
            <pc:sldMk cId="3062418815" sldId="265"/>
            <ac:spMk id="4" creationId="{0A92DBC9-09F6-5534-FD17-B5DA5A1FDD18}"/>
          </ac:spMkLst>
        </pc:spChg>
        <pc:spChg chg="mod">
          <ac:chgData name="Katy Connelly" userId="55d417f475f13bf2" providerId="LiveId" clId="{34B11BFE-33F5-44B7-AEE2-F0FD482EDF18}" dt="2023-11-11T18:38:47.495" v="10058" actId="20577"/>
          <ac:spMkLst>
            <pc:docMk/>
            <pc:sldMk cId="3062418815" sldId="265"/>
            <ac:spMk id="5" creationId="{1E499736-2233-36A2-8591-13DC304666F1}"/>
          </ac:spMkLst>
        </pc:spChg>
        <pc:picChg chg="mod">
          <ac:chgData name="Katy Connelly" userId="55d417f475f13bf2" providerId="LiveId" clId="{34B11BFE-33F5-44B7-AEE2-F0FD482EDF18}" dt="2023-11-11T09:24:45.371" v="305" actId="14100"/>
          <ac:picMkLst>
            <pc:docMk/>
            <pc:sldMk cId="3062418815" sldId="265"/>
            <ac:picMk id="2050" creationId="{ED729DB8-69B0-8C1C-790D-859BAAD140AF}"/>
          </ac:picMkLst>
        </pc:picChg>
        <pc:picChg chg="mod">
          <ac:chgData name="Katy Connelly" userId="55d417f475f13bf2" providerId="LiveId" clId="{34B11BFE-33F5-44B7-AEE2-F0FD482EDF18}" dt="2023-11-11T09:24:12.027" v="297" actId="1076"/>
          <ac:picMkLst>
            <pc:docMk/>
            <pc:sldMk cId="3062418815" sldId="265"/>
            <ac:picMk id="2052" creationId="{A4983F0B-9FAE-349C-3613-8D3E47BE2894}"/>
          </ac:picMkLst>
        </pc:picChg>
        <pc:picChg chg="mod">
          <ac:chgData name="Katy Connelly" userId="55d417f475f13bf2" providerId="LiveId" clId="{34B11BFE-33F5-44B7-AEE2-F0FD482EDF18}" dt="2023-11-11T09:24:27.736" v="300" actId="14100"/>
          <ac:picMkLst>
            <pc:docMk/>
            <pc:sldMk cId="3062418815" sldId="265"/>
            <ac:picMk id="2056" creationId="{670F19DE-3C35-64C9-315A-BB1A27FBD63E}"/>
          </ac:picMkLst>
        </pc:picChg>
      </pc:sldChg>
      <pc:sldChg chg="addSp delSp modSp mod">
        <pc:chgData name="Katy Connelly" userId="55d417f475f13bf2" providerId="LiveId" clId="{34B11BFE-33F5-44B7-AEE2-F0FD482EDF18}" dt="2023-11-11T18:50:10.715" v="10107" actId="255"/>
        <pc:sldMkLst>
          <pc:docMk/>
          <pc:sldMk cId="545130626" sldId="266"/>
        </pc:sldMkLst>
        <pc:spChg chg="add mod">
          <ac:chgData name="Katy Connelly" userId="55d417f475f13bf2" providerId="LiveId" clId="{34B11BFE-33F5-44B7-AEE2-F0FD482EDF18}" dt="2023-11-11T18:50:10.715" v="10107" actId="255"/>
          <ac:spMkLst>
            <pc:docMk/>
            <pc:sldMk cId="545130626" sldId="266"/>
            <ac:spMk id="2" creationId="{8ED6ADD4-571F-33B1-BC5F-3CA56A95B8BF}"/>
          </ac:spMkLst>
        </pc:spChg>
        <pc:spChg chg="mod">
          <ac:chgData name="Katy Connelly" userId="55d417f475f13bf2" providerId="LiveId" clId="{34B11BFE-33F5-44B7-AEE2-F0FD482EDF18}" dt="2023-11-11T18:03:06.998" v="9880" actId="20577"/>
          <ac:spMkLst>
            <pc:docMk/>
            <pc:sldMk cId="545130626" sldId="266"/>
            <ac:spMk id="3" creationId="{BC76600A-30EA-E005-689C-2581FE3A653C}"/>
          </ac:spMkLst>
        </pc:spChg>
        <pc:spChg chg="mod">
          <ac:chgData name="Katy Connelly" userId="55d417f475f13bf2" providerId="LiveId" clId="{34B11BFE-33F5-44B7-AEE2-F0FD482EDF18}" dt="2023-11-11T18:39:58.649" v="10070" actId="20577"/>
          <ac:spMkLst>
            <pc:docMk/>
            <pc:sldMk cId="545130626" sldId="266"/>
            <ac:spMk id="4" creationId="{558A3E04-29B8-E61C-D85D-9CB29B469EC5}"/>
          </ac:spMkLst>
        </pc:spChg>
        <pc:spChg chg="mod">
          <ac:chgData name="Katy Connelly" userId="55d417f475f13bf2" providerId="LiveId" clId="{34B11BFE-33F5-44B7-AEE2-F0FD482EDF18}" dt="2023-11-11T18:39:42.063" v="10069" actId="6549"/>
          <ac:spMkLst>
            <pc:docMk/>
            <pc:sldMk cId="545130626" sldId="266"/>
            <ac:spMk id="5" creationId="{56BDE46D-8586-A2BA-73B9-AA7DE7EB1D4F}"/>
          </ac:spMkLst>
        </pc:spChg>
        <pc:spChg chg="del">
          <ac:chgData name="Katy Connelly" userId="55d417f475f13bf2" providerId="LiveId" clId="{34B11BFE-33F5-44B7-AEE2-F0FD482EDF18}" dt="2023-11-11T18:49:22.670" v="10096"/>
          <ac:spMkLst>
            <pc:docMk/>
            <pc:sldMk cId="545130626" sldId="266"/>
            <ac:spMk id="8" creationId="{1A8EAEC4-5606-CA5E-612D-E1E491B9C69C}"/>
          </ac:spMkLst>
        </pc:spChg>
      </pc:sldChg>
      <pc:sldChg chg="modSp mod">
        <pc:chgData name="Katy Connelly" userId="55d417f475f13bf2" providerId="LiveId" clId="{34B11BFE-33F5-44B7-AEE2-F0FD482EDF18}" dt="2023-11-11T18:40:02.293" v="10071" actId="6549"/>
        <pc:sldMkLst>
          <pc:docMk/>
          <pc:sldMk cId="1041466554" sldId="267"/>
        </pc:sldMkLst>
        <pc:spChg chg="mod">
          <ac:chgData name="Katy Connelly" userId="55d417f475f13bf2" providerId="LiveId" clId="{34B11BFE-33F5-44B7-AEE2-F0FD482EDF18}" dt="2023-11-11T18:40:02.293" v="10071" actId="6549"/>
          <ac:spMkLst>
            <pc:docMk/>
            <pc:sldMk cId="1041466554" sldId="267"/>
            <ac:spMk id="4" creationId="{E4469FE8-31A6-2EB0-6DFE-F8A05951F4CE}"/>
          </ac:spMkLst>
        </pc:spChg>
        <pc:spChg chg="mod">
          <ac:chgData name="Katy Connelly" userId="55d417f475f13bf2" providerId="LiveId" clId="{34B11BFE-33F5-44B7-AEE2-F0FD482EDF18}" dt="2023-11-11T18:39:37.641" v="10068" actId="6549"/>
          <ac:spMkLst>
            <pc:docMk/>
            <pc:sldMk cId="1041466554" sldId="267"/>
            <ac:spMk id="5" creationId="{01599B83-EB6D-1259-F879-3F3A2B03B637}"/>
          </ac:spMkLst>
        </pc:spChg>
      </pc:sldChg>
      <pc:sldChg chg="addSp delSp modSp new mod modNotesTx">
        <pc:chgData name="Katy Connelly" userId="55d417f475f13bf2" providerId="LiveId" clId="{34B11BFE-33F5-44B7-AEE2-F0FD482EDF18}" dt="2023-11-11T18:56:49.703" v="10222" actId="20577"/>
        <pc:sldMkLst>
          <pc:docMk/>
          <pc:sldMk cId="177950953" sldId="268"/>
        </pc:sldMkLst>
        <pc:spChg chg="mod">
          <ac:chgData name="Katy Connelly" userId="55d417f475f13bf2" providerId="LiveId" clId="{34B11BFE-33F5-44B7-AEE2-F0FD482EDF18}" dt="2023-10-21T15:25:40.522" v="31" actId="20577"/>
          <ac:spMkLst>
            <pc:docMk/>
            <pc:sldMk cId="177950953" sldId="268"/>
            <ac:spMk id="2" creationId="{7F6DA384-BAEA-B65C-FDB7-E147FA1EAEF8}"/>
          </ac:spMkLst>
        </pc:spChg>
        <pc:spChg chg="add del mod">
          <ac:chgData name="Katy Connelly" userId="55d417f475f13bf2" providerId="LiveId" clId="{34B11BFE-33F5-44B7-AEE2-F0FD482EDF18}" dt="2023-11-11T10:16:02.444" v="1719" actId="26606"/>
          <ac:spMkLst>
            <pc:docMk/>
            <pc:sldMk cId="177950953" sldId="268"/>
            <ac:spMk id="3" creationId="{F4ED0F59-01B7-42B7-AA44-854B6A28EF9D}"/>
          </ac:spMkLst>
        </pc:spChg>
        <pc:spChg chg="mod">
          <ac:chgData name="Katy Connelly" userId="55d417f475f13bf2" providerId="LiveId" clId="{34B11BFE-33F5-44B7-AEE2-F0FD482EDF18}" dt="2023-11-11T18:40:31.683" v="10078" actId="6549"/>
          <ac:spMkLst>
            <pc:docMk/>
            <pc:sldMk cId="177950953" sldId="268"/>
            <ac:spMk id="4" creationId="{DEA991DF-23DC-7EC4-93C0-FF60E9E22CF0}"/>
          </ac:spMkLst>
        </pc:spChg>
        <pc:spChg chg="mod">
          <ac:chgData name="Katy Connelly" userId="55d417f475f13bf2" providerId="LiveId" clId="{34B11BFE-33F5-44B7-AEE2-F0FD482EDF18}" dt="2023-11-11T18:39:08.031" v="10062" actId="20577"/>
          <ac:spMkLst>
            <pc:docMk/>
            <pc:sldMk cId="177950953" sldId="268"/>
            <ac:spMk id="5" creationId="{72F0A4AF-9889-2A78-F93A-F9227B6E04DF}"/>
          </ac:spMkLst>
        </pc:spChg>
        <pc:spChg chg="add mod">
          <ac:chgData name="Katy Connelly" userId="55d417f475f13bf2" providerId="LiveId" clId="{34B11BFE-33F5-44B7-AEE2-F0FD482EDF18}" dt="2023-11-11T09:38:10.623" v="808" actId="20577"/>
          <ac:spMkLst>
            <pc:docMk/>
            <pc:sldMk cId="177950953" sldId="268"/>
            <ac:spMk id="7" creationId="{A14F9095-D92E-2BFE-372B-D1B5A6B14450}"/>
          </ac:spMkLst>
        </pc:spChg>
        <pc:graphicFrameChg chg="add del">
          <ac:chgData name="Katy Connelly" userId="55d417f475f13bf2" providerId="LiveId" clId="{34B11BFE-33F5-44B7-AEE2-F0FD482EDF18}" dt="2023-11-11T10:16:02.428" v="1718" actId="26606"/>
          <ac:graphicFrameMkLst>
            <pc:docMk/>
            <pc:sldMk cId="177950953" sldId="268"/>
            <ac:graphicFrameMk id="9" creationId="{454AABE1-89E8-D756-7470-D09E1C688BD4}"/>
          </ac:graphicFrameMkLst>
        </pc:graphicFrameChg>
        <pc:graphicFrameChg chg="add mod">
          <ac:chgData name="Katy Connelly" userId="55d417f475f13bf2" providerId="LiveId" clId="{34B11BFE-33F5-44B7-AEE2-F0FD482EDF18}" dt="2023-11-11T18:26:11.680" v="9899" actId="20577"/>
          <ac:graphicFrameMkLst>
            <pc:docMk/>
            <pc:sldMk cId="177950953" sldId="268"/>
            <ac:graphicFrameMk id="11" creationId="{06FB2FB5-F20E-3195-0997-3727394AC031}"/>
          </ac:graphicFrameMkLst>
        </pc:graphicFrameChg>
      </pc:sldChg>
      <pc:sldChg chg="addSp delSp modSp new mod setBg modClrScheme chgLayout modNotesTx">
        <pc:chgData name="Katy Connelly" userId="55d417f475f13bf2" providerId="LiveId" clId="{34B11BFE-33F5-44B7-AEE2-F0FD482EDF18}" dt="2023-11-11T18:40:54.110" v="10085" actId="6549"/>
        <pc:sldMkLst>
          <pc:docMk/>
          <pc:sldMk cId="4060603227" sldId="269"/>
        </pc:sldMkLst>
        <pc:spChg chg="del mod ord">
          <ac:chgData name="Katy Connelly" userId="55d417f475f13bf2" providerId="LiveId" clId="{34B11BFE-33F5-44B7-AEE2-F0FD482EDF18}" dt="2023-11-11T08:46:46.966" v="146" actId="700"/>
          <ac:spMkLst>
            <pc:docMk/>
            <pc:sldMk cId="4060603227" sldId="269"/>
            <ac:spMk id="2" creationId="{0C9079DA-121D-F842-AD15-2064A1FED085}"/>
          </ac:spMkLst>
        </pc:spChg>
        <pc:spChg chg="del mod ord">
          <ac:chgData name="Katy Connelly" userId="55d417f475f13bf2" providerId="LiveId" clId="{34B11BFE-33F5-44B7-AEE2-F0FD482EDF18}" dt="2023-11-11T08:46:46.966" v="146" actId="700"/>
          <ac:spMkLst>
            <pc:docMk/>
            <pc:sldMk cId="4060603227" sldId="269"/>
            <ac:spMk id="3" creationId="{5154603A-A216-45F9-C37F-42773981D52B}"/>
          </ac:spMkLst>
        </pc:spChg>
        <pc:spChg chg="mod ord">
          <ac:chgData name="Katy Connelly" userId="55d417f475f13bf2" providerId="LiveId" clId="{34B11BFE-33F5-44B7-AEE2-F0FD482EDF18}" dt="2023-11-11T18:40:54.110" v="10085" actId="6549"/>
          <ac:spMkLst>
            <pc:docMk/>
            <pc:sldMk cId="4060603227" sldId="269"/>
            <ac:spMk id="4" creationId="{1E6C9474-0630-BC63-6E7B-378DCFB93A32}"/>
          </ac:spMkLst>
        </pc:spChg>
        <pc:spChg chg="mod ord">
          <ac:chgData name="Katy Connelly" userId="55d417f475f13bf2" providerId="LiveId" clId="{34B11BFE-33F5-44B7-AEE2-F0FD482EDF18}" dt="2023-11-11T18:26:36.019" v="9906" actId="20577"/>
          <ac:spMkLst>
            <pc:docMk/>
            <pc:sldMk cId="4060603227" sldId="269"/>
            <ac:spMk id="5" creationId="{55C8C1BA-0566-6F9F-C02E-68DF756BC260}"/>
          </ac:spMkLst>
        </pc:spChg>
        <pc:spChg chg="mod ord">
          <ac:chgData name="Katy Connelly" userId="55d417f475f13bf2" providerId="LiveId" clId="{34B11BFE-33F5-44B7-AEE2-F0FD482EDF18}" dt="2023-11-11T09:01:56.077" v="192" actId="26606"/>
          <ac:spMkLst>
            <pc:docMk/>
            <pc:sldMk cId="4060603227" sldId="269"/>
            <ac:spMk id="6" creationId="{7AC5800C-959E-B856-8A4E-C249B29C709A}"/>
          </ac:spMkLst>
        </pc:spChg>
        <pc:spChg chg="add mod ord">
          <ac:chgData name="Katy Connelly" userId="55d417f475f13bf2" providerId="LiveId" clId="{34B11BFE-33F5-44B7-AEE2-F0FD482EDF18}" dt="2023-11-11T12:10:15.897" v="3591" actId="26606"/>
          <ac:spMkLst>
            <pc:docMk/>
            <pc:sldMk cId="4060603227" sldId="269"/>
            <ac:spMk id="7" creationId="{9CB4ED01-7596-768E-CFBB-D1E1B74AB206}"/>
          </ac:spMkLst>
        </pc:spChg>
        <pc:spChg chg="add mod ord">
          <ac:chgData name="Katy Connelly" userId="55d417f475f13bf2" providerId="LiveId" clId="{34B11BFE-33F5-44B7-AEE2-F0FD482EDF18}" dt="2023-11-11T12:10:39.645" v="3594" actId="5793"/>
          <ac:spMkLst>
            <pc:docMk/>
            <pc:sldMk cId="4060603227" sldId="269"/>
            <ac:spMk id="8" creationId="{413C5339-8317-1533-6F30-C733D12DEC10}"/>
          </ac:spMkLst>
        </pc:spChg>
        <pc:spChg chg="add del mod ord">
          <ac:chgData name="Katy Connelly" userId="55d417f475f13bf2" providerId="LiveId" clId="{34B11BFE-33F5-44B7-AEE2-F0FD482EDF18}" dt="2023-11-11T08:55:58.102" v="150"/>
          <ac:spMkLst>
            <pc:docMk/>
            <pc:sldMk cId="4060603227" sldId="269"/>
            <ac:spMk id="9" creationId="{DB9F3A86-1266-B050-B4CE-6FC809BF8EF5}"/>
          </ac:spMkLst>
        </pc:spChg>
        <pc:spChg chg="add del mod">
          <ac:chgData name="Katy Connelly" userId="55d417f475f13bf2" providerId="LiveId" clId="{34B11BFE-33F5-44B7-AEE2-F0FD482EDF18}" dt="2023-11-11T08:56:35.781" v="153"/>
          <ac:spMkLst>
            <pc:docMk/>
            <pc:sldMk cId="4060603227" sldId="269"/>
            <ac:spMk id="10" creationId="{6603741C-6625-687F-896A-7382460DB3C6}"/>
          </ac:spMkLst>
        </pc:spChg>
        <pc:spChg chg="add del">
          <ac:chgData name="Katy Connelly" userId="55d417f475f13bf2" providerId="LiveId" clId="{34B11BFE-33F5-44B7-AEE2-F0FD482EDF18}" dt="2023-11-11T09:03:20.516" v="278" actId="26606"/>
          <ac:spMkLst>
            <pc:docMk/>
            <pc:sldMk cId="4060603227" sldId="269"/>
            <ac:spMk id="1033" creationId="{4F645BF8-7885-4398-80BC-4C0DF24F5CEE}"/>
          </ac:spMkLst>
        </pc:spChg>
        <pc:spChg chg="add del">
          <ac:chgData name="Katy Connelly" userId="55d417f475f13bf2" providerId="LiveId" clId="{34B11BFE-33F5-44B7-AEE2-F0FD482EDF18}" dt="2023-11-11T09:03:20.516" v="278" actId="26606"/>
          <ac:spMkLst>
            <pc:docMk/>
            <pc:sldMk cId="4060603227" sldId="269"/>
            <ac:spMk id="1035" creationId="{3212FB65-CD2B-4005-B910-132DCE19FCC7}"/>
          </ac:spMkLst>
        </pc:spChg>
        <pc:spChg chg="add del">
          <ac:chgData name="Katy Connelly" userId="55d417f475f13bf2" providerId="LiveId" clId="{34B11BFE-33F5-44B7-AEE2-F0FD482EDF18}" dt="2023-11-11T09:03:20.516" v="278" actId="26606"/>
          <ac:spMkLst>
            <pc:docMk/>
            <pc:sldMk cId="4060603227" sldId="269"/>
            <ac:spMk id="1037" creationId="{A35CBD63-8F8F-47DC-9CE7-159E6161D872}"/>
          </ac:spMkLst>
        </pc:spChg>
        <pc:spChg chg="add del">
          <ac:chgData name="Katy Connelly" userId="55d417f475f13bf2" providerId="LiveId" clId="{34B11BFE-33F5-44B7-AEE2-F0FD482EDF18}" dt="2023-11-11T09:03:20.516" v="278" actId="26606"/>
          <ac:spMkLst>
            <pc:docMk/>
            <pc:sldMk cId="4060603227" sldId="269"/>
            <ac:spMk id="1039" creationId="{CA0E3486-FD49-4921-B4F4-E5BB5C88AC79}"/>
          </ac:spMkLst>
        </pc:spChg>
        <pc:spChg chg="add del">
          <ac:chgData name="Katy Connelly" userId="55d417f475f13bf2" providerId="LiveId" clId="{34B11BFE-33F5-44B7-AEE2-F0FD482EDF18}" dt="2023-11-11T09:03:20.516" v="278" actId="26606"/>
          <ac:spMkLst>
            <pc:docMk/>
            <pc:sldMk cId="4060603227" sldId="269"/>
            <ac:spMk id="1041" creationId="{83B4A72C-2924-4CE2-8674-7E02E182ED6D}"/>
          </ac:spMkLst>
        </pc:spChg>
        <pc:spChg chg="add del">
          <ac:chgData name="Katy Connelly" userId="55d417f475f13bf2" providerId="LiveId" clId="{34B11BFE-33F5-44B7-AEE2-F0FD482EDF18}" dt="2023-11-11T12:10:15.897" v="3591" actId="26606"/>
          <ac:spMkLst>
            <pc:docMk/>
            <pc:sldMk cId="4060603227" sldId="269"/>
            <ac:spMk id="1046" creationId="{4F645BF8-7885-4398-80BC-4C0DF24F5CEE}"/>
          </ac:spMkLst>
        </pc:spChg>
        <pc:spChg chg="add del">
          <ac:chgData name="Katy Connelly" userId="55d417f475f13bf2" providerId="LiveId" clId="{34B11BFE-33F5-44B7-AEE2-F0FD482EDF18}" dt="2023-11-11T12:10:15.897" v="3591" actId="26606"/>
          <ac:spMkLst>
            <pc:docMk/>
            <pc:sldMk cId="4060603227" sldId="269"/>
            <ac:spMk id="1048" creationId="{3212FB65-CD2B-4005-B910-132DCE19FCC7}"/>
          </ac:spMkLst>
        </pc:spChg>
        <pc:spChg chg="add del">
          <ac:chgData name="Katy Connelly" userId="55d417f475f13bf2" providerId="LiveId" clId="{34B11BFE-33F5-44B7-AEE2-F0FD482EDF18}" dt="2023-11-11T12:10:15.897" v="3591" actId="26606"/>
          <ac:spMkLst>
            <pc:docMk/>
            <pc:sldMk cId="4060603227" sldId="269"/>
            <ac:spMk id="1050" creationId="{B5DC95B7-2A72-483B-BA19-2BE751205541}"/>
          </ac:spMkLst>
        </pc:spChg>
        <pc:spChg chg="add del">
          <ac:chgData name="Katy Connelly" userId="55d417f475f13bf2" providerId="LiveId" clId="{34B11BFE-33F5-44B7-AEE2-F0FD482EDF18}" dt="2023-11-11T12:10:15.897" v="3591" actId="26606"/>
          <ac:spMkLst>
            <pc:docMk/>
            <pc:sldMk cId="4060603227" sldId="269"/>
            <ac:spMk id="1052" creationId="{1C822AFE-7E96-4A51-9E55-FCAEACD21357}"/>
          </ac:spMkLst>
        </pc:spChg>
        <pc:spChg chg="add del">
          <ac:chgData name="Katy Connelly" userId="55d417f475f13bf2" providerId="LiveId" clId="{34B11BFE-33F5-44B7-AEE2-F0FD482EDF18}" dt="2023-11-11T12:10:15.897" v="3591" actId="26606"/>
          <ac:spMkLst>
            <pc:docMk/>
            <pc:sldMk cId="4060603227" sldId="269"/>
            <ac:spMk id="1054" creationId="{9169EA61-C175-4B7E-807B-58199DEA7FB3}"/>
          </ac:spMkLst>
        </pc:spChg>
        <pc:spChg chg="add">
          <ac:chgData name="Katy Connelly" userId="55d417f475f13bf2" providerId="LiveId" clId="{34B11BFE-33F5-44B7-AEE2-F0FD482EDF18}" dt="2023-11-11T12:10:15.897" v="3591" actId="26606"/>
          <ac:spMkLst>
            <pc:docMk/>
            <pc:sldMk cId="4060603227" sldId="269"/>
            <ac:spMk id="1059" creationId="{4F645BF8-7885-4398-80BC-4C0DF24F5CEE}"/>
          </ac:spMkLst>
        </pc:spChg>
        <pc:spChg chg="add">
          <ac:chgData name="Katy Connelly" userId="55d417f475f13bf2" providerId="LiveId" clId="{34B11BFE-33F5-44B7-AEE2-F0FD482EDF18}" dt="2023-11-11T12:10:15.897" v="3591" actId="26606"/>
          <ac:spMkLst>
            <pc:docMk/>
            <pc:sldMk cId="4060603227" sldId="269"/>
            <ac:spMk id="1061" creationId="{3212FB65-CD2B-4005-B910-132DCE19FCC7}"/>
          </ac:spMkLst>
        </pc:spChg>
        <pc:spChg chg="add">
          <ac:chgData name="Katy Connelly" userId="55d417f475f13bf2" providerId="LiveId" clId="{34B11BFE-33F5-44B7-AEE2-F0FD482EDF18}" dt="2023-11-11T12:10:15.897" v="3591" actId="26606"/>
          <ac:spMkLst>
            <pc:docMk/>
            <pc:sldMk cId="4060603227" sldId="269"/>
            <ac:spMk id="1063" creationId="{681577AD-DA5F-48B3-8FB9-5199BA9EE681}"/>
          </ac:spMkLst>
        </pc:spChg>
        <pc:picChg chg="add del mod">
          <ac:chgData name="Katy Connelly" userId="55d417f475f13bf2" providerId="LiveId" clId="{34B11BFE-33F5-44B7-AEE2-F0FD482EDF18}" dt="2023-11-11T08:56:03.951" v="152" actId="21"/>
          <ac:picMkLst>
            <pc:docMk/>
            <pc:sldMk cId="4060603227" sldId="269"/>
            <ac:picMk id="1026" creationId="{ECC39BC9-F180-C4C1-27AC-E454220C6E1E}"/>
          </ac:picMkLst>
        </pc:picChg>
        <pc:picChg chg="add mod ord">
          <ac:chgData name="Katy Connelly" userId="55d417f475f13bf2" providerId="LiveId" clId="{34B11BFE-33F5-44B7-AEE2-F0FD482EDF18}" dt="2023-11-11T12:10:50.112" v="3597" actId="14100"/>
          <ac:picMkLst>
            <pc:docMk/>
            <pc:sldMk cId="4060603227" sldId="269"/>
            <ac:picMk id="1028" creationId="{3118836E-C23A-2FD7-1F59-141A90727AAE}"/>
          </ac:picMkLst>
        </pc:picChg>
      </pc:sldChg>
      <pc:sldChg chg="addSp delSp modSp new mod setBg modClrScheme chgLayout modNotesTx">
        <pc:chgData name="Katy Connelly" userId="55d417f475f13bf2" providerId="LiveId" clId="{34B11BFE-33F5-44B7-AEE2-F0FD482EDF18}" dt="2023-11-11T18:42:04.222" v="10092" actId="14100"/>
        <pc:sldMkLst>
          <pc:docMk/>
          <pc:sldMk cId="1095961890" sldId="270"/>
        </pc:sldMkLst>
        <pc:spChg chg="del mod ord">
          <ac:chgData name="Katy Connelly" userId="55d417f475f13bf2" providerId="LiveId" clId="{34B11BFE-33F5-44B7-AEE2-F0FD482EDF18}" dt="2023-11-11T09:59:09.365" v="1190" actId="700"/>
          <ac:spMkLst>
            <pc:docMk/>
            <pc:sldMk cId="1095961890" sldId="270"/>
            <ac:spMk id="2" creationId="{EAF8D61F-C2EF-6CF6-164C-C64B5333C83D}"/>
          </ac:spMkLst>
        </pc:spChg>
        <pc:spChg chg="del mod ord">
          <ac:chgData name="Katy Connelly" userId="55d417f475f13bf2" providerId="LiveId" clId="{34B11BFE-33F5-44B7-AEE2-F0FD482EDF18}" dt="2023-11-11T09:59:09.365" v="1190" actId="700"/>
          <ac:spMkLst>
            <pc:docMk/>
            <pc:sldMk cId="1095961890" sldId="270"/>
            <ac:spMk id="3" creationId="{4FBAFF78-C187-E10B-9968-8DCA21ABB16C}"/>
          </ac:spMkLst>
        </pc:spChg>
        <pc:spChg chg="del">
          <ac:chgData name="Katy Connelly" userId="55d417f475f13bf2" providerId="LiveId" clId="{34B11BFE-33F5-44B7-AEE2-F0FD482EDF18}" dt="2023-11-11T09:59:09.365" v="1190" actId="700"/>
          <ac:spMkLst>
            <pc:docMk/>
            <pc:sldMk cId="1095961890" sldId="270"/>
            <ac:spMk id="4" creationId="{27C97FBD-F03A-DB6E-0784-953D6AFAE29F}"/>
          </ac:spMkLst>
        </pc:spChg>
        <pc:spChg chg="mod ord">
          <ac:chgData name="Katy Connelly" userId="55d417f475f13bf2" providerId="LiveId" clId="{34B11BFE-33F5-44B7-AEE2-F0FD482EDF18}" dt="2023-11-11T18:41:54.223" v="10089" actId="26606"/>
          <ac:spMkLst>
            <pc:docMk/>
            <pc:sldMk cId="1095961890" sldId="270"/>
            <ac:spMk id="5" creationId="{E7FE755E-BDEE-9850-D6B0-7E2A05CD1F9A}"/>
          </ac:spMkLst>
        </pc:spChg>
        <pc:spChg chg="mod ord">
          <ac:chgData name="Katy Connelly" userId="55d417f475f13bf2" providerId="LiveId" clId="{34B11BFE-33F5-44B7-AEE2-F0FD482EDF18}" dt="2023-11-11T18:41:54.223" v="10089" actId="26606"/>
          <ac:spMkLst>
            <pc:docMk/>
            <pc:sldMk cId="1095961890" sldId="270"/>
            <ac:spMk id="6" creationId="{E01840DD-75FC-8A60-37D3-4199802601BE}"/>
          </ac:spMkLst>
        </pc:spChg>
        <pc:spChg chg="mod ord">
          <ac:chgData name="Katy Connelly" userId="55d417f475f13bf2" providerId="LiveId" clId="{34B11BFE-33F5-44B7-AEE2-F0FD482EDF18}" dt="2023-11-11T18:41:54.223" v="10089" actId="26606"/>
          <ac:spMkLst>
            <pc:docMk/>
            <pc:sldMk cId="1095961890" sldId="270"/>
            <ac:spMk id="7" creationId="{B0A324CB-F8B1-F73C-B838-E0CEB21C50E6}"/>
          </ac:spMkLst>
        </pc:spChg>
        <pc:spChg chg="add mod ord">
          <ac:chgData name="Katy Connelly" userId="55d417f475f13bf2" providerId="LiveId" clId="{34B11BFE-33F5-44B7-AEE2-F0FD482EDF18}" dt="2023-11-11T18:41:54.223" v="10089" actId="26606"/>
          <ac:spMkLst>
            <pc:docMk/>
            <pc:sldMk cId="1095961890" sldId="270"/>
            <ac:spMk id="8" creationId="{7B4F3369-C21A-38B1-D678-14BBB5976F2A}"/>
          </ac:spMkLst>
        </pc:spChg>
        <pc:spChg chg="add mod ord">
          <ac:chgData name="Katy Connelly" userId="55d417f475f13bf2" providerId="LiveId" clId="{34B11BFE-33F5-44B7-AEE2-F0FD482EDF18}" dt="2023-11-11T18:42:04.222" v="10092" actId="14100"/>
          <ac:spMkLst>
            <pc:docMk/>
            <pc:sldMk cId="1095961890" sldId="270"/>
            <ac:spMk id="9" creationId="{F1230DB2-2EF9-0524-FD65-4BFEFC9A5B8F}"/>
          </ac:spMkLst>
        </pc:spChg>
        <pc:spChg chg="add">
          <ac:chgData name="Katy Connelly" userId="55d417f475f13bf2" providerId="LiveId" clId="{34B11BFE-33F5-44B7-AEE2-F0FD482EDF18}" dt="2023-11-11T18:41:54.223" v="10089" actId="26606"/>
          <ac:spMkLst>
            <pc:docMk/>
            <pc:sldMk cId="1095961890" sldId="270"/>
            <ac:spMk id="14" creationId="{29DC5A77-10C9-4ECF-B7EB-8D917F36A9EE}"/>
          </ac:spMkLst>
        </pc:spChg>
        <pc:spChg chg="add">
          <ac:chgData name="Katy Connelly" userId="55d417f475f13bf2" providerId="LiveId" clId="{34B11BFE-33F5-44B7-AEE2-F0FD482EDF18}" dt="2023-11-11T18:41:54.223" v="10089" actId="26606"/>
          <ac:spMkLst>
            <pc:docMk/>
            <pc:sldMk cId="1095961890" sldId="270"/>
            <ac:spMk id="16" creationId="{2FFE28B5-FB16-49A9-B851-3C35FAC0CACB}"/>
          </ac:spMkLst>
        </pc:spChg>
        <pc:spChg chg="add">
          <ac:chgData name="Katy Connelly" userId="55d417f475f13bf2" providerId="LiveId" clId="{34B11BFE-33F5-44B7-AEE2-F0FD482EDF18}" dt="2023-11-11T18:41:54.223" v="10089" actId="26606"/>
          <ac:spMkLst>
            <pc:docMk/>
            <pc:sldMk cId="1095961890" sldId="270"/>
            <ac:spMk id="18" creationId="{01014442-855A-4E0F-8D09-C314661A48B9}"/>
          </ac:spMkLst>
        </pc:spChg>
        <pc:spChg chg="add">
          <ac:chgData name="Katy Connelly" userId="55d417f475f13bf2" providerId="LiveId" clId="{34B11BFE-33F5-44B7-AEE2-F0FD482EDF18}" dt="2023-11-11T18:41:54.223" v="10089" actId="26606"/>
          <ac:spMkLst>
            <pc:docMk/>
            <pc:sldMk cId="1095961890" sldId="270"/>
            <ac:spMk id="20" creationId="{9B1ABF09-86CF-414E-88A5-2B84CC7232A9}"/>
          </ac:spMkLst>
        </pc:spChg>
        <pc:spChg chg="add">
          <ac:chgData name="Katy Connelly" userId="55d417f475f13bf2" providerId="LiveId" clId="{34B11BFE-33F5-44B7-AEE2-F0FD482EDF18}" dt="2023-11-11T18:41:54.223" v="10089" actId="26606"/>
          <ac:spMkLst>
            <pc:docMk/>
            <pc:sldMk cId="1095961890" sldId="270"/>
            <ac:spMk id="22" creationId="{3FE91770-CDBB-4D24-94E5-AD484F36CE87}"/>
          </ac:spMkLst>
        </pc:spChg>
      </pc:sldChg>
      <pc:sldChg chg="addSp delSp modSp new mod setBg modClrScheme chgLayout">
        <pc:chgData name="Katy Connelly" userId="55d417f475f13bf2" providerId="LiveId" clId="{34B11BFE-33F5-44B7-AEE2-F0FD482EDF18}" dt="2023-11-11T18:40:22.453" v="10076" actId="6549"/>
        <pc:sldMkLst>
          <pc:docMk/>
          <pc:sldMk cId="1729650091" sldId="271"/>
        </pc:sldMkLst>
        <pc:spChg chg="del mod ord">
          <ac:chgData name="Katy Connelly" userId="55d417f475f13bf2" providerId="LiveId" clId="{34B11BFE-33F5-44B7-AEE2-F0FD482EDF18}" dt="2023-11-11T14:38:12.035" v="4297" actId="700"/>
          <ac:spMkLst>
            <pc:docMk/>
            <pc:sldMk cId="1729650091" sldId="271"/>
            <ac:spMk id="2" creationId="{79556FF1-6C1E-A66E-36A2-DD98E6EFA79B}"/>
          </ac:spMkLst>
        </pc:spChg>
        <pc:spChg chg="del mod ord">
          <ac:chgData name="Katy Connelly" userId="55d417f475f13bf2" providerId="LiveId" clId="{34B11BFE-33F5-44B7-AEE2-F0FD482EDF18}" dt="2023-11-11T14:38:12.035" v="4297" actId="700"/>
          <ac:spMkLst>
            <pc:docMk/>
            <pc:sldMk cId="1729650091" sldId="271"/>
            <ac:spMk id="3" creationId="{622EDB32-9472-7787-C4F5-6D43E5D22D48}"/>
          </ac:spMkLst>
        </pc:spChg>
        <pc:spChg chg="mod ord">
          <ac:chgData name="Katy Connelly" userId="55d417f475f13bf2" providerId="LiveId" clId="{34B11BFE-33F5-44B7-AEE2-F0FD482EDF18}" dt="2023-11-11T18:40:22.453" v="10076" actId="6549"/>
          <ac:spMkLst>
            <pc:docMk/>
            <pc:sldMk cId="1729650091" sldId="271"/>
            <ac:spMk id="4" creationId="{84F41F5E-3D1A-D692-241C-C947BF36B7F4}"/>
          </ac:spMkLst>
        </pc:spChg>
        <pc:spChg chg="mod ord">
          <ac:chgData name="Katy Connelly" userId="55d417f475f13bf2" providerId="LiveId" clId="{34B11BFE-33F5-44B7-AEE2-F0FD482EDF18}" dt="2023-11-11T18:39:14.173" v="10063" actId="20577"/>
          <ac:spMkLst>
            <pc:docMk/>
            <pc:sldMk cId="1729650091" sldId="271"/>
            <ac:spMk id="5" creationId="{FD9C4174-F7F5-CA14-924C-A8867F2F66B3}"/>
          </ac:spMkLst>
        </pc:spChg>
        <pc:spChg chg="mod ord">
          <ac:chgData name="Katy Connelly" userId="55d417f475f13bf2" providerId="LiveId" clId="{34B11BFE-33F5-44B7-AEE2-F0FD482EDF18}" dt="2023-11-11T14:51:23.820" v="5243" actId="26606"/>
          <ac:spMkLst>
            <pc:docMk/>
            <pc:sldMk cId="1729650091" sldId="271"/>
            <ac:spMk id="6" creationId="{B89038AD-8163-0786-E04C-B1E9E6957CE5}"/>
          </ac:spMkLst>
        </pc:spChg>
        <pc:spChg chg="add mod ord">
          <ac:chgData name="Katy Connelly" userId="55d417f475f13bf2" providerId="LiveId" clId="{34B11BFE-33F5-44B7-AEE2-F0FD482EDF18}" dt="2023-11-11T14:52:06.818" v="5253" actId="6549"/>
          <ac:spMkLst>
            <pc:docMk/>
            <pc:sldMk cId="1729650091" sldId="271"/>
            <ac:spMk id="7" creationId="{641F1888-C701-21D9-4F6F-6A49881C049F}"/>
          </ac:spMkLst>
        </pc:spChg>
        <pc:spChg chg="add mod ord">
          <ac:chgData name="Katy Connelly" userId="55d417f475f13bf2" providerId="LiveId" clId="{34B11BFE-33F5-44B7-AEE2-F0FD482EDF18}" dt="2023-11-11T14:52:00.093" v="5251" actId="27636"/>
          <ac:spMkLst>
            <pc:docMk/>
            <pc:sldMk cId="1729650091" sldId="271"/>
            <ac:spMk id="8" creationId="{6C0FE241-A091-E33F-0199-FF2A79033187}"/>
          </ac:spMkLst>
        </pc:spChg>
        <pc:spChg chg="add">
          <ac:chgData name="Katy Connelly" userId="55d417f475f13bf2" providerId="LiveId" clId="{34B11BFE-33F5-44B7-AEE2-F0FD482EDF18}" dt="2023-11-11T14:51:23.820" v="5243" actId="26606"/>
          <ac:spMkLst>
            <pc:docMk/>
            <pc:sldMk cId="1729650091" sldId="271"/>
            <ac:spMk id="14" creationId="{EE9F5D7F-1BBC-4096-ADA7-AA9C9E4D2868}"/>
          </ac:spMkLst>
        </pc:spChg>
        <pc:spChg chg="add">
          <ac:chgData name="Katy Connelly" userId="55d417f475f13bf2" providerId="LiveId" clId="{34B11BFE-33F5-44B7-AEE2-F0FD482EDF18}" dt="2023-11-11T14:51:23.820" v="5243" actId="26606"/>
          <ac:spMkLst>
            <pc:docMk/>
            <pc:sldMk cId="1729650091" sldId="271"/>
            <ac:spMk id="16" creationId="{06D370DD-716B-4528-B475-331F84CEA5A1}"/>
          </ac:spMkLst>
        </pc:spChg>
        <pc:spChg chg="add">
          <ac:chgData name="Katy Connelly" userId="55d417f475f13bf2" providerId="LiveId" clId="{34B11BFE-33F5-44B7-AEE2-F0FD482EDF18}" dt="2023-11-11T14:51:23.820" v="5243" actId="26606"/>
          <ac:spMkLst>
            <pc:docMk/>
            <pc:sldMk cId="1729650091" sldId="271"/>
            <ac:spMk id="18" creationId="{E79D076F-656A-4CD9-83AD-AF8F4B28CA49}"/>
          </ac:spMkLst>
        </pc:spChg>
        <pc:picChg chg="add mod ord">
          <ac:chgData name="Katy Connelly" userId="55d417f475f13bf2" providerId="LiveId" clId="{34B11BFE-33F5-44B7-AEE2-F0FD482EDF18}" dt="2023-11-11T14:52:18.650" v="5254" actId="14100"/>
          <ac:picMkLst>
            <pc:docMk/>
            <pc:sldMk cId="1729650091" sldId="271"/>
            <ac:picMk id="9" creationId="{845375B4-C290-D24E-0F28-DE7BEB58D45A}"/>
          </ac:picMkLst>
        </pc:picChg>
      </pc:sldChg>
      <pc:sldChg chg="addSp delSp modSp new mod setBg modNotesTx">
        <pc:chgData name="Katy Connelly" userId="55d417f475f13bf2" providerId="LiveId" clId="{34B11BFE-33F5-44B7-AEE2-F0FD482EDF18}" dt="2023-11-11T18:40:18.741" v="10075" actId="6549"/>
        <pc:sldMkLst>
          <pc:docMk/>
          <pc:sldMk cId="1566309383" sldId="272"/>
        </pc:sldMkLst>
        <pc:spChg chg="mod">
          <ac:chgData name="Katy Connelly" userId="55d417f475f13bf2" providerId="LiveId" clId="{34B11BFE-33F5-44B7-AEE2-F0FD482EDF18}" dt="2023-11-11T15:04:54.233" v="6049" actId="1076"/>
          <ac:spMkLst>
            <pc:docMk/>
            <pc:sldMk cId="1566309383" sldId="272"/>
            <ac:spMk id="2" creationId="{DCDFC1EC-161F-73C9-499C-403A40D1BBF7}"/>
          </ac:spMkLst>
        </pc:spChg>
        <pc:spChg chg="mod ord">
          <ac:chgData name="Katy Connelly" userId="55d417f475f13bf2" providerId="LiveId" clId="{34B11BFE-33F5-44B7-AEE2-F0FD482EDF18}" dt="2023-11-11T15:09:12.183" v="6353" actId="20577"/>
          <ac:spMkLst>
            <pc:docMk/>
            <pc:sldMk cId="1566309383" sldId="272"/>
            <ac:spMk id="3" creationId="{B0178027-5398-1FBA-3EA9-84070251339D}"/>
          </ac:spMkLst>
        </pc:spChg>
        <pc:spChg chg="mod">
          <ac:chgData name="Katy Connelly" userId="55d417f475f13bf2" providerId="LiveId" clId="{34B11BFE-33F5-44B7-AEE2-F0FD482EDF18}" dt="2023-11-11T18:40:18.741" v="10075" actId="6549"/>
          <ac:spMkLst>
            <pc:docMk/>
            <pc:sldMk cId="1566309383" sldId="272"/>
            <ac:spMk id="4" creationId="{EB2342E8-1457-B61B-28FD-857B6E97A613}"/>
          </ac:spMkLst>
        </pc:spChg>
        <pc:spChg chg="mod">
          <ac:chgData name="Katy Connelly" userId="55d417f475f13bf2" providerId="LiveId" clId="{34B11BFE-33F5-44B7-AEE2-F0FD482EDF18}" dt="2023-11-11T18:39:20.032" v="10064" actId="6549"/>
          <ac:spMkLst>
            <pc:docMk/>
            <pc:sldMk cId="1566309383" sldId="272"/>
            <ac:spMk id="5" creationId="{ACF1019E-0266-C584-09DF-D97EE551AA41}"/>
          </ac:spMkLst>
        </pc:spChg>
        <pc:spChg chg="mod">
          <ac:chgData name="Katy Connelly" userId="55d417f475f13bf2" providerId="LiveId" clId="{34B11BFE-33F5-44B7-AEE2-F0FD482EDF18}" dt="2023-11-11T14:52:34.259" v="5257" actId="26606"/>
          <ac:spMkLst>
            <pc:docMk/>
            <pc:sldMk cId="1566309383" sldId="272"/>
            <ac:spMk id="6" creationId="{82E33527-E043-F0C7-910C-D46ED7ACB4AB}"/>
          </ac:spMkLst>
        </pc:spChg>
        <pc:spChg chg="add del">
          <ac:chgData name="Katy Connelly" userId="55d417f475f13bf2" providerId="LiveId" clId="{34B11BFE-33F5-44B7-AEE2-F0FD482EDF18}" dt="2023-11-11T15:04:48.848" v="6048" actId="26606"/>
          <ac:spMkLst>
            <pc:docMk/>
            <pc:sldMk cId="1566309383" sldId="272"/>
            <ac:spMk id="12" creationId="{EE9F5D7F-1BBC-4096-ADA7-AA9C9E4D2868}"/>
          </ac:spMkLst>
        </pc:spChg>
        <pc:spChg chg="add del">
          <ac:chgData name="Katy Connelly" userId="55d417f475f13bf2" providerId="LiveId" clId="{34B11BFE-33F5-44B7-AEE2-F0FD482EDF18}" dt="2023-11-11T15:04:48.848" v="6048" actId="26606"/>
          <ac:spMkLst>
            <pc:docMk/>
            <pc:sldMk cId="1566309383" sldId="272"/>
            <ac:spMk id="14" creationId="{06D370DD-716B-4528-B475-331F84CEA5A1}"/>
          </ac:spMkLst>
        </pc:spChg>
        <pc:spChg chg="add del">
          <ac:chgData name="Katy Connelly" userId="55d417f475f13bf2" providerId="LiveId" clId="{34B11BFE-33F5-44B7-AEE2-F0FD482EDF18}" dt="2023-11-11T15:04:48.848" v="6048" actId="26606"/>
          <ac:spMkLst>
            <pc:docMk/>
            <pc:sldMk cId="1566309383" sldId="272"/>
            <ac:spMk id="16" creationId="{E79D076F-656A-4CD9-83AD-AF8F4B28CA49}"/>
          </ac:spMkLst>
        </pc:spChg>
        <pc:spChg chg="add">
          <ac:chgData name="Katy Connelly" userId="55d417f475f13bf2" providerId="LiveId" clId="{34B11BFE-33F5-44B7-AEE2-F0FD482EDF18}" dt="2023-11-11T15:04:48.848" v="6048" actId="26606"/>
          <ac:spMkLst>
            <pc:docMk/>
            <pc:sldMk cId="1566309383" sldId="272"/>
            <ac:spMk id="21" creationId="{EE9F5D7F-1BBC-4096-ADA7-AA9C9E4D2868}"/>
          </ac:spMkLst>
        </pc:spChg>
        <pc:spChg chg="add">
          <ac:chgData name="Katy Connelly" userId="55d417f475f13bf2" providerId="LiveId" clId="{34B11BFE-33F5-44B7-AEE2-F0FD482EDF18}" dt="2023-11-11T15:04:48.848" v="6048" actId="26606"/>
          <ac:spMkLst>
            <pc:docMk/>
            <pc:sldMk cId="1566309383" sldId="272"/>
            <ac:spMk id="23" creationId="{06D370DD-716B-4528-B475-331F84CEA5A1}"/>
          </ac:spMkLst>
        </pc:spChg>
        <pc:spChg chg="add">
          <ac:chgData name="Katy Connelly" userId="55d417f475f13bf2" providerId="LiveId" clId="{34B11BFE-33F5-44B7-AEE2-F0FD482EDF18}" dt="2023-11-11T15:04:48.848" v="6048" actId="26606"/>
          <ac:spMkLst>
            <pc:docMk/>
            <pc:sldMk cId="1566309383" sldId="272"/>
            <ac:spMk id="25" creationId="{E79D076F-656A-4CD9-83AD-AF8F4B28CA49}"/>
          </ac:spMkLst>
        </pc:spChg>
        <pc:picChg chg="add mod ord">
          <ac:chgData name="Katy Connelly" userId="55d417f475f13bf2" providerId="LiveId" clId="{34B11BFE-33F5-44B7-AEE2-F0FD482EDF18}" dt="2023-11-11T15:05:40.413" v="6112" actId="1076"/>
          <ac:picMkLst>
            <pc:docMk/>
            <pc:sldMk cId="1566309383" sldId="272"/>
            <ac:picMk id="7" creationId="{47B8B24A-538C-2578-F073-CC5CF2DD3E8F}"/>
          </ac:picMkLst>
        </pc:picChg>
      </pc:sldChg>
      <pc:sldChg chg="addSp modSp new mod setBg modNotesTx">
        <pc:chgData name="Katy Connelly" userId="55d417f475f13bf2" providerId="LiveId" clId="{34B11BFE-33F5-44B7-AEE2-F0FD482EDF18}" dt="2023-11-11T18:40:14.608" v="10074" actId="6549"/>
        <pc:sldMkLst>
          <pc:docMk/>
          <pc:sldMk cId="2448340811" sldId="273"/>
        </pc:sldMkLst>
        <pc:spChg chg="mod">
          <ac:chgData name="Katy Connelly" userId="55d417f475f13bf2" providerId="LiveId" clId="{34B11BFE-33F5-44B7-AEE2-F0FD482EDF18}" dt="2023-11-11T15:13:01.619" v="6786" actId="20577"/>
          <ac:spMkLst>
            <pc:docMk/>
            <pc:sldMk cId="2448340811" sldId="273"/>
            <ac:spMk id="2" creationId="{00D5F211-1670-2D98-9150-F3F178F78862}"/>
          </ac:spMkLst>
        </pc:spChg>
        <pc:spChg chg="mod">
          <ac:chgData name="Katy Connelly" userId="55d417f475f13bf2" providerId="LiveId" clId="{34B11BFE-33F5-44B7-AEE2-F0FD482EDF18}" dt="2023-11-11T17:30:07.023" v="8178" actId="20577"/>
          <ac:spMkLst>
            <pc:docMk/>
            <pc:sldMk cId="2448340811" sldId="273"/>
            <ac:spMk id="3" creationId="{EF531E68-86FA-39DB-8BAD-D133DF4E4CA6}"/>
          </ac:spMkLst>
        </pc:spChg>
        <pc:spChg chg="mod">
          <ac:chgData name="Katy Connelly" userId="55d417f475f13bf2" providerId="LiveId" clId="{34B11BFE-33F5-44B7-AEE2-F0FD482EDF18}" dt="2023-11-11T18:40:14.608" v="10074" actId="6549"/>
          <ac:spMkLst>
            <pc:docMk/>
            <pc:sldMk cId="2448340811" sldId="273"/>
            <ac:spMk id="4" creationId="{891524A9-7E9E-E86F-A976-E35458621AE8}"/>
          </ac:spMkLst>
        </pc:spChg>
        <pc:spChg chg="mod">
          <ac:chgData name="Katy Connelly" userId="55d417f475f13bf2" providerId="LiveId" clId="{34B11BFE-33F5-44B7-AEE2-F0FD482EDF18}" dt="2023-11-11T18:39:25.083" v="10065" actId="6549"/>
          <ac:spMkLst>
            <pc:docMk/>
            <pc:sldMk cId="2448340811" sldId="273"/>
            <ac:spMk id="5" creationId="{41775720-0CC5-3C73-DA64-BD68EFFB85D4}"/>
          </ac:spMkLst>
        </pc:spChg>
        <pc:spChg chg="mod">
          <ac:chgData name="Katy Connelly" userId="55d417f475f13bf2" providerId="LiveId" clId="{34B11BFE-33F5-44B7-AEE2-F0FD482EDF18}" dt="2023-11-11T15:12:54.209" v="6759" actId="26606"/>
          <ac:spMkLst>
            <pc:docMk/>
            <pc:sldMk cId="2448340811" sldId="273"/>
            <ac:spMk id="6" creationId="{C3DF2F0A-2B0E-AAFC-EE65-948B328F07B6}"/>
          </ac:spMkLst>
        </pc:spChg>
        <pc:spChg chg="add">
          <ac:chgData name="Katy Connelly" userId="55d417f475f13bf2" providerId="LiveId" clId="{34B11BFE-33F5-44B7-AEE2-F0FD482EDF18}" dt="2023-11-11T15:12:54.209" v="6759" actId="26606"/>
          <ac:spMkLst>
            <pc:docMk/>
            <pc:sldMk cId="2448340811" sldId="273"/>
            <ac:spMk id="12" creationId="{EE9F5D7F-1BBC-4096-ADA7-AA9C9E4D2868}"/>
          </ac:spMkLst>
        </pc:spChg>
        <pc:spChg chg="add">
          <ac:chgData name="Katy Connelly" userId="55d417f475f13bf2" providerId="LiveId" clId="{34B11BFE-33F5-44B7-AEE2-F0FD482EDF18}" dt="2023-11-11T15:12:54.209" v="6759" actId="26606"/>
          <ac:spMkLst>
            <pc:docMk/>
            <pc:sldMk cId="2448340811" sldId="273"/>
            <ac:spMk id="14" creationId="{06D370DD-716B-4528-B475-331F84CEA5A1}"/>
          </ac:spMkLst>
        </pc:spChg>
        <pc:spChg chg="add">
          <ac:chgData name="Katy Connelly" userId="55d417f475f13bf2" providerId="LiveId" clId="{34B11BFE-33F5-44B7-AEE2-F0FD482EDF18}" dt="2023-11-11T15:12:54.209" v="6759" actId="26606"/>
          <ac:spMkLst>
            <pc:docMk/>
            <pc:sldMk cId="2448340811" sldId="273"/>
            <ac:spMk id="16" creationId="{E79D076F-656A-4CD9-83AD-AF8F4B28CA49}"/>
          </ac:spMkLst>
        </pc:spChg>
        <pc:picChg chg="add mod ord">
          <ac:chgData name="Katy Connelly" userId="55d417f475f13bf2" providerId="LiveId" clId="{34B11BFE-33F5-44B7-AEE2-F0FD482EDF18}" dt="2023-11-11T15:12:54.209" v="6759" actId="26606"/>
          <ac:picMkLst>
            <pc:docMk/>
            <pc:sldMk cId="2448340811" sldId="273"/>
            <ac:picMk id="7" creationId="{7D457FAA-4220-E69A-F3A3-3C225AFCF132}"/>
          </ac:picMkLst>
        </pc:picChg>
      </pc:sldChg>
      <pc:sldChg chg="addSp modSp new mod setBg modNotesTx">
        <pc:chgData name="Katy Connelly" userId="55d417f475f13bf2" providerId="LiveId" clId="{34B11BFE-33F5-44B7-AEE2-F0FD482EDF18}" dt="2023-11-11T18:40:10.666" v="10073" actId="6549"/>
        <pc:sldMkLst>
          <pc:docMk/>
          <pc:sldMk cId="2178416652" sldId="274"/>
        </pc:sldMkLst>
        <pc:spChg chg="mod">
          <ac:chgData name="Katy Connelly" userId="55d417f475f13bf2" providerId="LiveId" clId="{34B11BFE-33F5-44B7-AEE2-F0FD482EDF18}" dt="2023-11-11T17:45:04.532" v="9187" actId="1076"/>
          <ac:spMkLst>
            <pc:docMk/>
            <pc:sldMk cId="2178416652" sldId="274"/>
            <ac:spMk id="2" creationId="{9B2537EF-3CD8-3D2D-2027-3E0685BC91EB}"/>
          </ac:spMkLst>
        </pc:spChg>
        <pc:spChg chg="mod">
          <ac:chgData name="Katy Connelly" userId="55d417f475f13bf2" providerId="LiveId" clId="{34B11BFE-33F5-44B7-AEE2-F0FD482EDF18}" dt="2023-11-11T17:48:12.766" v="9349" actId="20577"/>
          <ac:spMkLst>
            <pc:docMk/>
            <pc:sldMk cId="2178416652" sldId="274"/>
            <ac:spMk id="3" creationId="{91644DF1-090C-ACF5-BE9E-1242CB96BAB7}"/>
          </ac:spMkLst>
        </pc:spChg>
        <pc:spChg chg="mod">
          <ac:chgData name="Katy Connelly" userId="55d417f475f13bf2" providerId="LiveId" clId="{34B11BFE-33F5-44B7-AEE2-F0FD482EDF18}" dt="2023-11-11T18:40:10.666" v="10073" actId="6549"/>
          <ac:spMkLst>
            <pc:docMk/>
            <pc:sldMk cId="2178416652" sldId="274"/>
            <ac:spMk id="4" creationId="{C32125C6-BCB5-2906-23D7-B9EE776AEAF8}"/>
          </ac:spMkLst>
        </pc:spChg>
        <pc:spChg chg="mod">
          <ac:chgData name="Katy Connelly" userId="55d417f475f13bf2" providerId="LiveId" clId="{34B11BFE-33F5-44B7-AEE2-F0FD482EDF18}" dt="2023-11-11T18:39:28.790" v="10066" actId="6549"/>
          <ac:spMkLst>
            <pc:docMk/>
            <pc:sldMk cId="2178416652" sldId="274"/>
            <ac:spMk id="5" creationId="{F3549B15-1FCB-071B-0696-A7892E0A11A9}"/>
          </ac:spMkLst>
        </pc:spChg>
        <pc:spChg chg="mod">
          <ac:chgData name="Katy Connelly" userId="55d417f475f13bf2" providerId="LiveId" clId="{34B11BFE-33F5-44B7-AEE2-F0FD482EDF18}" dt="2023-11-11T15:29:00.243" v="6985" actId="26606"/>
          <ac:spMkLst>
            <pc:docMk/>
            <pc:sldMk cId="2178416652" sldId="274"/>
            <ac:spMk id="6" creationId="{477D51FF-5004-8460-8730-54A75F441EE1}"/>
          </ac:spMkLst>
        </pc:spChg>
        <pc:spChg chg="add">
          <ac:chgData name="Katy Connelly" userId="55d417f475f13bf2" providerId="LiveId" clId="{34B11BFE-33F5-44B7-AEE2-F0FD482EDF18}" dt="2023-11-11T15:29:00.243" v="6985" actId="26606"/>
          <ac:spMkLst>
            <pc:docMk/>
            <pc:sldMk cId="2178416652" sldId="274"/>
            <ac:spMk id="12" creationId="{EE9F5D7F-1BBC-4096-ADA7-AA9C9E4D2868}"/>
          </ac:spMkLst>
        </pc:spChg>
        <pc:spChg chg="add">
          <ac:chgData name="Katy Connelly" userId="55d417f475f13bf2" providerId="LiveId" clId="{34B11BFE-33F5-44B7-AEE2-F0FD482EDF18}" dt="2023-11-11T15:29:00.243" v="6985" actId="26606"/>
          <ac:spMkLst>
            <pc:docMk/>
            <pc:sldMk cId="2178416652" sldId="274"/>
            <ac:spMk id="14" creationId="{06D370DD-716B-4528-B475-331F84CEA5A1}"/>
          </ac:spMkLst>
        </pc:spChg>
        <pc:spChg chg="add">
          <ac:chgData name="Katy Connelly" userId="55d417f475f13bf2" providerId="LiveId" clId="{34B11BFE-33F5-44B7-AEE2-F0FD482EDF18}" dt="2023-11-11T15:29:00.243" v="6985" actId="26606"/>
          <ac:spMkLst>
            <pc:docMk/>
            <pc:sldMk cId="2178416652" sldId="274"/>
            <ac:spMk id="16" creationId="{E79D076F-656A-4CD9-83AD-AF8F4B28CA49}"/>
          </ac:spMkLst>
        </pc:spChg>
        <pc:picChg chg="add mod ord">
          <ac:chgData name="Katy Connelly" userId="55d417f475f13bf2" providerId="LiveId" clId="{34B11BFE-33F5-44B7-AEE2-F0FD482EDF18}" dt="2023-11-11T15:29:00.243" v="6985" actId="26606"/>
          <ac:picMkLst>
            <pc:docMk/>
            <pc:sldMk cId="2178416652" sldId="274"/>
            <ac:picMk id="7" creationId="{81192759-5EF4-BF71-F7FB-C104D7F3FE2C}"/>
          </ac:picMkLst>
        </pc:picChg>
      </pc:sldChg>
      <pc:sldChg chg="addSp delSp modSp new mod setBg">
        <pc:chgData name="Katy Connelly" userId="55d417f475f13bf2" providerId="LiveId" clId="{34B11BFE-33F5-44B7-AEE2-F0FD482EDF18}" dt="2023-11-11T18:40:06.039" v="10072" actId="6549"/>
        <pc:sldMkLst>
          <pc:docMk/>
          <pc:sldMk cId="2283700612" sldId="275"/>
        </pc:sldMkLst>
        <pc:spChg chg="mod">
          <ac:chgData name="Katy Connelly" userId="55d417f475f13bf2" providerId="LiveId" clId="{34B11BFE-33F5-44B7-AEE2-F0FD482EDF18}" dt="2023-11-11T18:06:44.966" v="9897" actId="26606"/>
          <ac:spMkLst>
            <pc:docMk/>
            <pc:sldMk cId="2283700612" sldId="275"/>
            <ac:spMk id="2" creationId="{2351AA9A-4EE1-1D3B-DB10-88585ACCB967}"/>
          </ac:spMkLst>
        </pc:spChg>
        <pc:spChg chg="del">
          <ac:chgData name="Katy Connelly" userId="55d417f475f13bf2" providerId="LiveId" clId="{34B11BFE-33F5-44B7-AEE2-F0FD482EDF18}" dt="2023-11-11T18:06:36.399" v="9896" actId="931"/>
          <ac:spMkLst>
            <pc:docMk/>
            <pc:sldMk cId="2283700612" sldId="275"/>
            <ac:spMk id="3" creationId="{B4E0130B-44DA-4C80-96E6-8BCA0743D0D4}"/>
          </ac:spMkLst>
        </pc:spChg>
        <pc:spChg chg="mod">
          <ac:chgData name="Katy Connelly" userId="55d417f475f13bf2" providerId="LiveId" clId="{34B11BFE-33F5-44B7-AEE2-F0FD482EDF18}" dt="2023-11-11T18:40:06.039" v="10072" actId="6549"/>
          <ac:spMkLst>
            <pc:docMk/>
            <pc:sldMk cId="2283700612" sldId="275"/>
            <ac:spMk id="4" creationId="{37BA7B53-3D2F-EA51-0A15-9831B04B57C5}"/>
          </ac:spMkLst>
        </pc:spChg>
        <pc:spChg chg="mod">
          <ac:chgData name="Katy Connelly" userId="55d417f475f13bf2" providerId="LiveId" clId="{34B11BFE-33F5-44B7-AEE2-F0FD482EDF18}" dt="2023-11-11T18:39:33.152" v="10067" actId="6549"/>
          <ac:spMkLst>
            <pc:docMk/>
            <pc:sldMk cId="2283700612" sldId="275"/>
            <ac:spMk id="5" creationId="{9F29BE4B-0338-0A02-3237-D8D78DF2188F}"/>
          </ac:spMkLst>
        </pc:spChg>
        <pc:spChg chg="mod">
          <ac:chgData name="Katy Connelly" userId="55d417f475f13bf2" providerId="LiveId" clId="{34B11BFE-33F5-44B7-AEE2-F0FD482EDF18}" dt="2023-11-11T18:06:44.966" v="9897" actId="26606"/>
          <ac:spMkLst>
            <pc:docMk/>
            <pc:sldMk cId="2283700612" sldId="275"/>
            <ac:spMk id="6" creationId="{2700F086-21A2-8384-5E6C-40CBFDCD4209}"/>
          </ac:spMkLst>
        </pc:spChg>
        <pc:spChg chg="add">
          <ac:chgData name="Katy Connelly" userId="55d417f475f13bf2" providerId="LiveId" clId="{34B11BFE-33F5-44B7-AEE2-F0FD482EDF18}" dt="2023-11-11T18:06:44.966" v="9897" actId="26606"/>
          <ac:spMkLst>
            <pc:docMk/>
            <pc:sldMk cId="2283700612" sldId="275"/>
            <ac:spMk id="13" creationId="{DB8424AB-D56B-4256-866A-5B54DE93C20F}"/>
          </ac:spMkLst>
        </pc:spChg>
        <pc:spChg chg="add">
          <ac:chgData name="Katy Connelly" userId="55d417f475f13bf2" providerId="LiveId" clId="{34B11BFE-33F5-44B7-AEE2-F0FD482EDF18}" dt="2023-11-11T18:06:44.966" v="9897" actId="26606"/>
          <ac:spMkLst>
            <pc:docMk/>
            <pc:sldMk cId="2283700612" sldId="275"/>
            <ac:spMk id="15" creationId="{FC999C28-AD33-4EB7-A5F1-C06D10A5FDF7}"/>
          </ac:spMkLst>
        </pc:spChg>
        <pc:spChg chg="add">
          <ac:chgData name="Katy Connelly" userId="55d417f475f13bf2" providerId="LiveId" clId="{34B11BFE-33F5-44B7-AEE2-F0FD482EDF18}" dt="2023-11-11T18:06:44.966" v="9897" actId="26606"/>
          <ac:spMkLst>
            <pc:docMk/>
            <pc:sldMk cId="2283700612" sldId="275"/>
            <ac:spMk id="17" creationId="{9203ABB4-7E2A-4248-9FE7-4A419AFF2F17}"/>
          </ac:spMkLst>
        </pc:spChg>
        <pc:spChg chg="add">
          <ac:chgData name="Katy Connelly" userId="55d417f475f13bf2" providerId="LiveId" clId="{34B11BFE-33F5-44B7-AEE2-F0FD482EDF18}" dt="2023-11-11T18:06:44.966" v="9897" actId="26606"/>
          <ac:spMkLst>
            <pc:docMk/>
            <pc:sldMk cId="2283700612" sldId="275"/>
            <ac:spMk id="19" creationId="{3126970D-C1E5-4FB1-84E8-86CB9CED1C80}"/>
          </ac:spMkLst>
        </pc:spChg>
        <pc:picChg chg="add mod">
          <ac:chgData name="Katy Connelly" userId="55d417f475f13bf2" providerId="LiveId" clId="{34B11BFE-33F5-44B7-AEE2-F0FD482EDF18}" dt="2023-11-11T18:06:44.966" v="9897" actId="26606"/>
          <ac:picMkLst>
            <pc:docMk/>
            <pc:sldMk cId="2283700612" sldId="275"/>
            <ac:picMk id="8" creationId="{BF37F23C-5981-0942-3C64-A9EF95F4601C}"/>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3A51D7-B45A-4ACD-A91F-1940D2A4C16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8B61FDB-CAD1-4936-90D0-2CD4C8DB2E79}">
      <dgm:prSet/>
      <dgm:spPr/>
      <dgm:t>
        <a:bodyPr/>
        <a:lstStyle/>
        <a:p>
          <a:r>
            <a:rPr lang="en-GB"/>
            <a:t>Describe what is meant by the term coercive control</a:t>
          </a:r>
          <a:endParaRPr lang="en-US" dirty="0"/>
        </a:p>
      </dgm:t>
    </dgm:pt>
    <dgm:pt modelId="{20D88113-44BB-4A3C-BEC8-E4BA18A42BA8}" type="parTrans" cxnId="{FC7450C1-364A-4E74-B91C-EAADBE03427E}">
      <dgm:prSet/>
      <dgm:spPr/>
      <dgm:t>
        <a:bodyPr/>
        <a:lstStyle/>
        <a:p>
          <a:endParaRPr lang="en-US"/>
        </a:p>
      </dgm:t>
    </dgm:pt>
    <dgm:pt modelId="{9EDA8DC7-C497-4CFE-99DE-5C5708EA39BF}" type="sibTrans" cxnId="{FC7450C1-364A-4E74-B91C-EAADBE03427E}">
      <dgm:prSet/>
      <dgm:spPr/>
      <dgm:t>
        <a:bodyPr/>
        <a:lstStyle/>
        <a:p>
          <a:endParaRPr lang="en-US"/>
        </a:p>
      </dgm:t>
    </dgm:pt>
    <dgm:pt modelId="{625A0E87-385D-40D4-A084-4BD606EFBD53}">
      <dgm:prSet/>
      <dgm:spPr/>
      <dgm:t>
        <a:bodyPr/>
        <a:lstStyle/>
        <a:p>
          <a:r>
            <a:rPr lang="en-GB"/>
            <a:t>Explore the definition of coercive control</a:t>
          </a:r>
          <a:endParaRPr lang="en-US"/>
        </a:p>
      </dgm:t>
    </dgm:pt>
    <dgm:pt modelId="{C0523364-3E8C-4724-B232-F41D55F41D1D}" type="parTrans" cxnId="{2919DFF1-F09A-4F37-9B99-2A62DECC7E2A}">
      <dgm:prSet/>
      <dgm:spPr/>
      <dgm:t>
        <a:bodyPr/>
        <a:lstStyle/>
        <a:p>
          <a:endParaRPr lang="en-US"/>
        </a:p>
      </dgm:t>
    </dgm:pt>
    <dgm:pt modelId="{34EE5F0B-B079-4D8A-972F-1C079A40EEC7}" type="sibTrans" cxnId="{2919DFF1-F09A-4F37-9B99-2A62DECC7E2A}">
      <dgm:prSet/>
      <dgm:spPr/>
      <dgm:t>
        <a:bodyPr/>
        <a:lstStyle/>
        <a:p>
          <a:endParaRPr lang="en-US"/>
        </a:p>
      </dgm:t>
    </dgm:pt>
    <dgm:pt modelId="{69D93D52-72DF-4DAE-9806-00BA86F88E17}">
      <dgm:prSet/>
      <dgm:spPr/>
      <dgm:t>
        <a:bodyPr/>
        <a:lstStyle/>
        <a:p>
          <a:r>
            <a:rPr lang="en-GB"/>
            <a:t>Explore the most recent statistics of coercive control</a:t>
          </a:r>
          <a:endParaRPr lang="en-US"/>
        </a:p>
      </dgm:t>
    </dgm:pt>
    <dgm:pt modelId="{846F3901-3AB6-4637-B14B-E1D3437B2F6B}" type="parTrans" cxnId="{96816D7C-F13C-4700-AAB3-73BC9FFDF91A}">
      <dgm:prSet/>
      <dgm:spPr/>
      <dgm:t>
        <a:bodyPr/>
        <a:lstStyle/>
        <a:p>
          <a:endParaRPr lang="en-US"/>
        </a:p>
      </dgm:t>
    </dgm:pt>
    <dgm:pt modelId="{5C78E2B9-3E5F-4764-B386-6825A9DE37C2}" type="sibTrans" cxnId="{96816D7C-F13C-4700-AAB3-73BC9FFDF91A}">
      <dgm:prSet/>
      <dgm:spPr/>
      <dgm:t>
        <a:bodyPr/>
        <a:lstStyle/>
        <a:p>
          <a:endParaRPr lang="en-US"/>
        </a:p>
      </dgm:t>
    </dgm:pt>
    <dgm:pt modelId="{3A3787AE-FB43-470D-940E-A791D6A97A70}">
      <dgm:prSet/>
      <dgm:spPr/>
      <dgm:t>
        <a:bodyPr/>
        <a:lstStyle/>
        <a:p>
          <a:r>
            <a:rPr lang="en-GB"/>
            <a:t>Discuss some real-life examples of coercive control</a:t>
          </a:r>
          <a:endParaRPr lang="en-US"/>
        </a:p>
      </dgm:t>
    </dgm:pt>
    <dgm:pt modelId="{5F6CE82D-0403-4DFB-B971-2A6A9BB1B1AC}" type="parTrans" cxnId="{91B47DED-A458-46A9-B7A5-84A1E85C447F}">
      <dgm:prSet/>
      <dgm:spPr/>
      <dgm:t>
        <a:bodyPr/>
        <a:lstStyle/>
        <a:p>
          <a:endParaRPr lang="en-US"/>
        </a:p>
      </dgm:t>
    </dgm:pt>
    <dgm:pt modelId="{F9E942BE-8C52-4F2B-B012-8F9B5E0D0F84}" type="sibTrans" cxnId="{91B47DED-A458-46A9-B7A5-84A1E85C447F}">
      <dgm:prSet/>
      <dgm:spPr/>
      <dgm:t>
        <a:bodyPr/>
        <a:lstStyle/>
        <a:p>
          <a:endParaRPr lang="en-US"/>
        </a:p>
      </dgm:t>
    </dgm:pt>
    <dgm:pt modelId="{0F66725E-02C4-4301-99EC-F36171926DEB}" type="pres">
      <dgm:prSet presAssocID="{403A51D7-B45A-4ACD-A91F-1940D2A4C16C}" presName="root" presStyleCnt="0">
        <dgm:presLayoutVars>
          <dgm:dir/>
          <dgm:resizeHandles val="exact"/>
        </dgm:presLayoutVars>
      </dgm:prSet>
      <dgm:spPr/>
    </dgm:pt>
    <dgm:pt modelId="{F492EEEE-896C-4C9F-8A0D-83835C513D0B}" type="pres">
      <dgm:prSet presAssocID="{C8B61FDB-CAD1-4936-90D0-2CD4C8DB2E79}" presName="compNode" presStyleCnt="0"/>
      <dgm:spPr/>
    </dgm:pt>
    <dgm:pt modelId="{F28CFE35-36BD-4718-843A-B837CA739737}" type="pres">
      <dgm:prSet presAssocID="{C8B61FDB-CAD1-4936-90D0-2CD4C8DB2E79}" presName="bgRect" presStyleLbl="bgShp" presStyleIdx="0" presStyleCnt="4"/>
      <dgm:spPr/>
    </dgm:pt>
    <dgm:pt modelId="{BF9B2CDC-6297-422D-B751-EC95B79C6928}" type="pres">
      <dgm:prSet presAssocID="{C8B61FDB-CAD1-4936-90D0-2CD4C8DB2E7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19B644C2-9B15-4334-A72D-5DCA16581E9B}" type="pres">
      <dgm:prSet presAssocID="{C8B61FDB-CAD1-4936-90D0-2CD4C8DB2E79}" presName="spaceRect" presStyleCnt="0"/>
      <dgm:spPr/>
    </dgm:pt>
    <dgm:pt modelId="{AF8BC5AB-DF6D-49C1-9248-760659232FFA}" type="pres">
      <dgm:prSet presAssocID="{C8B61FDB-CAD1-4936-90D0-2CD4C8DB2E79}" presName="parTx" presStyleLbl="revTx" presStyleIdx="0" presStyleCnt="4">
        <dgm:presLayoutVars>
          <dgm:chMax val="0"/>
          <dgm:chPref val="0"/>
        </dgm:presLayoutVars>
      </dgm:prSet>
      <dgm:spPr/>
    </dgm:pt>
    <dgm:pt modelId="{C32D8561-4A5F-4A8C-8440-73396C3E1CA5}" type="pres">
      <dgm:prSet presAssocID="{9EDA8DC7-C497-4CFE-99DE-5C5708EA39BF}" presName="sibTrans" presStyleCnt="0"/>
      <dgm:spPr/>
    </dgm:pt>
    <dgm:pt modelId="{09B62441-CA4E-43D5-A12C-0C20CF29D29C}" type="pres">
      <dgm:prSet presAssocID="{625A0E87-385D-40D4-A084-4BD606EFBD53}" presName="compNode" presStyleCnt="0"/>
      <dgm:spPr/>
    </dgm:pt>
    <dgm:pt modelId="{F233ED38-85FF-407B-931D-EAC6A16AEEBE}" type="pres">
      <dgm:prSet presAssocID="{625A0E87-385D-40D4-A084-4BD606EFBD53}" presName="bgRect" presStyleLbl="bgShp" presStyleIdx="1" presStyleCnt="4"/>
      <dgm:spPr/>
    </dgm:pt>
    <dgm:pt modelId="{8B6BA211-0480-4CD5-8BF5-903ECBE1614C}" type="pres">
      <dgm:prSet presAssocID="{625A0E87-385D-40D4-A084-4BD606EFBD5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41608855-814F-4272-A871-E9A3F696DE42}" type="pres">
      <dgm:prSet presAssocID="{625A0E87-385D-40D4-A084-4BD606EFBD53}" presName="spaceRect" presStyleCnt="0"/>
      <dgm:spPr/>
    </dgm:pt>
    <dgm:pt modelId="{18D767BB-EA16-43D9-BA96-F9318148DE63}" type="pres">
      <dgm:prSet presAssocID="{625A0E87-385D-40D4-A084-4BD606EFBD53}" presName="parTx" presStyleLbl="revTx" presStyleIdx="1" presStyleCnt="4">
        <dgm:presLayoutVars>
          <dgm:chMax val="0"/>
          <dgm:chPref val="0"/>
        </dgm:presLayoutVars>
      </dgm:prSet>
      <dgm:spPr/>
    </dgm:pt>
    <dgm:pt modelId="{4568A913-7659-4058-8AB7-DC0996C5E0C0}" type="pres">
      <dgm:prSet presAssocID="{34EE5F0B-B079-4D8A-972F-1C079A40EEC7}" presName="sibTrans" presStyleCnt="0"/>
      <dgm:spPr/>
    </dgm:pt>
    <dgm:pt modelId="{EC74127E-73FB-4D14-A888-07F28BBB7827}" type="pres">
      <dgm:prSet presAssocID="{69D93D52-72DF-4DAE-9806-00BA86F88E17}" presName="compNode" presStyleCnt="0"/>
      <dgm:spPr/>
    </dgm:pt>
    <dgm:pt modelId="{FE1C9BA3-02CF-47B5-B3F5-54CB02ADFB63}" type="pres">
      <dgm:prSet presAssocID="{69D93D52-72DF-4DAE-9806-00BA86F88E17}" presName="bgRect" presStyleLbl="bgShp" presStyleIdx="2" presStyleCnt="4"/>
      <dgm:spPr/>
    </dgm:pt>
    <dgm:pt modelId="{FBA1259F-8D0F-40D4-B038-38153C97098D}" type="pres">
      <dgm:prSet presAssocID="{69D93D52-72DF-4DAE-9806-00BA86F88E1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A84992F6-8AE8-402E-92AF-4BA2CD20F678}" type="pres">
      <dgm:prSet presAssocID="{69D93D52-72DF-4DAE-9806-00BA86F88E17}" presName="spaceRect" presStyleCnt="0"/>
      <dgm:spPr/>
    </dgm:pt>
    <dgm:pt modelId="{BC1A9B1B-FC68-4828-B6A7-7C28AD33EF41}" type="pres">
      <dgm:prSet presAssocID="{69D93D52-72DF-4DAE-9806-00BA86F88E17}" presName="parTx" presStyleLbl="revTx" presStyleIdx="2" presStyleCnt="4">
        <dgm:presLayoutVars>
          <dgm:chMax val="0"/>
          <dgm:chPref val="0"/>
        </dgm:presLayoutVars>
      </dgm:prSet>
      <dgm:spPr/>
    </dgm:pt>
    <dgm:pt modelId="{5B40604C-77DB-4182-8E0D-F33CF408ACA7}" type="pres">
      <dgm:prSet presAssocID="{5C78E2B9-3E5F-4764-B386-6825A9DE37C2}" presName="sibTrans" presStyleCnt="0"/>
      <dgm:spPr/>
    </dgm:pt>
    <dgm:pt modelId="{6E26949F-FE2F-4BA3-913E-DE2428AFE08C}" type="pres">
      <dgm:prSet presAssocID="{3A3787AE-FB43-470D-940E-A791D6A97A70}" presName="compNode" presStyleCnt="0"/>
      <dgm:spPr/>
    </dgm:pt>
    <dgm:pt modelId="{B1E2411B-5938-42E2-B56E-5811D2095077}" type="pres">
      <dgm:prSet presAssocID="{3A3787AE-FB43-470D-940E-A791D6A97A70}" presName="bgRect" presStyleLbl="bgShp" presStyleIdx="3" presStyleCnt="4"/>
      <dgm:spPr/>
    </dgm:pt>
    <dgm:pt modelId="{BD54BD84-F233-4542-9145-5E3BD5E5230F}" type="pres">
      <dgm:prSet presAssocID="{3A3787AE-FB43-470D-940E-A791D6A97A7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hought bubble"/>
        </a:ext>
      </dgm:extLst>
    </dgm:pt>
    <dgm:pt modelId="{E5596198-7698-4819-8F28-A6DB66A9109C}" type="pres">
      <dgm:prSet presAssocID="{3A3787AE-FB43-470D-940E-A791D6A97A70}" presName="spaceRect" presStyleCnt="0"/>
      <dgm:spPr/>
    </dgm:pt>
    <dgm:pt modelId="{2A40872D-68CF-42D2-8640-F1E7A392F4D8}" type="pres">
      <dgm:prSet presAssocID="{3A3787AE-FB43-470D-940E-A791D6A97A70}" presName="parTx" presStyleLbl="revTx" presStyleIdx="3" presStyleCnt="4">
        <dgm:presLayoutVars>
          <dgm:chMax val="0"/>
          <dgm:chPref val="0"/>
        </dgm:presLayoutVars>
      </dgm:prSet>
      <dgm:spPr/>
    </dgm:pt>
  </dgm:ptLst>
  <dgm:cxnLst>
    <dgm:cxn modelId="{9FE91F28-B543-4C0A-A49E-C7F440083474}" type="presOf" srcId="{3A3787AE-FB43-470D-940E-A791D6A97A70}" destId="{2A40872D-68CF-42D2-8640-F1E7A392F4D8}" srcOrd="0" destOrd="0" presId="urn:microsoft.com/office/officeart/2018/2/layout/IconVerticalSolidList"/>
    <dgm:cxn modelId="{96816D7C-F13C-4700-AAB3-73BC9FFDF91A}" srcId="{403A51D7-B45A-4ACD-A91F-1940D2A4C16C}" destId="{69D93D52-72DF-4DAE-9806-00BA86F88E17}" srcOrd="2" destOrd="0" parTransId="{846F3901-3AB6-4637-B14B-E1D3437B2F6B}" sibTransId="{5C78E2B9-3E5F-4764-B386-6825A9DE37C2}"/>
    <dgm:cxn modelId="{0086E698-30C0-4BBC-BB0F-1A2A76D295F5}" type="presOf" srcId="{69D93D52-72DF-4DAE-9806-00BA86F88E17}" destId="{BC1A9B1B-FC68-4828-B6A7-7C28AD33EF41}" srcOrd="0" destOrd="0" presId="urn:microsoft.com/office/officeart/2018/2/layout/IconVerticalSolidList"/>
    <dgm:cxn modelId="{55B3629D-6721-48A0-8EB2-3EA2ACCC8299}" type="presOf" srcId="{403A51D7-B45A-4ACD-A91F-1940D2A4C16C}" destId="{0F66725E-02C4-4301-99EC-F36171926DEB}" srcOrd="0" destOrd="0" presId="urn:microsoft.com/office/officeart/2018/2/layout/IconVerticalSolidList"/>
    <dgm:cxn modelId="{F355D7A1-13EF-4E1E-A4DD-CCED5FDB56E9}" type="presOf" srcId="{C8B61FDB-CAD1-4936-90D0-2CD4C8DB2E79}" destId="{AF8BC5AB-DF6D-49C1-9248-760659232FFA}" srcOrd="0" destOrd="0" presId="urn:microsoft.com/office/officeart/2018/2/layout/IconVerticalSolidList"/>
    <dgm:cxn modelId="{FC7450C1-364A-4E74-B91C-EAADBE03427E}" srcId="{403A51D7-B45A-4ACD-A91F-1940D2A4C16C}" destId="{C8B61FDB-CAD1-4936-90D0-2CD4C8DB2E79}" srcOrd="0" destOrd="0" parTransId="{20D88113-44BB-4A3C-BEC8-E4BA18A42BA8}" sibTransId="{9EDA8DC7-C497-4CFE-99DE-5C5708EA39BF}"/>
    <dgm:cxn modelId="{91B47DED-A458-46A9-B7A5-84A1E85C447F}" srcId="{403A51D7-B45A-4ACD-A91F-1940D2A4C16C}" destId="{3A3787AE-FB43-470D-940E-A791D6A97A70}" srcOrd="3" destOrd="0" parTransId="{5F6CE82D-0403-4DFB-B971-2A6A9BB1B1AC}" sibTransId="{F9E942BE-8C52-4F2B-B012-8F9B5E0D0F84}"/>
    <dgm:cxn modelId="{2919DFF1-F09A-4F37-9B99-2A62DECC7E2A}" srcId="{403A51D7-B45A-4ACD-A91F-1940D2A4C16C}" destId="{625A0E87-385D-40D4-A084-4BD606EFBD53}" srcOrd="1" destOrd="0" parTransId="{C0523364-3E8C-4724-B232-F41D55F41D1D}" sibTransId="{34EE5F0B-B079-4D8A-972F-1C079A40EEC7}"/>
    <dgm:cxn modelId="{8DECC2F9-C3BB-4813-88CC-5ACD0B63DF89}" type="presOf" srcId="{625A0E87-385D-40D4-A084-4BD606EFBD53}" destId="{18D767BB-EA16-43D9-BA96-F9318148DE63}" srcOrd="0" destOrd="0" presId="urn:microsoft.com/office/officeart/2018/2/layout/IconVerticalSolidList"/>
    <dgm:cxn modelId="{8525C3D9-D076-4438-9600-B670B52EF6DF}" type="presParOf" srcId="{0F66725E-02C4-4301-99EC-F36171926DEB}" destId="{F492EEEE-896C-4C9F-8A0D-83835C513D0B}" srcOrd="0" destOrd="0" presId="urn:microsoft.com/office/officeart/2018/2/layout/IconVerticalSolidList"/>
    <dgm:cxn modelId="{06E9373E-3A53-4DDF-AE10-E9ACF030068B}" type="presParOf" srcId="{F492EEEE-896C-4C9F-8A0D-83835C513D0B}" destId="{F28CFE35-36BD-4718-843A-B837CA739737}" srcOrd="0" destOrd="0" presId="urn:microsoft.com/office/officeart/2018/2/layout/IconVerticalSolidList"/>
    <dgm:cxn modelId="{335F0560-45A0-4728-942C-3B5392FCBFAF}" type="presParOf" srcId="{F492EEEE-896C-4C9F-8A0D-83835C513D0B}" destId="{BF9B2CDC-6297-422D-B751-EC95B79C6928}" srcOrd="1" destOrd="0" presId="urn:microsoft.com/office/officeart/2018/2/layout/IconVerticalSolidList"/>
    <dgm:cxn modelId="{A266AE67-223D-4D07-83B1-0403E00BD85C}" type="presParOf" srcId="{F492EEEE-896C-4C9F-8A0D-83835C513D0B}" destId="{19B644C2-9B15-4334-A72D-5DCA16581E9B}" srcOrd="2" destOrd="0" presId="urn:microsoft.com/office/officeart/2018/2/layout/IconVerticalSolidList"/>
    <dgm:cxn modelId="{084BC4F8-CA34-419C-BC71-15140EC8819B}" type="presParOf" srcId="{F492EEEE-896C-4C9F-8A0D-83835C513D0B}" destId="{AF8BC5AB-DF6D-49C1-9248-760659232FFA}" srcOrd="3" destOrd="0" presId="urn:microsoft.com/office/officeart/2018/2/layout/IconVerticalSolidList"/>
    <dgm:cxn modelId="{3999D84A-1119-4918-80F8-AF06EBFD9DB0}" type="presParOf" srcId="{0F66725E-02C4-4301-99EC-F36171926DEB}" destId="{C32D8561-4A5F-4A8C-8440-73396C3E1CA5}" srcOrd="1" destOrd="0" presId="urn:microsoft.com/office/officeart/2018/2/layout/IconVerticalSolidList"/>
    <dgm:cxn modelId="{9CDF65AF-E64A-4AFD-80D8-AF51EB833693}" type="presParOf" srcId="{0F66725E-02C4-4301-99EC-F36171926DEB}" destId="{09B62441-CA4E-43D5-A12C-0C20CF29D29C}" srcOrd="2" destOrd="0" presId="urn:microsoft.com/office/officeart/2018/2/layout/IconVerticalSolidList"/>
    <dgm:cxn modelId="{939277B9-78C0-43CF-B257-B5F4CF42FC58}" type="presParOf" srcId="{09B62441-CA4E-43D5-A12C-0C20CF29D29C}" destId="{F233ED38-85FF-407B-931D-EAC6A16AEEBE}" srcOrd="0" destOrd="0" presId="urn:microsoft.com/office/officeart/2018/2/layout/IconVerticalSolidList"/>
    <dgm:cxn modelId="{0B4EB3A4-DBD0-442C-912B-6E6596635A18}" type="presParOf" srcId="{09B62441-CA4E-43D5-A12C-0C20CF29D29C}" destId="{8B6BA211-0480-4CD5-8BF5-903ECBE1614C}" srcOrd="1" destOrd="0" presId="urn:microsoft.com/office/officeart/2018/2/layout/IconVerticalSolidList"/>
    <dgm:cxn modelId="{ED7DB4B3-739E-48B6-AB8A-1AA9E40F6AC6}" type="presParOf" srcId="{09B62441-CA4E-43D5-A12C-0C20CF29D29C}" destId="{41608855-814F-4272-A871-E9A3F696DE42}" srcOrd="2" destOrd="0" presId="urn:microsoft.com/office/officeart/2018/2/layout/IconVerticalSolidList"/>
    <dgm:cxn modelId="{F3F3F571-CC78-4D05-A1C1-D24F88C16DC9}" type="presParOf" srcId="{09B62441-CA4E-43D5-A12C-0C20CF29D29C}" destId="{18D767BB-EA16-43D9-BA96-F9318148DE63}" srcOrd="3" destOrd="0" presId="urn:microsoft.com/office/officeart/2018/2/layout/IconVerticalSolidList"/>
    <dgm:cxn modelId="{40D1D6FB-7C77-4070-81FC-8E321286CDE5}" type="presParOf" srcId="{0F66725E-02C4-4301-99EC-F36171926DEB}" destId="{4568A913-7659-4058-8AB7-DC0996C5E0C0}" srcOrd="3" destOrd="0" presId="urn:microsoft.com/office/officeart/2018/2/layout/IconVerticalSolidList"/>
    <dgm:cxn modelId="{EA55BDA0-6A37-4476-96E6-74B7DCE00372}" type="presParOf" srcId="{0F66725E-02C4-4301-99EC-F36171926DEB}" destId="{EC74127E-73FB-4D14-A888-07F28BBB7827}" srcOrd="4" destOrd="0" presId="urn:microsoft.com/office/officeart/2018/2/layout/IconVerticalSolidList"/>
    <dgm:cxn modelId="{3CE2067A-A82F-40CB-860F-0B17E2DC2CF9}" type="presParOf" srcId="{EC74127E-73FB-4D14-A888-07F28BBB7827}" destId="{FE1C9BA3-02CF-47B5-B3F5-54CB02ADFB63}" srcOrd="0" destOrd="0" presId="urn:microsoft.com/office/officeart/2018/2/layout/IconVerticalSolidList"/>
    <dgm:cxn modelId="{D5690B48-477C-4F59-9814-E9DB8507CB87}" type="presParOf" srcId="{EC74127E-73FB-4D14-A888-07F28BBB7827}" destId="{FBA1259F-8D0F-40D4-B038-38153C97098D}" srcOrd="1" destOrd="0" presId="urn:microsoft.com/office/officeart/2018/2/layout/IconVerticalSolidList"/>
    <dgm:cxn modelId="{8E93396D-F769-4F05-9AD6-EF100C93E964}" type="presParOf" srcId="{EC74127E-73FB-4D14-A888-07F28BBB7827}" destId="{A84992F6-8AE8-402E-92AF-4BA2CD20F678}" srcOrd="2" destOrd="0" presId="urn:microsoft.com/office/officeart/2018/2/layout/IconVerticalSolidList"/>
    <dgm:cxn modelId="{A50A7779-A42C-4697-A406-607A34F41431}" type="presParOf" srcId="{EC74127E-73FB-4D14-A888-07F28BBB7827}" destId="{BC1A9B1B-FC68-4828-B6A7-7C28AD33EF41}" srcOrd="3" destOrd="0" presId="urn:microsoft.com/office/officeart/2018/2/layout/IconVerticalSolidList"/>
    <dgm:cxn modelId="{4C31880A-2B28-4132-90CB-F6B9E3801B97}" type="presParOf" srcId="{0F66725E-02C4-4301-99EC-F36171926DEB}" destId="{5B40604C-77DB-4182-8E0D-F33CF408ACA7}" srcOrd="5" destOrd="0" presId="urn:microsoft.com/office/officeart/2018/2/layout/IconVerticalSolidList"/>
    <dgm:cxn modelId="{268075F8-B123-45B6-83D4-12AC9E6DB370}" type="presParOf" srcId="{0F66725E-02C4-4301-99EC-F36171926DEB}" destId="{6E26949F-FE2F-4BA3-913E-DE2428AFE08C}" srcOrd="6" destOrd="0" presId="urn:microsoft.com/office/officeart/2018/2/layout/IconVerticalSolidList"/>
    <dgm:cxn modelId="{85B90947-31DF-4E41-8287-888AB7DF3A48}" type="presParOf" srcId="{6E26949F-FE2F-4BA3-913E-DE2428AFE08C}" destId="{B1E2411B-5938-42E2-B56E-5811D2095077}" srcOrd="0" destOrd="0" presId="urn:microsoft.com/office/officeart/2018/2/layout/IconVerticalSolidList"/>
    <dgm:cxn modelId="{D924DFDD-0ACD-4A6F-9993-45E98ACA50C7}" type="presParOf" srcId="{6E26949F-FE2F-4BA3-913E-DE2428AFE08C}" destId="{BD54BD84-F233-4542-9145-5E3BD5E5230F}" srcOrd="1" destOrd="0" presId="urn:microsoft.com/office/officeart/2018/2/layout/IconVerticalSolidList"/>
    <dgm:cxn modelId="{8E0F5231-D257-4F51-AF39-2433B8951170}" type="presParOf" srcId="{6E26949F-FE2F-4BA3-913E-DE2428AFE08C}" destId="{E5596198-7698-4819-8F28-A6DB66A9109C}" srcOrd="2" destOrd="0" presId="urn:microsoft.com/office/officeart/2018/2/layout/IconVerticalSolidList"/>
    <dgm:cxn modelId="{ADED6623-8501-4BA6-9BD2-5E8837AE46A9}" type="presParOf" srcId="{6E26949F-FE2F-4BA3-913E-DE2428AFE08C}" destId="{2A40872D-68CF-42D2-8640-F1E7A392F4D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2DB4CC-4A5E-4948-8BDC-8DDDA6EE7AF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B291648-4282-487E-B5F1-2BF175352725}">
      <dgm:prSet/>
      <dgm:spPr/>
      <dgm:t>
        <a:bodyPr/>
        <a:lstStyle/>
        <a:p>
          <a:r>
            <a:rPr lang="en-GB"/>
            <a:t>In the year ending March 2022, 2.4 Million people in the UK experienced at least one form of domestic abuse</a:t>
          </a:r>
          <a:endParaRPr lang="en-US"/>
        </a:p>
      </dgm:t>
    </dgm:pt>
    <dgm:pt modelId="{53812280-C706-4940-8570-E9FB62AB1D5F}" type="parTrans" cxnId="{D7F43CEF-05A3-43D2-87EB-6FB3846C1EA3}">
      <dgm:prSet/>
      <dgm:spPr/>
      <dgm:t>
        <a:bodyPr/>
        <a:lstStyle/>
        <a:p>
          <a:endParaRPr lang="en-US"/>
        </a:p>
      </dgm:t>
    </dgm:pt>
    <dgm:pt modelId="{9C1A027D-7EC3-475D-AF02-D196CDC9A659}" type="sibTrans" cxnId="{D7F43CEF-05A3-43D2-87EB-6FB3846C1EA3}">
      <dgm:prSet/>
      <dgm:spPr/>
      <dgm:t>
        <a:bodyPr/>
        <a:lstStyle/>
        <a:p>
          <a:endParaRPr lang="en-US"/>
        </a:p>
      </dgm:t>
    </dgm:pt>
    <dgm:pt modelId="{96BA3859-9686-44B3-90E0-FD3A0EBA6E21}">
      <dgm:prSet/>
      <dgm:spPr/>
      <dgm:t>
        <a:bodyPr/>
        <a:lstStyle/>
        <a:p>
          <a:r>
            <a:rPr lang="en-GB"/>
            <a:t>Police recorded over 1.5 million incidents of domestic abuse in the year ending March 2022</a:t>
          </a:r>
          <a:endParaRPr lang="en-US"/>
        </a:p>
      </dgm:t>
    </dgm:pt>
    <dgm:pt modelId="{62F12910-913F-47D0-9F97-615682E07F2B}" type="parTrans" cxnId="{B3F0212F-95B0-4D71-BF60-7EBC4BB7E36D}">
      <dgm:prSet/>
      <dgm:spPr/>
      <dgm:t>
        <a:bodyPr/>
        <a:lstStyle/>
        <a:p>
          <a:endParaRPr lang="en-US"/>
        </a:p>
      </dgm:t>
    </dgm:pt>
    <dgm:pt modelId="{DE3392A3-9DCC-4B51-9F64-09DDD02AE3E8}" type="sibTrans" cxnId="{B3F0212F-95B0-4D71-BF60-7EBC4BB7E36D}">
      <dgm:prSet/>
      <dgm:spPr/>
      <dgm:t>
        <a:bodyPr/>
        <a:lstStyle/>
        <a:p>
          <a:endParaRPr lang="en-US"/>
        </a:p>
      </dgm:t>
    </dgm:pt>
    <dgm:pt modelId="{68E4F1BC-3C35-4350-9FC7-5A6A10FEA223}">
      <dgm:prSet/>
      <dgm:spPr/>
      <dgm:t>
        <a:bodyPr/>
        <a:lstStyle/>
        <a:p>
          <a:r>
            <a:rPr lang="en-GB"/>
            <a:t>Police made just over 31 arrests per 100 DA crimes recorded.</a:t>
          </a:r>
          <a:endParaRPr lang="en-US"/>
        </a:p>
      </dgm:t>
    </dgm:pt>
    <dgm:pt modelId="{64AB4D6D-86E3-4C5D-BDCC-69D38C7E7CAE}" type="parTrans" cxnId="{33ED5CC6-4803-4DBF-AFB5-1A75164C4F25}">
      <dgm:prSet/>
      <dgm:spPr/>
      <dgm:t>
        <a:bodyPr/>
        <a:lstStyle/>
        <a:p>
          <a:endParaRPr lang="en-US"/>
        </a:p>
      </dgm:t>
    </dgm:pt>
    <dgm:pt modelId="{B4DD5CA4-4185-46DE-857C-373EC64DFBF0}" type="sibTrans" cxnId="{33ED5CC6-4803-4DBF-AFB5-1A75164C4F25}">
      <dgm:prSet/>
      <dgm:spPr/>
      <dgm:t>
        <a:bodyPr/>
        <a:lstStyle/>
        <a:p>
          <a:endParaRPr lang="en-US"/>
        </a:p>
      </dgm:t>
    </dgm:pt>
    <dgm:pt modelId="{A0B84A37-A6C8-4DF8-9939-348457923A43}">
      <dgm:prSet/>
      <dgm:spPr/>
      <dgm:t>
        <a:bodyPr/>
        <a:lstStyle/>
        <a:p>
          <a:r>
            <a:rPr lang="en-GB" dirty="0"/>
            <a:t>There were over 41 600 cases of coercive and controlling behaviour recorded in the year ending March 2022</a:t>
          </a:r>
          <a:endParaRPr lang="en-US" dirty="0"/>
        </a:p>
      </dgm:t>
    </dgm:pt>
    <dgm:pt modelId="{53ADC14A-39AF-45FC-A7A4-069F11BBDF5B}" type="parTrans" cxnId="{43311FA3-0492-4B51-BD1D-713F5FB5773B}">
      <dgm:prSet/>
      <dgm:spPr/>
      <dgm:t>
        <a:bodyPr/>
        <a:lstStyle/>
        <a:p>
          <a:endParaRPr lang="en-US"/>
        </a:p>
      </dgm:t>
    </dgm:pt>
    <dgm:pt modelId="{B1B2FF8C-EE05-4C3D-9402-9285154D53E2}" type="sibTrans" cxnId="{43311FA3-0492-4B51-BD1D-713F5FB5773B}">
      <dgm:prSet/>
      <dgm:spPr/>
      <dgm:t>
        <a:bodyPr/>
        <a:lstStyle/>
        <a:p>
          <a:endParaRPr lang="en-US"/>
        </a:p>
      </dgm:t>
    </dgm:pt>
    <dgm:pt modelId="{90317F8E-322E-481C-9508-AE49652F8234}">
      <dgm:prSet/>
      <dgm:spPr/>
      <dgm:t>
        <a:bodyPr/>
        <a:lstStyle/>
        <a:p>
          <a:r>
            <a:rPr lang="en-GB"/>
            <a:t>Just under 2 000 coercive control cases reached a first hearing in the Magistrate's court in the year ending March 2022.</a:t>
          </a:r>
          <a:endParaRPr lang="en-US"/>
        </a:p>
      </dgm:t>
    </dgm:pt>
    <dgm:pt modelId="{704DAF6B-2D29-4287-A462-63AFA67DFDBF}" type="parTrans" cxnId="{6D407947-50E6-4506-9C61-ADE755109FCA}">
      <dgm:prSet/>
      <dgm:spPr/>
      <dgm:t>
        <a:bodyPr/>
        <a:lstStyle/>
        <a:p>
          <a:endParaRPr lang="en-US"/>
        </a:p>
      </dgm:t>
    </dgm:pt>
    <dgm:pt modelId="{2BCBCA96-49DC-4C4C-B918-263242C43B1F}" type="sibTrans" cxnId="{6D407947-50E6-4506-9C61-ADE755109FCA}">
      <dgm:prSet/>
      <dgm:spPr/>
      <dgm:t>
        <a:bodyPr/>
        <a:lstStyle/>
        <a:p>
          <a:endParaRPr lang="en-US"/>
        </a:p>
      </dgm:t>
    </dgm:pt>
    <dgm:pt modelId="{46F5D6EE-8606-4665-AB54-547D221D8C7B}">
      <dgm:prSet/>
      <dgm:spPr/>
      <dgm:t>
        <a:bodyPr/>
        <a:lstStyle/>
        <a:p>
          <a:r>
            <a:rPr lang="en-GB"/>
            <a:t>This has led to 434 convictions, with an average of custodial sentence of 23.7 months</a:t>
          </a:r>
          <a:endParaRPr lang="en-US"/>
        </a:p>
      </dgm:t>
    </dgm:pt>
    <dgm:pt modelId="{5BA47298-A0FE-44DC-9062-95364E05BC20}" type="parTrans" cxnId="{F9FBFA97-A955-4923-957F-788F9C011922}">
      <dgm:prSet/>
      <dgm:spPr/>
      <dgm:t>
        <a:bodyPr/>
        <a:lstStyle/>
        <a:p>
          <a:endParaRPr lang="en-US"/>
        </a:p>
      </dgm:t>
    </dgm:pt>
    <dgm:pt modelId="{E58569AC-BA97-406D-B295-D89CE27EA54C}" type="sibTrans" cxnId="{F9FBFA97-A955-4923-957F-788F9C011922}">
      <dgm:prSet/>
      <dgm:spPr/>
      <dgm:t>
        <a:bodyPr/>
        <a:lstStyle/>
        <a:p>
          <a:endParaRPr lang="en-US"/>
        </a:p>
      </dgm:t>
    </dgm:pt>
    <dgm:pt modelId="{CEE52CDE-029F-4730-99C9-488F9595D423}" type="pres">
      <dgm:prSet presAssocID="{842DB4CC-4A5E-4948-8BDC-8DDDA6EE7AFA}" presName="vert0" presStyleCnt="0">
        <dgm:presLayoutVars>
          <dgm:dir/>
          <dgm:animOne val="branch"/>
          <dgm:animLvl val="lvl"/>
        </dgm:presLayoutVars>
      </dgm:prSet>
      <dgm:spPr/>
    </dgm:pt>
    <dgm:pt modelId="{DE4BA17C-C878-4985-9E12-AADCED30044C}" type="pres">
      <dgm:prSet presAssocID="{EB291648-4282-487E-B5F1-2BF175352725}" presName="thickLine" presStyleLbl="alignNode1" presStyleIdx="0" presStyleCnt="6"/>
      <dgm:spPr/>
    </dgm:pt>
    <dgm:pt modelId="{2ECE398A-0307-4A51-8739-4D248386BDC5}" type="pres">
      <dgm:prSet presAssocID="{EB291648-4282-487E-B5F1-2BF175352725}" presName="horz1" presStyleCnt="0"/>
      <dgm:spPr/>
    </dgm:pt>
    <dgm:pt modelId="{7FD5933F-8DA1-4C1A-83BC-4C862D625138}" type="pres">
      <dgm:prSet presAssocID="{EB291648-4282-487E-B5F1-2BF175352725}" presName="tx1" presStyleLbl="revTx" presStyleIdx="0" presStyleCnt="6"/>
      <dgm:spPr/>
    </dgm:pt>
    <dgm:pt modelId="{DDD18DAB-5702-455B-B24A-152A279C3F76}" type="pres">
      <dgm:prSet presAssocID="{EB291648-4282-487E-B5F1-2BF175352725}" presName="vert1" presStyleCnt="0"/>
      <dgm:spPr/>
    </dgm:pt>
    <dgm:pt modelId="{F87F6E04-B574-4201-BF5B-36759C6DB883}" type="pres">
      <dgm:prSet presAssocID="{96BA3859-9686-44B3-90E0-FD3A0EBA6E21}" presName="thickLine" presStyleLbl="alignNode1" presStyleIdx="1" presStyleCnt="6"/>
      <dgm:spPr/>
    </dgm:pt>
    <dgm:pt modelId="{C1EC92CE-CA15-430E-BAF7-78A2CF036E49}" type="pres">
      <dgm:prSet presAssocID="{96BA3859-9686-44B3-90E0-FD3A0EBA6E21}" presName="horz1" presStyleCnt="0"/>
      <dgm:spPr/>
    </dgm:pt>
    <dgm:pt modelId="{C9EF8AA5-B6D3-4E0A-AE43-B1A82175194A}" type="pres">
      <dgm:prSet presAssocID="{96BA3859-9686-44B3-90E0-FD3A0EBA6E21}" presName="tx1" presStyleLbl="revTx" presStyleIdx="1" presStyleCnt="6"/>
      <dgm:spPr/>
    </dgm:pt>
    <dgm:pt modelId="{4CA35188-EC59-4535-A501-47F3D8E835C4}" type="pres">
      <dgm:prSet presAssocID="{96BA3859-9686-44B3-90E0-FD3A0EBA6E21}" presName="vert1" presStyleCnt="0"/>
      <dgm:spPr/>
    </dgm:pt>
    <dgm:pt modelId="{8FC902FE-8106-4901-A114-760037368E51}" type="pres">
      <dgm:prSet presAssocID="{68E4F1BC-3C35-4350-9FC7-5A6A10FEA223}" presName="thickLine" presStyleLbl="alignNode1" presStyleIdx="2" presStyleCnt="6"/>
      <dgm:spPr/>
    </dgm:pt>
    <dgm:pt modelId="{ABBE8456-2CF0-4A00-A5B9-3A558D2787B1}" type="pres">
      <dgm:prSet presAssocID="{68E4F1BC-3C35-4350-9FC7-5A6A10FEA223}" presName="horz1" presStyleCnt="0"/>
      <dgm:spPr/>
    </dgm:pt>
    <dgm:pt modelId="{540BE4A6-2F86-40E5-80EA-EC2CB7A41A12}" type="pres">
      <dgm:prSet presAssocID="{68E4F1BC-3C35-4350-9FC7-5A6A10FEA223}" presName="tx1" presStyleLbl="revTx" presStyleIdx="2" presStyleCnt="6"/>
      <dgm:spPr/>
    </dgm:pt>
    <dgm:pt modelId="{0DFD5C3C-826A-4CAD-BCAC-8AC3B257A263}" type="pres">
      <dgm:prSet presAssocID="{68E4F1BC-3C35-4350-9FC7-5A6A10FEA223}" presName="vert1" presStyleCnt="0"/>
      <dgm:spPr/>
    </dgm:pt>
    <dgm:pt modelId="{A1FC3933-3B16-45D3-BC53-85B5BD05225C}" type="pres">
      <dgm:prSet presAssocID="{A0B84A37-A6C8-4DF8-9939-348457923A43}" presName="thickLine" presStyleLbl="alignNode1" presStyleIdx="3" presStyleCnt="6"/>
      <dgm:spPr/>
    </dgm:pt>
    <dgm:pt modelId="{2C823083-2553-4E1C-8070-3B157B4A723B}" type="pres">
      <dgm:prSet presAssocID="{A0B84A37-A6C8-4DF8-9939-348457923A43}" presName="horz1" presStyleCnt="0"/>
      <dgm:spPr/>
    </dgm:pt>
    <dgm:pt modelId="{679CDCA3-97BE-4FFD-841D-B75C6E2EA99E}" type="pres">
      <dgm:prSet presAssocID="{A0B84A37-A6C8-4DF8-9939-348457923A43}" presName="tx1" presStyleLbl="revTx" presStyleIdx="3" presStyleCnt="6"/>
      <dgm:spPr/>
    </dgm:pt>
    <dgm:pt modelId="{4C539970-224E-4EB2-82E3-45D3FAFEB963}" type="pres">
      <dgm:prSet presAssocID="{A0B84A37-A6C8-4DF8-9939-348457923A43}" presName="vert1" presStyleCnt="0"/>
      <dgm:spPr/>
    </dgm:pt>
    <dgm:pt modelId="{E6108B71-1805-4AC4-AC0E-28E3D12D7E1B}" type="pres">
      <dgm:prSet presAssocID="{90317F8E-322E-481C-9508-AE49652F8234}" presName="thickLine" presStyleLbl="alignNode1" presStyleIdx="4" presStyleCnt="6"/>
      <dgm:spPr/>
    </dgm:pt>
    <dgm:pt modelId="{44714B7D-4C6B-490B-A716-6EE32A9B7C63}" type="pres">
      <dgm:prSet presAssocID="{90317F8E-322E-481C-9508-AE49652F8234}" presName="horz1" presStyleCnt="0"/>
      <dgm:spPr/>
    </dgm:pt>
    <dgm:pt modelId="{3FCF30CA-9C3A-4E99-8217-FF7161DE4DB5}" type="pres">
      <dgm:prSet presAssocID="{90317F8E-322E-481C-9508-AE49652F8234}" presName="tx1" presStyleLbl="revTx" presStyleIdx="4" presStyleCnt="6"/>
      <dgm:spPr/>
    </dgm:pt>
    <dgm:pt modelId="{D2E70CD2-2F35-4146-9485-FC0AB6E81D3F}" type="pres">
      <dgm:prSet presAssocID="{90317F8E-322E-481C-9508-AE49652F8234}" presName="vert1" presStyleCnt="0"/>
      <dgm:spPr/>
    </dgm:pt>
    <dgm:pt modelId="{0D24E1C7-9B70-4882-835E-E4DDD5265EFE}" type="pres">
      <dgm:prSet presAssocID="{46F5D6EE-8606-4665-AB54-547D221D8C7B}" presName="thickLine" presStyleLbl="alignNode1" presStyleIdx="5" presStyleCnt="6"/>
      <dgm:spPr/>
    </dgm:pt>
    <dgm:pt modelId="{E1FA90F0-DCCB-4C87-B8C8-27659F31A71D}" type="pres">
      <dgm:prSet presAssocID="{46F5D6EE-8606-4665-AB54-547D221D8C7B}" presName="horz1" presStyleCnt="0"/>
      <dgm:spPr/>
    </dgm:pt>
    <dgm:pt modelId="{9FBCD585-D94E-4B52-A9D6-C7C28D0AB087}" type="pres">
      <dgm:prSet presAssocID="{46F5D6EE-8606-4665-AB54-547D221D8C7B}" presName="tx1" presStyleLbl="revTx" presStyleIdx="5" presStyleCnt="6"/>
      <dgm:spPr/>
    </dgm:pt>
    <dgm:pt modelId="{C3B0BE90-FFD8-4044-B01D-8E9DA7D40E0E}" type="pres">
      <dgm:prSet presAssocID="{46F5D6EE-8606-4665-AB54-547D221D8C7B}" presName="vert1" presStyleCnt="0"/>
      <dgm:spPr/>
    </dgm:pt>
  </dgm:ptLst>
  <dgm:cxnLst>
    <dgm:cxn modelId="{EF38FA26-2A5D-4221-A5C2-04C7F203ED60}" type="presOf" srcId="{EB291648-4282-487E-B5F1-2BF175352725}" destId="{7FD5933F-8DA1-4C1A-83BC-4C862D625138}" srcOrd="0" destOrd="0" presId="urn:microsoft.com/office/officeart/2008/layout/LinedList"/>
    <dgm:cxn modelId="{B3F0212F-95B0-4D71-BF60-7EBC4BB7E36D}" srcId="{842DB4CC-4A5E-4948-8BDC-8DDDA6EE7AFA}" destId="{96BA3859-9686-44B3-90E0-FD3A0EBA6E21}" srcOrd="1" destOrd="0" parTransId="{62F12910-913F-47D0-9F97-615682E07F2B}" sibTransId="{DE3392A3-9DCC-4B51-9F64-09DDD02AE3E8}"/>
    <dgm:cxn modelId="{87C39D3F-62D9-4DCD-8826-DD5A2E4307BD}" type="presOf" srcId="{90317F8E-322E-481C-9508-AE49652F8234}" destId="{3FCF30CA-9C3A-4E99-8217-FF7161DE4DB5}" srcOrd="0" destOrd="0" presId="urn:microsoft.com/office/officeart/2008/layout/LinedList"/>
    <dgm:cxn modelId="{6D407947-50E6-4506-9C61-ADE755109FCA}" srcId="{842DB4CC-4A5E-4948-8BDC-8DDDA6EE7AFA}" destId="{90317F8E-322E-481C-9508-AE49652F8234}" srcOrd="4" destOrd="0" parTransId="{704DAF6B-2D29-4287-A462-63AFA67DFDBF}" sibTransId="{2BCBCA96-49DC-4C4C-B918-263242C43B1F}"/>
    <dgm:cxn modelId="{B7DF1970-5106-4901-8F78-3686FD35ED6D}" type="presOf" srcId="{842DB4CC-4A5E-4948-8BDC-8DDDA6EE7AFA}" destId="{CEE52CDE-029F-4730-99C9-488F9595D423}" srcOrd="0" destOrd="0" presId="urn:microsoft.com/office/officeart/2008/layout/LinedList"/>
    <dgm:cxn modelId="{0160DA57-7467-480F-BA14-4E4B31DEE7E5}" type="presOf" srcId="{46F5D6EE-8606-4665-AB54-547D221D8C7B}" destId="{9FBCD585-D94E-4B52-A9D6-C7C28D0AB087}" srcOrd="0" destOrd="0" presId="urn:microsoft.com/office/officeart/2008/layout/LinedList"/>
    <dgm:cxn modelId="{F9FBFA97-A955-4923-957F-788F9C011922}" srcId="{842DB4CC-4A5E-4948-8BDC-8DDDA6EE7AFA}" destId="{46F5D6EE-8606-4665-AB54-547D221D8C7B}" srcOrd="5" destOrd="0" parTransId="{5BA47298-A0FE-44DC-9062-95364E05BC20}" sibTransId="{E58569AC-BA97-406D-B295-D89CE27EA54C}"/>
    <dgm:cxn modelId="{43311FA3-0492-4B51-BD1D-713F5FB5773B}" srcId="{842DB4CC-4A5E-4948-8BDC-8DDDA6EE7AFA}" destId="{A0B84A37-A6C8-4DF8-9939-348457923A43}" srcOrd="3" destOrd="0" parTransId="{53ADC14A-39AF-45FC-A7A4-069F11BBDF5B}" sibTransId="{B1B2FF8C-EE05-4C3D-9402-9285154D53E2}"/>
    <dgm:cxn modelId="{33ED5CC6-4803-4DBF-AFB5-1A75164C4F25}" srcId="{842DB4CC-4A5E-4948-8BDC-8DDDA6EE7AFA}" destId="{68E4F1BC-3C35-4350-9FC7-5A6A10FEA223}" srcOrd="2" destOrd="0" parTransId="{64AB4D6D-86E3-4C5D-BDCC-69D38C7E7CAE}" sibTransId="{B4DD5CA4-4185-46DE-857C-373EC64DFBF0}"/>
    <dgm:cxn modelId="{E9BD3BD1-B4B3-42C2-AAC2-F0732164DC1B}" type="presOf" srcId="{68E4F1BC-3C35-4350-9FC7-5A6A10FEA223}" destId="{540BE4A6-2F86-40E5-80EA-EC2CB7A41A12}" srcOrd="0" destOrd="0" presId="urn:microsoft.com/office/officeart/2008/layout/LinedList"/>
    <dgm:cxn modelId="{D86D2AE5-9AF2-4A59-BBFC-571A06EE9BFF}" type="presOf" srcId="{96BA3859-9686-44B3-90E0-FD3A0EBA6E21}" destId="{C9EF8AA5-B6D3-4E0A-AE43-B1A82175194A}" srcOrd="0" destOrd="0" presId="urn:microsoft.com/office/officeart/2008/layout/LinedList"/>
    <dgm:cxn modelId="{150E0EE7-0B44-442B-A5EB-75B88EC1CAB6}" type="presOf" srcId="{A0B84A37-A6C8-4DF8-9939-348457923A43}" destId="{679CDCA3-97BE-4FFD-841D-B75C6E2EA99E}" srcOrd="0" destOrd="0" presId="urn:microsoft.com/office/officeart/2008/layout/LinedList"/>
    <dgm:cxn modelId="{D7F43CEF-05A3-43D2-87EB-6FB3846C1EA3}" srcId="{842DB4CC-4A5E-4948-8BDC-8DDDA6EE7AFA}" destId="{EB291648-4282-487E-B5F1-2BF175352725}" srcOrd="0" destOrd="0" parTransId="{53812280-C706-4940-8570-E9FB62AB1D5F}" sibTransId="{9C1A027D-7EC3-475D-AF02-D196CDC9A659}"/>
    <dgm:cxn modelId="{118BC430-A1F5-4822-A69D-103D6281151F}" type="presParOf" srcId="{CEE52CDE-029F-4730-99C9-488F9595D423}" destId="{DE4BA17C-C878-4985-9E12-AADCED30044C}" srcOrd="0" destOrd="0" presId="urn:microsoft.com/office/officeart/2008/layout/LinedList"/>
    <dgm:cxn modelId="{506AFF8B-65E3-4414-B0F4-4B0B772ED10E}" type="presParOf" srcId="{CEE52CDE-029F-4730-99C9-488F9595D423}" destId="{2ECE398A-0307-4A51-8739-4D248386BDC5}" srcOrd="1" destOrd="0" presId="urn:microsoft.com/office/officeart/2008/layout/LinedList"/>
    <dgm:cxn modelId="{5F1E4A9F-690A-4741-A5D6-FEB19CDC2B21}" type="presParOf" srcId="{2ECE398A-0307-4A51-8739-4D248386BDC5}" destId="{7FD5933F-8DA1-4C1A-83BC-4C862D625138}" srcOrd="0" destOrd="0" presId="urn:microsoft.com/office/officeart/2008/layout/LinedList"/>
    <dgm:cxn modelId="{9C163D55-D67D-4E30-A474-F0B2334F03B9}" type="presParOf" srcId="{2ECE398A-0307-4A51-8739-4D248386BDC5}" destId="{DDD18DAB-5702-455B-B24A-152A279C3F76}" srcOrd="1" destOrd="0" presId="urn:microsoft.com/office/officeart/2008/layout/LinedList"/>
    <dgm:cxn modelId="{BBCEE60D-B0C8-4219-BA9B-8227FA6ACDE9}" type="presParOf" srcId="{CEE52CDE-029F-4730-99C9-488F9595D423}" destId="{F87F6E04-B574-4201-BF5B-36759C6DB883}" srcOrd="2" destOrd="0" presId="urn:microsoft.com/office/officeart/2008/layout/LinedList"/>
    <dgm:cxn modelId="{B4844D40-A6D2-40D0-80CB-D09468BEB409}" type="presParOf" srcId="{CEE52CDE-029F-4730-99C9-488F9595D423}" destId="{C1EC92CE-CA15-430E-BAF7-78A2CF036E49}" srcOrd="3" destOrd="0" presId="urn:microsoft.com/office/officeart/2008/layout/LinedList"/>
    <dgm:cxn modelId="{4F2DD78A-D655-4A08-8754-4628A87EEF30}" type="presParOf" srcId="{C1EC92CE-CA15-430E-BAF7-78A2CF036E49}" destId="{C9EF8AA5-B6D3-4E0A-AE43-B1A82175194A}" srcOrd="0" destOrd="0" presId="urn:microsoft.com/office/officeart/2008/layout/LinedList"/>
    <dgm:cxn modelId="{D35BB920-64F9-408C-89A8-5FB8A711012B}" type="presParOf" srcId="{C1EC92CE-CA15-430E-BAF7-78A2CF036E49}" destId="{4CA35188-EC59-4535-A501-47F3D8E835C4}" srcOrd="1" destOrd="0" presId="urn:microsoft.com/office/officeart/2008/layout/LinedList"/>
    <dgm:cxn modelId="{3F93837C-0313-4123-BA87-B1681BA4CD7F}" type="presParOf" srcId="{CEE52CDE-029F-4730-99C9-488F9595D423}" destId="{8FC902FE-8106-4901-A114-760037368E51}" srcOrd="4" destOrd="0" presId="urn:microsoft.com/office/officeart/2008/layout/LinedList"/>
    <dgm:cxn modelId="{A59E3F1D-0BD7-4FC6-B3B1-98F9A3E852A6}" type="presParOf" srcId="{CEE52CDE-029F-4730-99C9-488F9595D423}" destId="{ABBE8456-2CF0-4A00-A5B9-3A558D2787B1}" srcOrd="5" destOrd="0" presId="urn:microsoft.com/office/officeart/2008/layout/LinedList"/>
    <dgm:cxn modelId="{BA419B7F-D4E6-4954-BDD2-08AD7670A7ED}" type="presParOf" srcId="{ABBE8456-2CF0-4A00-A5B9-3A558D2787B1}" destId="{540BE4A6-2F86-40E5-80EA-EC2CB7A41A12}" srcOrd="0" destOrd="0" presId="urn:microsoft.com/office/officeart/2008/layout/LinedList"/>
    <dgm:cxn modelId="{3EC0CB5F-AAB3-4153-9D48-383292ED2F61}" type="presParOf" srcId="{ABBE8456-2CF0-4A00-A5B9-3A558D2787B1}" destId="{0DFD5C3C-826A-4CAD-BCAC-8AC3B257A263}" srcOrd="1" destOrd="0" presId="urn:microsoft.com/office/officeart/2008/layout/LinedList"/>
    <dgm:cxn modelId="{7134CDD1-F995-4BD3-9308-359AD7B34DCC}" type="presParOf" srcId="{CEE52CDE-029F-4730-99C9-488F9595D423}" destId="{A1FC3933-3B16-45D3-BC53-85B5BD05225C}" srcOrd="6" destOrd="0" presId="urn:microsoft.com/office/officeart/2008/layout/LinedList"/>
    <dgm:cxn modelId="{029E50EA-FCA4-4E99-80F7-C92F9169289E}" type="presParOf" srcId="{CEE52CDE-029F-4730-99C9-488F9595D423}" destId="{2C823083-2553-4E1C-8070-3B157B4A723B}" srcOrd="7" destOrd="0" presId="urn:microsoft.com/office/officeart/2008/layout/LinedList"/>
    <dgm:cxn modelId="{52C8BBA5-2446-4B40-AFDD-A313C7545E22}" type="presParOf" srcId="{2C823083-2553-4E1C-8070-3B157B4A723B}" destId="{679CDCA3-97BE-4FFD-841D-B75C6E2EA99E}" srcOrd="0" destOrd="0" presId="urn:microsoft.com/office/officeart/2008/layout/LinedList"/>
    <dgm:cxn modelId="{565AC8EC-DE3F-494A-AADA-936AF29AC321}" type="presParOf" srcId="{2C823083-2553-4E1C-8070-3B157B4A723B}" destId="{4C539970-224E-4EB2-82E3-45D3FAFEB963}" srcOrd="1" destOrd="0" presId="urn:microsoft.com/office/officeart/2008/layout/LinedList"/>
    <dgm:cxn modelId="{7F3BEEB3-8A41-45A0-804E-A0826B032FAD}" type="presParOf" srcId="{CEE52CDE-029F-4730-99C9-488F9595D423}" destId="{E6108B71-1805-4AC4-AC0E-28E3D12D7E1B}" srcOrd="8" destOrd="0" presId="urn:microsoft.com/office/officeart/2008/layout/LinedList"/>
    <dgm:cxn modelId="{64E00393-5BD7-438E-97F1-63B175615192}" type="presParOf" srcId="{CEE52CDE-029F-4730-99C9-488F9595D423}" destId="{44714B7D-4C6B-490B-A716-6EE32A9B7C63}" srcOrd="9" destOrd="0" presId="urn:microsoft.com/office/officeart/2008/layout/LinedList"/>
    <dgm:cxn modelId="{7E014F58-5AA6-40BC-A96C-C50C01A0BBF2}" type="presParOf" srcId="{44714B7D-4C6B-490B-A716-6EE32A9B7C63}" destId="{3FCF30CA-9C3A-4E99-8217-FF7161DE4DB5}" srcOrd="0" destOrd="0" presId="urn:microsoft.com/office/officeart/2008/layout/LinedList"/>
    <dgm:cxn modelId="{54B1496E-5F33-41BB-8680-7B9C20896BB6}" type="presParOf" srcId="{44714B7D-4C6B-490B-A716-6EE32A9B7C63}" destId="{D2E70CD2-2F35-4146-9485-FC0AB6E81D3F}" srcOrd="1" destOrd="0" presId="urn:microsoft.com/office/officeart/2008/layout/LinedList"/>
    <dgm:cxn modelId="{5B705794-DC52-463C-9791-889342ED737E}" type="presParOf" srcId="{CEE52CDE-029F-4730-99C9-488F9595D423}" destId="{0D24E1C7-9B70-4882-835E-E4DDD5265EFE}" srcOrd="10" destOrd="0" presId="urn:microsoft.com/office/officeart/2008/layout/LinedList"/>
    <dgm:cxn modelId="{B08D756A-AEEC-43CE-BD37-1F4429426828}" type="presParOf" srcId="{CEE52CDE-029F-4730-99C9-488F9595D423}" destId="{E1FA90F0-DCCB-4C87-B8C8-27659F31A71D}" srcOrd="11" destOrd="0" presId="urn:microsoft.com/office/officeart/2008/layout/LinedList"/>
    <dgm:cxn modelId="{BB6FB336-0747-4FE8-AF46-23FF75C4A2C3}" type="presParOf" srcId="{E1FA90F0-DCCB-4C87-B8C8-27659F31A71D}" destId="{9FBCD585-D94E-4B52-A9D6-C7C28D0AB087}" srcOrd="0" destOrd="0" presId="urn:microsoft.com/office/officeart/2008/layout/LinedList"/>
    <dgm:cxn modelId="{10490F61-0A84-49C9-B5D0-B8CEF0D4CBF7}" type="presParOf" srcId="{E1FA90F0-DCCB-4C87-B8C8-27659F31A71D}" destId="{C3B0BE90-FFD8-4044-B01D-8E9DA7D40E0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CFE35-36BD-4718-843A-B837CA739737}">
      <dsp:nvSpPr>
        <dsp:cNvPr id="0" name=""/>
        <dsp:cNvSpPr/>
      </dsp:nvSpPr>
      <dsp:spPr>
        <a:xfrm>
          <a:off x="0" y="2092"/>
          <a:ext cx="7293610" cy="10605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9B2CDC-6297-422D-B751-EC95B79C6928}">
      <dsp:nvSpPr>
        <dsp:cNvPr id="0" name=""/>
        <dsp:cNvSpPr/>
      </dsp:nvSpPr>
      <dsp:spPr>
        <a:xfrm>
          <a:off x="320818" y="240717"/>
          <a:ext cx="583306" cy="5833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8BC5AB-DF6D-49C1-9248-760659232FFA}">
      <dsp:nvSpPr>
        <dsp:cNvPr id="0" name=""/>
        <dsp:cNvSpPr/>
      </dsp:nvSpPr>
      <dsp:spPr>
        <a:xfrm>
          <a:off x="1224942" y="2092"/>
          <a:ext cx="6068667" cy="1060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242" tIns="112242" rIns="112242" bIns="112242" numCol="1" spcCol="1270" anchor="ctr" anchorCtr="0">
          <a:noAutofit/>
        </a:bodyPr>
        <a:lstStyle/>
        <a:p>
          <a:pPr marL="0" lvl="0" indent="0" algn="l" defTabSz="977900">
            <a:lnSpc>
              <a:spcPct val="90000"/>
            </a:lnSpc>
            <a:spcBef>
              <a:spcPct val="0"/>
            </a:spcBef>
            <a:spcAft>
              <a:spcPct val="35000"/>
            </a:spcAft>
            <a:buNone/>
          </a:pPr>
          <a:r>
            <a:rPr lang="en-GB" sz="2200" kern="1200"/>
            <a:t>Describe what is meant by the term coercive control</a:t>
          </a:r>
          <a:endParaRPr lang="en-US" sz="2200" kern="1200" dirty="0"/>
        </a:p>
      </dsp:txBody>
      <dsp:txXfrm>
        <a:off x="1224942" y="2092"/>
        <a:ext cx="6068667" cy="1060556"/>
      </dsp:txXfrm>
    </dsp:sp>
    <dsp:sp modelId="{F233ED38-85FF-407B-931D-EAC6A16AEEBE}">
      <dsp:nvSpPr>
        <dsp:cNvPr id="0" name=""/>
        <dsp:cNvSpPr/>
      </dsp:nvSpPr>
      <dsp:spPr>
        <a:xfrm>
          <a:off x="0" y="1327788"/>
          <a:ext cx="7293610" cy="10605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6BA211-0480-4CD5-8BF5-903ECBE1614C}">
      <dsp:nvSpPr>
        <dsp:cNvPr id="0" name=""/>
        <dsp:cNvSpPr/>
      </dsp:nvSpPr>
      <dsp:spPr>
        <a:xfrm>
          <a:off x="320818" y="1566413"/>
          <a:ext cx="583306" cy="5833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D767BB-EA16-43D9-BA96-F9318148DE63}">
      <dsp:nvSpPr>
        <dsp:cNvPr id="0" name=""/>
        <dsp:cNvSpPr/>
      </dsp:nvSpPr>
      <dsp:spPr>
        <a:xfrm>
          <a:off x="1224942" y="1327788"/>
          <a:ext cx="6068667" cy="1060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242" tIns="112242" rIns="112242" bIns="112242" numCol="1" spcCol="1270" anchor="ctr" anchorCtr="0">
          <a:noAutofit/>
        </a:bodyPr>
        <a:lstStyle/>
        <a:p>
          <a:pPr marL="0" lvl="0" indent="0" algn="l" defTabSz="977900">
            <a:lnSpc>
              <a:spcPct val="90000"/>
            </a:lnSpc>
            <a:spcBef>
              <a:spcPct val="0"/>
            </a:spcBef>
            <a:spcAft>
              <a:spcPct val="35000"/>
            </a:spcAft>
            <a:buNone/>
          </a:pPr>
          <a:r>
            <a:rPr lang="en-GB" sz="2200" kern="1200"/>
            <a:t>Explore the definition of coercive control</a:t>
          </a:r>
          <a:endParaRPr lang="en-US" sz="2200" kern="1200"/>
        </a:p>
      </dsp:txBody>
      <dsp:txXfrm>
        <a:off x="1224942" y="1327788"/>
        <a:ext cx="6068667" cy="1060556"/>
      </dsp:txXfrm>
    </dsp:sp>
    <dsp:sp modelId="{FE1C9BA3-02CF-47B5-B3F5-54CB02ADFB63}">
      <dsp:nvSpPr>
        <dsp:cNvPr id="0" name=""/>
        <dsp:cNvSpPr/>
      </dsp:nvSpPr>
      <dsp:spPr>
        <a:xfrm>
          <a:off x="0" y="2653484"/>
          <a:ext cx="7293610" cy="10605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A1259F-8D0F-40D4-B038-38153C97098D}">
      <dsp:nvSpPr>
        <dsp:cNvPr id="0" name=""/>
        <dsp:cNvSpPr/>
      </dsp:nvSpPr>
      <dsp:spPr>
        <a:xfrm>
          <a:off x="320818" y="2892109"/>
          <a:ext cx="583306" cy="5833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1A9B1B-FC68-4828-B6A7-7C28AD33EF41}">
      <dsp:nvSpPr>
        <dsp:cNvPr id="0" name=""/>
        <dsp:cNvSpPr/>
      </dsp:nvSpPr>
      <dsp:spPr>
        <a:xfrm>
          <a:off x="1224942" y="2653484"/>
          <a:ext cx="6068667" cy="1060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242" tIns="112242" rIns="112242" bIns="112242" numCol="1" spcCol="1270" anchor="ctr" anchorCtr="0">
          <a:noAutofit/>
        </a:bodyPr>
        <a:lstStyle/>
        <a:p>
          <a:pPr marL="0" lvl="0" indent="0" algn="l" defTabSz="977900">
            <a:lnSpc>
              <a:spcPct val="90000"/>
            </a:lnSpc>
            <a:spcBef>
              <a:spcPct val="0"/>
            </a:spcBef>
            <a:spcAft>
              <a:spcPct val="35000"/>
            </a:spcAft>
            <a:buNone/>
          </a:pPr>
          <a:r>
            <a:rPr lang="en-GB" sz="2200" kern="1200"/>
            <a:t>Explore the most recent statistics of coercive control</a:t>
          </a:r>
          <a:endParaRPr lang="en-US" sz="2200" kern="1200"/>
        </a:p>
      </dsp:txBody>
      <dsp:txXfrm>
        <a:off x="1224942" y="2653484"/>
        <a:ext cx="6068667" cy="1060556"/>
      </dsp:txXfrm>
    </dsp:sp>
    <dsp:sp modelId="{B1E2411B-5938-42E2-B56E-5811D2095077}">
      <dsp:nvSpPr>
        <dsp:cNvPr id="0" name=""/>
        <dsp:cNvSpPr/>
      </dsp:nvSpPr>
      <dsp:spPr>
        <a:xfrm>
          <a:off x="0" y="3979179"/>
          <a:ext cx="7293610" cy="10605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54BD84-F233-4542-9145-5E3BD5E5230F}">
      <dsp:nvSpPr>
        <dsp:cNvPr id="0" name=""/>
        <dsp:cNvSpPr/>
      </dsp:nvSpPr>
      <dsp:spPr>
        <a:xfrm>
          <a:off x="320818" y="4217805"/>
          <a:ext cx="583306" cy="5833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40872D-68CF-42D2-8640-F1E7A392F4D8}">
      <dsp:nvSpPr>
        <dsp:cNvPr id="0" name=""/>
        <dsp:cNvSpPr/>
      </dsp:nvSpPr>
      <dsp:spPr>
        <a:xfrm>
          <a:off x="1224942" y="3979179"/>
          <a:ext cx="6068667" cy="1060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242" tIns="112242" rIns="112242" bIns="112242" numCol="1" spcCol="1270" anchor="ctr" anchorCtr="0">
          <a:noAutofit/>
        </a:bodyPr>
        <a:lstStyle/>
        <a:p>
          <a:pPr marL="0" lvl="0" indent="0" algn="l" defTabSz="977900">
            <a:lnSpc>
              <a:spcPct val="90000"/>
            </a:lnSpc>
            <a:spcBef>
              <a:spcPct val="0"/>
            </a:spcBef>
            <a:spcAft>
              <a:spcPct val="35000"/>
            </a:spcAft>
            <a:buNone/>
          </a:pPr>
          <a:r>
            <a:rPr lang="en-GB" sz="2200" kern="1200"/>
            <a:t>Discuss some real-life examples of coercive control</a:t>
          </a:r>
          <a:endParaRPr lang="en-US" sz="2200" kern="1200"/>
        </a:p>
      </dsp:txBody>
      <dsp:txXfrm>
        <a:off x="1224942" y="3979179"/>
        <a:ext cx="6068667" cy="10605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4BA17C-C878-4985-9E12-AADCED30044C}">
      <dsp:nvSpPr>
        <dsp:cNvPr id="0" name=""/>
        <dsp:cNvSpPr/>
      </dsp:nvSpPr>
      <dsp:spPr>
        <a:xfrm>
          <a:off x="0" y="2500"/>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D5933F-8DA1-4C1A-83BC-4C862D625138}">
      <dsp:nvSpPr>
        <dsp:cNvPr id="0" name=""/>
        <dsp:cNvSpPr/>
      </dsp:nvSpPr>
      <dsp:spPr>
        <a:xfrm>
          <a:off x="0" y="2500"/>
          <a:ext cx="7315200" cy="852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 the year ending March 2022, 2.4 Million people in the UK experienced at least one form of domestic abuse</a:t>
          </a:r>
          <a:endParaRPr lang="en-US" sz="2200" kern="1200"/>
        </a:p>
      </dsp:txBody>
      <dsp:txXfrm>
        <a:off x="0" y="2500"/>
        <a:ext cx="7315200" cy="852606"/>
      </dsp:txXfrm>
    </dsp:sp>
    <dsp:sp modelId="{F87F6E04-B574-4201-BF5B-36759C6DB883}">
      <dsp:nvSpPr>
        <dsp:cNvPr id="0" name=""/>
        <dsp:cNvSpPr/>
      </dsp:nvSpPr>
      <dsp:spPr>
        <a:xfrm>
          <a:off x="0" y="855106"/>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EF8AA5-B6D3-4E0A-AE43-B1A82175194A}">
      <dsp:nvSpPr>
        <dsp:cNvPr id="0" name=""/>
        <dsp:cNvSpPr/>
      </dsp:nvSpPr>
      <dsp:spPr>
        <a:xfrm>
          <a:off x="0" y="855106"/>
          <a:ext cx="7315200" cy="852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Police recorded over 1.5 million incidents of domestic abuse in the year ending March 2022</a:t>
          </a:r>
          <a:endParaRPr lang="en-US" sz="2200" kern="1200"/>
        </a:p>
      </dsp:txBody>
      <dsp:txXfrm>
        <a:off x="0" y="855106"/>
        <a:ext cx="7315200" cy="852606"/>
      </dsp:txXfrm>
    </dsp:sp>
    <dsp:sp modelId="{8FC902FE-8106-4901-A114-760037368E51}">
      <dsp:nvSpPr>
        <dsp:cNvPr id="0" name=""/>
        <dsp:cNvSpPr/>
      </dsp:nvSpPr>
      <dsp:spPr>
        <a:xfrm>
          <a:off x="0" y="1707713"/>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0BE4A6-2F86-40E5-80EA-EC2CB7A41A12}">
      <dsp:nvSpPr>
        <dsp:cNvPr id="0" name=""/>
        <dsp:cNvSpPr/>
      </dsp:nvSpPr>
      <dsp:spPr>
        <a:xfrm>
          <a:off x="0" y="1707713"/>
          <a:ext cx="7315200" cy="852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Police made just over 31 arrests per 100 DA crimes recorded.</a:t>
          </a:r>
          <a:endParaRPr lang="en-US" sz="2200" kern="1200"/>
        </a:p>
      </dsp:txBody>
      <dsp:txXfrm>
        <a:off x="0" y="1707713"/>
        <a:ext cx="7315200" cy="852606"/>
      </dsp:txXfrm>
    </dsp:sp>
    <dsp:sp modelId="{A1FC3933-3B16-45D3-BC53-85B5BD05225C}">
      <dsp:nvSpPr>
        <dsp:cNvPr id="0" name=""/>
        <dsp:cNvSpPr/>
      </dsp:nvSpPr>
      <dsp:spPr>
        <a:xfrm>
          <a:off x="0" y="2560320"/>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9CDCA3-97BE-4FFD-841D-B75C6E2EA99E}">
      <dsp:nvSpPr>
        <dsp:cNvPr id="0" name=""/>
        <dsp:cNvSpPr/>
      </dsp:nvSpPr>
      <dsp:spPr>
        <a:xfrm>
          <a:off x="0" y="2560320"/>
          <a:ext cx="7315200" cy="852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There were over 41 600 cases of coercive and controlling behaviour recorded in the year ending March 2022</a:t>
          </a:r>
          <a:endParaRPr lang="en-US" sz="2200" kern="1200" dirty="0"/>
        </a:p>
      </dsp:txBody>
      <dsp:txXfrm>
        <a:off x="0" y="2560320"/>
        <a:ext cx="7315200" cy="852606"/>
      </dsp:txXfrm>
    </dsp:sp>
    <dsp:sp modelId="{E6108B71-1805-4AC4-AC0E-28E3D12D7E1B}">
      <dsp:nvSpPr>
        <dsp:cNvPr id="0" name=""/>
        <dsp:cNvSpPr/>
      </dsp:nvSpPr>
      <dsp:spPr>
        <a:xfrm>
          <a:off x="0" y="3412926"/>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CF30CA-9C3A-4E99-8217-FF7161DE4DB5}">
      <dsp:nvSpPr>
        <dsp:cNvPr id="0" name=""/>
        <dsp:cNvSpPr/>
      </dsp:nvSpPr>
      <dsp:spPr>
        <a:xfrm>
          <a:off x="0" y="3412926"/>
          <a:ext cx="7315200" cy="852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Just under 2 000 coercive control cases reached a first hearing in the Magistrate's court in the year ending March 2022.</a:t>
          </a:r>
          <a:endParaRPr lang="en-US" sz="2200" kern="1200"/>
        </a:p>
      </dsp:txBody>
      <dsp:txXfrm>
        <a:off x="0" y="3412926"/>
        <a:ext cx="7315200" cy="852606"/>
      </dsp:txXfrm>
    </dsp:sp>
    <dsp:sp modelId="{0D24E1C7-9B70-4882-835E-E4DDD5265EFE}">
      <dsp:nvSpPr>
        <dsp:cNvPr id="0" name=""/>
        <dsp:cNvSpPr/>
      </dsp:nvSpPr>
      <dsp:spPr>
        <a:xfrm>
          <a:off x="0" y="4265533"/>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BCD585-D94E-4B52-A9D6-C7C28D0AB087}">
      <dsp:nvSpPr>
        <dsp:cNvPr id="0" name=""/>
        <dsp:cNvSpPr/>
      </dsp:nvSpPr>
      <dsp:spPr>
        <a:xfrm>
          <a:off x="0" y="4265533"/>
          <a:ext cx="7315200" cy="852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This has led to 434 convictions, with an average of custodial sentence of 23.7 months</a:t>
          </a:r>
          <a:endParaRPr lang="en-US" sz="2200" kern="1200"/>
        </a:p>
      </dsp:txBody>
      <dsp:txXfrm>
        <a:off x="0" y="4265533"/>
        <a:ext cx="7315200" cy="8526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A3F638-387A-4716-9F8F-0726281DE9C7}" type="datetimeFigureOut">
              <a:rPr lang="en-GB" smtClean="0"/>
              <a:t>11/11/2023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F21763-50B1-4616-A6CA-D68BA35591E8}" type="slidenum">
              <a:rPr lang="en-GB" smtClean="0"/>
              <a:t>‹#›</a:t>
            </a:fld>
            <a:endParaRPr lang="en-GB"/>
          </a:p>
        </p:txBody>
      </p:sp>
    </p:spTree>
    <p:extLst>
      <p:ext uri="{BB962C8B-B14F-4D97-AF65-F5344CB8AC3E}">
        <p14:creationId xmlns:p14="http://schemas.microsoft.com/office/powerpoint/2010/main" val="24642748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will cover descriptions of violence and abuse, statistics tell us that one in four women and one in 6 men will experience domestic abuse in their lifetime so it is likely that someone in this room will have experienced this, however we won’t be going into too much detail, and I will be providing information on where to go for support if you are triggered by anything in this session.</a:t>
            </a:r>
          </a:p>
          <a:p>
            <a:r>
              <a:rPr lang="en-GB" dirty="0"/>
              <a:t>If you need to leave the room at any point, I won’t be offended, but will offer support afterwards, if you need the toilet or to take a call, please give me the thumbs up on the way out.</a:t>
            </a:r>
          </a:p>
          <a:p>
            <a:r>
              <a:rPr lang="en-GB" dirty="0"/>
              <a:t>I also want to take a moment to mention language, I have worked in the sector for over 9 years with the majority of people I supported while doing frontline work were female, I will be drawing on some anonymous real-life examples so throughout when I am giving examples, I will be using the pronouns She/her to refer to the victims/ survivors and he/him in relation to perpetrators. This doesn’t mean that domestic abuse can’t happen to men or to those in same sex relationships. This is just for ease and confidentiality purposes.</a:t>
            </a:r>
          </a:p>
        </p:txBody>
      </p:sp>
      <p:sp>
        <p:nvSpPr>
          <p:cNvPr id="4" name="Slide Number Placeholder 3"/>
          <p:cNvSpPr>
            <a:spLocks noGrp="1"/>
          </p:cNvSpPr>
          <p:nvPr>
            <p:ph type="sldNum" sz="quarter" idx="5"/>
          </p:nvPr>
        </p:nvSpPr>
        <p:spPr/>
        <p:txBody>
          <a:bodyPr/>
          <a:lstStyle/>
          <a:p>
            <a:fld id="{DCF21763-50B1-4616-A6CA-D68BA35591E8}" type="slidenum">
              <a:rPr lang="en-GB" smtClean="0"/>
              <a:t>2</a:t>
            </a:fld>
            <a:endParaRPr lang="en-GB"/>
          </a:p>
        </p:txBody>
      </p:sp>
    </p:spTree>
    <p:extLst>
      <p:ext uri="{BB962C8B-B14F-4D97-AF65-F5344CB8AC3E}">
        <p14:creationId xmlns:p14="http://schemas.microsoft.com/office/powerpoint/2010/main" val="27284862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Evan Stark is a forensic social worker based in and around Connecticut in the USA. He first coined the term coercive control in 2007 and this has been discussed by academics and in research since. It finally became illegal in 2015 and was the first domestic abuse specific law to be passed in England and Wales</a:t>
            </a:r>
          </a:p>
        </p:txBody>
      </p:sp>
      <p:sp>
        <p:nvSpPr>
          <p:cNvPr id="4" name="Slide Number Placeholder 3"/>
          <p:cNvSpPr>
            <a:spLocks noGrp="1"/>
          </p:cNvSpPr>
          <p:nvPr>
            <p:ph type="sldNum" sz="quarter" idx="5"/>
          </p:nvPr>
        </p:nvSpPr>
        <p:spPr/>
        <p:txBody>
          <a:bodyPr/>
          <a:lstStyle/>
          <a:p>
            <a:fld id="{DCF21763-50B1-4616-A6CA-D68BA35591E8}" type="slidenum">
              <a:rPr lang="en-GB" smtClean="0"/>
              <a:t>5</a:t>
            </a:fld>
            <a:endParaRPr lang="en-GB"/>
          </a:p>
        </p:txBody>
      </p:sp>
    </p:spTree>
    <p:extLst>
      <p:ext uri="{BB962C8B-B14F-4D97-AF65-F5344CB8AC3E}">
        <p14:creationId xmlns:p14="http://schemas.microsoft.com/office/powerpoint/2010/main" val="4176945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the age 16? This brings this in line with the sexual age of consent, for those who are under 16 and experiencing coercive control, especially if the perpetrator is over 16 is dealt with as child abuse under the Children and Young Persons Act 1993</a:t>
            </a:r>
          </a:p>
        </p:txBody>
      </p:sp>
      <p:sp>
        <p:nvSpPr>
          <p:cNvPr id="4" name="Slide Number Placeholder 3"/>
          <p:cNvSpPr>
            <a:spLocks noGrp="1"/>
          </p:cNvSpPr>
          <p:nvPr>
            <p:ph type="sldNum" sz="quarter" idx="5"/>
          </p:nvPr>
        </p:nvSpPr>
        <p:spPr/>
        <p:txBody>
          <a:bodyPr/>
          <a:lstStyle/>
          <a:p>
            <a:fld id="{DCF21763-50B1-4616-A6CA-D68BA35591E8}" type="slidenum">
              <a:rPr lang="en-GB" smtClean="0"/>
              <a:t>6</a:t>
            </a:fld>
            <a:endParaRPr lang="en-GB"/>
          </a:p>
        </p:txBody>
      </p:sp>
    </p:spTree>
    <p:extLst>
      <p:ext uri="{BB962C8B-B14F-4D97-AF65-F5344CB8AC3E}">
        <p14:creationId xmlns:p14="http://schemas.microsoft.com/office/powerpoint/2010/main" val="1551899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reiterate, the new DA act 2021, also recognised that coercive and controlling behaviour can still occur for those post-separation as long as one of the above relationships can be met.</a:t>
            </a:r>
          </a:p>
        </p:txBody>
      </p:sp>
      <p:sp>
        <p:nvSpPr>
          <p:cNvPr id="4" name="Slide Number Placeholder 3"/>
          <p:cNvSpPr>
            <a:spLocks noGrp="1"/>
          </p:cNvSpPr>
          <p:nvPr>
            <p:ph type="sldNum" sz="quarter" idx="5"/>
          </p:nvPr>
        </p:nvSpPr>
        <p:spPr/>
        <p:txBody>
          <a:bodyPr/>
          <a:lstStyle/>
          <a:p>
            <a:fld id="{DCF21763-50B1-4616-A6CA-D68BA35591E8}" type="slidenum">
              <a:rPr lang="en-GB" smtClean="0"/>
              <a:t>9</a:t>
            </a:fld>
            <a:endParaRPr lang="en-GB"/>
          </a:p>
        </p:txBody>
      </p:sp>
    </p:spTree>
    <p:extLst>
      <p:ext uri="{BB962C8B-B14F-4D97-AF65-F5344CB8AC3E}">
        <p14:creationId xmlns:p14="http://schemas.microsoft.com/office/powerpoint/2010/main" val="39403217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2.4 million people, around 700,000 men approximately, 1.7 million women approximately, these are self-reported victims through the British crime survey and not police recorded victims</a:t>
            </a:r>
          </a:p>
          <a:p>
            <a:pPr marL="228600" indent="-228600">
              <a:buAutoNum type="arabicPeriod"/>
            </a:pPr>
            <a:r>
              <a:rPr lang="en-GB" dirty="0"/>
              <a:t>Not all victims report crimes to the police</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CF21763-50B1-4616-A6CA-D68BA35591E8}" type="slidenum">
              <a:rPr lang="en-GB" smtClean="0"/>
              <a:t>12</a:t>
            </a:fld>
            <a:endParaRPr lang="en-GB"/>
          </a:p>
        </p:txBody>
      </p:sp>
    </p:spTree>
    <p:extLst>
      <p:ext uri="{BB962C8B-B14F-4D97-AF65-F5344CB8AC3E}">
        <p14:creationId xmlns:p14="http://schemas.microsoft.com/office/powerpoint/2010/main" val="41296455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4 cases known to the media that have involved coercive control, do we know who they are? </a:t>
            </a:r>
          </a:p>
          <a:p>
            <a:r>
              <a:rPr lang="en-GB" dirty="0"/>
              <a:t>Clockwise from top-right</a:t>
            </a:r>
          </a:p>
          <a:p>
            <a:pPr marL="228600" indent="-228600">
              <a:buAutoNum type="arabicPeriod"/>
            </a:pPr>
            <a:r>
              <a:rPr lang="en-GB" dirty="0"/>
              <a:t>Ruth </a:t>
            </a:r>
            <a:r>
              <a:rPr lang="en-GB" dirty="0" err="1"/>
              <a:t>Dodsworth</a:t>
            </a:r>
            <a:r>
              <a:rPr lang="en-GB" dirty="0"/>
              <a:t> and Johnathan </a:t>
            </a:r>
            <a:r>
              <a:rPr lang="en-GB" dirty="0" err="1"/>
              <a:t>Wignall</a:t>
            </a:r>
            <a:endParaRPr lang="en-GB" dirty="0"/>
          </a:p>
          <a:p>
            <a:pPr marL="228600" indent="-228600">
              <a:buAutoNum type="arabicPeriod"/>
            </a:pPr>
            <a:r>
              <a:rPr lang="en-GB" dirty="0"/>
              <a:t>Amber Heard and Johnny Depp</a:t>
            </a:r>
          </a:p>
          <a:p>
            <a:pPr marL="228600" indent="-228600">
              <a:buAutoNum type="arabicPeriod"/>
            </a:pPr>
            <a:r>
              <a:rPr lang="en-GB" dirty="0"/>
              <a:t>Ryan Giggs and Kate </a:t>
            </a:r>
            <a:r>
              <a:rPr lang="en-GB" dirty="0" err="1"/>
              <a:t>Greville</a:t>
            </a:r>
            <a:endParaRPr lang="en-GB" dirty="0"/>
          </a:p>
          <a:p>
            <a:pPr marL="228600" indent="-228600">
              <a:buAutoNum type="arabicPeriod"/>
            </a:pPr>
            <a:r>
              <a:rPr lang="en-GB" dirty="0"/>
              <a:t>Sally </a:t>
            </a:r>
            <a:r>
              <a:rPr lang="en-GB" dirty="0" err="1"/>
              <a:t>Challen</a:t>
            </a:r>
            <a:r>
              <a:rPr lang="en-GB" dirty="0"/>
              <a:t> and Richard </a:t>
            </a:r>
            <a:r>
              <a:rPr lang="en-GB" dirty="0" err="1"/>
              <a:t>Challen</a:t>
            </a:r>
            <a:endParaRPr lang="en-GB" dirty="0"/>
          </a:p>
          <a:p>
            <a:pPr marL="228600" indent="-228600">
              <a:buAutoNum type="arabicPeriod"/>
            </a:pPr>
            <a:endParaRPr lang="en-GB" dirty="0"/>
          </a:p>
          <a:p>
            <a:pPr marL="0" indent="0">
              <a:buNone/>
            </a:pPr>
            <a:r>
              <a:rPr lang="en-GB" dirty="0"/>
              <a:t>Only one of these cases has resulted in a successful prosecution.</a:t>
            </a:r>
          </a:p>
        </p:txBody>
      </p:sp>
      <p:sp>
        <p:nvSpPr>
          <p:cNvPr id="4" name="Slide Number Placeholder 3"/>
          <p:cNvSpPr>
            <a:spLocks noGrp="1"/>
          </p:cNvSpPr>
          <p:nvPr>
            <p:ph type="sldNum" sz="quarter" idx="5"/>
          </p:nvPr>
        </p:nvSpPr>
        <p:spPr/>
        <p:txBody>
          <a:bodyPr/>
          <a:lstStyle/>
          <a:p>
            <a:fld id="{DCF21763-50B1-4616-A6CA-D68BA35591E8}" type="slidenum">
              <a:rPr lang="en-GB" smtClean="0"/>
              <a:t>13</a:t>
            </a:fld>
            <a:endParaRPr lang="en-GB"/>
          </a:p>
        </p:txBody>
      </p:sp>
    </p:spTree>
    <p:extLst>
      <p:ext uri="{BB962C8B-B14F-4D97-AF65-F5344CB8AC3E}">
        <p14:creationId xmlns:p14="http://schemas.microsoft.com/office/powerpoint/2010/main" val="7142897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married in 2002, and share two children together.</a:t>
            </a:r>
          </a:p>
          <a:p>
            <a:r>
              <a:rPr lang="en-GB" dirty="0" err="1"/>
              <a:t>Wignall</a:t>
            </a:r>
            <a:r>
              <a:rPr lang="en-GB" dirty="0"/>
              <a:t> operated the Escape Nightclub in Swansea, and during the trial it became known that his controlling behaviour escalated when the business was failing. He also assaulted her.</a:t>
            </a:r>
          </a:p>
          <a:p>
            <a:r>
              <a:rPr lang="en-GB" dirty="0"/>
              <a:t>Ruth decided not to return home one night, which led to their separation, as she was fearing for her life. He was arrested for harassment and claimed “she was my wife”</a:t>
            </a:r>
          </a:p>
          <a:p>
            <a:r>
              <a:rPr lang="en-GB" dirty="0"/>
              <a:t>Even though he was jailed for 3 years, he served around 18 months, and has since been released from Prison</a:t>
            </a:r>
          </a:p>
        </p:txBody>
      </p:sp>
      <p:sp>
        <p:nvSpPr>
          <p:cNvPr id="4" name="Slide Number Placeholder 3"/>
          <p:cNvSpPr>
            <a:spLocks noGrp="1"/>
          </p:cNvSpPr>
          <p:nvPr>
            <p:ph type="sldNum" sz="quarter" idx="5"/>
          </p:nvPr>
        </p:nvSpPr>
        <p:spPr/>
        <p:txBody>
          <a:bodyPr/>
          <a:lstStyle/>
          <a:p>
            <a:fld id="{DCF21763-50B1-4616-A6CA-D68BA35591E8}" type="slidenum">
              <a:rPr lang="en-GB" smtClean="0"/>
              <a:t>15</a:t>
            </a:fld>
            <a:endParaRPr lang="en-GB"/>
          </a:p>
        </p:txBody>
      </p:sp>
    </p:spTree>
    <p:extLst>
      <p:ext uri="{BB962C8B-B14F-4D97-AF65-F5344CB8AC3E}">
        <p14:creationId xmlns:p14="http://schemas.microsoft.com/office/powerpoint/2010/main" val="14068947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time any abuse between the couple is known is during divorce proceedings, Heard accused him of assault, but this wasn’t disclosed to police.</a:t>
            </a:r>
          </a:p>
          <a:p>
            <a:r>
              <a:rPr lang="en-GB" dirty="0"/>
              <a:t>In court documents in relation to The Sun Newspaper, Heard accuses him of controlling and coercive behaviour during her witness statement, he didn’t want her to go work or when she did, he would accuse her of cheating and would call her names when she wore clothes he didn’t approve of. Depp lost this case as it was found that 12 of the 14 claims of abuse on Heard was found to be proven in a civil court</a:t>
            </a:r>
          </a:p>
          <a:p>
            <a:r>
              <a:rPr lang="en-GB" dirty="0"/>
              <a:t>The Op-ed piece appeared in the Washington Post, in which Heard claims that she is a victim, she doesn’t name Depp at all in the article, It was aired on TV and claims have been made that Heard has been re-victimised. Heard was made out to be the crazy one and was harassed every day during the trial. Heard claimed that the jury favoured Depp due to his celebrity status.</a:t>
            </a:r>
          </a:p>
        </p:txBody>
      </p:sp>
      <p:sp>
        <p:nvSpPr>
          <p:cNvPr id="4" name="Slide Number Placeholder 3"/>
          <p:cNvSpPr>
            <a:spLocks noGrp="1"/>
          </p:cNvSpPr>
          <p:nvPr>
            <p:ph type="sldNum" sz="quarter" idx="5"/>
          </p:nvPr>
        </p:nvSpPr>
        <p:spPr/>
        <p:txBody>
          <a:bodyPr/>
          <a:lstStyle/>
          <a:p>
            <a:fld id="{DCF21763-50B1-4616-A6CA-D68BA35591E8}" type="slidenum">
              <a:rPr lang="en-GB" smtClean="0"/>
              <a:t>16</a:t>
            </a:fld>
            <a:endParaRPr lang="en-GB"/>
          </a:p>
        </p:txBody>
      </p:sp>
    </p:spTree>
    <p:extLst>
      <p:ext uri="{BB962C8B-B14F-4D97-AF65-F5344CB8AC3E}">
        <p14:creationId xmlns:p14="http://schemas.microsoft.com/office/powerpoint/2010/main" val="26537488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2017 Sally was granted permission to appeal the murder conviction, then in 2019, Sally was re-tried under the claim that she was a victim of coercive control and had mental health conditions such as bi-polar and dependant personality disorder as a result of the abuse. Sally pleaded guilty to manslaughter, the murder conviction was quashed, and she was given a 9 year and 4 month manslaughter sentence and was released immediately due to time served.</a:t>
            </a:r>
          </a:p>
        </p:txBody>
      </p:sp>
      <p:sp>
        <p:nvSpPr>
          <p:cNvPr id="4" name="Slide Number Placeholder 3"/>
          <p:cNvSpPr>
            <a:spLocks noGrp="1"/>
          </p:cNvSpPr>
          <p:nvPr>
            <p:ph type="sldNum" sz="quarter" idx="5"/>
          </p:nvPr>
        </p:nvSpPr>
        <p:spPr/>
        <p:txBody>
          <a:bodyPr/>
          <a:lstStyle/>
          <a:p>
            <a:fld id="{DCF21763-50B1-4616-A6CA-D68BA35591E8}" type="slidenum">
              <a:rPr lang="en-GB" smtClean="0"/>
              <a:t>17</a:t>
            </a:fld>
            <a:endParaRPr lang="en-GB"/>
          </a:p>
        </p:txBody>
      </p:sp>
    </p:spTree>
    <p:extLst>
      <p:ext uri="{BB962C8B-B14F-4D97-AF65-F5344CB8AC3E}">
        <p14:creationId xmlns:p14="http://schemas.microsoft.com/office/powerpoint/2010/main" val="31302413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CF21763-50B1-4616-A6CA-D68BA35591E8}" type="slidenum">
              <a:rPr lang="en-GB" smtClean="0"/>
              <a:t>20</a:t>
            </a:fld>
            <a:endParaRPr lang="en-GB"/>
          </a:p>
        </p:txBody>
      </p:sp>
    </p:spTree>
    <p:extLst>
      <p:ext uri="{BB962C8B-B14F-4D97-AF65-F5344CB8AC3E}">
        <p14:creationId xmlns:p14="http://schemas.microsoft.com/office/powerpoint/2010/main" val="1267752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2EE3B7B-C7B5-42CF-90CF-67B3D21B2314}" type="datetime1">
              <a:rPr lang="en-US" smtClean="0"/>
              <a:t>11/11/2023</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082841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7E9B64-DC09-41C8-9DE3-DA74AF8D2F97}" type="datetime1">
              <a:rPr lang="en-US" smtClean="0"/>
              <a:t>11/11/2023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dirty="0"/>
          </a:p>
        </p:txBody>
      </p:sp>
    </p:spTree>
    <p:extLst>
      <p:ext uri="{BB962C8B-B14F-4D97-AF65-F5344CB8AC3E}">
        <p14:creationId xmlns:p14="http://schemas.microsoft.com/office/powerpoint/2010/main" val="2582654094"/>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77AEB6-FCE1-4CD5-923B-84E54F1460D5}" type="datetime1">
              <a:rPr lang="en-US" smtClean="0"/>
              <a:t>11/11/2023</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5311915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67E9B64-DC09-41C8-9DE3-DA74AF8D2F97}" type="datetime1">
              <a:rPr lang="en-US" smtClean="0"/>
              <a:t>11/11/2023</a:t>
            </a:fld>
            <a:endParaRPr lang="en-US" dirty="0"/>
          </a:p>
        </p:txBody>
      </p:sp>
      <p:sp>
        <p:nvSpPr>
          <p:cNvPr id="9" name="Footer Placeholder 8"/>
          <p:cNvSpPr>
            <a:spLocks noGrp="1"/>
          </p:cNvSpPr>
          <p:nvPr>
            <p:ph type="ftr" sz="quarter" idx="11"/>
          </p:nvPr>
        </p:nvSpPr>
        <p:spPr/>
        <p:txBody>
          <a:bodyPr/>
          <a:lstStyle/>
          <a:p>
            <a:r>
              <a:rPr lang="en-US"/>
              <a:t>Sample Footer Text</a:t>
            </a:r>
            <a:endParaRPr lang="en-US" dirty="0"/>
          </a:p>
        </p:txBody>
      </p:sp>
      <p:sp>
        <p:nvSpPr>
          <p:cNvPr id="10" name="Slide Number Placeholder 9"/>
          <p:cNvSpPr>
            <a:spLocks noGrp="1"/>
          </p:cNvSpPr>
          <p:nvPr>
            <p:ph type="sldNum" sz="quarter" idx="12"/>
          </p:nvPr>
        </p:nvSpPr>
        <p:spPr/>
        <p:txBody>
          <a:bodyPr/>
          <a:lstStyle/>
          <a:p>
            <a:fld id="{6E91CC32-6A6B-4E2E-BBA1-6864F305DA26}" type="slidenum">
              <a:rPr lang="en-US" smtClean="0"/>
              <a:t>‹#›</a:t>
            </a:fld>
            <a:endParaRPr lang="en-US" dirty="0"/>
          </a:p>
        </p:txBody>
      </p:sp>
    </p:spTree>
    <p:extLst>
      <p:ext uri="{BB962C8B-B14F-4D97-AF65-F5344CB8AC3E}">
        <p14:creationId xmlns:p14="http://schemas.microsoft.com/office/powerpoint/2010/main" val="4239953257"/>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67E9B64-DC09-41C8-9DE3-DA74AF8D2F97}" type="datetime1">
              <a:rPr lang="en-US" smtClean="0"/>
              <a:t>11/11/2023</a:t>
            </a:fld>
            <a:endParaRPr lang="en-US" dirty="0"/>
          </a:p>
        </p:txBody>
      </p:sp>
      <p:sp>
        <p:nvSpPr>
          <p:cNvPr id="11" name="Footer Placeholder 10"/>
          <p:cNvSpPr>
            <a:spLocks noGrp="1"/>
          </p:cNvSpPr>
          <p:nvPr>
            <p:ph type="ftr" sz="quarter" idx="11"/>
          </p:nvPr>
        </p:nvSpPr>
        <p:spPr/>
        <p:txBody>
          <a:bodyPr/>
          <a:lstStyle/>
          <a:p>
            <a:r>
              <a:rPr lang="en-US"/>
              <a:t>Sample Footer Text</a:t>
            </a:r>
            <a:endParaRPr lang="en-US" dirty="0"/>
          </a:p>
        </p:txBody>
      </p:sp>
      <p:sp>
        <p:nvSpPr>
          <p:cNvPr id="12" name="Slide Number Placeholder 11"/>
          <p:cNvSpPr>
            <a:spLocks noGrp="1"/>
          </p:cNvSpPr>
          <p:nvPr>
            <p:ph type="sldNum" sz="quarter" idx="12"/>
          </p:nvPr>
        </p:nvSpPr>
        <p:spPr/>
        <p:txBody>
          <a:bodyPr/>
          <a:lstStyle/>
          <a:p>
            <a:fld id="{6E91CC32-6A6B-4E2E-BBA1-6864F305DA26}" type="slidenum">
              <a:rPr lang="en-US" smtClean="0"/>
              <a:t>‹#›</a:t>
            </a:fld>
            <a:endParaRPr lang="en-US" dirty="0"/>
          </a:p>
        </p:txBody>
      </p:sp>
    </p:spTree>
    <p:extLst>
      <p:ext uri="{BB962C8B-B14F-4D97-AF65-F5344CB8AC3E}">
        <p14:creationId xmlns:p14="http://schemas.microsoft.com/office/powerpoint/2010/main" val="1492361898"/>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AF59146A-335D-4B7F-86AE-5D483B1F631C}" type="datetime1">
              <a:rPr lang="en-US" smtClean="0"/>
              <a:t>11/11/2023</a:t>
            </a:fld>
            <a:endParaRPr lang="en-US"/>
          </a:p>
        </p:txBody>
      </p:sp>
      <p:sp>
        <p:nvSpPr>
          <p:cNvPr id="7" name="Footer Placeholder 6"/>
          <p:cNvSpPr>
            <a:spLocks noGrp="1"/>
          </p:cNvSpPr>
          <p:nvPr>
            <p:ph type="ftr" sz="quarter" idx="11"/>
          </p:nvPr>
        </p:nvSpPr>
        <p:spPr/>
        <p:txBody>
          <a:bodyPr/>
          <a:lstStyle/>
          <a:p>
            <a:r>
              <a:rPr lang="en-US"/>
              <a:t>Sample Footer Text</a:t>
            </a:r>
          </a:p>
        </p:txBody>
      </p:sp>
      <p:sp>
        <p:nvSpPr>
          <p:cNvPr id="8" name="Slide Number Placeholder 7"/>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7990204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DD71D8EC-8E17-4CE6-99C2-C22488572868}" type="datetime1">
              <a:rPr lang="en-US" smtClean="0"/>
              <a:t>11/11/2023</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70015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67E9B64-DC09-41C8-9DE3-DA74AF8D2F97}" type="datetime1">
              <a:rPr lang="en-US" smtClean="0"/>
              <a:t>11/11/2023</a:t>
            </a:fld>
            <a:endParaRPr lang="en-US" dirty="0"/>
          </a:p>
        </p:txBody>
      </p:sp>
      <p:sp>
        <p:nvSpPr>
          <p:cNvPr id="9" name="Footer Placeholder 8"/>
          <p:cNvSpPr>
            <a:spLocks noGrp="1"/>
          </p:cNvSpPr>
          <p:nvPr>
            <p:ph type="ftr" sz="quarter" idx="11"/>
          </p:nvPr>
        </p:nvSpPr>
        <p:spPr/>
        <p:txBody>
          <a:bodyPr/>
          <a:lstStyle/>
          <a:p>
            <a:r>
              <a:rPr lang="en-US"/>
              <a:t>Sample Footer Text</a:t>
            </a:r>
            <a:endParaRPr lang="en-US" dirty="0"/>
          </a:p>
        </p:txBody>
      </p:sp>
      <p:sp>
        <p:nvSpPr>
          <p:cNvPr id="10" name="Slide Number Placeholder 9"/>
          <p:cNvSpPr>
            <a:spLocks noGrp="1"/>
          </p:cNvSpPr>
          <p:nvPr>
            <p:ph type="sldNum" sz="quarter" idx="12"/>
          </p:nvPr>
        </p:nvSpPr>
        <p:spPr/>
        <p:txBody>
          <a:bodyPr/>
          <a:lstStyle/>
          <a:p>
            <a:fld id="{6E91CC32-6A6B-4E2E-BBA1-6864F305DA26}" type="slidenum">
              <a:rPr lang="en-US" smtClean="0"/>
              <a:t>‹#›</a:t>
            </a:fld>
            <a:endParaRPr lang="en-US" dirty="0"/>
          </a:p>
        </p:txBody>
      </p:sp>
    </p:spTree>
    <p:extLst>
      <p:ext uri="{BB962C8B-B14F-4D97-AF65-F5344CB8AC3E}">
        <p14:creationId xmlns:p14="http://schemas.microsoft.com/office/powerpoint/2010/main" val="2680431668"/>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3220A08F-2B1D-4498-A043-7C299B1C2561}" type="datetime1">
              <a:rPr lang="en-US" smtClean="0"/>
              <a:t>11/11/2023</a:t>
            </a:fld>
            <a:endParaRPr lang="en-US"/>
          </a:p>
        </p:txBody>
      </p:sp>
      <p:sp>
        <p:nvSpPr>
          <p:cNvPr id="9" name="Footer Placeholder 8"/>
          <p:cNvSpPr>
            <a:spLocks noGrp="1"/>
          </p:cNvSpPr>
          <p:nvPr>
            <p:ph type="ftr" sz="quarter" idx="11"/>
          </p:nvPr>
        </p:nvSpPr>
        <p:spPr>
          <a:xfrm>
            <a:off x="3499101" y="6356350"/>
            <a:ext cx="5911517" cy="365125"/>
          </a:xfrm>
        </p:spPr>
        <p:txBody>
          <a:bodyPr/>
          <a:lstStyle/>
          <a:p>
            <a:r>
              <a:rPr lang="en-US"/>
              <a:t>Sample Footer Text</a:t>
            </a:r>
          </a:p>
        </p:txBody>
      </p:sp>
      <p:sp>
        <p:nvSpPr>
          <p:cNvPr id="10" name="Slide Number Placeholder 9"/>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61515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7E9B64-DC09-41C8-9DE3-DA74AF8D2F97}" type="datetime1">
              <a:rPr lang="en-US" smtClean="0"/>
              <a:t>11/11/2023</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dirty="0"/>
          </a:p>
        </p:txBody>
      </p:sp>
    </p:spTree>
    <p:extLst>
      <p:ext uri="{BB962C8B-B14F-4D97-AF65-F5344CB8AC3E}">
        <p14:creationId xmlns:p14="http://schemas.microsoft.com/office/powerpoint/2010/main" val="3578018815"/>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7E9B64-DC09-41C8-9DE3-DA74AF8D2F97}" type="datetime1">
              <a:rPr lang="en-US" smtClean="0"/>
              <a:t>11/11/2023</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dirty="0"/>
          </a:p>
        </p:txBody>
      </p:sp>
    </p:spTree>
    <p:extLst>
      <p:ext uri="{BB962C8B-B14F-4D97-AF65-F5344CB8AC3E}">
        <p14:creationId xmlns:p14="http://schemas.microsoft.com/office/powerpoint/2010/main" val="1944703018"/>
      </p:ext>
    </p:extLst>
  </p:cSld>
  <p:clrMapOvr>
    <a:masterClrMapping/>
  </p:clrMapOvr>
  <p:hf hd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67E9B64-DC09-41C8-9DE3-DA74AF8D2F97}" type="datetime1">
              <a:rPr lang="en-US" smtClean="0"/>
              <a:t>11/11/2023</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r>
              <a:rPr lang="en-US"/>
              <a:t>Sample Footer Text</a:t>
            </a:r>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6E91CC32-6A6B-4E2E-BBA1-6864F305DA26}" type="slidenum">
              <a:rPr lang="en-US" smtClean="0"/>
              <a:t>‹#›</a:t>
            </a:fld>
            <a:endParaRPr lang="en-US" dirty="0"/>
          </a:p>
        </p:txBody>
      </p:sp>
    </p:spTree>
    <p:extLst>
      <p:ext uri="{BB962C8B-B14F-4D97-AF65-F5344CB8AC3E}">
        <p14:creationId xmlns:p14="http://schemas.microsoft.com/office/powerpoint/2010/main" val="3225584669"/>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Lst>
  <p:hf hdr="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legislation.gov.uk/ukpga/2015/9/section/76/2015-12-29"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DmbTqFH4x0w?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AB3D5-368B-637B-ACA1-1C2A7D934CAD}"/>
              </a:ext>
            </a:extLst>
          </p:cNvPr>
          <p:cNvSpPr>
            <a:spLocks noGrp="1"/>
          </p:cNvSpPr>
          <p:nvPr>
            <p:ph type="ctrTitle"/>
          </p:nvPr>
        </p:nvSpPr>
        <p:spPr>
          <a:xfrm>
            <a:off x="643467" y="1144020"/>
            <a:ext cx="6058194" cy="3183704"/>
          </a:xfrm>
        </p:spPr>
        <p:txBody>
          <a:bodyPr>
            <a:normAutofit/>
          </a:bodyPr>
          <a:lstStyle/>
          <a:p>
            <a:pPr defTabSz="1106424"/>
            <a:r>
              <a:rPr lang="en-GB" sz="7139" kern="1200" spc="-121" baseline="0">
                <a:solidFill>
                  <a:srgbClr val="FFFFFF"/>
                </a:solidFill>
                <a:latin typeface="+mj-lt"/>
                <a:ea typeface="+mj-ea"/>
                <a:cs typeface="+mj-cs"/>
              </a:rPr>
              <a:t>What is Coercive Control?</a:t>
            </a:r>
            <a:endParaRPr lang="en-GB"/>
          </a:p>
        </p:txBody>
      </p:sp>
      <p:sp>
        <p:nvSpPr>
          <p:cNvPr id="3" name="Subtitle 2">
            <a:extLst>
              <a:ext uri="{FF2B5EF4-FFF2-40B4-BE49-F238E27FC236}">
                <a16:creationId xmlns:a16="http://schemas.microsoft.com/office/drawing/2014/main" id="{97B35156-FAC4-5146-9874-5E2D8B8AE8EA}"/>
              </a:ext>
            </a:extLst>
          </p:cNvPr>
          <p:cNvSpPr>
            <a:spLocks noGrp="1"/>
          </p:cNvSpPr>
          <p:nvPr>
            <p:ph type="subTitle" idx="1"/>
          </p:nvPr>
        </p:nvSpPr>
        <p:spPr>
          <a:xfrm>
            <a:off x="1736005" y="4327724"/>
            <a:ext cx="4965657" cy="1386255"/>
          </a:xfrm>
        </p:spPr>
        <p:txBody>
          <a:bodyPr>
            <a:normAutofit/>
          </a:bodyPr>
          <a:lstStyle/>
          <a:p>
            <a:pPr defTabSz="1106424">
              <a:spcBef>
                <a:spcPts val="1452"/>
              </a:spcBef>
            </a:pPr>
            <a:r>
              <a:rPr lang="en-GB" sz="2662" kern="1200" cap="none" spc="0" baseline="0">
                <a:solidFill>
                  <a:schemeClr val="accent1">
                    <a:lumMod val="20000"/>
                    <a:lumOff val="80000"/>
                  </a:schemeClr>
                </a:solidFill>
                <a:latin typeface="+mn-lt"/>
                <a:ea typeface="+mn-ea"/>
                <a:cs typeface="+mn-cs"/>
              </a:rPr>
              <a:t>Katy Connelly</a:t>
            </a:r>
          </a:p>
          <a:p>
            <a:pPr defTabSz="1106424">
              <a:spcBef>
                <a:spcPts val="1452"/>
              </a:spcBef>
            </a:pPr>
            <a:r>
              <a:rPr lang="en-GB" sz="2662" kern="1200" cap="none" spc="0" baseline="0">
                <a:solidFill>
                  <a:schemeClr val="accent1">
                    <a:lumMod val="20000"/>
                    <a:lumOff val="80000"/>
                  </a:schemeClr>
                </a:solidFill>
                <a:latin typeface="+mn-lt"/>
                <a:ea typeface="+mn-ea"/>
                <a:cs typeface="+mn-cs"/>
              </a:rPr>
              <a:t>20</a:t>
            </a:r>
            <a:r>
              <a:rPr lang="en-GB" sz="2662" kern="1200" cap="none" spc="0" baseline="30000">
                <a:solidFill>
                  <a:schemeClr val="accent1">
                    <a:lumMod val="20000"/>
                    <a:lumOff val="80000"/>
                  </a:schemeClr>
                </a:solidFill>
                <a:latin typeface="+mn-lt"/>
                <a:ea typeface="+mn-ea"/>
                <a:cs typeface="+mn-cs"/>
              </a:rPr>
              <a:t>th</a:t>
            </a:r>
            <a:r>
              <a:rPr lang="en-GB" sz="2662" kern="1200" cap="none" spc="0" baseline="0">
                <a:solidFill>
                  <a:schemeClr val="accent1">
                    <a:lumMod val="20000"/>
                    <a:lumOff val="80000"/>
                  </a:schemeClr>
                </a:solidFill>
                <a:latin typeface="+mn-lt"/>
                <a:ea typeface="+mn-ea"/>
                <a:cs typeface="+mn-cs"/>
              </a:rPr>
              <a:t> November 2023</a:t>
            </a:r>
            <a:endParaRPr lang="en-GB"/>
          </a:p>
        </p:txBody>
      </p:sp>
      <p:pic>
        <p:nvPicPr>
          <p:cNvPr id="7" name="Graphic 6" descr="Question mark">
            <a:extLst>
              <a:ext uri="{FF2B5EF4-FFF2-40B4-BE49-F238E27FC236}">
                <a16:creationId xmlns:a16="http://schemas.microsoft.com/office/drawing/2014/main" id="{81F21A99-9C14-49FF-DF0E-854CCE413B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82574" y="1429334"/>
            <a:ext cx="4065959" cy="4065960"/>
          </a:xfrm>
          <a:prstGeom prst="rect">
            <a:avLst/>
          </a:prstGeom>
        </p:spPr>
      </p:pic>
    </p:spTree>
    <p:extLst>
      <p:ext uri="{BB962C8B-B14F-4D97-AF65-F5344CB8AC3E}">
        <p14:creationId xmlns:p14="http://schemas.microsoft.com/office/powerpoint/2010/main" val="778963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BB4E4DE-AFD3-C9FF-BBFD-B9C82DA4CDDF}"/>
              </a:ext>
            </a:extLst>
          </p:cNvPr>
          <p:cNvSpPr>
            <a:spLocks noGrp="1"/>
          </p:cNvSpPr>
          <p:nvPr>
            <p:ph type="title"/>
          </p:nvPr>
        </p:nvSpPr>
        <p:spPr/>
        <p:txBody>
          <a:bodyPr>
            <a:normAutofit/>
          </a:bodyPr>
          <a:lstStyle/>
          <a:p>
            <a:r>
              <a:rPr lang="en-GB" sz="4800" dirty="0"/>
              <a:t>Trigger Warning</a:t>
            </a:r>
          </a:p>
        </p:txBody>
      </p:sp>
      <p:pic>
        <p:nvPicPr>
          <p:cNvPr id="1026" name="Picture 2" descr="Trigger warnings don't work (in experimental settings) – Family Inequality">
            <a:extLst>
              <a:ext uri="{FF2B5EF4-FFF2-40B4-BE49-F238E27FC236}">
                <a16:creationId xmlns:a16="http://schemas.microsoft.com/office/drawing/2014/main" id="{6D654085-D128-EDE1-45FF-E1D19E550AB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929965" y="1935126"/>
            <a:ext cx="7343548" cy="3147235"/>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2A2DFFBD-F4EF-32AC-35D1-E4A107C5EC2D}"/>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2C9D543D-0E3F-2CD9-9192-002489988DF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6453E74-C07D-5ACA-8F52-10F555453342}"/>
              </a:ext>
            </a:extLst>
          </p:cNvPr>
          <p:cNvSpPr>
            <a:spLocks noGrp="1"/>
          </p:cNvSpPr>
          <p:nvPr>
            <p:ph type="sldNum" sz="quarter" idx="12"/>
          </p:nvPr>
        </p:nvSpPr>
        <p:spPr/>
        <p:txBody>
          <a:bodyPr/>
          <a:lstStyle/>
          <a:p>
            <a:fld id="{6E91CC32-6A6B-4E2E-BBA1-6864F305DA26}" type="slidenum">
              <a:rPr lang="en-US" smtClean="0"/>
              <a:t>2</a:t>
            </a:fld>
            <a:endParaRPr lang="en-US"/>
          </a:p>
        </p:txBody>
      </p:sp>
    </p:spTree>
    <p:extLst>
      <p:ext uri="{BB962C8B-B14F-4D97-AF65-F5344CB8AC3E}">
        <p14:creationId xmlns:p14="http://schemas.microsoft.com/office/powerpoint/2010/main" val="3171620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B18614-676E-2F7C-C665-E1DCBDD28B04}"/>
              </a:ext>
            </a:extLst>
          </p:cNvPr>
          <p:cNvSpPr>
            <a:spLocks noGrp="1"/>
          </p:cNvSpPr>
          <p:nvPr>
            <p:ph type="title"/>
          </p:nvPr>
        </p:nvSpPr>
        <p:spPr>
          <a:xfrm>
            <a:off x="8895775" y="1123837"/>
            <a:ext cx="2947482" cy="4601183"/>
          </a:xfrm>
        </p:spPr>
        <p:txBody>
          <a:bodyPr>
            <a:normAutofit/>
          </a:bodyPr>
          <a:lstStyle/>
          <a:p>
            <a:r>
              <a:rPr lang="en-GB" dirty="0"/>
              <a:t>Learning Outcomes</a:t>
            </a:r>
          </a:p>
        </p:txBody>
      </p:sp>
      <p:sp>
        <p:nvSpPr>
          <p:cNvPr id="16" name="Rectangle 15">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Date Placeholder 3">
            <a:extLst>
              <a:ext uri="{FF2B5EF4-FFF2-40B4-BE49-F238E27FC236}">
                <a16:creationId xmlns:a16="http://schemas.microsoft.com/office/drawing/2014/main" id="{535F227A-C08E-EF20-128D-79F194498A96}"/>
              </a:ext>
            </a:extLst>
          </p:cNvPr>
          <p:cNvSpPr>
            <a:spLocks noGrp="1"/>
          </p:cNvSpPr>
          <p:nvPr>
            <p:ph type="dt" sz="half" idx="10"/>
          </p:nvPr>
        </p:nvSpPr>
        <p:spPr>
          <a:xfrm>
            <a:off x="384048" y="6356350"/>
            <a:ext cx="1949577" cy="365125"/>
          </a:xfrm>
        </p:spPr>
        <p:txBody>
          <a:bodyPr>
            <a:normAutofit/>
          </a:bodyPr>
          <a:lstStyle/>
          <a:p>
            <a:pPr>
              <a:spcAft>
                <a:spcPts val="600"/>
              </a:spcAft>
            </a:pPr>
            <a:endParaRPr lang="en-US" dirty="0"/>
          </a:p>
        </p:txBody>
      </p:sp>
      <p:sp>
        <p:nvSpPr>
          <p:cNvPr id="5" name="Footer Placeholder 4">
            <a:extLst>
              <a:ext uri="{FF2B5EF4-FFF2-40B4-BE49-F238E27FC236}">
                <a16:creationId xmlns:a16="http://schemas.microsoft.com/office/drawing/2014/main" id="{B10A680A-089E-5C95-008E-B467A250C39B}"/>
              </a:ext>
            </a:extLst>
          </p:cNvPr>
          <p:cNvSpPr>
            <a:spLocks noGrp="1"/>
          </p:cNvSpPr>
          <p:nvPr>
            <p:ph type="ftr" sz="quarter" idx="11"/>
          </p:nvPr>
        </p:nvSpPr>
        <p:spPr>
          <a:xfrm>
            <a:off x="2527551" y="6356350"/>
            <a:ext cx="5911517" cy="365125"/>
          </a:xfrm>
        </p:spPr>
        <p:txBody>
          <a:bodyPr>
            <a:normAutofit/>
          </a:bodyPr>
          <a:lstStyle/>
          <a:p>
            <a:pPr algn="r">
              <a:spcAft>
                <a:spcPts val="600"/>
              </a:spcAft>
            </a:pPr>
            <a:endParaRPr lang="en-US" dirty="0"/>
          </a:p>
        </p:txBody>
      </p:sp>
      <p:sp>
        <p:nvSpPr>
          <p:cNvPr id="6" name="Slide Number Placeholder 5">
            <a:extLst>
              <a:ext uri="{FF2B5EF4-FFF2-40B4-BE49-F238E27FC236}">
                <a16:creationId xmlns:a16="http://schemas.microsoft.com/office/drawing/2014/main" id="{6F7C23F1-FB13-2EF2-D591-54040BF65393}"/>
              </a:ext>
            </a:extLst>
          </p:cNvPr>
          <p:cNvSpPr>
            <a:spLocks noGrp="1"/>
          </p:cNvSpPr>
          <p:nvPr>
            <p:ph type="sldNum" sz="quarter" idx="12"/>
          </p:nvPr>
        </p:nvSpPr>
        <p:spPr>
          <a:xfrm>
            <a:off x="10634135" y="6356350"/>
            <a:ext cx="1530927" cy="365125"/>
          </a:xfrm>
        </p:spPr>
        <p:txBody>
          <a:bodyPr>
            <a:normAutofit/>
          </a:bodyPr>
          <a:lstStyle/>
          <a:p>
            <a:pPr>
              <a:spcAft>
                <a:spcPts val="600"/>
              </a:spcAft>
            </a:pPr>
            <a:fld id="{6E91CC32-6A6B-4E2E-BBA1-6864F305DA26}" type="slidenum">
              <a:rPr lang="en-US" smtClean="0"/>
              <a:pPr>
                <a:spcAft>
                  <a:spcPts val="600"/>
                </a:spcAft>
              </a:pPr>
              <a:t>3</a:t>
            </a:fld>
            <a:endParaRPr lang="en-US"/>
          </a:p>
        </p:txBody>
      </p:sp>
      <p:graphicFrame>
        <p:nvGraphicFramePr>
          <p:cNvPr id="10" name="Content Placeholder 2">
            <a:extLst>
              <a:ext uri="{FF2B5EF4-FFF2-40B4-BE49-F238E27FC236}">
                <a16:creationId xmlns:a16="http://schemas.microsoft.com/office/drawing/2014/main" id="{0723FFA1-7F9B-0F2E-C9AD-183AA1C0EEA2}"/>
              </a:ext>
            </a:extLst>
          </p:cNvPr>
          <p:cNvGraphicFramePr>
            <a:graphicFrameLocks noGrp="1"/>
          </p:cNvGraphicFramePr>
          <p:nvPr>
            <p:ph idx="1"/>
            <p:extLst>
              <p:ext uri="{D42A27DB-BD31-4B8C-83A1-F6EECF244321}">
                <p14:modId xmlns:p14="http://schemas.microsoft.com/office/powerpoint/2010/main" val="2110569918"/>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71851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Study group at table in cafeteria">
            <a:extLst>
              <a:ext uri="{FF2B5EF4-FFF2-40B4-BE49-F238E27FC236}">
                <a16:creationId xmlns:a16="http://schemas.microsoft.com/office/drawing/2014/main" id="{E78FDE99-0920-7CD8-957E-BBC0D3F28342}"/>
              </a:ext>
            </a:extLst>
          </p:cNvPr>
          <p:cNvPicPr>
            <a:picLocks noChangeAspect="1"/>
          </p:cNvPicPr>
          <p:nvPr/>
        </p:nvPicPr>
        <p:blipFill>
          <a:blip r:embed="rId2">
            <a:extLst>
              <a:ext uri="{28A0092B-C50C-407E-A947-70E740481C1C}">
                <a14:useLocalDpi xmlns:a14="http://schemas.microsoft.com/office/drawing/2010/main" val="0"/>
              </a:ext>
            </a:extLst>
          </a:blip>
          <a:srcRect l="11004" r="11004"/>
          <a:stretch/>
        </p:blipFill>
        <p:spPr>
          <a:xfrm>
            <a:off x="4157001" y="-1"/>
            <a:ext cx="8035000" cy="6858001"/>
          </a:xfrm>
          <a:custGeom>
            <a:avLst/>
            <a:gdLst/>
            <a:ahLst/>
            <a:cxnLst/>
            <a:rect l="l" t="t" r="r" b="b"/>
            <a:pathLst>
              <a:path w="8035000" h="6858001">
                <a:moveTo>
                  <a:pt x="0" y="0"/>
                </a:moveTo>
                <a:lnTo>
                  <a:pt x="8035000" y="0"/>
                </a:lnTo>
                <a:lnTo>
                  <a:pt x="8035000" y="6858001"/>
                </a:lnTo>
                <a:lnTo>
                  <a:pt x="137897" y="6858001"/>
                </a:lnTo>
                <a:lnTo>
                  <a:pt x="274509" y="6844229"/>
                </a:lnTo>
                <a:cubicBezTo>
                  <a:pt x="583423" y="6781017"/>
                  <a:pt x="815799" y="6507690"/>
                  <a:pt x="815799" y="6180089"/>
                </a:cubicBezTo>
                <a:lnTo>
                  <a:pt x="815799" y="677915"/>
                </a:lnTo>
                <a:cubicBezTo>
                  <a:pt x="815799" y="303514"/>
                  <a:pt x="512287" y="2"/>
                  <a:pt x="137886" y="2"/>
                </a:cubicBezTo>
                <a:lnTo>
                  <a:pt x="0" y="2"/>
                </a:lnTo>
                <a:close/>
              </a:path>
            </a:pathLst>
          </a:custGeom>
          <a:noFill/>
        </p:spPr>
      </p:pic>
      <p:sp>
        <p:nvSpPr>
          <p:cNvPr id="2" name="Title 1">
            <a:extLst>
              <a:ext uri="{FF2B5EF4-FFF2-40B4-BE49-F238E27FC236}">
                <a16:creationId xmlns:a16="http://schemas.microsoft.com/office/drawing/2014/main" id="{B6215EF7-4024-E635-E62D-5B3335FA2F23}"/>
              </a:ext>
            </a:extLst>
          </p:cNvPr>
          <p:cNvSpPr>
            <a:spLocks noGrp="1"/>
          </p:cNvSpPr>
          <p:nvPr>
            <p:ph type="ctrTitle"/>
          </p:nvPr>
        </p:nvSpPr>
        <p:spPr>
          <a:xfrm>
            <a:off x="312252" y="752137"/>
            <a:ext cx="3944703" cy="985224"/>
          </a:xfrm>
        </p:spPr>
        <p:txBody>
          <a:bodyPr anchor="t">
            <a:normAutofit/>
          </a:bodyPr>
          <a:lstStyle/>
          <a:p>
            <a:r>
              <a:rPr lang="en-GB" sz="4800" dirty="0"/>
              <a:t>Task: </a:t>
            </a:r>
          </a:p>
        </p:txBody>
      </p:sp>
      <p:sp>
        <p:nvSpPr>
          <p:cNvPr id="12" name="Subtitle 2">
            <a:extLst>
              <a:ext uri="{FF2B5EF4-FFF2-40B4-BE49-F238E27FC236}">
                <a16:creationId xmlns:a16="http://schemas.microsoft.com/office/drawing/2014/main" id="{04C94D4B-2E88-0A95-68EA-01BC1B390F71}"/>
              </a:ext>
            </a:extLst>
          </p:cNvPr>
          <p:cNvSpPr>
            <a:spLocks noGrp="1"/>
          </p:cNvSpPr>
          <p:nvPr>
            <p:ph type="subTitle" idx="1"/>
          </p:nvPr>
        </p:nvSpPr>
        <p:spPr>
          <a:xfrm>
            <a:off x="241132" y="2312902"/>
            <a:ext cx="4381668" cy="2807738"/>
          </a:xfrm>
        </p:spPr>
        <p:txBody>
          <a:bodyPr anchor="b">
            <a:normAutofit/>
          </a:bodyPr>
          <a:lstStyle/>
          <a:p>
            <a:r>
              <a:rPr lang="en-US" sz="2800" dirty="0"/>
              <a:t>In pairs discuss what you think is meant by Coercive Control and give an example of where you have heard the term previously.</a:t>
            </a:r>
          </a:p>
          <a:p>
            <a:r>
              <a:rPr lang="en-US" sz="2800" dirty="0"/>
              <a:t>(5 Minutes)</a:t>
            </a:r>
          </a:p>
        </p:txBody>
      </p:sp>
      <p:sp>
        <p:nvSpPr>
          <p:cNvPr id="4" name="Date Placeholder 3">
            <a:extLst>
              <a:ext uri="{FF2B5EF4-FFF2-40B4-BE49-F238E27FC236}">
                <a16:creationId xmlns:a16="http://schemas.microsoft.com/office/drawing/2014/main" id="{0F481DEA-A1F7-AC5A-E5BC-96B609CC497B}"/>
              </a:ext>
            </a:extLst>
          </p:cNvPr>
          <p:cNvSpPr>
            <a:spLocks noGrp="1"/>
          </p:cNvSpPr>
          <p:nvPr>
            <p:ph type="dt" sz="half" idx="10"/>
          </p:nvPr>
        </p:nvSpPr>
        <p:spPr/>
        <p:txBody>
          <a:bodyPr>
            <a:normAutofit/>
          </a:bodyPr>
          <a:lstStyle/>
          <a:p>
            <a:pPr>
              <a:spcAft>
                <a:spcPts val="600"/>
              </a:spcAft>
            </a:pPr>
            <a:endParaRPr lang="en-US" dirty="0"/>
          </a:p>
        </p:txBody>
      </p:sp>
      <p:sp>
        <p:nvSpPr>
          <p:cNvPr id="5" name="Footer Placeholder 4">
            <a:extLst>
              <a:ext uri="{FF2B5EF4-FFF2-40B4-BE49-F238E27FC236}">
                <a16:creationId xmlns:a16="http://schemas.microsoft.com/office/drawing/2014/main" id="{DBFD1F2F-F885-CDF7-C587-CEE0EA586189}"/>
              </a:ext>
            </a:extLst>
          </p:cNvPr>
          <p:cNvSpPr>
            <a:spLocks noGrp="1"/>
          </p:cNvSpPr>
          <p:nvPr>
            <p:ph type="ftr" sz="quarter" idx="11"/>
          </p:nvPr>
        </p:nvSpPr>
        <p:spPr/>
        <p:txBody>
          <a:bodyPr>
            <a:normAutofit/>
          </a:bodyPr>
          <a:lstStyle/>
          <a:p>
            <a:pPr>
              <a:spcAft>
                <a:spcPts val="600"/>
              </a:spcAft>
            </a:pPr>
            <a:endParaRPr lang="en-US" dirty="0">
              <a:solidFill>
                <a:srgbClr val="FFFFFF"/>
              </a:solidFill>
            </a:endParaRPr>
          </a:p>
        </p:txBody>
      </p:sp>
      <p:sp>
        <p:nvSpPr>
          <p:cNvPr id="6" name="Slide Number Placeholder 5">
            <a:extLst>
              <a:ext uri="{FF2B5EF4-FFF2-40B4-BE49-F238E27FC236}">
                <a16:creationId xmlns:a16="http://schemas.microsoft.com/office/drawing/2014/main" id="{66B1EFFD-9826-490A-8EE2-093470C1661B}"/>
              </a:ext>
            </a:extLst>
          </p:cNvPr>
          <p:cNvSpPr>
            <a:spLocks noGrp="1"/>
          </p:cNvSpPr>
          <p:nvPr>
            <p:ph type="sldNum" sz="quarter" idx="12"/>
          </p:nvPr>
        </p:nvSpPr>
        <p:spPr/>
        <p:txBody>
          <a:bodyPr>
            <a:normAutofit/>
          </a:bodyPr>
          <a:lstStyle/>
          <a:p>
            <a:pPr>
              <a:spcAft>
                <a:spcPts val="600"/>
              </a:spcAft>
            </a:pPr>
            <a:fld id="{6E91CC32-6A6B-4E2E-BBA1-6864F305DA26}" type="slidenum">
              <a:rPr lang="en-US">
                <a:solidFill>
                  <a:srgbClr val="FFFFFF"/>
                </a:solidFill>
              </a:rPr>
              <a:pPr>
                <a:spcAft>
                  <a:spcPts val="600"/>
                </a:spcAft>
              </a:pPr>
              <a:t>4</a:t>
            </a:fld>
            <a:endParaRPr lang="en-US">
              <a:solidFill>
                <a:srgbClr val="FFFFFF"/>
              </a:solidFill>
            </a:endParaRPr>
          </a:p>
        </p:txBody>
      </p:sp>
    </p:spTree>
    <p:extLst>
      <p:ext uri="{BB962C8B-B14F-4D97-AF65-F5344CB8AC3E}">
        <p14:creationId xmlns:p14="http://schemas.microsoft.com/office/powerpoint/2010/main" val="1357353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9" name="Rectangle 1058">
            <a:extLst>
              <a:ext uri="{FF2B5EF4-FFF2-40B4-BE49-F238E27FC236}">
                <a16:creationId xmlns:a16="http://schemas.microsoft.com/office/drawing/2014/main" id="{4F645BF8-7885-4398-80BC-4C0DF24F5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61" name="Rectangle 1060">
            <a:extLst>
              <a:ext uri="{FF2B5EF4-FFF2-40B4-BE49-F238E27FC236}">
                <a16:creationId xmlns:a16="http://schemas.microsoft.com/office/drawing/2014/main" id="{3212FB65-CD2B-4005-B910-132DCE19F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63" name="Rectangle 1062">
            <a:extLst>
              <a:ext uri="{FF2B5EF4-FFF2-40B4-BE49-F238E27FC236}">
                <a16:creationId xmlns:a16="http://schemas.microsoft.com/office/drawing/2014/main" id="{681577AD-DA5F-48B3-8FB9-5199BA9EE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5350"/>
            <a:ext cx="4642228" cy="5330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Title 6">
            <a:extLst>
              <a:ext uri="{FF2B5EF4-FFF2-40B4-BE49-F238E27FC236}">
                <a16:creationId xmlns:a16="http://schemas.microsoft.com/office/drawing/2014/main" id="{9CB4ED01-7596-768E-CFBB-D1E1B74AB206}"/>
              </a:ext>
            </a:extLst>
          </p:cNvPr>
          <p:cNvSpPr>
            <a:spLocks noGrp="1"/>
          </p:cNvSpPr>
          <p:nvPr>
            <p:ph type="title"/>
          </p:nvPr>
        </p:nvSpPr>
        <p:spPr>
          <a:xfrm>
            <a:off x="289249" y="1123837"/>
            <a:ext cx="4016116" cy="1255469"/>
          </a:xfrm>
        </p:spPr>
        <p:txBody>
          <a:bodyPr vert="horz" lIns="91440" tIns="45720" rIns="91440" bIns="45720" rtlCol="0" anchor="ctr">
            <a:normAutofit/>
          </a:bodyPr>
          <a:lstStyle/>
          <a:p>
            <a:r>
              <a:rPr lang="en-US" b="1"/>
              <a:t>Concept of Coercive Control</a:t>
            </a:r>
          </a:p>
        </p:txBody>
      </p:sp>
      <p:sp>
        <p:nvSpPr>
          <p:cNvPr id="8" name="Content Placeholder 7">
            <a:extLst>
              <a:ext uri="{FF2B5EF4-FFF2-40B4-BE49-F238E27FC236}">
                <a16:creationId xmlns:a16="http://schemas.microsoft.com/office/drawing/2014/main" id="{413C5339-8317-1533-6F30-C733D12DEC10}"/>
              </a:ext>
            </a:extLst>
          </p:cNvPr>
          <p:cNvSpPr>
            <a:spLocks noGrp="1"/>
          </p:cNvSpPr>
          <p:nvPr>
            <p:ph sz="half" idx="1"/>
          </p:nvPr>
        </p:nvSpPr>
        <p:spPr>
          <a:xfrm>
            <a:off x="289249" y="2510395"/>
            <a:ext cx="4016116" cy="3274586"/>
          </a:xfrm>
        </p:spPr>
        <p:txBody>
          <a:bodyPr vert="horz" lIns="91440" tIns="45720" rIns="91440" bIns="45720" rtlCol="0" anchor="t">
            <a:noAutofit/>
          </a:bodyPr>
          <a:lstStyle/>
          <a:p>
            <a:pPr marL="0" indent="0">
              <a:buNone/>
            </a:pPr>
            <a:r>
              <a:rPr lang="en-US" sz="2600" b="1" i="1" dirty="0">
                <a:solidFill>
                  <a:srgbClr val="FFFFFF"/>
                </a:solidFill>
                <a:effectLst/>
              </a:rPr>
              <a:t>It is a pattern of behavior which seeks to take away the victim’s liberty or freedom, to strip away their sense of self.  It is not just women’s bodily integrity which is violated but also their human rights. (Evan Stark 2007)</a:t>
            </a:r>
          </a:p>
        </p:txBody>
      </p:sp>
      <p:pic>
        <p:nvPicPr>
          <p:cNvPr id="1028" name="Picture 4" descr="Image result for Professor Evan Stark">
            <a:extLst>
              <a:ext uri="{FF2B5EF4-FFF2-40B4-BE49-F238E27FC236}">
                <a16:creationId xmlns:a16="http://schemas.microsoft.com/office/drawing/2014/main" id="{3118836E-C23A-2FD7-1F59-141A90727AA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4642229" y="1508182"/>
            <a:ext cx="7260522" cy="3793623"/>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1E6C9474-0630-BC63-6E7B-378DCFB93A32}"/>
              </a:ext>
            </a:extLst>
          </p:cNvPr>
          <p:cNvSpPr>
            <a:spLocks noGrp="1"/>
          </p:cNvSpPr>
          <p:nvPr>
            <p:ph type="dt" sz="half" idx="10"/>
          </p:nvPr>
        </p:nvSpPr>
        <p:spPr>
          <a:xfrm>
            <a:off x="262465" y="6356350"/>
            <a:ext cx="2743200" cy="365125"/>
          </a:xfrm>
        </p:spPr>
        <p:txBody>
          <a:bodyPr vert="horz" lIns="91440" tIns="45720" rIns="91440" bIns="45720" rtlCol="0" anchor="ctr">
            <a:normAutofit/>
          </a:bodyPr>
          <a:lstStyle/>
          <a:p>
            <a:pPr>
              <a:spcAft>
                <a:spcPts val="600"/>
              </a:spcAft>
            </a:pPr>
            <a:endParaRPr lang="en-US" kern="1200" dirty="0">
              <a:solidFill>
                <a:schemeClr val="tx1">
                  <a:lumMod val="50000"/>
                  <a:lumOff val="50000"/>
                </a:schemeClr>
              </a:solidFill>
              <a:latin typeface="+mn-lt"/>
              <a:ea typeface="+mn-ea"/>
              <a:cs typeface="+mn-cs"/>
            </a:endParaRPr>
          </a:p>
        </p:txBody>
      </p:sp>
      <p:sp>
        <p:nvSpPr>
          <p:cNvPr id="5" name="Footer Placeholder 4">
            <a:extLst>
              <a:ext uri="{FF2B5EF4-FFF2-40B4-BE49-F238E27FC236}">
                <a16:creationId xmlns:a16="http://schemas.microsoft.com/office/drawing/2014/main" id="{55C8C1BA-0566-6F9F-C02E-68DF756BC260}"/>
              </a:ext>
            </a:extLst>
          </p:cNvPr>
          <p:cNvSpPr>
            <a:spLocks noGrp="1"/>
          </p:cNvSpPr>
          <p:nvPr>
            <p:ph type="ftr" sz="quarter" idx="11"/>
          </p:nvPr>
        </p:nvSpPr>
        <p:spPr>
          <a:xfrm>
            <a:off x="3869268" y="6356350"/>
            <a:ext cx="5911517" cy="365125"/>
          </a:xfrm>
        </p:spPr>
        <p:txBody>
          <a:bodyPr vert="horz" lIns="91440" tIns="45720" rIns="91440" bIns="45720" rtlCol="0" anchor="ctr">
            <a:normAutofit/>
          </a:bodyPr>
          <a:lstStyle/>
          <a:p>
            <a:pPr>
              <a:spcAft>
                <a:spcPts val="600"/>
              </a:spcAft>
            </a:pPr>
            <a:endParaRPr lang="en-US" kern="1200" dirty="0">
              <a:solidFill>
                <a:schemeClr val="tx1">
                  <a:lumMod val="50000"/>
                  <a:lumOff val="50000"/>
                </a:schemeClr>
              </a:solidFill>
              <a:latin typeface="+mn-lt"/>
              <a:ea typeface="+mn-ea"/>
              <a:cs typeface="+mn-cs"/>
            </a:endParaRPr>
          </a:p>
        </p:txBody>
      </p:sp>
      <p:sp>
        <p:nvSpPr>
          <p:cNvPr id="6" name="Slide Number Placeholder 5">
            <a:extLst>
              <a:ext uri="{FF2B5EF4-FFF2-40B4-BE49-F238E27FC236}">
                <a16:creationId xmlns:a16="http://schemas.microsoft.com/office/drawing/2014/main" id="{7AC5800C-959E-B856-8A4E-C249B29C709A}"/>
              </a:ext>
            </a:extLst>
          </p:cNvPr>
          <p:cNvSpPr>
            <a:spLocks noGrp="1"/>
          </p:cNvSpPr>
          <p:nvPr>
            <p:ph type="sldNum" sz="quarter" idx="12"/>
          </p:nvPr>
        </p:nvSpPr>
        <p:spPr>
          <a:xfrm>
            <a:off x="10634135" y="6356350"/>
            <a:ext cx="1530927" cy="365125"/>
          </a:xfrm>
        </p:spPr>
        <p:txBody>
          <a:bodyPr vert="horz" lIns="91440" tIns="45720" rIns="91440" bIns="45720" rtlCol="0" anchor="ctr">
            <a:normAutofit/>
          </a:bodyPr>
          <a:lstStyle/>
          <a:p>
            <a:pPr>
              <a:spcAft>
                <a:spcPts val="600"/>
              </a:spcAft>
            </a:pPr>
            <a:fld id="{6E91CC32-6A6B-4E2E-BBA1-6864F305DA26}" type="slidenum">
              <a:rPr lang="en-US" b="1" kern="1200" dirty="0">
                <a:solidFill>
                  <a:schemeClr val="accent1"/>
                </a:solidFill>
                <a:latin typeface="+mn-lt"/>
                <a:ea typeface="+mn-ea"/>
                <a:cs typeface="+mn-cs"/>
              </a:rPr>
              <a:pPr>
                <a:spcAft>
                  <a:spcPts val="600"/>
                </a:spcAft>
              </a:pPr>
              <a:t>5</a:t>
            </a:fld>
            <a:endParaRPr lang="en-US" b="1" kern="1200" dirty="0">
              <a:solidFill>
                <a:schemeClr val="accent1"/>
              </a:solidFill>
              <a:latin typeface="+mn-lt"/>
              <a:ea typeface="+mn-ea"/>
              <a:cs typeface="+mn-cs"/>
            </a:endParaRPr>
          </a:p>
        </p:txBody>
      </p:sp>
    </p:spTree>
    <p:extLst>
      <p:ext uri="{BB962C8B-B14F-4D97-AF65-F5344CB8AC3E}">
        <p14:creationId xmlns:p14="http://schemas.microsoft.com/office/powerpoint/2010/main" val="4060603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8" name="Title 7">
            <a:extLst>
              <a:ext uri="{FF2B5EF4-FFF2-40B4-BE49-F238E27FC236}">
                <a16:creationId xmlns:a16="http://schemas.microsoft.com/office/drawing/2014/main" id="{7B4F3369-C21A-38B1-D678-14BBB5976F2A}"/>
              </a:ext>
            </a:extLst>
          </p:cNvPr>
          <p:cNvSpPr>
            <a:spLocks noGrp="1"/>
          </p:cNvSpPr>
          <p:nvPr>
            <p:ph type="title"/>
          </p:nvPr>
        </p:nvSpPr>
        <p:spPr>
          <a:xfrm>
            <a:off x="1600754" y="1087374"/>
            <a:ext cx="8983489" cy="1000978"/>
          </a:xfrm>
        </p:spPr>
        <p:txBody>
          <a:bodyPr>
            <a:normAutofit/>
          </a:bodyPr>
          <a:lstStyle/>
          <a:p>
            <a:r>
              <a:rPr lang="en-GB" dirty="0"/>
              <a:t>Coercive Control Law</a:t>
            </a:r>
          </a:p>
        </p:txBody>
      </p:sp>
      <p:sp>
        <p:nvSpPr>
          <p:cNvPr id="18" name="Rectangle 17">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9" name="Content Placeholder 8">
            <a:extLst>
              <a:ext uri="{FF2B5EF4-FFF2-40B4-BE49-F238E27FC236}">
                <a16:creationId xmlns:a16="http://schemas.microsoft.com/office/drawing/2014/main" id="{F1230DB2-2EF9-0524-FD65-4BFEFC9A5B8F}"/>
              </a:ext>
            </a:extLst>
          </p:cNvPr>
          <p:cNvSpPr>
            <a:spLocks noGrp="1"/>
          </p:cNvSpPr>
          <p:nvPr>
            <p:ph idx="1"/>
          </p:nvPr>
        </p:nvSpPr>
        <p:spPr>
          <a:xfrm>
            <a:off x="1279019" y="2535446"/>
            <a:ext cx="10117852" cy="3554457"/>
          </a:xfrm>
        </p:spPr>
        <p:txBody>
          <a:bodyPr>
            <a:noAutofit/>
          </a:bodyPr>
          <a:lstStyle/>
          <a:p>
            <a:r>
              <a:rPr lang="en-GB" sz="2400" dirty="0">
                <a:solidFill>
                  <a:schemeClr val="tx1"/>
                </a:solidFill>
              </a:rPr>
              <a:t>First came force on the 29</a:t>
            </a:r>
            <a:r>
              <a:rPr lang="en-GB" sz="2400" baseline="30000" dirty="0">
                <a:solidFill>
                  <a:schemeClr val="tx1"/>
                </a:solidFill>
              </a:rPr>
              <a:t>th</a:t>
            </a:r>
            <a:r>
              <a:rPr lang="en-GB" sz="2400" dirty="0">
                <a:solidFill>
                  <a:schemeClr val="tx1"/>
                </a:solidFill>
              </a:rPr>
              <a:t> December 2015.</a:t>
            </a:r>
          </a:p>
          <a:p>
            <a:r>
              <a:rPr lang="en-GB" sz="2400" dirty="0">
                <a:solidFill>
                  <a:schemeClr val="tx1"/>
                </a:solidFill>
              </a:rPr>
              <a:t>Applies to anyone ages 16 or over</a:t>
            </a:r>
          </a:p>
          <a:p>
            <a:r>
              <a:rPr lang="en-GB" sz="2400" dirty="0">
                <a:solidFill>
                  <a:schemeClr val="tx1"/>
                </a:solidFill>
              </a:rPr>
              <a:t>Carries a prison sentence of up to 5 years</a:t>
            </a:r>
          </a:p>
          <a:p>
            <a:r>
              <a:rPr lang="en-GB" sz="2400" dirty="0">
                <a:solidFill>
                  <a:schemeClr val="tx1"/>
                </a:solidFill>
              </a:rPr>
              <a:t>Aim is “close a gap in the law around patterns of coercive and controlling behaviour during a relationship between intimate partners, former partners who still live together, or family members” (Home Office, 2015a)</a:t>
            </a:r>
          </a:p>
          <a:p>
            <a:r>
              <a:rPr lang="en-GB" sz="2400" dirty="0">
                <a:solidFill>
                  <a:schemeClr val="tx1"/>
                </a:solidFill>
              </a:rPr>
              <a:t>DA Act (2021) strengthens this law by now covering post-separation coercive control</a:t>
            </a:r>
          </a:p>
        </p:txBody>
      </p:sp>
      <p:sp>
        <p:nvSpPr>
          <p:cNvPr id="5" name="Date Placeholder 4">
            <a:extLst>
              <a:ext uri="{FF2B5EF4-FFF2-40B4-BE49-F238E27FC236}">
                <a16:creationId xmlns:a16="http://schemas.microsoft.com/office/drawing/2014/main" id="{E7FE755E-BDEE-9850-D6B0-7E2A05CD1F9A}"/>
              </a:ext>
            </a:extLst>
          </p:cNvPr>
          <p:cNvSpPr>
            <a:spLocks noGrp="1"/>
          </p:cNvSpPr>
          <p:nvPr>
            <p:ph type="dt" sz="half" idx="10"/>
          </p:nvPr>
        </p:nvSpPr>
        <p:spPr>
          <a:xfrm>
            <a:off x="262465" y="6356350"/>
            <a:ext cx="2743200" cy="365125"/>
          </a:xfrm>
        </p:spPr>
        <p:txBody>
          <a:bodyPr>
            <a:normAutofit/>
          </a:bodyPr>
          <a:lstStyle/>
          <a:p>
            <a:endParaRPr lang="en-US" dirty="0"/>
          </a:p>
        </p:txBody>
      </p:sp>
      <p:sp>
        <p:nvSpPr>
          <p:cNvPr id="6" name="Footer Placeholder 5">
            <a:extLst>
              <a:ext uri="{FF2B5EF4-FFF2-40B4-BE49-F238E27FC236}">
                <a16:creationId xmlns:a16="http://schemas.microsoft.com/office/drawing/2014/main" id="{E01840DD-75FC-8A60-37D3-4199802601BE}"/>
              </a:ext>
            </a:extLst>
          </p:cNvPr>
          <p:cNvSpPr>
            <a:spLocks noGrp="1"/>
          </p:cNvSpPr>
          <p:nvPr>
            <p:ph type="ftr" sz="quarter" idx="11"/>
          </p:nvPr>
        </p:nvSpPr>
        <p:spPr>
          <a:xfrm>
            <a:off x="3869268" y="6356350"/>
            <a:ext cx="5911517" cy="365125"/>
          </a:xfrm>
        </p:spPr>
        <p:txBody>
          <a:bodyPr>
            <a:normAutofit/>
          </a:bodyPr>
          <a:lstStyle/>
          <a:p>
            <a:pPr>
              <a:spcAft>
                <a:spcPts val="600"/>
              </a:spcAft>
            </a:pPr>
            <a:r>
              <a:rPr lang="en-US"/>
              <a:t>Home Office (2021)</a:t>
            </a:r>
          </a:p>
        </p:txBody>
      </p:sp>
      <p:sp>
        <p:nvSpPr>
          <p:cNvPr id="7" name="Slide Number Placeholder 6">
            <a:extLst>
              <a:ext uri="{FF2B5EF4-FFF2-40B4-BE49-F238E27FC236}">
                <a16:creationId xmlns:a16="http://schemas.microsoft.com/office/drawing/2014/main" id="{B0A324CB-F8B1-F73C-B838-E0CEB21C50E6}"/>
              </a:ext>
            </a:extLst>
          </p:cNvPr>
          <p:cNvSpPr>
            <a:spLocks noGrp="1"/>
          </p:cNvSpPr>
          <p:nvPr>
            <p:ph type="sldNum" sz="quarter" idx="12"/>
          </p:nvPr>
        </p:nvSpPr>
        <p:spPr>
          <a:xfrm>
            <a:off x="10634135" y="6356350"/>
            <a:ext cx="1530927" cy="365125"/>
          </a:xfrm>
        </p:spPr>
        <p:txBody>
          <a:bodyPr>
            <a:normAutofit/>
          </a:bodyPr>
          <a:lstStyle/>
          <a:p>
            <a:pPr>
              <a:spcAft>
                <a:spcPts val="600"/>
              </a:spcAft>
            </a:pPr>
            <a:fld id="{6E91CC32-6A6B-4E2E-BBA1-6864F305DA26}" type="slidenum">
              <a:rPr lang="en-US" smtClean="0"/>
              <a:pPr>
                <a:spcAft>
                  <a:spcPts val="600"/>
                </a:spcAft>
              </a:pPr>
              <a:t>6</a:t>
            </a:fld>
            <a:endParaRPr lang="en-US"/>
          </a:p>
        </p:txBody>
      </p:sp>
    </p:spTree>
    <p:extLst>
      <p:ext uri="{BB962C8B-B14F-4D97-AF65-F5344CB8AC3E}">
        <p14:creationId xmlns:p14="http://schemas.microsoft.com/office/powerpoint/2010/main" val="1095961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F046289-E980-385A-3FBD-B4F697FAC0CD}"/>
              </a:ext>
            </a:extLst>
          </p:cNvPr>
          <p:cNvSpPr>
            <a:spLocks noGrp="1"/>
          </p:cNvSpPr>
          <p:nvPr>
            <p:ph type="title"/>
          </p:nvPr>
        </p:nvSpPr>
        <p:spPr>
          <a:xfrm>
            <a:off x="1600754" y="1087374"/>
            <a:ext cx="8983489" cy="1000978"/>
          </a:xfrm>
        </p:spPr>
        <p:txBody>
          <a:bodyPr>
            <a:normAutofit/>
          </a:bodyPr>
          <a:lstStyle/>
          <a:p>
            <a:r>
              <a:rPr lang="en-GB" dirty="0"/>
              <a:t>Legal Definition</a:t>
            </a:r>
          </a:p>
        </p:txBody>
      </p:sp>
      <p:sp>
        <p:nvSpPr>
          <p:cNvPr id="15" name="Rectangle 14">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C0483C7B-371E-ECDB-2960-E3CC31BEF15E}"/>
              </a:ext>
            </a:extLst>
          </p:cNvPr>
          <p:cNvSpPr>
            <a:spLocks noGrp="1"/>
          </p:cNvSpPr>
          <p:nvPr>
            <p:ph idx="1"/>
          </p:nvPr>
        </p:nvSpPr>
        <p:spPr>
          <a:xfrm>
            <a:off x="1279018" y="2668669"/>
            <a:ext cx="8983489" cy="3554457"/>
          </a:xfrm>
        </p:spPr>
        <p:txBody>
          <a:bodyPr>
            <a:normAutofit lnSpcReduction="10000"/>
          </a:bodyPr>
          <a:lstStyle/>
          <a:p>
            <a:pPr marL="0" indent="0">
              <a:buNone/>
            </a:pPr>
            <a:r>
              <a:rPr lang="en-GB" sz="2400" b="0" i="0" u="none" strike="noStrike" dirty="0">
                <a:solidFill>
                  <a:schemeClr val="tx1"/>
                </a:solidFill>
                <a:effectLst/>
                <a:latin typeface="Lato" panose="020F0502020204030203" pitchFamily="34" charset="0"/>
                <a:hlinkClick r:id="rId2">
                  <a:extLst>
                    <a:ext uri="{A12FA001-AC4F-418D-AE19-62706E023703}">
                      <ahyp:hlinkClr xmlns:ahyp="http://schemas.microsoft.com/office/drawing/2018/hyperlinkcolor" val="tx"/>
                    </a:ext>
                  </a:extLst>
                </a:hlinkClick>
              </a:rPr>
              <a:t>Section 76 SCA 2015</a:t>
            </a:r>
            <a:r>
              <a:rPr lang="en-GB" sz="2400" b="0" i="0" dirty="0">
                <a:solidFill>
                  <a:schemeClr val="tx1"/>
                </a:solidFill>
                <a:effectLst/>
                <a:latin typeface="Lato" panose="020F0502020204030203" pitchFamily="34" charset="0"/>
              </a:rPr>
              <a:t> provides that an offence is committed by a suspect against a victim if:</a:t>
            </a:r>
          </a:p>
          <a:p>
            <a:r>
              <a:rPr lang="en-GB" sz="2400" dirty="0">
                <a:solidFill>
                  <a:schemeClr val="tx1"/>
                </a:solidFill>
                <a:latin typeface="Lato" panose="020F0502020204030203" pitchFamily="34" charset="0"/>
              </a:rPr>
              <a:t>Suspect </a:t>
            </a:r>
            <a:r>
              <a:rPr lang="en-GB" sz="2400" b="0" i="0" dirty="0">
                <a:solidFill>
                  <a:schemeClr val="tx1"/>
                </a:solidFill>
                <a:effectLst/>
                <a:latin typeface="Lato" panose="020F0502020204030203" pitchFamily="34" charset="0"/>
              </a:rPr>
              <a:t>repeatedly or continuously engages in behaviour towards another person (victim), that is controlling or coercive</a:t>
            </a:r>
          </a:p>
          <a:p>
            <a:pPr>
              <a:buFont typeface="Arial" panose="020B0604020202020204" pitchFamily="34" charset="0"/>
              <a:buChar char="•"/>
            </a:pPr>
            <a:r>
              <a:rPr lang="en-GB" sz="2400" b="0" i="0" dirty="0">
                <a:solidFill>
                  <a:schemeClr val="tx1"/>
                </a:solidFill>
                <a:effectLst/>
                <a:latin typeface="Lato" panose="020F0502020204030203" pitchFamily="34" charset="0"/>
              </a:rPr>
              <a:t>at the time of the behaviour, suspect and victim are personally connected</a:t>
            </a:r>
          </a:p>
          <a:p>
            <a:pPr>
              <a:buFont typeface="Arial" panose="020B0604020202020204" pitchFamily="34" charset="0"/>
              <a:buChar char="•"/>
            </a:pPr>
            <a:r>
              <a:rPr lang="en-GB" sz="2400" b="0" i="0" dirty="0">
                <a:solidFill>
                  <a:schemeClr val="tx1"/>
                </a:solidFill>
                <a:effectLst/>
                <a:latin typeface="Lato" panose="020F0502020204030203" pitchFamily="34" charset="0"/>
              </a:rPr>
              <a:t>the behaviour has a serious effect on victim, and</a:t>
            </a:r>
          </a:p>
          <a:p>
            <a:pPr>
              <a:buFont typeface="Arial" panose="020B0604020202020204" pitchFamily="34" charset="0"/>
              <a:buChar char="•"/>
            </a:pPr>
            <a:r>
              <a:rPr lang="en-GB" sz="2400" dirty="0">
                <a:solidFill>
                  <a:schemeClr val="tx1"/>
                </a:solidFill>
                <a:latin typeface="Lato" panose="020F0502020204030203" pitchFamily="34" charset="0"/>
              </a:rPr>
              <a:t>Suspect</a:t>
            </a:r>
            <a:r>
              <a:rPr lang="en-GB" sz="2400" b="0" i="0" dirty="0">
                <a:solidFill>
                  <a:schemeClr val="tx1"/>
                </a:solidFill>
                <a:effectLst/>
                <a:latin typeface="Lato" panose="020F0502020204030203" pitchFamily="34" charset="0"/>
              </a:rPr>
              <a:t> knows or ought to know that the behaviour will have a serious effect on Victim</a:t>
            </a:r>
          </a:p>
          <a:p>
            <a:endParaRPr lang="en-GB" dirty="0">
              <a:solidFill>
                <a:schemeClr val="tx1"/>
              </a:solidFill>
            </a:endParaRPr>
          </a:p>
        </p:txBody>
      </p:sp>
      <p:sp>
        <p:nvSpPr>
          <p:cNvPr id="4" name="Date Placeholder 3">
            <a:extLst>
              <a:ext uri="{FF2B5EF4-FFF2-40B4-BE49-F238E27FC236}">
                <a16:creationId xmlns:a16="http://schemas.microsoft.com/office/drawing/2014/main" id="{4D1D5778-7156-7B58-850E-874CBBA2E539}"/>
              </a:ext>
            </a:extLst>
          </p:cNvPr>
          <p:cNvSpPr>
            <a:spLocks noGrp="1"/>
          </p:cNvSpPr>
          <p:nvPr>
            <p:ph type="dt" sz="half" idx="10"/>
          </p:nvPr>
        </p:nvSpPr>
        <p:spPr>
          <a:xfrm>
            <a:off x="262465" y="6356350"/>
            <a:ext cx="2743200" cy="365125"/>
          </a:xfrm>
        </p:spPr>
        <p:txBody>
          <a:bodyPr>
            <a:normAutofit/>
          </a:bodyPr>
          <a:lstStyle/>
          <a:p>
            <a:pPr>
              <a:spcAft>
                <a:spcPts val="600"/>
              </a:spcAft>
            </a:pPr>
            <a:endParaRPr lang="en-US" dirty="0"/>
          </a:p>
        </p:txBody>
      </p:sp>
      <p:sp>
        <p:nvSpPr>
          <p:cNvPr id="5" name="Footer Placeholder 4">
            <a:extLst>
              <a:ext uri="{FF2B5EF4-FFF2-40B4-BE49-F238E27FC236}">
                <a16:creationId xmlns:a16="http://schemas.microsoft.com/office/drawing/2014/main" id="{278A29BA-2C94-1288-9EE9-8B345E3DAB45}"/>
              </a:ext>
            </a:extLst>
          </p:cNvPr>
          <p:cNvSpPr>
            <a:spLocks noGrp="1"/>
          </p:cNvSpPr>
          <p:nvPr>
            <p:ph type="ftr" sz="quarter" idx="11"/>
          </p:nvPr>
        </p:nvSpPr>
        <p:spPr>
          <a:xfrm>
            <a:off x="3869268" y="6356350"/>
            <a:ext cx="5911517" cy="365125"/>
          </a:xfrm>
        </p:spPr>
        <p:txBody>
          <a:bodyPr>
            <a:noAutofit/>
          </a:bodyPr>
          <a:lstStyle/>
          <a:p>
            <a:pPr>
              <a:spcAft>
                <a:spcPts val="600"/>
              </a:spcAft>
            </a:pPr>
            <a:r>
              <a:rPr lang="en-US" sz="1800" dirty="0"/>
              <a:t>Crown Prosecution Service (2023)</a:t>
            </a:r>
          </a:p>
        </p:txBody>
      </p:sp>
      <p:sp>
        <p:nvSpPr>
          <p:cNvPr id="6" name="Slide Number Placeholder 5">
            <a:extLst>
              <a:ext uri="{FF2B5EF4-FFF2-40B4-BE49-F238E27FC236}">
                <a16:creationId xmlns:a16="http://schemas.microsoft.com/office/drawing/2014/main" id="{A37058C6-EA01-4F06-7EF8-3540D353D2B6}"/>
              </a:ext>
            </a:extLst>
          </p:cNvPr>
          <p:cNvSpPr>
            <a:spLocks noGrp="1"/>
          </p:cNvSpPr>
          <p:nvPr>
            <p:ph type="sldNum" sz="quarter" idx="12"/>
          </p:nvPr>
        </p:nvSpPr>
        <p:spPr>
          <a:xfrm>
            <a:off x="10634135" y="6356350"/>
            <a:ext cx="1530927" cy="365125"/>
          </a:xfrm>
        </p:spPr>
        <p:txBody>
          <a:bodyPr>
            <a:normAutofit/>
          </a:bodyPr>
          <a:lstStyle/>
          <a:p>
            <a:pPr>
              <a:spcAft>
                <a:spcPts val="600"/>
              </a:spcAft>
            </a:pPr>
            <a:fld id="{6E91CC32-6A6B-4E2E-BBA1-6864F305DA26}" type="slidenum">
              <a:rPr lang="en-US" smtClean="0"/>
              <a:pPr>
                <a:spcAft>
                  <a:spcPts val="600"/>
                </a:spcAft>
              </a:pPr>
              <a:t>7</a:t>
            </a:fld>
            <a:endParaRPr lang="en-US"/>
          </a:p>
        </p:txBody>
      </p:sp>
    </p:spTree>
    <p:extLst>
      <p:ext uri="{BB962C8B-B14F-4D97-AF65-F5344CB8AC3E}">
        <p14:creationId xmlns:p14="http://schemas.microsoft.com/office/powerpoint/2010/main" val="25978264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29D4D-7D60-B114-E86D-16E5AB7EE0C5}"/>
              </a:ext>
            </a:extLst>
          </p:cNvPr>
          <p:cNvSpPr>
            <a:spLocks noGrp="1"/>
          </p:cNvSpPr>
          <p:nvPr>
            <p:ph type="title"/>
          </p:nvPr>
        </p:nvSpPr>
        <p:spPr/>
        <p:txBody>
          <a:bodyPr>
            <a:normAutofit/>
          </a:bodyPr>
          <a:lstStyle/>
          <a:p>
            <a:r>
              <a:rPr lang="en-GB" b="1" i="0" dirty="0">
                <a:effectLst/>
                <a:latin typeface="Lato" panose="020F0502020204030203" pitchFamily="34" charset="0"/>
              </a:rPr>
              <a:t>"Repeated or continued behaviour that is controlling or coercive"</a:t>
            </a:r>
            <a:endParaRPr lang="en-GB" dirty="0"/>
          </a:p>
        </p:txBody>
      </p:sp>
      <p:sp>
        <p:nvSpPr>
          <p:cNvPr id="3" name="Content Placeholder 2">
            <a:extLst>
              <a:ext uri="{FF2B5EF4-FFF2-40B4-BE49-F238E27FC236}">
                <a16:creationId xmlns:a16="http://schemas.microsoft.com/office/drawing/2014/main" id="{70FED427-664C-6106-6E5D-CCD6005A215F}"/>
              </a:ext>
            </a:extLst>
          </p:cNvPr>
          <p:cNvSpPr>
            <a:spLocks noGrp="1"/>
          </p:cNvSpPr>
          <p:nvPr>
            <p:ph idx="1"/>
          </p:nvPr>
        </p:nvSpPr>
        <p:spPr/>
        <p:txBody>
          <a:bodyPr>
            <a:normAutofit/>
          </a:bodyPr>
          <a:lstStyle/>
          <a:p>
            <a:pPr marL="0" indent="0">
              <a:buNone/>
            </a:pPr>
            <a:r>
              <a:rPr lang="en-GB" sz="2400" dirty="0"/>
              <a:t>This is a pattern of behaviour which, in the right circumstances, can amount of the fear of violence, causing serious alarm or distress which can have an adverse effect on day-to-day activities. Examples can include (but not limited to)</a:t>
            </a:r>
          </a:p>
          <a:p>
            <a:pPr lvl="1"/>
            <a:r>
              <a:rPr lang="en-GB" sz="2400" dirty="0"/>
              <a:t>Isolation from family and friends</a:t>
            </a:r>
          </a:p>
          <a:p>
            <a:pPr lvl="1"/>
            <a:r>
              <a:rPr lang="en-GB" sz="2400" dirty="0"/>
              <a:t>Deprivation of basic needs</a:t>
            </a:r>
          </a:p>
          <a:p>
            <a:pPr lvl="1"/>
            <a:r>
              <a:rPr lang="en-GB" sz="2400" dirty="0"/>
              <a:t>Monitoring of time and monitoring of the person</a:t>
            </a:r>
          </a:p>
          <a:p>
            <a:pPr lvl="1"/>
            <a:r>
              <a:rPr lang="en-GB" sz="2400" dirty="0"/>
              <a:t>Deprivation of access to medical services</a:t>
            </a:r>
          </a:p>
          <a:p>
            <a:pPr lvl="1"/>
            <a:r>
              <a:rPr lang="en-GB" sz="2400" dirty="0"/>
              <a:t>Enforcement of rules designed to humiliate, degrade or dehumanise.</a:t>
            </a:r>
          </a:p>
          <a:p>
            <a:pPr lvl="1"/>
            <a:r>
              <a:rPr lang="en-GB" sz="2400" dirty="0"/>
              <a:t>Economic abuse</a:t>
            </a:r>
          </a:p>
          <a:p>
            <a:pPr lvl="1"/>
            <a:r>
              <a:rPr lang="en-GB" sz="2400" dirty="0"/>
              <a:t>Controlling access to employment or education</a:t>
            </a:r>
          </a:p>
        </p:txBody>
      </p:sp>
      <p:sp>
        <p:nvSpPr>
          <p:cNvPr id="4" name="Date Placeholder 3">
            <a:extLst>
              <a:ext uri="{FF2B5EF4-FFF2-40B4-BE49-F238E27FC236}">
                <a16:creationId xmlns:a16="http://schemas.microsoft.com/office/drawing/2014/main" id="{3ECB5417-4CE0-0919-3511-BA658059AA18}"/>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B7DA110A-D874-0597-DC94-572DA60F47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A9F9C98-7805-4ADC-F8A5-1ED4FCD2D587}"/>
              </a:ext>
            </a:extLst>
          </p:cNvPr>
          <p:cNvSpPr>
            <a:spLocks noGrp="1"/>
          </p:cNvSpPr>
          <p:nvPr>
            <p:ph type="sldNum" sz="quarter" idx="12"/>
          </p:nvPr>
        </p:nvSpPr>
        <p:spPr/>
        <p:txBody>
          <a:bodyPr/>
          <a:lstStyle/>
          <a:p>
            <a:fld id="{6E91CC32-6A6B-4E2E-BBA1-6864F305DA26}" type="slidenum">
              <a:rPr lang="en-US" smtClean="0"/>
              <a:t>8</a:t>
            </a:fld>
            <a:endParaRPr lang="en-US"/>
          </a:p>
        </p:txBody>
      </p:sp>
      <p:sp>
        <p:nvSpPr>
          <p:cNvPr id="8" name="TextBox 7">
            <a:extLst>
              <a:ext uri="{FF2B5EF4-FFF2-40B4-BE49-F238E27FC236}">
                <a16:creationId xmlns:a16="http://schemas.microsoft.com/office/drawing/2014/main" id="{5910BFA1-366A-114D-C1E7-5F1A5390BBF6}"/>
              </a:ext>
            </a:extLst>
          </p:cNvPr>
          <p:cNvSpPr txBox="1"/>
          <p:nvPr/>
        </p:nvSpPr>
        <p:spPr>
          <a:xfrm>
            <a:off x="7526868" y="6261854"/>
            <a:ext cx="6101080" cy="369332"/>
          </a:xfrm>
          <a:prstGeom prst="rect">
            <a:avLst/>
          </a:prstGeom>
          <a:noFill/>
        </p:spPr>
        <p:txBody>
          <a:bodyPr wrap="square">
            <a:spAutoFit/>
          </a:bodyPr>
          <a:lstStyle/>
          <a:p>
            <a:r>
              <a:rPr lang="en-US" sz="1800" dirty="0"/>
              <a:t>Crown Prosecution Service (2023)</a:t>
            </a:r>
          </a:p>
        </p:txBody>
      </p:sp>
    </p:spTree>
    <p:extLst>
      <p:ext uri="{BB962C8B-B14F-4D97-AF65-F5344CB8AC3E}">
        <p14:creationId xmlns:p14="http://schemas.microsoft.com/office/powerpoint/2010/main" val="612489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0EBBB-281C-A189-8462-2A33135B59CD}"/>
              </a:ext>
            </a:extLst>
          </p:cNvPr>
          <p:cNvSpPr>
            <a:spLocks noGrp="1"/>
          </p:cNvSpPr>
          <p:nvPr>
            <p:ph type="title"/>
          </p:nvPr>
        </p:nvSpPr>
        <p:spPr/>
        <p:txBody>
          <a:bodyPr/>
          <a:lstStyle/>
          <a:p>
            <a:r>
              <a:rPr lang="en-GB" b="1" i="0" dirty="0">
                <a:effectLst/>
                <a:latin typeface="Lato" panose="020F0502020204030203" pitchFamily="34" charset="0"/>
              </a:rPr>
              <a:t>"Personally connected"</a:t>
            </a:r>
            <a:endParaRPr lang="en-GB" dirty="0"/>
          </a:p>
        </p:txBody>
      </p:sp>
      <p:sp>
        <p:nvSpPr>
          <p:cNvPr id="3" name="Content Placeholder 2">
            <a:extLst>
              <a:ext uri="{FF2B5EF4-FFF2-40B4-BE49-F238E27FC236}">
                <a16:creationId xmlns:a16="http://schemas.microsoft.com/office/drawing/2014/main" id="{6EBEB9B7-55C2-91E0-60A3-819252C1E3DE}"/>
              </a:ext>
            </a:extLst>
          </p:cNvPr>
          <p:cNvSpPr>
            <a:spLocks noGrp="1"/>
          </p:cNvSpPr>
          <p:nvPr>
            <p:ph idx="1"/>
          </p:nvPr>
        </p:nvSpPr>
        <p:spPr/>
        <p:txBody>
          <a:bodyPr>
            <a:normAutofit/>
          </a:bodyPr>
          <a:lstStyle/>
          <a:p>
            <a:pPr marL="0" indent="0">
              <a:buNone/>
            </a:pPr>
            <a:r>
              <a:rPr lang="en-GB" sz="2400"/>
              <a:t>Examples of personally connected include:</a:t>
            </a:r>
          </a:p>
          <a:p>
            <a:pPr lvl="1"/>
            <a:r>
              <a:rPr lang="en-GB" sz="2400"/>
              <a:t>They are, or have been married to each other</a:t>
            </a:r>
          </a:p>
          <a:p>
            <a:pPr lvl="1"/>
            <a:r>
              <a:rPr lang="en-GB" sz="2400"/>
              <a:t>They are, or have been in a civil partnership with each other</a:t>
            </a:r>
          </a:p>
          <a:p>
            <a:pPr lvl="1"/>
            <a:r>
              <a:rPr lang="en-GB" sz="2400"/>
              <a:t>They agreed to be married to each other (engagement)</a:t>
            </a:r>
          </a:p>
          <a:p>
            <a:pPr lvl="1"/>
            <a:r>
              <a:rPr lang="en-GB" sz="2400"/>
              <a:t>They agreed to enter into a civil partnership</a:t>
            </a:r>
          </a:p>
          <a:p>
            <a:pPr lvl="1"/>
            <a:r>
              <a:rPr lang="en-GB" sz="2400"/>
              <a:t>They are, or have been in an intimate relationship with each other</a:t>
            </a:r>
          </a:p>
          <a:p>
            <a:pPr lvl="1"/>
            <a:r>
              <a:rPr lang="en-GB" sz="2400"/>
              <a:t>They have a parental relationship to the same child</a:t>
            </a:r>
          </a:p>
          <a:p>
            <a:pPr lvl="1"/>
            <a:r>
              <a:rPr lang="en-GB" sz="2400"/>
              <a:t>They are relatives (by birth or marriage)</a:t>
            </a:r>
            <a:endParaRPr lang="en-GB" sz="2400" dirty="0"/>
          </a:p>
        </p:txBody>
      </p:sp>
      <p:sp>
        <p:nvSpPr>
          <p:cNvPr id="4" name="Date Placeholder 3">
            <a:extLst>
              <a:ext uri="{FF2B5EF4-FFF2-40B4-BE49-F238E27FC236}">
                <a16:creationId xmlns:a16="http://schemas.microsoft.com/office/drawing/2014/main" id="{4189B552-959E-E642-459A-79760B886F88}"/>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1A0FEB50-227E-22DB-71BC-8D066D4EAF7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3CBE18D-95E8-77F4-EBFE-8BFED52B36EE}"/>
              </a:ext>
            </a:extLst>
          </p:cNvPr>
          <p:cNvSpPr>
            <a:spLocks noGrp="1"/>
          </p:cNvSpPr>
          <p:nvPr>
            <p:ph type="sldNum" sz="quarter" idx="12"/>
          </p:nvPr>
        </p:nvSpPr>
        <p:spPr/>
        <p:txBody>
          <a:bodyPr/>
          <a:lstStyle/>
          <a:p>
            <a:fld id="{6E91CC32-6A6B-4E2E-BBA1-6864F305DA26}" type="slidenum">
              <a:rPr lang="en-US" smtClean="0"/>
              <a:t>9</a:t>
            </a:fld>
            <a:endParaRPr lang="en-US"/>
          </a:p>
        </p:txBody>
      </p:sp>
      <p:sp>
        <p:nvSpPr>
          <p:cNvPr id="8" name="TextBox 7">
            <a:extLst>
              <a:ext uri="{FF2B5EF4-FFF2-40B4-BE49-F238E27FC236}">
                <a16:creationId xmlns:a16="http://schemas.microsoft.com/office/drawing/2014/main" id="{3DB01F94-7599-B114-7DCD-59CDEE816CFC}"/>
              </a:ext>
            </a:extLst>
          </p:cNvPr>
          <p:cNvSpPr txBox="1"/>
          <p:nvPr/>
        </p:nvSpPr>
        <p:spPr>
          <a:xfrm>
            <a:off x="7673340" y="6171684"/>
            <a:ext cx="6101080" cy="369332"/>
          </a:xfrm>
          <a:prstGeom prst="rect">
            <a:avLst/>
          </a:prstGeom>
          <a:noFill/>
        </p:spPr>
        <p:txBody>
          <a:bodyPr wrap="square">
            <a:spAutoFit/>
          </a:bodyPr>
          <a:lstStyle/>
          <a:p>
            <a:r>
              <a:rPr lang="en-US" sz="1800" dirty="0"/>
              <a:t>Crown Prosecution Service (2023)</a:t>
            </a:r>
          </a:p>
        </p:txBody>
      </p:sp>
    </p:spTree>
    <p:extLst>
      <p:ext uri="{BB962C8B-B14F-4D97-AF65-F5344CB8AC3E}">
        <p14:creationId xmlns:p14="http://schemas.microsoft.com/office/powerpoint/2010/main" val="3209057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1F85D-0D3C-9677-A67B-ED27DC9D29D8}"/>
              </a:ext>
            </a:extLst>
          </p:cNvPr>
          <p:cNvSpPr>
            <a:spLocks noGrp="1"/>
          </p:cNvSpPr>
          <p:nvPr>
            <p:ph type="title"/>
          </p:nvPr>
        </p:nvSpPr>
        <p:spPr/>
        <p:txBody>
          <a:bodyPr>
            <a:normAutofit/>
          </a:bodyPr>
          <a:lstStyle/>
          <a:p>
            <a:r>
              <a:rPr lang="en-GB" b="1" i="0" dirty="0">
                <a:effectLst/>
                <a:latin typeface="Lato" panose="020F0502020204030203" pitchFamily="34" charset="0"/>
              </a:rPr>
              <a:t>"The behaviour has a serious effect on the victim"</a:t>
            </a:r>
            <a:endParaRPr lang="en-GB" dirty="0"/>
          </a:p>
        </p:txBody>
      </p:sp>
      <p:sp>
        <p:nvSpPr>
          <p:cNvPr id="3" name="Content Placeholder 2">
            <a:extLst>
              <a:ext uri="{FF2B5EF4-FFF2-40B4-BE49-F238E27FC236}">
                <a16:creationId xmlns:a16="http://schemas.microsoft.com/office/drawing/2014/main" id="{447FAE9B-0280-12A7-C641-C8DB3C8B01A6}"/>
              </a:ext>
            </a:extLst>
          </p:cNvPr>
          <p:cNvSpPr>
            <a:spLocks noGrp="1"/>
          </p:cNvSpPr>
          <p:nvPr>
            <p:ph idx="1"/>
          </p:nvPr>
        </p:nvSpPr>
        <p:spPr/>
        <p:txBody>
          <a:bodyPr>
            <a:normAutofit/>
          </a:bodyPr>
          <a:lstStyle/>
          <a:p>
            <a:pPr marL="0" indent="0">
              <a:buNone/>
            </a:pPr>
            <a:r>
              <a:rPr lang="en-GB" sz="2400" dirty="0"/>
              <a:t>There are two parts to this definition:</a:t>
            </a:r>
          </a:p>
          <a:p>
            <a:pPr marL="571500" lvl="1" indent="-342900">
              <a:buFont typeface="+mj-lt"/>
              <a:buAutoNum type="arabicPeriod"/>
            </a:pPr>
            <a:r>
              <a:rPr lang="en-GB" sz="2400" dirty="0"/>
              <a:t>The victim has feared violence on at least two occasions or</a:t>
            </a:r>
          </a:p>
          <a:p>
            <a:pPr marL="571500" lvl="1" indent="-342900">
              <a:buFont typeface="+mj-lt"/>
              <a:buAutoNum type="arabicPeriod"/>
            </a:pPr>
            <a:r>
              <a:rPr lang="en-GB" sz="2400" dirty="0"/>
              <a:t>The alarm and distress experienced has had an adverse effect on day-to-day activities.</a:t>
            </a:r>
          </a:p>
          <a:p>
            <a:pPr marL="0" indent="0">
              <a:buNone/>
            </a:pPr>
            <a:r>
              <a:rPr lang="en-GB" sz="2400" dirty="0"/>
              <a:t>Some examples of the adverse effect include:</a:t>
            </a:r>
          </a:p>
          <a:p>
            <a:pPr lvl="1"/>
            <a:r>
              <a:rPr lang="en-GB" sz="2400" dirty="0"/>
              <a:t>Mental or physical health deterioration</a:t>
            </a:r>
          </a:p>
          <a:p>
            <a:pPr lvl="1"/>
            <a:r>
              <a:rPr lang="en-GB" sz="2400" dirty="0"/>
              <a:t>Withdrawal from activities</a:t>
            </a:r>
          </a:p>
          <a:p>
            <a:pPr lvl="1"/>
            <a:r>
              <a:rPr lang="en-GB" sz="2400" dirty="0"/>
              <a:t>Changing of work patterns, routes to work or school, employment status or schools</a:t>
            </a:r>
          </a:p>
          <a:p>
            <a:pPr lvl="1"/>
            <a:r>
              <a:rPr lang="en-GB" sz="2400" dirty="0"/>
              <a:t>Self-neglect</a:t>
            </a:r>
          </a:p>
          <a:p>
            <a:pPr lvl="1"/>
            <a:r>
              <a:rPr lang="en-GB" sz="2400" dirty="0"/>
              <a:t>Safety and security measures on home, devices and car</a:t>
            </a:r>
          </a:p>
          <a:p>
            <a:pPr marL="0" indent="0">
              <a:buNone/>
            </a:pPr>
            <a:endParaRPr lang="en-GB" dirty="0"/>
          </a:p>
        </p:txBody>
      </p:sp>
      <p:sp>
        <p:nvSpPr>
          <p:cNvPr id="4" name="Date Placeholder 3">
            <a:extLst>
              <a:ext uri="{FF2B5EF4-FFF2-40B4-BE49-F238E27FC236}">
                <a16:creationId xmlns:a16="http://schemas.microsoft.com/office/drawing/2014/main" id="{C64DEB46-A4DC-5835-6EDB-289753966382}"/>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80BB064C-3DCE-B95A-A170-AFEE9BBAECA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F51DBFA-592A-C2F9-2222-C9784FDF7F47}"/>
              </a:ext>
            </a:extLst>
          </p:cNvPr>
          <p:cNvSpPr>
            <a:spLocks noGrp="1"/>
          </p:cNvSpPr>
          <p:nvPr>
            <p:ph type="sldNum" sz="quarter" idx="12"/>
          </p:nvPr>
        </p:nvSpPr>
        <p:spPr/>
        <p:txBody>
          <a:bodyPr/>
          <a:lstStyle/>
          <a:p>
            <a:fld id="{6E91CC32-6A6B-4E2E-BBA1-6864F305DA26}" type="slidenum">
              <a:rPr lang="en-US" smtClean="0"/>
              <a:t>10</a:t>
            </a:fld>
            <a:endParaRPr lang="en-US"/>
          </a:p>
        </p:txBody>
      </p:sp>
      <p:sp>
        <p:nvSpPr>
          <p:cNvPr id="8" name="TextBox 7">
            <a:extLst>
              <a:ext uri="{FF2B5EF4-FFF2-40B4-BE49-F238E27FC236}">
                <a16:creationId xmlns:a16="http://schemas.microsoft.com/office/drawing/2014/main" id="{357DDFB4-948F-B2FF-F9DB-BA67E7044BE2}"/>
              </a:ext>
            </a:extLst>
          </p:cNvPr>
          <p:cNvSpPr txBox="1"/>
          <p:nvPr/>
        </p:nvSpPr>
        <p:spPr>
          <a:xfrm>
            <a:off x="7063740" y="6169580"/>
            <a:ext cx="6101080" cy="369332"/>
          </a:xfrm>
          <a:prstGeom prst="rect">
            <a:avLst/>
          </a:prstGeom>
          <a:noFill/>
        </p:spPr>
        <p:txBody>
          <a:bodyPr wrap="square">
            <a:spAutoFit/>
          </a:bodyPr>
          <a:lstStyle/>
          <a:p>
            <a:r>
              <a:rPr lang="en-US" sz="1800" dirty="0"/>
              <a:t>Crown Prosecution Service (2023)</a:t>
            </a:r>
          </a:p>
        </p:txBody>
      </p:sp>
    </p:spTree>
    <p:extLst>
      <p:ext uri="{BB962C8B-B14F-4D97-AF65-F5344CB8AC3E}">
        <p14:creationId xmlns:p14="http://schemas.microsoft.com/office/powerpoint/2010/main" val="9670257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6A344-29E8-878E-15D3-B88516AEA9DB}"/>
              </a:ext>
            </a:extLst>
          </p:cNvPr>
          <p:cNvSpPr>
            <a:spLocks noGrp="1"/>
          </p:cNvSpPr>
          <p:nvPr>
            <p:ph type="title"/>
          </p:nvPr>
        </p:nvSpPr>
        <p:spPr/>
        <p:txBody>
          <a:bodyPr/>
          <a:lstStyle/>
          <a:p>
            <a:r>
              <a:rPr lang="en-GB" dirty="0"/>
              <a:t>Coercive Control- Where is the Line?</a:t>
            </a:r>
          </a:p>
        </p:txBody>
      </p:sp>
      <p:pic>
        <p:nvPicPr>
          <p:cNvPr id="7" name="Online Media 6" title="Coercive Control - Where is the line?">
            <a:hlinkClick r:id="" action="ppaction://media"/>
            <a:extLst>
              <a:ext uri="{FF2B5EF4-FFF2-40B4-BE49-F238E27FC236}">
                <a16:creationId xmlns:a16="http://schemas.microsoft.com/office/drawing/2014/main" id="{77D74044-9405-6AED-2C54-1994BBB0EA0A}"/>
              </a:ext>
            </a:extLst>
          </p:cNvPr>
          <p:cNvPicPr>
            <a:picLocks noGrp="1" noRot="1" noChangeAspect="1"/>
          </p:cNvPicPr>
          <p:nvPr>
            <p:ph idx="1"/>
            <a:videoFile r:link="rId1"/>
          </p:nvPr>
        </p:nvPicPr>
        <p:blipFill>
          <a:blip r:embed="rId3"/>
          <a:stretch>
            <a:fillRect/>
          </a:stretch>
        </p:blipFill>
        <p:spPr>
          <a:xfrm>
            <a:off x="3629888" y="1222744"/>
            <a:ext cx="8150986" cy="4605307"/>
          </a:xfrm>
          <a:prstGeom prst="rect">
            <a:avLst/>
          </a:prstGeom>
        </p:spPr>
      </p:pic>
      <p:sp>
        <p:nvSpPr>
          <p:cNvPr id="4" name="Date Placeholder 3">
            <a:extLst>
              <a:ext uri="{FF2B5EF4-FFF2-40B4-BE49-F238E27FC236}">
                <a16:creationId xmlns:a16="http://schemas.microsoft.com/office/drawing/2014/main" id="{E11C79C2-4728-4215-11FA-3E7DFC0B424F}"/>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073AEDF3-42A8-85D8-C574-C0B7D107261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527003-6DCE-887B-5455-41CFDE58A103}"/>
              </a:ext>
            </a:extLst>
          </p:cNvPr>
          <p:cNvSpPr>
            <a:spLocks noGrp="1"/>
          </p:cNvSpPr>
          <p:nvPr>
            <p:ph type="sldNum" sz="quarter" idx="12"/>
          </p:nvPr>
        </p:nvSpPr>
        <p:spPr/>
        <p:txBody>
          <a:bodyPr/>
          <a:lstStyle/>
          <a:p>
            <a:fld id="{6E91CC32-6A6B-4E2E-BBA1-6864F305DA26}" type="slidenum">
              <a:rPr lang="en-US" smtClean="0"/>
              <a:t>11</a:t>
            </a:fld>
            <a:endParaRPr lang="en-US"/>
          </a:p>
        </p:txBody>
      </p:sp>
    </p:spTree>
    <p:extLst>
      <p:ext uri="{BB962C8B-B14F-4D97-AF65-F5344CB8AC3E}">
        <p14:creationId xmlns:p14="http://schemas.microsoft.com/office/powerpoint/2010/main" val="1065301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DA384-BAEA-B65C-FDB7-E147FA1EAEF8}"/>
              </a:ext>
            </a:extLst>
          </p:cNvPr>
          <p:cNvSpPr>
            <a:spLocks noGrp="1"/>
          </p:cNvSpPr>
          <p:nvPr>
            <p:ph type="title"/>
          </p:nvPr>
        </p:nvSpPr>
        <p:spPr/>
        <p:txBody>
          <a:bodyPr/>
          <a:lstStyle/>
          <a:p>
            <a:r>
              <a:rPr lang="en-GB" dirty="0"/>
              <a:t>Coercive Control Statistics</a:t>
            </a:r>
          </a:p>
        </p:txBody>
      </p:sp>
      <p:graphicFrame>
        <p:nvGraphicFramePr>
          <p:cNvPr id="11" name="Content Placeholder 2">
            <a:extLst>
              <a:ext uri="{FF2B5EF4-FFF2-40B4-BE49-F238E27FC236}">
                <a16:creationId xmlns:a16="http://schemas.microsoft.com/office/drawing/2014/main" id="{06FB2FB5-F20E-3195-0997-3727394AC031}"/>
              </a:ext>
            </a:extLst>
          </p:cNvPr>
          <p:cNvGraphicFramePr>
            <a:graphicFrameLocks noGrp="1"/>
          </p:cNvGraphicFramePr>
          <p:nvPr>
            <p:ph idx="1"/>
            <p:extLst>
              <p:ext uri="{D42A27DB-BD31-4B8C-83A1-F6EECF244321}">
                <p14:modId xmlns:p14="http://schemas.microsoft.com/office/powerpoint/2010/main" val="3629197924"/>
              </p:ext>
            </p:extLst>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DEA991DF-23DC-7EC4-93C0-FF60E9E22CF0}"/>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72F0A4AF-9889-2A78-F93A-F9227B6E04D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026B00-F1E2-DFFC-ACB2-67A6BCFBCFCC}"/>
              </a:ext>
            </a:extLst>
          </p:cNvPr>
          <p:cNvSpPr>
            <a:spLocks noGrp="1"/>
          </p:cNvSpPr>
          <p:nvPr>
            <p:ph type="sldNum" sz="quarter" idx="12"/>
          </p:nvPr>
        </p:nvSpPr>
        <p:spPr/>
        <p:txBody>
          <a:bodyPr/>
          <a:lstStyle/>
          <a:p>
            <a:fld id="{6E91CC32-6A6B-4E2E-BBA1-6864F305DA26}" type="slidenum">
              <a:rPr lang="en-US" smtClean="0"/>
              <a:t>12</a:t>
            </a:fld>
            <a:endParaRPr lang="en-US" dirty="0"/>
          </a:p>
        </p:txBody>
      </p:sp>
      <p:sp>
        <p:nvSpPr>
          <p:cNvPr id="7" name="TextBox 6">
            <a:extLst>
              <a:ext uri="{FF2B5EF4-FFF2-40B4-BE49-F238E27FC236}">
                <a16:creationId xmlns:a16="http://schemas.microsoft.com/office/drawing/2014/main" id="{A14F9095-D92E-2BFE-372B-D1B5A6B14450}"/>
              </a:ext>
            </a:extLst>
          </p:cNvPr>
          <p:cNvSpPr txBox="1"/>
          <p:nvPr/>
        </p:nvSpPr>
        <p:spPr>
          <a:xfrm>
            <a:off x="8282609" y="5984748"/>
            <a:ext cx="3570726" cy="369332"/>
          </a:xfrm>
          <a:prstGeom prst="rect">
            <a:avLst/>
          </a:prstGeom>
          <a:noFill/>
        </p:spPr>
        <p:txBody>
          <a:bodyPr wrap="square" rtlCol="0">
            <a:spAutoFit/>
          </a:bodyPr>
          <a:lstStyle/>
          <a:p>
            <a:r>
              <a:rPr lang="en-GB" dirty="0"/>
              <a:t>Office for National Statistics (2022)</a:t>
            </a:r>
          </a:p>
        </p:txBody>
      </p:sp>
    </p:spTree>
    <p:extLst>
      <p:ext uri="{BB962C8B-B14F-4D97-AF65-F5344CB8AC3E}">
        <p14:creationId xmlns:p14="http://schemas.microsoft.com/office/powerpoint/2010/main" val="177950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1" name="Rectangle 2060">
            <a:extLst>
              <a:ext uri="{FF2B5EF4-FFF2-40B4-BE49-F238E27FC236}">
                <a16:creationId xmlns:a16="http://schemas.microsoft.com/office/drawing/2014/main" id="{64C9EE1D-12BB-43F7-9A2A-893578DCA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63" name="Rectangle 2062">
            <a:extLst>
              <a:ext uri="{FF2B5EF4-FFF2-40B4-BE49-F238E27FC236}">
                <a16:creationId xmlns:a16="http://schemas.microsoft.com/office/drawing/2014/main" id="{43962A31-C54E-4762-B155-59777FED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065" name="Rectangle 2064">
            <a:extLst>
              <a:ext uri="{FF2B5EF4-FFF2-40B4-BE49-F238E27FC236}">
                <a16:creationId xmlns:a16="http://schemas.microsoft.com/office/drawing/2014/main" id="{6B086509-1281-468A-AAAC-1BBEDAE75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66">
            <a:extLst>
              <a:ext uri="{FF2B5EF4-FFF2-40B4-BE49-F238E27FC236}">
                <a16:creationId xmlns:a16="http://schemas.microsoft.com/office/drawing/2014/main" id="{EEA73850-2107-4E65-85FE-EDD3F45FC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00114"/>
            <a:ext cx="4053525" cy="425777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Text Placeholder 6">
            <a:extLst>
              <a:ext uri="{FF2B5EF4-FFF2-40B4-BE49-F238E27FC236}">
                <a16:creationId xmlns:a16="http://schemas.microsoft.com/office/drawing/2014/main" id="{20C0A0E7-0E1D-E79C-3AB8-CF385BDEA3D5}"/>
              </a:ext>
            </a:extLst>
          </p:cNvPr>
          <p:cNvSpPr>
            <a:spLocks noGrp="1"/>
          </p:cNvSpPr>
          <p:nvPr>
            <p:ph type="body" idx="1"/>
          </p:nvPr>
        </p:nvSpPr>
        <p:spPr>
          <a:xfrm>
            <a:off x="360870" y="2687691"/>
            <a:ext cx="3331786" cy="1032093"/>
          </a:xfrm>
        </p:spPr>
        <p:txBody>
          <a:bodyPr vert="horz" lIns="91440" tIns="45720" rIns="91440" bIns="45720" rtlCol="0" anchor="t">
            <a:noAutofit/>
          </a:bodyPr>
          <a:lstStyle/>
          <a:p>
            <a:r>
              <a:rPr lang="en-US" sz="3600" b="1" dirty="0">
                <a:solidFill>
                  <a:schemeClr val="accent1">
                    <a:lumMod val="20000"/>
                    <a:lumOff val="80000"/>
                  </a:schemeClr>
                </a:solidFill>
              </a:rPr>
              <a:t>Famous Coercive control cases</a:t>
            </a:r>
          </a:p>
        </p:txBody>
      </p:sp>
      <p:pic>
        <p:nvPicPr>
          <p:cNvPr id="2056" name="Picture 8" descr="Who is Sally Challen and why was she released from prison? | The Sun">
            <a:extLst>
              <a:ext uri="{FF2B5EF4-FFF2-40B4-BE49-F238E27FC236}">
                <a16:creationId xmlns:a16="http://schemas.microsoft.com/office/drawing/2014/main" id="{670F19DE-3C35-64C9-315A-BB1A27FBD63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414395" y="1087109"/>
            <a:ext cx="3817036" cy="214468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Ruth Dodsworth Opens Up About The Coercive Control She Endured At The Hands  Of Her Ex-Husband | GMB - YouTube">
            <a:extLst>
              <a:ext uri="{FF2B5EF4-FFF2-40B4-BE49-F238E27FC236}">
                <a16:creationId xmlns:a16="http://schemas.microsoft.com/office/drawing/2014/main" id="{ED729DB8-69B0-8C1C-790D-859BAAD140A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360075" y="1085653"/>
            <a:ext cx="3258616" cy="214468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Ryan Giggs will face retrial for coercive control charges and for  'headbutting' girlfriend Kate Greville">
            <a:extLst>
              <a:ext uri="{FF2B5EF4-FFF2-40B4-BE49-F238E27FC236}">
                <a16:creationId xmlns:a16="http://schemas.microsoft.com/office/drawing/2014/main" id="{A4983F0B-9FAE-349C-3613-8D3E47BE289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386122" y="3577776"/>
            <a:ext cx="3845309" cy="244081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Dismissing Johnny Depp's 'Mutual Abuse' Claim, Psychologist Says Amber  Heard Has PTSD From Domestic Abuse">
            <a:extLst>
              <a:ext uri="{FF2B5EF4-FFF2-40B4-BE49-F238E27FC236}">
                <a16:creationId xmlns:a16="http://schemas.microsoft.com/office/drawing/2014/main" id="{61F61356-7756-8498-94B7-7AF5CECEC861}"/>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360075" y="3589868"/>
            <a:ext cx="3258616" cy="2440817"/>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0A92DBC9-09F6-5534-FD17-B5DA5A1FDD18}"/>
              </a:ext>
            </a:extLst>
          </p:cNvPr>
          <p:cNvSpPr>
            <a:spLocks noGrp="1"/>
          </p:cNvSpPr>
          <p:nvPr>
            <p:ph type="dt" sz="half" idx="10"/>
          </p:nvPr>
        </p:nvSpPr>
        <p:spPr>
          <a:xfrm>
            <a:off x="262465" y="6356350"/>
            <a:ext cx="2743200" cy="365125"/>
          </a:xfrm>
        </p:spPr>
        <p:txBody>
          <a:bodyPr vert="horz" lIns="91440" tIns="45720" rIns="91440" bIns="45720" rtlCol="0" anchor="ctr">
            <a:normAutofit/>
          </a:bodyPr>
          <a:lstStyle/>
          <a:p>
            <a:pPr>
              <a:spcAft>
                <a:spcPts val="600"/>
              </a:spcAft>
            </a:pPr>
            <a:endParaRPr lang="en-US" kern="1200" dirty="0">
              <a:solidFill>
                <a:schemeClr val="tx1">
                  <a:lumMod val="50000"/>
                  <a:lumOff val="50000"/>
                </a:schemeClr>
              </a:solidFill>
              <a:latin typeface="+mn-lt"/>
              <a:ea typeface="+mn-ea"/>
              <a:cs typeface="+mn-cs"/>
            </a:endParaRPr>
          </a:p>
        </p:txBody>
      </p:sp>
      <p:sp>
        <p:nvSpPr>
          <p:cNvPr id="5" name="Footer Placeholder 4">
            <a:extLst>
              <a:ext uri="{FF2B5EF4-FFF2-40B4-BE49-F238E27FC236}">
                <a16:creationId xmlns:a16="http://schemas.microsoft.com/office/drawing/2014/main" id="{1E499736-2233-36A2-8591-13DC304666F1}"/>
              </a:ext>
            </a:extLst>
          </p:cNvPr>
          <p:cNvSpPr>
            <a:spLocks noGrp="1"/>
          </p:cNvSpPr>
          <p:nvPr>
            <p:ph type="ftr" sz="quarter" idx="11"/>
          </p:nvPr>
        </p:nvSpPr>
        <p:spPr>
          <a:xfrm>
            <a:off x="4515391" y="6356350"/>
            <a:ext cx="5265394" cy="365125"/>
          </a:xfrm>
        </p:spPr>
        <p:txBody>
          <a:bodyPr vert="horz" lIns="91440" tIns="45720" rIns="91440" bIns="45720" rtlCol="0" anchor="ctr">
            <a:normAutofit/>
          </a:bodyPr>
          <a:lstStyle/>
          <a:p>
            <a:pPr>
              <a:spcAft>
                <a:spcPts val="600"/>
              </a:spcAft>
            </a:pPr>
            <a:endParaRPr lang="en-US" kern="1200" dirty="0">
              <a:solidFill>
                <a:schemeClr val="tx1">
                  <a:lumMod val="50000"/>
                  <a:lumOff val="50000"/>
                </a:schemeClr>
              </a:solidFill>
              <a:latin typeface="+mn-lt"/>
              <a:ea typeface="+mn-ea"/>
              <a:cs typeface="+mn-cs"/>
            </a:endParaRPr>
          </a:p>
        </p:txBody>
      </p:sp>
      <p:sp>
        <p:nvSpPr>
          <p:cNvPr id="6" name="Slide Number Placeholder 5">
            <a:extLst>
              <a:ext uri="{FF2B5EF4-FFF2-40B4-BE49-F238E27FC236}">
                <a16:creationId xmlns:a16="http://schemas.microsoft.com/office/drawing/2014/main" id="{E132C657-7C6A-72D9-8898-7A1452E0C6A0}"/>
              </a:ext>
            </a:extLst>
          </p:cNvPr>
          <p:cNvSpPr>
            <a:spLocks noGrp="1"/>
          </p:cNvSpPr>
          <p:nvPr>
            <p:ph type="sldNum" sz="quarter" idx="12"/>
          </p:nvPr>
        </p:nvSpPr>
        <p:spPr>
          <a:xfrm>
            <a:off x="10634135" y="6356350"/>
            <a:ext cx="1530927" cy="365125"/>
          </a:xfrm>
        </p:spPr>
        <p:txBody>
          <a:bodyPr vert="horz" lIns="91440" tIns="45720" rIns="91440" bIns="45720" rtlCol="0" anchor="ctr">
            <a:normAutofit/>
          </a:bodyPr>
          <a:lstStyle/>
          <a:p>
            <a:pPr>
              <a:spcAft>
                <a:spcPts val="600"/>
              </a:spcAft>
            </a:pPr>
            <a:fld id="{6E91CC32-6A6B-4E2E-BBA1-6864F305DA26}" type="slidenum">
              <a:rPr lang="en-US" b="1" kern="1200" dirty="0">
                <a:solidFill>
                  <a:schemeClr val="accent1"/>
                </a:solidFill>
                <a:latin typeface="+mn-lt"/>
                <a:ea typeface="+mn-ea"/>
                <a:cs typeface="+mn-cs"/>
              </a:rPr>
              <a:pPr>
                <a:spcAft>
                  <a:spcPts val="600"/>
                </a:spcAft>
              </a:pPr>
              <a:t>13</a:t>
            </a:fld>
            <a:endParaRPr lang="en-US" b="1" kern="1200" dirty="0">
              <a:solidFill>
                <a:schemeClr val="accent1"/>
              </a:solidFill>
              <a:latin typeface="+mn-lt"/>
              <a:ea typeface="+mn-ea"/>
              <a:cs typeface="+mn-cs"/>
            </a:endParaRPr>
          </a:p>
        </p:txBody>
      </p:sp>
      <p:sp>
        <p:nvSpPr>
          <p:cNvPr id="2" name="Title 1">
            <a:extLst>
              <a:ext uri="{FF2B5EF4-FFF2-40B4-BE49-F238E27FC236}">
                <a16:creationId xmlns:a16="http://schemas.microsoft.com/office/drawing/2014/main" id="{29C625D2-8657-0126-1D08-56607C59A3C2}"/>
              </a:ext>
            </a:extLst>
          </p:cNvPr>
          <p:cNvSpPr>
            <a:spLocks noGrp="1"/>
          </p:cNvSpPr>
          <p:nvPr>
            <p:ph type="title"/>
          </p:nvPr>
        </p:nvSpPr>
        <p:spPr>
          <a:xfrm>
            <a:off x="12192000" y="3072809"/>
            <a:ext cx="2158409" cy="842750"/>
          </a:xfrm>
        </p:spPr>
        <p:txBody>
          <a:bodyPr>
            <a:normAutofit fontScale="90000"/>
          </a:bodyPr>
          <a:lstStyle/>
          <a:p>
            <a:endParaRPr lang="en-GB" dirty="0"/>
          </a:p>
        </p:txBody>
      </p:sp>
    </p:spTree>
    <p:extLst>
      <p:ext uri="{BB962C8B-B14F-4D97-AF65-F5344CB8AC3E}">
        <p14:creationId xmlns:p14="http://schemas.microsoft.com/office/powerpoint/2010/main" val="30624188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Title 6">
            <a:extLst>
              <a:ext uri="{FF2B5EF4-FFF2-40B4-BE49-F238E27FC236}">
                <a16:creationId xmlns:a16="http://schemas.microsoft.com/office/drawing/2014/main" id="{641F1888-C701-21D9-4F6F-6A49881C049F}"/>
              </a:ext>
            </a:extLst>
          </p:cNvPr>
          <p:cNvSpPr>
            <a:spLocks noGrp="1"/>
          </p:cNvSpPr>
          <p:nvPr>
            <p:ph type="title"/>
          </p:nvPr>
        </p:nvSpPr>
        <p:spPr>
          <a:xfrm>
            <a:off x="262465" y="731655"/>
            <a:ext cx="6451110" cy="1255469"/>
          </a:xfrm>
        </p:spPr>
        <p:txBody>
          <a:bodyPr>
            <a:normAutofit/>
          </a:bodyPr>
          <a:lstStyle/>
          <a:p>
            <a:r>
              <a:rPr lang="en-GB" dirty="0"/>
              <a:t>Ryan Giggs and Kate </a:t>
            </a:r>
            <a:r>
              <a:rPr lang="en-GB" dirty="0" err="1"/>
              <a:t>Greville</a:t>
            </a:r>
            <a:endParaRPr lang="en-GB" dirty="0"/>
          </a:p>
        </p:txBody>
      </p:sp>
      <p:sp>
        <p:nvSpPr>
          <p:cNvPr id="8" name="Content Placeholder 7">
            <a:extLst>
              <a:ext uri="{FF2B5EF4-FFF2-40B4-BE49-F238E27FC236}">
                <a16:creationId xmlns:a16="http://schemas.microsoft.com/office/drawing/2014/main" id="{6C0FE241-A091-E33F-0199-FF2A79033187}"/>
              </a:ext>
            </a:extLst>
          </p:cNvPr>
          <p:cNvSpPr>
            <a:spLocks noGrp="1"/>
          </p:cNvSpPr>
          <p:nvPr>
            <p:ph idx="1"/>
          </p:nvPr>
        </p:nvSpPr>
        <p:spPr>
          <a:xfrm>
            <a:off x="0" y="2120348"/>
            <a:ext cx="7052486" cy="3969555"/>
          </a:xfrm>
        </p:spPr>
        <p:txBody>
          <a:bodyPr anchor="t">
            <a:normAutofit/>
          </a:bodyPr>
          <a:lstStyle/>
          <a:p>
            <a:r>
              <a:rPr lang="en-GB" sz="2200" dirty="0">
                <a:solidFill>
                  <a:srgbClr val="FFFFFF"/>
                </a:solidFill>
              </a:rPr>
              <a:t>Giggs was first arrested in November 2020, on suspicion of 2 counts of assault against Kate and her sister.</a:t>
            </a:r>
          </a:p>
          <a:p>
            <a:r>
              <a:rPr lang="en-GB" sz="2200" dirty="0">
                <a:solidFill>
                  <a:srgbClr val="FFFFFF"/>
                </a:solidFill>
              </a:rPr>
              <a:t>In April 2021, he was further charged with assault and coercive and controlling behaviour. He appeared in the Magistrates court and denied all charges.</a:t>
            </a:r>
          </a:p>
          <a:p>
            <a:r>
              <a:rPr lang="en-GB" sz="2200" dirty="0">
                <a:solidFill>
                  <a:srgbClr val="FFFFFF"/>
                </a:solidFill>
              </a:rPr>
              <a:t>He appeared in Crown Court in August 2022; however, the jury was discharged as they were unable to reach a verdict. A retrial date was set for August 2023</a:t>
            </a:r>
          </a:p>
          <a:p>
            <a:r>
              <a:rPr lang="en-GB" sz="2200" dirty="0">
                <a:solidFill>
                  <a:srgbClr val="FFFFFF"/>
                </a:solidFill>
              </a:rPr>
              <a:t>In July 2023, the CPS withdrew all charges as Kate </a:t>
            </a:r>
            <a:r>
              <a:rPr lang="en-GB" sz="2200" dirty="0" err="1">
                <a:solidFill>
                  <a:srgbClr val="FFFFFF"/>
                </a:solidFill>
              </a:rPr>
              <a:t>Greville</a:t>
            </a:r>
            <a:r>
              <a:rPr lang="en-GB" sz="2200" dirty="0">
                <a:solidFill>
                  <a:srgbClr val="FFFFFF"/>
                </a:solidFill>
              </a:rPr>
              <a:t> was unwilling to give further evidence.</a:t>
            </a:r>
          </a:p>
          <a:p>
            <a:endParaRPr lang="en-GB" sz="1900" dirty="0">
              <a:solidFill>
                <a:srgbClr val="FFFFFF"/>
              </a:solidFill>
            </a:endParaRPr>
          </a:p>
        </p:txBody>
      </p:sp>
      <p:pic>
        <p:nvPicPr>
          <p:cNvPr id="9" name="Picture 4" descr="Ryan Giggs will face retrial for coercive control charges and for  'headbutting' girlfriend Kate Greville">
            <a:extLst>
              <a:ext uri="{FF2B5EF4-FFF2-40B4-BE49-F238E27FC236}">
                <a16:creationId xmlns:a16="http://schemas.microsoft.com/office/drawing/2014/main" id="{845375B4-C290-D24E-0F28-DE7BEB58D45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68088" y="1853903"/>
            <a:ext cx="4363142" cy="2769511"/>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17">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Date Placeholder 3">
            <a:extLst>
              <a:ext uri="{FF2B5EF4-FFF2-40B4-BE49-F238E27FC236}">
                <a16:creationId xmlns:a16="http://schemas.microsoft.com/office/drawing/2014/main" id="{84F41F5E-3D1A-D692-241C-C947BF36B7F4}"/>
              </a:ext>
            </a:extLst>
          </p:cNvPr>
          <p:cNvSpPr>
            <a:spLocks noGrp="1"/>
          </p:cNvSpPr>
          <p:nvPr>
            <p:ph type="dt" sz="half" idx="10"/>
          </p:nvPr>
        </p:nvSpPr>
        <p:spPr>
          <a:xfrm>
            <a:off x="262465" y="6356350"/>
            <a:ext cx="2743200" cy="365125"/>
          </a:xfrm>
        </p:spPr>
        <p:txBody>
          <a:bodyPr>
            <a:normAutofit/>
          </a:bodyPr>
          <a:lstStyle/>
          <a:p>
            <a:pPr>
              <a:spcAft>
                <a:spcPts val="600"/>
              </a:spcAft>
            </a:pPr>
            <a:endParaRPr lang="en-US" dirty="0"/>
          </a:p>
        </p:txBody>
      </p:sp>
      <p:sp>
        <p:nvSpPr>
          <p:cNvPr id="5" name="Footer Placeholder 4">
            <a:extLst>
              <a:ext uri="{FF2B5EF4-FFF2-40B4-BE49-F238E27FC236}">
                <a16:creationId xmlns:a16="http://schemas.microsoft.com/office/drawing/2014/main" id="{FD9C4174-F7F5-CA14-924C-A8867F2F66B3}"/>
              </a:ext>
            </a:extLst>
          </p:cNvPr>
          <p:cNvSpPr>
            <a:spLocks noGrp="1"/>
          </p:cNvSpPr>
          <p:nvPr>
            <p:ph type="ftr" sz="quarter" idx="11"/>
          </p:nvPr>
        </p:nvSpPr>
        <p:spPr>
          <a:xfrm>
            <a:off x="3869268" y="6356350"/>
            <a:ext cx="5911517" cy="365125"/>
          </a:xfrm>
        </p:spPr>
        <p:txBody>
          <a:bodyPr>
            <a:normAutofit/>
          </a:bodyPr>
          <a:lstStyle/>
          <a:p>
            <a:pPr>
              <a:spcAft>
                <a:spcPts val="600"/>
              </a:spcAft>
            </a:pPr>
            <a:endParaRPr lang="en-US" dirty="0"/>
          </a:p>
        </p:txBody>
      </p:sp>
      <p:sp>
        <p:nvSpPr>
          <p:cNvPr id="6" name="Slide Number Placeholder 5">
            <a:extLst>
              <a:ext uri="{FF2B5EF4-FFF2-40B4-BE49-F238E27FC236}">
                <a16:creationId xmlns:a16="http://schemas.microsoft.com/office/drawing/2014/main" id="{B89038AD-8163-0786-E04C-B1E9E6957CE5}"/>
              </a:ext>
            </a:extLst>
          </p:cNvPr>
          <p:cNvSpPr>
            <a:spLocks noGrp="1"/>
          </p:cNvSpPr>
          <p:nvPr>
            <p:ph type="sldNum" sz="quarter" idx="12"/>
          </p:nvPr>
        </p:nvSpPr>
        <p:spPr>
          <a:xfrm>
            <a:off x="10634135" y="6356350"/>
            <a:ext cx="1530927" cy="365125"/>
          </a:xfrm>
        </p:spPr>
        <p:txBody>
          <a:bodyPr>
            <a:normAutofit/>
          </a:bodyPr>
          <a:lstStyle/>
          <a:p>
            <a:pPr>
              <a:spcAft>
                <a:spcPts val="600"/>
              </a:spcAft>
            </a:pPr>
            <a:fld id="{6E91CC32-6A6B-4E2E-BBA1-6864F305DA26}" type="slidenum">
              <a:rPr lang="en-US" smtClean="0"/>
              <a:pPr>
                <a:spcAft>
                  <a:spcPts val="600"/>
                </a:spcAft>
              </a:pPr>
              <a:t>14</a:t>
            </a:fld>
            <a:endParaRPr lang="en-US"/>
          </a:p>
        </p:txBody>
      </p:sp>
    </p:spTree>
    <p:extLst>
      <p:ext uri="{BB962C8B-B14F-4D97-AF65-F5344CB8AC3E}">
        <p14:creationId xmlns:p14="http://schemas.microsoft.com/office/powerpoint/2010/main" val="17296500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514"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CDFC1EC-161F-73C9-499C-403A40D1BBF7}"/>
              </a:ext>
            </a:extLst>
          </p:cNvPr>
          <p:cNvSpPr>
            <a:spLocks noGrp="1"/>
          </p:cNvSpPr>
          <p:nvPr>
            <p:ph type="title"/>
          </p:nvPr>
        </p:nvSpPr>
        <p:spPr>
          <a:xfrm>
            <a:off x="5440202" y="758952"/>
            <a:ext cx="6451110" cy="1255469"/>
          </a:xfrm>
        </p:spPr>
        <p:txBody>
          <a:bodyPr>
            <a:normAutofit/>
          </a:bodyPr>
          <a:lstStyle/>
          <a:p>
            <a:r>
              <a:rPr lang="en-GB" dirty="0"/>
              <a:t>Ruth </a:t>
            </a:r>
            <a:r>
              <a:rPr lang="en-GB" dirty="0" err="1"/>
              <a:t>Dodsworth</a:t>
            </a:r>
            <a:r>
              <a:rPr lang="en-GB" dirty="0"/>
              <a:t> and Johnathan </a:t>
            </a:r>
            <a:r>
              <a:rPr lang="en-GB" dirty="0" err="1"/>
              <a:t>Wignall</a:t>
            </a:r>
            <a:endParaRPr lang="en-GB" dirty="0"/>
          </a:p>
        </p:txBody>
      </p:sp>
      <p:sp>
        <p:nvSpPr>
          <p:cNvPr id="25" name="Rectangle 24">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2" descr="Ruth Dodsworth Opens Up About The Coercive Control She Endured At The Hands  Of Her Ex-Husband | GMB - YouTube">
            <a:extLst>
              <a:ext uri="{FF2B5EF4-FFF2-40B4-BE49-F238E27FC236}">
                <a16:creationId xmlns:a16="http://schemas.microsoft.com/office/drawing/2014/main" id="{47B8B24A-538C-2578-F073-CC5CF2DD3E8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8631" y="2190539"/>
            <a:ext cx="4406745" cy="246777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0178027-5398-1FBA-3EA9-84070251339D}"/>
              </a:ext>
            </a:extLst>
          </p:cNvPr>
          <p:cNvSpPr>
            <a:spLocks noGrp="1"/>
          </p:cNvSpPr>
          <p:nvPr>
            <p:ph idx="1"/>
          </p:nvPr>
        </p:nvSpPr>
        <p:spPr>
          <a:xfrm>
            <a:off x="5123692" y="2014421"/>
            <a:ext cx="7041370" cy="4084626"/>
          </a:xfrm>
        </p:spPr>
        <p:txBody>
          <a:bodyPr anchor="t">
            <a:normAutofit/>
          </a:bodyPr>
          <a:lstStyle/>
          <a:p>
            <a:pPr marL="0" indent="0">
              <a:buNone/>
            </a:pPr>
            <a:r>
              <a:rPr lang="en-GB" dirty="0">
                <a:solidFill>
                  <a:srgbClr val="FFFFFF"/>
                </a:solidFill>
              </a:rPr>
              <a:t>This couple married in 2002 and separated in October 2019.</a:t>
            </a:r>
          </a:p>
          <a:p>
            <a:pPr marL="0" indent="0">
              <a:buNone/>
            </a:pPr>
            <a:r>
              <a:rPr lang="en-GB" dirty="0">
                <a:solidFill>
                  <a:srgbClr val="FFFFFF"/>
                </a:solidFill>
              </a:rPr>
              <a:t>During their relationship, he contacted her incessantly, and even monitoring her use of the bathroom.</a:t>
            </a:r>
          </a:p>
          <a:p>
            <a:pPr marL="0" indent="0">
              <a:buNone/>
            </a:pPr>
            <a:r>
              <a:rPr lang="en-GB" dirty="0">
                <a:solidFill>
                  <a:srgbClr val="FFFFFF"/>
                </a:solidFill>
              </a:rPr>
              <a:t>Ruth did not return home one day, and received over 150 calls from </a:t>
            </a:r>
            <a:r>
              <a:rPr lang="en-GB" dirty="0" err="1">
                <a:solidFill>
                  <a:srgbClr val="FFFFFF"/>
                </a:solidFill>
              </a:rPr>
              <a:t>Wignall</a:t>
            </a:r>
            <a:r>
              <a:rPr lang="en-GB" dirty="0">
                <a:solidFill>
                  <a:srgbClr val="FFFFFF"/>
                </a:solidFill>
              </a:rPr>
              <a:t> threatening to kill himself. He was arrested for harassment.</a:t>
            </a:r>
          </a:p>
          <a:p>
            <a:pPr marL="0" indent="0">
              <a:buNone/>
            </a:pPr>
            <a:r>
              <a:rPr lang="en-GB" dirty="0">
                <a:solidFill>
                  <a:srgbClr val="FFFFFF"/>
                </a:solidFill>
              </a:rPr>
              <a:t>He was bailed, but later it was found that he had planted tracking devices on her car, phone and laptop.</a:t>
            </a:r>
          </a:p>
          <a:p>
            <a:pPr marL="0" indent="0">
              <a:buNone/>
            </a:pPr>
            <a:r>
              <a:rPr lang="en-GB" dirty="0">
                <a:solidFill>
                  <a:srgbClr val="FFFFFF"/>
                </a:solidFill>
              </a:rPr>
              <a:t>In March 2021, he admitted the offence of coercive and controlling behaviour, he was jailed for 3 years and given a lifetime restraining order.</a:t>
            </a:r>
          </a:p>
        </p:txBody>
      </p:sp>
      <p:sp>
        <p:nvSpPr>
          <p:cNvPr id="4" name="Date Placeholder 3">
            <a:extLst>
              <a:ext uri="{FF2B5EF4-FFF2-40B4-BE49-F238E27FC236}">
                <a16:creationId xmlns:a16="http://schemas.microsoft.com/office/drawing/2014/main" id="{EB2342E8-1457-B61B-28FD-857B6E97A613}"/>
              </a:ext>
            </a:extLst>
          </p:cNvPr>
          <p:cNvSpPr>
            <a:spLocks noGrp="1"/>
          </p:cNvSpPr>
          <p:nvPr>
            <p:ph type="dt" sz="half" idx="10"/>
          </p:nvPr>
        </p:nvSpPr>
        <p:spPr>
          <a:xfrm>
            <a:off x="860771" y="6356350"/>
            <a:ext cx="2144894" cy="365125"/>
          </a:xfrm>
        </p:spPr>
        <p:txBody>
          <a:bodyPr>
            <a:normAutofit/>
          </a:bodyPr>
          <a:lstStyle/>
          <a:p>
            <a:pPr>
              <a:spcAft>
                <a:spcPts val="600"/>
              </a:spcAft>
            </a:pPr>
            <a:endParaRPr lang="en-US" dirty="0"/>
          </a:p>
        </p:txBody>
      </p:sp>
      <p:sp>
        <p:nvSpPr>
          <p:cNvPr id="5" name="Footer Placeholder 4">
            <a:extLst>
              <a:ext uri="{FF2B5EF4-FFF2-40B4-BE49-F238E27FC236}">
                <a16:creationId xmlns:a16="http://schemas.microsoft.com/office/drawing/2014/main" id="{ACF1019E-0266-C584-09DF-D97EE551AA41}"/>
              </a:ext>
            </a:extLst>
          </p:cNvPr>
          <p:cNvSpPr>
            <a:spLocks noGrp="1"/>
          </p:cNvSpPr>
          <p:nvPr>
            <p:ph type="ftr" sz="quarter" idx="11"/>
          </p:nvPr>
        </p:nvSpPr>
        <p:spPr>
          <a:xfrm>
            <a:off x="5139514" y="6356350"/>
            <a:ext cx="4641271" cy="365125"/>
          </a:xfrm>
        </p:spPr>
        <p:txBody>
          <a:bodyPr>
            <a:normAutofit/>
          </a:bodyPr>
          <a:lstStyle/>
          <a:p>
            <a:pPr>
              <a:spcAft>
                <a:spcPts val="600"/>
              </a:spcAft>
            </a:pPr>
            <a:endParaRPr lang="en-US" dirty="0"/>
          </a:p>
        </p:txBody>
      </p:sp>
      <p:sp>
        <p:nvSpPr>
          <p:cNvPr id="6" name="Slide Number Placeholder 5">
            <a:extLst>
              <a:ext uri="{FF2B5EF4-FFF2-40B4-BE49-F238E27FC236}">
                <a16:creationId xmlns:a16="http://schemas.microsoft.com/office/drawing/2014/main" id="{82E33527-E043-F0C7-910C-D46ED7ACB4AB}"/>
              </a:ext>
            </a:extLst>
          </p:cNvPr>
          <p:cNvSpPr>
            <a:spLocks noGrp="1"/>
          </p:cNvSpPr>
          <p:nvPr>
            <p:ph type="sldNum" sz="quarter" idx="12"/>
          </p:nvPr>
        </p:nvSpPr>
        <p:spPr>
          <a:xfrm>
            <a:off x="10634135" y="6356350"/>
            <a:ext cx="1530927" cy="365125"/>
          </a:xfrm>
        </p:spPr>
        <p:txBody>
          <a:bodyPr>
            <a:normAutofit/>
          </a:bodyPr>
          <a:lstStyle/>
          <a:p>
            <a:pPr>
              <a:spcAft>
                <a:spcPts val="600"/>
              </a:spcAft>
            </a:pPr>
            <a:fld id="{6E91CC32-6A6B-4E2E-BBA1-6864F305DA26}" type="slidenum">
              <a:rPr lang="en-US" smtClean="0"/>
              <a:pPr>
                <a:spcAft>
                  <a:spcPts val="600"/>
                </a:spcAft>
              </a:pPr>
              <a:t>15</a:t>
            </a:fld>
            <a:endParaRPr lang="en-US"/>
          </a:p>
        </p:txBody>
      </p:sp>
    </p:spTree>
    <p:extLst>
      <p:ext uri="{BB962C8B-B14F-4D97-AF65-F5344CB8AC3E}">
        <p14:creationId xmlns:p14="http://schemas.microsoft.com/office/powerpoint/2010/main" val="15663093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0D5F211-1670-2D98-9150-F3F178F78862}"/>
              </a:ext>
            </a:extLst>
          </p:cNvPr>
          <p:cNvSpPr>
            <a:spLocks noGrp="1"/>
          </p:cNvSpPr>
          <p:nvPr>
            <p:ph type="title"/>
          </p:nvPr>
        </p:nvSpPr>
        <p:spPr>
          <a:xfrm>
            <a:off x="289248" y="1123837"/>
            <a:ext cx="6451110" cy="1255469"/>
          </a:xfrm>
        </p:spPr>
        <p:txBody>
          <a:bodyPr>
            <a:normAutofit/>
          </a:bodyPr>
          <a:lstStyle/>
          <a:p>
            <a:r>
              <a:rPr lang="en-GB" dirty="0"/>
              <a:t>Johnny Depp and Amber Heard</a:t>
            </a:r>
          </a:p>
        </p:txBody>
      </p:sp>
      <p:sp>
        <p:nvSpPr>
          <p:cNvPr id="3" name="Content Placeholder 2">
            <a:extLst>
              <a:ext uri="{FF2B5EF4-FFF2-40B4-BE49-F238E27FC236}">
                <a16:creationId xmlns:a16="http://schemas.microsoft.com/office/drawing/2014/main" id="{EF531E68-86FA-39DB-8BAD-D133DF4E4CA6}"/>
              </a:ext>
            </a:extLst>
          </p:cNvPr>
          <p:cNvSpPr>
            <a:spLocks noGrp="1"/>
          </p:cNvSpPr>
          <p:nvPr>
            <p:ph idx="1"/>
          </p:nvPr>
        </p:nvSpPr>
        <p:spPr>
          <a:xfrm>
            <a:off x="289248" y="2510395"/>
            <a:ext cx="6451109" cy="3274586"/>
          </a:xfrm>
        </p:spPr>
        <p:txBody>
          <a:bodyPr anchor="t">
            <a:normAutofit/>
          </a:bodyPr>
          <a:lstStyle/>
          <a:p>
            <a:pPr marL="0" indent="0">
              <a:buNone/>
            </a:pPr>
            <a:r>
              <a:rPr lang="en-GB" dirty="0">
                <a:solidFill>
                  <a:srgbClr val="FFFFFF"/>
                </a:solidFill>
              </a:rPr>
              <a:t>This couple met in 2009, Married in 2015 and divorced in 2016.</a:t>
            </a:r>
          </a:p>
          <a:p>
            <a:pPr marL="0" indent="0">
              <a:buNone/>
            </a:pPr>
            <a:r>
              <a:rPr lang="en-GB" dirty="0">
                <a:solidFill>
                  <a:srgbClr val="FFFFFF"/>
                </a:solidFill>
              </a:rPr>
              <a:t>During divorce proceedings Heard accused Depp of assault. Heard was granted a restraining order</a:t>
            </a:r>
          </a:p>
          <a:p>
            <a:pPr marL="0" indent="0">
              <a:buNone/>
            </a:pPr>
            <a:r>
              <a:rPr lang="en-GB" dirty="0">
                <a:solidFill>
                  <a:srgbClr val="FFFFFF"/>
                </a:solidFill>
              </a:rPr>
              <a:t>In June 2018, Depp sues the owners of The Sun Newspaper for labelling him a “wife beater”. He lost.</a:t>
            </a:r>
          </a:p>
          <a:p>
            <a:pPr marL="0" indent="0">
              <a:buNone/>
            </a:pPr>
            <a:r>
              <a:rPr lang="en-GB" dirty="0">
                <a:solidFill>
                  <a:srgbClr val="FFFFFF"/>
                </a:solidFill>
              </a:rPr>
              <a:t>In 2018, Heard writes an op-ed, which claims that she is the victim of domestic abuse, Depp counteracts by suing  and wins</a:t>
            </a:r>
          </a:p>
        </p:txBody>
      </p:sp>
      <p:pic>
        <p:nvPicPr>
          <p:cNvPr id="7" name="Picture 6" descr="Dismissing Johnny Depp's 'Mutual Abuse' Claim, Psychologist Says Amber  Heard Has PTSD From Domestic Abuse">
            <a:extLst>
              <a:ext uri="{FF2B5EF4-FFF2-40B4-BE49-F238E27FC236}">
                <a16:creationId xmlns:a16="http://schemas.microsoft.com/office/drawing/2014/main" id="{7D457FAA-4220-E69A-F3A3-3C225AFCF13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52944" y="2009244"/>
            <a:ext cx="3778286" cy="2830067"/>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Date Placeholder 3">
            <a:extLst>
              <a:ext uri="{FF2B5EF4-FFF2-40B4-BE49-F238E27FC236}">
                <a16:creationId xmlns:a16="http://schemas.microsoft.com/office/drawing/2014/main" id="{891524A9-7E9E-E86F-A976-E35458621AE8}"/>
              </a:ext>
            </a:extLst>
          </p:cNvPr>
          <p:cNvSpPr>
            <a:spLocks noGrp="1"/>
          </p:cNvSpPr>
          <p:nvPr>
            <p:ph type="dt" sz="half" idx="10"/>
          </p:nvPr>
        </p:nvSpPr>
        <p:spPr>
          <a:xfrm>
            <a:off x="262465" y="6356350"/>
            <a:ext cx="2743200" cy="365125"/>
          </a:xfrm>
        </p:spPr>
        <p:txBody>
          <a:bodyPr>
            <a:normAutofit/>
          </a:bodyPr>
          <a:lstStyle/>
          <a:p>
            <a:pPr>
              <a:spcAft>
                <a:spcPts val="600"/>
              </a:spcAft>
            </a:pPr>
            <a:endParaRPr lang="en-US" dirty="0"/>
          </a:p>
        </p:txBody>
      </p:sp>
      <p:sp>
        <p:nvSpPr>
          <p:cNvPr id="5" name="Footer Placeholder 4">
            <a:extLst>
              <a:ext uri="{FF2B5EF4-FFF2-40B4-BE49-F238E27FC236}">
                <a16:creationId xmlns:a16="http://schemas.microsoft.com/office/drawing/2014/main" id="{41775720-0CC5-3C73-DA64-BD68EFFB85D4}"/>
              </a:ext>
            </a:extLst>
          </p:cNvPr>
          <p:cNvSpPr>
            <a:spLocks noGrp="1"/>
          </p:cNvSpPr>
          <p:nvPr>
            <p:ph type="ftr" sz="quarter" idx="11"/>
          </p:nvPr>
        </p:nvSpPr>
        <p:spPr>
          <a:xfrm>
            <a:off x="3869268" y="6356350"/>
            <a:ext cx="5911517" cy="365125"/>
          </a:xfrm>
        </p:spPr>
        <p:txBody>
          <a:bodyPr>
            <a:normAutofit/>
          </a:bodyPr>
          <a:lstStyle/>
          <a:p>
            <a:pPr>
              <a:spcAft>
                <a:spcPts val="600"/>
              </a:spcAft>
            </a:pPr>
            <a:endParaRPr lang="en-US" dirty="0"/>
          </a:p>
        </p:txBody>
      </p:sp>
      <p:sp>
        <p:nvSpPr>
          <p:cNvPr id="6" name="Slide Number Placeholder 5">
            <a:extLst>
              <a:ext uri="{FF2B5EF4-FFF2-40B4-BE49-F238E27FC236}">
                <a16:creationId xmlns:a16="http://schemas.microsoft.com/office/drawing/2014/main" id="{C3DF2F0A-2B0E-AAFC-EE65-948B328F07B6}"/>
              </a:ext>
            </a:extLst>
          </p:cNvPr>
          <p:cNvSpPr>
            <a:spLocks noGrp="1"/>
          </p:cNvSpPr>
          <p:nvPr>
            <p:ph type="sldNum" sz="quarter" idx="12"/>
          </p:nvPr>
        </p:nvSpPr>
        <p:spPr>
          <a:xfrm>
            <a:off x="10634135" y="6356350"/>
            <a:ext cx="1530927" cy="365125"/>
          </a:xfrm>
        </p:spPr>
        <p:txBody>
          <a:bodyPr>
            <a:normAutofit/>
          </a:bodyPr>
          <a:lstStyle/>
          <a:p>
            <a:pPr>
              <a:spcAft>
                <a:spcPts val="600"/>
              </a:spcAft>
            </a:pPr>
            <a:fld id="{6E91CC32-6A6B-4E2E-BBA1-6864F305DA26}" type="slidenum">
              <a:rPr lang="en-US" smtClean="0"/>
              <a:pPr>
                <a:spcAft>
                  <a:spcPts val="600"/>
                </a:spcAft>
              </a:pPr>
              <a:t>16</a:t>
            </a:fld>
            <a:endParaRPr lang="en-US"/>
          </a:p>
        </p:txBody>
      </p:sp>
    </p:spTree>
    <p:extLst>
      <p:ext uri="{BB962C8B-B14F-4D97-AF65-F5344CB8AC3E}">
        <p14:creationId xmlns:p14="http://schemas.microsoft.com/office/powerpoint/2010/main" val="24483408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514"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B2537EF-3CD8-3D2D-2027-3E0685BC91EB}"/>
              </a:ext>
            </a:extLst>
          </p:cNvPr>
          <p:cNvSpPr>
            <a:spLocks noGrp="1"/>
          </p:cNvSpPr>
          <p:nvPr>
            <p:ph type="title"/>
          </p:nvPr>
        </p:nvSpPr>
        <p:spPr>
          <a:xfrm>
            <a:off x="5319121" y="758952"/>
            <a:ext cx="6451110" cy="1255469"/>
          </a:xfrm>
        </p:spPr>
        <p:txBody>
          <a:bodyPr>
            <a:normAutofit/>
          </a:bodyPr>
          <a:lstStyle/>
          <a:p>
            <a:r>
              <a:rPr lang="en-GB" dirty="0"/>
              <a:t>Sally and Richard </a:t>
            </a:r>
            <a:r>
              <a:rPr lang="en-GB" dirty="0" err="1"/>
              <a:t>Challen</a:t>
            </a:r>
            <a:endParaRPr lang="en-GB" dirty="0"/>
          </a:p>
        </p:txBody>
      </p:sp>
      <p:sp>
        <p:nvSpPr>
          <p:cNvPr id="16" name="Rectangle 15">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8" descr="Who is Sally Challen and why was she released from prison? | The Sun">
            <a:extLst>
              <a:ext uri="{FF2B5EF4-FFF2-40B4-BE49-F238E27FC236}">
                <a16:creationId xmlns:a16="http://schemas.microsoft.com/office/drawing/2014/main" id="{81192759-5EF4-BF71-F7FB-C104D7F3FE2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60771" y="2362820"/>
            <a:ext cx="3778286" cy="212291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1644DF1-090C-ACF5-BE9E-1242CB96BAB7}"/>
              </a:ext>
            </a:extLst>
          </p:cNvPr>
          <p:cNvSpPr>
            <a:spLocks noGrp="1"/>
          </p:cNvSpPr>
          <p:nvPr>
            <p:ph idx="1"/>
          </p:nvPr>
        </p:nvSpPr>
        <p:spPr>
          <a:xfrm>
            <a:off x="5139514" y="1643270"/>
            <a:ext cx="7025548" cy="4446634"/>
          </a:xfrm>
        </p:spPr>
        <p:txBody>
          <a:bodyPr anchor="t">
            <a:normAutofit/>
          </a:bodyPr>
          <a:lstStyle/>
          <a:p>
            <a:pPr marL="0" indent="0">
              <a:buNone/>
            </a:pPr>
            <a:r>
              <a:rPr lang="en-GB" dirty="0">
                <a:solidFill>
                  <a:srgbClr val="FFFFFF"/>
                </a:solidFill>
              </a:rPr>
              <a:t>Sally and Richard entered a relationship when they were 16 and 22 respectfully.</a:t>
            </a:r>
          </a:p>
          <a:p>
            <a:pPr marL="0" indent="0">
              <a:buNone/>
            </a:pPr>
            <a:r>
              <a:rPr lang="en-GB" dirty="0">
                <a:solidFill>
                  <a:srgbClr val="FFFFFF"/>
                </a:solidFill>
              </a:rPr>
              <a:t>During their relationship, he belittled her, controlled her money and isolated her from her friends.</a:t>
            </a:r>
          </a:p>
          <a:p>
            <a:pPr marL="0" indent="0">
              <a:buNone/>
            </a:pPr>
            <a:r>
              <a:rPr lang="en-GB" dirty="0">
                <a:solidFill>
                  <a:srgbClr val="FFFFFF"/>
                </a:solidFill>
              </a:rPr>
              <a:t>They did try and split, however as she was so dependent on him, they reconciled.</a:t>
            </a:r>
          </a:p>
          <a:p>
            <a:pPr marL="0" indent="0">
              <a:buNone/>
            </a:pPr>
            <a:r>
              <a:rPr lang="en-GB" dirty="0">
                <a:solidFill>
                  <a:srgbClr val="FFFFFF"/>
                </a:solidFill>
              </a:rPr>
              <a:t>Shortly after their reconciliation in August 2010, Sally beat Richard over 20 times with a hammer, killing him. She had also intended to end her own life.</a:t>
            </a:r>
          </a:p>
          <a:p>
            <a:pPr marL="0" indent="0">
              <a:buNone/>
            </a:pPr>
            <a:r>
              <a:rPr lang="en-GB" dirty="0">
                <a:solidFill>
                  <a:srgbClr val="FFFFFF"/>
                </a:solidFill>
              </a:rPr>
              <a:t>In June 2011, she was convicted of murder and sentenced to life in prison</a:t>
            </a:r>
          </a:p>
          <a:p>
            <a:pPr marL="0" indent="0">
              <a:buNone/>
            </a:pPr>
            <a:r>
              <a:rPr lang="en-GB" dirty="0">
                <a:solidFill>
                  <a:srgbClr val="FFFFFF"/>
                </a:solidFill>
              </a:rPr>
              <a:t>In 2019, Sally was released from prison due to her sentence being overturned.</a:t>
            </a:r>
          </a:p>
          <a:p>
            <a:pPr marL="0" indent="0">
              <a:buNone/>
            </a:pPr>
            <a:endParaRPr lang="en-GB" dirty="0">
              <a:solidFill>
                <a:srgbClr val="FFFFFF"/>
              </a:solidFill>
            </a:endParaRPr>
          </a:p>
          <a:p>
            <a:pPr marL="0" indent="0">
              <a:buNone/>
            </a:pPr>
            <a:endParaRPr lang="en-GB" dirty="0">
              <a:solidFill>
                <a:srgbClr val="FFFFFF"/>
              </a:solidFill>
            </a:endParaRPr>
          </a:p>
        </p:txBody>
      </p:sp>
      <p:sp>
        <p:nvSpPr>
          <p:cNvPr id="4" name="Date Placeholder 3">
            <a:extLst>
              <a:ext uri="{FF2B5EF4-FFF2-40B4-BE49-F238E27FC236}">
                <a16:creationId xmlns:a16="http://schemas.microsoft.com/office/drawing/2014/main" id="{C32125C6-BCB5-2906-23D7-B9EE776AEAF8}"/>
              </a:ext>
            </a:extLst>
          </p:cNvPr>
          <p:cNvSpPr>
            <a:spLocks noGrp="1"/>
          </p:cNvSpPr>
          <p:nvPr>
            <p:ph type="dt" sz="half" idx="10"/>
          </p:nvPr>
        </p:nvSpPr>
        <p:spPr>
          <a:xfrm>
            <a:off x="860771" y="6356350"/>
            <a:ext cx="2144894" cy="365125"/>
          </a:xfrm>
        </p:spPr>
        <p:txBody>
          <a:bodyPr>
            <a:normAutofit/>
          </a:bodyPr>
          <a:lstStyle/>
          <a:p>
            <a:pPr>
              <a:spcAft>
                <a:spcPts val="600"/>
              </a:spcAft>
            </a:pPr>
            <a:endParaRPr lang="en-US" dirty="0"/>
          </a:p>
        </p:txBody>
      </p:sp>
      <p:sp>
        <p:nvSpPr>
          <p:cNvPr id="5" name="Footer Placeholder 4">
            <a:extLst>
              <a:ext uri="{FF2B5EF4-FFF2-40B4-BE49-F238E27FC236}">
                <a16:creationId xmlns:a16="http://schemas.microsoft.com/office/drawing/2014/main" id="{F3549B15-1FCB-071B-0696-A7892E0A11A9}"/>
              </a:ext>
            </a:extLst>
          </p:cNvPr>
          <p:cNvSpPr>
            <a:spLocks noGrp="1"/>
          </p:cNvSpPr>
          <p:nvPr>
            <p:ph type="ftr" sz="quarter" idx="11"/>
          </p:nvPr>
        </p:nvSpPr>
        <p:spPr>
          <a:xfrm>
            <a:off x="5139514" y="6356350"/>
            <a:ext cx="4641271" cy="365125"/>
          </a:xfrm>
        </p:spPr>
        <p:txBody>
          <a:bodyPr>
            <a:normAutofit/>
          </a:bodyPr>
          <a:lstStyle/>
          <a:p>
            <a:pPr>
              <a:spcAft>
                <a:spcPts val="600"/>
              </a:spcAft>
            </a:pPr>
            <a:endParaRPr lang="en-US" dirty="0"/>
          </a:p>
        </p:txBody>
      </p:sp>
      <p:sp>
        <p:nvSpPr>
          <p:cNvPr id="6" name="Slide Number Placeholder 5">
            <a:extLst>
              <a:ext uri="{FF2B5EF4-FFF2-40B4-BE49-F238E27FC236}">
                <a16:creationId xmlns:a16="http://schemas.microsoft.com/office/drawing/2014/main" id="{477D51FF-5004-8460-8730-54A75F441EE1}"/>
              </a:ext>
            </a:extLst>
          </p:cNvPr>
          <p:cNvSpPr>
            <a:spLocks noGrp="1"/>
          </p:cNvSpPr>
          <p:nvPr>
            <p:ph type="sldNum" sz="quarter" idx="12"/>
          </p:nvPr>
        </p:nvSpPr>
        <p:spPr>
          <a:xfrm>
            <a:off x="10634135" y="6356350"/>
            <a:ext cx="1530927" cy="365125"/>
          </a:xfrm>
        </p:spPr>
        <p:txBody>
          <a:bodyPr>
            <a:normAutofit/>
          </a:bodyPr>
          <a:lstStyle/>
          <a:p>
            <a:pPr>
              <a:spcAft>
                <a:spcPts val="600"/>
              </a:spcAft>
            </a:pPr>
            <a:fld id="{6E91CC32-6A6B-4E2E-BBA1-6864F305DA26}" type="slidenum">
              <a:rPr lang="en-US" smtClean="0"/>
              <a:pPr>
                <a:spcAft>
                  <a:spcPts val="600"/>
                </a:spcAft>
              </a:pPr>
              <a:t>17</a:t>
            </a:fld>
            <a:endParaRPr lang="en-US"/>
          </a:p>
        </p:txBody>
      </p:sp>
    </p:spTree>
    <p:extLst>
      <p:ext uri="{BB962C8B-B14F-4D97-AF65-F5344CB8AC3E}">
        <p14:creationId xmlns:p14="http://schemas.microsoft.com/office/powerpoint/2010/main" val="21784166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9203ABB4-7E2A-4248-9FE7-4A419AFF2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126970D-C1E5-4FB1-84E8-86CB9CED1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11707367" cy="1852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351AA9A-4EE1-1D3B-DB10-88585ACCB967}"/>
              </a:ext>
            </a:extLst>
          </p:cNvPr>
          <p:cNvSpPr>
            <a:spLocks noGrp="1"/>
          </p:cNvSpPr>
          <p:nvPr>
            <p:ph type="title"/>
          </p:nvPr>
        </p:nvSpPr>
        <p:spPr>
          <a:xfrm>
            <a:off x="1069848" y="4590661"/>
            <a:ext cx="10210862" cy="1065690"/>
          </a:xfrm>
        </p:spPr>
        <p:txBody>
          <a:bodyPr vert="horz" lIns="91440" tIns="45720" rIns="91440" bIns="45720" rtlCol="0" anchor="b">
            <a:normAutofit/>
          </a:bodyPr>
          <a:lstStyle/>
          <a:p>
            <a:r>
              <a:rPr lang="en-US" sz="5900" spc="-100"/>
              <a:t>Any Questions?</a:t>
            </a:r>
          </a:p>
        </p:txBody>
      </p:sp>
      <p:pic>
        <p:nvPicPr>
          <p:cNvPr id="8" name="Content Placeholder 7" descr="Different colored question marks">
            <a:extLst>
              <a:ext uri="{FF2B5EF4-FFF2-40B4-BE49-F238E27FC236}">
                <a16:creationId xmlns:a16="http://schemas.microsoft.com/office/drawing/2014/main" id="{BF37F23C-5981-0942-3C64-A9EF95F4601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27047" y="484632"/>
            <a:ext cx="6323120" cy="3556755"/>
          </a:xfrm>
          <a:prstGeom prst="rect">
            <a:avLst/>
          </a:prstGeom>
        </p:spPr>
      </p:pic>
      <p:sp>
        <p:nvSpPr>
          <p:cNvPr id="4" name="Date Placeholder 3">
            <a:extLst>
              <a:ext uri="{FF2B5EF4-FFF2-40B4-BE49-F238E27FC236}">
                <a16:creationId xmlns:a16="http://schemas.microsoft.com/office/drawing/2014/main" id="{37BA7B53-3D2F-EA51-0A15-9831B04B57C5}"/>
              </a:ext>
            </a:extLst>
          </p:cNvPr>
          <p:cNvSpPr>
            <a:spLocks noGrp="1"/>
          </p:cNvSpPr>
          <p:nvPr>
            <p:ph type="dt" sz="half" idx="10"/>
          </p:nvPr>
        </p:nvSpPr>
        <p:spPr>
          <a:xfrm>
            <a:off x="262465" y="6356350"/>
            <a:ext cx="2743200" cy="365125"/>
          </a:xfrm>
        </p:spPr>
        <p:txBody>
          <a:bodyPr vert="horz" lIns="91440" tIns="45720" rIns="91440" bIns="45720" rtlCol="0" anchor="ctr">
            <a:normAutofit/>
          </a:bodyPr>
          <a:lstStyle/>
          <a:p>
            <a:pPr>
              <a:spcAft>
                <a:spcPts val="600"/>
              </a:spcAft>
            </a:pPr>
            <a:endParaRPr lang="en-US" kern="1200" dirty="0">
              <a:solidFill>
                <a:schemeClr val="tx1">
                  <a:lumMod val="50000"/>
                  <a:lumOff val="50000"/>
                </a:schemeClr>
              </a:solidFill>
              <a:latin typeface="+mn-lt"/>
              <a:ea typeface="+mn-ea"/>
              <a:cs typeface="+mn-cs"/>
            </a:endParaRPr>
          </a:p>
        </p:txBody>
      </p:sp>
      <p:sp>
        <p:nvSpPr>
          <p:cNvPr id="5" name="Footer Placeholder 4">
            <a:extLst>
              <a:ext uri="{FF2B5EF4-FFF2-40B4-BE49-F238E27FC236}">
                <a16:creationId xmlns:a16="http://schemas.microsoft.com/office/drawing/2014/main" id="{9F29BE4B-0338-0A02-3237-D8D78DF2188F}"/>
              </a:ext>
            </a:extLst>
          </p:cNvPr>
          <p:cNvSpPr>
            <a:spLocks noGrp="1"/>
          </p:cNvSpPr>
          <p:nvPr>
            <p:ph type="ftr" sz="quarter" idx="11"/>
          </p:nvPr>
        </p:nvSpPr>
        <p:spPr>
          <a:xfrm>
            <a:off x="3869268" y="6356350"/>
            <a:ext cx="5911517" cy="365125"/>
          </a:xfrm>
        </p:spPr>
        <p:txBody>
          <a:bodyPr vert="horz" lIns="91440" tIns="45720" rIns="91440" bIns="45720" rtlCol="0" anchor="ctr">
            <a:normAutofit/>
          </a:bodyPr>
          <a:lstStyle/>
          <a:p>
            <a:pPr>
              <a:spcAft>
                <a:spcPts val="600"/>
              </a:spcAft>
            </a:pPr>
            <a:endParaRPr lang="en-US" kern="1200" dirty="0">
              <a:solidFill>
                <a:schemeClr val="tx1">
                  <a:lumMod val="50000"/>
                  <a:lumOff val="50000"/>
                </a:schemeClr>
              </a:solidFill>
              <a:latin typeface="+mn-lt"/>
              <a:ea typeface="+mn-ea"/>
              <a:cs typeface="+mn-cs"/>
            </a:endParaRPr>
          </a:p>
        </p:txBody>
      </p:sp>
      <p:sp>
        <p:nvSpPr>
          <p:cNvPr id="6" name="Slide Number Placeholder 5">
            <a:extLst>
              <a:ext uri="{FF2B5EF4-FFF2-40B4-BE49-F238E27FC236}">
                <a16:creationId xmlns:a16="http://schemas.microsoft.com/office/drawing/2014/main" id="{2700F086-21A2-8384-5E6C-40CBFDCD4209}"/>
              </a:ext>
            </a:extLst>
          </p:cNvPr>
          <p:cNvSpPr>
            <a:spLocks noGrp="1"/>
          </p:cNvSpPr>
          <p:nvPr>
            <p:ph type="sldNum" sz="quarter" idx="12"/>
          </p:nvPr>
        </p:nvSpPr>
        <p:spPr>
          <a:xfrm>
            <a:off x="10634135" y="6356350"/>
            <a:ext cx="1530927" cy="365125"/>
          </a:xfrm>
        </p:spPr>
        <p:txBody>
          <a:bodyPr vert="horz" lIns="91440" tIns="45720" rIns="91440" bIns="45720" rtlCol="0" anchor="ctr">
            <a:normAutofit/>
          </a:bodyPr>
          <a:lstStyle/>
          <a:p>
            <a:pPr>
              <a:spcAft>
                <a:spcPts val="600"/>
              </a:spcAft>
            </a:pPr>
            <a:fld id="{6E91CC32-6A6B-4E2E-BBA1-6864F305DA26}" type="slidenum">
              <a:rPr lang="en-US" b="1" kern="1200" dirty="0">
                <a:solidFill>
                  <a:schemeClr val="accent1"/>
                </a:solidFill>
                <a:latin typeface="+mn-lt"/>
                <a:ea typeface="+mn-ea"/>
                <a:cs typeface="+mn-cs"/>
              </a:rPr>
              <a:pPr>
                <a:spcAft>
                  <a:spcPts val="600"/>
                </a:spcAft>
              </a:pPr>
              <a:t>18</a:t>
            </a:fld>
            <a:endParaRPr lang="en-US" b="1" kern="1200" dirty="0">
              <a:solidFill>
                <a:schemeClr val="accent1"/>
              </a:solidFill>
              <a:latin typeface="+mn-lt"/>
              <a:ea typeface="+mn-ea"/>
              <a:cs typeface="+mn-cs"/>
            </a:endParaRPr>
          </a:p>
        </p:txBody>
      </p:sp>
    </p:spTree>
    <p:extLst>
      <p:ext uri="{BB962C8B-B14F-4D97-AF65-F5344CB8AC3E}">
        <p14:creationId xmlns:p14="http://schemas.microsoft.com/office/powerpoint/2010/main" val="22837006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30" name="Rectangle 29">
            <a:extLst>
              <a:ext uri="{FF2B5EF4-FFF2-40B4-BE49-F238E27FC236}">
                <a16:creationId xmlns:a16="http://schemas.microsoft.com/office/drawing/2014/main" id="{66C7A97A-A7DE-4DFB-8542-1E4BF24C7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E111DB0-3D73-4D20-9D57-CEF5A0D86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Title 6">
            <a:extLst>
              <a:ext uri="{FF2B5EF4-FFF2-40B4-BE49-F238E27FC236}">
                <a16:creationId xmlns:a16="http://schemas.microsoft.com/office/drawing/2014/main" id="{A52A953A-3546-DF6E-A2BB-2B93432AB3E6}"/>
              </a:ext>
            </a:extLst>
          </p:cNvPr>
          <p:cNvSpPr>
            <a:spLocks noGrp="1"/>
          </p:cNvSpPr>
          <p:nvPr>
            <p:ph type="title"/>
          </p:nvPr>
        </p:nvSpPr>
        <p:spPr>
          <a:xfrm>
            <a:off x="643467" y="1298448"/>
            <a:ext cx="3685070" cy="3255264"/>
          </a:xfrm>
        </p:spPr>
        <p:txBody>
          <a:bodyPr vert="horz" lIns="91440" tIns="45720" rIns="91440" bIns="45720" rtlCol="0" anchor="b">
            <a:normAutofit/>
          </a:bodyPr>
          <a:lstStyle/>
          <a:p>
            <a:r>
              <a:rPr lang="en-US" sz="5900" spc="-100"/>
              <a:t>Live Fear Free Helpline</a:t>
            </a:r>
          </a:p>
        </p:txBody>
      </p:sp>
      <p:pic>
        <p:nvPicPr>
          <p:cNvPr id="14" name="Content Placeholder 13" descr="A white and purple card with text and images&#10;&#10;Description automatically generated">
            <a:extLst>
              <a:ext uri="{FF2B5EF4-FFF2-40B4-BE49-F238E27FC236}">
                <a16:creationId xmlns:a16="http://schemas.microsoft.com/office/drawing/2014/main" id="{C4AA0EF7-A4F6-E42A-D1A7-D4E47ABDBFD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36" r="-1" b="-1"/>
          <a:stretch/>
        </p:blipFill>
        <p:spPr>
          <a:xfrm>
            <a:off x="5120640" y="759599"/>
            <a:ext cx="6367271" cy="5330650"/>
          </a:xfrm>
          <a:prstGeom prst="rect">
            <a:avLst/>
          </a:prstGeom>
        </p:spPr>
      </p:pic>
      <p:sp>
        <p:nvSpPr>
          <p:cNvPr id="34" name="Rectangle 33">
            <a:extLst>
              <a:ext uri="{FF2B5EF4-FFF2-40B4-BE49-F238E27FC236}">
                <a16:creationId xmlns:a16="http://schemas.microsoft.com/office/drawing/2014/main" id="{027ADCA0-A066-4B16-8E1F-3C2483947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Date Placeholder 3">
            <a:extLst>
              <a:ext uri="{FF2B5EF4-FFF2-40B4-BE49-F238E27FC236}">
                <a16:creationId xmlns:a16="http://schemas.microsoft.com/office/drawing/2014/main" id="{E4469FE8-31A6-2EB0-6DFE-F8A05951F4CE}"/>
              </a:ext>
            </a:extLst>
          </p:cNvPr>
          <p:cNvSpPr>
            <a:spLocks noGrp="1"/>
          </p:cNvSpPr>
          <p:nvPr>
            <p:ph type="dt" sz="half" idx="10"/>
          </p:nvPr>
        </p:nvSpPr>
        <p:spPr>
          <a:xfrm>
            <a:off x="262465" y="6356350"/>
            <a:ext cx="2743200" cy="365125"/>
          </a:xfrm>
        </p:spPr>
        <p:txBody>
          <a:bodyPr vert="horz" lIns="91440" tIns="45720" rIns="91440" bIns="45720" rtlCol="0" anchor="ctr">
            <a:normAutofit/>
          </a:bodyPr>
          <a:lstStyle/>
          <a:p>
            <a:pPr>
              <a:spcAft>
                <a:spcPts val="600"/>
              </a:spcAft>
            </a:pPr>
            <a:endParaRPr lang="en-US" dirty="0"/>
          </a:p>
        </p:txBody>
      </p:sp>
      <p:sp>
        <p:nvSpPr>
          <p:cNvPr id="5" name="Footer Placeholder 4">
            <a:extLst>
              <a:ext uri="{FF2B5EF4-FFF2-40B4-BE49-F238E27FC236}">
                <a16:creationId xmlns:a16="http://schemas.microsoft.com/office/drawing/2014/main" id="{01599B83-EB6D-1259-F879-3F3A2B03B637}"/>
              </a:ext>
            </a:extLst>
          </p:cNvPr>
          <p:cNvSpPr>
            <a:spLocks noGrp="1"/>
          </p:cNvSpPr>
          <p:nvPr>
            <p:ph type="ftr" sz="quarter" idx="11"/>
          </p:nvPr>
        </p:nvSpPr>
        <p:spPr>
          <a:xfrm>
            <a:off x="3869268" y="6356350"/>
            <a:ext cx="5911517" cy="365125"/>
          </a:xfrm>
        </p:spPr>
        <p:txBody>
          <a:bodyPr vert="horz" lIns="91440" tIns="45720" rIns="91440" bIns="45720" rtlCol="0" anchor="ctr">
            <a:normAutofit/>
          </a:bodyPr>
          <a:lstStyle/>
          <a:p>
            <a:pPr>
              <a:spcAft>
                <a:spcPts val="600"/>
              </a:spcAft>
            </a:pPr>
            <a:endParaRPr lang="en-US" kern="1200" dirty="0">
              <a:solidFill>
                <a:schemeClr val="tx1">
                  <a:lumMod val="50000"/>
                  <a:lumOff val="50000"/>
                </a:schemeClr>
              </a:solidFill>
              <a:latin typeface="+mn-lt"/>
              <a:ea typeface="+mn-ea"/>
              <a:cs typeface="+mn-cs"/>
            </a:endParaRPr>
          </a:p>
        </p:txBody>
      </p:sp>
      <p:sp>
        <p:nvSpPr>
          <p:cNvPr id="6" name="Slide Number Placeholder 5">
            <a:extLst>
              <a:ext uri="{FF2B5EF4-FFF2-40B4-BE49-F238E27FC236}">
                <a16:creationId xmlns:a16="http://schemas.microsoft.com/office/drawing/2014/main" id="{874A26F7-9E28-C5A0-422B-857A09F788B3}"/>
              </a:ext>
            </a:extLst>
          </p:cNvPr>
          <p:cNvSpPr>
            <a:spLocks noGrp="1"/>
          </p:cNvSpPr>
          <p:nvPr>
            <p:ph type="sldNum" sz="quarter" idx="12"/>
          </p:nvPr>
        </p:nvSpPr>
        <p:spPr>
          <a:xfrm>
            <a:off x="10634135" y="6356350"/>
            <a:ext cx="1530927" cy="365125"/>
          </a:xfrm>
        </p:spPr>
        <p:txBody>
          <a:bodyPr vert="horz" lIns="91440" tIns="45720" rIns="91440" bIns="45720" rtlCol="0" anchor="ctr">
            <a:normAutofit/>
          </a:bodyPr>
          <a:lstStyle/>
          <a:p>
            <a:pPr>
              <a:spcAft>
                <a:spcPts val="600"/>
              </a:spcAft>
            </a:pPr>
            <a:fld id="{6E91CC32-6A6B-4E2E-BBA1-6864F305DA26}" type="slidenum">
              <a:rPr lang="en-US" dirty="0"/>
              <a:pPr>
                <a:spcAft>
                  <a:spcPts val="600"/>
                </a:spcAft>
              </a:pPr>
              <a:t>19</a:t>
            </a:fld>
            <a:endParaRPr lang="en-US"/>
          </a:p>
        </p:txBody>
      </p:sp>
    </p:spTree>
    <p:extLst>
      <p:ext uri="{BB962C8B-B14F-4D97-AF65-F5344CB8AC3E}">
        <p14:creationId xmlns:p14="http://schemas.microsoft.com/office/powerpoint/2010/main" val="10414665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E906F84-16BD-0F39-2C58-B2B8C2EF1F67}"/>
              </a:ext>
            </a:extLst>
          </p:cNvPr>
          <p:cNvSpPr>
            <a:spLocks noGrp="1"/>
          </p:cNvSpPr>
          <p:nvPr>
            <p:ph type="title"/>
          </p:nvPr>
        </p:nvSpPr>
        <p:spPr/>
        <p:txBody>
          <a:bodyPr/>
          <a:lstStyle/>
          <a:p>
            <a:r>
              <a:rPr lang="en-GB" dirty="0"/>
              <a:t>References</a:t>
            </a:r>
          </a:p>
        </p:txBody>
      </p:sp>
      <p:sp>
        <p:nvSpPr>
          <p:cNvPr id="3" name="Text Placeholder 2">
            <a:extLst>
              <a:ext uri="{FF2B5EF4-FFF2-40B4-BE49-F238E27FC236}">
                <a16:creationId xmlns:a16="http://schemas.microsoft.com/office/drawing/2014/main" id="{BC76600A-30EA-E005-689C-2581FE3A653C}"/>
              </a:ext>
            </a:extLst>
          </p:cNvPr>
          <p:cNvSpPr>
            <a:spLocks noGrp="1"/>
          </p:cNvSpPr>
          <p:nvPr>
            <p:ph type="body" sz="half" idx="2"/>
          </p:nvPr>
        </p:nvSpPr>
        <p:spPr/>
        <p:txBody>
          <a:bodyPr/>
          <a:lstStyle/>
          <a:p>
            <a:endParaRPr lang="en-GB" dirty="0"/>
          </a:p>
        </p:txBody>
      </p:sp>
      <p:sp>
        <p:nvSpPr>
          <p:cNvPr id="4" name="Date Placeholder 3">
            <a:extLst>
              <a:ext uri="{FF2B5EF4-FFF2-40B4-BE49-F238E27FC236}">
                <a16:creationId xmlns:a16="http://schemas.microsoft.com/office/drawing/2014/main" id="{558A3E04-29B8-E61C-D85D-9CB29B469EC5}"/>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56BDE46D-8586-A2BA-73B9-AA7DE7EB1D4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6743C2D-2A87-73A8-7383-F5C409079C6E}"/>
              </a:ext>
            </a:extLst>
          </p:cNvPr>
          <p:cNvSpPr>
            <a:spLocks noGrp="1"/>
          </p:cNvSpPr>
          <p:nvPr>
            <p:ph type="sldNum" sz="quarter" idx="12"/>
          </p:nvPr>
        </p:nvSpPr>
        <p:spPr/>
        <p:txBody>
          <a:bodyPr/>
          <a:lstStyle/>
          <a:p>
            <a:fld id="{6E91CC32-6A6B-4E2E-BBA1-6864F305DA26}" type="slidenum">
              <a:rPr lang="en-US" smtClean="0"/>
              <a:t>20</a:t>
            </a:fld>
            <a:endParaRPr lang="en-US"/>
          </a:p>
        </p:txBody>
      </p:sp>
      <p:sp>
        <p:nvSpPr>
          <p:cNvPr id="2" name="Content Placeholder 1">
            <a:extLst>
              <a:ext uri="{FF2B5EF4-FFF2-40B4-BE49-F238E27FC236}">
                <a16:creationId xmlns:a16="http://schemas.microsoft.com/office/drawing/2014/main" id="{8ED6ADD4-571F-33B1-BC5F-3CA56A95B8BF}"/>
              </a:ext>
            </a:extLst>
          </p:cNvPr>
          <p:cNvSpPr>
            <a:spLocks noGrp="1" noChangeArrowheads="1"/>
          </p:cNvSpPr>
          <p:nvPr>
            <p:ph idx="1"/>
          </p:nvPr>
        </p:nvSpPr>
        <p:spPr bwMode="auto">
          <a:xfrm>
            <a:off x="3458817" y="366625"/>
            <a:ext cx="8706245" cy="61247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BBC, 2021.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TV presenter Ruth </a:t>
            </a:r>
            <a:r>
              <a:rPr kumimoji="0" lang="en-US" altLang="en-US" sz="11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Dodsworth's</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'bully' ex-husband jailed.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https://www.bbc.co.uk/news/uk-wales-56753460</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11 11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Cedar Network, 2023.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is Coercive Control.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https://cedarnetwork.org.uk/about/what-cedar-achieves/what-is-coercive-control/</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11 11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Crown Prosecution Service, 2023.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Controlling or Coercive </a:t>
            </a:r>
            <a:r>
              <a:rPr kumimoji="0" lang="en-US" altLang="en-US" sz="11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Behaviour</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in an Intimate or Family Relationship.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https://www.cps.gov.uk/legal-guidance/controlling-or-coercive-behaviour-intimate-or-family-relationship</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11 11 2012].</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Home Office, 2021.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Domestic Abuse Act 2021: Overarching Factsheet.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https://www.gov.uk/government/publications/domestic-abuse-bill-2020-factsheets/domestic-abuse-bill-2020-overarching-factsheet</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11 11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Home Office, 2021.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Review of the Controlling or Coercive </a:t>
            </a:r>
            <a:r>
              <a:rPr kumimoji="0" lang="en-US" altLang="en-US" sz="11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Behaviour</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Offence,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Crown Copyright.</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Justice for Women, 2017.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Sally </a:t>
            </a:r>
            <a:r>
              <a:rPr kumimoji="0" lang="en-US" altLang="en-US" sz="11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Challen</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https://www.justiceforwomen.org.uk/sally-challen-appeal</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11 11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Office for National Statistics, 2022.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Domestic abuse in England and Wales overview: November 2022.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https://www.ons.gov.uk/peoplepopulationandcommunity/crimeandjustice/bulletins/domesticabuseinenglandandwalesoverview/november2022</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11 11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Conversation, 2022.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Johnny Depp v Amber Heard: what to understand about intimate partner abuse before taking sides.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https://theconversation.com/johnny-depp-v-amber-heard-what-to-understand-about-intimate-partner-abuse-before-taking-sides-184108</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11 11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Guardian, 2023.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Ryan Giggs Domestic abuse trial was without winners.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https://www.theguardian.com/football/2023/jul/18/ryan-giggs-domestic-abuse-trial-was-case-without-winners</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11 11 2023].</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45130626"/>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2558</TotalTime>
  <Words>2334</Words>
  <Application>Microsoft Office PowerPoint</Application>
  <PresentationFormat>Widescreen</PresentationFormat>
  <Paragraphs>164</Paragraphs>
  <Slides>20</Slides>
  <Notes>10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Corbel</vt:lpstr>
      <vt:lpstr>Lato</vt:lpstr>
      <vt:lpstr>Wingdings 2</vt:lpstr>
      <vt:lpstr>Frame</vt:lpstr>
      <vt:lpstr>What is Coercive Control?</vt:lpstr>
      <vt:lpstr>Trigger Warning</vt:lpstr>
      <vt:lpstr>Learning Outcomes</vt:lpstr>
      <vt:lpstr>Task: </vt:lpstr>
      <vt:lpstr>Concept of Coercive Control</vt:lpstr>
      <vt:lpstr>Coercive Control Law</vt:lpstr>
      <vt:lpstr>Legal Definition</vt:lpstr>
      <vt:lpstr>"Repeated or continued behaviour that is controlling or coercive"</vt:lpstr>
      <vt:lpstr>"Personally connected"</vt:lpstr>
      <vt:lpstr>"The behaviour has a serious effect on the victim"</vt:lpstr>
      <vt:lpstr>Coercive Control- Where is the Line?</vt:lpstr>
      <vt:lpstr>Coercive Control Statistics</vt:lpstr>
      <vt:lpstr>PowerPoint Presentation</vt:lpstr>
      <vt:lpstr>Ryan Giggs and Kate Greville</vt:lpstr>
      <vt:lpstr>Ruth Dodsworth and Johnathan Wignall</vt:lpstr>
      <vt:lpstr>Johnny Depp and Amber Heard</vt:lpstr>
      <vt:lpstr>Sally and Richard Challen</vt:lpstr>
      <vt:lpstr>Any Questions?</vt:lpstr>
      <vt:lpstr>Live Fear Free Helpline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Coercive Control?</dc:title>
  <dc:creator>Katy Connelly</dc:creator>
  <cp:lastModifiedBy>Katy Connelly</cp:lastModifiedBy>
  <cp:revision>1</cp:revision>
  <dcterms:created xsi:type="dcterms:W3CDTF">2023-10-21T13:28:33Z</dcterms:created>
  <dcterms:modified xsi:type="dcterms:W3CDTF">2023-11-11T18:59:29Z</dcterms:modified>
</cp:coreProperties>
</file>