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0" r:id="rId3"/>
    <p:sldId id="261" r:id="rId4"/>
    <p:sldId id="257" r:id="rId5"/>
    <p:sldId id="258" r:id="rId6"/>
    <p:sldId id="259" r:id="rId7"/>
    <p:sldId id="262" r:id="rId8"/>
    <p:sldId id="263" r:id="rId9"/>
    <p:sldId id="266"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BBD831-3DD0-32F5-26F6-DD54F5338E79}" v="3" dt="2022-03-24T17:47:39.992"/>
    <p1510:client id="{6C58BC3F-EBF2-45C7-92DC-EE413C6DAC1B}" v="323" dt="2022-03-22T13:15:20.5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ffeena Denise Maureen Webb (2119292)" userId="S::2119292@student.uwtsd.ac.uk::fa341e4e-3b8a-4eb9-acd1-372ddd78a456" providerId="AD" clId="Web-{6C58BC3F-EBF2-45C7-92DC-EE413C6DAC1B}"/>
    <pc:docChg chg="modSld">
      <pc:chgData name="Suffeena Denise Maureen Webb (2119292)" userId="S::2119292@student.uwtsd.ac.uk::fa341e4e-3b8a-4eb9-acd1-372ddd78a456" providerId="AD" clId="Web-{6C58BC3F-EBF2-45C7-92DC-EE413C6DAC1B}" dt="2022-03-22T13:15:20.547" v="315" actId="20577"/>
      <pc:docMkLst>
        <pc:docMk/>
      </pc:docMkLst>
      <pc:sldChg chg="modSp">
        <pc:chgData name="Suffeena Denise Maureen Webb (2119292)" userId="S::2119292@student.uwtsd.ac.uk::fa341e4e-3b8a-4eb9-acd1-372ddd78a456" providerId="AD" clId="Web-{6C58BC3F-EBF2-45C7-92DC-EE413C6DAC1B}" dt="2022-03-22T11:39:43.150" v="223" actId="20577"/>
        <pc:sldMkLst>
          <pc:docMk/>
          <pc:sldMk cId="2067806638" sldId="256"/>
        </pc:sldMkLst>
        <pc:spChg chg="mod">
          <ac:chgData name="Suffeena Denise Maureen Webb (2119292)" userId="S::2119292@student.uwtsd.ac.uk::fa341e4e-3b8a-4eb9-acd1-372ddd78a456" providerId="AD" clId="Web-{6C58BC3F-EBF2-45C7-92DC-EE413C6DAC1B}" dt="2022-03-22T11:39:43.150" v="223" actId="20577"/>
          <ac:spMkLst>
            <pc:docMk/>
            <pc:sldMk cId="2067806638" sldId="256"/>
            <ac:spMk id="3" creationId="{B77B2BAE-41AB-4562-BB91-F2D739F97E3B}"/>
          </ac:spMkLst>
        </pc:spChg>
      </pc:sldChg>
      <pc:sldChg chg="modSp">
        <pc:chgData name="Suffeena Denise Maureen Webb (2119292)" userId="S::2119292@student.uwtsd.ac.uk::fa341e4e-3b8a-4eb9-acd1-372ddd78a456" providerId="AD" clId="Web-{6C58BC3F-EBF2-45C7-92DC-EE413C6DAC1B}" dt="2022-03-22T13:15:08.219" v="313" actId="20577"/>
        <pc:sldMkLst>
          <pc:docMk/>
          <pc:sldMk cId="3145838442" sldId="257"/>
        </pc:sldMkLst>
        <pc:spChg chg="mod">
          <ac:chgData name="Suffeena Denise Maureen Webb (2119292)" userId="S::2119292@student.uwtsd.ac.uk::fa341e4e-3b8a-4eb9-acd1-372ddd78a456" providerId="AD" clId="Web-{6C58BC3F-EBF2-45C7-92DC-EE413C6DAC1B}" dt="2022-03-22T13:15:08.219" v="313" actId="20577"/>
          <ac:spMkLst>
            <pc:docMk/>
            <pc:sldMk cId="3145838442" sldId="257"/>
            <ac:spMk id="2" creationId="{ED2F53FF-5848-456D-8143-2DCFC682E054}"/>
          </ac:spMkLst>
        </pc:spChg>
        <pc:spChg chg="mod">
          <ac:chgData name="Suffeena Denise Maureen Webb (2119292)" userId="S::2119292@student.uwtsd.ac.uk::fa341e4e-3b8a-4eb9-acd1-372ddd78a456" providerId="AD" clId="Web-{6C58BC3F-EBF2-45C7-92DC-EE413C6DAC1B}" dt="2022-03-22T13:14:12.139" v="309" actId="20577"/>
          <ac:spMkLst>
            <pc:docMk/>
            <pc:sldMk cId="3145838442" sldId="257"/>
            <ac:spMk id="3" creationId="{5AAE8D47-46E5-4E98-A683-7DFF362FDAA9}"/>
          </ac:spMkLst>
        </pc:spChg>
      </pc:sldChg>
      <pc:sldChg chg="modSp">
        <pc:chgData name="Suffeena Denise Maureen Webb (2119292)" userId="S::2119292@student.uwtsd.ac.uk::fa341e4e-3b8a-4eb9-acd1-372ddd78a456" providerId="AD" clId="Web-{6C58BC3F-EBF2-45C7-92DC-EE413C6DAC1B}" dt="2022-03-22T13:14:52.421" v="312" actId="20577"/>
        <pc:sldMkLst>
          <pc:docMk/>
          <pc:sldMk cId="29239579" sldId="258"/>
        </pc:sldMkLst>
        <pc:spChg chg="mod">
          <ac:chgData name="Suffeena Denise Maureen Webb (2119292)" userId="S::2119292@student.uwtsd.ac.uk::fa341e4e-3b8a-4eb9-acd1-372ddd78a456" providerId="AD" clId="Web-{6C58BC3F-EBF2-45C7-92DC-EE413C6DAC1B}" dt="2022-03-22T13:14:52.421" v="312" actId="20577"/>
          <ac:spMkLst>
            <pc:docMk/>
            <pc:sldMk cId="29239579" sldId="258"/>
            <ac:spMk id="2" creationId="{6D09F1A7-4F90-4F9B-99CA-F123FC3C08B5}"/>
          </ac:spMkLst>
        </pc:spChg>
        <pc:spChg chg="mod">
          <ac:chgData name="Suffeena Denise Maureen Webb (2119292)" userId="S::2119292@student.uwtsd.ac.uk::fa341e4e-3b8a-4eb9-acd1-372ddd78a456" providerId="AD" clId="Web-{6C58BC3F-EBF2-45C7-92DC-EE413C6DAC1B}" dt="2022-03-22T11:47:40.662" v="292" actId="20577"/>
          <ac:spMkLst>
            <pc:docMk/>
            <pc:sldMk cId="29239579" sldId="258"/>
            <ac:spMk id="4" creationId="{5F492414-F557-430B-AC58-FBF44D36C6D3}"/>
          </ac:spMkLst>
        </pc:spChg>
      </pc:sldChg>
      <pc:sldChg chg="modSp">
        <pc:chgData name="Suffeena Denise Maureen Webb (2119292)" userId="S::2119292@student.uwtsd.ac.uk::fa341e4e-3b8a-4eb9-acd1-372ddd78a456" providerId="AD" clId="Web-{6C58BC3F-EBF2-45C7-92DC-EE413C6DAC1B}" dt="2022-03-22T11:48:01.037" v="295" actId="20577"/>
        <pc:sldMkLst>
          <pc:docMk/>
          <pc:sldMk cId="2067017005" sldId="259"/>
        </pc:sldMkLst>
        <pc:spChg chg="mod">
          <ac:chgData name="Suffeena Denise Maureen Webb (2119292)" userId="S::2119292@student.uwtsd.ac.uk::fa341e4e-3b8a-4eb9-acd1-372ddd78a456" providerId="AD" clId="Web-{6C58BC3F-EBF2-45C7-92DC-EE413C6DAC1B}" dt="2022-03-22T11:48:01.037" v="295" actId="20577"/>
          <ac:spMkLst>
            <pc:docMk/>
            <pc:sldMk cId="2067017005" sldId="259"/>
            <ac:spMk id="4" creationId="{DB0DCE8B-BCAD-4525-8998-939556AA8CA2}"/>
          </ac:spMkLst>
        </pc:spChg>
      </pc:sldChg>
      <pc:sldChg chg="modSp">
        <pc:chgData name="Suffeena Denise Maureen Webb (2119292)" userId="S::2119292@student.uwtsd.ac.uk::fa341e4e-3b8a-4eb9-acd1-372ddd78a456" providerId="AD" clId="Web-{6C58BC3F-EBF2-45C7-92DC-EE413C6DAC1B}" dt="2022-03-22T11:46:15.535" v="285" actId="20577"/>
        <pc:sldMkLst>
          <pc:docMk/>
          <pc:sldMk cId="577211772" sldId="260"/>
        </pc:sldMkLst>
        <pc:spChg chg="mod">
          <ac:chgData name="Suffeena Denise Maureen Webb (2119292)" userId="S::2119292@student.uwtsd.ac.uk::fa341e4e-3b8a-4eb9-acd1-372ddd78a456" providerId="AD" clId="Web-{6C58BC3F-EBF2-45C7-92DC-EE413C6DAC1B}" dt="2022-03-22T11:21:57.624" v="134" actId="14100"/>
          <ac:spMkLst>
            <pc:docMk/>
            <pc:sldMk cId="577211772" sldId="260"/>
            <ac:spMk id="2" creationId="{FEB4C118-64CE-4519-9767-0986289E2BF2}"/>
          </ac:spMkLst>
        </pc:spChg>
        <pc:spChg chg="mod">
          <ac:chgData name="Suffeena Denise Maureen Webb (2119292)" userId="S::2119292@student.uwtsd.ac.uk::fa341e4e-3b8a-4eb9-acd1-372ddd78a456" providerId="AD" clId="Web-{6C58BC3F-EBF2-45C7-92DC-EE413C6DAC1B}" dt="2022-03-22T11:46:15.535" v="285" actId="20577"/>
          <ac:spMkLst>
            <pc:docMk/>
            <pc:sldMk cId="577211772" sldId="260"/>
            <ac:spMk id="3" creationId="{535B3358-5BD1-4C53-A4EE-056CEDA53BD7}"/>
          </ac:spMkLst>
        </pc:spChg>
      </pc:sldChg>
      <pc:sldChg chg="modSp">
        <pc:chgData name="Suffeena Denise Maureen Webb (2119292)" userId="S::2119292@student.uwtsd.ac.uk::fa341e4e-3b8a-4eb9-acd1-372ddd78a456" providerId="AD" clId="Web-{6C58BC3F-EBF2-45C7-92DC-EE413C6DAC1B}" dt="2022-03-22T13:15:20.547" v="315" actId="20577"/>
        <pc:sldMkLst>
          <pc:docMk/>
          <pc:sldMk cId="2823323887" sldId="261"/>
        </pc:sldMkLst>
        <pc:spChg chg="mod">
          <ac:chgData name="Suffeena Denise Maureen Webb (2119292)" userId="S::2119292@student.uwtsd.ac.uk::fa341e4e-3b8a-4eb9-acd1-372ddd78a456" providerId="AD" clId="Web-{6C58BC3F-EBF2-45C7-92DC-EE413C6DAC1B}" dt="2022-03-22T13:15:20.547" v="315" actId="20577"/>
          <ac:spMkLst>
            <pc:docMk/>
            <pc:sldMk cId="2823323887" sldId="261"/>
            <ac:spMk id="2" creationId="{DCFD72CF-D3F8-4C17-A28E-C6350F38E487}"/>
          </ac:spMkLst>
        </pc:spChg>
        <pc:spChg chg="mod">
          <ac:chgData name="Suffeena Denise Maureen Webb (2119292)" userId="S::2119292@student.uwtsd.ac.uk::fa341e4e-3b8a-4eb9-acd1-372ddd78a456" providerId="AD" clId="Web-{6C58BC3F-EBF2-45C7-92DC-EE413C6DAC1B}" dt="2022-03-22T13:13:49.998" v="306" actId="20577"/>
          <ac:spMkLst>
            <pc:docMk/>
            <pc:sldMk cId="2823323887" sldId="261"/>
            <ac:spMk id="3" creationId="{42334D1E-F443-4E56-9952-6B0507A69547}"/>
          </ac:spMkLst>
        </pc:spChg>
      </pc:sldChg>
      <pc:sldChg chg="modSp">
        <pc:chgData name="Suffeena Denise Maureen Webb (2119292)" userId="S::2119292@student.uwtsd.ac.uk::fa341e4e-3b8a-4eb9-acd1-372ddd78a456" providerId="AD" clId="Web-{6C58BC3F-EBF2-45C7-92DC-EE413C6DAC1B}" dt="2022-03-22T11:41:59.232" v="254" actId="1076"/>
        <pc:sldMkLst>
          <pc:docMk/>
          <pc:sldMk cId="3322836501" sldId="262"/>
        </pc:sldMkLst>
        <pc:spChg chg="mod">
          <ac:chgData name="Suffeena Denise Maureen Webb (2119292)" userId="S::2119292@student.uwtsd.ac.uk::fa341e4e-3b8a-4eb9-acd1-372ddd78a456" providerId="AD" clId="Web-{6C58BC3F-EBF2-45C7-92DC-EE413C6DAC1B}" dt="2022-03-22T11:41:10.496" v="245" actId="20577"/>
          <ac:spMkLst>
            <pc:docMk/>
            <pc:sldMk cId="3322836501" sldId="262"/>
            <ac:spMk id="62" creationId="{CBFCFF53-F2B8-46F3-A1C7-5DEE6D602640}"/>
          </ac:spMkLst>
        </pc:spChg>
        <pc:spChg chg="mod">
          <ac:chgData name="Suffeena Denise Maureen Webb (2119292)" userId="S::2119292@student.uwtsd.ac.uk::fa341e4e-3b8a-4eb9-acd1-372ddd78a456" providerId="AD" clId="Web-{6C58BC3F-EBF2-45C7-92DC-EE413C6DAC1B}" dt="2022-03-22T11:41:32.215" v="251" actId="20577"/>
          <ac:spMkLst>
            <pc:docMk/>
            <pc:sldMk cId="3322836501" sldId="262"/>
            <ac:spMk id="63" creationId="{431596A5-7F48-456D-8AB5-1836745F310A}"/>
          </ac:spMkLst>
        </pc:spChg>
        <pc:spChg chg="mod">
          <ac:chgData name="Suffeena Denise Maureen Webb (2119292)" userId="S::2119292@student.uwtsd.ac.uk::fa341e4e-3b8a-4eb9-acd1-372ddd78a456" providerId="AD" clId="Web-{6C58BC3F-EBF2-45C7-92DC-EE413C6DAC1B}" dt="2022-03-22T11:41:26.918" v="250" actId="20577"/>
          <ac:spMkLst>
            <pc:docMk/>
            <pc:sldMk cId="3322836501" sldId="262"/>
            <ac:spMk id="64" creationId="{2155577C-5A5D-4A44-8EF0-41BA92CD90A0}"/>
          </ac:spMkLst>
        </pc:spChg>
        <pc:spChg chg="mod">
          <ac:chgData name="Suffeena Denise Maureen Webb (2119292)" userId="S::2119292@student.uwtsd.ac.uk::fa341e4e-3b8a-4eb9-acd1-372ddd78a456" providerId="AD" clId="Web-{6C58BC3F-EBF2-45C7-92DC-EE413C6DAC1B}" dt="2022-03-22T11:41:59.232" v="254" actId="1076"/>
          <ac:spMkLst>
            <pc:docMk/>
            <pc:sldMk cId="3322836501" sldId="262"/>
            <ac:spMk id="65" creationId="{3E701642-415B-417C-9511-24948D94C6C8}"/>
          </ac:spMkLst>
        </pc:spChg>
      </pc:sldChg>
      <pc:sldChg chg="modSp">
        <pc:chgData name="Suffeena Denise Maureen Webb (2119292)" userId="S::2119292@student.uwtsd.ac.uk::fa341e4e-3b8a-4eb9-acd1-372ddd78a456" providerId="AD" clId="Web-{6C58BC3F-EBF2-45C7-92DC-EE413C6DAC1B}" dt="2022-03-22T11:48:36.788" v="305" actId="14100"/>
        <pc:sldMkLst>
          <pc:docMk/>
          <pc:sldMk cId="2154666312" sldId="265"/>
        </pc:sldMkLst>
        <pc:spChg chg="mod">
          <ac:chgData name="Suffeena Denise Maureen Webb (2119292)" userId="S::2119292@student.uwtsd.ac.uk::fa341e4e-3b8a-4eb9-acd1-372ddd78a456" providerId="AD" clId="Web-{6C58BC3F-EBF2-45C7-92DC-EE413C6DAC1B}" dt="2022-03-22T11:48:36.788" v="305" actId="14100"/>
          <ac:spMkLst>
            <pc:docMk/>
            <pc:sldMk cId="2154666312" sldId="265"/>
            <ac:spMk id="4" creationId="{C58E2470-22F3-4A0D-891C-6C209A92A99D}"/>
          </ac:spMkLst>
        </pc:spChg>
      </pc:sldChg>
      <pc:sldChg chg="modSp">
        <pc:chgData name="Suffeena Denise Maureen Webb (2119292)" userId="S::2119292@student.uwtsd.ac.uk::fa341e4e-3b8a-4eb9-acd1-372ddd78a456" providerId="AD" clId="Web-{6C58BC3F-EBF2-45C7-92DC-EE413C6DAC1B}" dt="2022-03-22T11:48:16.585" v="297" actId="20577"/>
        <pc:sldMkLst>
          <pc:docMk/>
          <pc:sldMk cId="2381979113" sldId="266"/>
        </pc:sldMkLst>
        <pc:spChg chg="mod">
          <ac:chgData name="Suffeena Denise Maureen Webb (2119292)" userId="S::2119292@student.uwtsd.ac.uk::fa341e4e-3b8a-4eb9-acd1-372ddd78a456" providerId="AD" clId="Web-{6C58BC3F-EBF2-45C7-92DC-EE413C6DAC1B}" dt="2022-03-22T11:48:16.585" v="297" actId="20577"/>
          <ac:spMkLst>
            <pc:docMk/>
            <pc:sldMk cId="2381979113" sldId="266"/>
            <ac:spMk id="3" creationId="{6685680B-5A2C-4761-8FE0-86BB77F4348D}"/>
          </ac:spMkLst>
        </pc:spChg>
      </pc:sldChg>
    </pc:docChg>
  </pc:docChgLst>
  <pc:docChgLst>
    <pc:chgData name="Suffeena Denise Maureen Webb (2119292)" userId="S::2119292@student.uwtsd.ac.uk::fa341e4e-3b8a-4eb9-acd1-372ddd78a456" providerId="AD" clId="Web-{47BBD831-3DD0-32F5-26F6-DD54F5338E79}"/>
    <pc:docChg chg="modSld">
      <pc:chgData name="Suffeena Denise Maureen Webb (2119292)" userId="S::2119292@student.uwtsd.ac.uk::fa341e4e-3b8a-4eb9-acd1-372ddd78a456" providerId="AD" clId="Web-{47BBD831-3DD0-32F5-26F6-DD54F5338E79}" dt="2022-03-24T17:47:39.992" v="2" actId="20577"/>
      <pc:docMkLst>
        <pc:docMk/>
      </pc:docMkLst>
      <pc:sldChg chg="modSp">
        <pc:chgData name="Suffeena Denise Maureen Webb (2119292)" userId="S::2119292@student.uwtsd.ac.uk::fa341e4e-3b8a-4eb9-acd1-372ddd78a456" providerId="AD" clId="Web-{47BBD831-3DD0-32F5-26F6-DD54F5338E79}" dt="2022-03-24T17:47:39.992" v="2" actId="20577"/>
        <pc:sldMkLst>
          <pc:docMk/>
          <pc:sldMk cId="29239579" sldId="258"/>
        </pc:sldMkLst>
        <pc:spChg chg="mod">
          <ac:chgData name="Suffeena Denise Maureen Webb (2119292)" userId="S::2119292@student.uwtsd.ac.uk::fa341e4e-3b8a-4eb9-acd1-372ddd78a456" providerId="AD" clId="Web-{47BBD831-3DD0-32F5-26F6-DD54F5338E79}" dt="2022-03-24T17:47:39.992" v="2" actId="20577"/>
          <ac:spMkLst>
            <pc:docMk/>
            <pc:sldMk cId="29239579" sldId="258"/>
            <ac:spMk id="4" creationId="{5F492414-F557-430B-AC58-FBF44D36C6D3}"/>
          </ac:spMkLst>
        </pc:spChg>
      </pc:sldChg>
    </pc:docChg>
  </pc:docChgLst>
  <pc:docChgLst>
    <pc:chgData name="Suffeena Denise Maureen Webb (2119292)" userId="fa341e4e-3b8a-4eb9-acd1-372ddd78a456" providerId="ADAL" clId="{6FB1C6A4-62E9-3C4F-A342-DD157D2AA98E}"/>
    <pc:docChg chg="custSel modSld">
      <pc:chgData name="Suffeena Denise Maureen Webb (2119292)" userId="fa341e4e-3b8a-4eb9-acd1-372ddd78a456" providerId="ADAL" clId="{6FB1C6A4-62E9-3C4F-A342-DD157D2AA98E}" dt="2022-03-15T18:43:45.300" v="140" actId="20577"/>
      <pc:docMkLst>
        <pc:docMk/>
      </pc:docMkLst>
      <pc:sldChg chg="modSp">
        <pc:chgData name="Suffeena Denise Maureen Webb (2119292)" userId="fa341e4e-3b8a-4eb9-acd1-372ddd78a456" providerId="ADAL" clId="{6FB1C6A4-62E9-3C4F-A342-DD157D2AA98E}" dt="2022-03-15T18:43:45.300" v="140" actId="20577"/>
        <pc:sldMkLst>
          <pc:docMk/>
          <pc:sldMk cId="577211772" sldId="260"/>
        </pc:sldMkLst>
        <pc:spChg chg="mod">
          <ac:chgData name="Suffeena Denise Maureen Webb (2119292)" userId="fa341e4e-3b8a-4eb9-acd1-372ddd78a456" providerId="ADAL" clId="{6FB1C6A4-62E9-3C4F-A342-DD157D2AA98E}" dt="2022-03-15T18:43:45.300" v="140" actId="20577"/>
          <ac:spMkLst>
            <pc:docMk/>
            <pc:sldMk cId="577211772" sldId="260"/>
            <ac:spMk id="3" creationId="{535B3358-5BD1-4C53-A4EE-056CEDA53BD7}"/>
          </ac:spMkLst>
        </pc:spChg>
      </pc:sldChg>
      <pc:sldChg chg="delSp modSp">
        <pc:chgData name="Suffeena Denise Maureen Webb (2119292)" userId="fa341e4e-3b8a-4eb9-acd1-372ddd78a456" providerId="ADAL" clId="{6FB1C6A4-62E9-3C4F-A342-DD157D2AA98E}" dt="2022-03-15T18:40:58.093" v="134" actId="478"/>
        <pc:sldMkLst>
          <pc:docMk/>
          <pc:sldMk cId="2154666312" sldId="265"/>
        </pc:sldMkLst>
        <pc:spChg chg="del mod">
          <ac:chgData name="Suffeena Denise Maureen Webb (2119292)" userId="fa341e4e-3b8a-4eb9-acd1-372ddd78a456" providerId="ADAL" clId="{6FB1C6A4-62E9-3C4F-A342-DD157D2AA98E}" dt="2022-03-15T18:40:58.093" v="134" actId="478"/>
          <ac:spMkLst>
            <pc:docMk/>
            <pc:sldMk cId="2154666312" sldId="265"/>
            <ac:spMk id="3" creationId="{5D1127EE-18D0-4903-86C7-91D527E6ED3C}"/>
          </ac:spMkLst>
        </pc:spChg>
      </pc:sldChg>
      <pc:sldChg chg="modSp">
        <pc:chgData name="Suffeena Denise Maureen Webb (2119292)" userId="fa341e4e-3b8a-4eb9-acd1-372ddd78a456" providerId="ADAL" clId="{6FB1C6A4-62E9-3C4F-A342-DD157D2AA98E}" dt="2022-03-15T18:35:27.020" v="76" actId="20577"/>
        <pc:sldMkLst>
          <pc:docMk/>
          <pc:sldMk cId="2381979113" sldId="266"/>
        </pc:sldMkLst>
        <pc:spChg chg="mod">
          <ac:chgData name="Suffeena Denise Maureen Webb (2119292)" userId="fa341e4e-3b8a-4eb9-acd1-372ddd78a456" providerId="ADAL" clId="{6FB1C6A4-62E9-3C4F-A342-DD157D2AA98E}" dt="2022-03-15T18:35:27.020" v="76" actId="20577"/>
          <ac:spMkLst>
            <pc:docMk/>
            <pc:sldMk cId="2381979113" sldId="266"/>
            <ac:spMk id="3" creationId="{6685680B-5A2C-4761-8FE0-86BB77F4348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06795C6-F21F-4AED-A7CE-95AEB7112BFD}" type="datetimeFigureOut">
              <a:rPr lang="en-GB" smtClean="0"/>
              <a:t>24/03/2022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940D9A-49D2-4369-BEE9-ABB7F905957A}" type="slidenum">
              <a:rPr lang="en-GB" smtClean="0"/>
              <a:t>‹#›</a:t>
            </a:fld>
            <a:endParaRPr lang="en-GB"/>
          </a:p>
        </p:txBody>
      </p:sp>
    </p:spTree>
    <p:extLst>
      <p:ext uri="{BB962C8B-B14F-4D97-AF65-F5344CB8AC3E}">
        <p14:creationId xmlns:p14="http://schemas.microsoft.com/office/powerpoint/2010/main" val="35965319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06795C6-F21F-4AED-A7CE-95AEB7112BFD}" type="datetimeFigureOut">
              <a:rPr lang="en-GB" smtClean="0"/>
              <a:t>24/03/2022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940D9A-49D2-4369-BEE9-ABB7F905957A}" type="slidenum">
              <a:rPr lang="en-GB" smtClean="0"/>
              <a:t>‹#›</a:t>
            </a:fld>
            <a:endParaRPr lang="en-GB"/>
          </a:p>
        </p:txBody>
      </p:sp>
    </p:spTree>
    <p:extLst>
      <p:ext uri="{BB962C8B-B14F-4D97-AF65-F5344CB8AC3E}">
        <p14:creationId xmlns:p14="http://schemas.microsoft.com/office/powerpoint/2010/main" val="18838288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6795C6-F21F-4AED-A7CE-95AEB7112BFD}" type="datetimeFigureOut">
              <a:rPr lang="en-GB" smtClean="0"/>
              <a:t>24/03/2022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940D9A-49D2-4369-BEE9-ABB7F905957A}" type="slidenum">
              <a:rPr lang="en-GB" smtClean="0"/>
              <a:t>‹#›</a:t>
            </a:fld>
            <a:endParaRPr lang="en-GB"/>
          </a:p>
        </p:txBody>
      </p:sp>
    </p:spTree>
    <p:extLst>
      <p:ext uri="{BB962C8B-B14F-4D97-AF65-F5344CB8AC3E}">
        <p14:creationId xmlns:p14="http://schemas.microsoft.com/office/powerpoint/2010/main" val="12410593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06795C6-F21F-4AED-A7CE-95AEB7112BFD}" type="datetimeFigureOut">
              <a:rPr lang="en-GB" smtClean="0"/>
              <a:t>24/03/2022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940D9A-49D2-4369-BEE9-ABB7F905957A}" type="slidenum">
              <a:rPr lang="en-GB" smtClean="0"/>
              <a:t>‹#›</a:t>
            </a:fld>
            <a:endParaRPr lang="en-GB"/>
          </a:p>
        </p:txBody>
      </p:sp>
    </p:spTree>
    <p:extLst>
      <p:ext uri="{BB962C8B-B14F-4D97-AF65-F5344CB8AC3E}">
        <p14:creationId xmlns:p14="http://schemas.microsoft.com/office/powerpoint/2010/main" val="10329750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06795C6-F21F-4AED-A7CE-95AEB7112BFD}" type="datetimeFigureOut">
              <a:rPr lang="en-GB" smtClean="0"/>
              <a:t>24/03/2022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9940D9A-49D2-4369-BEE9-ABB7F905957A}" type="slidenum">
              <a:rPr lang="en-GB" smtClean="0"/>
              <a:t>‹#›</a:t>
            </a:fld>
            <a:endParaRPr lang="en-GB"/>
          </a:p>
        </p:txBody>
      </p:sp>
    </p:spTree>
    <p:extLst>
      <p:ext uri="{BB962C8B-B14F-4D97-AF65-F5344CB8AC3E}">
        <p14:creationId xmlns:p14="http://schemas.microsoft.com/office/powerpoint/2010/main" val="41882201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206795C6-F21F-4AED-A7CE-95AEB7112BFD}" type="datetimeFigureOut">
              <a:rPr lang="en-GB" smtClean="0"/>
              <a:t>24/03/2022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9940D9A-49D2-4369-BEE9-ABB7F905957A}" type="slidenum">
              <a:rPr lang="en-GB" smtClean="0"/>
              <a:t>‹#›</a:t>
            </a:fld>
            <a:endParaRPr lang="en-GB"/>
          </a:p>
        </p:txBody>
      </p:sp>
    </p:spTree>
    <p:extLst>
      <p:ext uri="{BB962C8B-B14F-4D97-AF65-F5344CB8AC3E}">
        <p14:creationId xmlns:p14="http://schemas.microsoft.com/office/powerpoint/2010/main" val="13906236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6795C6-F21F-4AED-A7CE-95AEB7112BFD}" type="datetimeFigureOut">
              <a:rPr lang="en-GB" smtClean="0"/>
              <a:t>24/03/2022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9940D9A-49D2-4369-BEE9-ABB7F905957A}" type="slidenum">
              <a:rPr lang="en-GB" smtClean="0"/>
              <a:t>‹#›</a:t>
            </a:fld>
            <a:endParaRPr lang="en-GB"/>
          </a:p>
        </p:txBody>
      </p:sp>
    </p:spTree>
    <p:extLst>
      <p:ext uri="{BB962C8B-B14F-4D97-AF65-F5344CB8AC3E}">
        <p14:creationId xmlns:p14="http://schemas.microsoft.com/office/powerpoint/2010/main" val="3136605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6795C6-F21F-4AED-A7CE-95AEB7112BFD}" type="datetimeFigureOut">
              <a:rPr lang="en-GB" smtClean="0"/>
              <a:t>24/03/2022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940D9A-49D2-4369-BEE9-ABB7F905957A}" type="slidenum">
              <a:rPr lang="en-GB" smtClean="0"/>
              <a:t>‹#›</a:t>
            </a:fld>
            <a:endParaRPr lang="en-GB"/>
          </a:p>
        </p:txBody>
      </p:sp>
    </p:spTree>
    <p:extLst>
      <p:ext uri="{BB962C8B-B14F-4D97-AF65-F5344CB8AC3E}">
        <p14:creationId xmlns:p14="http://schemas.microsoft.com/office/powerpoint/2010/main" val="41550541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6795C6-F21F-4AED-A7CE-95AEB7112BFD}" type="datetimeFigureOut">
              <a:rPr lang="en-GB" smtClean="0"/>
              <a:t>24/03/2022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940D9A-49D2-4369-BEE9-ABB7F905957A}" type="slidenum">
              <a:rPr lang="en-GB" smtClean="0"/>
              <a:t>‹#›</a:t>
            </a:fld>
            <a:endParaRPr lang="en-GB"/>
          </a:p>
        </p:txBody>
      </p:sp>
    </p:spTree>
    <p:extLst>
      <p:ext uri="{BB962C8B-B14F-4D97-AF65-F5344CB8AC3E}">
        <p14:creationId xmlns:p14="http://schemas.microsoft.com/office/powerpoint/2010/main" val="12385724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6795C6-F21F-4AED-A7CE-95AEB7112BFD}" type="datetimeFigureOut">
              <a:rPr lang="en-GB" smtClean="0"/>
              <a:t>24/03/2022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940D9A-49D2-4369-BEE9-ABB7F905957A}" type="slidenum">
              <a:rPr lang="en-GB" smtClean="0"/>
              <a:t>‹#›</a:t>
            </a:fld>
            <a:endParaRPr lang="en-GB"/>
          </a:p>
        </p:txBody>
      </p:sp>
    </p:spTree>
    <p:extLst>
      <p:ext uri="{BB962C8B-B14F-4D97-AF65-F5344CB8AC3E}">
        <p14:creationId xmlns:p14="http://schemas.microsoft.com/office/powerpoint/2010/main" val="33573029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6795C6-F21F-4AED-A7CE-95AEB7112BFD}" type="datetimeFigureOut">
              <a:rPr lang="en-GB" smtClean="0"/>
              <a:t>24/03/2022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940D9A-49D2-4369-BEE9-ABB7F905957A}"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42930097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6795C6-F21F-4AED-A7CE-95AEB7112BFD}" type="datetimeFigureOut">
              <a:rPr lang="en-GB" smtClean="0"/>
              <a:t>24/03/2022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940D9A-49D2-4369-BEE9-ABB7F905957A}" type="slidenum">
              <a:rPr lang="en-GB" smtClean="0"/>
              <a:t>‹#›</a:t>
            </a:fld>
            <a:endParaRPr lang="en-GB"/>
          </a:p>
        </p:txBody>
      </p:sp>
    </p:spTree>
    <p:extLst>
      <p:ext uri="{BB962C8B-B14F-4D97-AF65-F5344CB8AC3E}">
        <p14:creationId xmlns:p14="http://schemas.microsoft.com/office/powerpoint/2010/main" val="39529756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6795C6-F21F-4AED-A7CE-95AEB7112BFD}" type="datetimeFigureOut">
              <a:rPr lang="en-GB" smtClean="0"/>
              <a:t>24/03/2022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940D9A-49D2-4369-BEE9-ABB7F905957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13606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6795C6-F21F-4AED-A7CE-95AEB7112BFD}" type="datetimeFigureOut">
              <a:rPr lang="en-GB" smtClean="0"/>
              <a:t>24/03/2022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940D9A-49D2-4369-BEE9-ABB7F905957A}" type="slidenum">
              <a:rPr lang="en-GB" smtClean="0"/>
              <a:t>‹#›</a:t>
            </a:fld>
            <a:endParaRPr lang="en-GB"/>
          </a:p>
        </p:txBody>
      </p:sp>
    </p:spTree>
    <p:extLst>
      <p:ext uri="{BB962C8B-B14F-4D97-AF65-F5344CB8AC3E}">
        <p14:creationId xmlns:p14="http://schemas.microsoft.com/office/powerpoint/2010/main" val="34540533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06795C6-F21F-4AED-A7CE-95AEB7112BFD}" type="datetimeFigureOut">
              <a:rPr lang="en-GB" smtClean="0"/>
              <a:t>24/03/2022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940D9A-49D2-4369-BEE9-ABB7F905957A}" type="slidenum">
              <a:rPr lang="en-GB" smtClean="0"/>
              <a:t>‹#›</a:t>
            </a:fld>
            <a:endParaRPr lang="en-GB"/>
          </a:p>
        </p:txBody>
      </p:sp>
    </p:spTree>
    <p:extLst>
      <p:ext uri="{BB962C8B-B14F-4D97-AF65-F5344CB8AC3E}">
        <p14:creationId xmlns:p14="http://schemas.microsoft.com/office/powerpoint/2010/main" val="5423914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06795C6-F21F-4AED-A7CE-95AEB7112BFD}" type="datetimeFigureOut">
              <a:rPr lang="en-GB" smtClean="0"/>
              <a:t>24/03/2022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940D9A-49D2-4369-BEE9-ABB7F905957A}" type="slidenum">
              <a:rPr lang="en-GB" smtClean="0"/>
              <a:t>‹#›</a:t>
            </a:fld>
            <a:endParaRPr lang="en-GB"/>
          </a:p>
        </p:txBody>
      </p:sp>
    </p:spTree>
    <p:extLst>
      <p:ext uri="{BB962C8B-B14F-4D97-AF65-F5344CB8AC3E}">
        <p14:creationId xmlns:p14="http://schemas.microsoft.com/office/powerpoint/2010/main" val="25514099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06795C6-F21F-4AED-A7CE-95AEB7112BFD}" type="datetimeFigureOut">
              <a:rPr lang="en-GB" smtClean="0"/>
              <a:t>24/03/2022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9940D9A-49D2-4369-BEE9-ABB7F905957A}" type="slidenum">
              <a:rPr lang="en-GB" smtClean="0"/>
              <a:t>‹#›</a:t>
            </a:fld>
            <a:endParaRPr lang="en-GB"/>
          </a:p>
        </p:txBody>
      </p:sp>
    </p:spTree>
    <p:extLst>
      <p:ext uri="{BB962C8B-B14F-4D97-AF65-F5344CB8AC3E}">
        <p14:creationId xmlns:p14="http://schemas.microsoft.com/office/powerpoint/2010/main" val="11918233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hyperlink" Target="https://eric.ed.gov/?q=which+digital+is+most+commonly+used+to+collabrate"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9279C-3BDB-4E40-908B-C56AB065F5D2}"/>
              </a:ext>
            </a:extLst>
          </p:cNvPr>
          <p:cNvSpPr>
            <a:spLocks noGrp="1"/>
          </p:cNvSpPr>
          <p:nvPr>
            <p:ph type="ctrTitle"/>
          </p:nvPr>
        </p:nvSpPr>
        <p:spPr>
          <a:xfrm>
            <a:off x="923499" y="1041400"/>
            <a:ext cx="9144000" cy="2387600"/>
          </a:xfrm>
          <a:solidFill>
            <a:srgbClr val="7030A0"/>
          </a:solidFill>
        </p:spPr>
        <p:txBody>
          <a:bodyPr>
            <a:normAutofit/>
          </a:bodyPr>
          <a:lstStyle/>
          <a:p>
            <a:r>
              <a:rPr lang="en-GB" sz="4800">
                <a:solidFill>
                  <a:schemeClr val="accent2">
                    <a:lumMod val="60000"/>
                    <a:lumOff val="40000"/>
                  </a:schemeClr>
                </a:solidFill>
                <a:latin typeface="Arial" panose="020B0604020202020204" pitchFamily="34" charset="0"/>
                <a:cs typeface="Arial" panose="020B0604020202020204" pitchFamily="34" charset="0"/>
              </a:rPr>
              <a:t>How do we use technology to collaborate at UWTSD?</a:t>
            </a:r>
          </a:p>
        </p:txBody>
      </p:sp>
      <p:sp>
        <p:nvSpPr>
          <p:cNvPr id="3" name="Subtitle 2">
            <a:extLst>
              <a:ext uri="{FF2B5EF4-FFF2-40B4-BE49-F238E27FC236}">
                <a16:creationId xmlns:a16="http://schemas.microsoft.com/office/drawing/2014/main" id="{B77B2BAE-41AB-4562-BB91-F2D739F97E3B}"/>
              </a:ext>
            </a:extLst>
          </p:cNvPr>
          <p:cNvSpPr>
            <a:spLocks noGrp="1"/>
          </p:cNvSpPr>
          <p:nvPr>
            <p:ph type="subTitle" idx="1"/>
          </p:nvPr>
        </p:nvSpPr>
        <p:spPr>
          <a:xfrm>
            <a:off x="1523999" y="3429000"/>
            <a:ext cx="9517039" cy="2941319"/>
          </a:xfrm>
          <a:solidFill>
            <a:srgbClr val="00B0F0"/>
          </a:solidFill>
        </p:spPr>
        <p:txBody>
          <a:bodyPr>
            <a:normAutofit/>
          </a:bodyPr>
          <a:lstStyle/>
          <a:p>
            <a:r>
              <a:rPr lang="en-GB" sz="2800">
                <a:solidFill>
                  <a:schemeClr val="tx1"/>
                </a:solidFill>
                <a:latin typeface="Arial" panose="020B0604020202020204" pitchFamily="34" charset="0"/>
                <a:cs typeface="Arial" panose="020B0604020202020204" pitchFamily="34" charset="0"/>
              </a:rPr>
              <a:t>Digital skills and research methods</a:t>
            </a:r>
          </a:p>
          <a:p>
            <a:r>
              <a:rPr lang="en-GB" sz="2800">
                <a:solidFill>
                  <a:schemeClr val="tx1"/>
                </a:solidFill>
                <a:latin typeface="Arial"/>
                <a:cs typeface="Arial"/>
              </a:rPr>
              <a:t>BMSW4003_Brimingham</a:t>
            </a:r>
            <a:endParaRPr lang="en-GB" sz="2800">
              <a:solidFill>
                <a:schemeClr val="tx1"/>
              </a:solidFill>
              <a:latin typeface="Arial" panose="020B0604020202020204" pitchFamily="34" charset="0"/>
              <a:cs typeface="Arial" panose="020B0604020202020204" pitchFamily="34" charset="0"/>
            </a:endParaRPr>
          </a:p>
          <a:p>
            <a:r>
              <a:rPr lang="en-GB" sz="2800" err="1">
                <a:solidFill>
                  <a:schemeClr val="tx1"/>
                </a:solidFill>
                <a:latin typeface="Arial"/>
                <a:cs typeface="Arial"/>
              </a:rPr>
              <a:t>Ngozi.I</a:t>
            </a:r>
            <a:r>
              <a:rPr lang="en-GB" sz="2800">
                <a:solidFill>
                  <a:schemeClr val="tx1"/>
                </a:solidFill>
              </a:rPr>
              <a:t> </a:t>
            </a:r>
          </a:p>
          <a:p>
            <a:endParaRPr lang="en-GB"/>
          </a:p>
        </p:txBody>
      </p:sp>
      <p:sp>
        <p:nvSpPr>
          <p:cNvPr id="4" name="Oval 3">
            <a:extLst>
              <a:ext uri="{FF2B5EF4-FFF2-40B4-BE49-F238E27FC236}">
                <a16:creationId xmlns:a16="http://schemas.microsoft.com/office/drawing/2014/main" id="{119CA9EA-C4A3-4815-B913-7BF999A47012}"/>
              </a:ext>
            </a:extLst>
          </p:cNvPr>
          <p:cNvSpPr/>
          <p:nvPr/>
        </p:nvSpPr>
        <p:spPr>
          <a:xfrm>
            <a:off x="95534" y="491319"/>
            <a:ext cx="1856096" cy="1637732"/>
          </a:xfrm>
          <a:prstGeom prst="ellipse">
            <a:avLst/>
          </a:prstGeom>
          <a:solidFill>
            <a:srgbClr val="92D050"/>
          </a:solidFill>
          <a:effectLst>
            <a:glow rad="228600">
              <a:schemeClr val="accent1">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79369A5A-3797-47FC-B671-B73AF0C2B1C4}"/>
              </a:ext>
            </a:extLst>
          </p:cNvPr>
          <p:cNvSpPr/>
          <p:nvPr/>
        </p:nvSpPr>
        <p:spPr>
          <a:xfrm>
            <a:off x="-50040" y="-91364"/>
            <a:ext cx="1514901" cy="1323833"/>
          </a:xfrm>
          <a:prstGeom prst="ellipse">
            <a:avLst/>
          </a:prstGeom>
          <a:effectLst>
            <a:glow rad="228600">
              <a:schemeClr val="accent6">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E9AEA636-BE15-401C-AC09-1DF9744571AA}"/>
              </a:ext>
            </a:extLst>
          </p:cNvPr>
          <p:cNvSpPr/>
          <p:nvPr/>
        </p:nvSpPr>
        <p:spPr>
          <a:xfrm>
            <a:off x="1246492" y="341195"/>
            <a:ext cx="1046334" cy="1146412"/>
          </a:xfrm>
          <a:prstGeom prst="ellipse">
            <a:avLst/>
          </a:prstGeom>
          <a:solidFill>
            <a:srgbClr val="7030A0"/>
          </a:solidFill>
          <a:effectLst>
            <a:glow rad="228600">
              <a:schemeClr val="accent2">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678066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4C118-64CE-4519-9767-0986289E2BF2}"/>
              </a:ext>
            </a:extLst>
          </p:cNvPr>
          <p:cNvSpPr>
            <a:spLocks noGrp="1"/>
          </p:cNvSpPr>
          <p:nvPr>
            <p:ph type="title"/>
          </p:nvPr>
        </p:nvSpPr>
        <p:spPr>
          <a:xfrm>
            <a:off x="950092" y="422221"/>
            <a:ext cx="10515600" cy="1420306"/>
          </a:xfrm>
          <a:solidFill>
            <a:srgbClr val="7030A0"/>
          </a:solidFill>
        </p:spPr>
        <p:txBody>
          <a:bodyPr/>
          <a:lstStyle/>
          <a:p>
            <a:r>
              <a:rPr lang="en-GB"/>
              <a:t>Introduction</a:t>
            </a:r>
            <a:br>
              <a:rPr lang="en-GB"/>
            </a:br>
            <a:endParaRPr lang="en-GB"/>
          </a:p>
        </p:txBody>
      </p:sp>
      <p:sp>
        <p:nvSpPr>
          <p:cNvPr id="3" name="Text Placeholder 2">
            <a:extLst>
              <a:ext uri="{FF2B5EF4-FFF2-40B4-BE49-F238E27FC236}">
                <a16:creationId xmlns:a16="http://schemas.microsoft.com/office/drawing/2014/main" id="{535B3358-5BD1-4C53-A4EE-056CEDA53BD7}"/>
              </a:ext>
            </a:extLst>
          </p:cNvPr>
          <p:cNvSpPr>
            <a:spLocks noGrp="1"/>
          </p:cNvSpPr>
          <p:nvPr>
            <p:ph type="body" idx="1"/>
          </p:nvPr>
        </p:nvSpPr>
        <p:spPr>
          <a:xfrm>
            <a:off x="1367682" y="1201446"/>
            <a:ext cx="10515600" cy="5114249"/>
          </a:xfrm>
          <a:solidFill>
            <a:srgbClr val="00B0F0"/>
          </a:solidFill>
        </p:spPr>
        <p:txBody>
          <a:bodyPr>
            <a:normAutofit fontScale="70000" lnSpcReduction="20000"/>
          </a:bodyPr>
          <a:lstStyle/>
          <a:p>
            <a:r>
              <a:rPr lang="en-GB" err="1">
                <a:solidFill>
                  <a:schemeClr val="tx1"/>
                </a:solidFill>
                <a:latin typeface="Arial"/>
                <a:cs typeface="Arial"/>
              </a:rPr>
              <a:t>Suffeena</a:t>
            </a:r>
            <a:r>
              <a:rPr lang="en-GB">
                <a:solidFill>
                  <a:schemeClr val="tx1"/>
                </a:solidFill>
                <a:latin typeface="Arial"/>
                <a:cs typeface="Arial"/>
              </a:rPr>
              <a:t> d m Webb</a:t>
            </a:r>
          </a:p>
          <a:p>
            <a:r>
              <a:rPr lang="en-GB">
                <a:solidFill>
                  <a:schemeClr val="tx1"/>
                </a:solidFill>
                <a:latin typeface="Arial"/>
                <a:cs typeface="Arial"/>
              </a:rPr>
              <a:t>Sabela Simms</a:t>
            </a:r>
          </a:p>
          <a:p>
            <a:r>
              <a:rPr lang="en-GB">
                <a:solidFill>
                  <a:schemeClr val="tx1"/>
                </a:solidFill>
                <a:latin typeface="Arial"/>
                <a:cs typeface="Arial"/>
              </a:rPr>
              <a:t>Zafar Ahammad</a:t>
            </a:r>
          </a:p>
          <a:p>
            <a:endParaRPr lang="en-GB">
              <a:solidFill>
                <a:schemeClr val="tx1"/>
              </a:solidFill>
              <a:latin typeface="Arial"/>
              <a:cs typeface="Arial"/>
            </a:endParaRPr>
          </a:p>
          <a:p>
            <a:r>
              <a:rPr lang="en-GB" b="1">
                <a:solidFill>
                  <a:schemeClr val="tx1"/>
                </a:solidFill>
                <a:latin typeface="Arial"/>
                <a:cs typeface="Arial"/>
              </a:rPr>
              <a:t>GROUP H</a:t>
            </a:r>
          </a:p>
          <a:p>
            <a:endParaRPr lang="en-GB">
              <a:solidFill>
                <a:schemeClr val="tx1"/>
              </a:solidFill>
              <a:latin typeface="Arial"/>
              <a:cs typeface="Arial"/>
            </a:endParaRPr>
          </a:p>
          <a:p>
            <a:r>
              <a:rPr lang="en-GB">
                <a:solidFill>
                  <a:schemeClr val="tx1"/>
                </a:solidFill>
                <a:latin typeface="Arial"/>
                <a:cs typeface="Arial"/>
              </a:rPr>
              <a:t>Contents</a:t>
            </a:r>
            <a:endParaRPr lang="en-GB">
              <a:solidFill>
                <a:schemeClr val="tx1"/>
              </a:solidFill>
            </a:endParaRPr>
          </a:p>
          <a:p>
            <a:pPr marL="457200" indent="-457200">
              <a:buAutoNum type="arabicPeriod"/>
            </a:pPr>
            <a:r>
              <a:rPr lang="en-GB">
                <a:solidFill>
                  <a:schemeClr val="tx1"/>
                </a:solidFill>
                <a:latin typeface="Arial"/>
                <a:cs typeface="Arial"/>
              </a:rPr>
              <a:t>Introduction</a:t>
            </a:r>
          </a:p>
          <a:p>
            <a:pPr marL="457200" indent="-457200">
              <a:buAutoNum type="arabicPeriod"/>
            </a:pPr>
            <a:r>
              <a:rPr lang="en-GB">
                <a:solidFill>
                  <a:schemeClr val="tx1"/>
                </a:solidFill>
                <a:latin typeface="Arial"/>
                <a:cs typeface="Arial"/>
              </a:rPr>
              <a:t>Research questions</a:t>
            </a:r>
          </a:p>
          <a:p>
            <a:pPr marL="457200" indent="-457200">
              <a:buAutoNum type="arabicPeriod"/>
            </a:pPr>
            <a:r>
              <a:rPr lang="en-GB">
                <a:solidFill>
                  <a:schemeClr val="tx1"/>
                </a:solidFill>
                <a:latin typeface="Arial"/>
                <a:cs typeface="Arial"/>
              </a:rPr>
              <a:t>Which digital was most commonly used</a:t>
            </a:r>
          </a:p>
          <a:p>
            <a:pPr marL="457200" indent="-457200">
              <a:buAutoNum type="arabicPeriod"/>
            </a:pPr>
            <a:r>
              <a:rPr lang="en-GB">
                <a:solidFill>
                  <a:schemeClr val="tx1"/>
                </a:solidFill>
                <a:latin typeface="Arial"/>
                <a:cs typeface="Arial"/>
              </a:rPr>
              <a:t>Ethical consideration </a:t>
            </a:r>
          </a:p>
          <a:p>
            <a:pPr marL="457200" indent="-457200">
              <a:buAutoNum type="arabicPeriod"/>
            </a:pPr>
            <a:r>
              <a:rPr lang="en-GB">
                <a:solidFill>
                  <a:schemeClr val="tx1"/>
                </a:solidFill>
                <a:latin typeface="Arial"/>
                <a:cs typeface="Arial"/>
              </a:rPr>
              <a:t>Methods</a:t>
            </a:r>
          </a:p>
          <a:p>
            <a:pPr marL="457200" indent="-457200">
              <a:buAutoNum type="arabicPeriod"/>
            </a:pPr>
            <a:r>
              <a:rPr lang="en-GB">
                <a:solidFill>
                  <a:schemeClr val="tx1"/>
                </a:solidFill>
                <a:latin typeface="Arial"/>
                <a:cs typeface="Arial"/>
              </a:rPr>
              <a:t>Research timeline</a:t>
            </a:r>
          </a:p>
          <a:p>
            <a:pPr marL="457200" indent="-457200">
              <a:buAutoNum type="arabicPeriod"/>
            </a:pPr>
            <a:r>
              <a:rPr lang="en-GB">
                <a:solidFill>
                  <a:schemeClr val="tx1"/>
                </a:solidFill>
                <a:latin typeface="Arial"/>
                <a:ea typeface="+mn-lt"/>
                <a:cs typeface="+mn-lt"/>
              </a:rPr>
              <a:t>Hypothesis</a:t>
            </a:r>
            <a:endParaRPr lang="en-GB">
              <a:solidFill>
                <a:schemeClr val="tx1"/>
              </a:solidFill>
              <a:latin typeface="Arial"/>
              <a:cs typeface="Arial"/>
            </a:endParaRPr>
          </a:p>
          <a:p>
            <a:pPr marL="457200" indent="-457200">
              <a:buAutoNum type="arabicPeriod"/>
            </a:pPr>
            <a:r>
              <a:rPr lang="en-GB">
                <a:solidFill>
                  <a:schemeClr val="tx1"/>
                </a:solidFill>
                <a:latin typeface="Arial"/>
                <a:cs typeface="Arial"/>
              </a:rPr>
              <a:t>Conclusion</a:t>
            </a:r>
          </a:p>
          <a:p>
            <a:pPr marL="457200" indent="-457200">
              <a:buAutoNum type="arabicPeriod"/>
            </a:pPr>
            <a:r>
              <a:rPr lang="en-GB">
                <a:solidFill>
                  <a:schemeClr val="tx1"/>
                </a:solidFill>
                <a:latin typeface="Arial"/>
                <a:cs typeface="Arial"/>
              </a:rPr>
              <a:t>Reference list </a:t>
            </a:r>
          </a:p>
          <a:p>
            <a:endParaRPr lang="en-GB">
              <a:solidFill>
                <a:schemeClr val="tx1"/>
              </a:solidFill>
            </a:endParaRPr>
          </a:p>
          <a:p>
            <a:endParaRPr lang="en-GB">
              <a:solidFill>
                <a:schemeClr val="tx1"/>
              </a:solidFill>
            </a:endParaRPr>
          </a:p>
          <a:p>
            <a:endParaRPr lang="en-GB">
              <a:solidFill>
                <a:schemeClr val="tx1"/>
              </a:solidFill>
            </a:endParaRPr>
          </a:p>
          <a:p>
            <a:endParaRPr lang="en-GB">
              <a:solidFill>
                <a:schemeClr val="tx1"/>
              </a:solidFill>
            </a:endParaRPr>
          </a:p>
          <a:p>
            <a:endParaRPr lang="en-GB">
              <a:solidFill>
                <a:schemeClr val="tx1"/>
              </a:solidFill>
            </a:endParaRPr>
          </a:p>
          <a:p>
            <a:endParaRPr lang="en-GB">
              <a:solidFill>
                <a:schemeClr val="tx1"/>
              </a:solidFill>
            </a:endParaRPr>
          </a:p>
          <a:p>
            <a:endParaRPr lang="en-GB">
              <a:solidFill>
                <a:schemeClr val="tx1"/>
              </a:solidFill>
            </a:endParaRPr>
          </a:p>
          <a:p>
            <a:endParaRPr lang="en-GB">
              <a:solidFill>
                <a:schemeClr val="tx1"/>
              </a:solidFill>
            </a:endParaRPr>
          </a:p>
        </p:txBody>
      </p:sp>
    </p:spTree>
    <p:extLst>
      <p:ext uri="{BB962C8B-B14F-4D97-AF65-F5344CB8AC3E}">
        <p14:creationId xmlns:p14="http://schemas.microsoft.com/office/powerpoint/2010/main" val="5772117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D72CF-D3F8-4C17-A28E-C6350F38E487}"/>
              </a:ext>
            </a:extLst>
          </p:cNvPr>
          <p:cNvSpPr>
            <a:spLocks noGrp="1"/>
          </p:cNvSpPr>
          <p:nvPr>
            <p:ph type="title"/>
          </p:nvPr>
        </p:nvSpPr>
        <p:spPr>
          <a:xfrm>
            <a:off x="838200" y="365125"/>
            <a:ext cx="10515600" cy="1095375"/>
          </a:xfrm>
          <a:solidFill>
            <a:srgbClr val="7030A0"/>
          </a:solidFill>
        </p:spPr>
        <p:txBody>
          <a:bodyPr>
            <a:normAutofit fontScale="90000"/>
          </a:bodyPr>
          <a:lstStyle/>
          <a:p>
            <a:r>
              <a:rPr lang="en-GB" b="1">
                <a:latin typeface="Arial"/>
                <a:cs typeface="Arial"/>
              </a:rPr>
              <a:t>Research questions and the chosen questions?</a:t>
            </a:r>
          </a:p>
        </p:txBody>
      </p:sp>
      <p:sp>
        <p:nvSpPr>
          <p:cNvPr id="3" name="Content Placeholder 2">
            <a:extLst>
              <a:ext uri="{FF2B5EF4-FFF2-40B4-BE49-F238E27FC236}">
                <a16:creationId xmlns:a16="http://schemas.microsoft.com/office/drawing/2014/main" id="{42334D1E-F443-4E56-9952-6B0507A69547}"/>
              </a:ext>
            </a:extLst>
          </p:cNvPr>
          <p:cNvSpPr>
            <a:spLocks noGrp="1"/>
          </p:cNvSpPr>
          <p:nvPr>
            <p:ph idx="1"/>
          </p:nvPr>
        </p:nvSpPr>
        <p:spPr>
          <a:xfrm>
            <a:off x="1029268" y="1460500"/>
            <a:ext cx="10515600" cy="5032375"/>
          </a:xfrm>
          <a:solidFill>
            <a:srgbClr val="00B0F0"/>
          </a:solidFill>
        </p:spPr>
        <p:txBody>
          <a:bodyPr vert="horz" lIns="91440" tIns="45720" rIns="91440" bIns="45720" rtlCol="0" anchor="t">
            <a:normAutofit/>
          </a:bodyPr>
          <a:lstStyle/>
          <a:p>
            <a:r>
              <a:rPr lang="en-GB">
                <a:solidFill>
                  <a:schemeClr val="tx1"/>
                </a:solidFill>
                <a:latin typeface="Arial"/>
                <a:cs typeface="Arial"/>
              </a:rPr>
              <a:t>Do you consent to taking part?</a:t>
            </a:r>
          </a:p>
          <a:p>
            <a:r>
              <a:rPr lang="en-GB">
                <a:solidFill>
                  <a:schemeClr val="tx1"/>
                </a:solidFill>
                <a:latin typeface="Arial"/>
                <a:cs typeface="Arial"/>
              </a:rPr>
              <a:t>Age</a:t>
            </a:r>
          </a:p>
          <a:p>
            <a:r>
              <a:rPr lang="en-GB">
                <a:solidFill>
                  <a:schemeClr val="tx1"/>
                </a:solidFill>
                <a:latin typeface="Arial"/>
                <a:cs typeface="Arial"/>
              </a:rPr>
              <a:t>Gender</a:t>
            </a:r>
          </a:p>
          <a:p>
            <a:r>
              <a:rPr lang="en-GB">
                <a:solidFill>
                  <a:schemeClr val="tx1"/>
                </a:solidFill>
                <a:latin typeface="Arial"/>
                <a:cs typeface="Arial"/>
              </a:rPr>
              <a:t>Are you staff or student?</a:t>
            </a:r>
          </a:p>
          <a:p>
            <a:r>
              <a:rPr lang="en-GB">
                <a:solidFill>
                  <a:schemeClr val="tx1"/>
                </a:solidFill>
                <a:latin typeface="Arial"/>
                <a:cs typeface="Arial"/>
              </a:rPr>
              <a:t>Which application do you use the most?</a:t>
            </a:r>
          </a:p>
          <a:p>
            <a:r>
              <a:rPr lang="en-GB">
                <a:solidFill>
                  <a:schemeClr val="tx1"/>
                </a:solidFill>
                <a:latin typeface="Arial"/>
                <a:cs typeface="Arial"/>
              </a:rPr>
              <a:t>How competent are you at using these applications?</a:t>
            </a:r>
          </a:p>
          <a:p>
            <a:r>
              <a:rPr lang="en-GB">
                <a:solidFill>
                  <a:schemeClr val="tx1"/>
                </a:solidFill>
                <a:latin typeface="Arial"/>
                <a:cs typeface="Arial"/>
              </a:rPr>
              <a:t>How do you rate the efficiency of Ms 365 when collaborating with others at UWTSD?</a:t>
            </a:r>
          </a:p>
          <a:p>
            <a:r>
              <a:rPr lang="en-GB">
                <a:solidFill>
                  <a:schemeClr val="tx1"/>
                </a:solidFill>
                <a:latin typeface="Arial"/>
                <a:cs typeface="Arial"/>
              </a:rPr>
              <a:t>Name your digital tool used to collaborate with?</a:t>
            </a:r>
          </a:p>
          <a:p>
            <a:r>
              <a:rPr lang="en-GB">
                <a:solidFill>
                  <a:schemeClr val="tx1"/>
                </a:solidFill>
                <a:latin typeface="Arial"/>
                <a:cs typeface="Arial"/>
              </a:rPr>
              <a:t>What environment suits you best whilst using digital tools?</a:t>
            </a:r>
          </a:p>
          <a:p>
            <a:pPr marL="0" indent="0">
              <a:buNone/>
            </a:pPr>
            <a:r>
              <a:rPr lang="en-GB" b="1">
                <a:solidFill>
                  <a:schemeClr val="tx1"/>
                </a:solidFill>
                <a:latin typeface="Arial"/>
                <a:cs typeface="Arial"/>
              </a:rPr>
              <a:t>Questionnaire </a:t>
            </a:r>
          </a:p>
          <a:p>
            <a:r>
              <a:rPr lang="en-GB">
                <a:solidFill>
                  <a:schemeClr val="tx1"/>
                </a:solidFill>
                <a:latin typeface="Arial"/>
                <a:ea typeface="+mn-lt"/>
                <a:cs typeface="+mn-lt"/>
              </a:rPr>
              <a:t>https://forms.office.com/Pages/ResponsePage.aspx?id=-REPTm4EBUWcuNshUjEeId7NTpb7tnBBgh2tU1OopXFUN0xBR0hGRDg2R0RVUThTVjFTQjMySjhESC4u</a:t>
            </a:r>
            <a:endParaRPr lang="en-GB">
              <a:solidFill>
                <a:schemeClr val="tx1"/>
              </a:solidFill>
              <a:latin typeface="Arial"/>
              <a:cs typeface="Arial"/>
            </a:endParaRPr>
          </a:p>
          <a:p>
            <a:endParaRPr lang="en-GB">
              <a:latin typeface="Arial"/>
              <a:cs typeface="Arial"/>
            </a:endParaRPr>
          </a:p>
        </p:txBody>
      </p:sp>
    </p:spTree>
    <p:extLst>
      <p:ext uri="{BB962C8B-B14F-4D97-AF65-F5344CB8AC3E}">
        <p14:creationId xmlns:p14="http://schemas.microsoft.com/office/powerpoint/2010/main" val="28233238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F53FF-5848-456D-8143-2DCFC682E054}"/>
              </a:ext>
            </a:extLst>
          </p:cNvPr>
          <p:cNvSpPr>
            <a:spLocks noGrp="1"/>
          </p:cNvSpPr>
          <p:nvPr>
            <p:ph type="title"/>
          </p:nvPr>
        </p:nvSpPr>
        <p:spPr>
          <a:xfrm>
            <a:off x="980440" y="371494"/>
            <a:ext cx="10515600" cy="2439945"/>
          </a:xfrm>
          <a:solidFill>
            <a:srgbClr val="7030A0"/>
          </a:solidFill>
        </p:spPr>
        <p:txBody>
          <a:bodyPr>
            <a:normAutofit/>
          </a:bodyPr>
          <a:lstStyle/>
          <a:p>
            <a:r>
              <a:rPr lang="en-GB" sz="2400" b="1">
                <a:latin typeface="Arial"/>
                <a:cs typeface="Arial"/>
              </a:rPr>
              <a:t>Which digital tool is most commonly used  for collaboration at </a:t>
            </a:r>
            <a:r>
              <a:rPr lang="en-GB" sz="2400" b="1" err="1">
                <a:latin typeface="Arial"/>
                <a:cs typeface="Arial"/>
              </a:rPr>
              <a:t>Uwtsd</a:t>
            </a:r>
            <a:r>
              <a:rPr lang="en-GB" sz="2400" b="1">
                <a:latin typeface="Arial"/>
                <a:cs typeface="Arial"/>
              </a:rPr>
              <a:t>?</a:t>
            </a:r>
          </a:p>
        </p:txBody>
      </p:sp>
      <p:sp>
        <p:nvSpPr>
          <p:cNvPr id="3" name="Content Placeholder 2">
            <a:extLst>
              <a:ext uri="{FF2B5EF4-FFF2-40B4-BE49-F238E27FC236}">
                <a16:creationId xmlns:a16="http://schemas.microsoft.com/office/drawing/2014/main" id="{5AAE8D47-46E5-4E98-A683-7DFF362FDAA9}"/>
              </a:ext>
            </a:extLst>
          </p:cNvPr>
          <p:cNvSpPr>
            <a:spLocks noGrp="1"/>
          </p:cNvSpPr>
          <p:nvPr>
            <p:ph idx="1"/>
          </p:nvPr>
        </p:nvSpPr>
        <p:spPr>
          <a:xfrm>
            <a:off x="838200" y="1825625"/>
            <a:ext cx="3215640" cy="4351338"/>
          </a:xfrm>
          <a:solidFill>
            <a:srgbClr val="00B0F0"/>
          </a:solidFill>
        </p:spPr>
        <p:txBody>
          <a:bodyPr vert="horz" lIns="91440" tIns="45720" rIns="91440" bIns="45720" rtlCol="0" anchor="t">
            <a:normAutofit/>
          </a:bodyPr>
          <a:lstStyle/>
          <a:p>
            <a:r>
              <a:rPr lang="en-GB">
                <a:solidFill>
                  <a:schemeClr val="tx1"/>
                </a:solidFill>
                <a:latin typeface="Arial"/>
                <a:cs typeface="Arial"/>
              </a:rPr>
              <a:t>Ms teams </a:t>
            </a:r>
          </a:p>
          <a:p>
            <a:r>
              <a:rPr lang="en-GB">
                <a:solidFill>
                  <a:schemeClr val="tx1"/>
                </a:solidFill>
                <a:latin typeface="Arial"/>
                <a:cs typeface="Arial"/>
              </a:rPr>
              <a:t>What app</a:t>
            </a:r>
          </a:p>
          <a:p>
            <a:r>
              <a:rPr lang="en-GB">
                <a:solidFill>
                  <a:schemeClr val="tx1"/>
                </a:solidFill>
                <a:latin typeface="Arial"/>
                <a:cs typeface="Arial"/>
              </a:rPr>
              <a:t>One drive</a:t>
            </a:r>
          </a:p>
          <a:p>
            <a:r>
              <a:rPr lang="en-GB">
                <a:solidFill>
                  <a:schemeClr val="tx1"/>
                </a:solidFill>
                <a:latin typeface="Arial"/>
                <a:cs typeface="Arial"/>
              </a:rPr>
              <a:t>Ms PowerPoint</a:t>
            </a:r>
          </a:p>
          <a:p>
            <a:r>
              <a:rPr lang="en-GB">
                <a:solidFill>
                  <a:schemeClr val="tx1"/>
                </a:solidFill>
                <a:latin typeface="Arial"/>
                <a:cs typeface="Arial"/>
              </a:rPr>
              <a:t>Ms streams</a:t>
            </a:r>
          </a:p>
          <a:p>
            <a:r>
              <a:rPr lang="en-GB">
                <a:solidFill>
                  <a:schemeClr val="tx1"/>
                </a:solidFill>
                <a:latin typeface="Arial"/>
                <a:cs typeface="Arial"/>
              </a:rPr>
              <a:t>Moodle</a:t>
            </a:r>
          </a:p>
        </p:txBody>
      </p:sp>
    </p:spTree>
    <p:extLst>
      <p:ext uri="{BB962C8B-B14F-4D97-AF65-F5344CB8AC3E}">
        <p14:creationId xmlns:p14="http://schemas.microsoft.com/office/powerpoint/2010/main" val="31458384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9F1A7-4F90-4F9B-99CA-F123FC3C08B5}"/>
              </a:ext>
            </a:extLst>
          </p:cNvPr>
          <p:cNvSpPr>
            <a:spLocks noGrp="1"/>
          </p:cNvSpPr>
          <p:nvPr>
            <p:ph type="title"/>
          </p:nvPr>
        </p:nvSpPr>
        <p:spPr>
          <a:xfrm>
            <a:off x="677334" y="552735"/>
            <a:ext cx="4237179" cy="1600200"/>
          </a:xfrm>
          <a:solidFill>
            <a:srgbClr val="00B0F0"/>
          </a:solidFill>
          <a:ln>
            <a:solidFill>
              <a:srgbClr val="FF0000"/>
            </a:solidFill>
          </a:ln>
        </p:spPr>
        <p:txBody>
          <a:bodyPr/>
          <a:lstStyle/>
          <a:p>
            <a:r>
              <a:rPr lang="en-GB" b="1">
                <a:latin typeface="Arial"/>
                <a:cs typeface="Arial"/>
              </a:rPr>
              <a:t>Ethical considerations</a:t>
            </a:r>
            <a:r>
              <a:rPr lang="en-GB">
                <a:highlight>
                  <a:srgbClr val="000000"/>
                </a:highlight>
                <a:latin typeface="Arial"/>
                <a:cs typeface="Arial"/>
              </a:rPr>
              <a:t> </a:t>
            </a:r>
            <a:endParaRPr lang="en-GB">
              <a:highlight>
                <a:srgbClr val="000000"/>
              </a:highlight>
              <a:latin typeface="Arial" panose="020B0604020202020204" pitchFamily="34" charset="0"/>
              <a:cs typeface="Arial" panose="020B0604020202020204" pitchFamily="34" charset="0"/>
            </a:endParaRPr>
          </a:p>
        </p:txBody>
      </p:sp>
      <p:pic>
        <p:nvPicPr>
          <p:cNvPr id="9" name="Content Placeholder 8" descr="One bar graph with a yellow sphere on top">
            <a:extLst>
              <a:ext uri="{FF2B5EF4-FFF2-40B4-BE49-F238E27FC236}">
                <a16:creationId xmlns:a16="http://schemas.microsoft.com/office/drawing/2014/main" id="{1255C8A4-848A-48E8-A019-3CFDAA8A26C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428097" y="457200"/>
            <a:ext cx="5763904" cy="4114800"/>
          </a:xfrm>
        </p:spPr>
      </p:pic>
      <p:sp>
        <p:nvSpPr>
          <p:cNvPr id="4" name="Text Placeholder 3">
            <a:extLst>
              <a:ext uri="{FF2B5EF4-FFF2-40B4-BE49-F238E27FC236}">
                <a16:creationId xmlns:a16="http://schemas.microsoft.com/office/drawing/2014/main" id="{5F492414-F557-430B-AC58-FBF44D36C6D3}"/>
              </a:ext>
            </a:extLst>
          </p:cNvPr>
          <p:cNvSpPr>
            <a:spLocks noGrp="1"/>
          </p:cNvSpPr>
          <p:nvPr>
            <p:ph type="body" sz="half" idx="2"/>
          </p:nvPr>
        </p:nvSpPr>
        <p:spPr/>
        <p:txBody>
          <a:bodyPr vert="horz" lIns="91440" tIns="45720" rIns="91440" bIns="45720" rtlCol="0" anchor="t">
            <a:normAutofit/>
          </a:bodyPr>
          <a:lstStyle/>
          <a:p>
            <a:r>
              <a:rPr lang="en-GB">
                <a:latin typeface="Arial"/>
                <a:cs typeface="Arial"/>
              </a:rPr>
              <a:t>collection of principles and values that should  be followed so that it is voluntary participation, consented also with the right communication. We need to make sure the information given is imparting knowledge, truth and confidentiality this is why we used our questionnaire to have the participance that had taking part was anonymous, also to give credit to the other writers from the information you received.</a:t>
            </a:r>
          </a:p>
        </p:txBody>
      </p:sp>
    </p:spTree>
    <p:extLst>
      <p:ext uri="{BB962C8B-B14F-4D97-AF65-F5344CB8AC3E}">
        <p14:creationId xmlns:p14="http://schemas.microsoft.com/office/powerpoint/2010/main" val="292395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D575A-9DFA-4999-9B6A-CD847B4875A0}"/>
              </a:ext>
            </a:extLst>
          </p:cNvPr>
          <p:cNvSpPr>
            <a:spLocks noGrp="1"/>
          </p:cNvSpPr>
          <p:nvPr>
            <p:ph type="title"/>
          </p:nvPr>
        </p:nvSpPr>
        <p:spPr>
          <a:xfrm>
            <a:off x="267901" y="1087958"/>
            <a:ext cx="8596667" cy="566738"/>
          </a:xfrm>
          <a:solidFill>
            <a:srgbClr val="7030A0"/>
          </a:solidFill>
        </p:spPr>
        <p:txBody>
          <a:bodyPr/>
          <a:lstStyle/>
          <a:p>
            <a:r>
              <a:rPr lang="en-GB"/>
              <a:t>Methods </a:t>
            </a:r>
          </a:p>
        </p:txBody>
      </p:sp>
      <p:sp>
        <p:nvSpPr>
          <p:cNvPr id="4" name="Text Placeholder 3">
            <a:extLst>
              <a:ext uri="{FF2B5EF4-FFF2-40B4-BE49-F238E27FC236}">
                <a16:creationId xmlns:a16="http://schemas.microsoft.com/office/drawing/2014/main" id="{DB0DCE8B-BCAD-4525-8998-939556AA8CA2}"/>
              </a:ext>
            </a:extLst>
          </p:cNvPr>
          <p:cNvSpPr>
            <a:spLocks noGrp="1"/>
          </p:cNvSpPr>
          <p:nvPr>
            <p:ph type="body" sz="half" idx="2"/>
          </p:nvPr>
        </p:nvSpPr>
        <p:spPr>
          <a:xfrm>
            <a:off x="699575" y="1794408"/>
            <a:ext cx="9887352" cy="3289561"/>
          </a:xfrm>
          <a:solidFill>
            <a:srgbClr val="00B0F0"/>
          </a:solidFill>
        </p:spPr>
        <p:txBody>
          <a:bodyPr vert="horz" lIns="91440" tIns="45720" rIns="91440" bIns="45720" rtlCol="0" anchor="t">
            <a:normAutofit/>
          </a:bodyPr>
          <a:lstStyle/>
          <a:p>
            <a:pPr marL="285750" indent="-285750">
              <a:buFont typeface="Arial" panose="020B0604020202020204" pitchFamily="34" charset="0"/>
              <a:buChar char="•"/>
            </a:pPr>
            <a:r>
              <a:rPr lang="en-GB" sz="1400">
                <a:solidFill>
                  <a:schemeClr val="tx1"/>
                </a:solidFill>
                <a:latin typeface="Arial"/>
                <a:cs typeface="Arial"/>
              </a:rPr>
              <a:t>Data collected from staff and students from UWTSD</a:t>
            </a:r>
          </a:p>
          <a:p>
            <a:pPr marL="285750" indent="-285750">
              <a:buFont typeface="Arial" panose="020B0604020202020204" pitchFamily="34" charset="0"/>
              <a:buChar char="•"/>
            </a:pPr>
            <a:r>
              <a:rPr lang="en-GB" sz="1400">
                <a:solidFill>
                  <a:schemeClr val="tx1"/>
                </a:solidFill>
                <a:latin typeface="Arial"/>
                <a:cs typeface="Arial"/>
              </a:rPr>
              <a:t>Questionnaire we will qualitative </a:t>
            </a:r>
            <a:endParaRPr lang="en-GB" sz="140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a:solidFill>
                  <a:schemeClr val="tx1"/>
                </a:solidFill>
                <a:latin typeface="Arial"/>
                <a:cs typeface="Arial"/>
              </a:rPr>
              <a:t>We will ask questions which you seen in the third slide </a:t>
            </a:r>
            <a:endParaRPr lang="en-GB" sz="140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a:solidFill>
                  <a:schemeClr val="tx1"/>
                </a:solidFill>
                <a:latin typeface="Arial"/>
                <a:cs typeface="Arial"/>
              </a:rPr>
              <a:t>Its to find out what the staff or students use more to collaborate </a:t>
            </a:r>
            <a:endParaRPr lang="en-GB" sz="140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a:solidFill>
                  <a:schemeClr val="tx1"/>
                </a:solidFill>
                <a:latin typeface="Arial"/>
                <a:cs typeface="Arial"/>
              </a:rPr>
              <a:t>Our questionnaire was made using the forms  and was sent out through emails</a:t>
            </a:r>
          </a:p>
          <a:p>
            <a:pPr marL="285750" indent="-285750">
              <a:buFont typeface="Arial" panose="020B0604020202020204" pitchFamily="34" charset="0"/>
              <a:buChar char="•"/>
            </a:pPr>
            <a:r>
              <a:rPr lang="en-GB" sz="1400">
                <a:solidFill>
                  <a:schemeClr val="tx1"/>
                </a:solidFill>
                <a:latin typeface="Arial"/>
                <a:cs typeface="Arial"/>
              </a:rPr>
              <a:t>Data collected will be analysed using Excel </a:t>
            </a:r>
            <a:endParaRPr lang="en-GB" sz="1400">
              <a:solidFill>
                <a:schemeClr val="tx1"/>
              </a:solidFill>
              <a:latin typeface="Arial" panose="020B0604020202020204" pitchFamily="34" charset="0"/>
              <a:cs typeface="Arial" panose="020B0604020202020204" pitchFamily="34" charset="0"/>
            </a:endParaRPr>
          </a:p>
          <a:p>
            <a:endParaRPr lang="en-GB" sz="1400">
              <a:solidFill>
                <a:schemeClr val="tx1"/>
              </a:solidFill>
            </a:endParaRPr>
          </a:p>
        </p:txBody>
      </p:sp>
    </p:spTree>
    <p:extLst>
      <p:ext uri="{BB962C8B-B14F-4D97-AF65-F5344CB8AC3E}">
        <p14:creationId xmlns:p14="http://schemas.microsoft.com/office/powerpoint/2010/main" val="20670170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2598C-3FE1-4C5C-AC14-29D128CCFD18}"/>
              </a:ext>
            </a:extLst>
          </p:cNvPr>
          <p:cNvSpPr>
            <a:spLocks noGrp="1"/>
          </p:cNvSpPr>
          <p:nvPr>
            <p:ph type="title"/>
          </p:nvPr>
        </p:nvSpPr>
        <p:spPr>
          <a:solidFill>
            <a:srgbClr val="7030A0"/>
          </a:solidFill>
        </p:spPr>
        <p:txBody>
          <a:bodyPr/>
          <a:lstStyle/>
          <a:p>
            <a:r>
              <a:rPr lang="en-GB"/>
              <a:t>Research timeline</a:t>
            </a:r>
          </a:p>
        </p:txBody>
      </p:sp>
      <p:cxnSp>
        <p:nvCxnSpPr>
          <p:cNvPr id="13" name="Straight Connector 12">
            <a:extLst>
              <a:ext uri="{FF2B5EF4-FFF2-40B4-BE49-F238E27FC236}">
                <a16:creationId xmlns:a16="http://schemas.microsoft.com/office/drawing/2014/main" id="{9775913B-1347-4973-8733-87BB666D5053}"/>
              </a:ext>
            </a:extLst>
          </p:cNvPr>
          <p:cNvCxnSpPr>
            <a:cxnSpLocks/>
          </p:cNvCxnSpPr>
          <p:nvPr/>
        </p:nvCxnSpPr>
        <p:spPr>
          <a:xfrm>
            <a:off x="1145274" y="4093555"/>
            <a:ext cx="9813385" cy="0"/>
          </a:xfrm>
          <a:prstGeom prst="line">
            <a:avLst/>
          </a:prstGeom>
          <a:ln>
            <a:solidFill>
              <a:schemeClr val="tx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43" name="Oval 42">
            <a:extLst>
              <a:ext uri="{FF2B5EF4-FFF2-40B4-BE49-F238E27FC236}">
                <a16:creationId xmlns:a16="http://schemas.microsoft.com/office/drawing/2014/main" id="{F3B54E53-A833-4293-A520-BE5569D1C872}"/>
              </a:ext>
            </a:extLst>
          </p:cNvPr>
          <p:cNvSpPr/>
          <p:nvPr/>
        </p:nvSpPr>
        <p:spPr>
          <a:xfrm>
            <a:off x="1647968" y="3973226"/>
            <a:ext cx="341194" cy="26363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Oval 43">
            <a:extLst>
              <a:ext uri="{FF2B5EF4-FFF2-40B4-BE49-F238E27FC236}">
                <a16:creationId xmlns:a16="http://schemas.microsoft.com/office/drawing/2014/main" id="{C38D4B9A-B15C-4EC1-9584-0E24FC90D21B}"/>
              </a:ext>
            </a:extLst>
          </p:cNvPr>
          <p:cNvSpPr/>
          <p:nvPr/>
        </p:nvSpPr>
        <p:spPr>
          <a:xfrm>
            <a:off x="3376754" y="3961739"/>
            <a:ext cx="322997" cy="28660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Oval 44">
            <a:extLst>
              <a:ext uri="{FF2B5EF4-FFF2-40B4-BE49-F238E27FC236}">
                <a16:creationId xmlns:a16="http://schemas.microsoft.com/office/drawing/2014/main" id="{C61D84CE-EF6B-4F6D-84F2-A8D0CAF59AF2}"/>
              </a:ext>
            </a:extLst>
          </p:cNvPr>
          <p:cNvSpPr/>
          <p:nvPr/>
        </p:nvSpPr>
        <p:spPr>
          <a:xfrm>
            <a:off x="5546818" y="3967561"/>
            <a:ext cx="341194" cy="28660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Oval 45">
            <a:extLst>
              <a:ext uri="{FF2B5EF4-FFF2-40B4-BE49-F238E27FC236}">
                <a16:creationId xmlns:a16="http://schemas.microsoft.com/office/drawing/2014/main" id="{64DA513C-96AC-400B-9C32-0174676ECF3B}"/>
              </a:ext>
            </a:extLst>
          </p:cNvPr>
          <p:cNvSpPr/>
          <p:nvPr/>
        </p:nvSpPr>
        <p:spPr>
          <a:xfrm>
            <a:off x="7427509" y="3973999"/>
            <a:ext cx="327546" cy="28660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Oval 46">
            <a:extLst>
              <a:ext uri="{FF2B5EF4-FFF2-40B4-BE49-F238E27FC236}">
                <a16:creationId xmlns:a16="http://schemas.microsoft.com/office/drawing/2014/main" id="{B2ED817B-B482-48E2-AE0B-CE3B743A92E7}"/>
              </a:ext>
            </a:extLst>
          </p:cNvPr>
          <p:cNvSpPr/>
          <p:nvPr/>
        </p:nvSpPr>
        <p:spPr>
          <a:xfrm>
            <a:off x="10011770" y="3984870"/>
            <a:ext cx="327546" cy="25198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49" name="Straight Connector 48">
            <a:extLst>
              <a:ext uri="{FF2B5EF4-FFF2-40B4-BE49-F238E27FC236}">
                <a16:creationId xmlns:a16="http://schemas.microsoft.com/office/drawing/2014/main" id="{D8D475DB-A307-478B-B185-A89DB128C2F3}"/>
              </a:ext>
            </a:extLst>
          </p:cNvPr>
          <p:cNvCxnSpPr/>
          <p:nvPr/>
        </p:nvCxnSpPr>
        <p:spPr>
          <a:xfrm>
            <a:off x="1818565" y="3292225"/>
            <a:ext cx="0" cy="860582"/>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6B2C49A0-FA07-4E08-82B5-F9ED96073002}"/>
              </a:ext>
            </a:extLst>
          </p:cNvPr>
          <p:cNvCxnSpPr>
            <a:cxnSpLocks/>
            <a:endCxn id="45" idx="0"/>
          </p:cNvCxnSpPr>
          <p:nvPr/>
        </p:nvCxnSpPr>
        <p:spPr>
          <a:xfrm>
            <a:off x="5709492" y="3390803"/>
            <a:ext cx="7923" cy="576758"/>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1BE4C100-AD7C-4DDD-A8EE-6FC260941EAA}"/>
              </a:ext>
            </a:extLst>
          </p:cNvPr>
          <p:cNvCxnSpPr/>
          <p:nvPr/>
        </p:nvCxnSpPr>
        <p:spPr>
          <a:xfrm>
            <a:off x="10175543" y="3318557"/>
            <a:ext cx="0" cy="807918"/>
          </a:xfrm>
          <a:prstGeom prst="line">
            <a:avLst/>
          </a:prstGeom>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C894F565-560A-430F-9B95-1A36A1AEE50B}"/>
              </a:ext>
            </a:extLst>
          </p:cNvPr>
          <p:cNvCxnSpPr>
            <a:cxnSpLocks/>
          </p:cNvCxnSpPr>
          <p:nvPr/>
        </p:nvCxnSpPr>
        <p:spPr>
          <a:xfrm>
            <a:off x="7591282" y="3422994"/>
            <a:ext cx="0" cy="670561"/>
          </a:xfrm>
          <a:prstGeom prst="line">
            <a:avLst/>
          </a:prstGeom>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993BAAD6-D891-4D76-8383-901F96B8C993}"/>
              </a:ext>
            </a:extLst>
          </p:cNvPr>
          <p:cNvCxnSpPr>
            <a:cxnSpLocks/>
            <a:endCxn id="44" idx="0"/>
          </p:cNvCxnSpPr>
          <p:nvPr/>
        </p:nvCxnSpPr>
        <p:spPr>
          <a:xfrm>
            <a:off x="3537760" y="3440751"/>
            <a:ext cx="493" cy="520988"/>
          </a:xfrm>
          <a:prstGeom prst="line">
            <a:avLst/>
          </a:prstGeom>
          <a:ln/>
        </p:spPr>
        <p:style>
          <a:lnRef idx="1">
            <a:schemeClr val="accent1"/>
          </a:lnRef>
          <a:fillRef idx="0">
            <a:schemeClr val="accent1"/>
          </a:fillRef>
          <a:effectRef idx="0">
            <a:schemeClr val="accent1"/>
          </a:effectRef>
          <a:fontRef idx="minor">
            <a:schemeClr val="tx1"/>
          </a:fontRef>
        </p:style>
      </p:cxnSp>
      <p:sp>
        <p:nvSpPr>
          <p:cNvPr id="62" name="Rectangle 61">
            <a:extLst>
              <a:ext uri="{FF2B5EF4-FFF2-40B4-BE49-F238E27FC236}">
                <a16:creationId xmlns:a16="http://schemas.microsoft.com/office/drawing/2014/main" id="{CBFCFF53-F2B8-46F3-A1C7-5DEE6D602640}"/>
              </a:ext>
            </a:extLst>
          </p:cNvPr>
          <p:cNvSpPr/>
          <p:nvPr/>
        </p:nvSpPr>
        <p:spPr>
          <a:xfrm>
            <a:off x="3084394" y="2925604"/>
            <a:ext cx="1261700" cy="442882"/>
          </a:xfrm>
          <a:prstGeom prst="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a:t>DAY 1/2</a:t>
            </a:r>
          </a:p>
        </p:txBody>
      </p:sp>
      <p:sp>
        <p:nvSpPr>
          <p:cNvPr id="63" name="Rectangle 62">
            <a:extLst>
              <a:ext uri="{FF2B5EF4-FFF2-40B4-BE49-F238E27FC236}">
                <a16:creationId xmlns:a16="http://schemas.microsoft.com/office/drawing/2014/main" id="{431596A5-7F48-456D-8AB5-1836745F310A}"/>
              </a:ext>
            </a:extLst>
          </p:cNvPr>
          <p:cNvSpPr/>
          <p:nvPr/>
        </p:nvSpPr>
        <p:spPr>
          <a:xfrm>
            <a:off x="5211310" y="2922893"/>
            <a:ext cx="1063093" cy="516339"/>
          </a:xfrm>
          <a:prstGeom prst="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a:t>week2</a:t>
            </a:r>
          </a:p>
        </p:txBody>
      </p:sp>
      <p:sp>
        <p:nvSpPr>
          <p:cNvPr id="64" name="Rectangle 63">
            <a:extLst>
              <a:ext uri="{FF2B5EF4-FFF2-40B4-BE49-F238E27FC236}">
                <a16:creationId xmlns:a16="http://schemas.microsoft.com/office/drawing/2014/main" id="{2155577C-5A5D-4A44-8EF0-41BA92CD90A0}"/>
              </a:ext>
            </a:extLst>
          </p:cNvPr>
          <p:cNvSpPr/>
          <p:nvPr/>
        </p:nvSpPr>
        <p:spPr>
          <a:xfrm>
            <a:off x="7122631" y="2950148"/>
            <a:ext cx="1102341" cy="517855"/>
          </a:xfrm>
          <a:prstGeom prst="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a:t>WEEK3</a:t>
            </a:r>
          </a:p>
        </p:txBody>
      </p:sp>
      <p:sp>
        <p:nvSpPr>
          <p:cNvPr id="65" name="Rectangle 64">
            <a:extLst>
              <a:ext uri="{FF2B5EF4-FFF2-40B4-BE49-F238E27FC236}">
                <a16:creationId xmlns:a16="http://schemas.microsoft.com/office/drawing/2014/main" id="{3E701642-415B-417C-9511-24948D94C6C8}"/>
              </a:ext>
            </a:extLst>
          </p:cNvPr>
          <p:cNvSpPr/>
          <p:nvPr/>
        </p:nvSpPr>
        <p:spPr>
          <a:xfrm>
            <a:off x="9625439" y="2951958"/>
            <a:ext cx="1113977" cy="517856"/>
          </a:xfrm>
          <a:prstGeom prst="rect">
            <a:avLst/>
          </a:prstGeom>
        </p:spPr>
        <p:style>
          <a:lnRef idx="2">
            <a:schemeClr val="accent6"/>
          </a:lnRef>
          <a:fillRef idx="1">
            <a:schemeClr val="lt1"/>
          </a:fillRef>
          <a:effectRef idx="0">
            <a:schemeClr val="accent6"/>
          </a:effectRef>
          <a:fontRef idx="minor">
            <a:schemeClr val="dk1"/>
          </a:fontRef>
        </p:style>
        <p:txBody>
          <a:bodyPr lIns="91440" tIns="45720" rIns="91440" bIns="45720" rtlCol="0" anchor="ctr"/>
          <a:lstStyle/>
          <a:p>
            <a:pPr algn="ctr"/>
            <a:r>
              <a:rPr lang="en-GB"/>
              <a:t>week3</a:t>
            </a:r>
          </a:p>
        </p:txBody>
      </p:sp>
      <p:sp>
        <p:nvSpPr>
          <p:cNvPr id="66" name="Rectangle 65">
            <a:extLst>
              <a:ext uri="{FF2B5EF4-FFF2-40B4-BE49-F238E27FC236}">
                <a16:creationId xmlns:a16="http://schemas.microsoft.com/office/drawing/2014/main" id="{10CFA183-B78A-4E3E-846C-3CBDCE25BA10}"/>
              </a:ext>
            </a:extLst>
          </p:cNvPr>
          <p:cNvSpPr/>
          <p:nvPr/>
        </p:nvSpPr>
        <p:spPr>
          <a:xfrm>
            <a:off x="1249657" y="2922892"/>
            <a:ext cx="1113977" cy="48904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a:t>DAY1</a:t>
            </a:r>
          </a:p>
        </p:txBody>
      </p:sp>
      <p:sp>
        <p:nvSpPr>
          <p:cNvPr id="67" name="Rectangle 66">
            <a:extLst>
              <a:ext uri="{FF2B5EF4-FFF2-40B4-BE49-F238E27FC236}">
                <a16:creationId xmlns:a16="http://schemas.microsoft.com/office/drawing/2014/main" id="{314C6686-60C1-4893-862C-C2A333014869}"/>
              </a:ext>
            </a:extLst>
          </p:cNvPr>
          <p:cNvSpPr/>
          <p:nvPr/>
        </p:nvSpPr>
        <p:spPr>
          <a:xfrm>
            <a:off x="1533636" y="4992151"/>
            <a:ext cx="1455224" cy="890034"/>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000">
                <a:latin typeface="Arial" panose="020B0604020202020204" pitchFamily="34" charset="0"/>
                <a:cs typeface="Arial" panose="020B0604020202020204" pitchFamily="34" charset="0"/>
              </a:rPr>
              <a:t>We talked about what question we was going to choose &amp;  then we decided what questions  to staff and students</a:t>
            </a:r>
            <a:endParaRPr lang="en-GB">
              <a:latin typeface="Arial" panose="020B0604020202020204" pitchFamily="34" charset="0"/>
              <a:cs typeface="Arial" panose="020B0604020202020204" pitchFamily="34" charset="0"/>
            </a:endParaRPr>
          </a:p>
        </p:txBody>
      </p:sp>
      <p:sp>
        <p:nvSpPr>
          <p:cNvPr id="68" name="Rectangle 67">
            <a:extLst>
              <a:ext uri="{FF2B5EF4-FFF2-40B4-BE49-F238E27FC236}">
                <a16:creationId xmlns:a16="http://schemas.microsoft.com/office/drawing/2014/main" id="{670BE6D0-D06C-4E22-AFB1-F66B406AEC87}"/>
              </a:ext>
            </a:extLst>
          </p:cNvPr>
          <p:cNvSpPr/>
          <p:nvPr/>
        </p:nvSpPr>
        <p:spPr>
          <a:xfrm>
            <a:off x="3376753" y="5012426"/>
            <a:ext cx="1607877" cy="81516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000">
                <a:latin typeface="Arial" panose="020B0604020202020204" pitchFamily="34" charset="0"/>
                <a:cs typeface="Arial" panose="020B0604020202020204" pitchFamily="34" charset="0"/>
              </a:rPr>
              <a:t>Designed questionnaire made sure we all agreed </a:t>
            </a:r>
          </a:p>
        </p:txBody>
      </p:sp>
      <p:sp>
        <p:nvSpPr>
          <p:cNvPr id="69" name="Rectangle 68">
            <a:extLst>
              <a:ext uri="{FF2B5EF4-FFF2-40B4-BE49-F238E27FC236}">
                <a16:creationId xmlns:a16="http://schemas.microsoft.com/office/drawing/2014/main" id="{364254B7-9513-4054-B04D-60B4CDFF37EA}"/>
              </a:ext>
            </a:extLst>
          </p:cNvPr>
          <p:cNvSpPr/>
          <p:nvPr/>
        </p:nvSpPr>
        <p:spPr>
          <a:xfrm>
            <a:off x="5379278" y="4964855"/>
            <a:ext cx="1455223" cy="815161"/>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000">
                <a:latin typeface="Arial" panose="020B0604020202020204" pitchFamily="34" charset="0"/>
                <a:cs typeface="Arial" panose="020B0604020202020204" pitchFamily="34" charset="0"/>
              </a:rPr>
              <a:t>Organised our data and information we found</a:t>
            </a:r>
          </a:p>
        </p:txBody>
      </p:sp>
      <p:sp>
        <p:nvSpPr>
          <p:cNvPr id="70" name="Rectangle 69">
            <a:extLst>
              <a:ext uri="{FF2B5EF4-FFF2-40B4-BE49-F238E27FC236}">
                <a16:creationId xmlns:a16="http://schemas.microsoft.com/office/drawing/2014/main" id="{8436F9ED-32A6-49AF-AE08-90B2DE58483A}"/>
              </a:ext>
            </a:extLst>
          </p:cNvPr>
          <p:cNvSpPr/>
          <p:nvPr/>
        </p:nvSpPr>
        <p:spPr>
          <a:xfrm>
            <a:off x="7591282" y="4986356"/>
            <a:ext cx="1203846" cy="74957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000">
                <a:latin typeface="Arial" panose="020B0604020202020204" pitchFamily="34" charset="0"/>
                <a:cs typeface="Arial" panose="020B0604020202020204" pitchFamily="34" charset="0"/>
              </a:rPr>
              <a:t>We analysed data using different methods </a:t>
            </a:r>
          </a:p>
        </p:txBody>
      </p:sp>
      <p:sp>
        <p:nvSpPr>
          <p:cNvPr id="71" name="Rectangle 70">
            <a:extLst>
              <a:ext uri="{FF2B5EF4-FFF2-40B4-BE49-F238E27FC236}">
                <a16:creationId xmlns:a16="http://schemas.microsoft.com/office/drawing/2014/main" id="{A9BCFD4D-7AA4-405C-A910-156669DC214F}"/>
              </a:ext>
            </a:extLst>
          </p:cNvPr>
          <p:cNvSpPr/>
          <p:nvPr/>
        </p:nvSpPr>
        <p:spPr>
          <a:xfrm>
            <a:off x="9755305" y="5001289"/>
            <a:ext cx="1203847" cy="778727"/>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1000">
                <a:latin typeface="Arial" panose="020B0604020202020204" pitchFamily="34" charset="0"/>
                <a:cs typeface="Arial" panose="020B0604020202020204" pitchFamily="34" charset="0"/>
              </a:rPr>
              <a:t>Report findings</a:t>
            </a:r>
          </a:p>
        </p:txBody>
      </p:sp>
      <p:cxnSp>
        <p:nvCxnSpPr>
          <p:cNvPr id="73" name="Straight Arrow Connector 72">
            <a:extLst>
              <a:ext uri="{FF2B5EF4-FFF2-40B4-BE49-F238E27FC236}">
                <a16:creationId xmlns:a16="http://schemas.microsoft.com/office/drawing/2014/main" id="{37E7EE28-2A4D-42E9-A5E0-67334A151B0A}"/>
              </a:ext>
            </a:extLst>
          </p:cNvPr>
          <p:cNvCxnSpPr>
            <a:cxnSpLocks/>
          </p:cNvCxnSpPr>
          <p:nvPr/>
        </p:nvCxnSpPr>
        <p:spPr>
          <a:xfrm>
            <a:off x="1818565" y="4259829"/>
            <a:ext cx="170597" cy="53629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5" name="Straight Arrow Connector 74">
            <a:extLst>
              <a:ext uri="{FF2B5EF4-FFF2-40B4-BE49-F238E27FC236}">
                <a16:creationId xmlns:a16="http://schemas.microsoft.com/office/drawing/2014/main" id="{6F2E7ED4-4247-4F2C-84D5-8DA822CA04ED}"/>
              </a:ext>
            </a:extLst>
          </p:cNvPr>
          <p:cNvCxnSpPr>
            <a:cxnSpLocks/>
            <a:stCxn id="44" idx="4"/>
          </p:cNvCxnSpPr>
          <p:nvPr/>
        </p:nvCxnSpPr>
        <p:spPr>
          <a:xfrm>
            <a:off x="3538253" y="4248345"/>
            <a:ext cx="270198" cy="46998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7" name="Straight Arrow Connector 76">
            <a:extLst>
              <a:ext uri="{FF2B5EF4-FFF2-40B4-BE49-F238E27FC236}">
                <a16:creationId xmlns:a16="http://schemas.microsoft.com/office/drawing/2014/main" id="{9C0C4CBF-0383-4652-B3ED-48CD6A1AEFA4}"/>
              </a:ext>
            </a:extLst>
          </p:cNvPr>
          <p:cNvCxnSpPr>
            <a:cxnSpLocks/>
          </p:cNvCxnSpPr>
          <p:nvPr/>
        </p:nvCxnSpPr>
        <p:spPr>
          <a:xfrm>
            <a:off x="5704904" y="4336323"/>
            <a:ext cx="183108" cy="45980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0" name="Straight Arrow Connector 79">
            <a:extLst>
              <a:ext uri="{FF2B5EF4-FFF2-40B4-BE49-F238E27FC236}">
                <a16:creationId xmlns:a16="http://schemas.microsoft.com/office/drawing/2014/main" id="{3BB47EC2-3146-48AA-81CF-5AF1E75843B6}"/>
              </a:ext>
            </a:extLst>
          </p:cNvPr>
          <p:cNvCxnSpPr>
            <a:stCxn id="46" idx="4"/>
          </p:cNvCxnSpPr>
          <p:nvPr/>
        </p:nvCxnSpPr>
        <p:spPr>
          <a:xfrm>
            <a:off x="7591282" y="4260605"/>
            <a:ext cx="305295" cy="53552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2" name="Straight Arrow Connector 81">
            <a:extLst>
              <a:ext uri="{FF2B5EF4-FFF2-40B4-BE49-F238E27FC236}">
                <a16:creationId xmlns:a16="http://schemas.microsoft.com/office/drawing/2014/main" id="{AF9E9F4B-697D-4705-8C86-6A80A5F9C009}"/>
              </a:ext>
            </a:extLst>
          </p:cNvPr>
          <p:cNvCxnSpPr/>
          <p:nvPr/>
        </p:nvCxnSpPr>
        <p:spPr>
          <a:xfrm>
            <a:off x="10175543" y="4290129"/>
            <a:ext cx="346881" cy="42820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28365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021A7-1D24-4924-885F-96AB42E74EE6}"/>
              </a:ext>
            </a:extLst>
          </p:cNvPr>
          <p:cNvSpPr>
            <a:spLocks noGrp="1"/>
          </p:cNvSpPr>
          <p:nvPr>
            <p:ph type="title"/>
          </p:nvPr>
        </p:nvSpPr>
        <p:spPr>
          <a:solidFill>
            <a:srgbClr val="7030A0"/>
          </a:solidFill>
        </p:spPr>
        <p:txBody>
          <a:bodyPr/>
          <a:lstStyle/>
          <a:p>
            <a:r>
              <a:rPr lang="en-GB"/>
              <a:t>Hypothesis</a:t>
            </a:r>
          </a:p>
        </p:txBody>
      </p:sp>
      <p:sp>
        <p:nvSpPr>
          <p:cNvPr id="3" name="Content Placeholder 2">
            <a:extLst>
              <a:ext uri="{FF2B5EF4-FFF2-40B4-BE49-F238E27FC236}">
                <a16:creationId xmlns:a16="http://schemas.microsoft.com/office/drawing/2014/main" id="{1563A9D0-F918-4C22-AE96-834E68EAD585}"/>
              </a:ext>
            </a:extLst>
          </p:cNvPr>
          <p:cNvSpPr>
            <a:spLocks noGrp="1"/>
          </p:cNvSpPr>
          <p:nvPr>
            <p:ph idx="1"/>
          </p:nvPr>
        </p:nvSpPr>
        <p:spPr/>
        <p:txBody>
          <a:bodyPr>
            <a:normAutofit/>
          </a:bodyPr>
          <a:lstStyle/>
          <a:p>
            <a:pPr marL="0" indent="0">
              <a:buNone/>
            </a:pPr>
            <a:r>
              <a:rPr lang="en-GB"/>
              <a:t>Tools used to collaborate online:</a:t>
            </a:r>
          </a:p>
          <a:p>
            <a:r>
              <a:rPr lang="en-GB"/>
              <a:t>One drive</a:t>
            </a:r>
          </a:p>
          <a:p>
            <a:r>
              <a:rPr lang="en-GB"/>
              <a:t>Moodle</a:t>
            </a:r>
          </a:p>
          <a:p>
            <a:r>
              <a:rPr lang="en-GB"/>
              <a:t>Ms teams</a:t>
            </a:r>
          </a:p>
          <a:p>
            <a:r>
              <a:rPr lang="en-GB"/>
              <a:t>Ms 365</a:t>
            </a:r>
          </a:p>
          <a:p>
            <a:r>
              <a:rPr lang="en-GB"/>
              <a:t>Module discussions </a:t>
            </a:r>
          </a:p>
          <a:p>
            <a:pPr marL="0" indent="0">
              <a:buNone/>
            </a:pPr>
            <a:endParaRPr lang="en-GB"/>
          </a:p>
          <a:p>
            <a:pPr marL="0" indent="0">
              <a:buNone/>
            </a:pPr>
            <a:r>
              <a:rPr lang="en-GB"/>
              <a:t>36% of the Staff and students find that Ms teams is the most commonly used tool to collaborate with each other that’s is out of the 12 people who answered our questionnaire </a:t>
            </a:r>
          </a:p>
          <a:p>
            <a:pPr marL="0" indent="0">
              <a:buNone/>
            </a:pPr>
            <a:endParaRPr lang="en-GB"/>
          </a:p>
        </p:txBody>
      </p:sp>
    </p:spTree>
    <p:extLst>
      <p:ext uri="{BB962C8B-B14F-4D97-AF65-F5344CB8AC3E}">
        <p14:creationId xmlns:p14="http://schemas.microsoft.com/office/powerpoint/2010/main" val="297012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1D5B3-FC36-43E7-A6FA-0E37A73C10F6}"/>
              </a:ext>
            </a:extLst>
          </p:cNvPr>
          <p:cNvSpPr>
            <a:spLocks noGrp="1"/>
          </p:cNvSpPr>
          <p:nvPr>
            <p:ph type="title"/>
          </p:nvPr>
        </p:nvSpPr>
        <p:spPr/>
        <p:txBody>
          <a:bodyPr/>
          <a:lstStyle/>
          <a:p>
            <a:r>
              <a:rPr lang="en-GB"/>
              <a:t>Conclusion </a:t>
            </a:r>
          </a:p>
        </p:txBody>
      </p:sp>
      <p:sp>
        <p:nvSpPr>
          <p:cNvPr id="3" name="Text Placeholder 2">
            <a:extLst>
              <a:ext uri="{FF2B5EF4-FFF2-40B4-BE49-F238E27FC236}">
                <a16:creationId xmlns:a16="http://schemas.microsoft.com/office/drawing/2014/main" id="{6685680B-5A2C-4761-8FE0-86BB77F4348D}"/>
              </a:ext>
            </a:extLst>
          </p:cNvPr>
          <p:cNvSpPr>
            <a:spLocks noGrp="1"/>
          </p:cNvSpPr>
          <p:nvPr>
            <p:ph type="body" idx="1"/>
          </p:nvPr>
        </p:nvSpPr>
        <p:spPr>
          <a:xfrm>
            <a:off x="677335" y="4527448"/>
            <a:ext cx="8596668" cy="1436624"/>
          </a:xfrm>
        </p:spPr>
        <p:txBody>
          <a:bodyPr/>
          <a:lstStyle/>
          <a:p>
            <a:r>
              <a:rPr lang="en-GB">
                <a:solidFill>
                  <a:schemeClr val="tx1"/>
                </a:solidFill>
                <a:latin typeface="Arial"/>
                <a:cs typeface="Arial"/>
              </a:rPr>
              <a:t>The research we have gathered was fairly conducted to get the conclusion of our questionnaire and the information we had found on how do we use technology to collaborate at </a:t>
            </a:r>
            <a:r>
              <a:rPr lang="en-GB" err="1">
                <a:solidFill>
                  <a:schemeClr val="tx1"/>
                </a:solidFill>
                <a:latin typeface="Arial"/>
                <a:cs typeface="Arial"/>
              </a:rPr>
              <a:t>Uwtsd</a:t>
            </a:r>
            <a:r>
              <a:rPr lang="en-GB">
                <a:solidFill>
                  <a:schemeClr val="tx1"/>
                </a:solidFill>
                <a:latin typeface="Arial"/>
                <a:cs typeface="Arial"/>
              </a:rPr>
              <a:t>.</a:t>
            </a:r>
          </a:p>
          <a:p>
            <a:endParaRPr lang="en-GB">
              <a:solidFill>
                <a:schemeClr val="tx1"/>
              </a:solidFill>
              <a:latin typeface="Arial"/>
              <a:cs typeface="Arial"/>
            </a:endParaRPr>
          </a:p>
          <a:p>
            <a:endParaRPr lang="en-GB">
              <a:solidFill>
                <a:schemeClr val="tx1"/>
              </a:solidFill>
              <a:latin typeface="Arial"/>
              <a:cs typeface="Arial"/>
            </a:endParaRPr>
          </a:p>
        </p:txBody>
      </p:sp>
    </p:spTree>
    <p:extLst>
      <p:ext uri="{BB962C8B-B14F-4D97-AF65-F5344CB8AC3E}">
        <p14:creationId xmlns:p14="http://schemas.microsoft.com/office/powerpoint/2010/main" val="23819791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BCA1-6FA9-4905-B0C0-356E564801EC}"/>
              </a:ext>
            </a:extLst>
          </p:cNvPr>
          <p:cNvSpPr>
            <a:spLocks noGrp="1"/>
          </p:cNvSpPr>
          <p:nvPr>
            <p:ph type="title"/>
          </p:nvPr>
        </p:nvSpPr>
        <p:spPr>
          <a:solidFill>
            <a:srgbClr val="7030A0"/>
          </a:solidFill>
        </p:spPr>
        <p:txBody>
          <a:bodyPr/>
          <a:lstStyle/>
          <a:p>
            <a:r>
              <a:rPr lang="en-GB"/>
              <a:t>Reference list </a:t>
            </a:r>
          </a:p>
        </p:txBody>
      </p:sp>
      <p:sp>
        <p:nvSpPr>
          <p:cNvPr id="4" name="TextBox 3">
            <a:extLst>
              <a:ext uri="{FF2B5EF4-FFF2-40B4-BE49-F238E27FC236}">
                <a16:creationId xmlns:a16="http://schemas.microsoft.com/office/drawing/2014/main" id="{C58E2470-22F3-4A0D-891C-6C209A92A99D}"/>
              </a:ext>
            </a:extLst>
          </p:cNvPr>
          <p:cNvSpPr txBox="1"/>
          <p:nvPr/>
        </p:nvSpPr>
        <p:spPr>
          <a:xfrm>
            <a:off x="1160061" y="4258101"/>
            <a:ext cx="7806518" cy="369332"/>
          </a:xfrm>
          <a:prstGeom prst="rect">
            <a:avLst/>
          </a:prstGeom>
          <a:noFill/>
        </p:spPr>
        <p:txBody>
          <a:bodyPr wrap="square" lIns="91440" tIns="45720" rIns="91440" bIns="45720" rtlCol="0" anchor="t">
            <a:spAutoFit/>
          </a:bodyPr>
          <a:lstStyle/>
          <a:p>
            <a:r>
              <a:rPr lang="en-GB">
                <a:hlinkClick r:id="rId2"/>
              </a:rPr>
              <a:t>)</a:t>
            </a:r>
            <a:endParaRPr lang="en-GB"/>
          </a:p>
        </p:txBody>
      </p:sp>
    </p:spTree>
    <p:extLst>
      <p:ext uri="{BB962C8B-B14F-4D97-AF65-F5344CB8AC3E}">
        <p14:creationId xmlns:p14="http://schemas.microsoft.com/office/powerpoint/2010/main" val="215466631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Facet</vt:lpstr>
      <vt:lpstr>How do we use technology to collaborate at UWTSD?</vt:lpstr>
      <vt:lpstr>Introduction </vt:lpstr>
      <vt:lpstr>Research questions and the chosen questions?</vt:lpstr>
      <vt:lpstr>Which digital tool is most commonly used  for collaboration at Uwtsd?</vt:lpstr>
      <vt:lpstr>Ethical considerations </vt:lpstr>
      <vt:lpstr>Methods </vt:lpstr>
      <vt:lpstr>Research timeline</vt:lpstr>
      <vt:lpstr>Hypothesis</vt:lpstr>
      <vt:lpstr>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we use technology to collaborate at UWTSD?</dc:title>
  <dc:creator>samantha karimi</dc:creator>
  <cp:revision>1</cp:revision>
  <dcterms:created xsi:type="dcterms:W3CDTF">2022-03-14T02:51:45Z</dcterms:created>
  <dcterms:modified xsi:type="dcterms:W3CDTF">2022-03-24T17:47:56Z</dcterms:modified>
</cp:coreProperties>
</file>