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65" r:id="rId5"/>
    <p:sldId id="259" r:id="rId6"/>
    <p:sldId id="262" r:id="rId7"/>
    <p:sldId id="272" r:id="rId8"/>
    <p:sldId id="263" r:id="rId9"/>
    <p:sldId id="264" r:id="rId10"/>
    <p:sldId id="266" r:id="rId11"/>
    <p:sldId id="268" r:id="rId12"/>
    <p:sldId id="267"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1D173B-7DD7-4FF7-9437-199A48A1B141}" v="132" dt="2021-04-21T15:40:31.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gely Somogyi" userId="d3db1e511e4e2988" providerId="LiveId" clId="{2A1D173B-7DD7-4FF7-9437-199A48A1B141}"/>
    <pc:docChg chg="undo redo custSel addSld delSld modSld sldOrd">
      <pc:chgData name="Gergely Somogyi" userId="d3db1e511e4e2988" providerId="LiveId" clId="{2A1D173B-7DD7-4FF7-9437-199A48A1B141}" dt="2021-04-21T15:40:31.989" v="4179"/>
      <pc:docMkLst>
        <pc:docMk/>
      </pc:docMkLst>
      <pc:sldChg chg="modTransition">
        <pc:chgData name="Gergely Somogyi" userId="d3db1e511e4e2988" providerId="LiveId" clId="{2A1D173B-7DD7-4FF7-9437-199A48A1B141}" dt="2021-04-21T15:38:29.380" v="4163"/>
        <pc:sldMkLst>
          <pc:docMk/>
          <pc:sldMk cId="275559021" sldId="256"/>
        </pc:sldMkLst>
      </pc:sldChg>
      <pc:sldChg chg="addSp delSp modSp mod modTransition">
        <pc:chgData name="Gergely Somogyi" userId="d3db1e511e4e2988" providerId="LiveId" clId="{2A1D173B-7DD7-4FF7-9437-199A48A1B141}" dt="2021-04-21T15:38:35.333" v="4164"/>
        <pc:sldMkLst>
          <pc:docMk/>
          <pc:sldMk cId="1334612026" sldId="257"/>
        </pc:sldMkLst>
        <pc:spChg chg="mod">
          <ac:chgData name="Gergely Somogyi" userId="d3db1e511e4e2988" providerId="LiveId" clId="{2A1D173B-7DD7-4FF7-9437-199A48A1B141}" dt="2021-04-14T14:03:16.897" v="2610" actId="122"/>
          <ac:spMkLst>
            <pc:docMk/>
            <pc:sldMk cId="1334612026" sldId="257"/>
            <ac:spMk id="2" creationId="{5723AE1A-40FB-4E7B-B654-FF53852697E8}"/>
          </ac:spMkLst>
        </pc:spChg>
        <pc:spChg chg="add mod">
          <ac:chgData name="Gergely Somogyi" userId="d3db1e511e4e2988" providerId="LiveId" clId="{2A1D173B-7DD7-4FF7-9437-199A48A1B141}" dt="2021-04-15T15:41:42.417" v="3880" actId="1076"/>
          <ac:spMkLst>
            <pc:docMk/>
            <pc:sldMk cId="1334612026" sldId="257"/>
            <ac:spMk id="3" creationId="{9F06ADF0-EFBB-4F00-A9AB-0B5FF18F3A73}"/>
          </ac:spMkLst>
        </pc:spChg>
        <pc:spChg chg="add del mod">
          <ac:chgData name="Gergely Somogyi" userId="d3db1e511e4e2988" providerId="LiveId" clId="{2A1D173B-7DD7-4FF7-9437-199A48A1B141}" dt="2021-04-21T13:34:28.734" v="3942"/>
          <ac:spMkLst>
            <pc:docMk/>
            <pc:sldMk cId="1334612026" sldId="257"/>
            <ac:spMk id="4" creationId="{0A590859-8B1A-4B65-B859-40CA4060F801}"/>
          </ac:spMkLst>
        </pc:spChg>
        <pc:spChg chg="mod">
          <ac:chgData name="Gergely Somogyi" userId="d3db1e511e4e2988" providerId="LiveId" clId="{2A1D173B-7DD7-4FF7-9437-199A48A1B141}" dt="2021-04-15T15:42:02.075" v="3883" actId="1076"/>
          <ac:spMkLst>
            <pc:docMk/>
            <pc:sldMk cId="1334612026" sldId="257"/>
            <ac:spMk id="7" creationId="{855B18C9-6B3E-4602-8AED-1D33E5B3CBE3}"/>
          </ac:spMkLst>
        </pc:spChg>
        <pc:spChg chg="mod">
          <ac:chgData name="Gergely Somogyi" userId="d3db1e511e4e2988" providerId="LiveId" clId="{2A1D173B-7DD7-4FF7-9437-199A48A1B141}" dt="2021-04-15T15:41:51.991" v="3881" actId="1076"/>
          <ac:spMkLst>
            <pc:docMk/>
            <pc:sldMk cId="1334612026" sldId="257"/>
            <ac:spMk id="8" creationId="{E770F9F3-4425-4138-9C0C-75BAB54B0368}"/>
          </ac:spMkLst>
        </pc:spChg>
        <pc:spChg chg="mod">
          <ac:chgData name="Gergely Somogyi" userId="d3db1e511e4e2988" providerId="LiveId" clId="{2A1D173B-7DD7-4FF7-9437-199A48A1B141}" dt="2021-04-15T15:41:55.333" v="3882" actId="1076"/>
          <ac:spMkLst>
            <pc:docMk/>
            <pc:sldMk cId="1334612026" sldId="257"/>
            <ac:spMk id="9" creationId="{F94519B5-55DB-47CD-806A-32C793E6BEE8}"/>
          </ac:spMkLst>
        </pc:spChg>
        <pc:spChg chg="mod">
          <ac:chgData name="Gergely Somogyi" userId="d3db1e511e4e2988" providerId="LiveId" clId="{2A1D173B-7DD7-4FF7-9437-199A48A1B141}" dt="2021-04-16T16:18:29.877" v="3922" actId="1076"/>
          <ac:spMkLst>
            <pc:docMk/>
            <pc:sldMk cId="1334612026" sldId="257"/>
            <ac:spMk id="10" creationId="{2FE77149-151E-4359-A275-3F1E9CD950A8}"/>
          </ac:spMkLst>
        </pc:spChg>
        <pc:spChg chg="del mod">
          <ac:chgData name="Gergely Somogyi" userId="d3db1e511e4e2988" providerId="LiveId" clId="{2A1D173B-7DD7-4FF7-9437-199A48A1B141}" dt="2021-04-14T14:01:46.265" v="2596" actId="21"/>
          <ac:spMkLst>
            <pc:docMk/>
            <pc:sldMk cId="1334612026" sldId="257"/>
            <ac:spMk id="11" creationId="{F41EF447-60DA-4677-BB50-8514DBD86149}"/>
          </ac:spMkLst>
        </pc:spChg>
        <pc:spChg chg="mod">
          <ac:chgData name="Gergely Somogyi" userId="d3db1e511e4e2988" providerId="LiveId" clId="{2A1D173B-7DD7-4FF7-9437-199A48A1B141}" dt="2021-04-16T16:18:35.314" v="3923" actId="1076"/>
          <ac:spMkLst>
            <pc:docMk/>
            <pc:sldMk cId="1334612026" sldId="257"/>
            <ac:spMk id="12" creationId="{FA48AAE0-A98D-4529-8C60-A18A6F3568C2}"/>
          </ac:spMkLst>
        </pc:spChg>
        <pc:spChg chg="mod">
          <ac:chgData name="Gergely Somogyi" userId="d3db1e511e4e2988" providerId="LiveId" clId="{2A1D173B-7DD7-4FF7-9437-199A48A1B141}" dt="2021-04-16T16:18:42.260" v="3924" actId="1076"/>
          <ac:spMkLst>
            <pc:docMk/>
            <pc:sldMk cId="1334612026" sldId="257"/>
            <ac:spMk id="13" creationId="{005E13D4-1358-4860-B004-212C76FCF7A4}"/>
          </ac:spMkLst>
        </pc:spChg>
        <pc:spChg chg="add del mod">
          <ac:chgData name="Gergely Somogyi" userId="d3db1e511e4e2988" providerId="LiveId" clId="{2A1D173B-7DD7-4FF7-9437-199A48A1B141}" dt="2021-04-16T16:18:13.344" v="3921" actId="478"/>
          <ac:spMkLst>
            <pc:docMk/>
            <pc:sldMk cId="1334612026" sldId="257"/>
            <ac:spMk id="16" creationId="{9753ECCD-3095-4E25-8848-CFACBFD825F9}"/>
          </ac:spMkLst>
        </pc:spChg>
        <pc:graphicFrameChg chg="add del mod modGraphic">
          <ac:chgData name="Gergely Somogyi" userId="d3db1e511e4e2988" providerId="LiveId" clId="{2A1D173B-7DD7-4FF7-9437-199A48A1B141}" dt="2021-04-11T19:35:44.677" v="367" actId="1032"/>
          <ac:graphicFrameMkLst>
            <pc:docMk/>
            <pc:sldMk cId="1334612026" sldId="257"/>
            <ac:graphicFrameMk id="17" creationId="{F0541982-2980-4F8D-8BE5-CCAA8796DEE8}"/>
          </ac:graphicFrameMkLst>
        </pc:graphicFrameChg>
        <pc:graphicFrameChg chg="add del modGraphic">
          <ac:chgData name="Gergely Somogyi" userId="d3db1e511e4e2988" providerId="LiveId" clId="{2A1D173B-7DD7-4FF7-9437-199A48A1B141}" dt="2021-04-11T19:36:12.795" v="369" actId="1032"/>
          <ac:graphicFrameMkLst>
            <pc:docMk/>
            <pc:sldMk cId="1334612026" sldId="257"/>
            <ac:graphicFrameMk id="18" creationId="{97B26423-F8EF-4ADB-AA74-6EFCBA849C2E}"/>
          </ac:graphicFrameMkLst>
        </pc:graphicFrameChg>
        <pc:graphicFrameChg chg="add del modGraphic">
          <ac:chgData name="Gergely Somogyi" userId="d3db1e511e4e2988" providerId="LiveId" clId="{2A1D173B-7DD7-4FF7-9437-199A48A1B141}" dt="2021-04-11T19:36:38.325" v="371" actId="1032"/>
          <ac:graphicFrameMkLst>
            <pc:docMk/>
            <pc:sldMk cId="1334612026" sldId="257"/>
            <ac:graphicFrameMk id="19" creationId="{08D569FB-BDF1-4BFA-A8B7-69E1C90883E6}"/>
          </ac:graphicFrameMkLst>
        </pc:graphicFrameChg>
        <pc:picChg chg="del mod">
          <ac:chgData name="Gergely Somogyi" userId="d3db1e511e4e2988" providerId="LiveId" clId="{2A1D173B-7DD7-4FF7-9437-199A48A1B141}" dt="2021-04-11T18:37:36.621" v="53" actId="21"/>
          <ac:picMkLst>
            <pc:docMk/>
            <pc:sldMk cId="1334612026" sldId="257"/>
            <ac:picMk id="15" creationId="{B30D316D-F585-4B40-B2AF-2C06B84EB2E8}"/>
          </ac:picMkLst>
        </pc:picChg>
      </pc:sldChg>
      <pc:sldChg chg="addSp modSp new mod ord modTransition">
        <pc:chgData name="Gergely Somogyi" userId="d3db1e511e4e2988" providerId="LiveId" clId="{2A1D173B-7DD7-4FF7-9437-199A48A1B141}" dt="2021-04-21T15:38:40.079" v="4165"/>
        <pc:sldMkLst>
          <pc:docMk/>
          <pc:sldMk cId="255165958" sldId="258"/>
        </pc:sldMkLst>
        <pc:spChg chg="mod">
          <ac:chgData name="Gergely Somogyi" userId="d3db1e511e4e2988" providerId="LiveId" clId="{2A1D173B-7DD7-4FF7-9437-199A48A1B141}" dt="2021-04-11T19:27:49.778" v="151" actId="255"/>
          <ac:spMkLst>
            <pc:docMk/>
            <pc:sldMk cId="255165958" sldId="258"/>
            <ac:spMk id="2" creationId="{A0FC8AA7-7865-4D16-ADAC-E63BFFEF3C8A}"/>
          </ac:spMkLst>
        </pc:spChg>
        <pc:spChg chg="mod">
          <ac:chgData name="Gergely Somogyi" userId="d3db1e511e4e2988" providerId="LiveId" clId="{2A1D173B-7DD7-4FF7-9437-199A48A1B141}" dt="2021-04-21T13:27:36.615" v="3928" actId="313"/>
          <ac:spMkLst>
            <pc:docMk/>
            <pc:sldMk cId="255165958" sldId="258"/>
            <ac:spMk id="3" creationId="{69B486A7-208C-4BFE-97EC-B21FCE7C934B}"/>
          </ac:spMkLst>
        </pc:spChg>
        <pc:picChg chg="add mod">
          <ac:chgData name="Gergely Somogyi" userId="d3db1e511e4e2988" providerId="LiveId" clId="{2A1D173B-7DD7-4FF7-9437-199A48A1B141}" dt="2021-04-11T19:33:29.016" v="328" actId="1076"/>
          <ac:picMkLst>
            <pc:docMk/>
            <pc:sldMk cId="255165958" sldId="258"/>
            <ac:picMk id="5" creationId="{76338F5E-2A66-4EC3-AC3E-86211E1DF61F}"/>
          </ac:picMkLst>
        </pc:picChg>
      </pc:sldChg>
      <pc:sldChg chg="addSp delSp modSp new mod modTransition">
        <pc:chgData name="Gergely Somogyi" userId="d3db1e511e4e2988" providerId="LiveId" clId="{2A1D173B-7DD7-4FF7-9437-199A48A1B141}" dt="2021-04-21T15:38:47.114" v="4167"/>
        <pc:sldMkLst>
          <pc:docMk/>
          <pc:sldMk cId="1944411251" sldId="259"/>
        </pc:sldMkLst>
        <pc:spChg chg="mod">
          <ac:chgData name="Gergely Somogyi" userId="d3db1e511e4e2988" providerId="LiveId" clId="{2A1D173B-7DD7-4FF7-9437-199A48A1B141}" dt="2021-04-14T09:59:55.638" v="1177" actId="255"/>
          <ac:spMkLst>
            <pc:docMk/>
            <pc:sldMk cId="1944411251" sldId="259"/>
            <ac:spMk id="2" creationId="{1E3B0DFD-E2B6-4549-8A02-6A96DCFB74D5}"/>
          </ac:spMkLst>
        </pc:spChg>
        <pc:spChg chg="del mod">
          <ac:chgData name="Gergely Somogyi" userId="d3db1e511e4e2988" providerId="LiveId" clId="{2A1D173B-7DD7-4FF7-9437-199A48A1B141}" dt="2021-04-11T19:41:36.721" v="454" actId="931"/>
          <ac:spMkLst>
            <pc:docMk/>
            <pc:sldMk cId="1944411251" sldId="259"/>
            <ac:spMk id="3" creationId="{888CD9C0-9BCC-41BD-9895-2460716A4BD9}"/>
          </ac:spMkLst>
        </pc:spChg>
        <pc:spChg chg="add mod">
          <ac:chgData name="Gergely Somogyi" userId="d3db1e511e4e2988" providerId="LiveId" clId="{2A1D173B-7DD7-4FF7-9437-199A48A1B141}" dt="2021-04-21T14:32:27.281" v="4068" actId="20577"/>
          <ac:spMkLst>
            <pc:docMk/>
            <pc:sldMk cId="1944411251" sldId="259"/>
            <ac:spMk id="3" creationId="{8BA57B89-DDBB-4F89-BC11-A69626BA756D}"/>
          </ac:spMkLst>
        </pc:spChg>
        <pc:spChg chg="add mod">
          <ac:chgData name="Gergely Somogyi" userId="d3db1e511e4e2988" providerId="LiveId" clId="{2A1D173B-7DD7-4FF7-9437-199A48A1B141}" dt="2021-04-21T14:24:48.386" v="3971" actId="208"/>
          <ac:spMkLst>
            <pc:docMk/>
            <pc:sldMk cId="1944411251" sldId="259"/>
            <ac:spMk id="4" creationId="{B901DAFB-6145-478F-802A-30A26E5F260F}"/>
          </ac:spMkLst>
        </pc:spChg>
        <pc:spChg chg="add mod">
          <ac:chgData name="Gergely Somogyi" userId="d3db1e511e4e2988" providerId="LiveId" clId="{2A1D173B-7DD7-4FF7-9437-199A48A1B141}" dt="2021-04-21T14:32:32.515" v="4082" actId="20577"/>
          <ac:spMkLst>
            <pc:docMk/>
            <pc:sldMk cId="1944411251" sldId="259"/>
            <ac:spMk id="6" creationId="{61A02CFD-BA88-4F07-8C65-C3130CC2F299}"/>
          </ac:spMkLst>
        </pc:spChg>
        <pc:spChg chg="add mod">
          <ac:chgData name="Gergely Somogyi" userId="d3db1e511e4e2988" providerId="LiveId" clId="{2A1D173B-7DD7-4FF7-9437-199A48A1B141}" dt="2021-04-21T14:25:51.701" v="4005" actId="1076"/>
          <ac:spMkLst>
            <pc:docMk/>
            <pc:sldMk cId="1944411251" sldId="259"/>
            <ac:spMk id="7" creationId="{5F8C08E4-639F-4672-9998-D40805705FC6}"/>
          </ac:spMkLst>
        </pc:spChg>
        <pc:spChg chg="add mod">
          <ac:chgData name="Gergely Somogyi" userId="d3db1e511e4e2988" providerId="LiveId" clId="{2A1D173B-7DD7-4FF7-9437-199A48A1B141}" dt="2021-04-11T20:05:41.983" v="504" actId="1076"/>
          <ac:spMkLst>
            <pc:docMk/>
            <pc:sldMk cId="1944411251" sldId="259"/>
            <ac:spMk id="8" creationId="{3D714666-EF85-4207-9CDA-666B86F0D4A8}"/>
          </ac:spMkLst>
        </pc:spChg>
        <pc:spChg chg="add mod">
          <ac:chgData name="Gergely Somogyi" userId="d3db1e511e4e2988" providerId="LiveId" clId="{2A1D173B-7DD7-4FF7-9437-199A48A1B141}" dt="2021-04-21T14:25:48.437" v="4004" actId="1076"/>
          <ac:spMkLst>
            <pc:docMk/>
            <pc:sldMk cId="1944411251" sldId="259"/>
            <ac:spMk id="9" creationId="{953F3E99-8389-48A0-8EE7-C11B87C49E94}"/>
          </ac:spMkLst>
        </pc:spChg>
        <pc:spChg chg="add mod">
          <ac:chgData name="Gergely Somogyi" userId="d3db1e511e4e2988" providerId="LiveId" clId="{2A1D173B-7DD7-4FF7-9437-199A48A1B141}" dt="2021-04-21T14:32:37.424" v="4096" actId="20577"/>
          <ac:spMkLst>
            <pc:docMk/>
            <pc:sldMk cId="1944411251" sldId="259"/>
            <ac:spMk id="10" creationId="{A9685938-D0EC-404B-A140-772288335706}"/>
          </ac:spMkLst>
        </pc:spChg>
        <pc:spChg chg="add del mod">
          <ac:chgData name="Gergely Somogyi" userId="d3db1e511e4e2988" providerId="LiveId" clId="{2A1D173B-7DD7-4FF7-9437-199A48A1B141}" dt="2021-04-21T14:29:02.520" v="4054"/>
          <ac:spMkLst>
            <pc:docMk/>
            <pc:sldMk cId="1944411251" sldId="259"/>
            <ac:spMk id="11" creationId="{2EED6AB6-DA32-4F0A-9F0B-948C487DE5D0}"/>
          </ac:spMkLst>
        </pc:spChg>
        <pc:spChg chg="add mod">
          <ac:chgData name="Gergely Somogyi" userId="d3db1e511e4e2988" providerId="LiveId" clId="{2A1D173B-7DD7-4FF7-9437-199A48A1B141}" dt="2021-04-21T14:28:50.380" v="4052" actId="1076"/>
          <ac:spMkLst>
            <pc:docMk/>
            <pc:sldMk cId="1944411251" sldId="259"/>
            <ac:spMk id="12" creationId="{AC44626E-DEE1-4B6B-A482-998068D4248A}"/>
          </ac:spMkLst>
        </pc:spChg>
        <pc:picChg chg="add mod">
          <ac:chgData name="Gergely Somogyi" userId="d3db1e511e4e2988" providerId="LiveId" clId="{2A1D173B-7DD7-4FF7-9437-199A48A1B141}" dt="2021-04-21T14:23:25.713" v="3945" actId="1076"/>
          <ac:picMkLst>
            <pc:docMk/>
            <pc:sldMk cId="1944411251" sldId="259"/>
            <ac:picMk id="5" creationId="{3A1D8DB2-E8BF-4B6C-80AD-0A982F5A0F72}"/>
          </ac:picMkLst>
        </pc:picChg>
        <pc:picChg chg="add del mod">
          <ac:chgData name="Gergely Somogyi" userId="d3db1e511e4e2988" providerId="LiveId" clId="{2A1D173B-7DD7-4FF7-9437-199A48A1B141}" dt="2021-04-11T20:04:56.216" v="491" actId="21"/>
          <ac:picMkLst>
            <pc:docMk/>
            <pc:sldMk cId="1944411251" sldId="259"/>
            <ac:picMk id="7" creationId="{61F6DDD3-5746-4F57-8081-A58F456103B7}"/>
          </ac:picMkLst>
        </pc:picChg>
      </pc:sldChg>
      <pc:sldChg chg="addSp delSp modSp new del mod">
        <pc:chgData name="Gergely Somogyi" userId="d3db1e511e4e2988" providerId="LiveId" clId="{2A1D173B-7DD7-4FF7-9437-199A48A1B141}" dt="2021-04-11T20:43:42.922" v="665" actId="2696"/>
        <pc:sldMkLst>
          <pc:docMk/>
          <pc:sldMk cId="2063366842" sldId="260"/>
        </pc:sldMkLst>
        <pc:spChg chg="mod">
          <ac:chgData name="Gergely Somogyi" userId="d3db1e511e4e2988" providerId="LiveId" clId="{2A1D173B-7DD7-4FF7-9437-199A48A1B141}" dt="2021-04-11T20:08:38.676" v="509" actId="1076"/>
          <ac:spMkLst>
            <pc:docMk/>
            <pc:sldMk cId="2063366842" sldId="260"/>
            <ac:spMk id="2" creationId="{EC99981E-A2BD-4EC4-BD5F-0601A9411EAC}"/>
          </ac:spMkLst>
        </pc:spChg>
        <pc:spChg chg="del">
          <ac:chgData name="Gergely Somogyi" userId="d3db1e511e4e2988" providerId="LiveId" clId="{2A1D173B-7DD7-4FF7-9437-199A48A1B141}" dt="2021-04-11T20:08:42.733" v="510" actId="931"/>
          <ac:spMkLst>
            <pc:docMk/>
            <pc:sldMk cId="2063366842" sldId="260"/>
            <ac:spMk id="3" creationId="{D73F6155-A1C9-4FE3-8340-C9CC84A292EF}"/>
          </ac:spMkLst>
        </pc:spChg>
        <pc:spChg chg="add mod">
          <ac:chgData name="Gergely Somogyi" userId="d3db1e511e4e2988" providerId="LiveId" clId="{2A1D173B-7DD7-4FF7-9437-199A48A1B141}" dt="2021-04-11T20:09:31.714" v="536" actId="207"/>
          <ac:spMkLst>
            <pc:docMk/>
            <pc:sldMk cId="2063366842" sldId="260"/>
            <ac:spMk id="6" creationId="{32C72F89-D53E-4A88-98AC-77408D77D33E}"/>
          </ac:spMkLst>
        </pc:spChg>
        <pc:spChg chg="add mod">
          <ac:chgData name="Gergely Somogyi" userId="d3db1e511e4e2988" providerId="LiveId" clId="{2A1D173B-7DD7-4FF7-9437-199A48A1B141}" dt="2021-04-11T20:42:01.738" v="647" actId="21"/>
          <ac:spMkLst>
            <pc:docMk/>
            <pc:sldMk cId="2063366842" sldId="260"/>
            <ac:spMk id="8" creationId="{2D51E214-0DD2-4539-95EB-F8309EE73D0C}"/>
          </ac:spMkLst>
        </pc:spChg>
        <pc:picChg chg="add del mod">
          <ac:chgData name="Gergely Somogyi" userId="d3db1e511e4e2988" providerId="LiveId" clId="{2A1D173B-7DD7-4FF7-9437-199A48A1B141}" dt="2021-04-11T20:42:01.738" v="647" actId="21"/>
          <ac:picMkLst>
            <pc:docMk/>
            <pc:sldMk cId="2063366842" sldId="260"/>
            <ac:picMk id="5" creationId="{5165901D-93E9-43BC-B1B7-86998CF14B4C}"/>
          </ac:picMkLst>
        </pc:picChg>
      </pc:sldChg>
      <pc:sldChg chg="addSp delSp modSp new del mod">
        <pc:chgData name="Gergely Somogyi" userId="d3db1e511e4e2988" providerId="LiveId" clId="{2A1D173B-7DD7-4FF7-9437-199A48A1B141}" dt="2021-04-21T14:41:33.222" v="4133" actId="2696"/>
        <pc:sldMkLst>
          <pc:docMk/>
          <pc:sldMk cId="2129014294" sldId="261"/>
        </pc:sldMkLst>
        <pc:spChg chg="mod">
          <ac:chgData name="Gergely Somogyi" userId="d3db1e511e4e2988" providerId="LiveId" clId="{2A1D173B-7DD7-4FF7-9437-199A48A1B141}" dt="2021-04-11T20:40:35.384" v="582" actId="20577"/>
          <ac:spMkLst>
            <pc:docMk/>
            <pc:sldMk cId="2129014294" sldId="261"/>
            <ac:spMk id="2" creationId="{7D1D5F54-F980-4B95-A966-767BEC0589C0}"/>
          </ac:spMkLst>
        </pc:spChg>
        <pc:spChg chg="del">
          <ac:chgData name="Gergely Somogyi" userId="d3db1e511e4e2988" providerId="LiveId" clId="{2A1D173B-7DD7-4FF7-9437-199A48A1B141}" dt="2021-04-11T20:42:09.106" v="648"/>
          <ac:spMkLst>
            <pc:docMk/>
            <pc:sldMk cId="2129014294" sldId="261"/>
            <ac:spMk id="3" creationId="{83CFF61E-890C-436A-8CDC-EE116DE7B2D7}"/>
          </ac:spMkLst>
        </pc:spChg>
        <pc:spChg chg="mod">
          <ac:chgData name="Gergely Somogyi" userId="d3db1e511e4e2988" providerId="LiveId" clId="{2A1D173B-7DD7-4FF7-9437-199A48A1B141}" dt="2021-04-11T20:44:50.673" v="682" actId="115"/>
          <ac:spMkLst>
            <pc:docMk/>
            <pc:sldMk cId="2129014294" sldId="261"/>
            <ac:spMk id="4" creationId="{D2462565-DF7C-463E-AFE9-7DD049F8F1C3}"/>
          </ac:spMkLst>
        </pc:spChg>
        <pc:spChg chg="add mod">
          <ac:chgData name="Gergely Somogyi" userId="d3db1e511e4e2988" providerId="LiveId" clId="{2A1D173B-7DD7-4FF7-9437-199A48A1B141}" dt="2021-04-21T14:40:42.030" v="4098" actId="21"/>
          <ac:spMkLst>
            <pc:docMk/>
            <pc:sldMk cId="2129014294" sldId="261"/>
            <ac:spMk id="6" creationId="{DEF71983-D08B-4AEC-B6F3-659765A9CE8C}"/>
          </ac:spMkLst>
        </pc:spChg>
        <pc:spChg chg="add mod">
          <ac:chgData name="Gergely Somogyi" userId="d3db1e511e4e2988" providerId="LiveId" clId="{2A1D173B-7DD7-4FF7-9437-199A48A1B141}" dt="2021-04-13T11:03:27.663" v="994" actId="1076"/>
          <ac:spMkLst>
            <pc:docMk/>
            <pc:sldMk cId="2129014294" sldId="261"/>
            <ac:spMk id="8" creationId="{24B444C4-1491-4062-9C9A-2718826F36E1}"/>
          </ac:spMkLst>
        </pc:spChg>
        <pc:picChg chg="add del mod">
          <ac:chgData name="Gergely Somogyi" userId="d3db1e511e4e2988" providerId="LiveId" clId="{2A1D173B-7DD7-4FF7-9437-199A48A1B141}" dt="2021-04-21T14:40:42.030" v="4098" actId="21"/>
          <ac:picMkLst>
            <pc:docMk/>
            <pc:sldMk cId="2129014294" sldId="261"/>
            <ac:picMk id="5" creationId="{372FBEAB-4FEB-4C26-8C62-ADE49FA8A5D1}"/>
          </ac:picMkLst>
        </pc:picChg>
        <pc:picChg chg="add del mod">
          <ac:chgData name="Gergely Somogyi" userId="d3db1e511e4e2988" providerId="LiveId" clId="{2A1D173B-7DD7-4FF7-9437-199A48A1B141}" dt="2021-04-11T20:42:37.168" v="655"/>
          <ac:picMkLst>
            <pc:docMk/>
            <pc:sldMk cId="2129014294" sldId="261"/>
            <ac:picMk id="6" creationId="{FF4E756C-5A8A-4B34-9DB7-83FEFB16CED5}"/>
          </ac:picMkLst>
        </pc:picChg>
      </pc:sldChg>
      <pc:sldChg chg="addSp delSp modSp new mod modTransition">
        <pc:chgData name="Gergely Somogyi" userId="d3db1e511e4e2988" providerId="LiveId" clId="{2A1D173B-7DD7-4FF7-9437-199A48A1B141}" dt="2021-04-21T15:39:05.893" v="4168"/>
        <pc:sldMkLst>
          <pc:docMk/>
          <pc:sldMk cId="2290832149" sldId="262"/>
        </pc:sldMkLst>
        <pc:spChg chg="add mod">
          <ac:chgData name="Gergely Somogyi" userId="d3db1e511e4e2988" providerId="LiveId" clId="{2A1D173B-7DD7-4FF7-9437-199A48A1B141}" dt="2021-04-13T11:01:33.786" v="971" actId="14100"/>
          <ac:spMkLst>
            <pc:docMk/>
            <pc:sldMk cId="2290832149" sldId="262"/>
            <ac:spMk id="2" creationId="{3B42D63E-5C12-4D81-86DB-368378D4E8A0}"/>
          </ac:spMkLst>
        </pc:spChg>
        <pc:spChg chg="add del">
          <ac:chgData name="Gergely Somogyi" userId="d3db1e511e4e2988" providerId="LiveId" clId="{2A1D173B-7DD7-4FF7-9437-199A48A1B141}" dt="2021-04-11T20:51:02.783" v="687" actId="22"/>
          <ac:spMkLst>
            <pc:docMk/>
            <pc:sldMk cId="2290832149" sldId="262"/>
            <ac:spMk id="3" creationId="{3EAA675F-362E-449A-A9D6-C052C736EC53}"/>
          </ac:spMkLst>
        </pc:spChg>
        <pc:spChg chg="add del mod">
          <ac:chgData name="Gergely Somogyi" userId="d3db1e511e4e2988" providerId="LiveId" clId="{2A1D173B-7DD7-4FF7-9437-199A48A1B141}" dt="2021-04-13T10:50:43.153" v="775" actId="478"/>
          <ac:spMkLst>
            <pc:docMk/>
            <pc:sldMk cId="2290832149" sldId="262"/>
            <ac:spMk id="3" creationId="{4BD36A1C-7C82-4ACC-9D86-4FDE0798F49C}"/>
          </ac:spMkLst>
        </pc:spChg>
        <pc:spChg chg="add del mod">
          <ac:chgData name="Gergely Somogyi" userId="d3db1e511e4e2988" providerId="LiveId" clId="{2A1D173B-7DD7-4FF7-9437-199A48A1B141}" dt="2021-04-13T10:51:03.735" v="781"/>
          <ac:spMkLst>
            <pc:docMk/>
            <pc:sldMk cId="2290832149" sldId="262"/>
            <ac:spMk id="4" creationId="{3B2410CA-5D00-45B9-A9DD-F5F7BE487EDD}"/>
          </ac:spMkLst>
        </pc:spChg>
        <pc:spChg chg="add mod">
          <ac:chgData name="Gergely Somogyi" userId="d3db1e511e4e2988" providerId="LiveId" clId="{2A1D173B-7DD7-4FF7-9437-199A48A1B141}" dt="2021-04-11T21:07:32.631" v="693" actId="20577"/>
          <ac:spMkLst>
            <pc:docMk/>
            <pc:sldMk cId="2290832149" sldId="262"/>
            <ac:spMk id="5" creationId="{B8A33AE7-77D4-488C-B40D-C88A6E0478C3}"/>
          </ac:spMkLst>
        </pc:spChg>
        <pc:spChg chg="add mod">
          <ac:chgData name="Gergely Somogyi" userId="d3db1e511e4e2988" providerId="LiveId" clId="{2A1D173B-7DD7-4FF7-9437-199A48A1B141}" dt="2021-04-13T11:13:39.484" v="998" actId="20577"/>
          <ac:spMkLst>
            <pc:docMk/>
            <pc:sldMk cId="2290832149" sldId="262"/>
            <ac:spMk id="6" creationId="{7516B98E-008A-4F31-8700-28B098A9D588}"/>
          </ac:spMkLst>
        </pc:spChg>
        <pc:spChg chg="add mod">
          <ac:chgData name="Gergely Somogyi" userId="d3db1e511e4e2988" providerId="LiveId" clId="{2A1D173B-7DD7-4FF7-9437-199A48A1B141}" dt="2021-04-21T14:41:19.110" v="4130" actId="1076"/>
          <ac:spMkLst>
            <pc:docMk/>
            <pc:sldMk cId="2290832149" sldId="262"/>
            <ac:spMk id="7" creationId="{32AF648A-20B1-44E0-83BD-3B3EF6BC5B81}"/>
          </ac:spMkLst>
        </pc:spChg>
        <pc:spChg chg="add mod">
          <ac:chgData name="Gergely Somogyi" userId="d3db1e511e4e2988" providerId="LiveId" clId="{2A1D173B-7DD7-4FF7-9437-199A48A1B141}" dt="2021-04-21T14:41:27.919" v="4132" actId="14100"/>
          <ac:spMkLst>
            <pc:docMk/>
            <pc:sldMk cId="2290832149" sldId="262"/>
            <ac:spMk id="10" creationId="{A9D0DEA7-589D-4A02-919F-4897F514B2C8}"/>
          </ac:spMkLst>
        </pc:spChg>
        <pc:picChg chg="add mod">
          <ac:chgData name="Gergely Somogyi" userId="d3db1e511e4e2988" providerId="LiveId" clId="{2A1D173B-7DD7-4FF7-9437-199A48A1B141}" dt="2021-04-21T14:41:02.493" v="4102" actId="14100"/>
          <ac:picMkLst>
            <pc:docMk/>
            <pc:sldMk cId="2290832149" sldId="262"/>
            <ac:picMk id="8" creationId="{9F54F9A3-D6D2-4240-9AC2-2D451F7B0A0D}"/>
          </ac:picMkLst>
        </pc:picChg>
        <pc:picChg chg="add del mod">
          <ac:chgData name="Gergely Somogyi" userId="d3db1e511e4e2988" providerId="LiveId" clId="{2A1D173B-7DD7-4FF7-9437-199A48A1B141}" dt="2021-04-21T14:40:35.652" v="4097" actId="478"/>
          <ac:picMkLst>
            <pc:docMk/>
            <pc:sldMk cId="2290832149" sldId="262"/>
            <ac:picMk id="9" creationId="{C0F76634-9875-4478-9388-60E718C6F5DC}"/>
          </ac:picMkLst>
        </pc:picChg>
      </pc:sldChg>
      <pc:sldChg chg="addSp delSp modSp new mod modTransition">
        <pc:chgData name="Gergely Somogyi" userId="d3db1e511e4e2988" providerId="LiveId" clId="{2A1D173B-7DD7-4FF7-9437-199A48A1B141}" dt="2021-04-21T15:39:16.745" v="4170"/>
        <pc:sldMkLst>
          <pc:docMk/>
          <pc:sldMk cId="263807904" sldId="263"/>
        </pc:sldMkLst>
        <pc:spChg chg="add mod">
          <ac:chgData name="Gergely Somogyi" userId="d3db1e511e4e2988" providerId="LiveId" clId="{2A1D173B-7DD7-4FF7-9437-199A48A1B141}" dt="2021-04-21T14:56:30.334" v="4160" actId="20577"/>
          <ac:spMkLst>
            <pc:docMk/>
            <pc:sldMk cId="263807904" sldId="263"/>
            <ac:spMk id="2" creationId="{E5121A89-5214-4C9B-9908-197F4B41DF6C}"/>
          </ac:spMkLst>
        </pc:spChg>
        <pc:spChg chg="add mod">
          <ac:chgData name="Gergely Somogyi" userId="d3db1e511e4e2988" providerId="LiveId" clId="{2A1D173B-7DD7-4FF7-9437-199A48A1B141}" dt="2021-04-13T11:47:07.687" v="1131" actId="14100"/>
          <ac:spMkLst>
            <pc:docMk/>
            <pc:sldMk cId="263807904" sldId="263"/>
            <ac:spMk id="3" creationId="{B1377B81-88B6-4F18-A1C7-32398EFAD4AA}"/>
          </ac:spMkLst>
        </pc:spChg>
        <pc:spChg chg="add mod">
          <ac:chgData name="Gergely Somogyi" userId="d3db1e511e4e2988" providerId="LiveId" clId="{2A1D173B-7DD7-4FF7-9437-199A48A1B141}" dt="2021-04-13T11:47:21.497" v="1133" actId="14100"/>
          <ac:spMkLst>
            <pc:docMk/>
            <pc:sldMk cId="263807904" sldId="263"/>
            <ac:spMk id="4" creationId="{C2AB7931-F74D-4E13-9DAD-96CDC94C4FCC}"/>
          </ac:spMkLst>
        </pc:spChg>
        <pc:spChg chg="add mod">
          <ac:chgData name="Gergely Somogyi" userId="d3db1e511e4e2988" providerId="LiveId" clId="{2A1D173B-7DD7-4FF7-9437-199A48A1B141}" dt="2021-04-13T11:46:35.534" v="1125" actId="255"/>
          <ac:spMkLst>
            <pc:docMk/>
            <pc:sldMk cId="263807904" sldId="263"/>
            <ac:spMk id="5" creationId="{906AC60F-20A5-4497-8C82-08DE093BA1A4}"/>
          </ac:spMkLst>
        </pc:spChg>
        <pc:spChg chg="add mod">
          <ac:chgData name="Gergely Somogyi" userId="d3db1e511e4e2988" providerId="LiveId" clId="{2A1D173B-7DD7-4FF7-9437-199A48A1B141}" dt="2021-04-13T11:48:06.824" v="1143" actId="255"/>
          <ac:spMkLst>
            <pc:docMk/>
            <pc:sldMk cId="263807904" sldId="263"/>
            <ac:spMk id="6" creationId="{5275633C-E3D4-47F7-827B-9ED1022CE639}"/>
          </ac:spMkLst>
        </pc:spChg>
        <pc:picChg chg="add del mod">
          <ac:chgData name="Gergely Somogyi" userId="d3db1e511e4e2988" providerId="LiveId" clId="{2A1D173B-7DD7-4FF7-9437-199A48A1B141}" dt="2021-04-14T12:10:32.051" v="2344" actId="478"/>
          <ac:picMkLst>
            <pc:docMk/>
            <pc:sldMk cId="263807904" sldId="263"/>
            <ac:picMk id="8" creationId="{F6BF9E41-CEC4-4775-936E-A4A112AA27C9}"/>
          </ac:picMkLst>
        </pc:picChg>
      </pc:sldChg>
      <pc:sldChg chg="new del ord">
        <pc:chgData name="Gergely Somogyi" userId="d3db1e511e4e2988" providerId="LiveId" clId="{2A1D173B-7DD7-4FF7-9437-199A48A1B141}" dt="2021-04-14T10:00:37.592" v="1182" actId="2696"/>
        <pc:sldMkLst>
          <pc:docMk/>
          <pc:sldMk cId="1266892097" sldId="264"/>
        </pc:sldMkLst>
      </pc:sldChg>
      <pc:sldChg chg="addSp delSp modSp new mod modTransition">
        <pc:chgData name="Gergely Somogyi" userId="d3db1e511e4e2988" providerId="LiveId" clId="{2A1D173B-7DD7-4FF7-9437-199A48A1B141}" dt="2021-04-21T15:39:27.670" v="4171"/>
        <pc:sldMkLst>
          <pc:docMk/>
          <pc:sldMk cId="4238886463" sldId="264"/>
        </pc:sldMkLst>
        <pc:spChg chg="add mod">
          <ac:chgData name="Gergely Somogyi" userId="d3db1e511e4e2988" providerId="LiveId" clId="{2A1D173B-7DD7-4FF7-9437-199A48A1B141}" dt="2021-04-14T10:01:20.272" v="1218" actId="122"/>
          <ac:spMkLst>
            <pc:docMk/>
            <pc:sldMk cId="4238886463" sldId="264"/>
            <ac:spMk id="3" creationId="{A59CC8FA-F07D-430D-860A-4EA5EB189ECB}"/>
          </ac:spMkLst>
        </pc:spChg>
        <pc:spChg chg="add del mod">
          <ac:chgData name="Gergely Somogyi" userId="d3db1e511e4e2988" providerId="LiveId" clId="{2A1D173B-7DD7-4FF7-9437-199A48A1B141}" dt="2021-04-14T10:02:50.224" v="1233"/>
          <ac:spMkLst>
            <pc:docMk/>
            <pc:sldMk cId="4238886463" sldId="264"/>
            <ac:spMk id="5" creationId="{007EA335-2A76-4680-9884-12260CFE345C}"/>
          </ac:spMkLst>
        </pc:spChg>
        <pc:spChg chg="add mod">
          <ac:chgData name="Gergely Somogyi" userId="d3db1e511e4e2988" providerId="LiveId" clId="{2A1D173B-7DD7-4FF7-9437-199A48A1B141}" dt="2021-04-21T13:28:21.214" v="3939" actId="20577"/>
          <ac:spMkLst>
            <pc:docMk/>
            <pc:sldMk cId="4238886463" sldId="264"/>
            <ac:spMk id="7" creationId="{D6F446E5-0829-467B-B195-AEBAD64184BA}"/>
          </ac:spMkLst>
        </pc:spChg>
        <pc:spChg chg="add mod">
          <ac:chgData name="Gergely Somogyi" userId="d3db1e511e4e2988" providerId="LiveId" clId="{2A1D173B-7DD7-4FF7-9437-199A48A1B141}" dt="2021-04-14T12:15:59.334" v="2364" actId="255"/>
          <ac:spMkLst>
            <pc:docMk/>
            <pc:sldMk cId="4238886463" sldId="264"/>
            <ac:spMk id="9" creationId="{02E39F51-6A88-4BFD-89E5-B97C94A60F93}"/>
          </ac:spMkLst>
        </pc:spChg>
      </pc:sldChg>
      <pc:sldChg chg="addSp delSp modSp new mod modTransition">
        <pc:chgData name="Gergely Somogyi" userId="d3db1e511e4e2988" providerId="LiveId" clId="{2A1D173B-7DD7-4FF7-9437-199A48A1B141}" dt="2021-04-21T15:38:42.988" v="4166"/>
        <pc:sldMkLst>
          <pc:docMk/>
          <pc:sldMk cId="4052658878" sldId="265"/>
        </pc:sldMkLst>
        <pc:spChg chg="add mod">
          <ac:chgData name="Gergely Somogyi" userId="d3db1e511e4e2988" providerId="LiveId" clId="{2A1D173B-7DD7-4FF7-9437-199A48A1B141}" dt="2021-04-14T10:32:34.735" v="1270" actId="1076"/>
          <ac:spMkLst>
            <pc:docMk/>
            <pc:sldMk cId="4052658878" sldId="265"/>
            <ac:spMk id="2" creationId="{B346F233-0988-4E91-B7DB-48E937052C64}"/>
          </ac:spMkLst>
        </pc:spChg>
        <pc:spChg chg="add mod">
          <ac:chgData name="Gergely Somogyi" userId="d3db1e511e4e2988" providerId="LiveId" clId="{2A1D173B-7DD7-4FF7-9437-199A48A1B141}" dt="2021-04-16T16:16:16.588" v="3912" actId="1076"/>
          <ac:spMkLst>
            <pc:docMk/>
            <pc:sldMk cId="4052658878" sldId="265"/>
            <ac:spMk id="3" creationId="{073DCE53-76D4-4C78-A7BC-FF1E1BB752B9}"/>
          </ac:spMkLst>
        </pc:spChg>
        <pc:spChg chg="add mod">
          <ac:chgData name="Gergely Somogyi" userId="d3db1e511e4e2988" providerId="LiveId" clId="{2A1D173B-7DD7-4FF7-9437-199A48A1B141}" dt="2021-04-16T16:16:21.078" v="3913" actId="1076"/>
          <ac:spMkLst>
            <pc:docMk/>
            <pc:sldMk cId="4052658878" sldId="265"/>
            <ac:spMk id="4" creationId="{5E3749FE-59A3-4BAC-8650-E63BBDD01DF6}"/>
          </ac:spMkLst>
        </pc:spChg>
        <pc:spChg chg="add mod">
          <ac:chgData name="Gergely Somogyi" userId="d3db1e511e4e2988" providerId="LiveId" clId="{2A1D173B-7DD7-4FF7-9437-199A48A1B141}" dt="2021-04-16T16:16:24.936" v="3914" actId="1076"/>
          <ac:spMkLst>
            <pc:docMk/>
            <pc:sldMk cId="4052658878" sldId="265"/>
            <ac:spMk id="5" creationId="{F9E01700-D2FB-44F7-B1AE-6FFDFE8C96BE}"/>
          </ac:spMkLst>
        </pc:spChg>
        <pc:spChg chg="add mod">
          <ac:chgData name="Gergely Somogyi" userId="d3db1e511e4e2988" providerId="LiveId" clId="{2A1D173B-7DD7-4FF7-9437-199A48A1B141}" dt="2021-04-14T11:48:58.175" v="2048" actId="1076"/>
          <ac:spMkLst>
            <pc:docMk/>
            <pc:sldMk cId="4052658878" sldId="265"/>
            <ac:spMk id="33" creationId="{CE271DD6-FC8F-4BA9-A226-63979E1541CC}"/>
          </ac:spMkLst>
        </pc:spChg>
        <pc:spChg chg="add mod">
          <ac:chgData name="Gergely Somogyi" userId="d3db1e511e4e2988" providerId="LiveId" clId="{2A1D173B-7DD7-4FF7-9437-199A48A1B141}" dt="2021-04-14T11:49:30.258" v="2054" actId="1076"/>
          <ac:spMkLst>
            <pc:docMk/>
            <pc:sldMk cId="4052658878" sldId="265"/>
            <ac:spMk id="35" creationId="{E70D74D3-AD3F-4C3F-BFB2-E5B896A53F4B}"/>
          </ac:spMkLst>
        </pc:spChg>
        <pc:spChg chg="add del mod">
          <ac:chgData name="Gergely Somogyi" userId="d3db1e511e4e2988" providerId="LiveId" clId="{2A1D173B-7DD7-4FF7-9437-199A48A1B141}" dt="2021-04-14T11:49:39.733" v="2056" actId="767"/>
          <ac:spMkLst>
            <pc:docMk/>
            <pc:sldMk cId="4052658878" sldId="265"/>
            <ac:spMk id="36" creationId="{B5778E8E-0AB9-4DF3-885E-523D4F8E30E5}"/>
          </ac:spMkLst>
        </pc:spChg>
        <pc:spChg chg="add mod">
          <ac:chgData name="Gergely Somogyi" userId="d3db1e511e4e2988" providerId="LiveId" clId="{2A1D173B-7DD7-4FF7-9437-199A48A1B141}" dt="2021-04-14T12:07:47.038" v="2076" actId="20577"/>
          <ac:spMkLst>
            <pc:docMk/>
            <pc:sldMk cId="4052658878" sldId="265"/>
            <ac:spMk id="38" creationId="{00D77667-A973-496F-997B-BE9D493947E7}"/>
          </ac:spMkLst>
        </pc:spChg>
        <pc:picChg chg="add del mod">
          <ac:chgData name="Gergely Somogyi" userId="d3db1e511e4e2988" providerId="LiveId" clId="{2A1D173B-7DD7-4FF7-9437-199A48A1B141}" dt="2021-04-14T11:41:41.435" v="1989" actId="478"/>
          <ac:picMkLst>
            <pc:docMk/>
            <pc:sldMk cId="4052658878" sldId="265"/>
            <ac:picMk id="7" creationId="{6FAC4AFE-2E13-4151-A05C-05225B5942A5}"/>
          </ac:picMkLst>
        </pc:picChg>
        <pc:picChg chg="add del mod">
          <ac:chgData name="Gergely Somogyi" userId="d3db1e511e4e2988" providerId="LiveId" clId="{2A1D173B-7DD7-4FF7-9437-199A48A1B141}" dt="2021-04-14T11:41:34.590" v="1984" actId="478"/>
          <ac:picMkLst>
            <pc:docMk/>
            <pc:sldMk cId="4052658878" sldId="265"/>
            <ac:picMk id="9" creationId="{4E0E23FF-5D74-4505-9124-FB3A5F928FAC}"/>
          </ac:picMkLst>
        </pc:picChg>
        <pc:picChg chg="add del mod">
          <ac:chgData name="Gergely Somogyi" userId="d3db1e511e4e2988" providerId="LiveId" clId="{2A1D173B-7DD7-4FF7-9437-199A48A1B141}" dt="2021-04-14T11:41:43.250" v="1990" actId="478"/>
          <ac:picMkLst>
            <pc:docMk/>
            <pc:sldMk cId="4052658878" sldId="265"/>
            <ac:picMk id="11" creationId="{151C9CC1-5017-49B8-84B9-5DE07C0F4F70}"/>
          </ac:picMkLst>
        </pc:picChg>
        <pc:picChg chg="add del mod">
          <ac:chgData name="Gergely Somogyi" userId="d3db1e511e4e2988" providerId="LiveId" clId="{2A1D173B-7DD7-4FF7-9437-199A48A1B141}" dt="2021-04-14T10:58:40.577" v="1949" actId="21"/>
          <ac:picMkLst>
            <pc:docMk/>
            <pc:sldMk cId="4052658878" sldId="265"/>
            <ac:picMk id="13" creationId="{0DCC5F77-7DEA-4D9B-AF67-0C43FA6BCA21}"/>
          </ac:picMkLst>
        </pc:picChg>
        <pc:picChg chg="add del mod">
          <ac:chgData name="Gergely Somogyi" userId="d3db1e511e4e2988" providerId="LiveId" clId="{2A1D173B-7DD7-4FF7-9437-199A48A1B141}" dt="2021-04-14T11:41:40.078" v="1988" actId="478"/>
          <ac:picMkLst>
            <pc:docMk/>
            <pc:sldMk cId="4052658878" sldId="265"/>
            <ac:picMk id="15" creationId="{54EFA2E6-8C96-4D6B-AE5B-6B10857EAB90}"/>
          </ac:picMkLst>
        </pc:picChg>
        <pc:picChg chg="add del mod">
          <ac:chgData name="Gergely Somogyi" userId="d3db1e511e4e2988" providerId="LiveId" clId="{2A1D173B-7DD7-4FF7-9437-199A48A1B141}" dt="2021-04-14T11:41:37.566" v="1986" actId="478"/>
          <ac:picMkLst>
            <pc:docMk/>
            <pc:sldMk cId="4052658878" sldId="265"/>
            <ac:picMk id="16" creationId="{7BFBA9A3-910B-4D54-823D-3E1245FC7711}"/>
          </ac:picMkLst>
        </pc:picChg>
        <pc:picChg chg="add del mod">
          <ac:chgData name="Gergely Somogyi" userId="d3db1e511e4e2988" providerId="LiveId" clId="{2A1D173B-7DD7-4FF7-9437-199A48A1B141}" dt="2021-04-14T11:41:44.770" v="1991" actId="478"/>
          <ac:picMkLst>
            <pc:docMk/>
            <pc:sldMk cId="4052658878" sldId="265"/>
            <ac:picMk id="17" creationId="{0184664F-43F2-4E91-9A35-525887EEC5BC}"/>
          </ac:picMkLst>
        </pc:picChg>
        <pc:picChg chg="add del mod">
          <ac:chgData name="Gergely Somogyi" userId="d3db1e511e4e2988" providerId="LiveId" clId="{2A1D173B-7DD7-4FF7-9437-199A48A1B141}" dt="2021-04-14T11:41:38.541" v="1987" actId="478"/>
          <ac:picMkLst>
            <pc:docMk/>
            <pc:sldMk cId="4052658878" sldId="265"/>
            <ac:picMk id="19" creationId="{131CD642-DC0A-450B-829B-7F715BD06621}"/>
          </ac:picMkLst>
        </pc:picChg>
        <pc:picChg chg="add del mod">
          <ac:chgData name="Gergely Somogyi" userId="d3db1e511e4e2988" providerId="LiveId" clId="{2A1D173B-7DD7-4FF7-9437-199A48A1B141}" dt="2021-04-14T11:41:33.083" v="1983" actId="478"/>
          <ac:picMkLst>
            <pc:docMk/>
            <pc:sldMk cId="4052658878" sldId="265"/>
            <ac:picMk id="20" creationId="{24CCFF39-23C3-4AE5-82E2-E3616F5483DF}"/>
          </ac:picMkLst>
        </pc:picChg>
        <pc:picChg chg="add del mod">
          <ac:chgData name="Gergely Somogyi" userId="d3db1e511e4e2988" providerId="LiveId" clId="{2A1D173B-7DD7-4FF7-9437-199A48A1B141}" dt="2021-04-14T11:41:46.110" v="1992" actId="478"/>
          <ac:picMkLst>
            <pc:docMk/>
            <pc:sldMk cId="4052658878" sldId="265"/>
            <ac:picMk id="21" creationId="{86CBD035-766F-43A5-8F5F-BA6B80E33E81}"/>
          </ac:picMkLst>
        </pc:picChg>
        <pc:picChg chg="add del mod modCrop">
          <ac:chgData name="Gergely Somogyi" userId="d3db1e511e4e2988" providerId="LiveId" clId="{2A1D173B-7DD7-4FF7-9437-199A48A1B141}" dt="2021-04-14T12:06:38.594" v="2063" actId="478"/>
          <ac:picMkLst>
            <pc:docMk/>
            <pc:sldMk cId="4052658878" sldId="265"/>
            <ac:picMk id="28" creationId="{4703128E-60C7-4924-A071-C3BB84B512FF}"/>
          </ac:picMkLst>
        </pc:picChg>
        <pc:picChg chg="add mod modCrop">
          <ac:chgData name="Gergely Somogyi" userId="d3db1e511e4e2988" providerId="LiveId" clId="{2A1D173B-7DD7-4FF7-9437-199A48A1B141}" dt="2021-04-16T16:16:31.868" v="3916" actId="14100"/>
          <ac:picMkLst>
            <pc:docMk/>
            <pc:sldMk cId="4052658878" sldId="265"/>
            <ac:picMk id="30" creationId="{F79A17EC-204A-4A15-B009-48EAE0CECEEF}"/>
          </ac:picMkLst>
        </pc:picChg>
        <pc:picChg chg="add mod modCrop">
          <ac:chgData name="Gergely Somogyi" userId="d3db1e511e4e2988" providerId="LiveId" clId="{2A1D173B-7DD7-4FF7-9437-199A48A1B141}" dt="2021-04-16T16:16:28.401" v="3915" actId="14100"/>
          <ac:picMkLst>
            <pc:docMk/>
            <pc:sldMk cId="4052658878" sldId="265"/>
            <ac:picMk id="32" creationId="{C1DC1795-5B6C-4331-80F0-0FB06DD12030}"/>
          </ac:picMkLst>
        </pc:picChg>
        <pc:picChg chg="add mod modCrop">
          <ac:chgData name="Gergely Somogyi" userId="d3db1e511e4e2988" providerId="LiveId" clId="{2A1D173B-7DD7-4FF7-9437-199A48A1B141}" dt="2021-04-16T16:16:36.242" v="3917" actId="14100"/>
          <ac:picMkLst>
            <pc:docMk/>
            <pc:sldMk cId="4052658878" sldId="265"/>
            <ac:picMk id="39" creationId="{3AE11A91-9E93-4E11-8C34-E90674A685E0}"/>
          </ac:picMkLst>
        </pc:picChg>
        <pc:cxnChg chg="add del mod">
          <ac:chgData name="Gergely Somogyi" userId="d3db1e511e4e2988" providerId="LiveId" clId="{2A1D173B-7DD7-4FF7-9437-199A48A1B141}" dt="2021-04-14T11:41:35.925" v="1985" actId="478"/>
          <ac:cxnSpMkLst>
            <pc:docMk/>
            <pc:sldMk cId="4052658878" sldId="265"/>
            <ac:cxnSpMk id="23" creationId="{58E4B743-AC9C-4FC5-9919-B16A174C017E}"/>
          </ac:cxnSpMkLst>
        </pc:cxnChg>
      </pc:sldChg>
      <pc:sldChg chg="addSp delSp modSp new mod modTransition">
        <pc:chgData name="Gergely Somogyi" userId="d3db1e511e4e2988" providerId="LiveId" clId="{2A1D173B-7DD7-4FF7-9437-199A48A1B141}" dt="2021-04-21T15:39:32.322" v="4172"/>
        <pc:sldMkLst>
          <pc:docMk/>
          <pc:sldMk cId="1658297536" sldId="266"/>
        </pc:sldMkLst>
        <pc:spChg chg="mod">
          <ac:chgData name="Gergely Somogyi" userId="d3db1e511e4e2988" providerId="LiveId" clId="{2A1D173B-7DD7-4FF7-9437-199A48A1B141}" dt="2021-04-14T13:56:57.410" v="2574" actId="255"/>
          <ac:spMkLst>
            <pc:docMk/>
            <pc:sldMk cId="1658297536" sldId="266"/>
            <ac:spMk id="2" creationId="{C0517F33-0BD7-4A46-8B4B-D5704196813C}"/>
          </ac:spMkLst>
        </pc:spChg>
        <pc:spChg chg="del">
          <ac:chgData name="Gergely Somogyi" userId="d3db1e511e4e2988" providerId="LiveId" clId="{2A1D173B-7DD7-4FF7-9437-199A48A1B141}" dt="2021-04-14T12:18:02.400" v="2402"/>
          <ac:spMkLst>
            <pc:docMk/>
            <pc:sldMk cId="1658297536" sldId="266"/>
            <ac:spMk id="3" creationId="{1676DF26-22BA-421C-8D7B-730172A5F2BC}"/>
          </ac:spMkLst>
        </pc:spChg>
        <pc:spChg chg="del mod">
          <ac:chgData name="Gergely Somogyi" userId="d3db1e511e4e2988" providerId="LiveId" clId="{2A1D173B-7DD7-4FF7-9437-199A48A1B141}" dt="2021-04-14T12:17:41.558" v="2401" actId="21"/>
          <ac:spMkLst>
            <pc:docMk/>
            <pc:sldMk cId="1658297536" sldId="266"/>
            <ac:spMk id="4" creationId="{945F51AE-D6AB-459F-8ECA-061D8C66689C}"/>
          </ac:spMkLst>
        </pc:spChg>
        <pc:spChg chg="add mod">
          <ac:chgData name="Gergely Somogyi" userId="d3db1e511e4e2988" providerId="LiveId" clId="{2A1D173B-7DD7-4FF7-9437-199A48A1B141}" dt="2021-04-14T13:58:43.163" v="2595" actId="255"/>
          <ac:spMkLst>
            <pc:docMk/>
            <pc:sldMk cId="1658297536" sldId="266"/>
            <ac:spMk id="6" creationId="{B4C5212A-6DDA-4B32-9691-8CD1C836048B}"/>
          </ac:spMkLst>
        </pc:spChg>
        <pc:picChg chg="add mod modCrop">
          <ac:chgData name="Gergely Somogyi" userId="d3db1e511e4e2988" providerId="LiveId" clId="{2A1D173B-7DD7-4FF7-9437-199A48A1B141}" dt="2021-04-14T13:54:46.141" v="2433" actId="1076"/>
          <ac:picMkLst>
            <pc:docMk/>
            <pc:sldMk cId="1658297536" sldId="266"/>
            <ac:picMk id="5" creationId="{B29C6B65-24CE-43EF-8914-CAEF27BB757C}"/>
          </ac:picMkLst>
        </pc:picChg>
      </pc:sldChg>
      <pc:sldChg chg="new del">
        <pc:chgData name="Gergely Somogyi" userId="d3db1e511e4e2988" providerId="LiveId" clId="{2A1D173B-7DD7-4FF7-9437-199A48A1B141}" dt="2021-04-14T13:57:30.363" v="2576" actId="680"/>
        <pc:sldMkLst>
          <pc:docMk/>
          <pc:sldMk cId="1324058469" sldId="267"/>
        </pc:sldMkLst>
      </pc:sldChg>
      <pc:sldChg chg="addSp modSp new mod ord modTransition">
        <pc:chgData name="Gergely Somogyi" userId="d3db1e511e4e2988" providerId="LiveId" clId="{2A1D173B-7DD7-4FF7-9437-199A48A1B141}" dt="2021-04-21T15:40:03.817" v="4177"/>
        <pc:sldMkLst>
          <pc:docMk/>
          <pc:sldMk cId="1405530086" sldId="267"/>
        </pc:sldMkLst>
        <pc:spChg chg="add mod">
          <ac:chgData name="Gergely Somogyi" userId="d3db1e511e4e2988" providerId="LiveId" clId="{2A1D173B-7DD7-4FF7-9437-199A48A1B141}" dt="2021-04-14T14:10:33.203" v="2767" actId="20577"/>
          <ac:spMkLst>
            <pc:docMk/>
            <pc:sldMk cId="1405530086" sldId="267"/>
            <ac:spMk id="3" creationId="{B1260411-4874-4770-B45B-B59BF749C1F0}"/>
          </ac:spMkLst>
        </pc:spChg>
        <pc:spChg chg="add mod">
          <ac:chgData name="Gergely Somogyi" userId="d3db1e511e4e2988" providerId="LiveId" clId="{2A1D173B-7DD7-4FF7-9437-199A48A1B141}" dt="2021-04-15T16:00:32.416" v="3884" actId="20577"/>
          <ac:spMkLst>
            <pc:docMk/>
            <pc:sldMk cId="1405530086" sldId="267"/>
            <ac:spMk id="5" creationId="{3D13423F-0135-453F-9E37-629166D8B96C}"/>
          </ac:spMkLst>
        </pc:spChg>
      </pc:sldChg>
      <pc:sldChg chg="addSp modSp new mod modTransition">
        <pc:chgData name="Gergely Somogyi" userId="d3db1e511e4e2988" providerId="LiveId" clId="{2A1D173B-7DD7-4FF7-9437-199A48A1B141}" dt="2021-04-21T15:39:53.044" v="4175"/>
        <pc:sldMkLst>
          <pc:docMk/>
          <pc:sldMk cId="3112385312" sldId="268"/>
        </pc:sldMkLst>
        <pc:spChg chg="add mod">
          <ac:chgData name="Gergely Somogyi" userId="d3db1e511e4e2988" providerId="LiveId" clId="{2A1D173B-7DD7-4FF7-9437-199A48A1B141}" dt="2021-04-14T14:19:48.651" v="2813" actId="20577"/>
          <ac:spMkLst>
            <pc:docMk/>
            <pc:sldMk cId="3112385312" sldId="268"/>
            <ac:spMk id="3" creationId="{9C5D0A99-B053-4D5D-941A-B14E080EAE06}"/>
          </ac:spMkLst>
        </pc:spChg>
        <pc:spChg chg="add mod">
          <ac:chgData name="Gergely Somogyi" userId="d3db1e511e4e2988" providerId="LiveId" clId="{2A1D173B-7DD7-4FF7-9437-199A48A1B141}" dt="2021-04-21T15:36:48.005" v="4162" actId="20577"/>
          <ac:spMkLst>
            <pc:docMk/>
            <pc:sldMk cId="3112385312" sldId="268"/>
            <ac:spMk id="5" creationId="{C15C7724-99E2-4166-AE09-3A60D7B6F93A}"/>
          </ac:spMkLst>
        </pc:spChg>
      </pc:sldChg>
      <pc:sldChg chg="addSp modSp new del mod ord">
        <pc:chgData name="Gergely Somogyi" userId="d3db1e511e4e2988" providerId="LiveId" clId="{2A1D173B-7DD7-4FF7-9437-199A48A1B141}" dt="2021-04-16T16:17:51.887" v="3918" actId="2696"/>
        <pc:sldMkLst>
          <pc:docMk/>
          <pc:sldMk cId="2582426899" sldId="269"/>
        </pc:sldMkLst>
        <pc:spChg chg="add mod">
          <ac:chgData name="Gergely Somogyi" userId="d3db1e511e4e2988" providerId="LiveId" clId="{2A1D173B-7DD7-4FF7-9437-199A48A1B141}" dt="2021-04-14T14:20:28.746" v="2841" actId="1076"/>
          <ac:spMkLst>
            <pc:docMk/>
            <pc:sldMk cId="2582426899" sldId="269"/>
            <ac:spMk id="3" creationId="{9C043347-3759-418F-906E-6705DD437B0D}"/>
          </ac:spMkLst>
        </pc:spChg>
      </pc:sldChg>
      <pc:sldChg chg="addSp delSp modSp new mod modTransition">
        <pc:chgData name="Gergely Somogyi" userId="d3db1e511e4e2988" providerId="LiveId" clId="{2A1D173B-7DD7-4FF7-9437-199A48A1B141}" dt="2021-04-21T15:40:17.813" v="4178"/>
        <pc:sldMkLst>
          <pc:docMk/>
          <pc:sldMk cId="1158218406" sldId="270"/>
        </pc:sldMkLst>
        <pc:spChg chg="add mod">
          <ac:chgData name="Gergely Somogyi" userId="d3db1e511e4e2988" providerId="LiveId" clId="{2A1D173B-7DD7-4FF7-9437-199A48A1B141}" dt="2021-04-14T14:29:32.865" v="3106" actId="15"/>
          <ac:spMkLst>
            <pc:docMk/>
            <pc:sldMk cId="1158218406" sldId="270"/>
            <ac:spMk id="3" creationId="{7D42BDE6-541C-405C-AD0C-83C7FF535104}"/>
          </ac:spMkLst>
        </pc:spChg>
        <pc:spChg chg="add del">
          <ac:chgData name="Gergely Somogyi" userId="d3db1e511e4e2988" providerId="LiveId" clId="{2A1D173B-7DD7-4FF7-9437-199A48A1B141}" dt="2021-04-14T14:25:15.270" v="3030" actId="11529"/>
          <ac:spMkLst>
            <pc:docMk/>
            <pc:sldMk cId="1158218406" sldId="270"/>
            <ac:spMk id="4" creationId="{EC2644B0-3804-4BCF-B4B7-828FD642E176}"/>
          </ac:spMkLst>
        </pc:spChg>
        <pc:spChg chg="add del">
          <ac:chgData name="Gergely Somogyi" userId="d3db1e511e4e2988" providerId="LiveId" clId="{2A1D173B-7DD7-4FF7-9437-199A48A1B141}" dt="2021-04-14T14:26:06.608" v="3038" actId="11529"/>
          <ac:spMkLst>
            <pc:docMk/>
            <pc:sldMk cId="1158218406" sldId="270"/>
            <ac:spMk id="5" creationId="{8E2B9D39-4093-41F8-866E-0BF46D85224B}"/>
          </ac:spMkLst>
        </pc:spChg>
        <pc:spChg chg="add del">
          <ac:chgData name="Gergely Somogyi" userId="d3db1e511e4e2988" providerId="LiveId" clId="{2A1D173B-7DD7-4FF7-9437-199A48A1B141}" dt="2021-04-14T14:26:29.163" v="3040" actId="11529"/>
          <ac:spMkLst>
            <pc:docMk/>
            <pc:sldMk cId="1158218406" sldId="270"/>
            <ac:spMk id="6" creationId="{D22DAD0C-C611-4AD6-842C-8BB073A7FB58}"/>
          </ac:spMkLst>
        </pc:spChg>
        <pc:spChg chg="add del mod">
          <ac:chgData name="Gergely Somogyi" userId="d3db1e511e4e2988" providerId="LiveId" clId="{2A1D173B-7DD7-4FF7-9437-199A48A1B141}" dt="2021-04-14T14:27:06.675" v="3071" actId="11529"/>
          <ac:spMkLst>
            <pc:docMk/>
            <pc:sldMk cId="1158218406" sldId="270"/>
            <ac:spMk id="7" creationId="{5F22D2CB-F7A3-4C2D-AF62-F9135B45980D}"/>
          </ac:spMkLst>
        </pc:spChg>
        <pc:picChg chg="add del mod">
          <ac:chgData name="Gergely Somogyi" userId="d3db1e511e4e2988" providerId="LiveId" clId="{2A1D173B-7DD7-4FF7-9437-199A48A1B141}" dt="2021-04-14T14:34:55.464" v="3241" actId="21"/>
          <ac:picMkLst>
            <pc:docMk/>
            <pc:sldMk cId="1158218406" sldId="270"/>
            <ac:picMk id="9" creationId="{4852626F-7DC4-4C75-8FC5-9F7C073A5D53}"/>
          </ac:picMkLst>
        </pc:picChg>
        <pc:picChg chg="add mod">
          <ac:chgData name="Gergely Somogyi" userId="d3db1e511e4e2988" providerId="LiveId" clId="{2A1D173B-7DD7-4FF7-9437-199A48A1B141}" dt="2021-04-14T14:39:05.699" v="3254" actId="207"/>
          <ac:picMkLst>
            <pc:docMk/>
            <pc:sldMk cId="1158218406" sldId="270"/>
            <ac:picMk id="11" creationId="{A46AE4C0-21FC-4412-9675-C136C856181A}"/>
          </ac:picMkLst>
        </pc:picChg>
        <pc:picChg chg="add mod">
          <ac:chgData name="Gergely Somogyi" userId="d3db1e511e4e2988" providerId="LiveId" clId="{2A1D173B-7DD7-4FF7-9437-199A48A1B141}" dt="2021-04-14T14:38:57.305" v="3253" actId="207"/>
          <ac:picMkLst>
            <pc:docMk/>
            <pc:sldMk cId="1158218406" sldId="270"/>
            <ac:picMk id="13" creationId="{62EC52B1-32F2-4F64-B570-8E731C13173E}"/>
          </ac:picMkLst>
        </pc:picChg>
      </pc:sldChg>
      <pc:sldChg chg="addSp modSp new mod modTransition">
        <pc:chgData name="Gergely Somogyi" userId="d3db1e511e4e2988" providerId="LiveId" clId="{2A1D173B-7DD7-4FF7-9437-199A48A1B141}" dt="2021-04-21T15:40:31.989" v="4179"/>
        <pc:sldMkLst>
          <pc:docMk/>
          <pc:sldMk cId="2860371982" sldId="271"/>
        </pc:sldMkLst>
        <pc:spChg chg="add mod">
          <ac:chgData name="Gergely Somogyi" userId="d3db1e511e4e2988" providerId="LiveId" clId="{2A1D173B-7DD7-4FF7-9437-199A48A1B141}" dt="2021-04-14T14:34:06.144" v="3238" actId="1076"/>
          <ac:spMkLst>
            <pc:docMk/>
            <pc:sldMk cId="2860371982" sldId="271"/>
            <ac:spMk id="3" creationId="{1D1FA4BA-89F4-4F2A-ADD3-B41E618706B6}"/>
          </ac:spMkLst>
        </pc:spChg>
        <pc:spChg chg="add mod">
          <ac:chgData name="Gergely Somogyi" userId="d3db1e511e4e2988" providerId="LiveId" clId="{2A1D173B-7DD7-4FF7-9437-199A48A1B141}" dt="2021-04-15T15:41:23.960" v="3879" actId="1076"/>
          <ac:spMkLst>
            <pc:docMk/>
            <pc:sldMk cId="2860371982" sldId="271"/>
            <ac:spMk id="5" creationId="{449996D4-A4B8-47C9-A0DD-24AF9C7D6A58}"/>
          </ac:spMkLst>
        </pc:spChg>
      </pc:sldChg>
      <pc:sldChg chg="new del">
        <pc:chgData name="Gergely Somogyi" userId="d3db1e511e4e2988" providerId="LiveId" clId="{2A1D173B-7DD7-4FF7-9437-199A48A1B141}" dt="2021-04-14T15:37:43.111" v="3256" actId="2696"/>
        <pc:sldMkLst>
          <pc:docMk/>
          <pc:sldMk cId="626214875" sldId="272"/>
        </pc:sldMkLst>
      </pc:sldChg>
      <pc:sldChg chg="addSp delSp modSp new mod modTransition">
        <pc:chgData name="Gergely Somogyi" userId="d3db1e511e4e2988" providerId="LiveId" clId="{2A1D173B-7DD7-4FF7-9437-199A48A1B141}" dt="2021-04-21T15:39:11.982" v="4169"/>
        <pc:sldMkLst>
          <pc:docMk/>
          <pc:sldMk cId="4194000799" sldId="272"/>
        </pc:sldMkLst>
        <pc:spChg chg="mod">
          <ac:chgData name="Gergely Somogyi" userId="d3db1e511e4e2988" providerId="LiveId" clId="{2A1D173B-7DD7-4FF7-9437-199A48A1B141}" dt="2021-04-15T14:30:04.566" v="3517" actId="14100"/>
          <ac:spMkLst>
            <pc:docMk/>
            <pc:sldMk cId="4194000799" sldId="272"/>
            <ac:spMk id="2" creationId="{55E55810-9898-4ACF-91F2-92A59EC83E9B}"/>
          </ac:spMkLst>
        </pc:spChg>
        <pc:spChg chg="mod">
          <ac:chgData name="Gergely Somogyi" userId="d3db1e511e4e2988" providerId="LiveId" clId="{2A1D173B-7DD7-4FF7-9437-199A48A1B141}" dt="2021-04-15T14:42:55.422" v="3633" actId="1076"/>
          <ac:spMkLst>
            <pc:docMk/>
            <pc:sldMk cId="4194000799" sldId="272"/>
            <ac:spMk id="3" creationId="{7FE9A9E6-B194-4ABB-8E08-C1D6158DD226}"/>
          </ac:spMkLst>
        </pc:spChg>
        <pc:spChg chg="del">
          <ac:chgData name="Gergely Somogyi" userId="d3db1e511e4e2988" providerId="LiveId" clId="{2A1D173B-7DD7-4FF7-9437-199A48A1B141}" dt="2021-04-14T15:47:29.605" v="3368" actId="931"/>
          <ac:spMkLst>
            <pc:docMk/>
            <pc:sldMk cId="4194000799" sldId="272"/>
            <ac:spMk id="4" creationId="{538D05D8-EF36-4612-84FD-99840FB7D614}"/>
          </ac:spMkLst>
        </pc:spChg>
        <pc:spChg chg="del mod">
          <ac:chgData name="Gergely Somogyi" userId="d3db1e511e4e2988" providerId="LiveId" clId="{2A1D173B-7DD7-4FF7-9437-199A48A1B141}" dt="2021-04-15T14:29:39.694" v="3499" actId="478"/>
          <ac:spMkLst>
            <pc:docMk/>
            <pc:sldMk cId="4194000799" sldId="272"/>
            <ac:spMk id="5" creationId="{80FB2BBF-67DE-4496-BEA7-F0464B6D78F3}"/>
          </ac:spMkLst>
        </pc:spChg>
        <pc:spChg chg="del mod">
          <ac:chgData name="Gergely Somogyi" userId="d3db1e511e4e2988" providerId="LiveId" clId="{2A1D173B-7DD7-4FF7-9437-199A48A1B141}" dt="2021-04-15T14:29:27.008" v="3496" actId="478"/>
          <ac:spMkLst>
            <pc:docMk/>
            <pc:sldMk cId="4194000799" sldId="272"/>
            <ac:spMk id="6" creationId="{CFB8E8F6-49CC-4804-8E52-4B37A75486D7}"/>
          </ac:spMkLst>
        </pc:spChg>
        <pc:spChg chg="add del mod">
          <ac:chgData name="Gergely Somogyi" userId="d3db1e511e4e2988" providerId="LiveId" clId="{2A1D173B-7DD7-4FF7-9437-199A48A1B141}" dt="2021-04-15T14:29:44.809" v="3500" actId="478"/>
          <ac:spMkLst>
            <pc:docMk/>
            <pc:sldMk cId="4194000799" sldId="272"/>
            <ac:spMk id="7" creationId="{A730197A-2B11-4041-8A1E-94116D48B951}"/>
          </ac:spMkLst>
        </pc:spChg>
        <pc:spChg chg="add del mod">
          <ac:chgData name="Gergely Somogyi" userId="d3db1e511e4e2988" providerId="LiveId" clId="{2A1D173B-7DD7-4FF7-9437-199A48A1B141}" dt="2021-04-15T14:34:10.077" v="3569"/>
          <ac:spMkLst>
            <pc:docMk/>
            <pc:sldMk cId="4194000799" sldId="272"/>
            <ac:spMk id="8" creationId="{AE43D255-73CA-4138-996E-A2F52D96FBA0}"/>
          </ac:spMkLst>
        </pc:spChg>
        <pc:spChg chg="add del">
          <ac:chgData name="Gergely Somogyi" userId="d3db1e511e4e2988" providerId="LiveId" clId="{2A1D173B-7DD7-4FF7-9437-199A48A1B141}" dt="2021-04-14T15:48:49.225" v="3382"/>
          <ac:spMkLst>
            <pc:docMk/>
            <pc:sldMk cId="4194000799" sldId="272"/>
            <ac:spMk id="9" creationId="{26087959-3522-4AB1-B2EA-6E17AF261724}"/>
          </ac:spMkLst>
        </pc:spChg>
        <pc:spChg chg="add mod">
          <ac:chgData name="Gergely Somogyi" userId="d3db1e511e4e2988" providerId="LiveId" clId="{2A1D173B-7DD7-4FF7-9437-199A48A1B141}" dt="2021-04-15T15:06:13.358" v="3863" actId="255"/>
          <ac:spMkLst>
            <pc:docMk/>
            <pc:sldMk cId="4194000799" sldId="272"/>
            <ac:spMk id="9" creationId="{E5846429-8606-4908-A978-F2276355A746}"/>
          </ac:spMkLst>
        </pc:spChg>
        <pc:spChg chg="add del">
          <ac:chgData name="Gergely Somogyi" userId="d3db1e511e4e2988" providerId="LiveId" clId="{2A1D173B-7DD7-4FF7-9437-199A48A1B141}" dt="2021-04-14T15:48:49.225" v="3382"/>
          <ac:spMkLst>
            <pc:docMk/>
            <pc:sldMk cId="4194000799" sldId="272"/>
            <ac:spMk id="10" creationId="{A44BCB65-AD8F-4B17-A673-663EA48C4930}"/>
          </ac:spMkLst>
        </pc:spChg>
        <pc:spChg chg="add del mod">
          <ac:chgData name="Gergely Somogyi" userId="d3db1e511e4e2988" providerId="LiveId" clId="{2A1D173B-7DD7-4FF7-9437-199A48A1B141}" dt="2021-04-14T15:48:49.225" v="3382"/>
          <ac:spMkLst>
            <pc:docMk/>
            <pc:sldMk cId="4194000799" sldId="272"/>
            <ac:spMk id="11" creationId="{7A86AB0E-1E4E-4A93-82CA-C7F25C18ADC4}"/>
          </ac:spMkLst>
        </pc:spChg>
        <pc:spChg chg="add mod">
          <ac:chgData name="Gergely Somogyi" userId="d3db1e511e4e2988" providerId="LiveId" clId="{2A1D173B-7DD7-4FF7-9437-199A48A1B141}" dt="2021-04-21T14:50:14.651" v="4147" actId="20577"/>
          <ac:spMkLst>
            <pc:docMk/>
            <pc:sldMk cId="4194000799" sldId="272"/>
            <ac:spMk id="13" creationId="{C656E315-7C03-4824-9631-608EECDEB88A}"/>
          </ac:spMkLst>
        </pc:spChg>
        <pc:spChg chg="add del mod">
          <ac:chgData name="Gergely Somogyi" userId="d3db1e511e4e2988" providerId="LiveId" clId="{2A1D173B-7DD7-4FF7-9437-199A48A1B141}" dt="2021-04-14T16:01:08.974" v="3399" actId="478"/>
          <ac:spMkLst>
            <pc:docMk/>
            <pc:sldMk cId="4194000799" sldId="272"/>
            <ac:spMk id="15" creationId="{66DDAFAC-9480-4373-BFC0-9FC838B17C8E}"/>
          </ac:spMkLst>
        </pc:spChg>
        <pc:spChg chg="add mod">
          <ac:chgData name="Gergely Somogyi" userId="d3db1e511e4e2988" providerId="LiveId" clId="{2A1D173B-7DD7-4FF7-9437-199A48A1B141}" dt="2021-04-15T16:02:41.349" v="3910" actId="1076"/>
          <ac:spMkLst>
            <pc:docMk/>
            <pc:sldMk cId="4194000799" sldId="272"/>
            <ac:spMk id="15" creationId="{90DE671F-2CF9-4DCD-A449-1AB4C3295F08}"/>
          </ac:spMkLst>
        </pc:spChg>
        <pc:picChg chg="add del mod">
          <ac:chgData name="Gergely Somogyi" userId="d3db1e511e4e2988" providerId="LiveId" clId="{2A1D173B-7DD7-4FF7-9437-199A48A1B141}" dt="2021-04-14T15:59:50.826" v="3392" actId="21"/>
          <ac:picMkLst>
            <pc:docMk/>
            <pc:sldMk cId="4194000799" sldId="272"/>
            <ac:picMk id="8" creationId="{26DDC912-3A34-4E3E-A5C5-B9DF641E123C}"/>
          </ac:picMkLst>
        </pc:picChg>
        <pc:picChg chg="add del mod">
          <ac:chgData name="Gergely Somogyi" userId="d3db1e511e4e2988" providerId="LiveId" clId="{2A1D173B-7DD7-4FF7-9437-199A48A1B141}" dt="2021-04-15T15:08:03.179" v="3868" actId="931"/>
          <ac:picMkLst>
            <pc:docMk/>
            <pc:sldMk cId="4194000799" sldId="272"/>
            <ac:picMk id="11" creationId="{C5B7A8E1-5C87-4A8B-87E3-EDC904D63674}"/>
          </ac:picMkLst>
        </pc:picChg>
        <pc:picChg chg="add mod">
          <ac:chgData name="Gergely Somogyi" userId="d3db1e511e4e2988" providerId="LiveId" clId="{2A1D173B-7DD7-4FF7-9437-199A48A1B141}" dt="2021-04-15T15:08:25.648" v="3875" actId="1076"/>
          <ac:picMkLst>
            <pc:docMk/>
            <pc:sldMk cId="4194000799" sldId="272"/>
            <ac:picMk id="14" creationId="{90B0E2B6-7814-4398-AC78-6FB62DD78C4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4/21/2021</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615806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4/21/2021</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598618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4/21/2021</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99908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4/21/2021</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6380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4/21/2021</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38514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4/21/2021</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028679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4/21/2021</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6019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4/21/2021</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45695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4/21/2021</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283730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4/21/2021</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64124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4/21/2021</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255606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4/21/2021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19292452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19" r:id="rId6"/>
    <p:sldLayoutId id="2147483715" r:id="rId7"/>
    <p:sldLayoutId id="2147483716" r:id="rId8"/>
    <p:sldLayoutId id="2147483717" r:id="rId9"/>
    <p:sldLayoutId id="2147483718" r:id="rId10"/>
    <p:sldLayoutId id="2147483720"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webp"/><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sv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4" name="Picture 3" descr="Blue abstract showing data flow">
            <a:extLst>
              <a:ext uri="{FF2B5EF4-FFF2-40B4-BE49-F238E27FC236}">
                <a16:creationId xmlns:a16="http://schemas.microsoft.com/office/drawing/2014/main" id="{4FBF17B2-7444-4630-AA64-9742B25DFEF5}"/>
              </a:ext>
            </a:extLst>
          </p:cNvPr>
          <p:cNvPicPr>
            <a:picLocks noChangeAspect="1"/>
          </p:cNvPicPr>
          <p:nvPr/>
        </p:nvPicPr>
        <p:blipFill rotWithShape="1">
          <a:blip r:embed="rId2"/>
          <a:srcRect t="15709" r="-1" b="-1"/>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3" name="Group 12">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CDC1E18-6502-4F86-8806-2FB4ED37089D}"/>
              </a:ext>
            </a:extLst>
          </p:cNvPr>
          <p:cNvSpPr>
            <a:spLocks noGrp="1"/>
          </p:cNvSpPr>
          <p:nvPr>
            <p:ph type="ctrTitle"/>
          </p:nvPr>
        </p:nvSpPr>
        <p:spPr>
          <a:xfrm>
            <a:off x="999446" y="543448"/>
            <a:ext cx="9994373" cy="3164147"/>
          </a:xfrm>
        </p:spPr>
        <p:txBody>
          <a:bodyPr lIns="3132000" anchor="ctr">
            <a:normAutofit fontScale="90000"/>
          </a:bodyPr>
          <a:lstStyle/>
          <a:p>
            <a:pPr algn="l">
              <a:lnSpc>
                <a:spcPct val="100000"/>
              </a:lnSpc>
            </a:pPr>
            <a:r>
              <a:rPr lang="en-GB" sz="7200" dirty="0">
                <a:solidFill>
                  <a:schemeClr val="tx1">
                    <a:lumMod val="85000"/>
                    <a:lumOff val="15000"/>
                  </a:schemeClr>
                </a:solidFill>
              </a:rPr>
              <a:t>S</a:t>
            </a:r>
            <a:r>
              <a:rPr lang="en-GB" dirty="0"/>
              <a:t>torage</a:t>
            </a:r>
            <a:br>
              <a:rPr lang="en-GB" dirty="0"/>
            </a:br>
            <a:r>
              <a:rPr lang="en-GB" sz="7200" dirty="0">
                <a:solidFill>
                  <a:schemeClr val="tx1">
                    <a:lumMod val="85000"/>
                    <a:lumOff val="15000"/>
                  </a:schemeClr>
                </a:solidFill>
              </a:rPr>
              <a:t>A</a:t>
            </a:r>
            <a:r>
              <a:rPr lang="en-GB" dirty="0"/>
              <a:t>rea</a:t>
            </a:r>
            <a:br>
              <a:rPr lang="en-GB" dirty="0"/>
            </a:br>
            <a:r>
              <a:rPr lang="en-GB" sz="7200" dirty="0">
                <a:solidFill>
                  <a:schemeClr val="tx1">
                    <a:lumMod val="85000"/>
                    <a:lumOff val="15000"/>
                  </a:schemeClr>
                </a:solidFill>
              </a:rPr>
              <a:t>N</a:t>
            </a:r>
            <a:r>
              <a:rPr lang="en-GB" dirty="0"/>
              <a:t>etwork</a:t>
            </a:r>
          </a:p>
        </p:txBody>
      </p:sp>
      <p:sp>
        <p:nvSpPr>
          <p:cNvPr id="3" name="Subtitle 2">
            <a:extLst>
              <a:ext uri="{FF2B5EF4-FFF2-40B4-BE49-F238E27FC236}">
                <a16:creationId xmlns:a16="http://schemas.microsoft.com/office/drawing/2014/main" id="{A64AF8CF-2AD3-4D83-BE6F-9C53228B9105}"/>
              </a:ext>
            </a:extLst>
          </p:cNvPr>
          <p:cNvSpPr>
            <a:spLocks noGrp="1"/>
          </p:cNvSpPr>
          <p:nvPr>
            <p:ph type="subTitle" idx="1"/>
          </p:nvPr>
        </p:nvSpPr>
        <p:spPr>
          <a:xfrm>
            <a:off x="2019662" y="4501913"/>
            <a:ext cx="7974719" cy="1408836"/>
          </a:xfrm>
        </p:spPr>
        <p:txBody>
          <a:bodyPr anchor="b">
            <a:normAutofit/>
          </a:bodyPr>
          <a:lstStyle/>
          <a:p>
            <a:pPr algn="l"/>
            <a:r>
              <a:rPr lang="en-GB" dirty="0"/>
              <a:t>Gergely Somogyi - 1814098</a:t>
            </a:r>
          </a:p>
          <a:p>
            <a:pPr algn="l"/>
            <a:r>
              <a:rPr lang="en-GB" dirty="0"/>
              <a:t>University of Wales Trinity Saint David, London Campus</a:t>
            </a:r>
          </a:p>
        </p:txBody>
      </p:sp>
      <p:sp>
        <p:nvSpPr>
          <p:cNvPr id="44" name="Right Triangle 43">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905012" y="-284145"/>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5590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23AE1A-40FB-4E7B-B654-FF53852697E8}"/>
              </a:ext>
            </a:extLst>
          </p:cNvPr>
          <p:cNvSpPr txBox="1"/>
          <p:nvPr/>
        </p:nvSpPr>
        <p:spPr>
          <a:xfrm>
            <a:off x="438150" y="161925"/>
            <a:ext cx="9944100" cy="1000723"/>
          </a:xfrm>
          <a:prstGeom prst="rect">
            <a:avLst/>
          </a:prstGeom>
          <a:noFill/>
        </p:spPr>
        <p:txBody>
          <a:bodyPr wrap="square" rtlCol="0">
            <a:spAutoFit/>
          </a:bodyPr>
          <a:lstStyle/>
          <a:p>
            <a:pPr algn="ctr">
              <a:lnSpc>
                <a:spcPct val="150000"/>
              </a:lnSpc>
            </a:pPr>
            <a:r>
              <a:rPr lang="en-GB" sz="4400" b="1" dirty="0">
                <a:solidFill>
                  <a:schemeClr val="bg1"/>
                </a:solidFill>
                <a:latin typeface="+mj-lt"/>
              </a:rPr>
              <a:t>TABLE  OF CONTENTS</a:t>
            </a:r>
          </a:p>
        </p:txBody>
      </p:sp>
      <p:sp>
        <p:nvSpPr>
          <p:cNvPr id="7" name="TextBox 6">
            <a:extLst>
              <a:ext uri="{FF2B5EF4-FFF2-40B4-BE49-F238E27FC236}">
                <a16:creationId xmlns:a16="http://schemas.microsoft.com/office/drawing/2014/main" id="{855B18C9-6B3E-4602-8AED-1D33E5B3CBE3}"/>
              </a:ext>
            </a:extLst>
          </p:cNvPr>
          <p:cNvSpPr txBox="1"/>
          <p:nvPr/>
        </p:nvSpPr>
        <p:spPr>
          <a:xfrm>
            <a:off x="202850" y="1760880"/>
            <a:ext cx="3040380" cy="523220"/>
          </a:xfrm>
          <a:prstGeom prst="rect">
            <a:avLst/>
          </a:prstGeom>
          <a:noFill/>
        </p:spPr>
        <p:txBody>
          <a:bodyPr wrap="square" rtlCol="0">
            <a:spAutoFit/>
          </a:bodyPr>
          <a:lstStyle/>
          <a:p>
            <a:r>
              <a:rPr lang="en-GB" sz="2800" dirty="0">
                <a:solidFill>
                  <a:schemeClr val="bg1"/>
                </a:solidFill>
                <a:latin typeface="+mj-lt"/>
              </a:rPr>
              <a:t>SAN definition</a:t>
            </a:r>
          </a:p>
        </p:txBody>
      </p:sp>
      <p:sp>
        <p:nvSpPr>
          <p:cNvPr id="8" name="TextBox 7">
            <a:extLst>
              <a:ext uri="{FF2B5EF4-FFF2-40B4-BE49-F238E27FC236}">
                <a16:creationId xmlns:a16="http://schemas.microsoft.com/office/drawing/2014/main" id="{E770F9F3-4425-4138-9C0C-75BAB54B0368}"/>
              </a:ext>
            </a:extLst>
          </p:cNvPr>
          <p:cNvSpPr txBox="1"/>
          <p:nvPr/>
        </p:nvSpPr>
        <p:spPr>
          <a:xfrm>
            <a:off x="4170997" y="2848626"/>
            <a:ext cx="5374482" cy="523220"/>
          </a:xfrm>
          <a:prstGeom prst="rect">
            <a:avLst/>
          </a:prstGeom>
          <a:noFill/>
        </p:spPr>
        <p:txBody>
          <a:bodyPr wrap="square" rtlCol="0">
            <a:spAutoFit/>
          </a:bodyPr>
          <a:lstStyle/>
          <a:p>
            <a:r>
              <a:rPr lang="en-GB" sz="2800" dirty="0">
                <a:solidFill>
                  <a:schemeClr val="bg1"/>
                </a:solidFill>
                <a:latin typeface="+mj-lt"/>
              </a:rPr>
              <a:t>Hardware Components of SAN</a:t>
            </a:r>
          </a:p>
        </p:txBody>
      </p:sp>
      <p:sp>
        <p:nvSpPr>
          <p:cNvPr id="9" name="TextBox 8">
            <a:extLst>
              <a:ext uri="{FF2B5EF4-FFF2-40B4-BE49-F238E27FC236}">
                <a16:creationId xmlns:a16="http://schemas.microsoft.com/office/drawing/2014/main" id="{F94519B5-55DB-47CD-806A-32C793E6BEE8}"/>
              </a:ext>
            </a:extLst>
          </p:cNvPr>
          <p:cNvSpPr txBox="1"/>
          <p:nvPr/>
        </p:nvSpPr>
        <p:spPr>
          <a:xfrm>
            <a:off x="2166704" y="2284100"/>
            <a:ext cx="3040380" cy="523220"/>
          </a:xfrm>
          <a:prstGeom prst="rect">
            <a:avLst/>
          </a:prstGeom>
          <a:noFill/>
        </p:spPr>
        <p:txBody>
          <a:bodyPr wrap="square" rtlCol="0">
            <a:spAutoFit/>
          </a:bodyPr>
          <a:lstStyle/>
          <a:p>
            <a:r>
              <a:rPr lang="en-GB" sz="2800" dirty="0">
                <a:solidFill>
                  <a:schemeClr val="bg1"/>
                </a:solidFill>
                <a:latin typeface="+mj-lt"/>
              </a:rPr>
              <a:t>Structure of SAN</a:t>
            </a:r>
          </a:p>
        </p:txBody>
      </p:sp>
      <p:sp>
        <p:nvSpPr>
          <p:cNvPr id="10" name="TextBox 9">
            <a:extLst>
              <a:ext uri="{FF2B5EF4-FFF2-40B4-BE49-F238E27FC236}">
                <a16:creationId xmlns:a16="http://schemas.microsoft.com/office/drawing/2014/main" id="{2FE77149-151E-4359-A275-3F1E9CD950A8}"/>
              </a:ext>
            </a:extLst>
          </p:cNvPr>
          <p:cNvSpPr txBox="1"/>
          <p:nvPr/>
        </p:nvSpPr>
        <p:spPr>
          <a:xfrm flipH="1">
            <a:off x="5207084" y="4038892"/>
            <a:ext cx="3189447" cy="523220"/>
          </a:xfrm>
          <a:prstGeom prst="rect">
            <a:avLst/>
          </a:prstGeom>
          <a:noFill/>
        </p:spPr>
        <p:txBody>
          <a:bodyPr wrap="square" rtlCol="0">
            <a:spAutoFit/>
          </a:bodyPr>
          <a:lstStyle/>
          <a:p>
            <a:r>
              <a:rPr lang="en-GB" sz="2800" dirty="0">
                <a:solidFill>
                  <a:schemeClr val="bg1"/>
                </a:solidFill>
                <a:latin typeface="+mj-lt"/>
              </a:rPr>
              <a:t>Software's of SAN</a:t>
            </a:r>
          </a:p>
        </p:txBody>
      </p:sp>
      <p:sp>
        <p:nvSpPr>
          <p:cNvPr id="12" name="TextBox 11">
            <a:extLst>
              <a:ext uri="{FF2B5EF4-FFF2-40B4-BE49-F238E27FC236}">
                <a16:creationId xmlns:a16="http://schemas.microsoft.com/office/drawing/2014/main" id="{FA48AAE0-A98D-4529-8C60-A18A6F3568C2}"/>
              </a:ext>
            </a:extLst>
          </p:cNvPr>
          <p:cNvSpPr txBox="1"/>
          <p:nvPr/>
        </p:nvSpPr>
        <p:spPr>
          <a:xfrm>
            <a:off x="3161003" y="4652184"/>
            <a:ext cx="3438527" cy="523220"/>
          </a:xfrm>
          <a:prstGeom prst="rect">
            <a:avLst/>
          </a:prstGeom>
          <a:noFill/>
        </p:spPr>
        <p:txBody>
          <a:bodyPr wrap="square" rtlCol="0">
            <a:spAutoFit/>
          </a:bodyPr>
          <a:lstStyle/>
          <a:p>
            <a:r>
              <a:rPr lang="en-GB" sz="2800" dirty="0">
                <a:solidFill>
                  <a:schemeClr val="bg1"/>
                </a:solidFill>
                <a:latin typeface="+mj-lt"/>
              </a:rPr>
              <a:t>Advantages of SAN</a:t>
            </a:r>
          </a:p>
        </p:txBody>
      </p:sp>
      <p:sp>
        <p:nvSpPr>
          <p:cNvPr id="13" name="TextBox 12">
            <a:extLst>
              <a:ext uri="{FF2B5EF4-FFF2-40B4-BE49-F238E27FC236}">
                <a16:creationId xmlns:a16="http://schemas.microsoft.com/office/drawing/2014/main" id="{005E13D4-1358-4860-B004-212C76FCF7A4}"/>
              </a:ext>
            </a:extLst>
          </p:cNvPr>
          <p:cNvSpPr txBox="1"/>
          <p:nvPr/>
        </p:nvSpPr>
        <p:spPr>
          <a:xfrm>
            <a:off x="1161467" y="5230210"/>
            <a:ext cx="3850005" cy="523220"/>
          </a:xfrm>
          <a:prstGeom prst="rect">
            <a:avLst/>
          </a:prstGeom>
          <a:noFill/>
        </p:spPr>
        <p:txBody>
          <a:bodyPr wrap="square" rtlCol="0">
            <a:spAutoFit/>
          </a:bodyPr>
          <a:lstStyle/>
          <a:p>
            <a:r>
              <a:rPr lang="en-GB" sz="2800" dirty="0">
                <a:solidFill>
                  <a:schemeClr val="bg1"/>
                </a:solidFill>
                <a:latin typeface="+mj-lt"/>
              </a:rPr>
              <a:t>Disadvantages of SAN</a:t>
            </a:r>
          </a:p>
        </p:txBody>
      </p:sp>
      <p:sp>
        <p:nvSpPr>
          <p:cNvPr id="3" name="TextBox 2">
            <a:extLst>
              <a:ext uri="{FF2B5EF4-FFF2-40B4-BE49-F238E27FC236}">
                <a16:creationId xmlns:a16="http://schemas.microsoft.com/office/drawing/2014/main" id="{9F06ADF0-EFBB-4F00-A9AB-0B5FF18F3A73}"/>
              </a:ext>
            </a:extLst>
          </p:cNvPr>
          <p:cNvSpPr txBox="1"/>
          <p:nvPr/>
        </p:nvSpPr>
        <p:spPr>
          <a:xfrm>
            <a:off x="7192803" y="3478900"/>
            <a:ext cx="3189447" cy="523220"/>
          </a:xfrm>
          <a:prstGeom prst="rect">
            <a:avLst/>
          </a:prstGeom>
          <a:noFill/>
        </p:spPr>
        <p:txBody>
          <a:bodyPr wrap="square" rtlCol="0">
            <a:spAutoFit/>
          </a:bodyPr>
          <a:lstStyle/>
          <a:p>
            <a:r>
              <a:rPr lang="en-GB" sz="2800" dirty="0">
                <a:solidFill>
                  <a:schemeClr val="bg1"/>
                </a:solidFill>
                <a:latin typeface="+mj-lt"/>
              </a:rPr>
              <a:t>Protocols in SAN</a:t>
            </a:r>
          </a:p>
        </p:txBody>
      </p:sp>
    </p:spTree>
    <p:extLst>
      <p:ext uri="{BB962C8B-B14F-4D97-AF65-F5344CB8AC3E}">
        <p14:creationId xmlns:p14="http://schemas.microsoft.com/office/powerpoint/2010/main" val="13346120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C8AA7-7865-4D16-ADAC-E63BFFEF3C8A}"/>
              </a:ext>
            </a:extLst>
          </p:cNvPr>
          <p:cNvSpPr>
            <a:spLocks noGrp="1"/>
          </p:cNvSpPr>
          <p:nvPr>
            <p:ph type="title"/>
          </p:nvPr>
        </p:nvSpPr>
        <p:spPr>
          <a:xfrm>
            <a:off x="581025" y="585788"/>
            <a:ext cx="10890250" cy="1176337"/>
          </a:xfrm>
        </p:spPr>
        <p:txBody>
          <a:bodyPr>
            <a:normAutofit/>
          </a:bodyPr>
          <a:lstStyle/>
          <a:p>
            <a:r>
              <a:rPr lang="en-GB" sz="6000" dirty="0"/>
              <a:t>SAN = Storage Area Network</a:t>
            </a:r>
          </a:p>
        </p:txBody>
      </p:sp>
      <p:sp>
        <p:nvSpPr>
          <p:cNvPr id="3" name="Text Placeholder 2">
            <a:extLst>
              <a:ext uri="{FF2B5EF4-FFF2-40B4-BE49-F238E27FC236}">
                <a16:creationId xmlns:a16="http://schemas.microsoft.com/office/drawing/2014/main" id="{69B486A7-208C-4BFE-97EC-B21FCE7C934B}"/>
              </a:ext>
            </a:extLst>
          </p:cNvPr>
          <p:cNvSpPr>
            <a:spLocks noGrp="1"/>
          </p:cNvSpPr>
          <p:nvPr>
            <p:ph type="body" idx="1"/>
          </p:nvPr>
        </p:nvSpPr>
        <p:spPr>
          <a:xfrm>
            <a:off x="304800" y="2352676"/>
            <a:ext cx="6410325" cy="3333749"/>
          </a:xfrm>
        </p:spPr>
        <p:txBody>
          <a:bodyPr>
            <a:noAutofit/>
          </a:bodyPr>
          <a:lstStyle/>
          <a:p>
            <a:r>
              <a:rPr lang="en-GB" dirty="0">
                <a:solidFill>
                  <a:schemeClr val="bg1"/>
                </a:solidFill>
                <a:effectLst/>
                <a:latin typeface="+mj-lt"/>
                <a:ea typeface="Times New Roman" panose="02020603050405020304" pitchFamily="18" charset="0"/>
              </a:rPr>
              <a:t>“A SAN  is a network of storage devices that can be accessed by multiple servers or computers, providing a shared pool of storage space. Each computer on the network can access storage on the SAN as though they were local disks connected directly to the computer.”</a:t>
            </a:r>
            <a:r>
              <a:rPr lang="en-GB" sz="1000" dirty="0">
                <a:solidFill>
                  <a:schemeClr val="bg1"/>
                </a:solidFill>
                <a:effectLst/>
                <a:latin typeface="+mj-lt"/>
                <a:ea typeface="Times New Roman" panose="02020603050405020304" pitchFamily="18" charset="0"/>
              </a:rPr>
              <a:t>[4]</a:t>
            </a:r>
          </a:p>
          <a:p>
            <a:endParaRPr lang="en-GB" dirty="0">
              <a:solidFill>
                <a:schemeClr val="bg1"/>
              </a:solidFill>
              <a:latin typeface="+mj-lt"/>
            </a:endParaRPr>
          </a:p>
        </p:txBody>
      </p:sp>
      <p:pic>
        <p:nvPicPr>
          <p:cNvPr id="5" name="Graphic 4" descr="Internet Of Things outline">
            <a:extLst>
              <a:ext uri="{FF2B5EF4-FFF2-40B4-BE49-F238E27FC236}">
                <a16:creationId xmlns:a16="http://schemas.microsoft.com/office/drawing/2014/main" id="{76338F5E-2A66-4EC3-AC3E-86211E1DF6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3895" y="1615108"/>
            <a:ext cx="4827380" cy="4827380"/>
          </a:xfrm>
          <a:prstGeom prst="rect">
            <a:avLst/>
          </a:prstGeom>
        </p:spPr>
      </p:pic>
    </p:spTree>
    <p:extLst>
      <p:ext uri="{BB962C8B-B14F-4D97-AF65-F5344CB8AC3E}">
        <p14:creationId xmlns:p14="http://schemas.microsoft.com/office/powerpoint/2010/main" val="25516595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46F233-0988-4E91-B7DB-48E937052C64}"/>
              </a:ext>
            </a:extLst>
          </p:cNvPr>
          <p:cNvSpPr txBox="1"/>
          <p:nvPr/>
        </p:nvSpPr>
        <p:spPr>
          <a:xfrm>
            <a:off x="2441358" y="221941"/>
            <a:ext cx="7466121" cy="769441"/>
          </a:xfrm>
          <a:prstGeom prst="rect">
            <a:avLst/>
          </a:prstGeom>
          <a:noFill/>
        </p:spPr>
        <p:txBody>
          <a:bodyPr wrap="square" rtlCol="0">
            <a:spAutoFit/>
          </a:bodyPr>
          <a:lstStyle/>
          <a:p>
            <a:r>
              <a:rPr lang="en-GB" sz="4400" dirty="0">
                <a:solidFill>
                  <a:schemeClr val="bg1"/>
                </a:solidFill>
                <a:latin typeface="+mj-lt"/>
              </a:rPr>
              <a:t>Storage platforms solution </a:t>
            </a:r>
          </a:p>
        </p:txBody>
      </p:sp>
      <p:sp>
        <p:nvSpPr>
          <p:cNvPr id="3" name="TextBox 2">
            <a:extLst>
              <a:ext uri="{FF2B5EF4-FFF2-40B4-BE49-F238E27FC236}">
                <a16:creationId xmlns:a16="http://schemas.microsoft.com/office/drawing/2014/main" id="{073DCE53-76D4-4C78-A7BC-FF1E1BB752B9}"/>
              </a:ext>
            </a:extLst>
          </p:cNvPr>
          <p:cNvSpPr txBox="1"/>
          <p:nvPr/>
        </p:nvSpPr>
        <p:spPr>
          <a:xfrm>
            <a:off x="68062" y="1260629"/>
            <a:ext cx="3906174" cy="2554545"/>
          </a:xfrm>
          <a:prstGeom prst="rect">
            <a:avLst/>
          </a:prstGeom>
          <a:noFill/>
        </p:spPr>
        <p:txBody>
          <a:bodyPr wrap="square" rtlCol="0">
            <a:spAutoFit/>
          </a:bodyPr>
          <a:lstStyle/>
          <a:p>
            <a:r>
              <a:rPr lang="en-GB" sz="2000" dirty="0">
                <a:solidFill>
                  <a:schemeClr val="bg1"/>
                </a:solidFill>
                <a:latin typeface="+mj-lt"/>
              </a:rPr>
              <a:t>DAS – Direct-Attached Storage</a:t>
            </a:r>
          </a:p>
          <a:p>
            <a:endParaRPr lang="en-GB" sz="2000" dirty="0">
              <a:solidFill>
                <a:schemeClr val="bg1"/>
              </a:solidFill>
              <a:latin typeface="+mj-lt"/>
            </a:endParaRPr>
          </a:p>
          <a:p>
            <a:r>
              <a:rPr lang="en-GB" sz="2000" dirty="0">
                <a:solidFill>
                  <a:schemeClr val="bg1"/>
                </a:solidFill>
                <a:latin typeface="+mj-lt"/>
              </a:rPr>
              <a:t>Attached to and managed by a single host. Storage consist of disks in a host and/or external disk enclosure that are directly connected to the storage controllers in the host.</a:t>
            </a:r>
          </a:p>
        </p:txBody>
      </p:sp>
      <p:sp>
        <p:nvSpPr>
          <p:cNvPr id="4" name="TextBox 3">
            <a:extLst>
              <a:ext uri="{FF2B5EF4-FFF2-40B4-BE49-F238E27FC236}">
                <a16:creationId xmlns:a16="http://schemas.microsoft.com/office/drawing/2014/main" id="{5E3749FE-59A3-4BAC-8650-E63BBDD01DF6}"/>
              </a:ext>
            </a:extLst>
          </p:cNvPr>
          <p:cNvSpPr txBox="1"/>
          <p:nvPr/>
        </p:nvSpPr>
        <p:spPr>
          <a:xfrm>
            <a:off x="4155672" y="1260629"/>
            <a:ext cx="4166586" cy="2554545"/>
          </a:xfrm>
          <a:prstGeom prst="rect">
            <a:avLst/>
          </a:prstGeom>
          <a:noFill/>
        </p:spPr>
        <p:txBody>
          <a:bodyPr wrap="square" rtlCol="0">
            <a:spAutoFit/>
          </a:bodyPr>
          <a:lstStyle/>
          <a:p>
            <a:r>
              <a:rPr lang="en-GB" sz="2000" dirty="0">
                <a:solidFill>
                  <a:schemeClr val="bg1"/>
                </a:solidFill>
                <a:latin typeface="+mj-lt"/>
              </a:rPr>
              <a:t>NAS – Network-Attached Storage</a:t>
            </a:r>
          </a:p>
          <a:p>
            <a:endParaRPr lang="en-GB" sz="2000" dirty="0">
              <a:solidFill>
                <a:schemeClr val="bg1"/>
              </a:solidFill>
              <a:latin typeface="+mj-lt"/>
            </a:endParaRPr>
          </a:p>
          <a:p>
            <a:r>
              <a:rPr lang="en-GB" sz="2000" dirty="0">
                <a:solidFill>
                  <a:schemeClr val="bg1"/>
                </a:solidFill>
                <a:latin typeface="+mj-lt"/>
              </a:rPr>
              <a:t>Shared storage option that stores and shares files via standard file system protocols – mainly the Network File System and Server Message Block protocols – over IP networks.</a:t>
            </a:r>
          </a:p>
        </p:txBody>
      </p:sp>
      <p:sp>
        <p:nvSpPr>
          <p:cNvPr id="5" name="TextBox 4">
            <a:extLst>
              <a:ext uri="{FF2B5EF4-FFF2-40B4-BE49-F238E27FC236}">
                <a16:creationId xmlns:a16="http://schemas.microsoft.com/office/drawing/2014/main" id="{F9E01700-D2FB-44F7-B1AE-6FFDFE8C96BE}"/>
              </a:ext>
            </a:extLst>
          </p:cNvPr>
          <p:cNvSpPr txBox="1"/>
          <p:nvPr/>
        </p:nvSpPr>
        <p:spPr>
          <a:xfrm>
            <a:off x="8392358" y="1260629"/>
            <a:ext cx="3731580" cy="2554545"/>
          </a:xfrm>
          <a:prstGeom prst="rect">
            <a:avLst/>
          </a:prstGeom>
          <a:noFill/>
        </p:spPr>
        <p:txBody>
          <a:bodyPr wrap="square" rtlCol="0">
            <a:spAutoFit/>
          </a:bodyPr>
          <a:lstStyle/>
          <a:p>
            <a:r>
              <a:rPr lang="en-GB" sz="2000" dirty="0">
                <a:solidFill>
                  <a:schemeClr val="bg1"/>
                </a:solidFill>
                <a:latin typeface="+mj-lt"/>
              </a:rPr>
              <a:t>SAN – Storage Area Network</a:t>
            </a:r>
          </a:p>
          <a:p>
            <a:endParaRPr lang="en-GB" sz="2000" dirty="0">
              <a:solidFill>
                <a:schemeClr val="bg1"/>
              </a:solidFill>
              <a:latin typeface="+mj-lt"/>
            </a:endParaRPr>
          </a:p>
          <a:p>
            <a:r>
              <a:rPr lang="en-GB" sz="2000" dirty="0">
                <a:solidFill>
                  <a:schemeClr val="bg1"/>
                </a:solidFill>
                <a:latin typeface="+mj-lt"/>
              </a:rPr>
              <a:t>Highly scalable, high performance network connecting hosts with a shared pool of block level storage over FC or SCSI based protocol </a:t>
            </a:r>
            <a:r>
              <a:rPr lang="en-GB" sz="1000" dirty="0">
                <a:solidFill>
                  <a:schemeClr val="bg1"/>
                </a:solidFill>
                <a:latin typeface="+mj-lt"/>
              </a:rPr>
              <a:t>[12]</a:t>
            </a:r>
          </a:p>
        </p:txBody>
      </p:sp>
      <p:pic>
        <p:nvPicPr>
          <p:cNvPr id="30" name="Picture 29">
            <a:extLst>
              <a:ext uri="{FF2B5EF4-FFF2-40B4-BE49-F238E27FC236}">
                <a16:creationId xmlns:a16="http://schemas.microsoft.com/office/drawing/2014/main" id="{F79A17EC-204A-4A15-B009-48EAE0CECEEF}"/>
              </a:ext>
            </a:extLst>
          </p:cNvPr>
          <p:cNvPicPr>
            <a:picLocks noChangeAspect="1"/>
          </p:cNvPicPr>
          <p:nvPr/>
        </p:nvPicPr>
        <p:blipFill rotWithShape="1">
          <a:blip r:embed="rId2">
            <a:extLst>
              <a:ext uri="{28A0092B-C50C-407E-A947-70E740481C1C}">
                <a14:useLocalDpi xmlns:a14="http://schemas.microsoft.com/office/drawing/2010/main" val="0"/>
              </a:ext>
            </a:extLst>
          </a:blip>
          <a:srcRect l="9014" t="34942" r="50000" b="30014"/>
          <a:stretch/>
        </p:blipFill>
        <p:spPr>
          <a:xfrm>
            <a:off x="4134035" y="4084422"/>
            <a:ext cx="4055807" cy="2170464"/>
          </a:xfrm>
          <a:prstGeom prst="rect">
            <a:avLst/>
          </a:prstGeom>
        </p:spPr>
      </p:pic>
      <p:pic>
        <p:nvPicPr>
          <p:cNvPr id="32" name="Picture 31" descr="Diagram&#10;&#10;Description automatically generated with medium confidence">
            <a:extLst>
              <a:ext uri="{FF2B5EF4-FFF2-40B4-BE49-F238E27FC236}">
                <a16:creationId xmlns:a16="http://schemas.microsoft.com/office/drawing/2014/main" id="{C1DC1795-5B6C-4331-80F0-0FB06DD12030}"/>
              </a:ext>
            </a:extLst>
          </p:cNvPr>
          <p:cNvPicPr>
            <a:picLocks noChangeAspect="1"/>
          </p:cNvPicPr>
          <p:nvPr/>
        </p:nvPicPr>
        <p:blipFill rotWithShape="1">
          <a:blip r:embed="rId2">
            <a:extLst>
              <a:ext uri="{28A0092B-C50C-407E-A947-70E740481C1C}">
                <a14:useLocalDpi xmlns:a14="http://schemas.microsoft.com/office/drawing/2010/main" val="0"/>
              </a:ext>
            </a:extLst>
          </a:blip>
          <a:srcRect l="54106" t="33881" r="7938" b="5885"/>
          <a:stretch/>
        </p:blipFill>
        <p:spPr>
          <a:xfrm>
            <a:off x="8548066" y="4084421"/>
            <a:ext cx="3160230" cy="2136503"/>
          </a:xfrm>
          <a:prstGeom prst="rect">
            <a:avLst/>
          </a:prstGeom>
        </p:spPr>
      </p:pic>
      <p:sp>
        <p:nvSpPr>
          <p:cNvPr id="33" name="TextBox 32">
            <a:extLst>
              <a:ext uri="{FF2B5EF4-FFF2-40B4-BE49-F238E27FC236}">
                <a16:creationId xmlns:a16="http://schemas.microsoft.com/office/drawing/2014/main" id="{CE271DD6-FC8F-4BA9-A226-63979E1541CC}"/>
              </a:ext>
            </a:extLst>
          </p:cNvPr>
          <p:cNvSpPr txBox="1"/>
          <p:nvPr/>
        </p:nvSpPr>
        <p:spPr>
          <a:xfrm>
            <a:off x="9645834" y="6254885"/>
            <a:ext cx="964693" cy="246221"/>
          </a:xfrm>
          <a:prstGeom prst="rect">
            <a:avLst/>
          </a:prstGeom>
          <a:noFill/>
        </p:spPr>
        <p:txBody>
          <a:bodyPr wrap="square" rtlCol="0">
            <a:spAutoFit/>
          </a:bodyPr>
          <a:lstStyle/>
          <a:p>
            <a:r>
              <a:rPr lang="en-GB" sz="1000" dirty="0">
                <a:solidFill>
                  <a:schemeClr val="bg1"/>
                </a:solidFill>
                <a:latin typeface="+mj-lt"/>
              </a:rPr>
              <a:t>Source: [12]</a:t>
            </a:r>
          </a:p>
        </p:txBody>
      </p:sp>
      <p:sp>
        <p:nvSpPr>
          <p:cNvPr id="35" name="TextBox 34">
            <a:extLst>
              <a:ext uri="{FF2B5EF4-FFF2-40B4-BE49-F238E27FC236}">
                <a16:creationId xmlns:a16="http://schemas.microsoft.com/office/drawing/2014/main" id="{E70D74D3-AD3F-4C3F-BFB2-E5B896A53F4B}"/>
              </a:ext>
            </a:extLst>
          </p:cNvPr>
          <p:cNvSpPr txBox="1"/>
          <p:nvPr/>
        </p:nvSpPr>
        <p:spPr>
          <a:xfrm>
            <a:off x="5756619" y="6271162"/>
            <a:ext cx="964693" cy="246221"/>
          </a:xfrm>
          <a:prstGeom prst="rect">
            <a:avLst/>
          </a:prstGeom>
          <a:noFill/>
        </p:spPr>
        <p:txBody>
          <a:bodyPr wrap="square">
            <a:spAutoFit/>
          </a:bodyPr>
          <a:lstStyle/>
          <a:p>
            <a:r>
              <a:rPr lang="en-GB" sz="1000" dirty="0">
                <a:solidFill>
                  <a:schemeClr val="bg1"/>
                </a:solidFill>
                <a:latin typeface="+mj-lt"/>
              </a:rPr>
              <a:t>Source: [12]</a:t>
            </a:r>
          </a:p>
        </p:txBody>
      </p:sp>
      <p:sp>
        <p:nvSpPr>
          <p:cNvPr id="38" name="TextBox 37">
            <a:extLst>
              <a:ext uri="{FF2B5EF4-FFF2-40B4-BE49-F238E27FC236}">
                <a16:creationId xmlns:a16="http://schemas.microsoft.com/office/drawing/2014/main" id="{00D77667-A973-496F-997B-BE9D493947E7}"/>
              </a:ext>
            </a:extLst>
          </p:cNvPr>
          <p:cNvSpPr txBox="1"/>
          <p:nvPr/>
        </p:nvSpPr>
        <p:spPr>
          <a:xfrm>
            <a:off x="1494148" y="6271161"/>
            <a:ext cx="1447015" cy="246221"/>
          </a:xfrm>
          <a:prstGeom prst="rect">
            <a:avLst/>
          </a:prstGeom>
          <a:noFill/>
        </p:spPr>
        <p:txBody>
          <a:bodyPr wrap="square">
            <a:spAutoFit/>
          </a:bodyPr>
          <a:lstStyle/>
          <a:p>
            <a:r>
              <a:rPr lang="en-GB" sz="1000" dirty="0">
                <a:solidFill>
                  <a:schemeClr val="bg1"/>
                </a:solidFill>
                <a:latin typeface="+mj-lt"/>
              </a:rPr>
              <a:t>Source: [12]</a:t>
            </a:r>
          </a:p>
        </p:txBody>
      </p:sp>
      <p:pic>
        <p:nvPicPr>
          <p:cNvPr id="39" name="Picture 38" descr="DAS architecture">
            <a:extLst>
              <a:ext uri="{FF2B5EF4-FFF2-40B4-BE49-F238E27FC236}">
                <a16:creationId xmlns:a16="http://schemas.microsoft.com/office/drawing/2014/main" id="{3AE11A91-9E93-4E11-8C34-E90674A685E0}"/>
              </a:ext>
            </a:extLst>
          </p:cNvPr>
          <p:cNvPicPr/>
          <p:nvPr/>
        </p:nvPicPr>
        <p:blipFill rotWithShape="1">
          <a:blip r:embed="rId3">
            <a:extLst>
              <a:ext uri="{28A0092B-C50C-407E-A947-70E740481C1C}">
                <a14:useLocalDpi xmlns:a14="http://schemas.microsoft.com/office/drawing/2010/main" val="0"/>
              </a:ext>
            </a:extLst>
          </a:blip>
          <a:srcRect l="15670" t="31060" r="14478" b="13318"/>
          <a:stretch/>
        </p:blipFill>
        <p:spPr bwMode="auto">
          <a:xfrm>
            <a:off x="171321" y="4073214"/>
            <a:ext cx="3604490" cy="2170464"/>
          </a:xfrm>
          <a:prstGeom prst="rect">
            <a:avLst/>
          </a:prstGeom>
          <a:noFill/>
          <a:ln>
            <a:noFill/>
          </a:ln>
        </p:spPr>
      </p:pic>
    </p:spTree>
    <p:extLst>
      <p:ext uri="{BB962C8B-B14F-4D97-AF65-F5344CB8AC3E}">
        <p14:creationId xmlns:p14="http://schemas.microsoft.com/office/powerpoint/2010/main" val="405265887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B0DFD-E2B6-4549-8A02-6A96DCFB74D5}"/>
              </a:ext>
            </a:extLst>
          </p:cNvPr>
          <p:cNvSpPr>
            <a:spLocks noGrp="1"/>
          </p:cNvSpPr>
          <p:nvPr>
            <p:ph type="title"/>
          </p:nvPr>
        </p:nvSpPr>
        <p:spPr>
          <a:xfrm>
            <a:off x="670287" y="144280"/>
            <a:ext cx="10182225" cy="682625"/>
          </a:xfrm>
        </p:spPr>
        <p:txBody>
          <a:bodyPr>
            <a:noAutofit/>
          </a:bodyPr>
          <a:lstStyle/>
          <a:p>
            <a:pPr algn="ctr"/>
            <a:r>
              <a:rPr lang="en-GB" dirty="0"/>
              <a:t>Structure of Storage Area Network</a:t>
            </a:r>
          </a:p>
        </p:txBody>
      </p:sp>
      <p:pic>
        <p:nvPicPr>
          <p:cNvPr id="5" name="Content Placeholder 4" descr="Diagram&#10;&#10;Description automatically generated">
            <a:extLst>
              <a:ext uri="{FF2B5EF4-FFF2-40B4-BE49-F238E27FC236}">
                <a16:creationId xmlns:a16="http://schemas.microsoft.com/office/drawing/2014/main" id="{3A1D8DB2-E8BF-4B6C-80AD-0A982F5A0F7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0248" y="1236308"/>
            <a:ext cx="8353425" cy="4981575"/>
          </a:xfrm>
        </p:spPr>
      </p:pic>
      <p:sp>
        <p:nvSpPr>
          <p:cNvPr id="8" name="TextBox 7">
            <a:extLst>
              <a:ext uri="{FF2B5EF4-FFF2-40B4-BE49-F238E27FC236}">
                <a16:creationId xmlns:a16="http://schemas.microsoft.com/office/drawing/2014/main" id="{3D714666-EF85-4207-9CDA-666B86F0D4A8}"/>
              </a:ext>
            </a:extLst>
          </p:cNvPr>
          <p:cNvSpPr txBox="1"/>
          <p:nvPr/>
        </p:nvSpPr>
        <p:spPr>
          <a:xfrm>
            <a:off x="4926512" y="6327799"/>
            <a:ext cx="1669773" cy="246221"/>
          </a:xfrm>
          <a:prstGeom prst="rect">
            <a:avLst/>
          </a:prstGeom>
          <a:noFill/>
        </p:spPr>
        <p:txBody>
          <a:bodyPr wrap="square" rtlCol="0">
            <a:spAutoFit/>
          </a:bodyPr>
          <a:lstStyle/>
          <a:p>
            <a:r>
              <a:rPr lang="en-GB" sz="1000" dirty="0">
                <a:solidFill>
                  <a:schemeClr val="bg1"/>
                </a:solidFill>
                <a:latin typeface="+mj-lt"/>
              </a:rPr>
              <a:t>Source: [10]</a:t>
            </a:r>
          </a:p>
        </p:txBody>
      </p:sp>
      <p:sp>
        <p:nvSpPr>
          <p:cNvPr id="3" name="TextBox 2">
            <a:extLst>
              <a:ext uri="{FF2B5EF4-FFF2-40B4-BE49-F238E27FC236}">
                <a16:creationId xmlns:a16="http://schemas.microsoft.com/office/drawing/2014/main" id="{8BA57B89-DDBB-4F89-BC11-A69626BA756D}"/>
              </a:ext>
            </a:extLst>
          </p:cNvPr>
          <p:cNvSpPr txBox="1"/>
          <p:nvPr/>
        </p:nvSpPr>
        <p:spPr>
          <a:xfrm>
            <a:off x="9286872" y="2607360"/>
            <a:ext cx="2112886" cy="369332"/>
          </a:xfrm>
          <a:prstGeom prst="rect">
            <a:avLst/>
          </a:prstGeom>
          <a:noFill/>
        </p:spPr>
        <p:txBody>
          <a:bodyPr wrap="square" rtlCol="0">
            <a:spAutoFit/>
          </a:bodyPr>
          <a:lstStyle/>
          <a:p>
            <a:r>
              <a:rPr lang="en-GB" dirty="0">
                <a:solidFill>
                  <a:schemeClr val="bg1"/>
                </a:solidFill>
                <a:latin typeface="+mj-lt"/>
              </a:rPr>
              <a:t>Host layer</a:t>
            </a:r>
          </a:p>
        </p:txBody>
      </p:sp>
      <p:sp>
        <p:nvSpPr>
          <p:cNvPr id="4" name="Arrow: Left 3">
            <a:extLst>
              <a:ext uri="{FF2B5EF4-FFF2-40B4-BE49-F238E27FC236}">
                <a16:creationId xmlns:a16="http://schemas.microsoft.com/office/drawing/2014/main" id="{B901DAFB-6145-478F-802A-30A26E5F260F}"/>
              </a:ext>
            </a:extLst>
          </p:cNvPr>
          <p:cNvSpPr/>
          <p:nvPr/>
        </p:nvSpPr>
        <p:spPr>
          <a:xfrm>
            <a:off x="8842158" y="2725444"/>
            <a:ext cx="346229" cy="133165"/>
          </a:xfrm>
          <a:prstGeom prst="lef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6">
            <a:extLst>
              <a:ext uri="{FF2B5EF4-FFF2-40B4-BE49-F238E27FC236}">
                <a16:creationId xmlns:a16="http://schemas.microsoft.com/office/drawing/2014/main" id="{5F8C08E4-639F-4672-9998-D40805705FC6}"/>
              </a:ext>
            </a:extLst>
          </p:cNvPr>
          <p:cNvSpPr/>
          <p:nvPr/>
        </p:nvSpPr>
        <p:spPr>
          <a:xfrm>
            <a:off x="8802205" y="3929846"/>
            <a:ext cx="346229" cy="133165"/>
          </a:xfrm>
          <a:prstGeom prst="lef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Left 8">
            <a:extLst>
              <a:ext uri="{FF2B5EF4-FFF2-40B4-BE49-F238E27FC236}">
                <a16:creationId xmlns:a16="http://schemas.microsoft.com/office/drawing/2014/main" id="{953F3E99-8389-48A0-8EE7-C11B87C49E94}"/>
              </a:ext>
            </a:extLst>
          </p:cNvPr>
          <p:cNvSpPr/>
          <p:nvPr/>
        </p:nvSpPr>
        <p:spPr>
          <a:xfrm>
            <a:off x="8842157" y="5249661"/>
            <a:ext cx="346229" cy="133165"/>
          </a:xfrm>
          <a:prstGeom prst="lef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1A02CFD-BA88-4F07-8C65-C3130CC2F299}"/>
              </a:ext>
            </a:extLst>
          </p:cNvPr>
          <p:cNvSpPr txBox="1"/>
          <p:nvPr/>
        </p:nvSpPr>
        <p:spPr>
          <a:xfrm>
            <a:off x="9188386" y="3811762"/>
            <a:ext cx="2219417" cy="369332"/>
          </a:xfrm>
          <a:prstGeom prst="rect">
            <a:avLst/>
          </a:prstGeom>
          <a:noFill/>
        </p:spPr>
        <p:txBody>
          <a:bodyPr wrap="square" rtlCol="0">
            <a:spAutoFit/>
          </a:bodyPr>
          <a:lstStyle/>
          <a:p>
            <a:r>
              <a:rPr lang="en-GB" dirty="0">
                <a:solidFill>
                  <a:schemeClr val="bg1"/>
                </a:solidFill>
                <a:latin typeface="+mj-lt"/>
              </a:rPr>
              <a:t>Fabric  layer</a:t>
            </a:r>
          </a:p>
        </p:txBody>
      </p:sp>
      <p:sp>
        <p:nvSpPr>
          <p:cNvPr id="10" name="TextBox 9">
            <a:extLst>
              <a:ext uri="{FF2B5EF4-FFF2-40B4-BE49-F238E27FC236}">
                <a16:creationId xmlns:a16="http://schemas.microsoft.com/office/drawing/2014/main" id="{A9685938-D0EC-404B-A140-772288335706}"/>
              </a:ext>
            </a:extLst>
          </p:cNvPr>
          <p:cNvSpPr txBox="1"/>
          <p:nvPr/>
        </p:nvSpPr>
        <p:spPr>
          <a:xfrm>
            <a:off x="9188386" y="5134247"/>
            <a:ext cx="2361460" cy="369332"/>
          </a:xfrm>
          <a:prstGeom prst="rect">
            <a:avLst/>
          </a:prstGeom>
          <a:noFill/>
        </p:spPr>
        <p:txBody>
          <a:bodyPr wrap="square" rtlCol="0">
            <a:spAutoFit/>
          </a:bodyPr>
          <a:lstStyle/>
          <a:p>
            <a:r>
              <a:rPr lang="en-GB" dirty="0">
                <a:solidFill>
                  <a:schemeClr val="bg1"/>
                </a:solidFill>
                <a:latin typeface="+mj-lt"/>
              </a:rPr>
              <a:t>Storage layer</a:t>
            </a:r>
          </a:p>
        </p:txBody>
      </p:sp>
      <p:sp>
        <p:nvSpPr>
          <p:cNvPr id="12" name="TextBox 11">
            <a:extLst>
              <a:ext uri="{FF2B5EF4-FFF2-40B4-BE49-F238E27FC236}">
                <a16:creationId xmlns:a16="http://schemas.microsoft.com/office/drawing/2014/main" id="{AC44626E-DEE1-4B6B-A482-998068D4248A}"/>
              </a:ext>
            </a:extLst>
          </p:cNvPr>
          <p:cNvSpPr txBox="1"/>
          <p:nvPr/>
        </p:nvSpPr>
        <p:spPr>
          <a:xfrm>
            <a:off x="2790655" y="3926884"/>
            <a:ext cx="1861244" cy="400110"/>
          </a:xfrm>
          <a:prstGeom prst="rect">
            <a:avLst/>
          </a:prstGeom>
          <a:noFill/>
        </p:spPr>
        <p:txBody>
          <a:bodyPr wrap="square" rtlCol="0">
            <a:spAutoFit/>
          </a:bodyPr>
          <a:lstStyle/>
          <a:p>
            <a:r>
              <a:rPr lang="en-GB" sz="2000" dirty="0">
                <a:solidFill>
                  <a:schemeClr val="bg1"/>
                </a:solidFill>
                <a:highlight>
                  <a:srgbClr val="C0C0C0"/>
                </a:highlight>
                <a:latin typeface="+mj-lt"/>
              </a:rPr>
              <a:t>SAN switches</a:t>
            </a:r>
          </a:p>
        </p:txBody>
      </p:sp>
    </p:spTree>
    <p:extLst>
      <p:ext uri="{BB962C8B-B14F-4D97-AF65-F5344CB8AC3E}">
        <p14:creationId xmlns:p14="http://schemas.microsoft.com/office/powerpoint/2010/main" val="194441125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A33AE7-77D4-488C-B40D-C88A6E0478C3}"/>
              </a:ext>
            </a:extLst>
          </p:cNvPr>
          <p:cNvSpPr txBox="1"/>
          <p:nvPr/>
        </p:nvSpPr>
        <p:spPr>
          <a:xfrm>
            <a:off x="1981199" y="200650"/>
            <a:ext cx="8229601" cy="769441"/>
          </a:xfrm>
          <a:prstGeom prst="rect">
            <a:avLst/>
          </a:prstGeom>
          <a:noFill/>
        </p:spPr>
        <p:txBody>
          <a:bodyPr wrap="square">
            <a:spAutoFit/>
          </a:bodyPr>
          <a:lstStyle/>
          <a:p>
            <a:r>
              <a:rPr kumimoji="0" lang="en-GB" sz="4400" b="0" i="0" u="none" strike="noStrike" kern="1200" cap="none" spc="0" normalizeH="0" baseline="0" noProof="0" dirty="0">
                <a:ln>
                  <a:noFill/>
                </a:ln>
                <a:solidFill>
                  <a:srgbClr val="FFFFFF"/>
                </a:solidFill>
                <a:effectLst/>
                <a:uLnTx/>
                <a:uFillTx/>
                <a:latin typeface="Posterama"/>
                <a:ea typeface="+mj-ea"/>
                <a:cs typeface="+mj-cs"/>
              </a:rPr>
              <a:t>Hardware Components of SAN </a:t>
            </a:r>
            <a:endParaRPr lang="en-GB" dirty="0"/>
          </a:p>
        </p:txBody>
      </p:sp>
      <p:sp>
        <p:nvSpPr>
          <p:cNvPr id="2" name="TextBox 1">
            <a:extLst>
              <a:ext uri="{FF2B5EF4-FFF2-40B4-BE49-F238E27FC236}">
                <a16:creationId xmlns:a16="http://schemas.microsoft.com/office/drawing/2014/main" id="{3B42D63E-5C12-4D81-86DB-368378D4E8A0}"/>
              </a:ext>
            </a:extLst>
          </p:cNvPr>
          <p:cNvSpPr txBox="1"/>
          <p:nvPr/>
        </p:nvSpPr>
        <p:spPr>
          <a:xfrm>
            <a:off x="1083078" y="1281248"/>
            <a:ext cx="6072326" cy="1692771"/>
          </a:xfrm>
          <a:prstGeom prst="rect">
            <a:avLst/>
          </a:prstGeom>
          <a:noFill/>
        </p:spPr>
        <p:txBody>
          <a:bodyPr wrap="square" rtlCol="0">
            <a:spAutoFit/>
          </a:bodyPr>
          <a:lstStyle/>
          <a:p>
            <a:pPr>
              <a:spcBef>
                <a:spcPts val="500"/>
              </a:spcBef>
              <a:spcAft>
                <a:spcPts val="500"/>
              </a:spcAft>
            </a:pPr>
            <a:r>
              <a:rPr lang="en-GB" sz="2000" b="1" dirty="0">
                <a:solidFill>
                  <a:schemeClr val="bg1"/>
                </a:solidFill>
                <a:effectLst/>
                <a:latin typeface="+mj-lt"/>
                <a:ea typeface="Times New Roman" panose="02020603050405020304" pitchFamily="18" charset="0"/>
              </a:rPr>
              <a:t>1. Node port:</a:t>
            </a:r>
            <a:endParaRPr lang="en-GB" sz="2000" dirty="0">
              <a:solidFill>
                <a:schemeClr val="bg1"/>
              </a:solidFill>
              <a:effectLst/>
              <a:latin typeface="+mj-lt"/>
              <a:ea typeface="Times New Roman" panose="02020603050405020304" pitchFamily="18" charset="0"/>
            </a:endParaRPr>
          </a:p>
          <a:p>
            <a:pPr marL="800100" lvl="1" indent="-342900">
              <a:spcBef>
                <a:spcPts val="500"/>
              </a:spcBef>
              <a:spcAft>
                <a:spcPts val="800"/>
              </a:spcAft>
              <a:buSzPts val="1000"/>
              <a:buFont typeface="Wingdings" panose="05000000000000000000" pitchFamily="2" charset="2"/>
              <a:buChar char=""/>
              <a:tabLst>
                <a:tab pos="457200" algn="l"/>
              </a:tabLst>
            </a:pPr>
            <a:r>
              <a:rPr lang="en-GB" dirty="0">
                <a:solidFill>
                  <a:schemeClr val="bg1"/>
                </a:solidFill>
                <a:effectLst/>
                <a:latin typeface="+mj-lt"/>
                <a:ea typeface="Calibri" panose="020F0502020204030204" pitchFamily="34" charset="0"/>
                <a:cs typeface="Times New Roman" panose="02020603050405020304" pitchFamily="18" charset="0"/>
              </a:rPr>
              <a:t>Host</a:t>
            </a:r>
          </a:p>
          <a:p>
            <a:pPr marL="800100" lvl="1" indent="-342900">
              <a:spcBef>
                <a:spcPts val="500"/>
              </a:spcBef>
              <a:spcAft>
                <a:spcPts val="800"/>
              </a:spcAft>
              <a:buSzPts val="1000"/>
              <a:buFont typeface="Wingdings" panose="05000000000000000000" pitchFamily="2" charset="2"/>
              <a:buChar char=""/>
              <a:tabLst>
                <a:tab pos="457200" algn="l"/>
              </a:tabLst>
            </a:pPr>
            <a:r>
              <a:rPr lang="en-GB" dirty="0">
                <a:solidFill>
                  <a:schemeClr val="bg1"/>
                </a:solidFill>
                <a:effectLst/>
                <a:latin typeface="+mj-lt"/>
                <a:ea typeface="Calibri" panose="020F0502020204030204" pitchFamily="34" charset="0"/>
                <a:cs typeface="Times New Roman" panose="02020603050405020304" pitchFamily="18" charset="0"/>
              </a:rPr>
              <a:t>Storage</a:t>
            </a:r>
          </a:p>
          <a:p>
            <a:pPr marL="800100" lvl="1" indent="-342900">
              <a:spcBef>
                <a:spcPts val="500"/>
              </a:spcBef>
              <a:spcAft>
                <a:spcPts val="800"/>
              </a:spcAft>
              <a:buSzPts val="1000"/>
              <a:buFont typeface="Wingdings" panose="05000000000000000000" pitchFamily="2" charset="2"/>
              <a:buChar char=""/>
              <a:tabLst>
                <a:tab pos="457200" algn="l"/>
              </a:tabLst>
            </a:pPr>
            <a:r>
              <a:rPr lang="en-GB" dirty="0">
                <a:solidFill>
                  <a:schemeClr val="bg1"/>
                </a:solidFill>
                <a:effectLst/>
                <a:latin typeface="+mj-lt"/>
                <a:ea typeface="Calibri" panose="020F0502020204030204" pitchFamily="34" charset="0"/>
                <a:cs typeface="Times New Roman" panose="02020603050405020304" pitchFamily="18" charset="0"/>
              </a:rPr>
              <a:t>Tape Libraries </a:t>
            </a:r>
          </a:p>
        </p:txBody>
      </p:sp>
      <p:sp>
        <p:nvSpPr>
          <p:cNvPr id="6" name="TextBox 5">
            <a:extLst>
              <a:ext uri="{FF2B5EF4-FFF2-40B4-BE49-F238E27FC236}">
                <a16:creationId xmlns:a16="http://schemas.microsoft.com/office/drawing/2014/main" id="{7516B98E-008A-4F31-8700-28B098A9D588}"/>
              </a:ext>
            </a:extLst>
          </p:cNvPr>
          <p:cNvSpPr txBox="1"/>
          <p:nvPr/>
        </p:nvSpPr>
        <p:spPr>
          <a:xfrm>
            <a:off x="1083078" y="3087750"/>
            <a:ext cx="5859262" cy="1249060"/>
          </a:xfrm>
          <a:prstGeom prst="rect">
            <a:avLst/>
          </a:prstGeom>
          <a:noFill/>
        </p:spPr>
        <p:txBody>
          <a:bodyPr wrap="square" rtlCol="0">
            <a:spAutoFit/>
          </a:bodyPr>
          <a:lstStyle/>
          <a:p>
            <a:pPr>
              <a:spcBef>
                <a:spcPts val="500"/>
              </a:spcBef>
              <a:spcAft>
                <a:spcPts val="500"/>
              </a:spcAft>
            </a:pPr>
            <a:r>
              <a:rPr lang="en-GB" sz="2000" b="1" dirty="0">
                <a:solidFill>
                  <a:schemeClr val="bg1"/>
                </a:solidFill>
                <a:latin typeface="+mj-lt"/>
                <a:ea typeface="Times New Roman" panose="02020603050405020304" pitchFamily="18" charset="0"/>
              </a:rPr>
              <a:t>2</a:t>
            </a:r>
            <a:r>
              <a:rPr lang="en-GB" sz="2000" b="1" dirty="0">
                <a:solidFill>
                  <a:schemeClr val="bg1"/>
                </a:solidFill>
                <a:effectLst/>
                <a:latin typeface="+mj-lt"/>
                <a:ea typeface="Times New Roman" panose="02020603050405020304" pitchFamily="18" charset="0"/>
              </a:rPr>
              <a:t>. </a:t>
            </a:r>
            <a:r>
              <a:rPr lang="en-GB" sz="2000" b="1" dirty="0">
                <a:solidFill>
                  <a:schemeClr val="bg1"/>
                </a:solidFill>
                <a:latin typeface="+mj-lt"/>
                <a:ea typeface="Times New Roman" panose="02020603050405020304" pitchFamily="18" charset="0"/>
              </a:rPr>
              <a:t>Cables</a:t>
            </a:r>
            <a:r>
              <a:rPr lang="en-GB" sz="2000" b="1" dirty="0">
                <a:solidFill>
                  <a:schemeClr val="bg1"/>
                </a:solidFill>
                <a:effectLst/>
                <a:latin typeface="+mj-lt"/>
                <a:ea typeface="Times New Roman" panose="02020603050405020304" pitchFamily="18" charset="0"/>
              </a:rPr>
              <a:t>:</a:t>
            </a:r>
            <a:endParaRPr lang="en-GB" sz="2000" dirty="0">
              <a:solidFill>
                <a:schemeClr val="bg1"/>
              </a:solidFill>
              <a:effectLst/>
              <a:latin typeface="+mj-lt"/>
              <a:ea typeface="Times New Roman" panose="02020603050405020304" pitchFamily="18" charset="0"/>
            </a:endParaRPr>
          </a:p>
          <a:p>
            <a:pPr marL="800100" lvl="1" indent="-342900">
              <a:spcBef>
                <a:spcPts val="500"/>
              </a:spcBef>
              <a:spcAft>
                <a:spcPts val="800"/>
              </a:spcAft>
              <a:buSzPts val="1000"/>
              <a:buFont typeface="Wingdings" panose="05000000000000000000" pitchFamily="2" charset="2"/>
              <a:buChar char=""/>
              <a:tabLst>
                <a:tab pos="457200" algn="l"/>
              </a:tabLst>
            </a:pPr>
            <a:r>
              <a:rPr lang="en-GB" dirty="0">
                <a:solidFill>
                  <a:schemeClr val="bg1"/>
                </a:solidFill>
                <a:latin typeface="+mj-lt"/>
                <a:ea typeface="Calibri" panose="020F0502020204030204" pitchFamily="34" charset="0"/>
                <a:cs typeface="Times New Roman" panose="02020603050405020304" pitchFamily="18" charset="0"/>
              </a:rPr>
              <a:t>Multi-mode Fibre</a:t>
            </a:r>
            <a:endParaRPr lang="en-GB" dirty="0">
              <a:solidFill>
                <a:schemeClr val="bg1"/>
              </a:solidFill>
              <a:effectLst/>
              <a:latin typeface="+mj-lt"/>
              <a:ea typeface="Calibri" panose="020F0502020204030204" pitchFamily="34" charset="0"/>
              <a:cs typeface="Times New Roman" panose="02020603050405020304" pitchFamily="18" charset="0"/>
            </a:endParaRPr>
          </a:p>
          <a:p>
            <a:pPr marL="800100" lvl="1" indent="-342900">
              <a:spcBef>
                <a:spcPts val="500"/>
              </a:spcBef>
              <a:spcAft>
                <a:spcPts val="800"/>
              </a:spcAft>
              <a:buSzPts val="1000"/>
              <a:buFont typeface="Wingdings" panose="05000000000000000000" pitchFamily="2" charset="2"/>
              <a:buChar char=""/>
              <a:tabLst>
                <a:tab pos="457200" algn="l"/>
              </a:tabLst>
            </a:pPr>
            <a:r>
              <a:rPr lang="en-GB" dirty="0">
                <a:solidFill>
                  <a:schemeClr val="bg1"/>
                </a:solidFill>
                <a:effectLst/>
                <a:latin typeface="+mj-lt"/>
                <a:ea typeface="Calibri" panose="020F0502020204030204" pitchFamily="34" charset="0"/>
                <a:cs typeface="Times New Roman" panose="02020603050405020304" pitchFamily="18" charset="0"/>
              </a:rPr>
              <a:t>Single-mode Fibre</a:t>
            </a:r>
          </a:p>
        </p:txBody>
      </p:sp>
      <p:sp>
        <p:nvSpPr>
          <p:cNvPr id="7" name="TextBox 6">
            <a:extLst>
              <a:ext uri="{FF2B5EF4-FFF2-40B4-BE49-F238E27FC236}">
                <a16:creationId xmlns:a16="http://schemas.microsoft.com/office/drawing/2014/main" id="{32AF648A-20B1-44E0-83BD-3B3EF6BC5B81}"/>
              </a:ext>
            </a:extLst>
          </p:cNvPr>
          <p:cNvSpPr txBox="1"/>
          <p:nvPr/>
        </p:nvSpPr>
        <p:spPr>
          <a:xfrm>
            <a:off x="1020935" y="4728251"/>
            <a:ext cx="5983548" cy="1692771"/>
          </a:xfrm>
          <a:prstGeom prst="rect">
            <a:avLst/>
          </a:prstGeom>
          <a:noFill/>
        </p:spPr>
        <p:txBody>
          <a:bodyPr wrap="square" rtlCol="0">
            <a:spAutoFit/>
          </a:bodyPr>
          <a:lstStyle/>
          <a:p>
            <a:pPr>
              <a:spcBef>
                <a:spcPts val="500"/>
              </a:spcBef>
              <a:spcAft>
                <a:spcPts val="500"/>
              </a:spcAft>
            </a:pPr>
            <a:r>
              <a:rPr lang="en-GB" sz="2000" b="1" dirty="0">
                <a:solidFill>
                  <a:schemeClr val="bg1"/>
                </a:solidFill>
                <a:latin typeface="+mj-lt"/>
                <a:ea typeface="Times New Roman" panose="02020603050405020304" pitchFamily="18" charset="0"/>
              </a:rPr>
              <a:t>3. Interconnected Devices</a:t>
            </a:r>
            <a:r>
              <a:rPr lang="en-GB" sz="2000" b="1" dirty="0">
                <a:solidFill>
                  <a:schemeClr val="bg1"/>
                </a:solidFill>
                <a:effectLst/>
                <a:latin typeface="+mj-lt"/>
                <a:ea typeface="Times New Roman" panose="02020603050405020304" pitchFamily="18" charset="0"/>
              </a:rPr>
              <a:t>:</a:t>
            </a:r>
            <a:endParaRPr lang="en-GB" sz="2000" dirty="0">
              <a:solidFill>
                <a:schemeClr val="bg1"/>
              </a:solidFill>
              <a:effectLst/>
              <a:latin typeface="+mj-lt"/>
              <a:ea typeface="Times New Roman" panose="02020603050405020304" pitchFamily="18" charset="0"/>
            </a:endParaRPr>
          </a:p>
          <a:p>
            <a:pPr marL="800100" lvl="1" indent="-342900">
              <a:spcBef>
                <a:spcPts val="500"/>
              </a:spcBef>
              <a:spcAft>
                <a:spcPts val="800"/>
              </a:spcAft>
              <a:buSzPts val="1000"/>
              <a:buFont typeface="Wingdings" panose="05000000000000000000" pitchFamily="2" charset="2"/>
              <a:buChar char=""/>
              <a:tabLst>
                <a:tab pos="457200" algn="l"/>
              </a:tabLst>
            </a:pPr>
            <a:r>
              <a:rPr lang="en-GB" dirty="0">
                <a:solidFill>
                  <a:schemeClr val="bg1"/>
                </a:solidFill>
                <a:latin typeface="+mj-lt"/>
                <a:ea typeface="Calibri" panose="020F0502020204030204" pitchFamily="34" charset="0"/>
                <a:cs typeface="Times New Roman" panose="02020603050405020304" pitchFamily="18" charset="0"/>
              </a:rPr>
              <a:t>Hubs</a:t>
            </a:r>
            <a:endParaRPr lang="en-GB" dirty="0">
              <a:solidFill>
                <a:schemeClr val="bg1"/>
              </a:solidFill>
              <a:effectLst/>
              <a:latin typeface="+mj-lt"/>
              <a:ea typeface="Calibri" panose="020F0502020204030204" pitchFamily="34" charset="0"/>
              <a:cs typeface="Times New Roman" panose="02020603050405020304" pitchFamily="18" charset="0"/>
            </a:endParaRPr>
          </a:p>
          <a:p>
            <a:pPr marL="800100" lvl="1" indent="-342900">
              <a:spcBef>
                <a:spcPts val="500"/>
              </a:spcBef>
              <a:spcAft>
                <a:spcPts val="800"/>
              </a:spcAft>
              <a:buSzPts val="1000"/>
              <a:buFont typeface="Wingdings" panose="05000000000000000000" pitchFamily="2" charset="2"/>
              <a:buChar char=""/>
              <a:tabLst>
                <a:tab pos="457200" algn="l"/>
              </a:tabLst>
            </a:pPr>
            <a:r>
              <a:rPr lang="en-GB" dirty="0">
                <a:solidFill>
                  <a:schemeClr val="bg1"/>
                </a:solidFill>
                <a:effectLst/>
                <a:latin typeface="+mj-lt"/>
                <a:ea typeface="Calibri" panose="020F0502020204030204" pitchFamily="34" charset="0"/>
                <a:cs typeface="Times New Roman" panose="02020603050405020304" pitchFamily="18" charset="0"/>
              </a:rPr>
              <a:t>Switches</a:t>
            </a:r>
          </a:p>
          <a:p>
            <a:pPr marL="800100" lvl="1" indent="-342900">
              <a:spcBef>
                <a:spcPts val="500"/>
              </a:spcBef>
              <a:spcAft>
                <a:spcPts val="800"/>
              </a:spcAft>
              <a:buSzPts val="1000"/>
              <a:buFont typeface="Wingdings" panose="05000000000000000000" pitchFamily="2" charset="2"/>
              <a:buChar char=""/>
              <a:tabLst>
                <a:tab pos="457200" algn="l"/>
              </a:tabLst>
            </a:pPr>
            <a:r>
              <a:rPr lang="en-GB" dirty="0">
                <a:solidFill>
                  <a:schemeClr val="bg1"/>
                </a:solidFill>
                <a:latin typeface="+mj-lt"/>
                <a:ea typeface="Calibri" panose="020F0502020204030204" pitchFamily="34" charset="0"/>
                <a:cs typeface="Times New Roman" panose="02020603050405020304" pitchFamily="18" charset="0"/>
              </a:rPr>
              <a:t>Directors (Host bus adapter card)</a:t>
            </a:r>
            <a:r>
              <a:rPr lang="en-GB" dirty="0">
                <a:solidFill>
                  <a:schemeClr val="bg1"/>
                </a:solidFill>
                <a:effectLst/>
                <a:latin typeface="+mj-lt"/>
                <a:ea typeface="Calibri" panose="020F0502020204030204" pitchFamily="34" charset="0"/>
                <a:cs typeface="Times New Roman" panose="02020603050405020304" pitchFamily="18" charset="0"/>
              </a:rPr>
              <a:t> </a:t>
            </a:r>
            <a:r>
              <a:rPr lang="en-GB" sz="1000" dirty="0">
                <a:solidFill>
                  <a:schemeClr val="bg1"/>
                </a:solidFill>
                <a:effectLst/>
                <a:latin typeface="+mj-lt"/>
                <a:ea typeface="Calibri" panose="020F0502020204030204" pitchFamily="34" charset="0"/>
                <a:cs typeface="Times New Roman" panose="02020603050405020304" pitchFamily="18" charset="0"/>
              </a:rPr>
              <a:t>[6]</a:t>
            </a:r>
          </a:p>
        </p:txBody>
      </p:sp>
      <p:sp>
        <p:nvSpPr>
          <p:cNvPr id="10" name="TextBox 9">
            <a:extLst>
              <a:ext uri="{FF2B5EF4-FFF2-40B4-BE49-F238E27FC236}">
                <a16:creationId xmlns:a16="http://schemas.microsoft.com/office/drawing/2014/main" id="{A9D0DEA7-589D-4A02-919F-4897F514B2C8}"/>
              </a:ext>
            </a:extLst>
          </p:cNvPr>
          <p:cNvSpPr txBox="1"/>
          <p:nvPr/>
        </p:nvSpPr>
        <p:spPr>
          <a:xfrm>
            <a:off x="7335232" y="5791221"/>
            <a:ext cx="884843" cy="246221"/>
          </a:xfrm>
          <a:prstGeom prst="rect">
            <a:avLst/>
          </a:prstGeom>
          <a:noFill/>
        </p:spPr>
        <p:txBody>
          <a:bodyPr wrap="square" rtlCol="0">
            <a:spAutoFit/>
          </a:bodyPr>
          <a:lstStyle/>
          <a:p>
            <a:r>
              <a:rPr lang="en-GB" sz="1000" dirty="0">
                <a:solidFill>
                  <a:schemeClr val="bg1"/>
                </a:solidFill>
                <a:latin typeface="+mj-lt"/>
              </a:rPr>
              <a:t>Source: [11]</a:t>
            </a:r>
          </a:p>
        </p:txBody>
      </p:sp>
      <p:pic>
        <p:nvPicPr>
          <p:cNvPr id="8" name="Content Placeholder 4">
            <a:extLst>
              <a:ext uri="{FF2B5EF4-FFF2-40B4-BE49-F238E27FC236}">
                <a16:creationId xmlns:a16="http://schemas.microsoft.com/office/drawing/2014/main" id="{9F54F9A3-D6D2-4240-9AC2-2D451F7B0A0D}"/>
              </a:ext>
            </a:extLst>
          </p:cNvPr>
          <p:cNvPicPr>
            <a:picLocks noChangeAspect="1"/>
          </p:cNvPicPr>
          <p:nvPr/>
        </p:nvPicPr>
        <p:blipFill>
          <a:blip r:embed="rId2"/>
          <a:stretch>
            <a:fillRect/>
          </a:stretch>
        </p:blipFill>
        <p:spPr>
          <a:xfrm>
            <a:off x="4666353" y="1281248"/>
            <a:ext cx="7116072" cy="4445037"/>
          </a:xfrm>
          <a:prstGeom prst="rect">
            <a:avLst/>
          </a:prstGeom>
        </p:spPr>
      </p:pic>
    </p:spTree>
    <p:extLst>
      <p:ext uri="{BB962C8B-B14F-4D97-AF65-F5344CB8AC3E}">
        <p14:creationId xmlns:p14="http://schemas.microsoft.com/office/powerpoint/2010/main" val="229083214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55810-9898-4ACF-91F2-92A59EC83E9B}"/>
              </a:ext>
            </a:extLst>
          </p:cNvPr>
          <p:cNvSpPr>
            <a:spLocks noGrp="1"/>
          </p:cNvSpPr>
          <p:nvPr>
            <p:ph type="title"/>
          </p:nvPr>
        </p:nvSpPr>
        <p:spPr>
          <a:xfrm>
            <a:off x="2343814" y="43233"/>
            <a:ext cx="6178749" cy="1325563"/>
          </a:xfrm>
        </p:spPr>
        <p:txBody>
          <a:bodyPr/>
          <a:lstStyle/>
          <a:p>
            <a:r>
              <a:rPr lang="en-GB" dirty="0"/>
              <a:t>SAN switch features</a:t>
            </a:r>
          </a:p>
        </p:txBody>
      </p:sp>
      <p:sp>
        <p:nvSpPr>
          <p:cNvPr id="3" name="Text Placeholder 2">
            <a:extLst>
              <a:ext uri="{FF2B5EF4-FFF2-40B4-BE49-F238E27FC236}">
                <a16:creationId xmlns:a16="http://schemas.microsoft.com/office/drawing/2014/main" id="{7FE9A9E6-B194-4ABB-8E08-C1D6158DD226}"/>
              </a:ext>
            </a:extLst>
          </p:cNvPr>
          <p:cNvSpPr>
            <a:spLocks noGrp="1"/>
          </p:cNvSpPr>
          <p:nvPr>
            <p:ph type="body" idx="1"/>
          </p:nvPr>
        </p:nvSpPr>
        <p:spPr>
          <a:xfrm>
            <a:off x="186528" y="1122656"/>
            <a:ext cx="8549098" cy="561666"/>
          </a:xfrm>
        </p:spPr>
        <p:txBody>
          <a:bodyPr>
            <a:noAutofit/>
          </a:bodyPr>
          <a:lstStyle/>
          <a:p>
            <a:r>
              <a:rPr lang="en-GB" b="0" i="0" dirty="0">
                <a:solidFill>
                  <a:schemeClr val="bg1"/>
                </a:solidFill>
                <a:effectLst/>
                <a:latin typeface="+mj-lt"/>
              </a:rPr>
              <a:t>Cisco MDS 9396S 16G Multilayer Fabric Switch</a:t>
            </a:r>
          </a:p>
        </p:txBody>
      </p:sp>
      <p:sp>
        <p:nvSpPr>
          <p:cNvPr id="13" name="TextBox 12">
            <a:extLst>
              <a:ext uri="{FF2B5EF4-FFF2-40B4-BE49-F238E27FC236}">
                <a16:creationId xmlns:a16="http://schemas.microsoft.com/office/drawing/2014/main" id="{C656E315-7C03-4824-9631-608EECDEB88A}"/>
              </a:ext>
            </a:extLst>
          </p:cNvPr>
          <p:cNvSpPr txBox="1"/>
          <p:nvPr/>
        </p:nvSpPr>
        <p:spPr>
          <a:xfrm>
            <a:off x="177747" y="1840051"/>
            <a:ext cx="11203426" cy="1477328"/>
          </a:xfrm>
          <a:prstGeom prst="rect">
            <a:avLst/>
          </a:prstGeom>
          <a:noFill/>
        </p:spPr>
        <p:txBody>
          <a:bodyPr wrap="square">
            <a:spAutoFit/>
          </a:bodyPr>
          <a:lstStyle/>
          <a:p>
            <a:pPr algn="l" fontAlgn="base"/>
            <a:r>
              <a:rPr lang="en-GB" b="0" i="0" dirty="0">
                <a:solidFill>
                  <a:schemeClr val="bg1"/>
                </a:solidFill>
                <a:effectLst/>
                <a:latin typeface="+mj-lt"/>
              </a:rPr>
              <a:t>Performance:</a:t>
            </a:r>
          </a:p>
          <a:p>
            <a:pPr lvl="1" fontAlgn="base">
              <a:buFont typeface="Arial" panose="020B0604020202020204" pitchFamily="34" charset="0"/>
              <a:buChar char="•"/>
            </a:pPr>
            <a:r>
              <a:rPr lang="en-GB" b="0" i="0" dirty="0">
                <a:solidFill>
                  <a:schemeClr val="bg1"/>
                </a:solidFill>
                <a:effectLst/>
                <a:latin typeface="+mj-lt"/>
              </a:rPr>
              <a:t> Port speed: 2/4/8/10/16-Gbps autosensing with 16-Gbps of dedicated bandwidth per port</a:t>
            </a:r>
          </a:p>
          <a:p>
            <a:pPr lvl="1" fontAlgn="base">
              <a:buFont typeface="Arial" panose="020B0604020202020204" pitchFamily="34" charset="0"/>
              <a:buChar char="•"/>
            </a:pPr>
            <a:r>
              <a:rPr lang="en-GB" b="0" i="0" dirty="0">
                <a:solidFill>
                  <a:schemeClr val="bg1"/>
                </a:solidFill>
                <a:effectLst/>
                <a:latin typeface="+mj-lt"/>
              </a:rPr>
              <a:t> Buffer credits (or BBCs): Up to 500 per port without Enterprise license and up to 4095 per port with optional Enterprise license</a:t>
            </a:r>
          </a:p>
          <a:p>
            <a:pPr lvl="1" fontAlgn="base">
              <a:buFont typeface="Arial" panose="020B0604020202020204" pitchFamily="34" charset="0"/>
              <a:buChar char="•"/>
            </a:pPr>
            <a:r>
              <a:rPr lang="en-GB" b="0" i="0" dirty="0">
                <a:solidFill>
                  <a:schemeClr val="bg1"/>
                </a:solidFill>
                <a:effectLst/>
                <a:latin typeface="+mj-lt"/>
              </a:rPr>
              <a:t> Port Channel: Up to 16 physical links</a:t>
            </a:r>
            <a:endParaRPr lang="en-GB" dirty="0">
              <a:solidFill>
                <a:schemeClr val="bg1"/>
              </a:solidFill>
              <a:latin typeface="+mj-lt"/>
            </a:endParaRPr>
          </a:p>
        </p:txBody>
      </p:sp>
      <p:sp>
        <p:nvSpPr>
          <p:cNvPr id="9" name="TextBox 8">
            <a:extLst>
              <a:ext uri="{FF2B5EF4-FFF2-40B4-BE49-F238E27FC236}">
                <a16:creationId xmlns:a16="http://schemas.microsoft.com/office/drawing/2014/main" id="{E5846429-8606-4908-A978-F2276355A746}"/>
              </a:ext>
            </a:extLst>
          </p:cNvPr>
          <p:cNvSpPr txBox="1"/>
          <p:nvPr/>
        </p:nvSpPr>
        <p:spPr>
          <a:xfrm>
            <a:off x="186528" y="3540622"/>
            <a:ext cx="8717774" cy="1785104"/>
          </a:xfrm>
          <a:prstGeom prst="rect">
            <a:avLst/>
          </a:prstGeom>
          <a:noFill/>
        </p:spPr>
        <p:txBody>
          <a:bodyPr wrap="square" rtlCol="0">
            <a:spAutoFit/>
          </a:bodyPr>
          <a:lstStyle/>
          <a:p>
            <a:pPr marR="38100" algn="l" fontAlgn="base">
              <a:spcBef>
                <a:spcPts val="300"/>
              </a:spcBef>
              <a:spcAft>
                <a:spcPts val="300"/>
              </a:spcAft>
            </a:pPr>
            <a:r>
              <a:rPr lang="en-GB" b="0" i="0" u="none" strike="noStrike" dirty="0">
                <a:solidFill>
                  <a:schemeClr val="bg1"/>
                </a:solidFill>
                <a:effectLst/>
                <a:latin typeface="+mj-lt"/>
              </a:rPr>
              <a:t>Security:</a:t>
            </a:r>
          </a:p>
          <a:p>
            <a:pPr marL="742950" marR="38100" lvl="1" indent="-285750" fontAlgn="base">
              <a:spcBef>
                <a:spcPts val="300"/>
              </a:spcBef>
              <a:spcAft>
                <a:spcPts val="300"/>
              </a:spcAft>
              <a:buFont typeface="Arial" panose="020B0604020202020204" pitchFamily="34" charset="0"/>
              <a:buChar char="•"/>
            </a:pPr>
            <a:r>
              <a:rPr lang="en-GB" b="0" i="0" u="none" strike="noStrike" dirty="0">
                <a:solidFill>
                  <a:schemeClr val="bg1"/>
                </a:solidFill>
                <a:effectLst/>
                <a:latin typeface="+mj-lt"/>
              </a:rPr>
              <a:t>VSAN Fabric Isolation</a:t>
            </a:r>
          </a:p>
          <a:p>
            <a:pPr marL="742950" marR="38100" lvl="1" indent="-285750" fontAlgn="base">
              <a:spcBef>
                <a:spcPts val="300"/>
              </a:spcBef>
              <a:spcAft>
                <a:spcPts val="300"/>
              </a:spcAft>
              <a:buFont typeface="Arial" panose="020B0604020202020204" pitchFamily="34" charset="0"/>
              <a:buChar char="•"/>
            </a:pPr>
            <a:r>
              <a:rPr lang="en-GB" dirty="0">
                <a:solidFill>
                  <a:schemeClr val="bg1"/>
                </a:solidFill>
                <a:latin typeface="+mj-lt"/>
              </a:rPr>
              <a:t>Hardware zoning by ACLs</a:t>
            </a:r>
          </a:p>
          <a:p>
            <a:pPr marL="742950" marR="38100" lvl="1" indent="-285750" fontAlgn="base">
              <a:spcBef>
                <a:spcPts val="300"/>
              </a:spcBef>
              <a:spcAft>
                <a:spcPts val="300"/>
              </a:spcAft>
              <a:buFont typeface="Arial" panose="020B0604020202020204" pitchFamily="34" charset="0"/>
              <a:buChar char="•"/>
            </a:pPr>
            <a:r>
              <a:rPr lang="en-GB" b="0" i="0" u="none" strike="noStrike" dirty="0">
                <a:solidFill>
                  <a:schemeClr val="bg1"/>
                </a:solidFill>
                <a:effectLst/>
                <a:latin typeface="+mj-lt"/>
              </a:rPr>
              <a:t>Fibre Channel Security Protocol (FC-SP) switch-to-switch authentication</a:t>
            </a:r>
          </a:p>
          <a:p>
            <a:pPr marL="742950" marR="38100" lvl="1" indent="-285750" fontAlgn="base">
              <a:spcBef>
                <a:spcPts val="300"/>
              </a:spcBef>
              <a:spcAft>
                <a:spcPts val="300"/>
              </a:spcAft>
              <a:buFont typeface="Arial" panose="020B0604020202020204" pitchFamily="34" charset="0"/>
              <a:buChar char="•"/>
            </a:pPr>
            <a:r>
              <a:rPr lang="en-GB" dirty="0">
                <a:solidFill>
                  <a:schemeClr val="bg1"/>
                </a:solidFill>
                <a:latin typeface="+mj-lt"/>
              </a:rPr>
              <a:t>FC-SP host-to-host authentication </a:t>
            </a:r>
            <a:r>
              <a:rPr lang="en-GB" sz="1000" dirty="0">
                <a:solidFill>
                  <a:schemeClr val="bg1"/>
                </a:solidFill>
                <a:latin typeface="+mj-lt"/>
              </a:rPr>
              <a:t>[14]</a:t>
            </a:r>
          </a:p>
        </p:txBody>
      </p:sp>
      <p:pic>
        <p:nvPicPr>
          <p:cNvPr id="14" name="Picture 13" descr="A picture containing text, electronics, circuit&#10;&#10;Description automatically generated">
            <a:extLst>
              <a:ext uri="{FF2B5EF4-FFF2-40B4-BE49-F238E27FC236}">
                <a16:creationId xmlns:a16="http://schemas.microsoft.com/office/drawing/2014/main" id="{90B0E2B6-7814-4398-AC78-6FB62DD78C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9657" y="4994275"/>
            <a:ext cx="6085811" cy="1664778"/>
          </a:xfrm>
          <a:prstGeom prst="rect">
            <a:avLst/>
          </a:prstGeom>
        </p:spPr>
      </p:pic>
      <p:sp>
        <p:nvSpPr>
          <p:cNvPr id="15" name="TextBox 14">
            <a:extLst>
              <a:ext uri="{FF2B5EF4-FFF2-40B4-BE49-F238E27FC236}">
                <a16:creationId xmlns:a16="http://schemas.microsoft.com/office/drawing/2014/main" id="{90DE671F-2CF9-4DCD-A449-1AB4C3295F08}"/>
              </a:ext>
            </a:extLst>
          </p:cNvPr>
          <p:cNvSpPr txBox="1"/>
          <p:nvPr/>
        </p:nvSpPr>
        <p:spPr>
          <a:xfrm>
            <a:off x="7581530" y="6656268"/>
            <a:ext cx="1722268" cy="246221"/>
          </a:xfrm>
          <a:prstGeom prst="rect">
            <a:avLst/>
          </a:prstGeom>
          <a:noFill/>
        </p:spPr>
        <p:txBody>
          <a:bodyPr wrap="square" rtlCol="0">
            <a:spAutoFit/>
          </a:bodyPr>
          <a:lstStyle/>
          <a:p>
            <a:r>
              <a:rPr lang="en-GB" sz="1000" dirty="0">
                <a:solidFill>
                  <a:schemeClr val="bg1"/>
                </a:solidFill>
                <a:latin typeface="+mj-lt"/>
              </a:rPr>
              <a:t>Source: [14]</a:t>
            </a:r>
          </a:p>
        </p:txBody>
      </p:sp>
    </p:spTree>
    <p:extLst>
      <p:ext uri="{BB962C8B-B14F-4D97-AF65-F5344CB8AC3E}">
        <p14:creationId xmlns:p14="http://schemas.microsoft.com/office/powerpoint/2010/main" val="4194000799"/>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121A89-5214-4C9B-9908-197F4B41DF6C}"/>
              </a:ext>
            </a:extLst>
          </p:cNvPr>
          <p:cNvSpPr txBox="1"/>
          <p:nvPr/>
        </p:nvSpPr>
        <p:spPr>
          <a:xfrm>
            <a:off x="1136341" y="115410"/>
            <a:ext cx="6915706" cy="769441"/>
          </a:xfrm>
          <a:prstGeom prst="rect">
            <a:avLst/>
          </a:prstGeom>
          <a:noFill/>
        </p:spPr>
        <p:txBody>
          <a:bodyPr wrap="square" rtlCol="0">
            <a:spAutoFit/>
          </a:bodyPr>
          <a:lstStyle/>
          <a:p>
            <a:r>
              <a:rPr lang="en-GB" sz="4400" dirty="0">
                <a:solidFill>
                  <a:schemeClr val="bg1"/>
                </a:solidFill>
                <a:latin typeface="+mj-lt"/>
              </a:rPr>
              <a:t>Protocols in SAN</a:t>
            </a:r>
          </a:p>
        </p:txBody>
      </p:sp>
      <p:sp>
        <p:nvSpPr>
          <p:cNvPr id="3" name="TextBox 2">
            <a:extLst>
              <a:ext uri="{FF2B5EF4-FFF2-40B4-BE49-F238E27FC236}">
                <a16:creationId xmlns:a16="http://schemas.microsoft.com/office/drawing/2014/main" id="{B1377B81-88B6-4F18-A1C7-32398EFAD4AA}"/>
              </a:ext>
            </a:extLst>
          </p:cNvPr>
          <p:cNvSpPr txBox="1"/>
          <p:nvPr/>
        </p:nvSpPr>
        <p:spPr>
          <a:xfrm>
            <a:off x="1136341" y="1262859"/>
            <a:ext cx="8059593" cy="1380699"/>
          </a:xfrm>
          <a:prstGeom prst="rect">
            <a:avLst/>
          </a:prstGeom>
          <a:noFill/>
        </p:spPr>
        <p:txBody>
          <a:bodyPr wrap="square" rtlCol="0">
            <a:spAutoFit/>
          </a:bodyPr>
          <a:lstStyle/>
          <a:p>
            <a:pPr marL="171450" indent="-171450">
              <a:lnSpc>
                <a:spcPct val="104000"/>
              </a:lnSpc>
              <a:spcBef>
                <a:spcPts val="500"/>
              </a:spcBef>
              <a:spcAft>
                <a:spcPts val="800"/>
              </a:spcAft>
              <a:buSzPts val="1000"/>
              <a:buFont typeface="Courier New" panose="02070309020205020404" pitchFamily="49" charset="0"/>
              <a:buChar char="o"/>
              <a:tabLst>
                <a:tab pos="914400" algn="l"/>
              </a:tabLst>
            </a:pPr>
            <a:r>
              <a:rPr lang="en-GB" b="1" dirty="0">
                <a:solidFill>
                  <a:schemeClr val="bg1"/>
                </a:solidFill>
                <a:effectLst/>
                <a:latin typeface="+mj-lt"/>
                <a:ea typeface="Calibri" panose="020F0502020204030204" pitchFamily="34" charset="0"/>
                <a:cs typeface="Times New Roman" panose="02020603050405020304" pitchFamily="18" charset="0"/>
              </a:rPr>
              <a:t>Fibre Channel (FC):</a:t>
            </a:r>
            <a:endParaRPr lang="en-GB"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sz="1600" dirty="0">
                <a:solidFill>
                  <a:schemeClr val="bg1"/>
                </a:solidFill>
                <a:effectLst/>
                <a:latin typeface="+mj-lt"/>
                <a:ea typeface="Times New Roman" panose="02020603050405020304" pitchFamily="18" charset="0"/>
              </a:rPr>
              <a:t>In this implementation high-speed fibre switches used. This due to the fast transfer of data.</a:t>
            </a:r>
          </a:p>
          <a:p>
            <a:endParaRPr lang="en-GB" dirty="0"/>
          </a:p>
        </p:txBody>
      </p:sp>
      <p:sp>
        <p:nvSpPr>
          <p:cNvPr id="4" name="TextBox 3">
            <a:extLst>
              <a:ext uri="{FF2B5EF4-FFF2-40B4-BE49-F238E27FC236}">
                <a16:creationId xmlns:a16="http://schemas.microsoft.com/office/drawing/2014/main" id="{C2AB7931-F74D-4E13-9DAD-96CDC94C4FCC}"/>
              </a:ext>
            </a:extLst>
          </p:cNvPr>
          <p:cNvSpPr txBox="1"/>
          <p:nvPr/>
        </p:nvSpPr>
        <p:spPr>
          <a:xfrm>
            <a:off x="1136341" y="2360390"/>
            <a:ext cx="8059593" cy="1380699"/>
          </a:xfrm>
          <a:prstGeom prst="rect">
            <a:avLst/>
          </a:prstGeom>
          <a:noFill/>
        </p:spPr>
        <p:txBody>
          <a:bodyPr wrap="square" rtlCol="0">
            <a:spAutoFit/>
          </a:bodyPr>
          <a:lstStyle/>
          <a:p>
            <a:pPr marL="171450" indent="-171450">
              <a:lnSpc>
                <a:spcPct val="104000"/>
              </a:lnSpc>
              <a:spcBef>
                <a:spcPts val="500"/>
              </a:spcBef>
              <a:spcAft>
                <a:spcPts val="800"/>
              </a:spcAft>
              <a:buSzPts val="1000"/>
              <a:buFont typeface="Courier New" panose="02070309020205020404" pitchFamily="49" charset="0"/>
              <a:buChar char="o"/>
              <a:tabLst>
                <a:tab pos="914400" algn="l"/>
              </a:tabLst>
            </a:pPr>
            <a:r>
              <a:rPr lang="en-GB" b="1" dirty="0">
                <a:solidFill>
                  <a:schemeClr val="bg1"/>
                </a:solidFill>
                <a:effectLst/>
                <a:latin typeface="+mj-lt"/>
                <a:ea typeface="Calibri" panose="020F0502020204030204" pitchFamily="34" charset="0"/>
                <a:cs typeface="Times New Roman" panose="02020603050405020304" pitchFamily="18" charset="0"/>
              </a:rPr>
              <a:t>ISCSI implementation:</a:t>
            </a:r>
            <a:endParaRPr lang="en-GB"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sz="1600" dirty="0">
                <a:solidFill>
                  <a:schemeClr val="bg1"/>
                </a:solidFill>
                <a:effectLst/>
                <a:latin typeface="+mj-lt"/>
                <a:ea typeface="Times New Roman" panose="02020603050405020304" pitchFamily="18" charset="0"/>
              </a:rPr>
              <a:t>ISCSI stands for an internet small computer system interface. This is a low-cost implementation based on low-cost IP networks</a:t>
            </a:r>
            <a:r>
              <a:rPr lang="en-GB" sz="1200" dirty="0">
                <a:solidFill>
                  <a:srgbClr val="555555"/>
                </a:solidFill>
                <a:effectLst/>
                <a:latin typeface="Segoe UI" panose="020B0502040204020203"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906AC60F-20A5-4497-8C82-08DE093BA1A4}"/>
              </a:ext>
            </a:extLst>
          </p:cNvPr>
          <p:cNvSpPr txBox="1"/>
          <p:nvPr/>
        </p:nvSpPr>
        <p:spPr>
          <a:xfrm>
            <a:off x="1136341" y="3551858"/>
            <a:ext cx="8059594" cy="1221681"/>
          </a:xfrm>
          <a:prstGeom prst="rect">
            <a:avLst/>
          </a:prstGeom>
          <a:noFill/>
        </p:spPr>
        <p:txBody>
          <a:bodyPr wrap="square" rtlCol="0">
            <a:spAutoFit/>
          </a:bodyPr>
          <a:lstStyle/>
          <a:p>
            <a:pPr marL="171450" indent="-171450">
              <a:lnSpc>
                <a:spcPct val="104000"/>
              </a:lnSpc>
              <a:spcBef>
                <a:spcPts val="500"/>
              </a:spcBef>
              <a:spcAft>
                <a:spcPts val="800"/>
              </a:spcAft>
              <a:buSzPts val="1000"/>
              <a:buFont typeface="Courier New" panose="02070309020205020404" pitchFamily="49" charset="0"/>
              <a:buChar char="o"/>
              <a:tabLst>
                <a:tab pos="914400" algn="l"/>
              </a:tabLst>
            </a:pPr>
            <a:r>
              <a:rPr lang="en-GB" b="1" dirty="0">
                <a:solidFill>
                  <a:schemeClr val="bg1"/>
                </a:solidFill>
                <a:effectLst/>
                <a:latin typeface="+mj-lt"/>
                <a:ea typeface="Calibri" panose="020F0502020204030204" pitchFamily="34" charset="0"/>
                <a:cs typeface="Times New Roman" panose="02020603050405020304" pitchFamily="18" charset="0"/>
              </a:rPr>
              <a:t>Fibre Channel over Ethernet (</a:t>
            </a:r>
            <a:r>
              <a:rPr lang="en-GB" b="1" dirty="0" err="1">
                <a:solidFill>
                  <a:schemeClr val="bg1"/>
                </a:solidFill>
                <a:effectLst/>
                <a:latin typeface="+mj-lt"/>
                <a:ea typeface="Calibri" panose="020F0502020204030204" pitchFamily="34" charset="0"/>
                <a:cs typeface="Times New Roman" panose="02020603050405020304" pitchFamily="18" charset="0"/>
              </a:rPr>
              <a:t>FCoE</a:t>
            </a:r>
            <a:r>
              <a:rPr lang="en-GB" b="1" dirty="0">
                <a:solidFill>
                  <a:schemeClr val="bg1"/>
                </a:solidFill>
                <a:effectLst/>
                <a:latin typeface="+mj-lt"/>
                <a:ea typeface="Calibri" panose="020F0502020204030204" pitchFamily="34" charset="0"/>
                <a:cs typeface="Times New Roman" panose="02020603050405020304" pitchFamily="18" charset="0"/>
              </a:rPr>
              <a:t>):</a:t>
            </a:r>
            <a:endParaRPr lang="en-GB" dirty="0">
              <a:solidFill>
                <a:schemeClr val="bg1"/>
              </a:solidFill>
              <a:effectLst/>
              <a:latin typeface="+mj-lt"/>
              <a:ea typeface="Calibri" panose="020F0502020204030204" pitchFamily="34" charset="0"/>
              <a:cs typeface="Times New Roman" panose="02020603050405020304" pitchFamily="18" charset="0"/>
            </a:endParaRPr>
          </a:p>
          <a:p>
            <a:r>
              <a:rPr lang="en-GB" sz="1600" dirty="0">
                <a:solidFill>
                  <a:schemeClr val="bg1"/>
                </a:solidFill>
                <a:effectLst/>
                <a:latin typeface="+mj-lt"/>
                <a:ea typeface="Calibri" panose="020F0502020204030204" pitchFamily="34" charset="0"/>
              </a:rPr>
              <a:t>It has a low marketplace share (much less than five%). Like ISCSI, it places an FC body inside an Ethernet datagram and delivers signals through using an IP ethernet network</a:t>
            </a:r>
            <a:r>
              <a:rPr lang="en-GB" sz="1100" dirty="0">
                <a:solidFill>
                  <a:srgbClr val="555555"/>
                </a:solidFill>
                <a:effectLst/>
                <a:latin typeface="Segoe UI" panose="020B0502040204020203" pitchFamily="34" charset="0"/>
                <a:ea typeface="Calibri" panose="020F0502020204030204" pitchFamily="34" charset="0"/>
              </a:rPr>
              <a:t>.</a:t>
            </a:r>
            <a:endParaRPr lang="en-GB" dirty="0"/>
          </a:p>
        </p:txBody>
      </p:sp>
      <p:sp>
        <p:nvSpPr>
          <p:cNvPr id="6" name="TextBox 5">
            <a:extLst>
              <a:ext uri="{FF2B5EF4-FFF2-40B4-BE49-F238E27FC236}">
                <a16:creationId xmlns:a16="http://schemas.microsoft.com/office/drawing/2014/main" id="{5275633C-E3D4-47F7-827B-9ED1022CE639}"/>
              </a:ext>
            </a:extLst>
          </p:cNvPr>
          <p:cNvSpPr txBox="1"/>
          <p:nvPr/>
        </p:nvSpPr>
        <p:spPr>
          <a:xfrm>
            <a:off x="1136341" y="4916900"/>
            <a:ext cx="8059593" cy="1714124"/>
          </a:xfrm>
          <a:prstGeom prst="rect">
            <a:avLst/>
          </a:prstGeom>
          <a:noFill/>
        </p:spPr>
        <p:txBody>
          <a:bodyPr wrap="square" rtlCol="0">
            <a:spAutoFit/>
          </a:bodyPr>
          <a:lstStyle/>
          <a:p>
            <a:pPr marL="171450" indent="-171450">
              <a:lnSpc>
                <a:spcPct val="104000"/>
              </a:lnSpc>
              <a:spcBef>
                <a:spcPts val="500"/>
              </a:spcBef>
              <a:spcAft>
                <a:spcPts val="800"/>
              </a:spcAft>
              <a:buSzPts val="1000"/>
              <a:buFont typeface="Courier New" panose="02070309020205020404" pitchFamily="49" charset="0"/>
              <a:buChar char="o"/>
              <a:tabLst>
                <a:tab pos="914400" algn="l"/>
              </a:tabLst>
            </a:pPr>
            <a:r>
              <a:rPr lang="en-GB" b="1" dirty="0">
                <a:solidFill>
                  <a:schemeClr val="bg1"/>
                </a:solidFill>
                <a:effectLst/>
                <a:latin typeface="+mj-lt"/>
                <a:ea typeface="Calibri" panose="020F0502020204030204" pitchFamily="34" charset="0"/>
                <a:cs typeface="Times New Roman" panose="02020603050405020304" pitchFamily="18" charset="0"/>
              </a:rPr>
              <a:t>Non-unstable memory explicit over Fibre Channel (FC-</a:t>
            </a:r>
            <a:r>
              <a:rPr lang="en-GB" b="1" dirty="0" err="1">
                <a:solidFill>
                  <a:schemeClr val="bg1"/>
                </a:solidFill>
                <a:effectLst/>
                <a:latin typeface="+mj-lt"/>
                <a:ea typeface="Calibri" panose="020F0502020204030204" pitchFamily="34" charset="0"/>
                <a:cs typeface="Times New Roman" panose="02020603050405020304" pitchFamily="18" charset="0"/>
              </a:rPr>
              <a:t>NVMe</a:t>
            </a:r>
            <a:r>
              <a:rPr lang="en-GB" b="1" dirty="0">
                <a:solidFill>
                  <a:schemeClr val="bg1"/>
                </a:solidFill>
                <a:effectLst/>
                <a:latin typeface="+mj-lt"/>
                <a:ea typeface="Calibri" panose="020F0502020204030204" pitchFamily="34" charset="0"/>
                <a:cs typeface="Times New Roman" panose="02020603050405020304" pitchFamily="18" charset="0"/>
              </a:rPr>
              <a:t>):</a:t>
            </a:r>
            <a:endParaRPr lang="en-GB" dirty="0">
              <a:solidFill>
                <a:schemeClr val="bg1"/>
              </a:solidFill>
              <a:effectLst/>
              <a:latin typeface="+mj-lt"/>
              <a:ea typeface="Calibri" panose="020F0502020204030204" pitchFamily="34" charset="0"/>
              <a:cs typeface="Times New Roman" panose="02020603050405020304" pitchFamily="18" charset="0"/>
            </a:endParaRPr>
          </a:p>
          <a:p>
            <a:r>
              <a:rPr lang="en-GB" sz="1600" dirty="0" err="1">
                <a:solidFill>
                  <a:schemeClr val="bg1"/>
                </a:solidFill>
                <a:effectLst/>
                <a:latin typeface="+mj-lt"/>
                <a:ea typeface="Calibri" panose="020F0502020204030204" pitchFamily="34" charset="0"/>
              </a:rPr>
              <a:t>NVMe</a:t>
            </a:r>
            <a:r>
              <a:rPr lang="en-GB" sz="1600" dirty="0">
                <a:solidFill>
                  <a:schemeClr val="bg1"/>
                </a:solidFill>
                <a:effectLst/>
                <a:latin typeface="+mj-lt"/>
                <a:ea typeface="Calibri" panose="020F0502020204030204" pitchFamily="34" charset="0"/>
              </a:rPr>
              <a:t>, an interface protocol, is used to get admission to flash storage thru the PCI express (PCIe) bus. It helps several parallel queues and each of them is able to support tens of thousands of concurrent instructions. That is unique from conventional all-flash architectures supporting the handiest one serial command queue. </a:t>
            </a:r>
            <a:r>
              <a:rPr lang="en-GB" sz="1000" dirty="0">
                <a:solidFill>
                  <a:schemeClr val="bg1"/>
                </a:solidFill>
                <a:effectLst/>
                <a:latin typeface="+mj-lt"/>
                <a:ea typeface="Calibri" panose="020F0502020204030204" pitchFamily="34" charset="0"/>
              </a:rPr>
              <a:t>[10]</a:t>
            </a:r>
            <a:endParaRPr lang="en-GB" sz="1000" dirty="0">
              <a:solidFill>
                <a:schemeClr val="bg1"/>
              </a:solidFill>
              <a:latin typeface="+mj-lt"/>
            </a:endParaRPr>
          </a:p>
        </p:txBody>
      </p:sp>
    </p:spTree>
    <p:extLst>
      <p:ext uri="{BB962C8B-B14F-4D97-AF65-F5344CB8AC3E}">
        <p14:creationId xmlns:p14="http://schemas.microsoft.com/office/powerpoint/2010/main" val="263807904"/>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9CC8FA-F07D-430D-860A-4EA5EB189ECB}"/>
              </a:ext>
            </a:extLst>
          </p:cNvPr>
          <p:cNvSpPr txBox="1"/>
          <p:nvPr/>
        </p:nvSpPr>
        <p:spPr>
          <a:xfrm>
            <a:off x="2170590" y="143808"/>
            <a:ext cx="7994342" cy="769441"/>
          </a:xfrm>
          <a:prstGeom prst="rect">
            <a:avLst/>
          </a:prstGeom>
          <a:noFill/>
        </p:spPr>
        <p:txBody>
          <a:bodyPr wrap="square">
            <a:spAutoFit/>
          </a:bodyPr>
          <a:lstStyle/>
          <a:p>
            <a:pPr algn="ctr"/>
            <a:r>
              <a:rPr lang="en-GB" sz="4400" dirty="0">
                <a:solidFill>
                  <a:srgbClr val="FFFFFF"/>
                </a:solidFill>
                <a:latin typeface="Posterama"/>
                <a:ea typeface="+mj-ea"/>
                <a:cs typeface="+mj-cs"/>
              </a:rPr>
              <a:t>Software</a:t>
            </a:r>
            <a:r>
              <a:rPr kumimoji="0" lang="en-GB" sz="4400" b="0" i="0" u="none" strike="noStrike" kern="1200" cap="none" spc="0" normalizeH="0" baseline="0" noProof="0" dirty="0">
                <a:ln>
                  <a:noFill/>
                </a:ln>
                <a:solidFill>
                  <a:srgbClr val="FFFFFF"/>
                </a:solidFill>
                <a:effectLst/>
                <a:uLnTx/>
                <a:uFillTx/>
                <a:latin typeface="Posterama"/>
                <a:ea typeface="+mj-ea"/>
                <a:cs typeface="+mj-cs"/>
              </a:rPr>
              <a:t> of SAN </a:t>
            </a:r>
            <a:endParaRPr lang="en-GB" sz="4400" dirty="0"/>
          </a:p>
        </p:txBody>
      </p:sp>
      <p:sp>
        <p:nvSpPr>
          <p:cNvPr id="7" name="TextBox 6">
            <a:extLst>
              <a:ext uri="{FF2B5EF4-FFF2-40B4-BE49-F238E27FC236}">
                <a16:creationId xmlns:a16="http://schemas.microsoft.com/office/drawing/2014/main" id="{D6F446E5-0829-467B-B195-AEBAD64184BA}"/>
              </a:ext>
            </a:extLst>
          </p:cNvPr>
          <p:cNvSpPr txBox="1"/>
          <p:nvPr/>
        </p:nvSpPr>
        <p:spPr>
          <a:xfrm>
            <a:off x="1131902" y="1303199"/>
            <a:ext cx="9565689" cy="923330"/>
          </a:xfrm>
          <a:prstGeom prst="rect">
            <a:avLst/>
          </a:prstGeom>
          <a:noFill/>
        </p:spPr>
        <p:txBody>
          <a:bodyPr wrap="square">
            <a:spAutoFit/>
          </a:bodyPr>
          <a:lstStyle/>
          <a:p>
            <a:pPr>
              <a:spcBef>
                <a:spcPts val="500"/>
              </a:spcBef>
              <a:spcAft>
                <a:spcPts val="500"/>
              </a:spcAft>
            </a:pPr>
            <a:r>
              <a:rPr lang="en-GB" sz="1800" dirty="0">
                <a:solidFill>
                  <a:schemeClr val="bg1"/>
                </a:solidFill>
                <a:effectLst/>
                <a:latin typeface="+mj-lt"/>
                <a:ea typeface="Times New Roman" panose="02020603050405020304" pitchFamily="18" charset="0"/>
              </a:rPr>
              <a:t>“The SAN software controls the interface between client servers, connectivity devices, and storage pools. It controls all SAN components and interconnection devices. It also manages the mapping storage devices, switches, and logical SAN partition.” </a:t>
            </a:r>
            <a:r>
              <a:rPr lang="en-GB" sz="1000" dirty="0">
                <a:solidFill>
                  <a:schemeClr val="bg1"/>
                </a:solidFill>
                <a:effectLst/>
                <a:latin typeface="+mj-lt"/>
                <a:ea typeface="Times New Roman" panose="02020603050405020304" pitchFamily="18" charset="0"/>
              </a:rPr>
              <a:t>[10]</a:t>
            </a:r>
          </a:p>
        </p:txBody>
      </p:sp>
      <p:sp>
        <p:nvSpPr>
          <p:cNvPr id="9" name="TextBox 8">
            <a:extLst>
              <a:ext uri="{FF2B5EF4-FFF2-40B4-BE49-F238E27FC236}">
                <a16:creationId xmlns:a16="http://schemas.microsoft.com/office/drawing/2014/main" id="{02E39F51-6A88-4BFD-89E5-B97C94A60F93}"/>
              </a:ext>
            </a:extLst>
          </p:cNvPr>
          <p:cNvSpPr txBox="1"/>
          <p:nvPr/>
        </p:nvSpPr>
        <p:spPr>
          <a:xfrm>
            <a:off x="1219200" y="2419350"/>
            <a:ext cx="9163050" cy="3606115"/>
          </a:xfrm>
          <a:prstGeom prst="rect">
            <a:avLst/>
          </a:prstGeom>
          <a:noFill/>
        </p:spPr>
        <p:txBody>
          <a:bodyPr wrap="square">
            <a:spAutoFit/>
          </a:bodyPr>
          <a:lstStyle/>
          <a:p>
            <a:pPr>
              <a:lnSpc>
                <a:spcPts val="2005"/>
              </a:lnSpc>
              <a:spcBef>
                <a:spcPts val="1800"/>
              </a:spcBef>
              <a:spcAft>
                <a:spcPts val="1800"/>
              </a:spcAft>
            </a:pPr>
            <a:r>
              <a:rPr lang="en-GB" sz="1800" dirty="0">
                <a:solidFill>
                  <a:schemeClr val="bg1"/>
                </a:solidFill>
                <a:effectLst/>
                <a:latin typeface="+mj-lt"/>
                <a:ea typeface="Times New Roman" panose="02020603050405020304" pitchFamily="18" charset="0"/>
              </a:rPr>
              <a:t>Some of the most meaningful practices will use SAN monitoring and reporting. Administrators should take the time to review metrics or key performance indicators (KPIs) in several areas of the SAN:</a:t>
            </a:r>
            <a:endParaRPr lang="en-GB" sz="1600" dirty="0">
              <a:solidFill>
                <a:schemeClr val="bg1"/>
              </a:solidFill>
              <a:effectLst/>
              <a:latin typeface="+mj-lt"/>
              <a:ea typeface="Times New Roman" panose="02020603050405020304" pitchFamily="18" charset="0"/>
            </a:endParaRPr>
          </a:p>
          <a:p>
            <a:pPr marL="342900" lvl="0" indent="-342900" fontAlgn="auto">
              <a:lnSpc>
                <a:spcPts val="2005"/>
              </a:lnSpc>
              <a:spcBef>
                <a:spcPts val="750"/>
              </a:spcBef>
              <a:spcAft>
                <a:spcPts val="750"/>
              </a:spcAft>
              <a:buSzPts val="1000"/>
              <a:buFont typeface="Symbol" panose="05050102010706020507" pitchFamily="18" charset="2"/>
              <a:buChar char=""/>
              <a:tabLst>
                <a:tab pos="457200" algn="l"/>
              </a:tabLst>
            </a:pPr>
            <a:r>
              <a:rPr lang="en-GB" sz="1800" dirty="0">
                <a:solidFill>
                  <a:schemeClr val="bg1"/>
                </a:solidFill>
                <a:effectLst/>
                <a:latin typeface="+mj-lt"/>
                <a:ea typeface="Calibri" panose="020F0502020204030204" pitchFamily="34" charset="0"/>
                <a:cs typeface="Times New Roman" panose="02020603050405020304" pitchFamily="18" charset="0"/>
              </a:rPr>
              <a:t>any KPIs related to specific storage array subsystems, such as the read/write throughput for every array;</a:t>
            </a:r>
            <a:endParaRPr lang="en-GB" sz="1400" dirty="0">
              <a:solidFill>
                <a:schemeClr val="bg1"/>
              </a:solidFill>
              <a:effectLst/>
              <a:latin typeface="+mj-lt"/>
              <a:ea typeface="Calibri" panose="020F0502020204030204" pitchFamily="34" charset="0"/>
              <a:cs typeface="Times New Roman" panose="02020603050405020304" pitchFamily="18" charset="0"/>
            </a:endParaRPr>
          </a:p>
          <a:p>
            <a:pPr marL="342900" lvl="0" indent="-342900" fontAlgn="auto">
              <a:lnSpc>
                <a:spcPts val="2005"/>
              </a:lnSpc>
              <a:spcBef>
                <a:spcPts val="750"/>
              </a:spcBef>
              <a:spcAft>
                <a:spcPts val="750"/>
              </a:spcAft>
              <a:buSzPts val="1000"/>
              <a:buFont typeface="Symbol" panose="05050102010706020507" pitchFamily="18" charset="2"/>
              <a:buChar char=""/>
              <a:tabLst>
                <a:tab pos="457200" algn="l"/>
              </a:tabLst>
            </a:pPr>
            <a:r>
              <a:rPr lang="en-GB" sz="1800" dirty="0">
                <a:solidFill>
                  <a:schemeClr val="bg1"/>
                </a:solidFill>
                <a:effectLst/>
                <a:latin typeface="+mj-lt"/>
                <a:ea typeface="Calibri" panose="020F0502020204030204" pitchFamily="34" charset="0"/>
                <a:cs typeface="Times New Roman" panose="02020603050405020304" pitchFamily="18" charset="0"/>
              </a:rPr>
              <a:t>any KPIs related to the SAN fabric, or network, such as low or no buffer credits at a SAN switch or orphaned ports as zoning changes are implemented over time;</a:t>
            </a:r>
            <a:endParaRPr lang="en-GB" sz="1400" dirty="0">
              <a:solidFill>
                <a:schemeClr val="bg1"/>
              </a:solidFill>
              <a:effectLst/>
              <a:latin typeface="+mj-lt"/>
              <a:ea typeface="Calibri" panose="020F0502020204030204" pitchFamily="34" charset="0"/>
              <a:cs typeface="Times New Roman" panose="02020603050405020304" pitchFamily="18" charset="0"/>
            </a:endParaRPr>
          </a:p>
          <a:p>
            <a:pPr marL="342900" lvl="0" indent="-342900" fontAlgn="auto">
              <a:lnSpc>
                <a:spcPts val="2005"/>
              </a:lnSpc>
              <a:spcBef>
                <a:spcPts val="750"/>
              </a:spcBef>
              <a:spcAft>
                <a:spcPts val="750"/>
              </a:spcAft>
              <a:buSzPts val="1000"/>
              <a:buFont typeface="Symbol" panose="05050102010706020507" pitchFamily="18" charset="2"/>
              <a:buChar char=""/>
              <a:tabLst>
                <a:tab pos="457200" algn="l"/>
              </a:tabLst>
            </a:pPr>
            <a:r>
              <a:rPr lang="en-GB" sz="1800" dirty="0">
                <a:solidFill>
                  <a:schemeClr val="bg1"/>
                </a:solidFill>
                <a:effectLst/>
                <a:latin typeface="+mj-lt"/>
                <a:ea typeface="Calibri" panose="020F0502020204030204" pitchFamily="34" charset="0"/>
                <a:cs typeface="Times New Roman" panose="02020603050405020304" pitchFamily="18" charset="0"/>
              </a:rPr>
              <a:t>any KPIs related to host server I/O or workload performance, such as I/O throughput, for every virtual machine accessing the SAN; and</a:t>
            </a:r>
            <a:endParaRPr lang="en-GB" sz="1400" dirty="0">
              <a:solidFill>
                <a:schemeClr val="bg1"/>
              </a:solidFill>
              <a:effectLst/>
              <a:latin typeface="+mj-lt"/>
              <a:ea typeface="Calibri" panose="020F0502020204030204" pitchFamily="34" charset="0"/>
              <a:cs typeface="Times New Roman" panose="02020603050405020304" pitchFamily="18" charset="0"/>
            </a:endParaRPr>
          </a:p>
          <a:p>
            <a:pPr marL="342900" lvl="0" indent="-342900" fontAlgn="auto">
              <a:lnSpc>
                <a:spcPts val="2005"/>
              </a:lnSpc>
              <a:spcBef>
                <a:spcPts val="750"/>
              </a:spcBef>
              <a:spcAft>
                <a:spcPts val="750"/>
              </a:spcAft>
              <a:buSzPts val="1000"/>
              <a:buFont typeface="Symbol" panose="05050102010706020507" pitchFamily="18" charset="2"/>
              <a:buChar char=""/>
              <a:tabLst>
                <a:tab pos="457200" algn="l"/>
              </a:tabLst>
            </a:pPr>
            <a:r>
              <a:rPr lang="en-GB" sz="1800" dirty="0">
                <a:solidFill>
                  <a:schemeClr val="bg1"/>
                </a:solidFill>
                <a:effectLst/>
                <a:latin typeface="+mj-lt"/>
                <a:ea typeface="Calibri" panose="020F0502020204030204" pitchFamily="34" charset="0"/>
                <a:cs typeface="Times New Roman" panose="02020603050405020304" pitchFamily="18" charset="0"/>
              </a:rPr>
              <a:t>any KPIs related to SAN/LUN capacity - look for capacity trends or shortages. </a:t>
            </a:r>
            <a:r>
              <a:rPr lang="en-GB" sz="1000" dirty="0">
                <a:solidFill>
                  <a:schemeClr val="bg1"/>
                </a:solidFill>
                <a:effectLst/>
                <a:latin typeface="+mj-lt"/>
                <a:ea typeface="Calibri" panose="020F0502020204030204" pitchFamily="34" charset="0"/>
                <a:cs typeface="Times New Roman" panose="02020603050405020304" pitchFamily="18" charset="0"/>
              </a:rPr>
              <a:t>[12]</a:t>
            </a:r>
          </a:p>
        </p:txBody>
      </p:sp>
    </p:spTree>
    <p:extLst>
      <p:ext uri="{BB962C8B-B14F-4D97-AF65-F5344CB8AC3E}">
        <p14:creationId xmlns:p14="http://schemas.microsoft.com/office/powerpoint/2010/main" val="423888646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17F33-0BD7-4A46-8B4B-D5704196813C}"/>
              </a:ext>
            </a:extLst>
          </p:cNvPr>
          <p:cNvSpPr>
            <a:spLocks noGrp="1"/>
          </p:cNvSpPr>
          <p:nvPr>
            <p:ph type="title"/>
          </p:nvPr>
        </p:nvSpPr>
        <p:spPr>
          <a:xfrm>
            <a:off x="10289218" y="122068"/>
            <a:ext cx="1487397" cy="6358631"/>
          </a:xfrm>
        </p:spPr>
        <p:txBody>
          <a:bodyPr vert="wordArtVert" wrap="none">
            <a:normAutofit/>
          </a:bodyPr>
          <a:lstStyle/>
          <a:p>
            <a:r>
              <a:rPr lang="en-GB" sz="2800" dirty="0">
                <a:effectLst>
                  <a:outerShdw blurRad="50800" dist="50800" algn="ctr" rotWithShape="0">
                    <a:srgbClr val="000000">
                      <a:alpha val="43137"/>
                    </a:srgbClr>
                  </a:outerShdw>
                </a:effectLst>
              </a:rPr>
              <a:t>Main vendors</a:t>
            </a:r>
          </a:p>
        </p:txBody>
      </p:sp>
      <p:pic>
        <p:nvPicPr>
          <p:cNvPr id="5" name="Content Placeholder 4">
            <a:extLst>
              <a:ext uri="{FF2B5EF4-FFF2-40B4-BE49-F238E27FC236}">
                <a16:creationId xmlns:a16="http://schemas.microsoft.com/office/drawing/2014/main" id="{B29C6B65-24CE-43EF-8914-CAEF27BB757C}"/>
              </a:ext>
            </a:extLst>
          </p:cNvPr>
          <p:cNvPicPr>
            <a:picLocks noGrp="1" noChangeAspect="1"/>
          </p:cNvPicPr>
          <p:nvPr>
            <p:ph sz="half" idx="1"/>
          </p:nvPr>
        </p:nvPicPr>
        <p:blipFill rotWithShape="1">
          <a:blip r:embed="rId2"/>
          <a:srcRect l="8832" t="9711" r="7990" b="6915"/>
          <a:stretch/>
        </p:blipFill>
        <p:spPr>
          <a:xfrm>
            <a:off x="115409" y="122068"/>
            <a:ext cx="10076155" cy="6613863"/>
          </a:xfrm>
          <a:prstGeom prst="rect">
            <a:avLst/>
          </a:prstGeom>
        </p:spPr>
      </p:pic>
      <p:sp>
        <p:nvSpPr>
          <p:cNvPr id="6" name="TextBox 5">
            <a:extLst>
              <a:ext uri="{FF2B5EF4-FFF2-40B4-BE49-F238E27FC236}">
                <a16:creationId xmlns:a16="http://schemas.microsoft.com/office/drawing/2014/main" id="{B4C5212A-6DDA-4B32-9691-8CD1C836048B}"/>
              </a:ext>
            </a:extLst>
          </p:cNvPr>
          <p:cNvSpPr txBox="1"/>
          <p:nvPr/>
        </p:nvSpPr>
        <p:spPr>
          <a:xfrm>
            <a:off x="3421693" y="6366599"/>
            <a:ext cx="1487397" cy="246221"/>
          </a:xfrm>
          <a:prstGeom prst="rect">
            <a:avLst/>
          </a:prstGeom>
          <a:noFill/>
        </p:spPr>
        <p:txBody>
          <a:bodyPr wrap="square" rtlCol="0">
            <a:spAutoFit/>
          </a:bodyPr>
          <a:lstStyle/>
          <a:p>
            <a:r>
              <a:rPr lang="en-GB" sz="1000" dirty="0">
                <a:solidFill>
                  <a:schemeClr val="bg1"/>
                </a:solidFill>
                <a:latin typeface="+mj-lt"/>
              </a:rPr>
              <a:t>Source: [12]</a:t>
            </a:r>
          </a:p>
        </p:txBody>
      </p:sp>
    </p:spTree>
    <p:extLst>
      <p:ext uri="{BB962C8B-B14F-4D97-AF65-F5344CB8AC3E}">
        <p14:creationId xmlns:p14="http://schemas.microsoft.com/office/powerpoint/2010/main" val="1658297536"/>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5D0A99-B053-4D5D-941A-B14E080EAE06}"/>
              </a:ext>
            </a:extLst>
          </p:cNvPr>
          <p:cNvSpPr txBox="1"/>
          <p:nvPr/>
        </p:nvSpPr>
        <p:spPr>
          <a:xfrm>
            <a:off x="3038475" y="105846"/>
            <a:ext cx="6115050" cy="769441"/>
          </a:xfrm>
          <a:prstGeom prst="rect">
            <a:avLst/>
          </a:prstGeom>
          <a:noFill/>
        </p:spPr>
        <p:txBody>
          <a:bodyPr wrap="square">
            <a:spAutoFit/>
          </a:bodyPr>
          <a:lstStyle/>
          <a:p>
            <a:pPr algn="ctr"/>
            <a:r>
              <a:rPr kumimoji="0" lang="en-GB" sz="4400" b="0" i="0" u="none" strike="noStrike" kern="1200" cap="none" spc="0" normalizeH="0" baseline="0" noProof="0" dirty="0">
                <a:ln>
                  <a:noFill/>
                </a:ln>
                <a:solidFill>
                  <a:srgbClr val="FFFFFF"/>
                </a:solidFill>
                <a:effectLst/>
                <a:uLnTx/>
                <a:uFillTx/>
                <a:latin typeface="Posterama"/>
                <a:ea typeface="+mj-ea"/>
                <a:cs typeface="+mj-cs"/>
              </a:rPr>
              <a:t>Advantages of SAN </a:t>
            </a:r>
            <a:endParaRPr lang="en-GB" sz="4400" dirty="0"/>
          </a:p>
        </p:txBody>
      </p:sp>
      <p:sp>
        <p:nvSpPr>
          <p:cNvPr id="5" name="TextBox 4">
            <a:extLst>
              <a:ext uri="{FF2B5EF4-FFF2-40B4-BE49-F238E27FC236}">
                <a16:creationId xmlns:a16="http://schemas.microsoft.com/office/drawing/2014/main" id="{C15C7724-99E2-4166-AE09-3A60D7B6F93A}"/>
              </a:ext>
            </a:extLst>
          </p:cNvPr>
          <p:cNvSpPr txBox="1"/>
          <p:nvPr/>
        </p:nvSpPr>
        <p:spPr>
          <a:xfrm>
            <a:off x="200025" y="879184"/>
            <a:ext cx="10401300" cy="5978816"/>
          </a:xfrm>
          <a:prstGeom prst="rect">
            <a:avLst/>
          </a:prstGeom>
          <a:noFill/>
        </p:spPr>
        <p:txBody>
          <a:bodyPr wrap="square">
            <a:spAutoFit/>
          </a:bodyPr>
          <a:lstStyle/>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sz="1600" b="1" dirty="0">
                <a:solidFill>
                  <a:schemeClr val="bg1"/>
                </a:solidFill>
                <a:effectLst/>
                <a:latin typeface="+mj-lt"/>
                <a:ea typeface="Calibri" panose="020F0502020204030204" pitchFamily="34" charset="0"/>
                <a:cs typeface="Times New Roman" panose="02020603050405020304" pitchFamily="18" charset="0"/>
              </a:rPr>
              <a:t>Storage virtualization</a:t>
            </a:r>
            <a:endParaRPr lang="en-GB" sz="1600"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sz="1600" dirty="0">
                <a:solidFill>
                  <a:schemeClr val="bg1"/>
                </a:solidFill>
                <a:effectLst/>
                <a:latin typeface="+mj-lt"/>
                <a:ea typeface="Times New Roman" panose="02020603050405020304" pitchFamily="18" charset="0"/>
              </a:rPr>
              <a:t>The server is not attached to a single storage device. Huge and shared storage pools are available for software applications.</a:t>
            </a:r>
            <a:endParaRPr lang="en-GB" sz="1600" dirty="0">
              <a:solidFill>
                <a:schemeClr val="bg1"/>
              </a:solidFill>
              <a:effectLst/>
              <a:latin typeface="+mj-lt"/>
              <a:ea typeface="Calibri" panose="020F0502020204030204" pitchFamily="34" charset="0"/>
              <a:cs typeface="Times New Roman" panose="02020603050405020304" pitchFamily="18" charset="0"/>
            </a:endParaRPr>
          </a:p>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sz="1600" b="1" dirty="0">
                <a:solidFill>
                  <a:schemeClr val="bg1"/>
                </a:solidFill>
                <a:effectLst/>
                <a:latin typeface="+mj-lt"/>
                <a:ea typeface="Calibri" panose="020F0502020204030204" pitchFamily="34" charset="0"/>
                <a:cs typeface="Times New Roman" panose="02020603050405020304" pitchFamily="18" charset="0"/>
              </a:rPr>
              <a:t>High-speed disk technologies</a:t>
            </a:r>
            <a:endParaRPr lang="en-GB" sz="1600"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sz="1600" dirty="0">
                <a:solidFill>
                  <a:schemeClr val="bg1"/>
                </a:solidFill>
                <a:effectLst/>
                <a:latin typeface="+mj-lt"/>
                <a:ea typeface="Times New Roman" panose="02020603050405020304" pitchFamily="18" charset="0"/>
              </a:rPr>
              <a:t>Fibre cable offers great data retrieval speed. The data transfer from storage to storage is available via direct data transmission from source to target which requires minimum server intervention.</a:t>
            </a:r>
            <a:r>
              <a:rPr lang="en-GB" sz="1600" dirty="0">
                <a:solidFill>
                  <a:schemeClr val="bg1"/>
                </a:solidFill>
                <a:effectLst/>
                <a:latin typeface="+mj-lt"/>
                <a:ea typeface="Calibri" panose="020F0502020204030204" pitchFamily="34" charset="0"/>
                <a:cs typeface="Times New Roman" panose="02020603050405020304" pitchFamily="18" charset="0"/>
              </a:rPr>
              <a:t> </a:t>
            </a:r>
          </a:p>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sz="1600" b="1" dirty="0">
                <a:solidFill>
                  <a:schemeClr val="bg1"/>
                </a:solidFill>
                <a:effectLst/>
                <a:latin typeface="+mj-lt"/>
                <a:ea typeface="Calibri" panose="020F0502020204030204" pitchFamily="34" charset="0"/>
                <a:cs typeface="Times New Roman" panose="02020603050405020304" pitchFamily="18" charset="0"/>
              </a:rPr>
              <a:t>Centralized Backup</a:t>
            </a:r>
            <a:endParaRPr lang="en-GB" sz="1600"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sz="1600" dirty="0">
                <a:solidFill>
                  <a:schemeClr val="bg1"/>
                </a:solidFill>
                <a:effectLst/>
                <a:latin typeface="+mj-lt"/>
                <a:ea typeface="Times New Roman" panose="02020603050405020304" pitchFamily="18" charset="0"/>
              </a:rPr>
              <a:t>Servers seem that data is stored on the local disk. The system administrators can take back up from storage by using block-level and incremental level backups.</a:t>
            </a:r>
            <a:r>
              <a:rPr lang="en-GB" sz="1600" dirty="0">
                <a:solidFill>
                  <a:schemeClr val="bg1"/>
                </a:solidFill>
                <a:effectLst/>
                <a:latin typeface="+mj-lt"/>
                <a:ea typeface="Calibri" panose="020F0502020204030204" pitchFamily="34" charset="0"/>
                <a:cs typeface="Times New Roman" panose="02020603050405020304" pitchFamily="18" charset="0"/>
              </a:rPr>
              <a:t> </a:t>
            </a:r>
          </a:p>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sz="1600" b="1" dirty="0">
                <a:solidFill>
                  <a:schemeClr val="bg1"/>
                </a:solidFill>
                <a:effectLst/>
                <a:latin typeface="+mj-lt"/>
                <a:ea typeface="Calibri" panose="020F0502020204030204" pitchFamily="34" charset="0"/>
                <a:cs typeface="Times New Roman" panose="02020603050405020304" pitchFamily="18" charset="0"/>
              </a:rPr>
              <a:t>Dynamic failover protection</a:t>
            </a:r>
            <a:endParaRPr lang="en-GB" sz="1600"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sz="1600" dirty="0">
                <a:solidFill>
                  <a:schemeClr val="bg1"/>
                </a:solidFill>
                <a:effectLst/>
                <a:latin typeface="+mj-lt"/>
                <a:ea typeface="Times New Roman" panose="02020603050405020304" pitchFamily="18" charset="0"/>
              </a:rPr>
              <a:t>If a server fails or offline for maintenance it enables its built-in redundancy and automatic traffic rerouting. Hence it continues it’s network operations</a:t>
            </a:r>
            <a:endParaRPr lang="en-GB" sz="1600" dirty="0">
              <a:solidFill>
                <a:schemeClr val="bg1"/>
              </a:solidFill>
              <a:effectLst/>
              <a:latin typeface="+mj-lt"/>
              <a:ea typeface="Calibri" panose="020F0502020204030204" pitchFamily="34" charset="0"/>
              <a:cs typeface="Times New Roman" panose="02020603050405020304" pitchFamily="18" charset="0"/>
            </a:endParaRPr>
          </a:p>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sz="1600" b="1" dirty="0">
                <a:solidFill>
                  <a:schemeClr val="bg1"/>
                </a:solidFill>
                <a:effectLst/>
                <a:latin typeface="+mj-lt"/>
                <a:ea typeface="Calibri" panose="020F0502020204030204" pitchFamily="34" charset="0"/>
                <a:cs typeface="Times New Roman" panose="02020603050405020304" pitchFamily="18" charset="0"/>
              </a:rPr>
              <a:t>Extendable</a:t>
            </a:r>
            <a:endParaRPr lang="en-GB" sz="1600"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sz="1600" dirty="0">
                <a:solidFill>
                  <a:schemeClr val="bg1"/>
                </a:solidFill>
                <a:effectLst/>
                <a:latin typeface="+mj-lt"/>
                <a:ea typeface="Times New Roman" panose="02020603050405020304" pitchFamily="18" charset="0"/>
              </a:rPr>
              <a:t>The storage device on SAN seems like a storage pool. If the storage pool seems full</a:t>
            </a:r>
            <a:r>
              <a:rPr lang="en-GB" sz="1600" dirty="0">
                <a:solidFill>
                  <a:schemeClr val="bg1"/>
                </a:solidFill>
                <a:latin typeface="+mj-lt"/>
                <a:ea typeface="Times New Roman" panose="02020603050405020304" pitchFamily="18" charset="0"/>
              </a:rPr>
              <a:t>, t</a:t>
            </a:r>
            <a:r>
              <a:rPr lang="en-GB" sz="1600" dirty="0">
                <a:solidFill>
                  <a:schemeClr val="bg1"/>
                </a:solidFill>
                <a:effectLst/>
                <a:latin typeface="+mj-lt"/>
                <a:ea typeface="Times New Roman" panose="02020603050405020304" pitchFamily="18" charset="0"/>
              </a:rPr>
              <a:t>hen a single hard drive can be attached to this storage pool. Hence the storage pool is extended now without loss of storage.</a:t>
            </a:r>
            <a:r>
              <a:rPr lang="en-GB" sz="1600" dirty="0">
                <a:solidFill>
                  <a:schemeClr val="bg1"/>
                </a:solidFill>
                <a:effectLst/>
                <a:latin typeface="+mj-lt"/>
                <a:ea typeface="Calibri" panose="020F0502020204030204" pitchFamily="34" charset="0"/>
                <a:cs typeface="Times New Roman" panose="02020603050405020304" pitchFamily="18" charset="0"/>
              </a:rPr>
              <a:t> </a:t>
            </a:r>
          </a:p>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sz="1600" b="1" dirty="0">
                <a:solidFill>
                  <a:schemeClr val="bg1"/>
                </a:solidFill>
                <a:effectLst/>
                <a:latin typeface="+mj-lt"/>
                <a:ea typeface="Calibri" panose="020F0502020204030204" pitchFamily="34" charset="0"/>
                <a:cs typeface="Times New Roman" panose="02020603050405020304" pitchFamily="18" charset="0"/>
              </a:rPr>
              <a:t>Data Security</a:t>
            </a:r>
            <a:endParaRPr lang="en-GB" sz="1600"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sz="1600" dirty="0">
                <a:solidFill>
                  <a:schemeClr val="bg1"/>
                </a:solidFill>
                <a:effectLst/>
                <a:latin typeface="+mj-lt"/>
                <a:ea typeface="Times New Roman" panose="02020603050405020304" pitchFamily="18" charset="0"/>
              </a:rPr>
              <a:t>Data in SAN is secure and cannot be accessed by false users </a:t>
            </a:r>
            <a:r>
              <a:rPr lang="en-GB" sz="1000" dirty="0">
                <a:solidFill>
                  <a:schemeClr val="bg1"/>
                </a:solidFill>
                <a:effectLst/>
                <a:latin typeface="+mj-lt"/>
                <a:ea typeface="Times New Roman" panose="02020603050405020304" pitchFamily="18" charset="0"/>
              </a:rPr>
              <a:t>[10]</a:t>
            </a:r>
          </a:p>
        </p:txBody>
      </p:sp>
    </p:spTree>
    <p:extLst>
      <p:ext uri="{BB962C8B-B14F-4D97-AF65-F5344CB8AC3E}">
        <p14:creationId xmlns:p14="http://schemas.microsoft.com/office/powerpoint/2010/main" val="3112385312"/>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260411-4874-4770-B45B-B59BF749C1F0}"/>
              </a:ext>
            </a:extLst>
          </p:cNvPr>
          <p:cNvSpPr txBox="1"/>
          <p:nvPr/>
        </p:nvSpPr>
        <p:spPr>
          <a:xfrm>
            <a:off x="3038475" y="77271"/>
            <a:ext cx="6115050" cy="769441"/>
          </a:xfrm>
          <a:prstGeom prst="rect">
            <a:avLst/>
          </a:prstGeom>
          <a:noFill/>
        </p:spPr>
        <p:txBody>
          <a:bodyPr wrap="square">
            <a:spAutoFit/>
          </a:bodyPr>
          <a:lstStyle/>
          <a:p>
            <a:pPr algn="ctr"/>
            <a:r>
              <a:rPr lang="en-GB" sz="4400" dirty="0">
                <a:solidFill>
                  <a:srgbClr val="FFFFFF"/>
                </a:solidFill>
                <a:latin typeface="Posterama"/>
                <a:ea typeface="+mj-ea"/>
                <a:cs typeface="+mj-cs"/>
              </a:rPr>
              <a:t>Disadvantages of SAN</a:t>
            </a:r>
            <a:endParaRPr lang="en-GB" sz="4400" dirty="0"/>
          </a:p>
        </p:txBody>
      </p:sp>
      <p:sp>
        <p:nvSpPr>
          <p:cNvPr id="5" name="TextBox 4">
            <a:extLst>
              <a:ext uri="{FF2B5EF4-FFF2-40B4-BE49-F238E27FC236}">
                <a16:creationId xmlns:a16="http://schemas.microsoft.com/office/drawing/2014/main" id="{3D13423F-0135-453F-9E37-629166D8B96C}"/>
              </a:ext>
            </a:extLst>
          </p:cNvPr>
          <p:cNvSpPr txBox="1"/>
          <p:nvPr/>
        </p:nvSpPr>
        <p:spPr>
          <a:xfrm>
            <a:off x="409575" y="1811116"/>
            <a:ext cx="10887075" cy="2821222"/>
          </a:xfrm>
          <a:prstGeom prst="rect">
            <a:avLst/>
          </a:prstGeom>
          <a:noFill/>
        </p:spPr>
        <p:txBody>
          <a:bodyPr wrap="square">
            <a:spAutoFit/>
          </a:bodyPr>
          <a:lstStyle/>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b="1" dirty="0">
                <a:solidFill>
                  <a:schemeClr val="bg1"/>
                </a:solidFill>
                <a:effectLst/>
                <a:latin typeface="+mj-lt"/>
                <a:ea typeface="Calibri" panose="020F0502020204030204" pitchFamily="34" charset="0"/>
                <a:cs typeface="Times New Roman" panose="02020603050405020304" pitchFamily="18" charset="0"/>
              </a:rPr>
              <a:t>Data leakage</a:t>
            </a:r>
            <a:endParaRPr lang="en-GB"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dirty="0">
                <a:solidFill>
                  <a:schemeClr val="bg1"/>
                </a:solidFill>
                <a:effectLst/>
                <a:latin typeface="+mj-lt"/>
                <a:ea typeface="Times New Roman" panose="02020603050405020304" pitchFamily="18" charset="0"/>
              </a:rPr>
              <a:t>As client computers use the same set of shared data then it is the possibility of a loss of sensitive data.</a:t>
            </a:r>
            <a:r>
              <a:rPr lang="en-GB" dirty="0">
                <a:solidFill>
                  <a:schemeClr val="bg1"/>
                </a:solidFill>
                <a:effectLst/>
                <a:latin typeface="+mj-lt"/>
                <a:ea typeface="Calibri" panose="020F0502020204030204" pitchFamily="34" charset="0"/>
                <a:cs typeface="Times New Roman" panose="02020603050405020304" pitchFamily="18" charset="0"/>
              </a:rPr>
              <a:t> </a:t>
            </a:r>
          </a:p>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b="1" dirty="0">
                <a:solidFill>
                  <a:schemeClr val="bg1"/>
                </a:solidFill>
                <a:effectLst/>
                <a:latin typeface="+mj-lt"/>
                <a:ea typeface="Calibri" panose="020F0502020204030204" pitchFamily="34" charset="0"/>
                <a:cs typeface="Times New Roman" panose="02020603050405020304" pitchFamily="18" charset="0"/>
              </a:rPr>
              <a:t>Not good work with fewer servers</a:t>
            </a:r>
            <a:endParaRPr lang="en-GB"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dirty="0">
                <a:solidFill>
                  <a:schemeClr val="bg1"/>
                </a:solidFill>
                <a:effectLst/>
                <a:latin typeface="+mj-lt"/>
                <a:ea typeface="Times New Roman" panose="02020603050405020304" pitchFamily="18" charset="0"/>
              </a:rPr>
              <a:t>SAN is not good with few servers and high traffic. With few servers, it works well on low traffic</a:t>
            </a:r>
            <a:r>
              <a:rPr lang="en-GB" dirty="0">
                <a:solidFill>
                  <a:schemeClr val="bg1"/>
                </a:solidFill>
                <a:effectLst/>
                <a:latin typeface="+mj-lt"/>
                <a:ea typeface="Calibri" panose="020F0502020204030204" pitchFamily="34" charset="0"/>
                <a:cs typeface="Times New Roman" panose="02020603050405020304" pitchFamily="18" charset="0"/>
              </a:rPr>
              <a:t> </a:t>
            </a:r>
          </a:p>
          <a:p>
            <a:pPr marL="742950" lvl="1" indent="-285750" fontAlgn="auto">
              <a:lnSpc>
                <a:spcPct val="104000"/>
              </a:lnSpc>
              <a:spcBef>
                <a:spcPts val="500"/>
              </a:spcBef>
              <a:spcAft>
                <a:spcPts val="800"/>
              </a:spcAft>
              <a:buSzPts val="1000"/>
              <a:buFont typeface="Courier New" panose="02070309020205020404" pitchFamily="49" charset="0"/>
              <a:buChar char="o"/>
              <a:tabLst>
                <a:tab pos="914400" algn="l"/>
              </a:tabLst>
            </a:pPr>
            <a:r>
              <a:rPr lang="en-GB" b="1" dirty="0">
                <a:solidFill>
                  <a:schemeClr val="bg1"/>
                </a:solidFill>
                <a:effectLst/>
                <a:latin typeface="+mj-lt"/>
                <a:ea typeface="Calibri" panose="020F0502020204030204" pitchFamily="34" charset="0"/>
                <a:cs typeface="Times New Roman" panose="02020603050405020304" pitchFamily="18" charset="0"/>
              </a:rPr>
              <a:t>Expensive</a:t>
            </a:r>
            <a:endParaRPr lang="en-GB" dirty="0">
              <a:solidFill>
                <a:schemeClr val="bg1"/>
              </a:solidFill>
              <a:effectLst/>
              <a:latin typeface="+mj-lt"/>
              <a:ea typeface="Calibri" panose="020F0502020204030204" pitchFamily="34" charset="0"/>
              <a:cs typeface="Times New Roman" panose="02020603050405020304" pitchFamily="18" charset="0"/>
            </a:endParaRPr>
          </a:p>
          <a:p>
            <a:pPr>
              <a:spcBef>
                <a:spcPts val="500"/>
              </a:spcBef>
              <a:spcAft>
                <a:spcPts val="500"/>
              </a:spcAft>
            </a:pPr>
            <a:r>
              <a:rPr lang="en-GB" dirty="0">
                <a:solidFill>
                  <a:schemeClr val="bg1"/>
                </a:solidFill>
                <a:effectLst/>
                <a:latin typeface="+mj-lt"/>
                <a:ea typeface="Times New Roman" panose="02020603050405020304" pitchFamily="18" charset="0"/>
              </a:rPr>
              <a:t>SAN is expensive because fibre cables and fibre switches are used in this implementation </a:t>
            </a:r>
            <a:r>
              <a:rPr lang="en-GB" sz="1000" dirty="0">
                <a:solidFill>
                  <a:schemeClr val="bg1"/>
                </a:solidFill>
                <a:effectLst/>
                <a:latin typeface="+mj-lt"/>
                <a:ea typeface="Times New Roman" panose="02020603050405020304" pitchFamily="18" charset="0"/>
              </a:rPr>
              <a:t>[10]</a:t>
            </a:r>
          </a:p>
        </p:txBody>
      </p:sp>
    </p:spTree>
    <p:extLst>
      <p:ext uri="{BB962C8B-B14F-4D97-AF65-F5344CB8AC3E}">
        <p14:creationId xmlns:p14="http://schemas.microsoft.com/office/powerpoint/2010/main" val="14055300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42BDE6-541C-405C-AD0C-83C7FF535104}"/>
              </a:ext>
            </a:extLst>
          </p:cNvPr>
          <p:cNvSpPr txBox="1"/>
          <p:nvPr/>
        </p:nvSpPr>
        <p:spPr>
          <a:xfrm>
            <a:off x="271462" y="1267896"/>
            <a:ext cx="11649075" cy="4216539"/>
          </a:xfrm>
          <a:prstGeom prst="rect">
            <a:avLst/>
          </a:prstGeom>
          <a:noFill/>
        </p:spPr>
        <p:txBody>
          <a:bodyPr wrap="square">
            <a:spAutoFit/>
          </a:bodyPr>
          <a:lstStyle/>
          <a:p>
            <a:pPr lvl="7" algn="ctr"/>
            <a:r>
              <a:rPr lang="en-GB" sz="4400" dirty="0">
                <a:solidFill>
                  <a:srgbClr val="FFFFFF"/>
                </a:solidFill>
                <a:latin typeface="Posterama"/>
                <a:ea typeface="+mj-ea"/>
                <a:cs typeface="+mj-cs"/>
              </a:rPr>
              <a:t>  Thank</a:t>
            </a:r>
            <a:r>
              <a:rPr lang="en-GB" sz="6000" dirty="0">
                <a:solidFill>
                  <a:srgbClr val="FF0000"/>
                </a:solidFill>
                <a:latin typeface="Posterama"/>
                <a:ea typeface="+mj-ea"/>
                <a:cs typeface="+mj-cs"/>
              </a:rPr>
              <a:t>S</a:t>
            </a:r>
            <a:r>
              <a:rPr lang="en-GB" sz="4400" dirty="0">
                <a:solidFill>
                  <a:srgbClr val="FFFFFF"/>
                </a:solidFill>
                <a:latin typeface="Posterama"/>
                <a:ea typeface="+mj-ea"/>
                <a:cs typeface="+mj-cs"/>
              </a:rPr>
              <a:t> for your attention!</a:t>
            </a:r>
          </a:p>
          <a:p>
            <a:pPr algn="ctr"/>
            <a:endParaRPr lang="en-GB" sz="4400" dirty="0">
              <a:solidFill>
                <a:srgbClr val="FFFFFF"/>
              </a:solidFill>
              <a:latin typeface="Posterama"/>
              <a:ea typeface="+mj-ea"/>
              <a:cs typeface="+mj-cs"/>
            </a:endParaRPr>
          </a:p>
          <a:p>
            <a:pPr lvl="2"/>
            <a:r>
              <a:rPr lang="en-GB" sz="4400" dirty="0">
                <a:solidFill>
                  <a:srgbClr val="FFFFFF"/>
                </a:solidFill>
                <a:latin typeface="Posterama"/>
                <a:ea typeface="+mj-ea"/>
                <a:cs typeface="+mj-cs"/>
              </a:rPr>
              <a:t>  Please, feel free </a:t>
            </a:r>
            <a:r>
              <a:rPr lang="en-GB" sz="6000" dirty="0">
                <a:solidFill>
                  <a:srgbClr val="FF0000"/>
                </a:solidFill>
                <a:latin typeface="Posterama"/>
                <a:ea typeface="+mj-ea"/>
                <a:cs typeface="+mj-cs"/>
              </a:rPr>
              <a:t>A</a:t>
            </a:r>
            <a:r>
              <a:rPr lang="en-GB" sz="4400" dirty="0">
                <a:solidFill>
                  <a:srgbClr val="FFFFFF"/>
                </a:solidFill>
                <a:latin typeface="Posterama"/>
                <a:ea typeface="+mj-ea"/>
                <a:cs typeface="+mj-cs"/>
              </a:rPr>
              <a:t>sk any question!</a:t>
            </a:r>
          </a:p>
          <a:p>
            <a:pPr algn="ctr"/>
            <a:endParaRPr lang="en-GB" sz="4400" dirty="0">
              <a:solidFill>
                <a:srgbClr val="FFFFFF"/>
              </a:solidFill>
              <a:latin typeface="Posterama"/>
              <a:ea typeface="+mj-ea"/>
              <a:cs typeface="+mj-cs"/>
            </a:endParaRPr>
          </a:p>
          <a:p>
            <a:pPr lvl="2"/>
            <a:r>
              <a:rPr lang="en-GB" sz="4400" dirty="0">
                <a:solidFill>
                  <a:srgbClr val="FFFFFF"/>
                </a:solidFill>
                <a:latin typeface="Posterama"/>
                <a:ea typeface="+mj-ea"/>
                <a:cs typeface="+mj-cs"/>
              </a:rPr>
              <a:t> Have a nice after</a:t>
            </a:r>
            <a:r>
              <a:rPr lang="en-GB" sz="6000" dirty="0">
                <a:solidFill>
                  <a:srgbClr val="FF0000"/>
                </a:solidFill>
                <a:latin typeface="Posterama"/>
                <a:ea typeface="+mj-ea"/>
                <a:cs typeface="+mj-cs"/>
              </a:rPr>
              <a:t>N</a:t>
            </a:r>
            <a:r>
              <a:rPr lang="en-GB" sz="4400" dirty="0">
                <a:solidFill>
                  <a:srgbClr val="FFFFFF"/>
                </a:solidFill>
                <a:latin typeface="Posterama"/>
                <a:ea typeface="+mj-ea"/>
                <a:cs typeface="+mj-cs"/>
              </a:rPr>
              <a:t>oon!</a:t>
            </a:r>
            <a:endParaRPr lang="en-GB" sz="4400" dirty="0"/>
          </a:p>
        </p:txBody>
      </p:sp>
      <p:pic>
        <p:nvPicPr>
          <p:cNvPr id="11" name="Graphic 10" descr="Hierarchy outline">
            <a:extLst>
              <a:ext uri="{FF2B5EF4-FFF2-40B4-BE49-F238E27FC236}">
                <a16:creationId xmlns:a16="http://schemas.microsoft.com/office/drawing/2014/main" id="{A46AE4C0-21FC-4412-9675-C136C85618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508" y="314219"/>
            <a:ext cx="2118691" cy="2118691"/>
          </a:xfrm>
          <a:prstGeom prst="rect">
            <a:avLst/>
          </a:prstGeom>
        </p:spPr>
      </p:pic>
      <p:pic>
        <p:nvPicPr>
          <p:cNvPr id="13" name="Graphic 12" descr="Network outline">
            <a:extLst>
              <a:ext uri="{FF2B5EF4-FFF2-40B4-BE49-F238E27FC236}">
                <a16:creationId xmlns:a16="http://schemas.microsoft.com/office/drawing/2014/main" id="{62EC52B1-32F2-4F64-B570-8E731C13173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660296" y="4075043"/>
            <a:ext cx="2203174" cy="2203174"/>
          </a:xfrm>
          <a:prstGeom prst="rect">
            <a:avLst/>
          </a:prstGeom>
        </p:spPr>
      </p:pic>
    </p:spTree>
    <p:extLst>
      <p:ext uri="{BB962C8B-B14F-4D97-AF65-F5344CB8AC3E}">
        <p14:creationId xmlns:p14="http://schemas.microsoft.com/office/powerpoint/2010/main" val="11582184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1FA4BA-89F4-4F2A-ADD3-B41E618706B6}"/>
              </a:ext>
            </a:extLst>
          </p:cNvPr>
          <p:cNvSpPr txBox="1"/>
          <p:nvPr/>
        </p:nvSpPr>
        <p:spPr>
          <a:xfrm>
            <a:off x="2771775" y="-46554"/>
            <a:ext cx="6115050" cy="769441"/>
          </a:xfrm>
          <a:prstGeom prst="rect">
            <a:avLst/>
          </a:prstGeom>
          <a:noFill/>
        </p:spPr>
        <p:txBody>
          <a:bodyPr wrap="square">
            <a:spAutoFit/>
          </a:bodyPr>
          <a:lstStyle/>
          <a:p>
            <a:pPr algn="ctr"/>
            <a:r>
              <a:rPr kumimoji="0" lang="en-GB" sz="4400" b="0" i="0" u="none" strike="noStrike" kern="1200" cap="none" spc="0" normalizeH="0" baseline="0" noProof="0" dirty="0">
                <a:ln>
                  <a:noFill/>
                </a:ln>
                <a:solidFill>
                  <a:srgbClr val="FFFFFF"/>
                </a:solidFill>
                <a:effectLst/>
                <a:uLnTx/>
                <a:uFillTx/>
                <a:latin typeface="Posterama"/>
                <a:ea typeface="+mj-ea"/>
                <a:cs typeface="+mj-cs"/>
              </a:rPr>
              <a:t>References: </a:t>
            </a:r>
            <a:endParaRPr lang="en-GB" sz="4400" dirty="0"/>
          </a:p>
        </p:txBody>
      </p:sp>
      <p:sp>
        <p:nvSpPr>
          <p:cNvPr id="5" name="TextBox 4">
            <a:extLst>
              <a:ext uri="{FF2B5EF4-FFF2-40B4-BE49-F238E27FC236}">
                <a16:creationId xmlns:a16="http://schemas.microsoft.com/office/drawing/2014/main" id="{449996D4-A4B8-47C9-A0DD-24AF9C7D6A58}"/>
              </a:ext>
            </a:extLst>
          </p:cNvPr>
          <p:cNvSpPr txBox="1"/>
          <p:nvPr/>
        </p:nvSpPr>
        <p:spPr>
          <a:xfrm>
            <a:off x="180328" y="722887"/>
            <a:ext cx="11649074" cy="6093976"/>
          </a:xfrm>
          <a:prstGeom prst="rect">
            <a:avLst/>
          </a:prstGeom>
          <a:noFill/>
        </p:spPr>
        <p:txBody>
          <a:bodyPr wrap="square">
            <a:spAutoFit/>
          </a:bodyPr>
          <a:lstStyle/>
          <a:p>
            <a:r>
              <a:rPr lang="en-GB" sz="1000" dirty="0">
                <a:solidFill>
                  <a:schemeClr val="bg1"/>
                </a:solidFill>
                <a:latin typeface="+mj-lt"/>
              </a:rPr>
              <a:t>[1]O'Sullivan, M. J., et al. Improving Optimal Storage Area Network Design, p 119-128. 2003.</a:t>
            </a:r>
          </a:p>
          <a:p>
            <a:endParaRPr lang="en-GB" sz="1000" dirty="0">
              <a:solidFill>
                <a:schemeClr val="bg1"/>
              </a:solidFill>
              <a:latin typeface="+mj-lt"/>
            </a:endParaRPr>
          </a:p>
          <a:p>
            <a:r>
              <a:rPr lang="en-GB" sz="1000" dirty="0">
                <a:solidFill>
                  <a:schemeClr val="bg1"/>
                </a:solidFill>
                <a:latin typeface="+mj-lt"/>
              </a:rPr>
              <a:t>[2]García, Javier and </a:t>
            </a:r>
            <a:r>
              <a:rPr lang="en-GB" sz="1000" dirty="0" err="1">
                <a:solidFill>
                  <a:schemeClr val="bg1"/>
                </a:solidFill>
                <a:latin typeface="+mj-lt"/>
              </a:rPr>
              <a:t>Entrialgo</a:t>
            </a:r>
            <a:r>
              <a:rPr lang="en-GB" sz="1000" dirty="0">
                <a:solidFill>
                  <a:schemeClr val="bg1"/>
                </a:solidFill>
                <a:latin typeface="+mj-lt"/>
              </a:rPr>
              <a:t>, Joaquín, “Using computer virtualization and software tools to implement a low cost laboratory for the teaching of storage area networks,” Computer applications in engineering education, vol. 23, no. 5, pp. 715–723, 2015, </a:t>
            </a:r>
            <a:r>
              <a:rPr lang="en-GB" sz="1000" dirty="0" err="1">
                <a:solidFill>
                  <a:schemeClr val="bg1"/>
                </a:solidFill>
                <a:latin typeface="+mj-lt"/>
              </a:rPr>
              <a:t>doi</a:t>
            </a:r>
            <a:r>
              <a:rPr lang="en-GB" sz="1000" dirty="0">
                <a:solidFill>
                  <a:schemeClr val="bg1"/>
                </a:solidFill>
                <a:latin typeface="+mj-lt"/>
              </a:rPr>
              <a:t>: 10.1002/cae.21644.</a:t>
            </a:r>
          </a:p>
          <a:p>
            <a:endParaRPr lang="en-GB" sz="1000" dirty="0">
              <a:solidFill>
                <a:schemeClr val="bg1"/>
              </a:solidFill>
              <a:latin typeface="+mj-lt"/>
            </a:endParaRPr>
          </a:p>
          <a:p>
            <a:r>
              <a:rPr lang="en-GB" sz="1000" dirty="0">
                <a:solidFill>
                  <a:schemeClr val="bg1"/>
                </a:solidFill>
                <a:latin typeface="+mj-lt"/>
              </a:rPr>
              <a:t>[3]</a:t>
            </a:r>
            <a:r>
              <a:rPr lang="en-GB" sz="1000" dirty="0" err="1">
                <a:solidFill>
                  <a:schemeClr val="bg1"/>
                </a:solidFill>
                <a:latin typeface="+mj-lt"/>
              </a:rPr>
              <a:t>Lunden</a:t>
            </a:r>
            <a:r>
              <a:rPr lang="en-GB" sz="1000" dirty="0">
                <a:solidFill>
                  <a:schemeClr val="bg1"/>
                </a:solidFill>
                <a:latin typeface="+mj-lt"/>
              </a:rPr>
              <a:t>, Christian, “Evaluation of Different SAN Technologies for Virtual Machine Hosting,” 2009.</a:t>
            </a:r>
          </a:p>
          <a:p>
            <a:endParaRPr lang="en-GB" sz="1000" dirty="0">
              <a:solidFill>
                <a:schemeClr val="bg1"/>
              </a:solidFill>
              <a:latin typeface="+mj-lt"/>
            </a:endParaRPr>
          </a:p>
          <a:p>
            <a:r>
              <a:rPr lang="en-GB" sz="1000" dirty="0">
                <a:solidFill>
                  <a:schemeClr val="bg1"/>
                </a:solidFill>
                <a:latin typeface="+mj-lt"/>
              </a:rPr>
              <a:t>[4]"Storage Area Network (SAN)", VMware, 2021. [Online]. Available: https://www.vmware.com/topics/glossary/content/storage-area-network-san. [Accessed: 10- Apr- 2021].</a:t>
            </a:r>
          </a:p>
          <a:p>
            <a:endParaRPr lang="en-GB" sz="1000" dirty="0">
              <a:solidFill>
                <a:schemeClr val="bg1"/>
              </a:solidFill>
              <a:latin typeface="+mj-lt"/>
            </a:endParaRPr>
          </a:p>
          <a:p>
            <a:r>
              <a:rPr lang="en-GB" sz="1000" dirty="0">
                <a:solidFill>
                  <a:schemeClr val="bg1"/>
                </a:solidFill>
                <a:latin typeface="+mj-lt"/>
              </a:rPr>
              <a:t>[5]M. Lee, "10 Popular Storage Area Network (SAN) Companies in the World - </a:t>
            </a:r>
            <a:r>
              <a:rPr lang="en-GB" sz="1000" dirty="0" err="1">
                <a:solidFill>
                  <a:schemeClr val="bg1"/>
                </a:solidFill>
                <a:latin typeface="+mj-lt"/>
              </a:rPr>
              <a:t>ReviewPlan</a:t>
            </a:r>
            <a:r>
              <a:rPr lang="en-GB" sz="1000" dirty="0">
                <a:solidFill>
                  <a:schemeClr val="bg1"/>
                </a:solidFill>
                <a:latin typeface="+mj-lt"/>
              </a:rPr>
              <a:t>", </a:t>
            </a:r>
            <a:r>
              <a:rPr lang="en-GB" sz="1000" dirty="0" err="1">
                <a:solidFill>
                  <a:schemeClr val="bg1"/>
                </a:solidFill>
                <a:latin typeface="+mj-lt"/>
              </a:rPr>
              <a:t>ReviewPlan</a:t>
            </a:r>
            <a:r>
              <a:rPr lang="en-GB" sz="1000" dirty="0">
                <a:solidFill>
                  <a:schemeClr val="bg1"/>
                </a:solidFill>
                <a:latin typeface="+mj-lt"/>
              </a:rPr>
              <a:t>, 2020. [Online]. Available: https://www.reviewplan.com/popular-storage-area-network-companies/. [Accessed: 10- Apr- 2021].</a:t>
            </a:r>
          </a:p>
          <a:p>
            <a:endParaRPr lang="en-GB" sz="1000" dirty="0">
              <a:solidFill>
                <a:schemeClr val="bg1"/>
              </a:solidFill>
              <a:latin typeface="+mj-lt"/>
            </a:endParaRPr>
          </a:p>
          <a:p>
            <a:r>
              <a:rPr lang="en-GB" sz="1000" dirty="0">
                <a:solidFill>
                  <a:schemeClr val="bg1"/>
                </a:solidFill>
                <a:latin typeface="+mj-lt"/>
              </a:rPr>
              <a:t>[6]"Components of Storage Area Network (SAN) - </a:t>
            </a:r>
            <a:r>
              <a:rPr lang="en-GB" sz="1000" dirty="0" err="1">
                <a:solidFill>
                  <a:schemeClr val="bg1"/>
                </a:solidFill>
                <a:latin typeface="+mj-lt"/>
              </a:rPr>
              <a:t>GeeksforGeeks</a:t>
            </a:r>
            <a:r>
              <a:rPr lang="en-GB" sz="1000" dirty="0">
                <a:solidFill>
                  <a:schemeClr val="bg1"/>
                </a:solidFill>
                <a:latin typeface="+mj-lt"/>
              </a:rPr>
              <a:t>", </a:t>
            </a:r>
            <a:r>
              <a:rPr lang="en-GB" sz="1000" dirty="0" err="1">
                <a:solidFill>
                  <a:schemeClr val="bg1"/>
                </a:solidFill>
                <a:latin typeface="+mj-lt"/>
              </a:rPr>
              <a:t>GeeksforGeeks</a:t>
            </a:r>
            <a:r>
              <a:rPr lang="en-GB" sz="1000" dirty="0">
                <a:solidFill>
                  <a:schemeClr val="bg1"/>
                </a:solidFill>
                <a:latin typeface="+mj-lt"/>
              </a:rPr>
              <a:t>, 2019. [Online]. Available: https://www.geeksforgeeks.org/components-of-storage-area-network-san/#:~:text=Components%20of%20Storage%20Area%20Network%20%28SAN%29%20involves%203,Management%20Software%20These%20are%20explained%20as%20following%20below. [Accessed: 10- Apr- 2021].</a:t>
            </a:r>
          </a:p>
          <a:p>
            <a:endParaRPr lang="en-GB" sz="1000" dirty="0">
              <a:solidFill>
                <a:schemeClr val="bg1"/>
              </a:solidFill>
              <a:latin typeface="+mj-lt"/>
            </a:endParaRPr>
          </a:p>
          <a:p>
            <a:r>
              <a:rPr lang="en-GB" sz="1000" dirty="0">
                <a:solidFill>
                  <a:schemeClr val="bg1"/>
                </a:solidFill>
                <a:latin typeface="+mj-lt"/>
              </a:rPr>
              <a:t>[7]X. </a:t>
            </a:r>
            <a:r>
              <a:rPr lang="en-GB" sz="1000" dirty="0" err="1">
                <a:solidFill>
                  <a:schemeClr val="bg1"/>
                </a:solidFill>
                <a:latin typeface="+mj-lt"/>
              </a:rPr>
              <a:t>Molero</a:t>
            </a:r>
            <a:r>
              <a:rPr lang="en-GB" sz="1000" dirty="0">
                <a:solidFill>
                  <a:schemeClr val="bg1"/>
                </a:solidFill>
                <a:latin typeface="+mj-lt"/>
              </a:rPr>
              <a:t>, F. Silla, V. </a:t>
            </a:r>
            <a:r>
              <a:rPr lang="en-GB" sz="1000" dirty="0" err="1">
                <a:solidFill>
                  <a:schemeClr val="bg1"/>
                </a:solidFill>
                <a:latin typeface="+mj-lt"/>
              </a:rPr>
              <a:t>Santonja</a:t>
            </a:r>
            <a:r>
              <a:rPr lang="en-GB" sz="1000" dirty="0">
                <a:solidFill>
                  <a:schemeClr val="bg1"/>
                </a:solidFill>
                <a:latin typeface="+mj-lt"/>
              </a:rPr>
              <a:t> and J. </a:t>
            </a:r>
            <a:r>
              <a:rPr lang="en-GB" sz="1000" dirty="0" err="1">
                <a:solidFill>
                  <a:schemeClr val="bg1"/>
                </a:solidFill>
                <a:latin typeface="+mj-lt"/>
              </a:rPr>
              <a:t>Duato</a:t>
            </a:r>
            <a:r>
              <a:rPr lang="en-GB" sz="1000" dirty="0">
                <a:solidFill>
                  <a:schemeClr val="bg1"/>
                </a:solidFill>
                <a:latin typeface="+mj-lt"/>
              </a:rPr>
              <a:t>, On the Interconnection Topology for Storage Area Networks. Valencia: Department </a:t>
            </a:r>
            <a:r>
              <a:rPr lang="en-GB" sz="1000" dirty="0" err="1">
                <a:solidFill>
                  <a:schemeClr val="bg1"/>
                </a:solidFill>
                <a:latin typeface="+mj-lt"/>
              </a:rPr>
              <a:t>d’Informatica</a:t>
            </a:r>
            <a:r>
              <a:rPr lang="en-GB" sz="1000" dirty="0">
                <a:solidFill>
                  <a:schemeClr val="bg1"/>
                </a:solidFill>
                <a:latin typeface="+mj-lt"/>
              </a:rPr>
              <a:t> de </a:t>
            </a:r>
            <a:r>
              <a:rPr lang="en-GB" sz="1000" dirty="0" err="1">
                <a:solidFill>
                  <a:schemeClr val="bg1"/>
                </a:solidFill>
                <a:latin typeface="+mj-lt"/>
              </a:rPr>
              <a:t>Sistemes</a:t>
            </a:r>
            <a:r>
              <a:rPr lang="en-GB" sz="1000" dirty="0">
                <a:solidFill>
                  <a:schemeClr val="bg1"/>
                </a:solidFill>
                <a:latin typeface="+mj-lt"/>
              </a:rPr>
              <a:t> </a:t>
            </a:r>
            <a:r>
              <a:rPr lang="en-GB" sz="1000" dirty="0" err="1">
                <a:solidFill>
                  <a:schemeClr val="bg1"/>
                </a:solidFill>
                <a:latin typeface="+mj-lt"/>
              </a:rPr>
              <a:t>i</a:t>
            </a:r>
            <a:r>
              <a:rPr lang="en-GB" sz="1000" dirty="0">
                <a:solidFill>
                  <a:schemeClr val="bg1"/>
                </a:solidFill>
                <a:latin typeface="+mj-lt"/>
              </a:rPr>
              <a:t> </a:t>
            </a:r>
            <a:r>
              <a:rPr lang="en-GB" sz="1000" dirty="0" err="1">
                <a:solidFill>
                  <a:schemeClr val="bg1"/>
                </a:solidFill>
                <a:latin typeface="+mj-lt"/>
              </a:rPr>
              <a:t>Computadors</a:t>
            </a:r>
            <a:r>
              <a:rPr lang="en-GB" sz="1000" dirty="0">
                <a:solidFill>
                  <a:schemeClr val="bg1"/>
                </a:solidFill>
                <a:latin typeface="+mj-lt"/>
              </a:rPr>
              <a:t> </a:t>
            </a:r>
            <a:r>
              <a:rPr lang="en-GB" sz="1000" dirty="0" err="1">
                <a:solidFill>
                  <a:schemeClr val="bg1"/>
                </a:solidFill>
                <a:latin typeface="+mj-lt"/>
              </a:rPr>
              <a:t>Universitat</a:t>
            </a:r>
            <a:r>
              <a:rPr lang="en-GB" sz="1000" dirty="0">
                <a:solidFill>
                  <a:schemeClr val="bg1"/>
                </a:solidFill>
                <a:latin typeface="+mj-lt"/>
              </a:rPr>
              <a:t> </a:t>
            </a:r>
            <a:r>
              <a:rPr lang="en-GB" sz="1000" dirty="0" err="1">
                <a:solidFill>
                  <a:schemeClr val="bg1"/>
                </a:solidFill>
                <a:latin typeface="+mj-lt"/>
              </a:rPr>
              <a:t>Politecnica</a:t>
            </a:r>
            <a:r>
              <a:rPr lang="en-GB" sz="1000" dirty="0">
                <a:solidFill>
                  <a:schemeClr val="bg1"/>
                </a:solidFill>
                <a:latin typeface="+mj-lt"/>
              </a:rPr>
              <a:t> de Valencia, 2001, pp. 2-3.</a:t>
            </a:r>
          </a:p>
          <a:p>
            <a:endParaRPr lang="en-GB" sz="1000" dirty="0">
              <a:solidFill>
                <a:schemeClr val="bg1"/>
              </a:solidFill>
              <a:latin typeface="+mj-lt"/>
            </a:endParaRPr>
          </a:p>
          <a:p>
            <a:r>
              <a:rPr lang="en-GB" sz="1000" dirty="0">
                <a:solidFill>
                  <a:schemeClr val="bg1"/>
                </a:solidFill>
                <a:latin typeface="+mj-lt"/>
              </a:rPr>
              <a:t>[8]S. Pillai, "SAN vs NAS - Difference between a Storage Area Network and Network Attached Storage", slashroot.in, 2014. [Online]. Available: https://www.slashroot.in/san-vs-nas-difference-between-storage-area-network-and-network-attached-storage#:~:text=Its%20a%20Storage%20Area%20Network%20interconnection%20standard.%20It,was%20widely%20adopted%20due%20to%20it%20low%20cost. [Accessed: 10- Apr- 2021].</a:t>
            </a:r>
          </a:p>
          <a:p>
            <a:endParaRPr lang="en-GB" sz="1000" dirty="0">
              <a:solidFill>
                <a:schemeClr val="bg1"/>
              </a:solidFill>
              <a:latin typeface="+mj-lt"/>
            </a:endParaRPr>
          </a:p>
          <a:p>
            <a:r>
              <a:rPr lang="en-GB" sz="1000" dirty="0">
                <a:solidFill>
                  <a:schemeClr val="bg1"/>
                </a:solidFill>
                <a:latin typeface="+mj-lt"/>
              </a:rPr>
              <a:t>[9]"What is Storage Area Network (SAN) | Computer Network Topology", Computer Network Topology, 2020. [Online]. Available: https://computernetworktopology.com/storage-area-network/. [Accessed: 10- Apr- 2021].</a:t>
            </a:r>
          </a:p>
          <a:p>
            <a:endParaRPr lang="en-GB" sz="1000" dirty="0">
              <a:solidFill>
                <a:schemeClr val="bg1"/>
              </a:solidFill>
              <a:latin typeface="+mj-lt"/>
            </a:endParaRPr>
          </a:p>
          <a:p>
            <a:r>
              <a:rPr lang="en-GB" sz="1000" dirty="0">
                <a:solidFill>
                  <a:schemeClr val="bg1"/>
                </a:solidFill>
                <a:latin typeface="+mj-lt"/>
              </a:rPr>
              <a:t>[10]"</a:t>
            </a:r>
            <a:r>
              <a:rPr lang="en-GB" sz="1000" dirty="0" err="1">
                <a:solidFill>
                  <a:schemeClr val="bg1"/>
                </a:solidFill>
                <a:latin typeface="+mj-lt"/>
              </a:rPr>
              <a:t>ssla</a:t>
            </a:r>
            <a:r>
              <a:rPr lang="en-GB" sz="1000" dirty="0">
                <a:solidFill>
                  <a:schemeClr val="bg1"/>
                </a:solidFill>
                <a:latin typeface="+mj-lt"/>
              </a:rPr>
              <a:t>-co-</a:t>
            </a:r>
            <a:r>
              <a:rPr lang="en-GB" sz="1000" dirty="0" err="1">
                <a:solidFill>
                  <a:schemeClr val="bg1"/>
                </a:solidFill>
                <a:latin typeface="+mj-lt"/>
              </a:rPr>
              <a:t>uk</a:t>
            </a:r>
            <a:r>
              <a:rPr lang="en-GB" sz="1000" dirty="0">
                <a:solidFill>
                  <a:schemeClr val="bg1"/>
                </a:solidFill>
                <a:latin typeface="+mj-lt"/>
              </a:rPr>
              <a:t>", </a:t>
            </a:r>
            <a:r>
              <a:rPr lang="en-GB" sz="1000" dirty="0" err="1">
                <a:solidFill>
                  <a:schemeClr val="bg1"/>
                </a:solidFill>
                <a:latin typeface="+mj-lt"/>
              </a:rPr>
              <a:t>ssla</a:t>
            </a:r>
            <a:r>
              <a:rPr lang="en-GB" sz="1000" dirty="0">
                <a:solidFill>
                  <a:schemeClr val="bg1"/>
                </a:solidFill>
                <a:latin typeface="+mj-lt"/>
              </a:rPr>
              <a:t>-co-</a:t>
            </a:r>
            <a:r>
              <a:rPr lang="en-GB" sz="1000" dirty="0" err="1">
                <a:solidFill>
                  <a:schemeClr val="bg1"/>
                </a:solidFill>
                <a:latin typeface="+mj-lt"/>
              </a:rPr>
              <a:t>uk</a:t>
            </a:r>
            <a:r>
              <a:rPr lang="en-GB" sz="1000" dirty="0">
                <a:solidFill>
                  <a:schemeClr val="bg1"/>
                </a:solidFill>
                <a:latin typeface="+mj-lt"/>
              </a:rPr>
              <a:t>, 2021. [Online]. Available: https://www.ssla.co.uk/storage-area-network/#:~:text=storage%20area%20network%20Software%20The%20SAN%20software%20controls,logical%20SAN%20partition.%20Applications%20of%20storage%20area%20network. [Accessed: 11- Apr- 2021].</a:t>
            </a:r>
          </a:p>
          <a:p>
            <a:endParaRPr lang="en-GB" sz="1000" dirty="0">
              <a:solidFill>
                <a:schemeClr val="bg1"/>
              </a:solidFill>
              <a:latin typeface="+mj-lt"/>
            </a:endParaRPr>
          </a:p>
          <a:p>
            <a:r>
              <a:rPr lang="en-GB" sz="1000" dirty="0">
                <a:solidFill>
                  <a:schemeClr val="bg1"/>
                </a:solidFill>
                <a:latin typeface="+mj-lt"/>
              </a:rPr>
              <a:t>[11]"Storage Area Network (SAN)", https://en.vcenter.ir/. [Online]. Available: https://en.vcenter.ir/storage/storage-area-network-san/. [Accessed: 11- Apr- 2021].</a:t>
            </a:r>
          </a:p>
          <a:p>
            <a:endParaRPr lang="en-GB" sz="1000" dirty="0">
              <a:solidFill>
                <a:schemeClr val="bg1"/>
              </a:solidFill>
              <a:latin typeface="+mj-lt"/>
            </a:endParaRPr>
          </a:p>
          <a:p>
            <a:r>
              <a:rPr lang="en-GB" sz="1000" dirty="0">
                <a:solidFill>
                  <a:schemeClr val="bg1"/>
                </a:solidFill>
                <a:latin typeface="+mj-lt"/>
              </a:rPr>
              <a:t>[12]S. Bigelow, "What Is a Storage Area Network? SAN Explained", </a:t>
            </a:r>
            <a:r>
              <a:rPr lang="en-GB" sz="1000" dirty="0" err="1">
                <a:solidFill>
                  <a:schemeClr val="bg1"/>
                </a:solidFill>
                <a:latin typeface="+mj-lt"/>
              </a:rPr>
              <a:t>SearchStorage</a:t>
            </a:r>
            <a:r>
              <a:rPr lang="en-GB" sz="1000" dirty="0">
                <a:solidFill>
                  <a:schemeClr val="bg1"/>
                </a:solidFill>
                <a:latin typeface="+mj-lt"/>
              </a:rPr>
              <a:t>, 2020. [Online]. Available: https://searchstorage.techtarget.com/definition/storage-area-network-SAN. [Accessed: 11- Apr- 2021].</a:t>
            </a:r>
          </a:p>
          <a:p>
            <a:endParaRPr lang="en-GB" sz="1000" dirty="0">
              <a:solidFill>
                <a:schemeClr val="bg1"/>
              </a:solidFill>
              <a:latin typeface="+mj-lt"/>
            </a:endParaRPr>
          </a:p>
          <a:p>
            <a:r>
              <a:rPr lang="en-GB" sz="1000" dirty="0">
                <a:solidFill>
                  <a:schemeClr val="bg1"/>
                </a:solidFill>
                <a:latin typeface="+mj-lt"/>
              </a:rPr>
              <a:t>[13][Online]. Available: https://www.storagetutorials.com/what-direct-attached-storage-das/. [Accessed: 11- Apr- 2021].</a:t>
            </a:r>
          </a:p>
          <a:p>
            <a:endParaRPr lang="en-GB" sz="1000" dirty="0">
              <a:solidFill>
                <a:schemeClr val="bg1"/>
              </a:solidFill>
              <a:latin typeface="+mj-lt"/>
            </a:endParaRPr>
          </a:p>
          <a:p>
            <a:r>
              <a:rPr lang="en-GB" sz="1000" dirty="0">
                <a:solidFill>
                  <a:schemeClr val="bg1"/>
                </a:solidFill>
                <a:latin typeface="+mj-lt"/>
              </a:rPr>
              <a:t>[14]P. Services, S. Networking and D. Sheets, "Cisco MDS 9396S 16G Multilayer Fabric Switch Data Sheet", Cisco, 2021. [Online]. Available: https://www.cisco.com/c/en/us/products/collateral/storage-networking/mds-9396s-16g-multilayer-fabric-switch/datasheet-c78-734525.html. [Accessed: 14- Apr- 2021].</a:t>
            </a:r>
          </a:p>
        </p:txBody>
      </p:sp>
    </p:spTree>
    <p:extLst>
      <p:ext uri="{BB962C8B-B14F-4D97-AF65-F5344CB8AC3E}">
        <p14:creationId xmlns:p14="http://schemas.microsoft.com/office/powerpoint/2010/main" val="28603719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theme/theme1.xml><?xml version="1.0" encoding="utf-8"?>
<a:theme xmlns:a="http://schemas.openxmlformats.org/drawingml/2006/main" name="SineVTI">
  <a:themeElements>
    <a:clrScheme name="AnalogousFromDarkSeedLeftStep">
      <a:dk1>
        <a:srgbClr val="000000"/>
      </a:dk1>
      <a:lt1>
        <a:srgbClr val="FFFFFF"/>
      </a:lt1>
      <a:dk2>
        <a:srgbClr val="1C2431"/>
      </a:dk2>
      <a:lt2>
        <a:srgbClr val="F1F3F0"/>
      </a:lt2>
      <a:accent1>
        <a:srgbClr val="AA29E7"/>
      </a:accent1>
      <a:accent2>
        <a:srgbClr val="5729D8"/>
      </a:accent2>
      <a:accent3>
        <a:srgbClr val="2947E7"/>
      </a:accent3>
      <a:accent4>
        <a:srgbClr val="1784D5"/>
      </a:accent4>
      <a:accent5>
        <a:srgbClr val="22BFC0"/>
      </a:accent5>
      <a:accent6>
        <a:srgbClr val="16C67E"/>
      </a:accent6>
      <a:hlink>
        <a:srgbClr val="3997AB"/>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docProps/app.xml><?xml version="1.0" encoding="utf-8"?>
<Properties xmlns="http://schemas.openxmlformats.org/officeDocument/2006/extended-properties" xmlns:vt="http://schemas.openxmlformats.org/officeDocument/2006/docPropsVTypes">
  <TotalTime>1536</TotalTime>
  <Words>1680</Words>
  <Application>Microsoft Office PowerPoint</Application>
  <PresentationFormat>Widescreen</PresentationFormat>
  <Paragraphs>128</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Avenir Next LT Pro</vt:lpstr>
      <vt:lpstr>Courier New</vt:lpstr>
      <vt:lpstr>Posterama</vt:lpstr>
      <vt:lpstr>Segoe UI</vt:lpstr>
      <vt:lpstr>Symbol</vt:lpstr>
      <vt:lpstr>Times New Roman</vt:lpstr>
      <vt:lpstr>Wingdings</vt:lpstr>
      <vt:lpstr>SineVTI</vt:lpstr>
      <vt:lpstr>Storage Area Network</vt:lpstr>
      <vt:lpstr>PowerPoint Presentation</vt:lpstr>
      <vt:lpstr>SAN = Storage Area Network</vt:lpstr>
      <vt:lpstr>PowerPoint Presentation</vt:lpstr>
      <vt:lpstr>Structure of Storage Area Network</vt:lpstr>
      <vt:lpstr>PowerPoint Presentation</vt:lpstr>
      <vt:lpstr>SAN switch features</vt:lpstr>
      <vt:lpstr>PowerPoint Presentation</vt:lpstr>
      <vt:lpstr>PowerPoint Presentation</vt:lpstr>
      <vt:lpstr>Main vendors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Storage Area Network</dc:title>
  <dc:creator>Gergely Somogyi</dc:creator>
  <cp:lastModifiedBy>Gergely Somogyi</cp:lastModifiedBy>
  <cp:revision>3</cp:revision>
  <dcterms:created xsi:type="dcterms:W3CDTF">2021-04-11T11:38:17Z</dcterms:created>
  <dcterms:modified xsi:type="dcterms:W3CDTF">2021-04-21T15:40:36Z</dcterms:modified>
</cp:coreProperties>
</file>