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diagrams/data1.xml" ContentType="application/vnd.openxmlformats-officedocument.drawingml.diagramData+xml"/>
  <Override PartName="/ppt/diagrams/data2.xml" ContentType="application/vnd.openxmlformats-officedocument.drawingml.diagramData+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notesSlides/notesSlide1.xml" ContentType="application/vnd.openxmlformats-officedocument.presentationml.notes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diagrams/colors2.xml" ContentType="application/vnd.openxmlformats-officedocument.drawingml.diagramColor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diagrams/drawing2.xml" ContentType="application/vnd.ms-office.drawingml.diagramDrawing+xml"/>
  <Override PartName="/ppt/authors.xml" ContentType="application/vnd.ms-powerpoint.authors+xml"/>
  <Override PartName="/ppt/diagrams/colors1.xml" ContentType="application/vnd.openxmlformats-officedocument.drawingml.diagramColors+xml"/>
  <Override PartName="/ppt/diagrams/layout1.xml" ContentType="application/vnd.openxmlformats-officedocument.drawingml.diagramLayout+xml"/>
  <Override PartName="/ppt/diagrams/quickStyle1.xml" ContentType="application/vnd.openxmlformats-officedocument.drawingml.diagramStyle+xml"/>
  <Override PartName="/ppt/diagrams/drawing1.xml" ContentType="application/vnd.ms-office.drawingml.diagramDrawing+xml"/>
  <Override PartName="/ppt/diagrams/layout2.xml" ContentType="application/vnd.openxmlformats-officedocument.drawingml.diagramLayout+xml"/>
  <Override PartName="/ppt/diagrams/quickStyle2.xml" ContentType="application/vnd.openxmlformats-officedocument.drawingml.diagramStyle+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customXml/itemProps1.xml" ContentType="application/vnd.openxmlformats-officedocument.customXmlProperties+xml"/>
  <Override PartName="/customXml/itemProps3.xml" ContentType="application/vnd.openxmlformats-officedocument.customXmlProperties+xml"/>
  <Override PartName="/docProps/app.xml" ContentType="application/vnd.openxmlformats-officedocument.extended-properties+xml"/>
  <Override PartName="/customXml/itemProps2.xml" ContentType="application/vnd.openxmlformats-officedocument.customXmlProperties+xml"/>
  <Override PartName="/docProps/core.xml" ContentType="application/vnd.openxmlformats-package.core-properties+xml"/>
  <Override PartName="/docMetadata/LabelInfo.xml" ContentType="application/vnd.ms-office.classificationlabel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openxmlformats.org/officeDocument/2006/relationships/custom-properties" Target="docProps/custom.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7"/>
  </p:notesMasterIdLst>
  <p:handoutMasterIdLst>
    <p:handoutMasterId r:id="rId28"/>
  </p:handoutMasterIdLst>
  <p:sldIdLst>
    <p:sldId id="256" r:id="rId5"/>
    <p:sldId id="257" r:id="rId6"/>
    <p:sldId id="261" r:id="rId7"/>
    <p:sldId id="283" r:id="rId8"/>
    <p:sldId id="259" r:id="rId9"/>
    <p:sldId id="258" r:id="rId10"/>
    <p:sldId id="260" r:id="rId11"/>
    <p:sldId id="264" r:id="rId12"/>
    <p:sldId id="284" r:id="rId13"/>
    <p:sldId id="287" r:id="rId14"/>
    <p:sldId id="270" r:id="rId15"/>
    <p:sldId id="262" r:id="rId16"/>
    <p:sldId id="285" r:id="rId17"/>
    <p:sldId id="267" r:id="rId18"/>
    <p:sldId id="265" r:id="rId19"/>
    <p:sldId id="286" r:id="rId20"/>
    <p:sldId id="269" r:id="rId21"/>
    <p:sldId id="288" r:id="rId22"/>
    <p:sldId id="289" r:id="rId23"/>
    <p:sldId id="290" r:id="rId24"/>
    <p:sldId id="271" r:id="rId25"/>
    <p:sldId id="291"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B8BF"/>
    <a:srgbClr val="5869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717" autoAdjust="0"/>
  </p:normalViewPr>
  <p:slideViewPr>
    <p:cSldViewPr snapToGrid="0">
      <p:cViewPr>
        <p:scale>
          <a:sx n="83" d="100"/>
          <a:sy n="83" d="100"/>
        </p:scale>
        <p:origin x="63" y="204"/>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diagrams/_rels/data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28F9F9-CC42-4551-AD9F-D36C585D4EA6}" type="doc">
      <dgm:prSet loTypeId="urn:microsoft.com/office/officeart/2005/8/layout/process4" loCatId="process" qsTypeId="urn:microsoft.com/office/officeart/2005/8/quickstyle/simple2" qsCatId="simple" csTypeId="urn:microsoft.com/office/officeart/2005/8/colors/accent2_2" csCatId="accent2"/>
      <dgm:spPr/>
      <dgm:t>
        <a:bodyPr/>
        <a:lstStyle/>
        <a:p>
          <a:endParaRPr lang="en-US"/>
        </a:p>
      </dgm:t>
    </dgm:pt>
    <dgm:pt modelId="{B353415D-5B0E-4206-AD42-9263F0795446}">
      <dgm:prSet/>
      <dgm:spPr/>
      <dgm:t>
        <a:bodyPr/>
        <a:lstStyle/>
        <a:p>
          <a:r>
            <a:rPr lang="en-GB"/>
            <a:t>Rejects the idea of ‘one best form or structure’ or ‘optimum state’ for an organisation.</a:t>
          </a:r>
          <a:endParaRPr lang="en-US"/>
        </a:p>
      </dgm:t>
    </dgm:pt>
    <dgm:pt modelId="{2A220E2D-2633-4319-9813-0E72A25877F9}" type="parTrans" cxnId="{7F8A5F1C-9695-41F1-92F4-D55E86B1A651}">
      <dgm:prSet/>
      <dgm:spPr/>
      <dgm:t>
        <a:bodyPr/>
        <a:lstStyle/>
        <a:p>
          <a:endParaRPr lang="en-US"/>
        </a:p>
      </dgm:t>
    </dgm:pt>
    <dgm:pt modelId="{8AAFBCF2-B04F-4B36-82C0-900EAA2A3DFB}" type="sibTrans" cxnId="{7F8A5F1C-9695-41F1-92F4-D55E86B1A651}">
      <dgm:prSet/>
      <dgm:spPr/>
      <dgm:t>
        <a:bodyPr/>
        <a:lstStyle/>
        <a:p>
          <a:endParaRPr lang="en-US"/>
        </a:p>
      </dgm:t>
    </dgm:pt>
    <dgm:pt modelId="{931AF5F4-BBEE-40AF-8B22-FDAA9967952A}">
      <dgm:prSet/>
      <dgm:spPr/>
      <dgm:t>
        <a:bodyPr/>
        <a:lstStyle/>
        <a:p>
          <a:r>
            <a:rPr lang="en-GB"/>
            <a:t>Focus placed on examining situational variables.</a:t>
          </a:r>
          <a:endParaRPr lang="en-US"/>
        </a:p>
      </dgm:t>
    </dgm:pt>
    <dgm:pt modelId="{788327A7-D5AC-4525-9FE8-23A3D1BC07C2}" type="parTrans" cxnId="{9B2FE984-023B-412F-8F25-F585B053C342}">
      <dgm:prSet/>
      <dgm:spPr/>
      <dgm:t>
        <a:bodyPr/>
        <a:lstStyle/>
        <a:p>
          <a:endParaRPr lang="en-US"/>
        </a:p>
      </dgm:t>
    </dgm:pt>
    <dgm:pt modelId="{14AED759-B340-4CDD-91C0-0BD7C43632F5}" type="sibTrans" cxnId="{9B2FE984-023B-412F-8F25-F585B053C342}">
      <dgm:prSet/>
      <dgm:spPr/>
      <dgm:t>
        <a:bodyPr/>
        <a:lstStyle/>
        <a:p>
          <a:endParaRPr lang="en-US"/>
        </a:p>
      </dgm:t>
    </dgm:pt>
    <dgm:pt modelId="{0D01FEDD-A2A9-4D17-9E09-E051CDABB5AF}">
      <dgm:prSet/>
      <dgm:spPr/>
      <dgm:t>
        <a:bodyPr/>
        <a:lstStyle/>
        <a:p>
          <a:r>
            <a:rPr lang="en-GB"/>
            <a:t>Successful design is dependent (i.e. contingent) upon organisational:</a:t>
          </a:r>
          <a:endParaRPr lang="en-US"/>
        </a:p>
      </dgm:t>
    </dgm:pt>
    <dgm:pt modelId="{BA3B299A-388A-43EA-BB51-4903A17DAE9C}" type="parTrans" cxnId="{02AAEA4A-3D21-4B8B-B16A-871C0B6A3AE2}">
      <dgm:prSet/>
      <dgm:spPr/>
      <dgm:t>
        <a:bodyPr/>
        <a:lstStyle/>
        <a:p>
          <a:endParaRPr lang="en-US"/>
        </a:p>
      </dgm:t>
    </dgm:pt>
    <dgm:pt modelId="{DF98E2AD-EE87-4799-BD7D-469A8AF4E96A}" type="sibTrans" cxnId="{02AAEA4A-3D21-4B8B-B16A-871C0B6A3AE2}">
      <dgm:prSet/>
      <dgm:spPr/>
      <dgm:t>
        <a:bodyPr/>
        <a:lstStyle/>
        <a:p>
          <a:endParaRPr lang="en-US"/>
        </a:p>
      </dgm:t>
    </dgm:pt>
    <dgm:pt modelId="{BAE48E21-3B84-47A8-BAA4-8EB82C565C85}">
      <dgm:prSet/>
      <dgm:spPr/>
      <dgm:t>
        <a:bodyPr/>
        <a:lstStyle/>
        <a:p>
          <a:r>
            <a:rPr lang="en-GB"/>
            <a:t>Purpose</a:t>
          </a:r>
          <a:endParaRPr lang="en-US"/>
        </a:p>
      </dgm:t>
    </dgm:pt>
    <dgm:pt modelId="{044DA3C7-F2D2-4B26-B810-DC8ABE14BFEE}" type="parTrans" cxnId="{356FF40B-E109-4D3C-8D0A-B73F9A5631EA}">
      <dgm:prSet/>
      <dgm:spPr/>
      <dgm:t>
        <a:bodyPr/>
        <a:lstStyle/>
        <a:p>
          <a:endParaRPr lang="en-US"/>
        </a:p>
      </dgm:t>
    </dgm:pt>
    <dgm:pt modelId="{1D9641AB-24D8-4E78-AA3C-C94C8EAA2146}" type="sibTrans" cxnId="{356FF40B-E109-4D3C-8D0A-B73F9A5631EA}">
      <dgm:prSet/>
      <dgm:spPr/>
      <dgm:t>
        <a:bodyPr/>
        <a:lstStyle/>
        <a:p>
          <a:endParaRPr lang="en-US"/>
        </a:p>
      </dgm:t>
    </dgm:pt>
    <dgm:pt modelId="{E3A93D57-DDC3-434F-AD2F-9574557FBC64}">
      <dgm:prSet/>
      <dgm:spPr/>
      <dgm:t>
        <a:bodyPr/>
        <a:lstStyle/>
        <a:p>
          <a:r>
            <a:rPr lang="en-GB"/>
            <a:t>Culture</a:t>
          </a:r>
          <a:endParaRPr lang="en-US"/>
        </a:p>
      </dgm:t>
    </dgm:pt>
    <dgm:pt modelId="{1F5EA248-4598-49DB-B553-0133127E342D}" type="parTrans" cxnId="{066765CC-BA03-4CBD-BB7C-91158482E094}">
      <dgm:prSet/>
      <dgm:spPr/>
      <dgm:t>
        <a:bodyPr/>
        <a:lstStyle/>
        <a:p>
          <a:endParaRPr lang="en-US"/>
        </a:p>
      </dgm:t>
    </dgm:pt>
    <dgm:pt modelId="{499CF8E3-6B05-461A-87F3-2EC6EF4D7357}" type="sibTrans" cxnId="{066765CC-BA03-4CBD-BB7C-91158482E094}">
      <dgm:prSet/>
      <dgm:spPr/>
      <dgm:t>
        <a:bodyPr/>
        <a:lstStyle/>
        <a:p>
          <a:endParaRPr lang="en-US"/>
        </a:p>
      </dgm:t>
    </dgm:pt>
    <dgm:pt modelId="{B41AB191-060C-4C74-B85D-23E06886FFC7}">
      <dgm:prSet/>
      <dgm:spPr/>
      <dgm:t>
        <a:bodyPr/>
        <a:lstStyle/>
        <a:p>
          <a:r>
            <a:rPr lang="en-GB"/>
            <a:t>Size</a:t>
          </a:r>
          <a:endParaRPr lang="en-US"/>
        </a:p>
      </dgm:t>
    </dgm:pt>
    <dgm:pt modelId="{32016B31-5D0D-4DF7-B7F2-A27AED3BBC02}" type="parTrans" cxnId="{DFB43734-0943-472A-8C7C-81D1F9FD14F9}">
      <dgm:prSet/>
      <dgm:spPr/>
      <dgm:t>
        <a:bodyPr/>
        <a:lstStyle/>
        <a:p>
          <a:endParaRPr lang="en-US"/>
        </a:p>
      </dgm:t>
    </dgm:pt>
    <dgm:pt modelId="{52314DEF-36D4-4171-B432-DF94ADBF68AC}" type="sibTrans" cxnId="{DFB43734-0943-472A-8C7C-81D1F9FD14F9}">
      <dgm:prSet/>
      <dgm:spPr/>
      <dgm:t>
        <a:bodyPr/>
        <a:lstStyle/>
        <a:p>
          <a:endParaRPr lang="en-US"/>
        </a:p>
      </dgm:t>
    </dgm:pt>
    <dgm:pt modelId="{76B8DD2F-6BE1-4416-B9D7-35A1CD97F073}">
      <dgm:prSet/>
      <dgm:spPr/>
      <dgm:t>
        <a:bodyPr/>
        <a:lstStyle/>
        <a:p>
          <a:r>
            <a:rPr lang="en-GB"/>
            <a:t>Technology</a:t>
          </a:r>
          <a:endParaRPr lang="en-US"/>
        </a:p>
      </dgm:t>
    </dgm:pt>
    <dgm:pt modelId="{1EF8AFFB-1AC2-49AF-B844-A67B299E9BF8}" type="parTrans" cxnId="{7FCF8338-DF11-48C5-806D-4029E8FB357A}">
      <dgm:prSet/>
      <dgm:spPr/>
      <dgm:t>
        <a:bodyPr/>
        <a:lstStyle/>
        <a:p>
          <a:endParaRPr lang="en-US"/>
        </a:p>
      </dgm:t>
    </dgm:pt>
    <dgm:pt modelId="{215207F1-D3CA-49EE-A019-ACFB5F256A83}" type="sibTrans" cxnId="{7FCF8338-DF11-48C5-806D-4029E8FB357A}">
      <dgm:prSet/>
      <dgm:spPr/>
      <dgm:t>
        <a:bodyPr/>
        <a:lstStyle/>
        <a:p>
          <a:endParaRPr lang="en-US"/>
        </a:p>
      </dgm:t>
    </dgm:pt>
    <dgm:pt modelId="{77EE568C-F535-4C5B-B893-DF68EB648331}">
      <dgm:prSet/>
      <dgm:spPr/>
      <dgm:t>
        <a:bodyPr/>
        <a:lstStyle/>
        <a:p>
          <a:r>
            <a:rPr lang="en-GB"/>
            <a:t>Environment.</a:t>
          </a:r>
          <a:endParaRPr lang="en-US"/>
        </a:p>
      </dgm:t>
    </dgm:pt>
    <dgm:pt modelId="{CE0C1631-555E-4360-8083-B76AD9E1B102}" type="parTrans" cxnId="{1B94E799-65B3-45A0-961C-1BAC8C308A02}">
      <dgm:prSet/>
      <dgm:spPr/>
      <dgm:t>
        <a:bodyPr/>
        <a:lstStyle/>
        <a:p>
          <a:endParaRPr lang="en-US"/>
        </a:p>
      </dgm:t>
    </dgm:pt>
    <dgm:pt modelId="{935BEECC-BD24-4FDF-B76D-EC824262DB88}" type="sibTrans" cxnId="{1B94E799-65B3-45A0-961C-1BAC8C308A02}">
      <dgm:prSet/>
      <dgm:spPr/>
      <dgm:t>
        <a:bodyPr/>
        <a:lstStyle/>
        <a:p>
          <a:endParaRPr lang="en-US"/>
        </a:p>
      </dgm:t>
    </dgm:pt>
    <dgm:pt modelId="{80277187-ABF7-4FBD-B776-112802E45942}" type="pres">
      <dgm:prSet presAssocID="{5128F9F9-CC42-4551-AD9F-D36C585D4EA6}" presName="Name0" presStyleCnt="0">
        <dgm:presLayoutVars>
          <dgm:dir/>
          <dgm:animLvl val="lvl"/>
          <dgm:resizeHandles val="exact"/>
        </dgm:presLayoutVars>
      </dgm:prSet>
      <dgm:spPr/>
    </dgm:pt>
    <dgm:pt modelId="{DF23FF60-2604-4F62-B474-89B559D17D65}" type="pres">
      <dgm:prSet presAssocID="{0D01FEDD-A2A9-4D17-9E09-E051CDABB5AF}" presName="boxAndChildren" presStyleCnt="0"/>
      <dgm:spPr/>
    </dgm:pt>
    <dgm:pt modelId="{DFAD50EF-0BBC-4CAA-87A3-40D706D9419D}" type="pres">
      <dgm:prSet presAssocID="{0D01FEDD-A2A9-4D17-9E09-E051CDABB5AF}" presName="parentTextBox" presStyleLbl="node1" presStyleIdx="0" presStyleCnt="3"/>
      <dgm:spPr/>
    </dgm:pt>
    <dgm:pt modelId="{0D488FBD-A6DB-4CAC-95E1-EC7AD2356B0D}" type="pres">
      <dgm:prSet presAssocID="{0D01FEDD-A2A9-4D17-9E09-E051CDABB5AF}" presName="entireBox" presStyleLbl="node1" presStyleIdx="0" presStyleCnt="3"/>
      <dgm:spPr/>
    </dgm:pt>
    <dgm:pt modelId="{0D1879A1-ED2C-4B06-ABE4-FCF2B6D9CB21}" type="pres">
      <dgm:prSet presAssocID="{0D01FEDD-A2A9-4D17-9E09-E051CDABB5AF}" presName="descendantBox" presStyleCnt="0"/>
      <dgm:spPr/>
    </dgm:pt>
    <dgm:pt modelId="{F35C8436-774A-4A71-8AC3-F4F991D47025}" type="pres">
      <dgm:prSet presAssocID="{BAE48E21-3B84-47A8-BAA4-8EB82C565C85}" presName="childTextBox" presStyleLbl="fgAccFollowNode1" presStyleIdx="0" presStyleCnt="5">
        <dgm:presLayoutVars>
          <dgm:bulletEnabled val="1"/>
        </dgm:presLayoutVars>
      </dgm:prSet>
      <dgm:spPr/>
    </dgm:pt>
    <dgm:pt modelId="{AD765507-2FBE-41F0-86E1-4E92C96F8434}" type="pres">
      <dgm:prSet presAssocID="{E3A93D57-DDC3-434F-AD2F-9574557FBC64}" presName="childTextBox" presStyleLbl="fgAccFollowNode1" presStyleIdx="1" presStyleCnt="5">
        <dgm:presLayoutVars>
          <dgm:bulletEnabled val="1"/>
        </dgm:presLayoutVars>
      </dgm:prSet>
      <dgm:spPr/>
    </dgm:pt>
    <dgm:pt modelId="{8F425BDB-5566-4ADC-80E7-39685317C6B2}" type="pres">
      <dgm:prSet presAssocID="{B41AB191-060C-4C74-B85D-23E06886FFC7}" presName="childTextBox" presStyleLbl="fgAccFollowNode1" presStyleIdx="2" presStyleCnt="5">
        <dgm:presLayoutVars>
          <dgm:bulletEnabled val="1"/>
        </dgm:presLayoutVars>
      </dgm:prSet>
      <dgm:spPr/>
    </dgm:pt>
    <dgm:pt modelId="{5C5CEB67-89ED-4A19-A42B-EE04D8B7509A}" type="pres">
      <dgm:prSet presAssocID="{76B8DD2F-6BE1-4416-B9D7-35A1CD97F073}" presName="childTextBox" presStyleLbl="fgAccFollowNode1" presStyleIdx="3" presStyleCnt="5">
        <dgm:presLayoutVars>
          <dgm:bulletEnabled val="1"/>
        </dgm:presLayoutVars>
      </dgm:prSet>
      <dgm:spPr/>
    </dgm:pt>
    <dgm:pt modelId="{AF14D6CB-D149-4F75-81E7-7DF6716F0AE1}" type="pres">
      <dgm:prSet presAssocID="{77EE568C-F535-4C5B-B893-DF68EB648331}" presName="childTextBox" presStyleLbl="fgAccFollowNode1" presStyleIdx="4" presStyleCnt="5">
        <dgm:presLayoutVars>
          <dgm:bulletEnabled val="1"/>
        </dgm:presLayoutVars>
      </dgm:prSet>
      <dgm:spPr/>
    </dgm:pt>
    <dgm:pt modelId="{726511EF-01D2-4666-96D7-F1FCEB285B7D}" type="pres">
      <dgm:prSet presAssocID="{14AED759-B340-4CDD-91C0-0BD7C43632F5}" presName="sp" presStyleCnt="0"/>
      <dgm:spPr/>
    </dgm:pt>
    <dgm:pt modelId="{C0DEB5B8-B4B8-4802-A163-B8BD008E31FC}" type="pres">
      <dgm:prSet presAssocID="{931AF5F4-BBEE-40AF-8B22-FDAA9967952A}" presName="arrowAndChildren" presStyleCnt="0"/>
      <dgm:spPr/>
    </dgm:pt>
    <dgm:pt modelId="{7170F477-BC88-46F7-BCC0-4483401D9455}" type="pres">
      <dgm:prSet presAssocID="{931AF5F4-BBEE-40AF-8B22-FDAA9967952A}" presName="parentTextArrow" presStyleLbl="node1" presStyleIdx="1" presStyleCnt="3"/>
      <dgm:spPr/>
    </dgm:pt>
    <dgm:pt modelId="{AE7EA009-6287-44A1-AA8A-D106FEB364B4}" type="pres">
      <dgm:prSet presAssocID="{8AAFBCF2-B04F-4B36-82C0-900EAA2A3DFB}" presName="sp" presStyleCnt="0"/>
      <dgm:spPr/>
    </dgm:pt>
    <dgm:pt modelId="{72CE2EF6-D97C-449F-AB63-54302E62449A}" type="pres">
      <dgm:prSet presAssocID="{B353415D-5B0E-4206-AD42-9263F0795446}" presName="arrowAndChildren" presStyleCnt="0"/>
      <dgm:spPr/>
    </dgm:pt>
    <dgm:pt modelId="{0185AE93-24C5-4131-A875-74BC7895CB70}" type="pres">
      <dgm:prSet presAssocID="{B353415D-5B0E-4206-AD42-9263F0795446}" presName="parentTextArrow" presStyleLbl="node1" presStyleIdx="2" presStyleCnt="3"/>
      <dgm:spPr/>
    </dgm:pt>
  </dgm:ptLst>
  <dgm:cxnLst>
    <dgm:cxn modelId="{356FF40B-E109-4D3C-8D0A-B73F9A5631EA}" srcId="{0D01FEDD-A2A9-4D17-9E09-E051CDABB5AF}" destId="{BAE48E21-3B84-47A8-BAA4-8EB82C565C85}" srcOrd="0" destOrd="0" parTransId="{044DA3C7-F2D2-4B26-B810-DC8ABE14BFEE}" sibTransId="{1D9641AB-24D8-4E78-AA3C-C94C8EAA2146}"/>
    <dgm:cxn modelId="{7F8A5F1C-9695-41F1-92F4-D55E86B1A651}" srcId="{5128F9F9-CC42-4551-AD9F-D36C585D4EA6}" destId="{B353415D-5B0E-4206-AD42-9263F0795446}" srcOrd="0" destOrd="0" parTransId="{2A220E2D-2633-4319-9813-0E72A25877F9}" sibTransId="{8AAFBCF2-B04F-4B36-82C0-900EAA2A3DFB}"/>
    <dgm:cxn modelId="{EAAF392F-CDA3-4B22-9862-DA680B0A7312}" type="presOf" srcId="{B353415D-5B0E-4206-AD42-9263F0795446}" destId="{0185AE93-24C5-4131-A875-74BC7895CB70}" srcOrd="0" destOrd="0" presId="urn:microsoft.com/office/officeart/2005/8/layout/process4"/>
    <dgm:cxn modelId="{DFB43734-0943-472A-8C7C-81D1F9FD14F9}" srcId="{0D01FEDD-A2A9-4D17-9E09-E051CDABB5AF}" destId="{B41AB191-060C-4C74-B85D-23E06886FFC7}" srcOrd="2" destOrd="0" parTransId="{32016B31-5D0D-4DF7-B7F2-A27AED3BBC02}" sibTransId="{52314DEF-36D4-4171-B432-DF94ADBF68AC}"/>
    <dgm:cxn modelId="{7FCF8338-DF11-48C5-806D-4029E8FB357A}" srcId="{0D01FEDD-A2A9-4D17-9E09-E051CDABB5AF}" destId="{76B8DD2F-6BE1-4416-B9D7-35A1CD97F073}" srcOrd="3" destOrd="0" parTransId="{1EF8AFFB-1AC2-49AF-B844-A67B299E9BF8}" sibTransId="{215207F1-D3CA-49EE-A019-ACFB5F256A83}"/>
    <dgm:cxn modelId="{85194A3C-7B49-4B80-89AC-30B95A7B3FE7}" type="presOf" srcId="{0D01FEDD-A2A9-4D17-9E09-E051CDABB5AF}" destId="{0D488FBD-A6DB-4CAC-95E1-EC7AD2356B0D}" srcOrd="1" destOrd="0" presId="urn:microsoft.com/office/officeart/2005/8/layout/process4"/>
    <dgm:cxn modelId="{BE4A1262-9B37-4575-A79C-ECBEA7309A08}" type="presOf" srcId="{E3A93D57-DDC3-434F-AD2F-9574557FBC64}" destId="{AD765507-2FBE-41F0-86E1-4E92C96F8434}" srcOrd="0" destOrd="0" presId="urn:microsoft.com/office/officeart/2005/8/layout/process4"/>
    <dgm:cxn modelId="{C1DAE76A-9D3F-4298-984C-D3A1DAA9F302}" type="presOf" srcId="{5128F9F9-CC42-4551-AD9F-D36C585D4EA6}" destId="{80277187-ABF7-4FBD-B776-112802E45942}" srcOrd="0" destOrd="0" presId="urn:microsoft.com/office/officeart/2005/8/layout/process4"/>
    <dgm:cxn modelId="{02AAEA4A-3D21-4B8B-B16A-871C0B6A3AE2}" srcId="{5128F9F9-CC42-4551-AD9F-D36C585D4EA6}" destId="{0D01FEDD-A2A9-4D17-9E09-E051CDABB5AF}" srcOrd="2" destOrd="0" parTransId="{BA3B299A-388A-43EA-BB51-4903A17DAE9C}" sibTransId="{DF98E2AD-EE87-4799-BD7D-469A8AF4E96A}"/>
    <dgm:cxn modelId="{9B2FE984-023B-412F-8F25-F585B053C342}" srcId="{5128F9F9-CC42-4551-AD9F-D36C585D4EA6}" destId="{931AF5F4-BBEE-40AF-8B22-FDAA9967952A}" srcOrd="1" destOrd="0" parTransId="{788327A7-D5AC-4525-9FE8-23A3D1BC07C2}" sibTransId="{14AED759-B340-4CDD-91C0-0BD7C43632F5}"/>
    <dgm:cxn modelId="{9F3A0F86-DDAB-4178-9637-749B8E89E54B}" type="presOf" srcId="{B41AB191-060C-4C74-B85D-23E06886FFC7}" destId="{8F425BDB-5566-4ADC-80E7-39685317C6B2}" srcOrd="0" destOrd="0" presId="urn:microsoft.com/office/officeart/2005/8/layout/process4"/>
    <dgm:cxn modelId="{8A908A8E-2FDA-4D92-B0F5-24EF48018700}" type="presOf" srcId="{931AF5F4-BBEE-40AF-8B22-FDAA9967952A}" destId="{7170F477-BC88-46F7-BCC0-4483401D9455}" srcOrd="0" destOrd="0" presId="urn:microsoft.com/office/officeart/2005/8/layout/process4"/>
    <dgm:cxn modelId="{1B94E799-65B3-45A0-961C-1BAC8C308A02}" srcId="{0D01FEDD-A2A9-4D17-9E09-E051CDABB5AF}" destId="{77EE568C-F535-4C5B-B893-DF68EB648331}" srcOrd="4" destOrd="0" parTransId="{CE0C1631-555E-4360-8083-B76AD9E1B102}" sibTransId="{935BEECC-BD24-4FDF-B76D-EC824262DB88}"/>
    <dgm:cxn modelId="{27470A9C-6275-4E0F-90A3-53BFB8E99F25}" type="presOf" srcId="{76B8DD2F-6BE1-4416-B9D7-35A1CD97F073}" destId="{5C5CEB67-89ED-4A19-A42B-EE04D8B7509A}" srcOrd="0" destOrd="0" presId="urn:microsoft.com/office/officeart/2005/8/layout/process4"/>
    <dgm:cxn modelId="{78E6029F-E092-4D83-9191-BD110FB14F54}" type="presOf" srcId="{77EE568C-F535-4C5B-B893-DF68EB648331}" destId="{AF14D6CB-D149-4F75-81E7-7DF6716F0AE1}" srcOrd="0" destOrd="0" presId="urn:microsoft.com/office/officeart/2005/8/layout/process4"/>
    <dgm:cxn modelId="{C6B387B0-1133-415F-A413-8F352ED4D041}" type="presOf" srcId="{0D01FEDD-A2A9-4D17-9E09-E051CDABB5AF}" destId="{DFAD50EF-0BBC-4CAA-87A3-40D706D9419D}" srcOrd="0" destOrd="0" presId="urn:microsoft.com/office/officeart/2005/8/layout/process4"/>
    <dgm:cxn modelId="{066765CC-BA03-4CBD-BB7C-91158482E094}" srcId="{0D01FEDD-A2A9-4D17-9E09-E051CDABB5AF}" destId="{E3A93D57-DDC3-434F-AD2F-9574557FBC64}" srcOrd="1" destOrd="0" parTransId="{1F5EA248-4598-49DB-B553-0133127E342D}" sibTransId="{499CF8E3-6B05-461A-87F3-2EC6EF4D7357}"/>
    <dgm:cxn modelId="{D303E5F9-EB24-48AE-A158-C7AA0AFEF336}" type="presOf" srcId="{BAE48E21-3B84-47A8-BAA4-8EB82C565C85}" destId="{F35C8436-774A-4A71-8AC3-F4F991D47025}" srcOrd="0" destOrd="0" presId="urn:microsoft.com/office/officeart/2005/8/layout/process4"/>
    <dgm:cxn modelId="{CD89D35E-91CD-447D-8113-C56B6A3FF0FA}" type="presParOf" srcId="{80277187-ABF7-4FBD-B776-112802E45942}" destId="{DF23FF60-2604-4F62-B474-89B559D17D65}" srcOrd="0" destOrd="0" presId="urn:microsoft.com/office/officeart/2005/8/layout/process4"/>
    <dgm:cxn modelId="{081C9891-BC42-4F9D-8EBA-4FFFF5D4AF3B}" type="presParOf" srcId="{DF23FF60-2604-4F62-B474-89B559D17D65}" destId="{DFAD50EF-0BBC-4CAA-87A3-40D706D9419D}" srcOrd="0" destOrd="0" presId="urn:microsoft.com/office/officeart/2005/8/layout/process4"/>
    <dgm:cxn modelId="{CDB10E23-7DE5-4DF5-85D8-AEAAAD3708EC}" type="presParOf" srcId="{DF23FF60-2604-4F62-B474-89B559D17D65}" destId="{0D488FBD-A6DB-4CAC-95E1-EC7AD2356B0D}" srcOrd="1" destOrd="0" presId="urn:microsoft.com/office/officeart/2005/8/layout/process4"/>
    <dgm:cxn modelId="{A068D9B7-FE5E-4422-9B55-C08C101CE808}" type="presParOf" srcId="{DF23FF60-2604-4F62-B474-89B559D17D65}" destId="{0D1879A1-ED2C-4B06-ABE4-FCF2B6D9CB21}" srcOrd="2" destOrd="0" presId="urn:microsoft.com/office/officeart/2005/8/layout/process4"/>
    <dgm:cxn modelId="{9C077DE2-B680-4BD6-8D1A-C50CE8F05EB3}" type="presParOf" srcId="{0D1879A1-ED2C-4B06-ABE4-FCF2B6D9CB21}" destId="{F35C8436-774A-4A71-8AC3-F4F991D47025}" srcOrd="0" destOrd="0" presId="urn:microsoft.com/office/officeart/2005/8/layout/process4"/>
    <dgm:cxn modelId="{0EDC382D-CEA0-4122-A0D7-2FA975BE9FAE}" type="presParOf" srcId="{0D1879A1-ED2C-4B06-ABE4-FCF2B6D9CB21}" destId="{AD765507-2FBE-41F0-86E1-4E92C96F8434}" srcOrd="1" destOrd="0" presId="urn:microsoft.com/office/officeart/2005/8/layout/process4"/>
    <dgm:cxn modelId="{37C76E0E-08C1-4CD2-85EE-34D59704B807}" type="presParOf" srcId="{0D1879A1-ED2C-4B06-ABE4-FCF2B6D9CB21}" destId="{8F425BDB-5566-4ADC-80E7-39685317C6B2}" srcOrd="2" destOrd="0" presId="urn:microsoft.com/office/officeart/2005/8/layout/process4"/>
    <dgm:cxn modelId="{F3DCCF2F-F2C8-4326-8152-9A81D751051F}" type="presParOf" srcId="{0D1879A1-ED2C-4B06-ABE4-FCF2B6D9CB21}" destId="{5C5CEB67-89ED-4A19-A42B-EE04D8B7509A}" srcOrd="3" destOrd="0" presId="urn:microsoft.com/office/officeart/2005/8/layout/process4"/>
    <dgm:cxn modelId="{A34C03C7-77FB-452F-AC9B-C4C3D395F790}" type="presParOf" srcId="{0D1879A1-ED2C-4B06-ABE4-FCF2B6D9CB21}" destId="{AF14D6CB-D149-4F75-81E7-7DF6716F0AE1}" srcOrd="4" destOrd="0" presId="urn:microsoft.com/office/officeart/2005/8/layout/process4"/>
    <dgm:cxn modelId="{8DF37A4D-B178-4B75-AD99-0BF7807A3925}" type="presParOf" srcId="{80277187-ABF7-4FBD-B776-112802E45942}" destId="{726511EF-01D2-4666-96D7-F1FCEB285B7D}" srcOrd="1" destOrd="0" presId="urn:microsoft.com/office/officeart/2005/8/layout/process4"/>
    <dgm:cxn modelId="{A932EDE2-05F7-4A34-A8BB-5DEFD76A2E4B}" type="presParOf" srcId="{80277187-ABF7-4FBD-B776-112802E45942}" destId="{C0DEB5B8-B4B8-4802-A163-B8BD008E31FC}" srcOrd="2" destOrd="0" presId="urn:microsoft.com/office/officeart/2005/8/layout/process4"/>
    <dgm:cxn modelId="{BE768926-D1CA-4058-AB2F-97266BD5A312}" type="presParOf" srcId="{C0DEB5B8-B4B8-4802-A163-B8BD008E31FC}" destId="{7170F477-BC88-46F7-BCC0-4483401D9455}" srcOrd="0" destOrd="0" presId="urn:microsoft.com/office/officeart/2005/8/layout/process4"/>
    <dgm:cxn modelId="{F8883ECF-4561-4DFE-9A29-69EB878F611B}" type="presParOf" srcId="{80277187-ABF7-4FBD-B776-112802E45942}" destId="{AE7EA009-6287-44A1-AA8A-D106FEB364B4}" srcOrd="3" destOrd="0" presId="urn:microsoft.com/office/officeart/2005/8/layout/process4"/>
    <dgm:cxn modelId="{93572F08-39D2-4A52-A0A8-8C89A4E2A9BE}" type="presParOf" srcId="{80277187-ABF7-4FBD-B776-112802E45942}" destId="{72CE2EF6-D97C-449F-AB63-54302E62449A}" srcOrd="4" destOrd="0" presId="urn:microsoft.com/office/officeart/2005/8/layout/process4"/>
    <dgm:cxn modelId="{7BE3E13C-C177-4D73-9E2B-C89533F7AB2D}" type="presParOf" srcId="{72CE2EF6-D97C-449F-AB63-54302E62449A}" destId="{0185AE93-24C5-4131-A875-74BC7895CB70}"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99D8711-599E-46CF-8E82-6A80F3143D9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C4D4A9A-45D2-41B9-ADD0-BAF143FB686D}">
      <dgm:prSet/>
      <dgm:spPr/>
      <dgm:t>
        <a:bodyPr/>
        <a:lstStyle/>
        <a:p>
          <a:r>
            <a:rPr lang="en-GB"/>
            <a:t>Different categorisations of theory illustrate the complex nature of the study and practice of management.</a:t>
          </a:r>
          <a:endParaRPr lang="en-US"/>
        </a:p>
      </dgm:t>
    </dgm:pt>
    <dgm:pt modelId="{AA0820EF-8147-48DF-99BD-6BFA5AA80D08}" type="parTrans" cxnId="{98760F97-2DAB-4B03-A7C5-42805ABE2B77}">
      <dgm:prSet/>
      <dgm:spPr/>
      <dgm:t>
        <a:bodyPr/>
        <a:lstStyle/>
        <a:p>
          <a:endParaRPr lang="en-US"/>
        </a:p>
      </dgm:t>
    </dgm:pt>
    <dgm:pt modelId="{9B27BA41-16B7-4E3F-8215-9A3F93C127E2}" type="sibTrans" cxnId="{98760F97-2DAB-4B03-A7C5-42805ABE2B77}">
      <dgm:prSet/>
      <dgm:spPr/>
      <dgm:t>
        <a:bodyPr/>
        <a:lstStyle/>
        <a:p>
          <a:endParaRPr lang="en-US"/>
        </a:p>
      </dgm:t>
    </dgm:pt>
    <dgm:pt modelId="{C5866B8D-81B7-4C4B-AB44-D1712E45BD59}">
      <dgm:prSet/>
      <dgm:spPr/>
      <dgm:t>
        <a:bodyPr/>
        <a:lstStyle/>
        <a:p>
          <a:r>
            <a:rPr lang="en-GB"/>
            <a:t>They provide a setting in which to view the field of management and organisational behaviour.</a:t>
          </a:r>
          <a:endParaRPr lang="en-US"/>
        </a:p>
      </dgm:t>
    </dgm:pt>
    <dgm:pt modelId="{7CB0BCAD-C7CC-4D39-AC63-32B78EF04BD0}" type="parTrans" cxnId="{7F3063BD-B638-4393-9CA7-558246A1F2EF}">
      <dgm:prSet/>
      <dgm:spPr/>
      <dgm:t>
        <a:bodyPr/>
        <a:lstStyle/>
        <a:p>
          <a:endParaRPr lang="en-US"/>
        </a:p>
      </dgm:t>
    </dgm:pt>
    <dgm:pt modelId="{4DF62F10-5FCF-44C0-8C42-B6A35BF6846E}" type="sibTrans" cxnId="{7F3063BD-B638-4393-9CA7-558246A1F2EF}">
      <dgm:prSet/>
      <dgm:spPr/>
      <dgm:t>
        <a:bodyPr/>
        <a:lstStyle/>
        <a:p>
          <a:endParaRPr lang="en-US"/>
        </a:p>
      </dgm:t>
    </dgm:pt>
    <dgm:pt modelId="{29A22100-6C97-4481-9FB2-7E72BAD5F47B}">
      <dgm:prSet/>
      <dgm:spPr/>
      <dgm:t>
        <a:bodyPr/>
        <a:lstStyle/>
        <a:p>
          <a:r>
            <a:rPr lang="en-GB"/>
            <a:t>They assist in organisational analysis and the identification of problem areas.</a:t>
          </a:r>
          <a:endParaRPr lang="en-US"/>
        </a:p>
      </dgm:t>
    </dgm:pt>
    <dgm:pt modelId="{1DB8A037-392D-47FF-B121-BAB2AA1B5A5E}" type="parTrans" cxnId="{8E3FD669-6972-4C7D-AC4B-529A84B1727D}">
      <dgm:prSet/>
      <dgm:spPr/>
      <dgm:t>
        <a:bodyPr/>
        <a:lstStyle/>
        <a:p>
          <a:endParaRPr lang="en-US"/>
        </a:p>
      </dgm:t>
    </dgm:pt>
    <dgm:pt modelId="{EAEBD076-28F5-4916-AE30-2B177A36B5B5}" type="sibTrans" cxnId="{8E3FD669-6972-4C7D-AC4B-529A84B1727D}">
      <dgm:prSet/>
      <dgm:spPr/>
      <dgm:t>
        <a:bodyPr/>
        <a:lstStyle/>
        <a:p>
          <a:endParaRPr lang="en-US"/>
        </a:p>
      </dgm:t>
    </dgm:pt>
    <dgm:pt modelId="{47C92F5C-B405-4237-81C4-E1A35E558F99}">
      <dgm:prSet/>
      <dgm:spPr/>
      <dgm:t>
        <a:bodyPr/>
        <a:lstStyle/>
        <a:p>
          <a:r>
            <a:rPr lang="en-GB"/>
            <a:t>They enable managers to select ideas from a range of approaches which best suit the requirement of the job.</a:t>
          </a:r>
          <a:endParaRPr lang="en-US"/>
        </a:p>
      </dgm:t>
    </dgm:pt>
    <dgm:pt modelId="{1508FC2A-E53E-48F8-974F-A209AA43533F}" type="parTrans" cxnId="{E9C44CB3-A0B3-4819-967A-DA647C2BF02A}">
      <dgm:prSet/>
      <dgm:spPr/>
      <dgm:t>
        <a:bodyPr/>
        <a:lstStyle/>
        <a:p>
          <a:endParaRPr lang="en-US"/>
        </a:p>
      </dgm:t>
    </dgm:pt>
    <dgm:pt modelId="{2F66CF4A-4858-46B1-8B78-314715D2A45D}" type="sibTrans" cxnId="{E9C44CB3-A0B3-4819-967A-DA647C2BF02A}">
      <dgm:prSet/>
      <dgm:spPr/>
      <dgm:t>
        <a:bodyPr/>
        <a:lstStyle/>
        <a:p>
          <a:endParaRPr lang="en-US"/>
        </a:p>
      </dgm:t>
    </dgm:pt>
    <dgm:pt modelId="{922AB26F-E7AB-414B-8AD7-A05F007FC355}" type="pres">
      <dgm:prSet presAssocID="{799D8711-599E-46CF-8E82-6A80F3143D95}" presName="root" presStyleCnt="0">
        <dgm:presLayoutVars>
          <dgm:dir/>
          <dgm:resizeHandles val="exact"/>
        </dgm:presLayoutVars>
      </dgm:prSet>
      <dgm:spPr/>
    </dgm:pt>
    <dgm:pt modelId="{63FCE457-FE5C-4D36-9849-9721C50270E9}" type="pres">
      <dgm:prSet presAssocID="{4C4D4A9A-45D2-41B9-ADD0-BAF143FB686D}" presName="compNode" presStyleCnt="0"/>
      <dgm:spPr/>
    </dgm:pt>
    <dgm:pt modelId="{4EC648C0-5A05-4D17-99A8-53D782ADC7F3}" type="pres">
      <dgm:prSet presAssocID="{4C4D4A9A-45D2-41B9-ADD0-BAF143FB686D}" presName="bgRect" presStyleLbl="bgShp" presStyleIdx="0" presStyleCnt="4"/>
      <dgm:spPr/>
    </dgm:pt>
    <dgm:pt modelId="{189C0E74-2CF1-4D7F-B1BD-0F0380856745}" type="pres">
      <dgm:prSet presAssocID="{4C4D4A9A-45D2-41B9-ADD0-BAF143FB686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E2F3811B-991E-447E-81A4-2467E9CBD6A6}" type="pres">
      <dgm:prSet presAssocID="{4C4D4A9A-45D2-41B9-ADD0-BAF143FB686D}" presName="spaceRect" presStyleCnt="0"/>
      <dgm:spPr/>
    </dgm:pt>
    <dgm:pt modelId="{87AC7E71-95F4-4BD7-B42A-3AECBFE4115F}" type="pres">
      <dgm:prSet presAssocID="{4C4D4A9A-45D2-41B9-ADD0-BAF143FB686D}" presName="parTx" presStyleLbl="revTx" presStyleIdx="0" presStyleCnt="4">
        <dgm:presLayoutVars>
          <dgm:chMax val="0"/>
          <dgm:chPref val="0"/>
        </dgm:presLayoutVars>
      </dgm:prSet>
      <dgm:spPr/>
    </dgm:pt>
    <dgm:pt modelId="{E80D79B1-2D74-4102-AEF7-500A59B2D60B}" type="pres">
      <dgm:prSet presAssocID="{9B27BA41-16B7-4E3F-8215-9A3F93C127E2}" presName="sibTrans" presStyleCnt="0"/>
      <dgm:spPr/>
    </dgm:pt>
    <dgm:pt modelId="{1F14C4F6-8833-40D4-BDA3-83A2F5515EA1}" type="pres">
      <dgm:prSet presAssocID="{C5866B8D-81B7-4C4B-AB44-D1712E45BD59}" presName="compNode" presStyleCnt="0"/>
      <dgm:spPr/>
    </dgm:pt>
    <dgm:pt modelId="{03A14CB3-8D07-432D-A65E-4B9174393F3E}" type="pres">
      <dgm:prSet presAssocID="{C5866B8D-81B7-4C4B-AB44-D1712E45BD59}" presName="bgRect" presStyleLbl="bgShp" presStyleIdx="1" presStyleCnt="4"/>
      <dgm:spPr/>
    </dgm:pt>
    <dgm:pt modelId="{99338285-DDB1-4E42-A9B6-FF8D0854BA9C}" type="pres">
      <dgm:prSet presAssocID="{C5866B8D-81B7-4C4B-AB44-D1712E45BD5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1B68FF46-DDCA-48F4-B37B-143C55F93257}" type="pres">
      <dgm:prSet presAssocID="{C5866B8D-81B7-4C4B-AB44-D1712E45BD59}" presName="spaceRect" presStyleCnt="0"/>
      <dgm:spPr/>
    </dgm:pt>
    <dgm:pt modelId="{D92AE4BE-B66B-4861-9032-7D52B64FEB21}" type="pres">
      <dgm:prSet presAssocID="{C5866B8D-81B7-4C4B-AB44-D1712E45BD59}" presName="parTx" presStyleLbl="revTx" presStyleIdx="1" presStyleCnt="4">
        <dgm:presLayoutVars>
          <dgm:chMax val="0"/>
          <dgm:chPref val="0"/>
        </dgm:presLayoutVars>
      </dgm:prSet>
      <dgm:spPr/>
    </dgm:pt>
    <dgm:pt modelId="{A073EA78-7D24-4255-82EA-A595A2FBD453}" type="pres">
      <dgm:prSet presAssocID="{4DF62F10-5FCF-44C0-8C42-B6A35BF6846E}" presName="sibTrans" presStyleCnt="0"/>
      <dgm:spPr/>
    </dgm:pt>
    <dgm:pt modelId="{D8E39C40-C412-4D92-AF00-86F274EA14D2}" type="pres">
      <dgm:prSet presAssocID="{29A22100-6C97-4481-9FB2-7E72BAD5F47B}" presName="compNode" presStyleCnt="0"/>
      <dgm:spPr/>
    </dgm:pt>
    <dgm:pt modelId="{EABFB23F-A87E-400C-9FF6-30BF9197C6EC}" type="pres">
      <dgm:prSet presAssocID="{29A22100-6C97-4481-9FB2-7E72BAD5F47B}" presName="bgRect" presStyleLbl="bgShp" presStyleIdx="2" presStyleCnt="4"/>
      <dgm:spPr/>
    </dgm:pt>
    <dgm:pt modelId="{99EEE432-98AB-4FE1-9EA8-0E9D3FFF6D21}" type="pres">
      <dgm:prSet presAssocID="{29A22100-6C97-4481-9FB2-7E72BAD5F47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57637471-FE8E-458D-98B0-2762DDB2E410}" type="pres">
      <dgm:prSet presAssocID="{29A22100-6C97-4481-9FB2-7E72BAD5F47B}" presName="spaceRect" presStyleCnt="0"/>
      <dgm:spPr/>
    </dgm:pt>
    <dgm:pt modelId="{A7CF53C1-CF2F-42EF-AB99-031BCD3AC680}" type="pres">
      <dgm:prSet presAssocID="{29A22100-6C97-4481-9FB2-7E72BAD5F47B}" presName="parTx" presStyleLbl="revTx" presStyleIdx="2" presStyleCnt="4">
        <dgm:presLayoutVars>
          <dgm:chMax val="0"/>
          <dgm:chPref val="0"/>
        </dgm:presLayoutVars>
      </dgm:prSet>
      <dgm:spPr/>
    </dgm:pt>
    <dgm:pt modelId="{8DC5FB6A-0D5E-4F91-AB27-C8BE44F94370}" type="pres">
      <dgm:prSet presAssocID="{EAEBD076-28F5-4916-AE30-2B177A36B5B5}" presName="sibTrans" presStyleCnt="0"/>
      <dgm:spPr/>
    </dgm:pt>
    <dgm:pt modelId="{B1AEC8A4-9D32-4054-82E3-DB621230F68D}" type="pres">
      <dgm:prSet presAssocID="{47C92F5C-B405-4237-81C4-E1A35E558F99}" presName="compNode" presStyleCnt="0"/>
      <dgm:spPr/>
    </dgm:pt>
    <dgm:pt modelId="{F532D105-BF94-4214-B69C-1AE8AD56CDA4}" type="pres">
      <dgm:prSet presAssocID="{47C92F5C-B405-4237-81C4-E1A35E558F99}" presName="bgRect" presStyleLbl="bgShp" presStyleIdx="3" presStyleCnt="4"/>
      <dgm:spPr/>
    </dgm:pt>
    <dgm:pt modelId="{65E6E8B9-E251-463C-8327-67147A38CD5B}" type="pres">
      <dgm:prSet presAssocID="{47C92F5C-B405-4237-81C4-E1A35E558F9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elder"/>
        </a:ext>
      </dgm:extLst>
    </dgm:pt>
    <dgm:pt modelId="{2916DA26-4342-4718-B5E1-D0BD99877860}" type="pres">
      <dgm:prSet presAssocID="{47C92F5C-B405-4237-81C4-E1A35E558F99}" presName="spaceRect" presStyleCnt="0"/>
      <dgm:spPr/>
    </dgm:pt>
    <dgm:pt modelId="{BE00B73B-5410-4721-B485-676CC8450807}" type="pres">
      <dgm:prSet presAssocID="{47C92F5C-B405-4237-81C4-E1A35E558F99}" presName="parTx" presStyleLbl="revTx" presStyleIdx="3" presStyleCnt="4">
        <dgm:presLayoutVars>
          <dgm:chMax val="0"/>
          <dgm:chPref val="0"/>
        </dgm:presLayoutVars>
      </dgm:prSet>
      <dgm:spPr/>
    </dgm:pt>
  </dgm:ptLst>
  <dgm:cxnLst>
    <dgm:cxn modelId="{2A727508-2159-45A6-82F7-D6D94CFD700A}" type="presOf" srcId="{C5866B8D-81B7-4C4B-AB44-D1712E45BD59}" destId="{D92AE4BE-B66B-4861-9032-7D52B64FEB21}" srcOrd="0" destOrd="0" presId="urn:microsoft.com/office/officeart/2018/2/layout/IconVerticalSolidList"/>
    <dgm:cxn modelId="{5A19D20C-25F7-480C-B0AC-E3F0FAB6CC63}" type="presOf" srcId="{4C4D4A9A-45D2-41B9-ADD0-BAF143FB686D}" destId="{87AC7E71-95F4-4BD7-B42A-3AECBFE4115F}" srcOrd="0" destOrd="0" presId="urn:microsoft.com/office/officeart/2018/2/layout/IconVerticalSolidList"/>
    <dgm:cxn modelId="{F2A5A30F-5F71-49CA-A71D-99EE08386558}" type="presOf" srcId="{47C92F5C-B405-4237-81C4-E1A35E558F99}" destId="{BE00B73B-5410-4721-B485-676CC8450807}" srcOrd="0" destOrd="0" presId="urn:microsoft.com/office/officeart/2018/2/layout/IconVerticalSolidList"/>
    <dgm:cxn modelId="{8E3FD669-6972-4C7D-AC4B-529A84B1727D}" srcId="{799D8711-599E-46CF-8E82-6A80F3143D95}" destId="{29A22100-6C97-4481-9FB2-7E72BAD5F47B}" srcOrd="2" destOrd="0" parTransId="{1DB8A037-392D-47FF-B121-BAB2AA1B5A5E}" sibTransId="{EAEBD076-28F5-4916-AE30-2B177A36B5B5}"/>
    <dgm:cxn modelId="{F463A492-D9BA-4421-BD21-30ADDB578F6D}" type="presOf" srcId="{799D8711-599E-46CF-8E82-6A80F3143D95}" destId="{922AB26F-E7AB-414B-8AD7-A05F007FC355}" srcOrd="0" destOrd="0" presId="urn:microsoft.com/office/officeart/2018/2/layout/IconVerticalSolidList"/>
    <dgm:cxn modelId="{98760F97-2DAB-4B03-A7C5-42805ABE2B77}" srcId="{799D8711-599E-46CF-8E82-6A80F3143D95}" destId="{4C4D4A9A-45D2-41B9-ADD0-BAF143FB686D}" srcOrd="0" destOrd="0" parTransId="{AA0820EF-8147-48DF-99BD-6BFA5AA80D08}" sibTransId="{9B27BA41-16B7-4E3F-8215-9A3F93C127E2}"/>
    <dgm:cxn modelId="{D338FD9A-3C38-47FF-9F6B-FA83574255A7}" type="presOf" srcId="{29A22100-6C97-4481-9FB2-7E72BAD5F47B}" destId="{A7CF53C1-CF2F-42EF-AB99-031BCD3AC680}" srcOrd="0" destOrd="0" presId="urn:microsoft.com/office/officeart/2018/2/layout/IconVerticalSolidList"/>
    <dgm:cxn modelId="{E9C44CB3-A0B3-4819-967A-DA647C2BF02A}" srcId="{799D8711-599E-46CF-8E82-6A80F3143D95}" destId="{47C92F5C-B405-4237-81C4-E1A35E558F99}" srcOrd="3" destOrd="0" parTransId="{1508FC2A-E53E-48F8-974F-A209AA43533F}" sibTransId="{2F66CF4A-4858-46B1-8B78-314715D2A45D}"/>
    <dgm:cxn modelId="{7F3063BD-B638-4393-9CA7-558246A1F2EF}" srcId="{799D8711-599E-46CF-8E82-6A80F3143D95}" destId="{C5866B8D-81B7-4C4B-AB44-D1712E45BD59}" srcOrd="1" destOrd="0" parTransId="{7CB0BCAD-C7CC-4D39-AC63-32B78EF04BD0}" sibTransId="{4DF62F10-5FCF-44C0-8C42-B6A35BF6846E}"/>
    <dgm:cxn modelId="{7C944410-9638-4781-80B5-B6623AEA3C96}" type="presParOf" srcId="{922AB26F-E7AB-414B-8AD7-A05F007FC355}" destId="{63FCE457-FE5C-4D36-9849-9721C50270E9}" srcOrd="0" destOrd="0" presId="urn:microsoft.com/office/officeart/2018/2/layout/IconVerticalSolidList"/>
    <dgm:cxn modelId="{E0012ED9-DCE3-4E5A-808E-8618F04C31AC}" type="presParOf" srcId="{63FCE457-FE5C-4D36-9849-9721C50270E9}" destId="{4EC648C0-5A05-4D17-99A8-53D782ADC7F3}" srcOrd="0" destOrd="0" presId="urn:microsoft.com/office/officeart/2018/2/layout/IconVerticalSolidList"/>
    <dgm:cxn modelId="{47FA2DA1-B3B6-4F9C-B6BB-ED049146DDEF}" type="presParOf" srcId="{63FCE457-FE5C-4D36-9849-9721C50270E9}" destId="{189C0E74-2CF1-4D7F-B1BD-0F0380856745}" srcOrd="1" destOrd="0" presId="urn:microsoft.com/office/officeart/2018/2/layout/IconVerticalSolidList"/>
    <dgm:cxn modelId="{0CF72E2D-EE16-454C-81DD-09AAAEF8355B}" type="presParOf" srcId="{63FCE457-FE5C-4D36-9849-9721C50270E9}" destId="{E2F3811B-991E-447E-81A4-2467E9CBD6A6}" srcOrd="2" destOrd="0" presId="urn:microsoft.com/office/officeart/2018/2/layout/IconVerticalSolidList"/>
    <dgm:cxn modelId="{866E75A2-0D66-4E79-9C8E-3A351F6584D2}" type="presParOf" srcId="{63FCE457-FE5C-4D36-9849-9721C50270E9}" destId="{87AC7E71-95F4-4BD7-B42A-3AECBFE4115F}" srcOrd="3" destOrd="0" presId="urn:microsoft.com/office/officeart/2018/2/layout/IconVerticalSolidList"/>
    <dgm:cxn modelId="{4141F4B3-4DD8-44D5-93E4-D251081AF52F}" type="presParOf" srcId="{922AB26F-E7AB-414B-8AD7-A05F007FC355}" destId="{E80D79B1-2D74-4102-AEF7-500A59B2D60B}" srcOrd="1" destOrd="0" presId="urn:microsoft.com/office/officeart/2018/2/layout/IconVerticalSolidList"/>
    <dgm:cxn modelId="{B90642D2-732A-4A7F-B287-C6C1FEBCFEFD}" type="presParOf" srcId="{922AB26F-E7AB-414B-8AD7-A05F007FC355}" destId="{1F14C4F6-8833-40D4-BDA3-83A2F5515EA1}" srcOrd="2" destOrd="0" presId="urn:microsoft.com/office/officeart/2018/2/layout/IconVerticalSolidList"/>
    <dgm:cxn modelId="{C7900AA9-A28E-4749-8031-F8E0F4E185A5}" type="presParOf" srcId="{1F14C4F6-8833-40D4-BDA3-83A2F5515EA1}" destId="{03A14CB3-8D07-432D-A65E-4B9174393F3E}" srcOrd="0" destOrd="0" presId="urn:microsoft.com/office/officeart/2018/2/layout/IconVerticalSolidList"/>
    <dgm:cxn modelId="{BBD0DB21-A38A-4B8C-884D-FE76F0F9F5DD}" type="presParOf" srcId="{1F14C4F6-8833-40D4-BDA3-83A2F5515EA1}" destId="{99338285-DDB1-4E42-A9B6-FF8D0854BA9C}" srcOrd="1" destOrd="0" presId="urn:microsoft.com/office/officeart/2018/2/layout/IconVerticalSolidList"/>
    <dgm:cxn modelId="{F5B7CCBF-B3E0-4A43-AD02-F8B3CADE3C5C}" type="presParOf" srcId="{1F14C4F6-8833-40D4-BDA3-83A2F5515EA1}" destId="{1B68FF46-DDCA-48F4-B37B-143C55F93257}" srcOrd="2" destOrd="0" presId="urn:microsoft.com/office/officeart/2018/2/layout/IconVerticalSolidList"/>
    <dgm:cxn modelId="{82D4BFEF-AAF4-45E5-8AE0-07FC6EB9637E}" type="presParOf" srcId="{1F14C4F6-8833-40D4-BDA3-83A2F5515EA1}" destId="{D92AE4BE-B66B-4861-9032-7D52B64FEB21}" srcOrd="3" destOrd="0" presId="urn:microsoft.com/office/officeart/2018/2/layout/IconVerticalSolidList"/>
    <dgm:cxn modelId="{DCF63E66-AA80-4149-81F9-14D9CFAFD0F9}" type="presParOf" srcId="{922AB26F-E7AB-414B-8AD7-A05F007FC355}" destId="{A073EA78-7D24-4255-82EA-A595A2FBD453}" srcOrd="3" destOrd="0" presId="urn:microsoft.com/office/officeart/2018/2/layout/IconVerticalSolidList"/>
    <dgm:cxn modelId="{2D58CDE2-D824-4C59-B7E7-F6F35DCB20B0}" type="presParOf" srcId="{922AB26F-E7AB-414B-8AD7-A05F007FC355}" destId="{D8E39C40-C412-4D92-AF00-86F274EA14D2}" srcOrd="4" destOrd="0" presId="urn:microsoft.com/office/officeart/2018/2/layout/IconVerticalSolidList"/>
    <dgm:cxn modelId="{8C62F1E9-B6F3-45BC-87CD-EAAE2B236708}" type="presParOf" srcId="{D8E39C40-C412-4D92-AF00-86F274EA14D2}" destId="{EABFB23F-A87E-400C-9FF6-30BF9197C6EC}" srcOrd="0" destOrd="0" presId="urn:microsoft.com/office/officeart/2018/2/layout/IconVerticalSolidList"/>
    <dgm:cxn modelId="{1C42123B-46D3-42EA-96E6-0E1DDF35D1E9}" type="presParOf" srcId="{D8E39C40-C412-4D92-AF00-86F274EA14D2}" destId="{99EEE432-98AB-4FE1-9EA8-0E9D3FFF6D21}" srcOrd="1" destOrd="0" presId="urn:microsoft.com/office/officeart/2018/2/layout/IconVerticalSolidList"/>
    <dgm:cxn modelId="{D5E58273-56FE-4E4A-98E2-B6715CDC0A30}" type="presParOf" srcId="{D8E39C40-C412-4D92-AF00-86F274EA14D2}" destId="{57637471-FE8E-458D-98B0-2762DDB2E410}" srcOrd="2" destOrd="0" presId="urn:microsoft.com/office/officeart/2018/2/layout/IconVerticalSolidList"/>
    <dgm:cxn modelId="{C4906F4F-0675-439C-A629-8FABAECAF7A5}" type="presParOf" srcId="{D8E39C40-C412-4D92-AF00-86F274EA14D2}" destId="{A7CF53C1-CF2F-42EF-AB99-031BCD3AC680}" srcOrd="3" destOrd="0" presId="urn:microsoft.com/office/officeart/2018/2/layout/IconVerticalSolidList"/>
    <dgm:cxn modelId="{DAAEF8A8-C3FC-44DB-8DCD-B4654491D8FC}" type="presParOf" srcId="{922AB26F-E7AB-414B-8AD7-A05F007FC355}" destId="{8DC5FB6A-0D5E-4F91-AB27-C8BE44F94370}" srcOrd="5" destOrd="0" presId="urn:microsoft.com/office/officeart/2018/2/layout/IconVerticalSolidList"/>
    <dgm:cxn modelId="{A2DD75A4-0ACC-4E7B-9436-E4E537509917}" type="presParOf" srcId="{922AB26F-E7AB-414B-8AD7-A05F007FC355}" destId="{B1AEC8A4-9D32-4054-82E3-DB621230F68D}" srcOrd="6" destOrd="0" presId="urn:microsoft.com/office/officeart/2018/2/layout/IconVerticalSolidList"/>
    <dgm:cxn modelId="{9886F76D-1AAE-4B1D-B357-6DBB9DEE9390}" type="presParOf" srcId="{B1AEC8A4-9D32-4054-82E3-DB621230F68D}" destId="{F532D105-BF94-4214-B69C-1AE8AD56CDA4}" srcOrd="0" destOrd="0" presId="urn:microsoft.com/office/officeart/2018/2/layout/IconVerticalSolidList"/>
    <dgm:cxn modelId="{23449469-8974-429C-917F-DD2E96DFDF00}" type="presParOf" srcId="{B1AEC8A4-9D32-4054-82E3-DB621230F68D}" destId="{65E6E8B9-E251-463C-8327-67147A38CD5B}" srcOrd="1" destOrd="0" presId="urn:microsoft.com/office/officeart/2018/2/layout/IconVerticalSolidList"/>
    <dgm:cxn modelId="{A5578A96-61B6-4204-9FDB-004EFDB1A800}" type="presParOf" srcId="{B1AEC8A4-9D32-4054-82E3-DB621230F68D}" destId="{2916DA26-4342-4718-B5E1-D0BD99877860}" srcOrd="2" destOrd="0" presId="urn:microsoft.com/office/officeart/2018/2/layout/IconVerticalSolidList"/>
    <dgm:cxn modelId="{3AE508A6-EEE8-4593-921B-21E739A1A416}" type="presParOf" srcId="{B1AEC8A4-9D32-4054-82E3-DB621230F68D}" destId="{BE00B73B-5410-4721-B485-676CC845080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488FBD-A6DB-4CAC-95E1-EC7AD2356B0D}">
      <dsp:nvSpPr>
        <dsp:cNvPr id="0" name=""/>
        <dsp:cNvSpPr/>
      </dsp:nvSpPr>
      <dsp:spPr>
        <a:xfrm>
          <a:off x="0" y="3391181"/>
          <a:ext cx="10835122" cy="111306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Successful design is dependent (i.e. contingent) upon organisational:</a:t>
          </a:r>
          <a:endParaRPr lang="en-US" sz="2100" kern="1200"/>
        </a:p>
      </dsp:txBody>
      <dsp:txXfrm>
        <a:off x="0" y="3391181"/>
        <a:ext cx="10835122" cy="601053"/>
      </dsp:txXfrm>
    </dsp:sp>
    <dsp:sp modelId="{F35C8436-774A-4A71-8AC3-F4F991D47025}">
      <dsp:nvSpPr>
        <dsp:cNvPr id="0" name=""/>
        <dsp:cNvSpPr/>
      </dsp:nvSpPr>
      <dsp:spPr>
        <a:xfrm>
          <a:off x="1322" y="3969973"/>
          <a:ext cx="2166495" cy="51200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a:t>Purpose</a:t>
          </a:r>
          <a:endParaRPr lang="en-US" sz="2400" kern="1200"/>
        </a:p>
      </dsp:txBody>
      <dsp:txXfrm>
        <a:off x="1322" y="3969973"/>
        <a:ext cx="2166495" cy="512008"/>
      </dsp:txXfrm>
    </dsp:sp>
    <dsp:sp modelId="{AD765507-2FBE-41F0-86E1-4E92C96F8434}">
      <dsp:nvSpPr>
        <dsp:cNvPr id="0" name=""/>
        <dsp:cNvSpPr/>
      </dsp:nvSpPr>
      <dsp:spPr>
        <a:xfrm>
          <a:off x="2167817" y="3969973"/>
          <a:ext cx="2166495" cy="51200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a:t>Culture</a:t>
          </a:r>
          <a:endParaRPr lang="en-US" sz="2400" kern="1200"/>
        </a:p>
      </dsp:txBody>
      <dsp:txXfrm>
        <a:off x="2167817" y="3969973"/>
        <a:ext cx="2166495" cy="512008"/>
      </dsp:txXfrm>
    </dsp:sp>
    <dsp:sp modelId="{8F425BDB-5566-4ADC-80E7-39685317C6B2}">
      <dsp:nvSpPr>
        <dsp:cNvPr id="0" name=""/>
        <dsp:cNvSpPr/>
      </dsp:nvSpPr>
      <dsp:spPr>
        <a:xfrm>
          <a:off x="4334313" y="3969973"/>
          <a:ext cx="2166495" cy="51200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a:t>Size</a:t>
          </a:r>
          <a:endParaRPr lang="en-US" sz="2400" kern="1200"/>
        </a:p>
      </dsp:txBody>
      <dsp:txXfrm>
        <a:off x="4334313" y="3969973"/>
        <a:ext cx="2166495" cy="512008"/>
      </dsp:txXfrm>
    </dsp:sp>
    <dsp:sp modelId="{5C5CEB67-89ED-4A19-A42B-EE04D8B7509A}">
      <dsp:nvSpPr>
        <dsp:cNvPr id="0" name=""/>
        <dsp:cNvSpPr/>
      </dsp:nvSpPr>
      <dsp:spPr>
        <a:xfrm>
          <a:off x="6500808" y="3969973"/>
          <a:ext cx="2166495" cy="51200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a:t>Technology</a:t>
          </a:r>
          <a:endParaRPr lang="en-US" sz="2400" kern="1200"/>
        </a:p>
      </dsp:txBody>
      <dsp:txXfrm>
        <a:off x="6500808" y="3969973"/>
        <a:ext cx="2166495" cy="512008"/>
      </dsp:txXfrm>
    </dsp:sp>
    <dsp:sp modelId="{AF14D6CB-D149-4F75-81E7-7DF6716F0AE1}">
      <dsp:nvSpPr>
        <dsp:cNvPr id="0" name=""/>
        <dsp:cNvSpPr/>
      </dsp:nvSpPr>
      <dsp:spPr>
        <a:xfrm>
          <a:off x="8667304" y="3969973"/>
          <a:ext cx="2166495" cy="512008"/>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a:t>Environment.</a:t>
          </a:r>
          <a:endParaRPr lang="en-US" sz="2400" kern="1200"/>
        </a:p>
      </dsp:txBody>
      <dsp:txXfrm>
        <a:off x="8667304" y="3969973"/>
        <a:ext cx="2166495" cy="512008"/>
      </dsp:txXfrm>
    </dsp:sp>
    <dsp:sp modelId="{7170F477-BC88-46F7-BCC0-4483401D9455}">
      <dsp:nvSpPr>
        <dsp:cNvPr id="0" name=""/>
        <dsp:cNvSpPr/>
      </dsp:nvSpPr>
      <dsp:spPr>
        <a:xfrm rot="10800000">
          <a:off x="0" y="1695988"/>
          <a:ext cx="10835122" cy="1711888"/>
        </a:xfrm>
        <a:prstGeom prst="upArrowCallou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Focus placed on examining situational variables.</a:t>
          </a:r>
          <a:endParaRPr lang="en-US" sz="2100" kern="1200"/>
        </a:p>
      </dsp:txBody>
      <dsp:txXfrm rot="10800000">
        <a:off x="0" y="1695988"/>
        <a:ext cx="10835122" cy="1112333"/>
      </dsp:txXfrm>
    </dsp:sp>
    <dsp:sp modelId="{0185AE93-24C5-4131-A875-74BC7895CB70}">
      <dsp:nvSpPr>
        <dsp:cNvPr id="0" name=""/>
        <dsp:cNvSpPr/>
      </dsp:nvSpPr>
      <dsp:spPr>
        <a:xfrm rot="10800000">
          <a:off x="0" y="796"/>
          <a:ext cx="10835122" cy="1711888"/>
        </a:xfrm>
        <a:prstGeom prst="upArrowCallou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Rejects the idea of ‘one best form or structure’ or ‘optimum state’ for an organisation.</a:t>
          </a:r>
          <a:endParaRPr lang="en-US" sz="2100" kern="1200"/>
        </a:p>
      </dsp:txBody>
      <dsp:txXfrm rot="10800000">
        <a:off x="0" y="796"/>
        <a:ext cx="10835122" cy="11123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C648C0-5A05-4D17-99A8-53D782ADC7F3}">
      <dsp:nvSpPr>
        <dsp:cNvPr id="0" name=""/>
        <dsp:cNvSpPr/>
      </dsp:nvSpPr>
      <dsp:spPr>
        <a:xfrm>
          <a:off x="0" y="1869"/>
          <a:ext cx="10835122" cy="9476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9C0E74-2CF1-4D7F-B1BD-0F0380856745}">
      <dsp:nvSpPr>
        <dsp:cNvPr id="0" name=""/>
        <dsp:cNvSpPr/>
      </dsp:nvSpPr>
      <dsp:spPr>
        <a:xfrm>
          <a:off x="286661" y="215089"/>
          <a:ext cx="521203" cy="5212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AC7E71-95F4-4BD7-B42A-3AECBFE4115F}">
      <dsp:nvSpPr>
        <dsp:cNvPr id="0" name=""/>
        <dsp:cNvSpPr/>
      </dsp:nvSpPr>
      <dsp:spPr>
        <a:xfrm>
          <a:off x="1094526" y="1869"/>
          <a:ext cx="9740595" cy="94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92" tIns="100292" rIns="100292" bIns="100292" numCol="1" spcCol="1270" anchor="ctr" anchorCtr="0">
          <a:noAutofit/>
        </a:bodyPr>
        <a:lstStyle/>
        <a:p>
          <a:pPr marL="0" lvl="0" indent="0" algn="l" defTabSz="977900">
            <a:lnSpc>
              <a:spcPct val="90000"/>
            </a:lnSpc>
            <a:spcBef>
              <a:spcPct val="0"/>
            </a:spcBef>
            <a:spcAft>
              <a:spcPct val="35000"/>
            </a:spcAft>
            <a:buNone/>
          </a:pPr>
          <a:r>
            <a:rPr lang="en-GB" sz="2200" kern="1200"/>
            <a:t>Different categorisations of theory illustrate the complex nature of the study and practice of management.</a:t>
          </a:r>
          <a:endParaRPr lang="en-US" sz="2200" kern="1200"/>
        </a:p>
      </dsp:txBody>
      <dsp:txXfrm>
        <a:off x="1094526" y="1869"/>
        <a:ext cx="9740595" cy="947641"/>
      </dsp:txXfrm>
    </dsp:sp>
    <dsp:sp modelId="{03A14CB3-8D07-432D-A65E-4B9174393F3E}">
      <dsp:nvSpPr>
        <dsp:cNvPr id="0" name=""/>
        <dsp:cNvSpPr/>
      </dsp:nvSpPr>
      <dsp:spPr>
        <a:xfrm>
          <a:off x="0" y="1186422"/>
          <a:ext cx="10835122" cy="9476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338285-DDB1-4E42-A9B6-FF8D0854BA9C}">
      <dsp:nvSpPr>
        <dsp:cNvPr id="0" name=""/>
        <dsp:cNvSpPr/>
      </dsp:nvSpPr>
      <dsp:spPr>
        <a:xfrm>
          <a:off x="286661" y="1399641"/>
          <a:ext cx="521203" cy="5212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2AE4BE-B66B-4861-9032-7D52B64FEB21}">
      <dsp:nvSpPr>
        <dsp:cNvPr id="0" name=""/>
        <dsp:cNvSpPr/>
      </dsp:nvSpPr>
      <dsp:spPr>
        <a:xfrm>
          <a:off x="1094526" y="1186422"/>
          <a:ext cx="9740595" cy="94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92" tIns="100292" rIns="100292" bIns="100292" numCol="1" spcCol="1270" anchor="ctr" anchorCtr="0">
          <a:noAutofit/>
        </a:bodyPr>
        <a:lstStyle/>
        <a:p>
          <a:pPr marL="0" lvl="0" indent="0" algn="l" defTabSz="977900">
            <a:lnSpc>
              <a:spcPct val="90000"/>
            </a:lnSpc>
            <a:spcBef>
              <a:spcPct val="0"/>
            </a:spcBef>
            <a:spcAft>
              <a:spcPct val="35000"/>
            </a:spcAft>
            <a:buNone/>
          </a:pPr>
          <a:r>
            <a:rPr lang="en-GB" sz="2200" kern="1200"/>
            <a:t>They provide a setting in which to view the field of management and organisational behaviour.</a:t>
          </a:r>
          <a:endParaRPr lang="en-US" sz="2200" kern="1200"/>
        </a:p>
      </dsp:txBody>
      <dsp:txXfrm>
        <a:off x="1094526" y="1186422"/>
        <a:ext cx="9740595" cy="947641"/>
      </dsp:txXfrm>
    </dsp:sp>
    <dsp:sp modelId="{EABFB23F-A87E-400C-9FF6-30BF9197C6EC}">
      <dsp:nvSpPr>
        <dsp:cNvPr id="0" name=""/>
        <dsp:cNvSpPr/>
      </dsp:nvSpPr>
      <dsp:spPr>
        <a:xfrm>
          <a:off x="0" y="2370974"/>
          <a:ext cx="10835122" cy="9476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EEE432-98AB-4FE1-9EA8-0E9D3FFF6D21}">
      <dsp:nvSpPr>
        <dsp:cNvPr id="0" name=""/>
        <dsp:cNvSpPr/>
      </dsp:nvSpPr>
      <dsp:spPr>
        <a:xfrm>
          <a:off x="286661" y="2584194"/>
          <a:ext cx="521203" cy="5212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CF53C1-CF2F-42EF-AB99-031BCD3AC680}">
      <dsp:nvSpPr>
        <dsp:cNvPr id="0" name=""/>
        <dsp:cNvSpPr/>
      </dsp:nvSpPr>
      <dsp:spPr>
        <a:xfrm>
          <a:off x="1094526" y="2370974"/>
          <a:ext cx="9740595" cy="94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92" tIns="100292" rIns="100292" bIns="100292" numCol="1" spcCol="1270" anchor="ctr" anchorCtr="0">
          <a:noAutofit/>
        </a:bodyPr>
        <a:lstStyle/>
        <a:p>
          <a:pPr marL="0" lvl="0" indent="0" algn="l" defTabSz="977900">
            <a:lnSpc>
              <a:spcPct val="90000"/>
            </a:lnSpc>
            <a:spcBef>
              <a:spcPct val="0"/>
            </a:spcBef>
            <a:spcAft>
              <a:spcPct val="35000"/>
            </a:spcAft>
            <a:buNone/>
          </a:pPr>
          <a:r>
            <a:rPr lang="en-GB" sz="2200" kern="1200"/>
            <a:t>They assist in organisational analysis and the identification of problem areas.</a:t>
          </a:r>
          <a:endParaRPr lang="en-US" sz="2200" kern="1200"/>
        </a:p>
      </dsp:txBody>
      <dsp:txXfrm>
        <a:off x="1094526" y="2370974"/>
        <a:ext cx="9740595" cy="947641"/>
      </dsp:txXfrm>
    </dsp:sp>
    <dsp:sp modelId="{F532D105-BF94-4214-B69C-1AE8AD56CDA4}">
      <dsp:nvSpPr>
        <dsp:cNvPr id="0" name=""/>
        <dsp:cNvSpPr/>
      </dsp:nvSpPr>
      <dsp:spPr>
        <a:xfrm>
          <a:off x="0" y="3555527"/>
          <a:ext cx="10835122" cy="9476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E6E8B9-E251-463C-8327-67147A38CD5B}">
      <dsp:nvSpPr>
        <dsp:cNvPr id="0" name=""/>
        <dsp:cNvSpPr/>
      </dsp:nvSpPr>
      <dsp:spPr>
        <a:xfrm>
          <a:off x="286661" y="3768746"/>
          <a:ext cx="521203" cy="5212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00B73B-5410-4721-B485-676CC8450807}">
      <dsp:nvSpPr>
        <dsp:cNvPr id="0" name=""/>
        <dsp:cNvSpPr/>
      </dsp:nvSpPr>
      <dsp:spPr>
        <a:xfrm>
          <a:off x="1094526" y="3555527"/>
          <a:ext cx="9740595" cy="947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92" tIns="100292" rIns="100292" bIns="100292" numCol="1" spcCol="1270" anchor="ctr" anchorCtr="0">
          <a:noAutofit/>
        </a:bodyPr>
        <a:lstStyle/>
        <a:p>
          <a:pPr marL="0" lvl="0" indent="0" algn="l" defTabSz="977900">
            <a:lnSpc>
              <a:spcPct val="90000"/>
            </a:lnSpc>
            <a:spcBef>
              <a:spcPct val="0"/>
            </a:spcBef>
            <a:spcAft>
              <a:spcPct val="35000"/>
            </a:spcAft>
            <a:buNone/>
          </a:pPr>
          <a:r>
            <a:rPr lang="en-GB" sz="2200" kern="1200"/>
            <a:t>They enable managers to select ideas from a range of approaches which best suit the requirement of the job.</a:t>
          </a:r>
          <a:endParaRPr lang="en-US" sz="2200" kern="1200"/>
        </a:p>
      </dsp:txBody>
      <dsp:txXfrm>
        <a:off x="1094526" y="3555527"/>
        <a:ext cx="9740595" cy="947641"/>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BE6205E-B305-4B90-9534-3C5E99A0275E}" type="datetimeFigureOut">
              <a:rPr lang="en-US" smtClean="0"/>
              <a:t>11/7/2022</a:t>
            </a:fld>
            <a:endParaRPr lang="en-US" dirty="0"/>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AC623C-86E0-4A85-83FB-F4A716956FD4}" type="slidenum">
              <a:rPr lang="en-US" smtClean="0"/>
              <a:t>‹#›</a:t>
            </a:fld>
            <a:endParaRPr lang="en-US" dirty="0"/>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722F1-E430-42A1-A473-1759336AECCE}" type="datetimeFigureOut">
              <a:rPr lang="en-US" smtClean="0"/>
              <a:t>11/7/2022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7D7554-D10C-4E29-B8E6-BB7111FA614F}" type="slidenum">
              <a:rPr lang="en-US" smtClean="0"/>
              <a:t>‹#›</a:t>
            </a:fld>
            <a:endParaRPr lang="en-US" dirty="0"/>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900" b="0" kern="1200" cap="all" spc="150" baseline="0" dirty="0">
              <a:solidFill>
                <a:schemeClr val="bg1"/>
              </a:solidFill>
              <a:latin typeface="Univers Light" panose="020B0403020202020204" pitchFamily="34" charset="0"/>
              <a:ea typeface="+mn-ea"/>
              <a:cs typeface="+mn-cs"/>
            </a:endParaRPr>
          </a:p>
        </p:txBody>
      </p:sp>
      <p:sp>
        <p:nvSpPr>
          <p:cNvPr id="4" name="Slide Number Placeholder 3"/>
          <p:cNvSpPr>
            <a:spLocks noGrp="1"/>
          </p:cNvSpPr>
          <p:nvPr>
            <p:ph type="sldNum" sz="quarter" idx="5"/>
          </p:nvPr>
        </p:nvSpPr>
        <p:spPr/>
        <p:txBody>
          <a:bodyPr/>
          <a:lstStyle/>
          <a:p>
            <a:fld id="{C37D7554-D10C-4E29-B8E6-BB7111FA614F}" type="slidenum">
              <a:rPr lang="en-US" smtClean="0"/>
              <a:t>3</a:t>
            </a:fld>
            <a:endParaRPr lang="en-US" dirty="0"/>
          </a:p>
        </p:txBody>
      </p:sp>
    </p:spTree>
    <p:extLst>
      <p:ext uri="{BB962C8B-B14F-4D97-AF65-F5344CB8AC3E}">
        <p14:creationId xmlns:p14="http://schemas.microsoft.com/office/powerpoint/2010/main" val="10789925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65C9C5B-BBA9-42AB-806E-92FC22E19CBA}"/>
              </a:ext>
            </a:extLst>
          </p:cNvPr>
          <p:cNvSpPr/>
          <p:nvPr userDrawn="1"/>
        </p:nvSpPr>
        <p:spPr>
          <a:xfrm>
            <a:off x="-1" y="0"/>
            <a:ext cx="903746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Picture Placeholder 10">
            <a:extLst>
              <a:ext uri="{FF2B5EF4-FFF2-40B4-BE49-F238E27FC236}">
                <a16:creationId xmlns:a16="http://schemas.microsoft.com/office/drawing/2014/main" id="{AF30CF48-DD5D-4C81-BA7E-470DCBA61E62}"/>
              </a:ext>
            </a:extLst>
          </p:cNvPr>
          <p:cNvSpPr>
            <a:spLocks noGrp="1"/>
          </p:cNvSpPr>
          <p:nvPr>
            <p:ph type="pic" sz="quarter" idx="10" hasCustomPrompt="1"/>
          </p:nvPr>
        </p:nvSpPr>
        <p:spPr>
          <a:xfrm>
            <a:off x="2476500" y="622103"/>
            <a:ext cx="9715500" cy="3720928"/>
          </a:xfrm>
          <a:prstGeom prst="rect">
            <a:avLst/>
          </a:prstGeom>
        </p:spPr>
        <p:txBody>
          <a:bodyPr/>
          <a:lstStyle>
            <a:lvl1pPr marL="0" indent="0" algn="ctr">
              <a:buNone/>
              <a:defRPr/>
            </a:lvl1pPr>
          </a:lstStyle>
          <a:p>
            <a:r>
              <a:rPr lang="en-US" dirty="0"/>
              <a:t>Click to add photo</a:t>
            </a:r>
          </a:p>
        </p:txBody>
      </p:sp>
      <p:cxnSp>
        <p:nvCxnSpPr>
          <p:cNvPr id="15" name="Straight Connector 14">
            <a:extLst>
              <a:ext uri="{FF2B5EF4-FFF2-40B4-BE49-F238E27FC236}">
                <a16:creationId xmlns:a16="http://schemas.microsoft.com/office/drawing/2014/main" id="{E7E08E4E-686B-490D-8EA1-DDC9F1BC7C24}"/>
              </a:ext>
            </a:extLst>
          </p:cNvPr>
          <p:cNvCxnSpPr>
            <a:cxnSpLocks/>
          </p:cNvCxnSpPr>
          <p:nvPr userDrawn="1"/>
        </p:nvCxnSpPr>
        <p:spPr>
          <a:xfrm>
            <a:off x="739466" y="0"/>
            <a:ext cx="0" cy="6187736"/>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0" name="Text Placeholder 12">
            <a:extLst>
              <a:ext uri="{FF2B5EF4-FFF2-40B4-BE49-F238E27FC236}">
                <a16:creationId xmlns:a16="http://schemas.microsoft.com/office/drawing/2014/main" id="{C78B2B3F-3573-4632-872A-ADB36AF4125A}"/>
              </a:ext>
            </a:extLst>
          </p:cNvPr>
          <p:cNvSpPr>
            <a:spLocks noGrp="1"/>
          </p:cNvSpPr>
          <p:nvPr>
            <p:ph type="body" sz="quarter" idx="12" hasCustomPrompt="1"/>
          </p:nvPr>
        </p:nvSpPr>
        <p:spPr>
          <a:xfrm>
            <a:off x="6359337" y="5779363"/>
            <a:ext cx="2459114" cy="685430"/>
          </a:xfrm>
          <a:prstGeom prst="rect">
            <a:avLst/>
          </a:prstGeom>
        </p:spPr>
        <p:txBody>
          <a:bodyPr anchor="ctr"/>
          <a:lstStyle>
            <a:lvl1pPr marL="0" indent="0" algn="r">
              <a:lnSpc>
                <a:spcPct val="80000"/>
              </a:lnSpc>
              <a:spcBef>
                <a:spcPts val="0"/>
              </a:spcBef>
              <a:buNone/>
              <a:defRPr sz="1800" spc="100" baseline="0">
                <a:solidFill>
                  <a:schemeClr val="accent5">
                    <a:lumMod val="20000"/>
                    <a:lumOff val="80000"/>
                  </a:schemeClr>
                </a:solidFill>
                <a:latin typeface="+mn-lt"/>
              </a:defRPr>
            </a:lvl1pPr>
          </a:lstStyle>
          <a:p>
            <a:pPr lvl="0"/>
            <a:r>
              <a:rPr lang="en-US"/>
              <a:t>Click to add name</a:t>
            </a:r>
          </a:p>
        </p:txBody>
      </p:sp>
      <p:sp>
        <p:nvSpPr>
          <p:cNvPr id="12" name="Text Placeholder 12">
            <a:extLst>
              <a:ext uri="{FF2B5EF4-FFF2-40B4-BE49-F238E27FC236}">
                <a16:creationId xmlns:a16="http://schemas.microsoft.com/office/drawing/2014/main" id="{6FF5EE2F-D68A-4C3C-A342-4C0CE6CE20CB}"/>
              </a:ext>
            </a:extLst>
          </p:cNvPr>
          <p:cNvSpPr>
            <a:spLocks noGrp="1"/>
          </p:cNvSpPr>
          <p:nvPr>
            <p:ph type="body" sz="quarter" idx="13" hasCustomPrompt="1"/>
          </p:nvPr>
        </p:nvSpPr>
        <p:spPr>
          <a:xfrm>
            <a:off x="9299663" y="5791178"/>
            <a:ext cx="2459114" cy="685429"/>
          </a:xfrm>
          <a:prstGeom prst="rect">
            <a:avLst/>
          </a:prstGeom>
        </p:spPr>
        <p:txBody>
          <a:bodyPr anchor="ctr"/>
          <a:lstStyle>
            <a:lvl1pPr marL="0" indent="0">
              <a:lnSpc>
                <a:spcPct val="80000"/>
              </a:lnSpc>
              <a:spcBef>
                <a:spcPts val="0"/>
              </a:spcBef>
              <a:buNone/>
              <a:defRPr sz="1600" cap="all" spc="100" baseline="0">
                <a:solidFill>
                  <a:schemeClr val="accent1"/>
                </a:solidFill>
                <a:latin typeface="+mn-lt"/>
              </a:defRPr>
            </a:lvl1pPr>
          </a:lstStyle>
          <a:p>
            <a:pPr lvl="0"/>
            <a:r>
              <a:rPr lang="en-US"/>
              <a:t>Click to add date</a:t>
            </a:r>
          </a:p>
        </p:txBody>
      </p:sp>
      <p:sp>
        <p:nvSpPr>
          <p:cNvPr id="2" name="Title 1">
            <a:extLst>
              <a:ext uri="{FF2B5EF4-FFF2-40B4-BE49-F238E27FC236}">
                <a16:creationId xmlns:a16="http://schemas.microsoft.com/office/drawing/2014/main" id="{D52DB723-8435-4F35-BF55-AFB7DC8FD4C3}"/>
              </a:ext>
            </a:extLst>
          </p:cNvPr>
          <p:cNvSpPr>
            <a:spLocks noGrp="1"/>
          </p:cNvSpPr>
          <p:nvPr>
            <p:ph type="title" hasCustomPrompt="1"/>
          </p:nvPr>
        </p:nvSpPr>
        <p:spPr>
          <a:xfrm>
            <a:off x="995205" y="4965134"/>
            <a:ext cx="4333088" cy="1596004"/>
          </a:xfrm>
          <a:prstGeom prst="rect">
            <a:avLst/>
          </a:prstGeom>
        </p:spPr>
        <p:txBody>
          <a:bodyPr anchor="ctr"/>
          <a:lstStyle>
            <a:lvl1pPr>
              <a:lnSpc>
                <a:spcPct val="80000"/>
              </a:lnSpc>
              <a:defRPr sz="5000" spc="100" baseline="0">
                <a:solidFill>
                  <a:schemeClr val="accent5">
                    <a:lumMod val="20000"/>
                    <a:lumOff val="80000"/>
                  </a:schemeClr>
                </a:solidFill>
              </a:defRPr>
            </a:lvl1pPr>
          </a:lstStyle>
          <a:p>
            <a:r>
              <a:rPr lang="en-US" dirty="0"/>
              <a:t>Click to add title</a:t>
            </a:r>
          </a:p>
        </p:txBody>
      </p:sp>
    </p:spTree>
    <p:extLst>
      <p:ext uri="{BB962C8B-B14F-4D97-AF65-F5344CB8AC3E}">
        <p14:creationId xmlns:p14="http://schemas.microsoft.com/office/powerpoint/2010/main" val="2167580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FF5ED5F1-A62B-4555-807E-91FAE1443CCB}"/>
              </a:ext>
            </a:extLst>
          </p:cNvPr>
          <p:cNvSpPr>
            <a:spLocks noGrp="1"/>
          </p:cNvSpPr>
          <p:nvPr>
            <p:ph type="pic" sz="quarter" idx="13"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9A9D60F5-07EA-4D8F-AAFA-0F48CB78542E}"/>
              </a:ext>
            </a:extLst>
          </p:cNvPr>
          <p:cNvSpPr>
            <a:spLocks noGrp="1"/>
          </p:cNvSpPr>
          <p:nvPr>
            <p:ph type="dt" sz="half" idx="10"/>
          </p:nvPr>
        </p:nvSpPr>
        <p:spPr/>
        <p:txBody>
          <a:bodyPr/>
          <a:lstStyle/>
          <a:p>
            <a:r>
              <a:rPr lang="en-US" dirty="0"/>
              <a:t>8/05/20XX</a:t>
            </a:r>
          </a:p>
        </p:txBody>
      </p:sp>
      <p:sp>
        <p:nvSpPr>
          <p:cNvPr id="5" name="Footer Placeholder 4">
            <a:extLst>
              <a:ext uri="{FF2B5EF4-FFF2-40B4-BE49-F238E27FC236}">
                <a16:creationId xmlns:a16="http://schemas.microsoft.com/office/drawing/2014/main" id="{73ED4C42-D293-4981-BA06-A4638BEE1641}"/>
              </a:ext>
            </a:extLst>
          </p:cNvPr>
          <p:cNvSpPr>
            <a:spLocks noGrp="1"/>
          </p:cNvSpPr>
          <p:nvPr>
            <p:ph type="ftr" sz="quarter" idx="11"/>
          </p:nvPr>
        </p:nvSpPr>
        <p:spPr/>
        <p:txBody>
          <a:bodyPr/>
          <a:lstStyle/>
          <a:p>
            <a:r>
              <a:rPr lang="en-US" dirty="0"/>
              <a:t>Conference Presentation</a:t>
            </a:r>
          </a:p>
        </p:txBody>
      </p:sp>
      <p:sp>
        <p:nvSpPr>
          <p:cNvPr id="6" name="Slide Number Placeholder 5">
            <a:extLst>
              <a:ext uri="{FF2B5EF4-FFF2-40B4-BE49-F238E27FC236}">
                <a16:creationId xmlns:a16="http://schemas.microsoft.com/office/drawing/2014/main" id="{B73E9D98-F221-47DC-AE55-8165BB7A3D3B}"/>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16" name="Content Placeholder 15">
            <a:extLst>
              <a:ext uri="{FF2B5EF4-FFF2-40B4-BE49-F238E27FC236}">
                <a16:creationId xmlns:a16="http://schemas.microsoft.com/office/drawing/2014/main" id="{94C3D64C-77F6-4601-B573-9A9B6E23BB60}"/>
              </a:ext>
            </a:extLst>
          </p:cNvPr>
          <p:cNvSpPr>
            <a:spLocks noGrp="1"/>
          </p:cNvSpPr>
          <p:nvPr>
            <p:ph sz="quarter" idx="15" hasCustomPrompt="1"/>
          </p:nvPr>
        </p:nvSpPr>
        <p:spPr>
          <a:xfrm>
            <a:off x="1675242" y="2051170"/>
            <a:ext cx="5362575" cy="3532188"/>
          </a:xfrm>
          <a:prstGeom prst="rect">
            <a:avLst/>
          </a:prstGeom>
        </p:spPr>
        <p:txBody>
          <a:bodyPr/>
          <a:lstStyle>
            <a:lvl1pPr marL="0" indent="0">
              <a:lnSpc>
                <a:spcPct val="100000"/>
              </a:lnSpc>
              <a:spcBef>
                <a:spcPts val="0"/>
              </a:spcBef>
              <a:spcAft>
                <a:spcPts val="1200"/>
              </a:spcAft>
              <a:buNone/>
              <a:defRPr sz="1400" spc="100" baseline="0"/>
            </a:lvl1pPr>
          </a:lstStyle>
          <a:p>
            <a:pPr lvl="0"/>
            <a:r>
              <a:rPr lang="en-US"/>
              <a:t>Click to add text</a:t>
            </a:r>
          </a:p>
        </p:txBody>
      </p:sp>
      <p:sp>
        <p:nvSpPr>
          <p:cNvPr id="2" name="Title 1">
            <a:extLst>
              <a:ext uri="{FF2B5EF4-FFF2-40B4-BE49-F238E27FC236}">
                <a16:creationId xmlns:a16="http://schemas.microsoft.com/office/drawing/2014/main" id="{DBCD17CD-E6D2-4329-B271-1E59AA986EF1}"/>
              </a:ext>
            </a:extLst>
          </p:cNvPr>
          <p:cNvSpPr>
            <a:spLocks noGrp="1"/>
          </p:cNvSpPr>
          <p:nvPr>
            <p:ph type="title"/>
          </p:nvPr>
        </p:nvSpPr>
        <p:spPr>
          <a:xfrm>
            <a:off x="1675242" y="1418953"/>
            <a:ext cx="5362575" cy="495691"/>
          </a:xfrm>
          <a:prstGeom prst="rect">
            <a:avLst/>
          </a:prstGeom>
        </p:spPr>
        <p:txBody>
          <a:bodyPr anchor="ctr"/>
          <a:lstStyle>
            <a:lvl1pPr>
              <a:defRPr lang="en-US" sz="2400" spc="100" baseline="0">
                <a:solidFill>
                  <a:schemeClr val="accent1"/>
                </a:solidFill>
                <a:ea typeface="+mn-ea"/>
                <a:cs typeface="+mn-cs"/>
              </a:defRPr>
            </a:lvl1pPr>
          </a:lstStyle>
          <a:p>
            <a:pPr marL="0" lvl="0" indent="0">
              <a:lnSpc>
                <a:spcPct val="8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783684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Meet The Presenter">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9" name="Picture Placeholder 10">
            <a:extLst>
              <a:ext uri="{FF2B5EF4-FFF2-40B4-BE49-F238E27FC236}">
                <a16:creationId xmlns:a16="http://schemas.microsoft.com/office/drawing/2014/main" id="{CD5AE0D9-6B20-4F29-A35B-2A00C25FF84E}"/>
              </a:ext>
            </a:extLst>
          </p:cNvPr>
          <p:cNvSpPr>
            <a:spLocks noGrp="1"/>
          </p:cNvSpPr>
          <p:nvPr>
            <p:ph type="pic" sz="quarter" idx="13" hasCustomPrompt="1"/>
          </p:nvPr>
        </p:nvSpPr>
        <p:spPr>
          <a:xfrm>
            <a:off x="1482906" y="0"/>
            <a:ext cx="4635426" cy="6857999"/>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12CC56C8-D828-4A31-A5B9-CF1AEFA70D7C}"/>
              </a:ext>
            </a:extLst>
          </p:cNvPr>
          <p:cNvSpPr>
            <a:spLocks noGrp="1"/>
          </p:cNvSpPr>
          <p:nvPr>
            <p:ph type="dt" sz="half" idx="10"/>
          </p:nvPr>
        </p:nvSpPr>
        <p:spPr>
          <a:xfrm>
            <a:off x="1571846" y="6356350"/>
            <a:ext cx="2743200" cy="365125"/>
          </a:xfrm>
        </p:spPr>
        <p:txBody>
          <a:bodyPr/>
          <a:lstStyle>
            <a:lvl1pPr>
              <a:defRPr>
                <a:solidFill>
                  <a:schemeClr val="accent5">
                    <a:lumMod val="20000"/>
                    <a:lumOff val="80000"/>
                  </a:schemeClr>
                </a:solidFill>
              </a:defRPr>
            </a:lvl1pPr>
          </a:lstStyle>
          <a:p>
            <a:r>
              <a:rPr lang="en-US" dirty="0"/>
              <a:t>8/05/20XX</a:t>
            </a:r>
          </a:p>
        </p:txBody>
      </p:sp>
      <p:sp>
        <p:nvSpPr>
          <p:cNvPr id="5" name="Footer Placeholder 4">
            <a:extLst>
              <a:ext uri="{FF2B5EF4-FFF2-40B4-BE49-F238E27FC236}">
                <a16:creationId xmlns:a16="http://schemas.microsoft.com/office/drawing/2014/main" id="{8E0B0264-B3C3-46A0-80DD-67C59DB2AF91}"/>
              </a:ext>
            </a:extLst>
          </p:cNvPr>
          <p:cNvSpPr>
            <a:spLocks noGrp="1"/>
          </p:cNvSpPr>
          <p:nvPr>
            <p:ph type="ftr" sz="quarter" idx="11"/>
          </p:nvPr>
        </p:nvSpPr>
        <p:spPr>
          <a:xfrm>
            <a:off x="6519230" y="6356350"/>
            <a:ext cx="3152912" cy="365125"/>
          </a:xfrm>
        </p:spPr>
        <p:txBody>
          <a:bodyPr/>
          <a:lstStyle>
            <a:lvl1pPr algn="l">
              <a:defRPr>
                <a:solidFill>
                  <a:schemeClr val="accent6">
                    <a:lumMod val="75000"/>
                  </a:schemeClr>
                </a:solidFill>
              </a:defRPr>
            </a:lvl1pPr>
          </a:lstStyle>
          <a:p>
            <a:r>
              <a:rPr lang="en-US" dirty="0"/>
              <a:t>Conference Presentation</a:t>
            </a:r>
          </a:p>
        </p:txBody>
      </p:sp>
      <p:sp>
        <p:nvSpPr>
          <p:cNvPr id="6" name="Slide Number Placeholder 5">
            <a:extLst>
              <a:ext uri="{FF2B5EF4-FFF2-40B4-BE49-F238E27FC236}">
                <a16:creationId xmlns:a16="http://schemas.microsoft.com/office/drawing/2014/main" id="{C85D3C3B-0FFE-494C-B4AC-477B6A9DAF51}"/>
              </a:ext>
            </a:extLst>
          </p:cNvPr>
          <p:cNvSpPr>
            <a:spLocks noGrp="1"/>
          </p:cNvSpPr>
          <p:nvPr>
            <p:ph type="sldNum" sz="quarter" idx="12"/>
          </p:nvPr>
        </p:nvSpPr>
        <p:spPr>
          <a:xfrm>
            <a:off x="10510344" y="6356350"/>
            <a:ext cx="843455" cy="365125"/>
          </a:xfrm>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sp>
        <p:nvSpPr>
          <p:cNvPr id="10" name="Text Placeholder 12">
            <a:extLst>
              <a:ext uri="{FF2B5EF4-FFF2-40B4-BE49-F238E27FC236}">
                <a16:creationId xmlns:a16="http://schemas.microsoft.com/office/drawing/2014/main" id="{1285A10A-1880-4D4E-A99B-1C19043F2A65}"/>
              </a:ext>
            </a:extLst>
          </p:cNvPr>
          <p:cNvSpPr>
            <a:spLocks noGrp="1"/>
          </p:cNvSpPr>
          <p:nvPr>
            <p:ph type="body" sz="quarter" idx="14" hasCustomPrompt="1"/>
          </p:nvPr>
        </p:nvSpPr>
        <p:spPr>
          <a:xfrm>
            <a:off x="6750189" y="2396358"/>
            <a:ext cx="3266975" cy="326687"/>
          </a:xfrm>
          <a:prstGeom prst="rect">
            <a:avLst/>
          </a:prstGeom>
        </p:spPr>
        <p:txBody>
          <a:bodyPr anchor="ctr"/>
          <a:lstStyle>
            <a:lvl1pPr marL="0" indent="0">
              <a:lnSpc>
                <a:spcPct val="80000"/>
              </a:lnSpc>
              <a:spcBef>
                <a:spcPts val="0"/>
              </a:spcBef>
              <a:buNone/>
              <a:defRPr sz="1600" b="1" spc="100" baseline="0">
                <a:solidFill>
                  <a:schemeClr val="accent1"/>
                </a:solidFill>
                <a:latin typeface="+mj-lt"/>
              </a:defRPr>
            </a:lvl1pPr>
          </a:lstStyle>
          <a:p>
            <a:pPr lvl="0"/>
            <a:r>
              <a:rPr lang="en-US"/>
              <a:t>Click to add name</a:t>
            </a:r>
          </a:p>
        </p:txBody>
      </p:sp>
      <p:sp>
        <p:nvSpPr>
          <p:cNvPr id="11" name="Content Placeholder 15">
            <a:extLst>
              <a:ext uri="{FF2B5EF4-FFF2-40B4-BE49-F238E27FC236}">
                <a16:creationId xmlns:a16="http://schemas.microsoft.com/office/drawing/2014/main" id="{624F1FC7-2617-499A-8CB8-B61FC7D9B7BF}"/>
              </a:ext>
            </a:extLst>
          </p:cNvPr>
          <p:cNvSpPr>
            <a:spLocks noGrp="1"/>
          </p:cNvSpPr>
          <p:nvPr>
            <p:ph sz="quarter" idx="15" hasCustomPrompt="1"/>
          </p:nvPr>
        </p:nvSpPr>
        <p:spPr>
          <a:xfrm>
            <a:off x="6749508" y="2756830"/>
            <a:ext cx="4834569" cy="2384195"/>
          </a:xfrm>
          <a:prstGeom prst="rect">
            <a:avLst/>
          </a:prstGeom>
        </p:spPr>
        <p:txBody>
          <a:bodyPr/>
          <a:lstStyle>
            <a:lvl1pPr marL="0" indent="0">
              <a:lnSpc>
                <a:spcPct val="150000"/>
              </a:lnSpc>
              <a:spcBef>
                <a:spcPts val="0"/>
              </a:spcBef>
              <a:spcAft>
                <a:spcPts val="1000"/>
              </a:spcAft>
              <a:buNone/>
              <a:defRPr sz="1400" spc="100" baseline="0"/>
            </a:lvl1pPr>
          </a:lstStyle>
          <a:p>
            <a:pPr lvl="0"/>
            <a:r>
              <a:rPr lang="en-US"/>
              <a:t>Click to add text</a:t>
            </a:r>
          </a:p>
        </p:txBody>
      </p:sp>
      <p:cxnSp>
        <p:nvCxnSpPr>
          <p:cNvPr id="13" name="Straight Connector 12">
            <a:extLst>
              <a:ext uri="{FF2B5EF4-FFF2-40B4-BE49-F238E27FC236}">
                <a16:creationId xmlns:a16="http://schemas.microsoft.com/office/drawing/2014/main" id="{0B169A36-7DEF-42D4-850F-59A3233FD582}"/>
              </a:ext>
              <a:ext uri="{C183D7F6-B498-43B3-948B-1728B52AA6E4}">
                <adec:decorative xmlns:adec="http://schemas.microsoft.com/office/drawing/2017/decorative" val="1"/>
              </a:ext>
            </a:extLst>
          </p:cNvPr>
          <p:cNvCxnSpPr>
            <a:cxnSpLocks/>
          </p:cNvCxnSpPr>
          <p:nvPr userDrawn="1"/>
        </p:nvCxnSpPr>
        <p:spPr>
          <a:xfrm>
            <a:off x="740834" y="0"/>
            <a:ext cx="0" cy="2757488"/>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CADB6D5-97B3-42ED-B8C7-5AD951CB8FE1}"/>
              </a:ext>
              <a:ext uri="{C183D7F6-B498-43B3-948B-1728B52AA6E4}">
                <adec:decorative xmlns:adec="http://schemas.microsoft.com/office/drawing/2017/decorative" val="1"/>
              </a:ext>
            </a:extLst>
          </p:cNvPr>
          <p:cNvCxnSpPr>
            <a:cxnSpLocks/>
          </p:cNvCxnSpPr>
          <p:nvPr userDrawn="1"/>
        </p:nvCxnSpPr>
        <p:spPr>
          <a:xfrm>
            <a:off x="8729133" y="2551471"/>
            <a:ext cx="3462867"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B7B60A-1B6C-4E40-94D7-AE1BD3712779}"/>
              </a:ext>
            </a:extLst>
          </p:cNvPr>
          <p:cNvSpPr>
            <a:spLocks noGrp="1"/>
          </p:cNvSpPr>
          <p:nvPr>
            <p:ph type="title"/>
          </p:nvPr>
        </p:nvSpPr>
        <p:spPr>
          <a:xfrm rot="16200000">
            <a:off x="-810973" y="4189152"/>
            <a:ext cx="3121302" cy="469478"/>
          </a:xfrm>
          <a:prstGeom prst="rect">
            <a:avLst/>
          </a:prstGeom>
        </p:spPr>
        <p:txBody>
          <a:bodyPr anchor="ctr"/>
          <a:lstStyle>
            <a:lvl1pPr algn="r">
              <a:defRPr lang="en-US" sz="2400" spc="100" baseline="0">
                <a:solidFill>
                  <a:schemeClr val="accent1"/>
                </a:solidFill>
                <a:ea typeface="+mn-ea"/>
                <a:cs typeface="+mn-cs"/>
              </a:defRPr>
            </a:lvl1pPr>
          </a:lstStyle>
          <a:p>
            <a:pPr marL="0" lvl="0" indent="0" algn="r">
              <a:lnSpc>
                <a:spcPct val="8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23485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ackgroun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BFE3E-14BB-4DC6-A806-1E62C1D2446E}"/>
              </a:ext>
            </a:extLst>
          </p:cNvPr>
          <p:cNvSpPr>
            <a:spLocks noGrp="1"/>
          </p:cNvSpPr>
          <p:nvPr>
            <p:ph type="title"/>
          </p:nvPr>
        </p:nvSpPr>
        <p:spPr>
          <a:xfrm>
            <a:off x="1883137" y="1360309"/>
            <a:ext cx="2909309" cy="657882"/>
          </a:xfrm>
          <a:prstGeom prst="rect">
            <a:avLst/>
          </a:prstGeom>
        </p:spPr>
        <p:txBody>
          <a:bodyPr anchor="ctr"/>
          <a:lstStyle>
            <a:lvl1pPr>
              <a:defRPr lang="en-US" sz="2400" spc="100" baseline="0">
                <a:solidFill>
                  <a:schemeClr val="accent1"/>
                </a:solidFill>
                <a:ea typeface="+mn-ea"/>
                <a:cs typeface="+mn-cs"/>
              </a:defRPr>
            </a:lvl1pPr>
          </a:lstStyle>
          <a:p>
            <a:pPr marL="0" lvl="0" indent="0">
              <a:lnSpc>
                <a:spcPct val="80000"/>
              </a:lnSpc>
              <a:spcBef>
                <a:spcPts val="0"/>
              </a:spcBef>
              <a:buFont typeface="Arial" panose="020B0604020202020204" pitchFamily="34" charset="0"/>
            </a:pPr>
            <a:r>
              <a:rPr lang="en-US"/>
              <a:t>Click to edit Master title style</a:t>
            </a:r>
            <a:endParaRPr lang="en-US" dirty="0"/>
          </a:p>
        </p:txBody>
      </p:sp>
      <p:sp>
        <p:nvSpPr>
          <p:cNvPr id="8" name="Picture Placeholder 10">
            <a:extLst>
              <a:ext uri="{FF2B5EF4-FFF2-40B4-BE49-F238E27FC236}">
                <a16:creationId xmlns:a16="http://schemas.microsoft.com/office/drawing/2014/main" id="{EFD7EF65-6DE9-4029-B3A0-F08E11BC9E5E}"/>
              </a:ext>
            </a:extLst>
          </p:cNvPr>
          <p:cNvSpPr>
            <a:spLocks noGrp="1"/>
          </p:cNvSpPr>
          <p:nvPr>
            <p:ph type="pic" sz="quarter" idx="13" hasCustomPrompt="1"/>
          </p:nvPr>
        </p:nvSpPr>
        <p:spPr>
          <a:xfrm>
            <a:off x="0" y="2795752"/>
            <a:ext cx="12192000" cy="4062247"/>
          </a:xfrm>
          <a:prstGeom prst="rect">
            <a:avLst/>
          </a:prstGeom>
        </p:spPr>
        <p:txBody>
          <a:bodyPr/>
          <a:lstStyle>
            <a:lvl1pPr marL="0" indent="0" algn="ctr">
              <a:buNone/>
              <a:defRPr/>
            </a:lvl1pPr>
          </a:lstStyle>
          <a:p>
            <a:r>
              <a:rPr lang="en-US" dirty="0"/>
              <a:t>Click to add photo</a:t>
            </a:r>
          </a:p>
        </p:txBody>
      </p:sp>
      <p:sp>
        <p:nvSpPr>
          <p:cNvPr id="10" name="Content Placeholder 15">
            <a:extLst>
              <a:ext uri="{FF2B5EF4-FFF2-40B4-BE49-F238E27FC236}">
                <a16:creationId xmlns:a16="http://schemas.microsoft.com/office/drawing/2014/main" id="{123B9F8E-DAD6-45B2-B55B-B070484318C3}"/>
              </a:ext>
            </a:extLst>
          </p:cNvPr>
          <p:cNvSpPr>
            <a:spLocks noGrp="1"/>
          </p:cNvSpPr>
          <p:nvPr>
            <p:ph sz="quarter" idx="15" hasCustomPrompt="1"/>
          </p:nvPr>
        </p:nvSpPr>
        <p:spPr>
          <a:xfrm>
            <a:off x="5109845" y="1075509"/>
            <a:ext cx="5293260" cy="1408770"/>
          </a:xfrm>
          <a:prstGeom prst="rect">
            <a:avLst/>
          </a:prstGeom>
        </p:spPr>
        <p:txBody>
          <a:bodyPr anchor="ctr"/>
          <a:lstStyle>
            <a:lvl1pPr marL="0" indent="0">
              <a:lnSpc>
                <a:spcPct val="150000"/>
              </a:lnSpc>
              <a:spcBef>
                <a:spcPts val="0"/>
              </a:spcBef>
              <a:spcAft>
                <a:spcPts val="0"/>
              </a:spcAft>
              <a:buNone/>
              <a:defRPr sz="1400" spc="100" baseline="0"/>
            </a:lvl1pPr>
          </a:lstStyle>
          <a:p>
            <a:pPr lvl="0"/>
            <a:r>
              <a:rPr lang="en-US"/>
              <a:t>Click to add text</a:t>
            </a:r>
          </a:p>
        </p:txBody>
      </p:sp>
      <p:sp>
        <p:nvSpPr>
          <p:cNvPr id="5" name="Date Placeholder 4">
            <a:extLst>
              <a:ext uri="{FF2B5EF4-FFF2-40B4-BE49-F238E27FC236}">
                <a16:creationId xmlns:a16="http://schemas.microsoft.com/office/drawing/2014/main" id="{23CF9177-0C51-4496-B5AE-7ED4F8F3A170}"/>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6" name="Footer Placeholder 5">
            <a:extLst>
              <a:ext uri="{FF2B5EF4-FFF2-40B4-BE49-F238E27FC236}">
                <a16:creationId xmlns:a16="http://schemas.microsoft.com/office/drawing/2014/main" id="{C57A035F-C837-4CCA-BB19-CE656F0576BD}"/>
              </a:ext>
            </a:extLst>
          </p:cNvPr>
          <p:cNvSpPr>
            <a:spLocks noGrp="1"/>
          </p:cNvSpPr>
          <p:nvPr>
            <p:ph type="ftr" sz="quarter" idx="11"/>
          </p:nvPr>
        </p:nvSpPr>
        <p:spPr/>
        <p:txBody>
          <a:bodyPr/>
          <a:lstStyle>
            <a:lvl1pPr>
              <a:defRPr>
                <a:solidFill>
                  <a:schemeClr val="accent1"/>
                </a:solidFill>
              </a:defRPr>
            </a:lvl1pPr>
          </a:lstStyle>
          <a:p>
            <a:r>
              <a:rPr lang="en-US" dirty="0"/>
              <a:t>Conference Presentation</a:t>
            </a:r>
          </a:p>
        </p:txBody>
      </p:sp>
      <p:sp>
        <p:nvSpPr>
          <p:cNvPr id="7" name="Slide Number Placeholder 6">
            <a:extLst>
              <a:ext uri="{FF2B5EF4-FFF2-40B4-BE49-F238E27FC236}">
                <a16:creationId xmlns:a16="http://schemas.microsoft.com/office/drawing/2014/main" id="{5FE2F927-F23D-4ABB-BEC9-11C2CC69D8E4}"/>
              </a:ext>
            </a:extLst>
          </p:cNvPr>
          <p:cNvSpPr>
            <a:spLocks noGrp="1"/>
          </p:cNvSpPr>
          <p:nvPr>
            <p:ph type="sldNum" sz="quarter" idx="12"/>
          </p:nvPr>
        </p:nvSpPr>
        <p:spPr/>
        <p:txBody>
          <a:bodyPr/>
          <a:lstStyle>
            <a:lvl1pPr>
              <a:defRPr>
                <a:solidFill>
                  <a:schemeClr val="accent1"/>
                </a:solidFill>
              </a:defRPr>
            </a:lvl1pPr>
          </a:lstStyle>
          <a:p>
            <a:fld id="{18D65601-5AE2-46FC-B138-694DDD2B510D}" type="slidenum">
              <a:rPr lang="en-US" smtClean="0"/>
              <a:pPr/>
              <a:t>‹#›</a:t>
            </a:fld>
            <a:endParaRPr lang="en-US" dirty="0"/>
          </a:p>
        </p:txBody>
      </p:sp>
      <p:cxnSp>
        <p:nvCxnSpPr>
          <p:cNvPr id="12" name="Straight Connector 11">
            <a:extLst>
              <a:ext uri="{FF2B5EF4-FFF2-40B4-BE49-F238E27FC236}">
                <a16:creationId xmlns:a16="http://schemas.microsoft.com/office/drawing/2014/main" id="{95244728-2BE1-4CB4-A19E-903E75BD8226}"/>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6271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reakout Questions">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B0109947-4B08-4C56-B65B-A6FDFEF47D12}"/>
              </a:ext>
              <a:ext uri="{C183D7F6-B498-43B3-948B-1728B52AA6E4}">
                <adec:decorative xmlns:adec="http://schemas.microsoft.com/office/drawing/2017/decorative" val="1"/>
              </a:ext>
            </a:extLst>
          </p:cNvPr>
          <p:cNvCxnSpPr>
            <a:cxnSpLocks/>
          </p:cNvCxnSpPr>
          <p:nvPr userDrawn="1"/>
        </p:nvCxnSpPr>
        <p:spPr>
          <a:xfrm>
            <a:off x="0" y="1510815"/>
            <a:ext cx="12192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387A38D-E82D-42F1-A188-30F49DD50C61}"/>
              </a:ext>
              <a:ext uri="{C183D7F6-B498-43B3-948B-1728B52AA6E4}">
                <adec:decorative xmlns:adec="http://schemas.microsoft.com/office/drawing/2017/decorative" val="1"/>
              </a:ext>
            </a:extLst>
          </p:cNvPr>
          <p:cNvCxnSpPr>
            <a:cxnSpLocks/>
          </p:cNvCxnSpPr>
          <p:nvPr userDrawn="1"/>
        </p:nvCxnSpPr>
        <p:spPr>
          <a:xfrm>
            <a:off x="739785" y="0"/>
            <a:ext cx="0" cy="2514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Picture Placeholder 10">
            <a:extLst>
              <a:ext uri="{FF2B5EF4-FFF2-40B4-BE49-F238E27FC236}">
                <a16:creationId xmlns:a16="http://schemas.microsoft.com/office/drawing/2014/main" id="{1205ABD4-5AFD-4B99-8836-D12AA42FCCE5}"/>
              </a:ext>
            </a:extLst>
          </p:cNvPr>
          <p:cNvSpPr>
            <a:spLocks noGrp="1"/>
          </p:cNvSpPr>
          <p:nvPr>
            <p:ph type="pic" sz="quarter" idx="13" hasCustomPrompt="1"/>
          </p:nvPr>
        </p:nvSpPr>
        <p:spPr>
          <a:xfrm>
            <a:off x="4582510" y="0"/>
            <a:ext cx="7609489" cy="6858000"/>
          </a:xfrm>
          <a:prstGeom prst="rect">
            <a:avLst/>
          </a:prstGeom>
        </p:spPr>
        <p:txBody>
          <a:bodyPr/>
          <a:lstStyle>
            <a:lvl1pPr marL="0" indent="0" algn="ctr">
              <a:buNone/>
              <a:defRPr/>
            </a:lvl1pPr>
          </a:lstStyle>
          <a:p>
            <a:r>
              <a:rPr lang="en-US" dirty="0"/>
              <a:t>Click to add photo</a:t>
            </a:r>
          </a:p>
        </p:txBody>
      </p:sp>
      <p:sp>
        <p:nvSpPr>
          <p:cNvPr id="7" name="Date Placeholder 6">
            <a:extLst>
              <a:ext uri="{FF2B5EF4-FFF2-40B4-BE49-F238E27FC236}">
                <a16:creationId xmlns:a16="http://schemas.microsoft.com/office/drawing/2014/main" id="{F080A53F-EFDF-40A3-B9E3-58EB0D3F3A84}"/>
              </a:ext>
            </a:extLst>
          </p:cNvPr>
          <p:cNvSpPr>
            <a:spLocks noGrp="1"/>
          </p:cNvSpPr>
          <p:nvPr>
            <p:ph type="dt" sz="half" idx="10"/>
          </p:nvPr>
        </p:nvSpPr>
        <p:spPr/>
        <p:txBody>
          <a:bodyPr/>
          <a:lstStyle/>
          <a:p>
            <a:r>
              <a:rPr lang="en-US" dirty="0"/>
              <a:t>8/05/20XX</a:t>
            </a:r>
          </a:p>
        </p:txBody>
      </p:sp>
      <p:sp>
        <p:nvSpPr>
          <p:cNvPr id="14" name="Content Placeholder 15">
            <a:extLst>
              <a:ext uri="{FF2B5EF4-FFF2-40B4-BE49-F238E27FC236}">
                <a16:creationId xmlns:a16="http://schemas.microsoft.com/office/drawing/2014/main" id="{F547C10E-8A59-4B22-ADF0-994850F759D0}"/>
              </a:ext>
            </a:extLst>
          </p:cNvPr>
          <p:cNvSpPr>
            <a:spLocks noGrp="1"/>
          </p:cNvSpPr>
          <p:nvPr>
            <p:ph sz="quarter" idx="15" hasCustomPrompt="1"/>
          </p:nvPr>
        </p:nvSpPr>
        <p:spPr>
          <a:xfrm>
            <a:off x="1017111" y="2906895"/>
            <a:ext cx="4606159" cy="2221291"/>
          </a:xfrm>
          <a:prstGeom prst="rect">
            <a:avLst/>
          </a:prstGeom>
        </p:spPr>
        <p:txBody>
          <a:bodyPr/>
          <a:lstStyle>
            <a:lvl1pPr marL="0" indent="0">
              <a:lnSpc>
                <a:spcPct val="100000"/>
              </a:lnSpc>
              <a:spcBef>
                <a:spcPts val="0"/>
              </a:spcBef>
              <a:spcAft>
                <a:spcPts val="1200"/>
              </a:spcAft>
              <a:buNone/>
              <a:defRPr sz="1400" spc="100" baseline="0"/>
            </a:lvl1pPr>
          </a:lstStyle>
          <a:p>
            <a:pPr lvl="0"/>
            <a:r>
              <a:rPr lang="en-US"/>
              <a:t>Click to add text</a:t>
            </a:r>
          </a:p>
        </p:txBody>
      </p:sp>
      <p:sp>
        <p:nvSpPr>
          <p:cNvPr id="15" name="Footer Placeholder 4">
            <a:extLst>
              <a:ext uri="{FF2B5EF4-FFF2-40B4-BE49-F238E27FC236}">
                <a16:creationId xmlns:a16="http://schemas.microsoft.com/office/drawing/2014/main" id="{79DE00E7-8296-408A-905C-ECBA407C83E1}"/>
              </a:ext>
            </a:extLst>
          </p:cNvPr>
          <p:cNvSpPr>
            <a:spLocks noGrp="1"/>
          </p:cNvSpPr>
          <p:nvPr>
            <p:ph type="ftr" sz="quarter" idx="11"/>
          </p:nvPr>
        </p:nvSpPr>
        <p:spPr>
          <a:xfrm>
            <a:off x="6519230" y="6356350"/>
            <a:ext cx="3152912" cy="365125"/>
          </a:xfrm>
        </p:spPr>
        <p:txBody>
          <a:bodyPr/>
          <a:lstStyle>
            <a:lvl1pPr algn="l">
              <a:defRPr>
                <a:solidFill>
                  <a:schemeClr val="bg1"/>
                </a:solidFill>
              </a:defRPr>
            </a:lvl1pPr>
          </a:lstStyle>
          <a:p>
            <a:r>
              <a:rPr lang="en-US" dirty="0"/>
              <a:t>Conference Presentation</a:t>
            </a:r>
          </a:p>
        </p:txBody>
      </p:sp>
      <p:sp>
        <p:nvSpPr>
          <p:cNvPr id="16" name="Slide Number Placeholder 5">
            <a:extLst>
              <a:ext uri="{FF2B5EF4-FFF2-40B4-BE49-F238E27FC236}">
                <a16:creationId xmlns:a16="http://schemas.microsoft.com/office/drawing/2014/main" id="{900B3723-B30F-4BDB-A030-4B06ADE753C5}"/>
              </a:ext>
            </a:extLst>
          </p:cNvPr>
          <p:cNvSpPr>
            <a:spLocks noGrp="1"/>
          </p:cNvSpPr>
          <p:nvPr>
            <p:ph type="sldNum" sz="quarter" idx="12"/>
          </p:nvPr>
        </p:nvSpPr>
        <p:spPr>
          <a:xfrm>
            <a:off x="10510344" y="6356350"/>
            <a:ext cx="843455" cy="365125"/>
          </a:xfrm>
        </p:spPr>
        <p:txBody>
          <a:bodyPr/>
          <a:lstStyle>
            <a:lvl1pPr>
              <a:defRPr>
                <a:solidFill>
                  <a:schemeClr val="bg1"/>
                </a:solidFill>
              </a:defRPr>
            </a:lvl1pPr>
          </a:lstStyle>
          <a:p>
            <a:fld id="{18D65601-5AE2-46FC-B138-694DDD2B510D}" type="slidenum">
              <a:rPr lang="en-US" smtClean="0"/>
              <a:pPr/>
              <a:t>‹#›</a:t>
            </a:fld>
            <a:endParaRPr lang="en-US" dirty="0"/>
          </a:p>
        </p:txBody>
      </p:sp>
      <p:sp>
        <p:nvSpPr>
          <p:cNvPr id="2" name="Title 1">
            <a:extLst>
              <a:ext uri="{FF2B5EF4-FFF2-40B4-BE49-F238E27FC236}">
                <a16:creationId xmlns:a16="http://schemas.microsoft.com/office/drawing/2014/main" id="{BE4FA9AB-9D34-43A5-947E-835D7FE29C21}"/>
              </a:ext>
            </a:extLst>
          </p:cNvPr>
          <p:cNvSpPr>
            <a:spLocks noGrp="1"/>
          </p:cNvSpPr>
          <p:nvPr>
            <p:ph type="title"/>
          </p:nvPr>
        </p:nvSpPr>
        <p:spPr>
          <a:xfrm>
            <a:off x="1016002" y="2225678"/>
            <a:ext cx="4607268" cy="469476"/>
          </a:xfrm>
          <a:prstGeom prst="rect">
            <a:avLst/>
          </a:prstGeom>
        </p:spPr>
        <p:txBody>
          <a:bodyPr anchor="ctr"/>
          <a:lstStyle>
            <a:lvl1pPr>
              <a:defRPr lang="en-US" sz="2400" spc="100" baseline="0">
                <a:solidFill>
                  <a:schemeClr val="accent1"/>
                </a:solidFill>
                <a:ea typeface="+mn-ea"/>
                <a:cs typeface="+mn-cs"/>
              </a:defRPr>
            </a:lvl1pPr>
          </a:lstStyle>
          <a:p>
            <a:pPr marL="0" lvl="0" indent="0">
              <a:lnSpc>
                <a:spcPct val="8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944523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6" name="Picture Placeholder 10">
            <a:extLst>
              <a:ext uri="{FF2B5EF4-FFF2-40B4-BE49-F238E27FC236}">
                <a16:creationId xmlns:a16="http://schemas.microsoft.com/office/drawing/2014/main" id="{840FD269-E069-45DA-B668-BE984BFA328B}"/>
              </a:ext>
            </a:extLst>
          </p:cNvPr>
          <p:cNvSpPr>
            <a:spLocks noGrp="1"/>
          </p:cNvSpPr>
          <p:nvPr>
            <p:ph type="pic" sz="quarter" idx="13" hasCustomPrompt="1"/>
          </p:nvPr>
        </p:nvSpPr>
        <p:spPr>
          <a:xfrm>
            <a:off x="0" y="0"/>
            <a:ext cx="12192000" cy="6857999"/>
          </a:xfrm>
          <a:prstGeom prst="rect">
            <a:avLst/>
          </a:prstGeom>
          <a:solidFill>
            <a:schemeClr val="bg1">
              <a:lumMod val="95000"/>
            </a:schemeClr>
          </a:solidFill>
        </p:spPr>
        <p:txBody>
          <a:bodyPr/>
          <a:lstStyle>
            <a:lvl1pPr marL="0" indent="0" algn="ctr">
              <a:buNone/>
              <a:defRPr/>
            </a:lvl1pPr>
          </a:lstStyle>
          <a:p>
            <a:r>
              <a:rPr lang="en-US" dirty="0"/>
              <a:t>Click to add photo</a:t>
            </a:r>
          </a:p>
        </p:txBody>
      </p:sp>
      <p:sp>
        <p:nvSpPr>
          <p:cNvPr id="3" name="Date Placeholder 2">
            <a:extLst>
              <a:ext uri="{FF2B5EF4-FFF2-40B4-BE49-F238E27FC236}">
                <a16:creationId xmlns:a16="http://schemas.microsoft.com/office/drawing/2014/main" id="{9AB9DE71-7B7A-4473-ABD8-99575CAFB38F}"/>
              </a:ext>
            </a:extLst>
          </p:cNvPr>
          <p:cNvSpPr>
            <a:spLocks noGrp="1"/>
          </p:cNvSpPr>
          <p:nvPr>
            <p:ph type="dt" sz="half" idx="10"/>
          </p:nvPr>
        </p:nvSpPr>
        <p:spPr/>
        <p:txBody>
          <a:bodyPr/>
          <a:lstStyle>
            <a:lvl1pPr>
              <a:defRPr>
                <a:solidFill>
                  <a:schemeClr val="bg1">
                    <a:lumMod val="95000"/>
                  </a:schemeClr>
                </a:solidFill>
              </a:defRPr>
            </a:lvl1pPr>
          </a:lstStyle>
          <a:p>
            <a:r>
              <a:rPr lang="en-US" dirty="0"/>
              <a:t>8/05/20XX</a:t>
            </a:r>
          </a:p>
        </p:txBody>
      </p:sp>
      <p:sp>
        <p:nvSpPr>
          <p:cNvPr id="4" name="Footer Placeholder 3">
            <a:extLst>
              <a:ext uri="{FF2B5EF4-FFF2-40B4-BE49-F238E27FC236}">
                <a16:creationId xmlns:a16="http://schemas.microsoft.com/office/drawing/2014/main" id="{DAAA1C9B-284B-4C89-8743-52285AC95126}"/>
              </a:ext>
            </a:extLst>
          </p:cNvPr>
          <p:cNvSpPr>
            <a:spLocks noGrp="1"/>
          </p:cNvSpPr>
          <p:nvPr>
            <p:ph type="ftr" sz="quarter" idx="11"/>
          </p:nvPr>
        </p:nvSpPr>
        <p:spPr/>
        <p:txBody>
          <a:bodyPr/>
          <a:lstStyle>
            <a:lvl1pPr>
              <a:defRPr>
                <a:solidFill>
                  <a:schemeClr val="bg1">
                    <a:lumMod val="95000"/>
                  </a:schemeClr>
                </a:solidFill>
              </a:defRPr>
            </a:lvl1pPr>
          </a:lstStyle>
          <a:p>
            <a:r>
              <a:rPr lang="en-US" dirty="0"/>
              <a:t>Conference Presentation</a:t>
            </a:r>
          </a:p>
        </p:txBody>
      </p:sp>
      <p:sp>
        <p:nvSpPr>
          <p:cNvPr id="5" name="Slide Number Placeholder 4">
            <a:extLst>
              <a:ext uri="{FF2B5EF4-FFF2-40B4-BE49-F238E27FC236}">
                <a16:creationId xmlns:a16="http://schemas.microsoft.com/office/drawing/2014/main" id="{8BC1FE06-5B3A-40E2-82AA-E4516ED2D558}"/>
              </a:ext>
            </a:extLst>
          </p:cNvPr>
          <p:cNvSpPr>
            <a:spLocks noGrp="1"/>
          </p:cNvSpPr>
          <p:nvPr>
            <p:ph type="sldNum" sz="quarter" idx="12"/>
          </p:nvPr>
        </p:nvSpPr>
        <p:spPr/>
        <p:txBody>
          <a:bodyPr/>
          <a:lstStyle>
            <a:lvl1pPr>
              <a:defRPr>
                <a:solidFill>
                  <a:schemeClr val="bg1">
                    <a:lumMod val="95000"/>
                  </a:schemeClr>
                </a:solidFill>
              </a:defRPr>
            </a:lvl1pPr>
          </a:lstStyle>
          <a:p>
            <a:fld id="{18D65601-5AE2-46FC-B138-694DDD2B510D}" type="slidenum">
              <a:rPr lang="en-US" smtClean="0"/>
              <a:pPr/>
              <a:t>‹#›</a:t>
            </a:fld>
            <a:endParaRPr lang="en-US" dirty="0"/>
          </a:p>
        </p:txBody>
      </p:sp>
      <p:sp>
        <p:nvSpPr>
          <p:cNvPr id="7" name="Text Placeholder 12">
            <a:extLst>
              <a:ext uri="{FF2B5EF4-FFF2-40B4-BE49-F238E27FC236}">
                <a16:creationId xmlns:a16="http://schemas.microsoft.com/office/drawing/2014/main" id="{2ACE5847-B709-473D-A366-54ADA852FFA5}"/>
              </a:ext>
            </a:extLst>
          </p:cNvPr>
          <p:cNvSpPr>
            <a:spLocks noGrp="1"/>
          </p:cNvSpPr>
          <p:nvPr>
            <p:ph type="body" sz="quarter" idx="14" hasCustomPrompt="1"/>
          </p:nvPr>
        </p:nvSpPr>
        <p:spPr>
          <a:xfrm>
            <a:off x="2105107" y="3055535"/>
            <a:ext cx="7981786" cy="2609103"/>
          </a:xfrm>
          <a:prstGeom prst="rect">
            <a:avLst/>
          </a:prstGeom>
        </p:spPr>
        <p:txBody>
          <a:bodyPr anchor="ctr"/>
          <a:lstStyle>
            <a:lvl1pPr marL="0" indent="0" algn="l">
              <a:lnSpc>
                <a:spcPct val="125000"/>
              </a:lnSpc>
              <a:spcBef>
                <a:spcPts val="0"/>
              </a:spcBef>
              <a:buNone/>
              <a:defRPr sz="3200" i="1" spc="100" baseline="0">
                <a:solidFill>
                  <a:schemeClr val="bg1"/>
                </a:solidFill>
                <a:latin typeface="+mj-lt"/>
              </a:defRPr>
            </a:lvl1pPr>
          </a:lstStyle>
          <a:p>
            <a:pPr lvl="0"/>
            <a:r>
              <a:rPr lang="en-US"/>
              <a:t>Click to add title</a:t>
            </a:r>
          </a:p>
        </p:txBody>
      </p:sp>
      <p:sp>
        <p:nvSpPr>
          <p:cNvPr id="2" name="Title 1">
            <a:extLst>
              <a:ext uri="{FF2B5EF4-FFF2-40B4-BE49-F238E27FC236}">
                <a16:creationId xmlns:a16="http://schemas.microsoft.com/office/drawing/2014/main" id="{648B1850-15F7-414E-B8F6-3A5B3D10B263}"/>
              </a:ext>
            </a:extLst>
          </p:cNvPr>
          <p:cNvSpPr>
            <a:spLocks noGrp="1"/>
          </p:cNvSpPr>
          <p:nvPr>
            <p:ph type="title"/>
          </p:nvPr>
        </p:nvSpPr>
        <p:spPr>
          <a:xfrm>
            <a:off x="5010083" y="5448575"/>
            <a:ext cx="4881563" cy="463550"/>
          </a:xfrm>
          <a:prstGeom prst="rect">
            <a:avLst/>
          </a:prstGeom>
        </p:spPr>
        <p:txBody>
          <a:bodyPr/>
          <a:lstStyle>
            <a:lvl1pPr algn="r">
              <a:defRPr lang="en-US" sz="1800" spc="100" baseline="0">
                <a:solidFill>
                  <a:schemeClr val="bg1"/>
                </a:solidFill>
                <a:latin typeface="+mn-lt"/>
                <a:ea typeface="+mn-ea"/>
                <a:cs typeface="+mn-cs"/>
              </a:defRPr>
            </a:lvl1pPr>
          </a:lstStyle>
          <a:p>
            <a:pPr marL="0" lvl="0" indent="0" algn="r">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000568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Hypothesi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0796CDC-3154-4ACA-A920-8CBE431C2A1A}"/>
              </a:ext>
            </a:extLst>
          </p:cNvPr>
          <p:cNvSpPr/>
          <p:nvPr userDrawn="1"/>
        </p:nvSpPr>
        <p:spPr>
          <a:xfrm>
            <a:off x="0" y="0"/>
            <a:ext cx="468761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Date Placeholder 1">
            <a:extLst>
              <a:ext uri="{FF2B5EF4-FFF2-40B4-BE49-F238E27FC236}">
                <a16:creationId xmlns:a16="http://schemas.microsoft.com/office/drawing/2014/main" id="{195FA8B4-F9F3-4FF5-B11F-483A1B95EA11}"/>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3" name="Footer Placeholder 2">
            <a:extLst>
              <a:ext uri="{FF2B5EF4-FFF2-40B4-BE49-F238E27FC236}">
                <a16:creationId xmlns:a16="http://schemas.microsoft.com/office/drawing/2014/main" id="{F97B8F04-28A5-462E-86DE-06C37E40589B}"/>
              </a:ext>
            </a:extLst>
          </p:cNvPr>
          <p:cNvSpPr>
            <a:spLocks noGrp="1"/>
          </p:cNvSpPr>
          <p:nvPr>
            <p:ph type="ftr" sz="quarter" idx="11"/>
          </p:nvPr>
        </p:nvSpPr>
        <p:spPr/>
        <p:txBody>
          <a:bodyPr/>
          <a:lstStyle>
            <a:lvl1pPr>
              <a:defRPr>
                <a:solidFill>
                  <a:schemeClr val="accent6">
                    <a:lumMod val="75000"/>
                  </a:schemeClr>
                </a:solidFill>
              </a:defRPr>
            </a:lvl1pPr>
          </a:lstStyle>
          <a:p>
            <a:r>
              <a:rPr lang="en-US" dirty="0"/>
              <a:t>Conference Presentation</a:t>
            </a:r>
          </a:p>
        </p:txBody>
      </p:sp>
      <p:sp>
        <p:nvSpPr>
          <p:cNvPr id="4" name="Slide Number Placeholder 3">
            <a:extLst>
              <a:ext uri="{FF2B5EF4-FFF2-40B4-BE49-F238E27FC236}">
                <a16:creationId xmlns:a16="http://schemas.microsoft.com/office/drawing/2014/main" id="{AC8B2DAE-4645-4AA0-87C9-39874FDBDEE3}"/>
              </a:ext>
            </a:extLst>
          </p:cNvPr>
          <p:cNvSpPr>
            <a:spLocks noGrp="1"/>
          </p:cNvSpPr>
          <p:nvPr>
            <p:ph type="sldNum" sz="quarter" idx="12"/>
          </p:nvPr>
        </p:nvSpPr>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sp>
        <p:nvSpPr>
          <p:cNvPr id="6" name="Content Placeholder 15">
            <a:extLst>
              <a:ext uri="{FF2B5EF4-FFF2-40B4-BE49-F238E27FC236}">
                <a16:creationId xmlns:a16="http://schemas.microsoft.com/office/drawing/2014/main" id="{3BB9146A-68F5-433B-8411-A12C7C8F782D}"/>
              </a:ext>
            </a:extLst>
          </p:cNvPr>
          <p:cNvSpPr>
            <a:spLocks noGrp="1"/>
          </p:cNvSpPr>
          <p:nvPr>
            <p:ph sz="quarter" idx="15" hasCustomPrompt="1"/>
          </p:nvPr>
        </p:nvSpPr>
        <p:spPr>
          <a:xfrm>
            <a:off x="6747641" y="1193612"/>
            <a:ext cx="3513083" cy="1400506"/>
          </a:xfrm>
          <a:prstGeom prst="rect">
            <a:avLst/>
          </a:prstGeom>
        </p:spPr>
        <p:txBody>
          <a:bodyPr anchor="ctr"/>
          <a:lstStyle>
            <a:lvl1pPr marL="0" indent="0" algn="ctr">
              <a:lnSpc>
                <a:spcPct val="150000"/>
              </a:lnSpc>
              <a:spcBef>
                <a:spcPts val="0"/>
              </a:spcBef>
              <a:spcAft>
                <a:spcPts val="0"/>
              </a:spcAft>
              <a:buNone/>
              <a:defRPr sz="1400" spc="100" baseline="0"/>
            </a:lvl1pPr>
          </a:lstStyle>
          <a:p>
            <a:pPr lvl="0"/>
            <a:r>
              <a:rPr lang="en-US"/>
              <a:t>Click to add text</a:t>
            </a:r>
          </a:p>
        </p:txBody>
      </p:sp>
      <p:sp>
        <p:nvSpPr>
          <p:cNvPr id="7" name="Rectangle 6">
            <a:extLst>
              <a:ext uri="{FF2B5EF4-FFF2-40B4-BE49-F238E27FC236}">
                <a16:creationId xmlns:a16="http://schemas.microsoft.com/office/drawing/2014/main" id="{3270974D-DE65-42B3-BEB4-235503245B26}"/>
              </a:ext>
            </a:extLst>
          </p:cNvPr>
          <p:cNvSpPr/>
          <p:nvPr userDrawn="1"/>
        </p:nvSpPr>
        <p:spPr>
          <a:xfrm>
            <a:off x="6360072" y="924801"/>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Content Placeholder 15">
            <a:extLst>
              <a:ext uri="{FF2B5EF4-FFF2-40B4-BE49-F238E27FC236}">
                <a16:creationId xmlns:a16="http://schemas.microsoft.com/office/drawing/2014/main" id="{5BA888A7-F91E-4923-AB10-31BEF8C2FEB8}"/>
              </a:ext>
            </a:extLst>
          </p:cNvPr>
          <p:cNvSpPr>
            <a:spLocks noGrp="1"/>
          </p:cNvSpPr>
          <p:nvPr>
            <p:ph sz="quarter" idx="16" hasCustomPrompt="1"/>
          </p:nvPr>
        </p:nvSpPr>
        <p:spPr>
          <a:xfrm>
            <a:off x="6747641" y="4120055"/>
            <a:ext cx="3513083" cy="1185839"/>
          </a:xfrm>
          <a:prstGeom prst="rect">
            <a:avLst/>
          </a:prstGeom>
        </p:spPr>
        <p:txBody>
          <a:bodyPr anchor="ctr"/>
          <a:lstStyle>
            <a:lvl1pPr marL="0" indent="0" algn="ctr">
              <a:lnSpc>
                <a:spcPct val="150000"/>
              </a:lnSpc>
              <a:spcBef>
                <a:spcPts val="0"/>
              </a:spcBef>
              <a:spcAft>
                <a:spcPts val="0"/>
              </a:spcAft>
              <a:buNone/>
              <a:defRPr sz="1400" spc="100" baseline="0"/>
            </a:lvl1pPr>
          </a:lstStyle>
          <a:p>
            <a:pPr lvl="0"/>
            <a:r>
              <a:rPr lang="en-US"/>
              <a:t>Click to add text</a:t>
            </a:r>
          </a:p>
        </p:txBody>
      </p:sp>
      <p:sp>
        <p:nvSpPr>
          <p:cNvPr id="9" name="Rectangle 8">
            <a:extLst>
              <a:ext uri="{FF2B5EF4-FFF2-40B4-BE49-F238E27FC236}">
                <a16:creationId xmlns:a16="http://schemas.microsoft.com/office/drawing/2014/main" id="{A6803CCC-79BF-4752-81AA-D68AB023A6B6}"/>
              </a:ext>
            </a:extLst>
          </p:cNvPr>
          <p:cNvSpPr/>
          <p:nvPr userDrawn="1"/>
        </p:nvSpPr>
        <p:spPr>
          <a:xfrm>
            <a:off x="6360072" y="3584028"/>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6ECBC35A-FE4E-467A-A20D-9063B371CAAA}"/>
              </a:ext>
              <a:ext uri="{C183D7F6-B498-43B3-948B-1728B52AA6E4}">
                <adec:decorative xmlns:adec="http://schemas.microsoft.com/office/drawing/2017/decorative" val="1"/>
              </a:ext>
            </a:extLst>
          </p:cNvPr>
          <p:cNvCxnSpPr>
            <a:cxnSpLocks/>
          </p:cNvCxnSpPr>
          <p:nvPr userDrawn="1"/>
        </p:nvCxnSpPr>
        <p:spPr>
          <a:xfrm>
            <a:off x="2303095" y="0"/>
            <a:ext cx="0" cy="370473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Title 11">
            <a:extLst>
              <a:ext uri="{FF2B5EF4-FFF2-40B4-BE49-F238E27FC236}">
                <a16:creationId xmlns:a16="http://schemas.microsoft.com/office/drawing/2014/main" id="{A4FC0018-1CBF-4BC0-BE79-B983651D8848}"/>
              </a:ext>
            </a:extLst>
          </p:cNvPr>
          <p:cNvSpPr>
            <a:spLocks noGrp="1"/>
          </p:cNvSpPr>
          <p:nvPr>
            <p:ph type="title"/>
          </p:nvPr>
        </p:nvSpPr>
        <p:spPr>
          <a:xfrm rot="16200000">
            <a:off x="1005213" y="4932422"/>
            <a:ext cx="2635209" cy="523708"/>
          </a:xfrm>
          <a:prstGeom prst="rect">
            <a:avLst/>
          </a:prstGeom>
        </p:spPr>
        <p:txBody>
          <a:bodyPr anchor="ctr"/>
          <a:lstStyle>
            <a:lvl1pPr algn="r">
              <a:defRPr lang="en-US" sz="2400" spc="100" baseline="0">
                <a:solidFill>
                  <a:schemeClr val="bg1"/>
                </a:solidFill>
                <a:ea typeface="+mn-ea"/>
                <a:cs typeface="+mn-cs"/>
              </a:defRPr>
            </a:lvl1pPr>
          </a:lstStyle>
          <a:p>
            <a:pPr marL="0" lvl="0" indent="0" algn="r">
              <a:lnSpc>
                <a:spcPct val="8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62744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ercentage of Communication Tools​">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B06ACE2-BA16-48C7-A451-845668BC059A}"/>
              </a:ext>
            </a:extLst>
          </p:cNvPr>
          <p:cNvSpPr>
            <a:spLocks noGrp="1"/>
          </p:cNvSpPr>
          <p:nvPr>
            <p:ph type="dt" sz="half" idx="10"/>
          </p:nvPr>
        </p:nvSpPr>
        <p:spPr/>
        <p:txBody>
          <a:bodyPr/>
          <a:lstStyle/>
          <a:p>
            <a:r>
              <a:rPr lang="en-US" dirty="0"/>
              <a:t>8/05/20XX</a:t>
            </a:r>
          </a:p>
        </p:txBody>
      </p:sp>
      <p:sp>
        <p:nvSpPr>
          <p:cNvPr id="6" name="Footer Placeholder 5">
            <a:extLst>
              <a:ext uri="{FF2B5EF4-FFF2-40B4-BE49-F238E27FC236}">
                <a16:creationId xmlns:a16="http://schemas.microsoft.com/office/drawing/2014/main" id="{009B479B-4CEB-47DB-903C-2E2D2445EB57}"/>
              </a:ext>
            </a:extLst>
          </p:cNvPr>
          <p:cNvSpPr>
            <a:spLocks noGrp="1"/>
          </p:cNvSpPr>
          <p:nvPr>
            <p:ph type="ftr" sz="quarter" idx="11"/>
          </p:nvPr>
        </p:nvSpPr>
        <p:spPr/>
        <p:txBody>
          <a:bodyPr/>
          <a:lstStyle/>
          <a:p>
            <a:r>
              <a:rPr lang="en-US" dirty="0"/>
              <a:t>Conference Presentation</a:t>
            </a:r>
          </a:p>
        </p:txBody>
      </p:sp>
      <p:sp>
        <p:nvSpPr>
          <p:cNvPr id="7" name="Slide Number Placeholder 6">
            <a:extLst>
              <a:ext uri="{FF2B5EF4-FFF2-40B4-BE49-F238E27FC236}">
                <a16:creationId xmlns:a16="http://schemas.microsoft.com/office/drawing/2014/main" id="{FC6F2130-E7AA-4706-B388-47F7E032B5EA}"/>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9" name="Rectangle 8">
            <a:extLst>
              <a:ext uri="{FF2B5EF4-FFF2-40B4-BE49-F238E27FC236}">
                <a16:creationId xmlns:a16="http://schemas.microsoft.com/office/drawing/2014/main" id="{67311573-5DB1-44CE-818B-9E5F570408F1}"/>
              </a:ext>
            </a:extLst>
          </p:cNvPr>
          <p:cNvSpPr/>
          <p:nvPr userDrawn="1"/>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Content Placeholder 15">
            <a:extLst>
              <a:ext uri="{FF2B5EF4-FFF2-40B4-BE49-F238E27FC236}">
                <a16:creationId xmlns:a16="http://schemas.microsoft.com/office/drawing/2014/main" id="{6E328664-C733-476A-81C6-2A0B15B001A1}"/>
              </a:ext>
            </a:extLst>
          </p:cNvPr>
          <p:cNvSpPr>
            <a:spLocks noGrp="1"/>
          </p:cNvSpPr>
          <p:nvPr>
            <p:ph sz="quarter" idx="15" hasCustomPrompt="1"/>
          </p:nvPr>
        </p:nvSpPr>
        <p:spPr>
          <a:xfrm>
            <a:off x="2029158" y="2838122"/>
            <a:ext cx="1786759" cy="430923"/>
          </a:xfrm>
          <a:prstGeom prst="rect">
            <a:avLst/>
          </a:prstGeom>
        </p:spPr>
        <p:txBody>
          <a:bodyPr anchor="t"/>
          <a:lstStyle>
            <a:lvl1pPr marL="0" indent="0" algn="l">
              <a:lnSpc>
                <a:spcPct val="150000"/>
              </a:lnSpc>
              <a:spcBef>
                <a:spcPts val="0"/>
              </a:spcBef>
              <a:spcAft>
                <a:spcPts val="0"/>
              </a:spcAft>
              <a:buNone/>
              <a:defRPr sz="1400" spc="100" baseline="0"/>
            </a:lvl1pPr>
          </a:lstStyle>
          <a:p>
            <a:pPr lvl="0"/>
            <a:r>
              <a:rPr lang="en-US"/>
              <a:t>Click to add text</a:t>
            </a:r>
          </a:p>
        </p:txBody>
      </p:sp>
      <p:sp>
        <p:nvSpPr>
          <p:cNvPr id="20" name="Content Placeholder 15">
            <a:extLst>
              <a:ext uri="{FF2B5EF4-FFF2-40B4-BE49-F238E27FC236}">
                <a16:creationId xmlns:a16="http://schemas.microsoft.com/office/drawing/2014/main" id="{4DA6C57C-E2CB-484E-94E6-9AB8DC7DB4C5}"/>
              </a:ext>
            </a:extLst>
          </p:cNvPr>
          <p:cNvSpPr>
            <a:spLocks noGrp="1"/>
          </p:cNvSpPr>
          <p:nvPr>
            <p:ph sz="quarter" idx="16" hasCustomPrompt="1"/>
          </p:nvPr>
        </p:nvSpPr>
        <p:spPr>
          <a:xfrm>
            <a:off x="2029158" y="3379435"/>
            <a:ext cx="1786759" cy="430923"/>
          </a:xfrm>
          <a:prstGeom prst="rect">
            <a:avLst/>
          </a:prstGeom>
        </p:spPr>
        <p:txBody>
          <a:bodyPr anchor="t"/>
          <a:lstStyle>
            <a:lvl1pPr marL="0" indent="0" algn="l">
              <a:lnSpc>
                <a:spcPct val="150000"/>
              </a:lnSpc>
              <a:spcBef>
                <a:spcPts val="0"/>
              </a:spcBef>
              <a:spcAft>
                <a:spcPts val="0"/>
              </a:spcAft>
              <a:buNone/>
              <a:defRPr sz="1400" spc="100" baseline="0"/>
            </a:lvl1pPr>
          </a:lstStyle>
          <a:p>
            <a:pPr lvl="0"/>
            <a:r>
              <a:rPr lang="en-US"/>
              <a:t>Click to add text</a:t>
            </a:r>
          </a:p>
        </p:txBody>
      </p:sp>
      <p:sp>
        <p:nvSpPr>
          <p:cNvPr id="21" name="Content Placeholder 15">
            <a:extLst>
              <a:ext uri="{FF2B5EF4-FFF2-40B4-BE49-F238E27FC236}">
                <a16:creationId xmlns:a16="http://schemas.microsoft.com/office/drawing/2014/main" id="{97E74E6E-CDEF-424A-B7CE-5B34A0AC34D6}"/>
              </a:ext>
            </a:extLst>
          </p:cNvPr>
          <p:cNvSpPr>
            <a:spLocks noGrp="1"/>
          </p:cNvSpPr>
          <p:nvPr>
            <p:ph sz="quarter" idx="17" hasCustomPrompt="1"/>
          </p:nvPr>
        </p:nvSpPr>
        <p:spPr>
          <a:xfrm>
            <a:off x="2029158" y="3928699"/>
            <a:ext cx="1786759" cy="430923"/>
          </a:xfrm>
          <a:prstGeom prst="rect">
            <a:avLst/>
          </a:prstGeom>
        </p:spPr>
        <p:txBody>
          <a:bodyPr anchor="t"/>
          <a:lstStyle>
            <a:lvl1pPr marL="0" indent="0" algn="l">
              <a:lnSpc>
                <a:spcPct val="150000"/>
              </a:lnSpc>
              <a:spcBef>
                <a:spcPts val="0"/>
              </a:spcBef>
              <a:spcAft>
                <a:spcPts val="0"/>
              </a:spcAft>
              <a:buNone/>
              <a:defRPr sz="1400" spc="100" baseline="0"/>
            </a:lvl1pPr>
          </a:lstStyle>
          <a:p>
            <a:pPr lvl="0"/>
            <a:r>
              <a:rPr lang="en-US"/>
              <a:t>Click to add text</a:t>
            </a:r>
          </a:p>
        </p:txBody>
      </p:sp>
      <p:sp>
        <p:nvSpPr>
          <p:cNvPr id="22" name="Content Placeholder 15">
            <a:extLst>
              <a:ext uri="{FF2B5EF4-FFF2-40B4-BE49-F238E27FC236}">
                <a16:creationId xmlns:a16="http://schemas.microsoft.com/office/drawing/2014/main" id="{E7A1AA76-7517-4C53-B2A4-EE8B1C6ADDDF}"/>
              </a:ext>
            </a:extLst>
          </p:cNvPr>
          <p:cNvSpPr>
            <a:spLocks noGrp="1"/>
          </p:cNvSpPr>
          <p:nvPr>
            <p:ph sz="quarter" idx="18" hasCustomPrompt="1"/>
          </p:nvPr>
        </p:nvSpPr>
        <p:spPr>
          <a:xfrm>
            <a:off x="2029158" y="4476966"/>
            <a:ext cx="1786759" cy="430923"/>
          </a:xfrm>
          <a:prstGeom prst="rect">
            <a:avLst/>
          </a:prstGeom>
        </p:spPr>
        <p:txBody>
          <a:bodyPr anchor="t"/>
          <a:lstStyle>
            <a:lvl1pPr marL="0" indent="0" algn="l">
              <a:lnSpc>
                <a:spcPct val="150000"/>
              </a:lnSpc>
              <a:spcBef>
                <a:spcPts val="0"/>
              </a:spcBef>
              <a:spcAft>
                <a:spcPts val="0"/>
              </a:spcAft>
              <a:buNone/>
              <a:defRPr sz="1400" spc="100" baseline="0"/>
            </a:lvl1pPr>
          </a:lstStyle>
          <a:p>
            <a:pPr lvl="0"/>
            <a:r>
              <a:rPr lang="en-US"/>
              <a:t>Click to add text</a:t>
            </a:r>
          </a:p>
        </p:txBody>
      </p:sp>
      <p:sp>
        <p:nvSpPr>
          <p:cNvPr id="37" name="Text Placeholder 12">
            <a:extLst>
              <a:ext uri="{FF2B5EF4-FFF2-40B4-BE49-F238E27FC236}">
                <a16:creationId xmlns:a16="http://schemas.microsoft.com/office/drawing/2014/main" id="{273C9D83-2282-43F4-BB54-7CDA96B45560}"/>
              </a:ext>
            </a:extLst>
          </p:cNvPr>
          <p:cNvSpPr>
            <a:spLocks noGrp="1"/>
          </p:cNvSpPr>
          <p:nvPr>
            <p:ph type="body" sz="quarter" idx="19" hasCustomPrompt="1"/>
          </p:nvPr>
        </p:nvSpPr>
        <p:spPr>
          <a:xfrm>
            <a:off x="6298588" y="1307183"/>
            <a:ext cx="1783393" cy="1783055"/>
          </a:xfrm>
          <a:prstGeom prst="rect">
            <a:avLst/>
          </a:prstGeom>
        </p:spPr>
        <p:txBody>
          <a:bodyPr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a:r>
              <a:rPr lang="en-US"/>
              <a:t>#</a:t>
            </a:r>
          </a:p>
        </p:txBody>
      </p:sp>
      <p:sp>
        <p:nvSpPr>
          <p:cNvPr id="38" name="Text Placeholder 12">
            <a:extLst>
              <a:ext uri="{FF2B5EF4-FFF2-40B4-BE49-F238E27FC236}">
                <a16:creationId xmlns:a16="http://schemas.microsoft.com/office/drawing/2014/main" id="{90C1AC4A-23E9-4676-A30E-E39B4342FF07}"/>
              </a:ext>
            </a:extLst>
          </p:cNvPr>
          <p:cNvSpPr>
            <a:spLocks noGrp="1"/>
          </p:cNvSpPr>
          <p:nvPr>
            <p:ph type="body" sz="quarter" idx="20" hasCustomPrompt="1"/>
          </p:nvPr>
        </p:nvSpPr>
        <p:spPr>
          <a:xfrm>
            <a:off x="6298588" y="3703828"/>
            <a:ext cx="1783393" cy="1783055"/>
          </a:xfrm>
          <a:prstGeom prst="rect">
            <a:avLst/>
          </a:prstGeom>
        </p:spPr>
        <p:txBody>
          <a:bodyPr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a:r>
              <a:rPr lang="en-US"/>
              <a:t>#</a:t>
            </a:r>
          </a:p>
        </p:txBody>
      </p:sp>
      <p:sp>
        <p:nvSpPr>
          <p:cNvPr id="39" name="Text Placeholder 12">
            <a:extLst>
              <a:ext uri="{FF2B5EF4-FFF2-40B4-BE49-F238E27FC236}">
                <a16:creationId xmlns:a16="http://schemas.microsoft.com/office/drawing/2014/main" id="{2C256BCC-FED6-4D75-8C65-5967DD2E0194}"/>
              </a:ext>
            </a:extLst>
          </p:cNvPr>
          <p:cNvSpPr>
            <a:spLocks noGrp="1"/>
          </p:cNvSpPr>
          <p:nvPr>
            <p:ph type="body" sz="quarter" idx="21" hasCustomPrompt="1"/>
          </p:nvPr>
        </p:nvSpPr>
        <p:spPr>
          <a:xfrm>
            <a:off x="9033309" y="1307183"/>
            <a:ext cx="1783393" cy="1783055"/>
          </a:xfrm>
          <a:prstGeom prst="rect">
            <a:avLst/>
          </a:prstGeom>
        </p:spPr>
        <p:txBody>
          <a:bodyPr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a:r>
              <a:rPr lang="en-US"/>
              <a:t>#</a:t>
            </a:r>
          </a:p>
        </p:txBody>
      </p:sp>
      <p:sp>
        <p:nvSpPr>
          <p:cNvPr id="40" name="Text Placeholder 12">
            <a:extLst>
              <a:ext uri="{FF2B5EF4-FFF2-40B4-BE49-F238E27FC236}">
                <a16:creationId xmlns:a16="http://schemas.microsoft.com/office/drawing/2014/main" id="{036A0378-B8F0-463A-A66D-83D798223E3C}"/>
              </a:ext>
            </a:extLst>
          </p:cNvPr>
          <p:cNvSpPr>
            <a:spLocks noGrp="1"/>
          </p:cNvSpPr>
          <p:nvPr>
            <p:ph type="body" sz="quarter" idx="22" hasCustomPrompt="1"/>
          </p:nvPr>
        </p:nvSpPr>
        <p:spPr>
          <a:xfrm>
            <a:off x="9033309" y="3703828"/>
            <a:ext cx="1783393" cy="1783055"/>
          </a:xfrm>
          <a:prstGeom prst="rect">
            <a:avLst/>
          </a:prstGeom>
        </p:spPr>
        <p:txBody>
          <a:bodyPr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a:r>
              <a:rPr lang="en-US"/>
              <a:t>#</a:t>
            </a:r>
          </a:p>
        </p:txBody>
      </p:sp>
      <p:sp>
        <p:nvSpPr>
          <p:cNvPr id="2" name="Title 1">
            <a:extLst>
              <a:ext uri="{FF2B5EF4-FFF2-40B4-BE49-F238E27FC236}">
                <a16:creationId xmlns:a16="http://schemas.microsoft.com/office/drawing/2014/main" id="{82BDF22D-6760-4BDD-92EF-E940DCC023C0}"/>
              </a:ext>
            </a:extLst>
          </p:cNvPr>
          <p:cNvSpPr>
            <a:spLocks noGrp="1"/>
          </p:cNvSpPr>
          <p:nvPr>
            <p:ph type="title"/>
          </p:nvPr>
        </p:nvSpPr>
        <p:spPr>
          <a:xfrm>
            <a:off x="1267697" y="1369287"/>
            <a:ext cx="4079564" cy="1268810"/>
          </a:xfrm>
          <a:prstGeom prst="rect">
            <a:avLst/>
          </a:prstGeom>
        </p:spPr>
        <p:txBody>
          <a:bodyPr anchor="ctr"/>
          <a:lstStyle>
            <a:lvl1pPr>
              <a:lnSpc>
                <a:spcPct val="125000"/>
              </a:lnSpc>
              <a:defRPr lang="en-US" sz="2400" spc="100" baseline="0">
                <a:solidFill>
                  <a:schemeClr val="accent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295802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king Great Product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BAADBBE-F1E3-480E-BE79-B55DEF9410EF}"/>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icture Placeholder 8">
            <a:extLst>
              <a:ext uri="{FF2B5EF4-FFF2-40B4-BE49-F238E27FC236}">
                <a16:creationId xmlns:a16="http://schemas.microsoft.com/office/drawing/2014/main" id="{A4C868C7-0B77-47B8-9C16-7F97AA9F0D4E}"/>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a:noAutofit/>
          </a:bodyPr>
          <a:lstStyle>
            <a:lvl1pPr marL="0" indent="0" algn="ctr">
              <a:buNone/>
              <a:defRPr/>
            </a:lvl1pPr>
          </a:lstStyle>
          <a:p>
            <a:r>
              <a:rPr lang="en-US" dirty="0"/>
              <a:t>Click to add photo</a:t>
            </a:r>
          </a:p>
        </p:txBody>
      </p:sp>
      <p:sp>
        <p:nvSpPr>
          <p:cNvPr id="5" name="Date Placeholder 4">
            <a:extLst>
              <a:ext uri="{FF2B5EF4-FFF2-40B4-BE49-F238E27FC236}">
                <a16:creationId xmlns:a16="http://schemas.microsoft.com/office/drawing/2014/main" id="{6F4198D5-23F4-441A-AD0A-C6CD015E997C}"/>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16" name="Content Placeholder 15">
            <a:extLst>
              <a:ext uri="{FF2B5EF4-FFF2-40B4-BE49-F238E27FC236}">
                <a16:creationId xmlns:a16="http://schemas.microsoft.com/office/drawing/2014/main" id="{8E5DAC80-95FC-4BA1-98B2-5631FB3B0198}"/>
              </a:ext>
            </a:extLst>
          </p:cNvPr>
          <p:cNvSpPr>
            <a:spLocks noGrp="1"/>
          </p:cNvSpPr>
          <p:nvPr>
            <p:ph sz="quarter" idx="15" hasCustomPrompt="1"/>
          </p:nvPr>
        </p:nvSpPr>
        <p:spPr>
          <a:xfrm>
            <a:off x="6337298" y="3200401"/>
            <a:ext cx="5257799" cy="1701800"/>
          </a:xfrm>
          <a:prstGeom prst="rect">
            <a:avLst/>
          </a:prstGeom>
        </p:spPr>
        <p:txBody>
          <a:bodyPr/>
          <a:lstStyle>
            <a:lvl1pPr marL="0" indent="0">
              <a:lnSpc>
                <a:spcPct val="100000"/>
              </a:lnSpc>
              <a:spcBef>
                <a:spcPts val="0"/>
              </a:spcBef>
              <a:spcAft>
                <a:spcPts val="1200"/>
              </a:spcAft>
              <a:buNone/>
              <a:defRPr sz="1400" spc="100" baseline="0">
                <a:solidFill>
                  <a:schemeClr val="bg1"/>
                </a:solidFill>
              </a:defRPr>
            </a:lvl1pPr>
          </a:lstStyle>
          <a:p>
            <a:pPr lvl="0"/>
            <a:r>
              <a:rPr lang="en-US"/>
              <a:t>Click to add text</a:t>
            </a:r>
          </a:p>
        </p:txBody>
      </p:sp>
      <p:sp>
        <p:nvSpPr>
          <p:cNvPr id="12" name="Footer Placeholder 4">
            <a:extLst>
              <a:ext uri="{FF2B5EF4-FFF2-40B4-BE49-F238E27FC236}">
                <a16:creationId xmlns:a16="http://schemas.microsoft.com/office/drawing/2014/main" id="{464448FE-96B4-43C5-8721-4FBF69ED48B7}"/>
              </a:ext>
            </a:extLst>
          </p:cNvPr>
          <p:cNvSpPr>
            <a:spLocks noGrp="1"/>
          </p:cNvSpPr>
          <p:nvPr>
            <p:ph type="ftr" sz="quarter" idx="11"/>
          </p:nvPr>
        </p:nvSpPr>
        <p:spPr>
          <a:xfrm>
            <a:off x="6519230" y="6356350"/>
            <a:ext cx="3152912" cy="365125"/>
          </a:xfrm>
        </p:spPr>
        <p:txBody>
          <a:bodyPr/>
          <a:lstStyle>
            <a:lvl1pPr algn="l">
              <a:defRPr>
                <a:solidFill>
                  <a:schemeClr val="accent6">
                    <a:lumMod val="75000"/>
                  </a:schemeClr>
                </a:solidFill>
              </a:defRPr>
            </a:lvl1pPr>
          </a:lstStyle>
          <a:p>
            <a:r>
              <a:rPr lang="en-US" dirty="0"/>
              <a:t>Conference Presentation</a:t>
            </a:r>
          </a:p>
        </p:txBody>
      </p:sp>
      <p:sp>
        <p:nvSpPr>
          <p:cNvPr id="13" name="Slide Number Placeholder 5">
            <a:extLst>
              <a:ext uri="{FF2B5EF4-FFF2-40B4-BE49-F238E27FC236}">
                <a16:creationId xmlns:a16="http://schemas.microsoft.com/office/drawing/2014/main" id="{F8104834-0355-4576-A9E5-FF5B92B361FF}"/>
              </a:ext>
            </a:extLst>
          </p:cNvPr>
          <p:cNvSpPr>
            <a:spLocks noGrp="1"/>
          </p:cNvSpPr>
          <p:nvPr>
            <p:ph type="sldNum" sz="quarter" idx="12"/>
          </p:nvPr>
        </p:nvSpPr>
        <p:spPr>
          <a:xfrm>
            <a:off x="10510344" y="6356350"/>
            <a:ext cx="843455" cy="365125"/>
          </a:xfrm>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sp>
        <p:nvSpPr>
          <p:cNvPr id="2" name="Title 1">
            <a:extLst>
              <a:ext uri="{FF2B5EF4-FFF2-40B4-BE49-F238E27FC236}">
                <a16:creationId xmlns:a16="http://schemas.microsoft.com/office/drawing/2014/main" id="{3AD2D377-D829-49CC-9253-683054B909F0}"/>
              </a:ext>
            </a:extLst>
          </p:cNvPr>
          <p:cNvSpPr>
            <a:spLocks noGrp="1"/>
          </p:cNvSpPr>
          <p:nvPr>
            <p:ph type="title"/>
          </p:nvPr>
        </p:nvSpPr>
        <p:spPr>
          <a:xfrm>
            <a:off x="6337298" y="2063075"/>
            <a:ext cx="5257799" cy="1268810"/>
          </a:xfrm>
          <a:prstGeom prst="rect">
            <a:avLst/>
          </a:prstGeom>
        </p:spPr>
        <p:txBody>
          <a:bodyPr anchor="ctr"/>
          <a:lstStyle>
            <a:lvl1pPr>
              <a:defRPr lang="en-US" sz="2400" spc="100" baseline="0">
                <a:solidFill>
                  <a:schemeClr val="bg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548123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mparing Contoso to the Competition​">
    <p:spTree>
      <p:nvGrpSpPr>
        <p:cNvPr id="1" name=""/>
        <p:cNvGrpSpPr/>
        <p:nvPr/>
      </p:nvGrpSpPr>
      <p:grpSpPr>
        <a:xfrm>
          <a:off x="0" y="0"/>
          <a:ext cx="0" cy="0"/>
          <a:chOff x="0" y="0"/>
          <a:chExt cx="0" cy="0"/>
        </a:xfrm>
      </p:grpSpPr>
      <p:sp>
        <p:nvSpPr>
          <p:cNvPr id="12" name="Picture Placeholder 10">
            <a:extLst>
              <a:ext uri="{FF2B5EF4-FFF2-40B4-BE49-F238E27FC236}">
                <a16:creationId xmlns:a16="http://schemas.microsoft.com/office/drawing/2014/main" id="{995D6E1F-61DD-45C8-BD0F-87774F3858F1}"/>
              </a:ext>
            </a:extLst>
          </p:cNvPr>
          <p:cNvSpPr>
            <a:spLocks noGrp="1"/>
          </p:cNvSpPr>
          <p:nvPr>
            <p:ph type="pic" sz="quarter" idx="17"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2A3F1E30-78A1-4D04-868B-2FF65A0CDB7B}"/>
              </a:ext>
            </a:extLst>
          </p:cNvPr>
          <p:cNvSpPr>
            <a:spLocks noGrp="1"/>
          </p:cNvSpPr>
          <p:nvPr>
            <p:ph type="dt" sz="half" idx="10"/>
          </p:nvPr>
        </p:nvSpPr>
        <p:spPr/>
        <p:txBody>
          <a:bodyPr/>
          <a:lstStyle/>
          <a:p>
            <a:r>
              <a:rPr lang="en-US" dirty="0"/>
              <a:t>8/05/20XX</a:t>
            </a:r>
          </a:p>
        </p:txBody>
      </p:sp>
      <p:sp>
        <p:nvSpPr>
          <p:cNvPr id="6" name="Slide Number Placeholder 5">
            <a:extLst>
              <a:ext uri="{FF2B5EF4-FFF2-40B4-BE49-F238E27FC236}">
                <a16:creationId xmlns:a16="http://schemas.microsoft.com/office/drawing/2014/main" id="{0A92EE5A-2D26-4A38-BF97-6266BFC42526}"/>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11" name="Content Placeholder 15">
            <a:extLst>
              <a:ext uri="{FF2B5EF4-FFF2-40B4-BE49-F238E27FC236}">
                <a16:creationId xmlns:a16="http://schemas.microsoft.com/office/drawing/2014/main" id="{716CE84D-B2FA-4712-9112-9A6349EE051E}"/>
              </a:ext>
            </a:extLst>
          </p:cNvPr>
          <p:cNvSpPr>
            <a:spLocks noGrp="1"/>
          </p:cNvSpPr>
          <p:nvPr>
            <p:ph sz="quarter" idx="16" hasCustomPrompt="1"/>
          </p:nvPr>
        </p:nvSpPr>
        <p:spPr>
          <a:xfrm>
            <a:off x="1008686" y="2921932"/>
            <a:ext cx="4114800" cy="1268810"/>
          </a:xfrm>
          <a:prstGeom prst="rect">
            <a:avLst/>
          </a:prstGeom>
        </p:spPr>
        <p:txBody>
          <a:bodyPr/>
          <a:lstStyle>
            <a:lvl1pPr marL="0" indent="0">
              <a:lnSpc>
                <a:spcPct val="150000"/>
              </a:lnSpc>
              <a:spcBef>
                <a:spcPts val="0"/>
              </a:spcBef>
              <a:spcAft>
                <a:spcPts val="1200"/>
              </a:spcAft>
              <a:buNone/>
              <a:defRPr sz="1400" spc="100" baseline="0">
                <a:solidFill>
                  <a:schemeClr val="accent1"/>
                </a:solidFill>
              </a:defRPr>
            </a:lvl1pPr>
          </a:lstStyle>
          <a:p>
            <a:pPr lvl="0"/>
            <a:r>
              <a:rPr lang="en-US"/>
              <a:t>Click to add text</a:t>
            </a:r>
          </a:p>
        </p:txBody>
      </p:sp>
      <p:sp>
        <p:nvSpPr>
          <p:cNvPr id="13" name="Content Placeholder 15">
            <a:extLst>
              <a:ext uri="{FF2B5EF4-FFF2-40B4-BE49-F238E27FC236}">
                <a16:creationId xmlns:a16="http://schemas.microsoft.com/office/drawing/2014/main" id="{5EB29FAF-F8EE-4156-8E07-E14DFBABA091}"/>
              </a:ext>
            </a:extLst>
          </p:cNvPr>
          <p:cNvSpPr>
            <a:spLocks noGrp="1"/>
          </p:cNvSpPr>
          <p:nvPr>
            <p:ph sz="quarter" idx="18" hasCustomPrompt="1"/>
          </p:nvPr>
        </p:nvSpPr>
        <p:spPr>
          <a:xfrm>
            <a:off x="1008686" y="4327267"/>
            <a:ext cx="4114800" cy="1268810"/>
          </a:xfrm>
          <a:prstGeom prst="rect">
            <a:avLst/>
          </a:prstGeom>
        </p:spPr>
        <p:txBody>
          <a:bodyPr/>
          <a:lstStyle>
            <a:lvl1pPr marL="0" indent="0">
              <a:lnSpc>
                <a:spcPct val="150000"/>
              </a:lnSpc>
              <a:spcBef>
                <a:spcPts val="0"/>
              </a:spcBef>
              <a:spcAft>
                <a:spcPts val="1200"/>
              </a:spcAft>
              <a:buNone/>
              <a:defRPr sz="1400" spc="100" baseline="0">
                <a:solidFill>
                  <a:schemeClr val="accent1"/>
                </a:solidFill>
              </a:defRPr>
            </a:lvl1pPr>
          </a:lstStyle>
          <a:p>
            <a:pPr lvl="0"/>
            <a:r>
              <a:rPr lang="en-US"/>
              <a:t>Click to add text</a:t>
            </a:r>
          </a:p>
        </p:txBody>
      </p:sp>
      <p:sp>
        <p:nvSpPr>
          <p:cNvPr id="2" name="Title 1">
            <a:extLst>
              <a:ext uri="{FF2B5EF4-FFF2-40B4-BE49-F238E27FC236}">
                <a16:creationId xmlns:a16="http://schemas.microsoft.com/office/drawing/2014/main" id="{DFC5BC42-EC33-40D4-8189-69F1D23ADE04}"/>
              </a:ext>
            </a:extLst>
          </p:cNvPr>
          <p:cNvSpPr>
            <a:spLocks noGrp="1"/>
          </p:cNvSpPr>
          <p:nvPr>
            <p:ph type="title"/>
          </p:nvPr>
        </p:nvSpPr>
        <p:spPr>
          <a:xfrm>
            <a:off x="1008686" y="1516597"/>
            <a:ext cx="3980182" cy="1268810"/>
          </a:xfrm>
          <a:prstGeom prst="rect">
            <a:avLst/>
          </a:prstGeom>
        </p:spPr>
        <p:txBody>
          <a:bodyPr anchor="ctr"/>
          <a:lstStyle>
            <a:lvl1pPr>
              <a:lnSpc>
                <a:spcPct val="125000"/>
              </a:lnSpc>
              <a:defRPr lang="en-US" sz="2400" spc="100" baseline="0">
                <a:solidFill>
                  <a:schemeClr val="accent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998323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History">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p>
            <a:r>
              <a:rPr lang="en-US" dirty="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a:lstStyle/>
          <a:p>
            <a:r>
              <a:rPr lang="en-US" dirty="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15" name="Text Placeholder 14">
            <a:extLst>
              <a:ext uri="{FF2B5EF4-FFF2-40B4-BE49-F238E27FC236}">
                <a16:creationId xmlns:a16="http://schemas.microsoft.com/office/drawing/2014/main" id="{09C0924B-E154-4A9E-830A-0CED0F96BA6D}"/>
              </a:ext>
            </a:extLst>
          </p:cNvPr>
          <p:cNvSpPr>
            <a:spLocks noGrp="1"/>
          </p:cNvSpPr>
          <p:nvPr>
            <p:ph type="body" sz="quarter" idx="17" hasCustomPrompt="1"/>
          </p:nvPr>
        </p:nvSpPr>
        <p:spPr>
          <a:xfrm>
            <a:off x="1712346"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6" name="Text Placeholder 14">
            <a:extLst>
              <a:ext uri="{FF2B5EF4-FFF2-40B4-BE49-F238E27FC236}">
                <a16:creationId xmlns:a16="http://schemas.microsoft.com/office/drawing/2014/main" id="{09FC371A-791E-4A18-A05F-62DAAB144FE0}"/>
              </a:ext>
            </a:extLst>
          </p:cNvPr>
          <p:cNvSpPr>
            <a:spLocks noGrp="1"/>
          </p:cNvSpPr>
          <p:nvPr>
            <p:ph type="body" sz="quarter" idx="18" hasCustomPrompt="1"/>
          </p:nvPr>
        </p:nvSpPr>
        <p:spPr>
          <a:xfrm>
            <a:off x="2501761"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7" name="Text Placeholder 14">
            <a:extLst>
              <a:ext uri="{FF2B5EF4-FFF2-40B4-BE49-F238E27FC236}">
                <a16:creationId xmlns:a16="http://schemas.microsoft.com/office/drawing/2014/main" id="{7370EA53-C218-4777-8992-DFE61FD94A52}"/>
              </a:ext>
            </a:extLst>
          </p:cNvPr>
          <p:cNvSpPr>
            <a:spLocks noGrp="1"/>
          </p:cNvSpPr>
          <p:nvPr>
            <p:ph type="body" sz="quarter" idx="19" hasCustomPrompt="1"/>
          </p:nvPr>
        </p:nvSpPr>
        <p:spPr>
          <a:xfrm>
            <a:off x="3291176"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8" name="Text Placeholder 14">
            <a:extLst>
              <a:ext uri="{FF2B5EF4-FFF2-40B4-BE49-F238E27FC236}">
                <a16:creationId xmlns:a16="http://schemas.microsoft.com/office/drawing/2014/main" id="{52263598-CA5C-4D32-8005-69A3003C53F0}"/>
              </a:ext>
            </a:extLst>
          </p:cNvPr>
          <p:cNvSpPr>
            <a:spLocks noGrp="1"/>
          </p:cNvSpPr>
          <p:nvPr>
            <p:ph type="body" sz="quarter" idx="20" hasCustomPrompt="1"/>
          </p:nvPr>
        </p:nvSpPr>
        <p:spPr>
          <a:xfrm>
            <a:off x="4080591"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9" name="Text Placeholder 14">
            <a:extLst>
              <a:ext uri="{FF2B5EF4-FFF2-40B4-BE49-F238E27FC236}">
                <a16:creationId xmlns:a16="http://schemas.microsoft.com/office/drawing/2014/main" id="{04255F76-4757-4D5C-80D7-A3307CEBC13D}"/>
              </a:ext>
            </a:extLst>
          </p:cNvPr>
          <p:cNvSpPr>
            <a:spLocks noGrp="1"/>
          </p:cNvSpPr>
          <p:nvPr>
            <p:ph type="body" sz="quarter" idx="21" hasCustomPrompt="1"/>
          </p:nvPr>
        </p:nvSpPr>
        <p:spPr>
          <a:xfrm>
            <a:off x="4810807" y="3093970"/>
            <a:ext cx="61531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0" name="Text Placeholder 14">
            <a:extLst>
              <a:ext uri="{FF2B5EF4-FFF2-40B4-BE49-F238E27FC236}">
                <a16:creationId xmlns:a16="http://schemas.microsoft.com/office/drawing/2014/main" id="{6948AE7E-55CC-4F22-9239-099E8E8EF216}"/>
              </a:ext>
            </a:extLst>
          </p:cNvPr>
          <p:cNvSpPr>
            <a:spLocks noGrp="1"/>
          </p:cNvSpPr>
          <p:nvPr>
            <p:ph type="body" sz="quarter" idx="22" hasCustomPrompt="1"/>
          </p:nvPr>
        </p:nvSpPr>
        <p:spPr>
          <a:xfrm>
            <a:off x="5659421"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1" name="Text Placeholder 14">
            <a:extLst>
              <a:ext uri="{FF2B5EF4-FFF2-40B4-BE49-F238E27FC236}">
                <a16:creationId xmlns:a16="http://schemas.microsoft.com/office/drawing/2014/main" id="{D91E6446-232F-4870-8335-C708DDB3E7B0}"/>
              </a:ext>
            </a:extLst>
          </p:cNvPr>
          <p:cNvSpPr>
            <a:spLocks noGrp="1"/>
          </p:cNvSpPr>
          <p:nvPr>
            <p:ph type="body" sz="quarter" idx="23" hasCustomPrompt="1"/>
          </p:nvPr>
        </p:nvSpPr>
        <p:spPr>
          <a:xfrm>
            <a:off x="6448836"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2" name="Text Placeholder 14">
            <a:extLst>
              <a:ext uri="{FF2B5EF4-FFF2-40B4-BE49-F238E27FC236}">
                <a16:creationId xmlns:a16="http://schemas.microsoft.com/office/drawing/2014/main" id="{6A3A8254-B2DC-4C36-8E81-397E7CB3EC04}"/>
              </a:ext>
            </a:extLst>
          </p:cNvPr>
          <p:cNvSpPr>
            <a:spLocks noGrp="1"/>
          </p:cNvSpPr>
          <p:nvPr>
            <p:ph type="body" sz="quarter" idx="24" hasCustomPrompt="1"/>
          </p:nvPr>
        </p:nvSpPr>
        <p:spPr>
          <a:xfrm>
            <a:off x="7238251"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3" name="Text Placeholder 14">
            <a:extLst>
              <a:ext uri="{FF2B5EF4-FFF2-40B4-BE49-F238E27FC236}">
                <a16:creationId xmlns:a16="http://schemas.microsoft.com/office/drawing/2014/main" id="{048C7215-4A75-4BF9-96EC-BEA9AA1239CC}"/>
              </a:ext>
            </a:extLst>
          </p:cNvPr>
          <p:cNvSpPr>
            <a:spLocks noGrp="1"/>
          </p:cNvSpPr>
          <p:nvPr>
            <p:ph type="body" sz="quarter" idx="25" hasCustomPrompt="1"/>
          </p:nvPr>
        </p:nvSpPr>
        <p:spPr>
          <a:xfrm>
            <a:off x="8027666"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4" name="Text Placeholder 14">
            <a:extLst>
              <a:ext uri="{FF2B5EF4-FFF2-40B4-BE49-F238E27FC236}">
                <a16:creationId xmlns:a16="http://schemas.microsoft.com/office/drawing/2014/main" id="{C2FA34D0-4280-4201-9E40-5FE0D81D7DCC}"/>
              </a:ext>
            </a:extLst>
          </p:cNvPr>
          <p:cNvSpPr>
            <a:spLocks noGrp="1"/>
          </p:cNvSpPr>
          <p:nvPr>
            <p:ph type="body" sz="quarter" idx="26" hasCustomPrompt="1"/>
          </p:nvPr>
        </p:nvSpPr>
        <p:spPr>
          <a:xfrm>
            <a:off x="8817081"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5" name="Text Placeholder 14">
            <a:extLst>
              <a:ext uri="{FF2B5EF4-FFF2-40B4-BE49-F238E27FC236}">
                <a16:creationId xmlns:a16="http://schemas.microsoft.com/office/drawing/2014/main" id="{BD0D6DFA-0AE8-42A3-ADA8-785B98B99E41}"/>
              </a:ext>
            </a:extLst>
          </p:cNvPr>
          <p:cNvSpPr>
            <a:spLocks noGrp="1"/>
          </p:cNvSpPr>
          <p:nvPr>
            <p:ph type="body" sz="quarter" idx="27" hasCustomPrompt="1"/>
          </p:nvPr>
        </p:nvSpPr>
        <p:spPr>
          <a:xfrm>
            <a:off x="9606496"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6" name="Text Placeholder 14">
            <a:extLst>
              <a:ext uri="{FF2B5EF4-FFF2-40B4-BE49-F238E27FC236}">
                <a16:creationId xmlns:a16="http://schemas.microsoft.com/office/drawing/2014/main" id="{7E475D18-842D-4508-9049-99A36DA3895D}"/>
              </a:ext>
            </a:extLst>
          </p:cNvPr>
          <p:cNvSpPr>
            <a:spLocks noGrp="1"/>
          </p:cNvSpPr>
          <p:nvPr>
            <p:ph type="body" sz="quarter" idx="28" hasCustomPrompt="1"/>
          </p:nvPr>
        </p:nvSpPr>
        <p:spPr>
          <a:xfrm>
            <a:off x="10395907" y="309397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7" name="Text Placeholder 14">
            <a:extLst>
              <a:ext uri="{FF2B5EF4-FFF2-40B4-BE49-F238E27FC236}">
                <a16:creationId xmlns:a16="http://schemas.microsoft.com/office/drawing/2014/main" id="{F7A2B249-C1B4-4F5F-9C74-B3763CCFC8D5}"/>
              </a:ext>
            </a:extLst>
          </p:cNvPr>
          <p:cNvSpPr>
            <a:spLocks noGrp="1"/>
          </p:cNvSpPr>
          <p:nvPr>
            <p:ph type="body" sz="quarter" idx="29" hasCustomPrompt="1"/>
          </p:nvPr>
        </p:nvSpPr>
        <p:spPr>
          <a:xfrm>
            <a:off x="1712346"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8" name="Text Placeholder 14">
            <a:extLst>
              <a:ext uri="{FF2B5EF4-FFF2-40B4-BE49-F238E27FC236}">
                <a16:creationId xmlns:a16="http://schemas.microsoft.com/office/drawing/2014/main" id="{64240E02-7397-4BFB-923B-4E4A96C7C81B}"/>
              </a:ext>
            </a:extLst>
          </p:cNvPr>
          <p:cNvSpPr>
            <a:spLocks noGrp="1"/>
          </p:cNvSpPr>
          <p:nvPr>
            <p:ph type="body" sz="quarter" idx="30" hasCustomPrompt="1"/>
          </p:nvPr>
        </p:nvSpPr>
        <p:spPr>
          <a:xfrm>
            <a:off x="2501761"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9" name="Text Placeholder 14">
            <a:extLst>
              <a:ext uri="{FF2B5EF4-FFF2-40B4-BE49-F238E27FC236}">
                <a16:creationId xmlns:a16="http://schemas.microsoft.com/office/drawing/2014/main" id="{41400094-84D6-4303-BA4B-0E0D1FF018E1}"/>
              </a:ext>
            </a:extLst>
          </p:cNvPr>
          <p:cNvSpPr>
            <a:spLocks noGrp="1"/>
          </p:cNvSpPr>
          <p:nvPr>
            <p:ph type="body" sz="quarter" idx="31" hasCustomPrompt="1"/>
          </p:nvPr>
        </p:nvSpPr>
        <p:spPr>
          <a:xfrm>
            <a:off x="3291176"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0" name="Text Placeholder 14">
            <a:extLst>
              <a:ext uri="{FF2B5EF4-FFF2-40B4-BE49-F238E27FC236}">
                <a16:creationId xmlns:a16="http://schemas.microsoft.com/office/drawing/2014/main" id="{AAF6E8A4-DDDD-49A1-B1C9-3574B58A83D0}"/>
              </a:ext>
            </a:extLst>
          </p:cNvPr>
          <p:cNvSpPr>
            <a:spLocks noGrp="1"/>
          </p:cNvSpPr>
          <p:nvPr>
            <p:ph type="body" sz="quarter" idx="32" hasCustomPrompt="1"/>
          </p:nvPr>
        </p:nvSpPr>
        <p:spPr>
          <a:xfrm>
            <a:off x="4080591"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1" name="Text Placeholder 14">
            <a:extLst>
              <a:ext uri="{FF2B5EF4-FFF2-40B4-BE49-F238E27FC236}">
                <a16:creationId xmlns:a16="http://schemas.microsoft.com/office/drawing/2014/main" id="{D9AB8D6A-C296-4468-9A7D-7F46B36429A0}"/>
              </a:ext>
            </a:extLst>
          </p:cNvPr>
          <p:cNvSpPr>
            <a:spLocks noGrp="1"/>
          </p:cNvSpPr>
          <p:nvPr>
            <p:ph type="body" sz="quarter" idx="33" hasCustomPrompt="1"/>
          </p:nvPr>
        </p:nvSpPr>
        <p:spPr>
          <a:xfrm>
            <a:off x="4810807" y="4795797"/>
            <a:ext cx="61531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2" name="Text Placeholder 14">
            <a:extLst>
              <a:ext uri="{FF2B5EF4-FFF2-40B4-BE49-F238E27FC236}">
                <a16:creationId xmlns:a16="http://schemas.microsoft.com/office/drawing/2014/main" id="{D17C8109-2F1A-4248-BE14-FE5D4AE1E356}"/>
              </a:ext>
            </a:extLst>
          </p:cNvPr>
          <p:cNvSpPr>
            <a:spLocks noGrp="1"/>
          </p:cNvSpPr>
          <p:nvPr>
            <p:ph type="body" sz="quarter" idx="34" hasCustomPrompt="1"/>
          </p:nvPr>
        </p:nvSpPr>
        <p:spPr>
          <a:xfrm>
            <a:off x="5659421"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3" name="Text Placeholder 14">
            <a:extLst>
              <a:ext uri="{FF2B5EF4-FFF2-40B4-BE49-F238E27FC236}">
                <a16:creationId xmlns:a16="http://schemas.microsoft.com/office/drawing/2014/main" id="{5735C006-B8AC-427F-A337-4F607EB5431F}"/>
              </a:ext>
            </a:extLst>
          </p:cNvPr>
          <p:cNvSpPr>
            <a:spLocks noGrp="1"/>
          </p:cNvSpPr>
          <p:nvPr>
            <p:ph type="body" sz="quarter" idx="35" hasCustomPrompt="1"/>
          </p:nvPr>
        </p:nvSpPr>
        <p:spPr>
          <a:xfrm>
            <a:off x="6448836"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4" name="Text Placeholder 14">
            <a:extLst>
              <a:ext uri="{FF2B5EF4-FFF2-40B4-BE49-F238E27FC236}">
                <a16:creationId xmlns:a16="http://schemas.microsoft.com/office/drawing/2014/main" id="{B62C7805-F615-4B77-89DD-63F1F946E781}"/>
              </a:ext>
            </a:extLst>
          </p:cNvPr>
          <p:cNvSpPr>
            <a:spLocks noGrp="1"/>
          </p:cNvSpPr>
          <p:nvPr>
            <p:ph type="body" sz="quarter" idx="36" hasCustomPrompt="1"/>
          </p:nvPr>
        </p:nvSpPr>
        <p:spPr>
          <a:xfrm>
            <a:off x="7238251"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5" name="Text Placeholder 14">
            <a:extLst>
              <a:ext uri="{FF2B5EF4-FFF2-40B4-BE49-F238E27FC236}">
                <a16:creationId xmlns:a16="http://schemas.microsoft.com/office/drawing/2014/main" id="{7B0BABA0-0326-410E-AECF-0D41365DD47C}"/>
              </a:ext>
            </a:extLst>
          </p:cNvPr>
          <p:cNvSpPr>
            <a:spLocks noGrp="1"/>
          </p:cNvSpPr>
          <p:nvPr>
            <p:ph type="body" sz="quarter" idx="37" hasCustomPrompt="1"/>
          </p:nvPr>
        </p:nvSpPr>
        <p:spPr>
          <a:xfrm>
            <a:off x="8027666"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6" name="Text Placeholder 14">
            <a:extLst>
              <a:ext uri="{FF2B5EF4-FFF2-40B4-BE49-F238E27FC236}">
                <a16:creationId xmlns:a16="http://schemas.microsoft.com/office/drawing/2014/main" id="{9E4FCBEC-4348-4D10-B139-FD526C86B178}"/>
              </a:ext>
            </a:extLst>
          </p:cNvPr>
          <p:cNvSpPr>
            <a:spLocks noGrp="1"/>
          </p:cNvSpPr>
          <p:nvPr>
            <p:ph type="body" sz="quarter" idx="38" hasCustomPrompt="1"/>
          </p:nvPr>
        </p:nvSpPr>
        <p:spPr>
          <a:xfrm>
            <a:off x="8817081"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7" name="Text Placeholder 14">
            <a:extLst>
              <a:ext uri="{FF2B5EF4-FFF2-40B4-BE49-F238E27FC236}">
                <a16:creationId xmlns:a16="http://schemas.microsoft.com/office/drawing/2014/main" id="{DA4FA8D2-F1E5-4A88-855F-84D521DB7046}"/>
              </a:ext>
            </a:extLst>
          </p:cNvPr>
          <p:cNvSpPr>
            <a:spLocks noGrp="1"/>
          </p:cNvSpPr>
          <p:nvPr>
            <p:ph type="body" sz="quarter" idx="39" hasCustomPrompt="1"/>
          </p:nvPr>
        </p:nvSpPr>
        <p:spPr>
          <a:xfrm>
            <a:off x="9606496"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8" name="Text Placeholder 14">
            <a:extLst>
              <a:ext uri="{FF2B5EF4-FFF2-40B4-BE49-F238E27FC236}">
                <a16:creationId xmlns:a16="http://schemas.microsoft.com/office/drawing/2014/main" id="{7E27FFDC-7B67-4C2F-8712-C7961E6E9A91}"/>
              </a:ext>
            </a:extLst>
          </p:cNvPr>
          <p:cNvSpPr>
            <a:spLocks noGrp="1"/>
          </p:cNvSpPr>
          <p:nvPr>
            <p:ph type="body" sz="quarter" idx="40" hasCustomPrompt="1"/>
          </p:nvPr>
        </p:nvSpPr>
        <p:spPr>
          <a:xfrm>
            <a:off x="10395907" y="47957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51" name="Text Placeholder 14">
            <a:extLst>
              <a:ext uri="{FF2B5EF4-FFF2-40B4-BE49-F238E27FC236}">
                <a16:creationId xmlns:a16="http://schemas.microsoft.com/office/drawing/2014/main" id="{B098AA04-538E-4D0B-BC5E-3C79B451D15C}"/>
              </a:ext>
            </a:extLst>
          </p:cNvPr>
          <p:cNvSpPr>
            <a:spLocks noGrp="1"/>
          </p:cNvSpPr>
          <p:nvPr>
            <p:ph type="body" sz="quarter" idx="41" hasCustomPrompt="1"/>
          </p:nvPr>
        </p:nvSpPr>
        <p:spPr>
          <a:xfrm>
            <a:off x="696804" y="2672211"/>
            <a:ext cx="1021001" cy="501726"/>
          </a:xfrm>
          <a:prstGeom prst="rect">
            <a:avLst/>
          </a:prstGeom>
        </p:spPr>
        <p:txBody>
          <a:bodyPr anchor="ctr"/>
          <a:lstStyle>
            <a:lvl1pPr marL="0" indent="0" algn="ctr">
              <a:buNone/>
              <a:defRPr sz="2000" cap="all" spc="100" baseline="0">
                <a:solidFill>
                  <a:schemeClr val="accent5">
                    <a:lumMod val="50000"/>
                  </a:schemeClr>
                </a:solidFill>
                <a:latin typeface="+mj-lt"/>
              </a:defRPr>
            </a:lvl1pPr>
          </a:lstStyle>
          <a:p>
            <a:pPr lvl="0"/>
            <a:r>
              <a:rPr lang="en-US"/>
              <a:t>Add year</a:t>
            </a:r>
          </a:p>
        </p:txBody>
      </p:sp>
      <p:sp>
        <p:nvSpPr>
          <p:cNvPr id="52" name="Text Placeholder 14">
            <a:extLst>
              <a:ext uri="{FF2B5EF4-FFF2-40B4-BE49-F238E27FC236}">
                <a16:creationId xmlns:a16="http://schemas.microsoft.com/office/drawing/2014/main" id="{80992CBE-A6F0-4FF1-8F4F-84B050480AD2}"/>
              </a:ext>
            </a:extLst>
          </p:cNvPr>
          <p:cNvSpPr>
            <a:spLocks noGrp="1"/>
          </p:cNvSpPr>
          <p:nvPr>
            <p:ph type="body" sz="quarter" idx="42" hasCustomPrompt="1"/>
          </p:nvPr>
        </p:nvSpPr>
        <p:spPr>
          <a:xfrm>
            <a:off x="696804" y="4361409"/>
            <a:ext cx="1021001" cy="501726"/>
          </a:xfrm>
          <a:prstGeom prst="rect">
            <a:avLst/>
          </a:prstGeom>
        </p:spPr>
        <p:txBody>
          <a:bodyPr anchor="ctr"/>
          <a:lstStyle>
            <a:lvl1pPr marL="0" indent="0" algn="ctr">
              <a:buNone/>
              <a:defRPr sz="2000" cap="all" spc="100" baseline="0">
                <a:solidFill>
                  <a:schemeClr val="accent5">
                    <a:lumMod val="50000"/>
                  </a:schemeClr>
                </a:solidFill>
                <a:latin typeface="+mj-lt"/>
              </a:defRPr>
            </a:lvl1pPr>
          </a:lstStyle>
          <a:p>
            <a:pPr lvl="0"/>
            <a:r>
              <a:rPr lang="en-US"/>
              <a:t>Add year</a:t>
            </a:r>
          </a:p>
        </p:txBody>
      </p:sp>
      <p:sp>
        <p:nvSpPr>
          <p:cNvPr id="53" name="Text Placeholder 14">
            <a:extLst>
              <a:ext uri="{FF2B5EF4-FFF2-40B4-BE49-F238E27FC236}">
                <a16:creationId xmlns:a16="http://schemas.microsoft.com/office/drawing/2014/main" id="{738B60B3-540F-4900-A4BB-0B521A1F75C1}"/>
              </a:ext>
            </a:extLst>
          </p:cNvPr>
          <p:cNvSpPr>
            <a:spLocks noGrp="1"/>
          </p:cNvSpPr>
          <p:nvPr>
            <p:ph type="body" sz="quarter" idx="43" hasCustomPrompt="1"/>
          </p:nvPr>
        </p:nvSpPr>
        <p:spPr>
          <a:xfrm>
            <a:off x="2029367" y="206720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4" name="Text Placeholder 14">
            <a:extLst>
              <a:ext uri="{FF2B5EF4-FFF2-40B4-BE49-F238E27FC236}">
                <a16:creationId xmlns:a16="http://schemas.microsoft.com/office/drawing/2014/main" id="{FD7D7797-7938-4D6E-B5A4-21536E2021EF}"/>
              </a:ext>
            </a:extLst>
          </p:cNvPr>
          <p:cNvSpPr>
            <a:spLocks noGrp="1"/>
          </p:cNvSpPr>
          <p:nvPr>
            <p:ph type="body" sz="quarter" idx="44" hasCustomPrompt="1"/>
          </p:nvPr>
        </p:nvSpPr>
        <p:spPr>
          <a:xfrm>
            <a:off x="4397612" y="206720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5" name="Text Placeholder 14">
            <a:extLst>
              <a:ext uri="{FF2B5EF4-FFF2-40B4-BE49-F238E27FC236}">
                <a16:creationId xmlns:a16="http://schemas.microsoft.com/office/drawing/2014/main" id="{F7B339B7-1A20-4B38-8EAE-3C98E757DA31}"/>
              </a:ext>
            </a:extLst>
          </p:cNvPr>
          <p:cNvSpPr>
            <a:spLocks noGrp="1"/>
          </p:cNvSpPr>
          <p:nvPr>
            <p:ph type="body" sz="quarter" idx="45" hasCustomPrompt="1"/>
          </p:nvPr>
        </p:nvSpPr>
        <p:spPr>
          <a:xfrm>
            <a:off x="8344687" y="206720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6" name="Text Placeholder 14">
            <a:extLst>
              <a:ext uri="{FF2B5EF4-FFF2-40B4-BE49-F238E27FC236}">
                <a16:creationId xmlns:a16="http://schemas.microsoft.com/office/drawing/2014/main" id="{3D0B1401-F4EC-4750-A2AA-34CD72504AC2}"/>
              </a:ext>
            </a:extLst>
          </p:cNvPr>
          <p:cNvSpPr>
            <a:spLocks noGrp="1"/>
          </p:cNvSpPr>
          <p:nvPr>
            <p:ph type="body" sz="quarter" idx="46" hasCustomPrompt="1"/>
          </p:nvPr>
        </p:nvSpPr>
        <p:spPr>
          <a:xfrm>
            <a:off x="2029367" y="386978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7" name="Text Placeholder 14">
            <a:extLst>
              <a:ext uri="{FF2B5EF4-FFF2-40B4-BE49-F238E27FC236}">
                <a16:creationId xmlns:a16="http://schemas.microsoft.com/office/drawing/2014/main" id="{25C7DA61-BA93-48EE-BB6E-9E5D96271ACE}"/>
              </a:ext>
            </a:extLst>
          </p:cNvPr>
          <p:cNvSpPr>
            <a:spLocks noGrp="1"/>
          </p:cNvSpPr>
          <p:nvPr>
            <p:ph type="body" sz="quarter" idx="47" hasCustomPrompt="1"/>
          </p:nvPr>
        </p:nvSpPr>
        <p:spPr>
          <a:xfrm>
            <a:off x="5976442" y="3869787"/>
            <a:ext cx="1440088" cy="408780"/>
          </a:xfrm>
          <a:prstGeom prst="rect">
            <a:avLst/>
          </a:prstGeom>
        </p:spPr>
        <p:txBody>
          <a:bodyPr anchor="b"/>
          <a:lstStyle>
            <a:lvl1pPr marL="0" indent="0" algn="ctr">
              <a:lnSpc>
                <a:spcPct val="100000"/>
              </a:lnSpc>
              <a:spcBef>
                <a:spcPts val="0"/>
              </a:spcBef>
              <a:buNone/>
              <a:defRPr sz="1400" b="1" cap="none" spc="100" baseline="0">
                <a:solidFill>
                  <a:schemeClr val="accent6"/>
                </a:solidFill>
                <a:latin typeface="+mn-lt"/>
              </a:defRPr>
            </a:lvl1pPr>
          </a:lstStyle>
          <a:p>
            <a:pPr lvl="0"/>
            <a:r>
              <a:rPr lang="en-US"/>
              <a:t>Click to add text</a:t>
            </a:r>
          </a:p>
        </p:txBody>
      </p:sp>
      <p:sp>
        <p:nvSpPr>
          <p:cNvPr id="58" name="Text Placeholder 14">
            <a:extLst>
              <a:ext uri="{FF2B5EF4-FFF2-40B4-BE49-F238E27FC236}">
                <a16:creationId xmlns:a16="http://schemas.microsoft.com/office/drawing/2014/main" id="{6B7F232D-8C58-4A29-8A95-52E6B74C0533}"/>
              </a:ext>
            </a:extLst>
          </p:cNvPr>
          <p:cNvSpPr>
            <a:spLocks noGrp="1"/>
          </p:cNvSpPr>
          <p:nvPr>
            <p:ph type="body" sz="quarter" idx="48" hasCustomPrompt="1"/>
          </p:nvPr>
        </p:nvSpPr>
        <p:spPr>
          <a:xfrm>
            <a:off x="9923517" y="386978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cxnSp>
        <p:nvCxnSpPr>
          <p:cNvPr id="102" name="Straight Connector 101">
            <a:extLst>
              <a:ext uri="{FF2B5EF4-FFF2-40B4-BE49-F238E27FC236}">
                <a16:creationId xmlns:a16="http://schemas.microsoft.com/office/drawing/2014/main" id="{F2334811-4848-4246-ACD8-273541203B2A}"/>
              </a:ext>
            </a:extLst>
          </p:cNvPr>
          <p:cNvCxnSpPr>
            <a:cxnSpLocks/>
          </p:cNvCxnSpPr>
          <p:nvPr userDrawn="1"/>
        </p:nvCxnSpPr>
        <p:spPr>
          <a:xfrm>
            <a:off x="0" y="755452"/>
            <a:ext cx="980936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5E76D73-D506-4E6B-A789-AB87E732AD08}"/>
              </a:ext>
            </a:extLst>
          </p:cNvPr>
          <p:cNvSpPr>
            <a:spLocks noGrp="1"/>
          </p:cNvSpPr>
          <p:nvPr>
            <p:ph type="title"/>
          </p:nvPr>
        </p:nvSpPr>
        <p:spPr>
          <a:xfrm>
            <a:off x="9410418" y="100579"/>
            <a:ext cx="1943381" cy="1268811"/>
          </a:xfrm>
          <a:prstGeom prst="rect">
            <a:avLst/>
          </a:prstGeom>
        </p:spPr>
        <p:txBody>
          <a:bodyPr anchor="ctr"/>
          <a:lstStyle>
            <a:lvl1pPr algn="r">
              <a:lnSpc>
                <a:spcPct val="125000"/>
              </a:lnSpc>
              <a:defRPr lang="en-US" sz="2400" spc="100" baseline="0">
                <a:solidFill>
                  <a:schemeClr val="accent1"/>
                </a:solidFill>
                <a:ea typeface="+mn-ea"/>
                <a:cs typeface="+mn-cs"/>
              </a:defRPr>
            </a:lvl1pPr>
          </a:lstStyle>
          <a:p>
            <a:pPr marL="0" lvl="0" indent="0" algn="r">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9277009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Key Takeaway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A3D8856B-7A24-4C55-9910-ED81BFA0A027}"/>
              </a:ext>
            </a:extLst>
          </p:cNvPr>
          <p:cNvSpPr>
            <a:spLocks noGrp="1"/>
          </p:cNvSpPr>
          <p:nvPr>
            <p:ph type="pic" sz="quarter" idx="17" hasCustomPrompt="1"/>
          </p:nvPr>
        </p:nvSpPr>
        <p:spPr>
          <a:xfrm>
            <a:off x="0" y="0"/>
            <a:ext cx="6096000" cy="6858000"/>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9" name="Content Placeholder 15">
            <a:extLst>
              <a:ext uri="{FF2B5EF4-FFF2-40B4-BE49-F238E27FC236}">
                <a16:creationId xmlns:a16="http://schemas.microsoft.com/office/drawing/2014/main" id="{3B3118EB-9968-4E6E-B2B6-A76765DCFA49}"/>
              </a:ext>
            </a:extLst>
          </p:cNvPr>
          <p:cNvSpPr>
            <a:spLocks noGrp="1"/>
          </p:cNvSpPr>
          <p:nvPr>
            <p:ph sz="quarter" idx="16" hasCustomPrompt="1"/>
          </p:nvPr>
        </p:nvSpPr>
        <p:spPr>
          <a:xfrm>
            <a:off x="7101509" y="2431279"/>
            <a:ext cx="4288971" cy="3055121"/>
          </a:xfrm>
          <a:prstGeom prst="rect">
            <a:avLst/>
          </a:prstGeom>
        </p:spPr>
        <p:txBody>
          <a:bodyPr/>
          <a:lstStyle>
            <a:lvl1pPr marL="0" indent="0">
              <a:lnSpc>
                <a:spcPct val="150000"/>
              </a:lnSpc>
              <a:spcBef>
                <a:spcPts val="0"/>
              </a:spcBef>
              <a:spcAft>
                <a:spcPts val="1200"/>
              </a:spcAft>
              <a:buNone/>
              <a:defRPr sz="1400" spc="100" baseline="0">
                <a:solidFill>
                  <a:schemeClr val="accent1"/>
                </a:solidFill>
              </a:defRPr>
            </a:lvl1pPr>
          </a:lstStyle>
          <a:p>
            <a:pPr lvl="0"/>
            <a:r>
              <a:rPr lang="en-US"/>
              <a:t>Click to add text</a:t>
            </a:r>
          </a:p>
        </p:txBody>
      </p:sp>
      <p:sp>
        <p:nvSpPr>
          <p:cNvPr id="10" name="Footer Placeholder 4">
            <a:extLst>
              <a:ext uri="{FF2B5EF4-FFF2-40B4-BE49-F238E27FC236}">
                <a16:creationId xmlns:a16="http://schemas.microsoft.com/office/drawing/2014/main" id="{3ABAA64D-DEC0-453B-A9D7-7183AF0CEF2F}"/>
              </a:ext>
            </a:extLst>
          </p:cNvPr>
          <p:cNvSpPr>
            <a:spLocks noGrp="1"/>
          </p:cNvSpPr>
          <p:nvPr>
            <p:ph type="ftr" sz="quarter" idx="11"/>
          </p:nvPr>
        </p:nvSpPr>
        <p:spPr>
          <a:xfrm>
            <a:off x="6519230" y="6356350"/>
            <a:ext cx="3152912" cy="365125"/>
          </a:xfrm>
        </p:spPr>
        <p:txBody>
          <a:bodyPr/>
          <a:lstStyle>
            <a:lvl1pPr algn="l">
              <a:defRPr>
                <a:solidFill>
                  <a:schemeClr val="accent6">
                    <a:lumMod val="75000"/>
                  </a:schemeClr>
                </a:solidFill>
              </a:defRPr>
            </a:lvl1pPr>
          </a:lstStyle>
          <a:p>
            <a:r>
              <a:rPr lang="en-US" dirty="0"/>
              <a:t>Conference Presentation</a:t>
            </a:r>
          </a:p>
        </p:txBody>
      </p:sp>
      <p:sp>
        <p:nvSpPr>
          <p:cNvPr id="11" name="Slide Number Placeholder 5">
            <a:extLst>
              <a:ext uri="{FF2B5EF4-FFF2-40B4-BE49-F238E27FC236}">
                <a16:creationId xmlns:a16="http://schemas.microsoft.com/office/drawing/2014/main" id="{F74F7F62-A2D6-471E-83D8-44BA2699C00F}"/>
              </a:ext>
            </a:extLst>
          </p:cNvPr>
          <p:cNvSpPr>
            <a:spLocks noGrp="1"/>
          </p:cNvSpPr>
          <p:nvPr>
            <p:ph type="sldNum" sz="quarter" idx="12"/>
          </p:nvPr>
        </p:nvSpPr>
        <p:spPr>
          <a:xfrm>
            <a:off x="10510344" y="6356350"/>
            <a:ext cx="843455" cy="365125"/>
          </a:xfrm>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cxnSp>
        <p:nvCxnSpPr>
          <p:cNvPr id="12" name="Straight Connector 11">
            <a:extLst>
              <a:ext uri="{FF2B5EF4-FFF2-40B4-BE49-F238E27FC236}">
                <a16:creationId xmlns:a16="http://schemas.microsoft.com/office/drawing/2014/main" id="{CF88F189-31A8-4BA7-80D9-4A40A4E2B87D}"/>
              </a:ext>
              <a:ext uri="{C183D7F6-B498-43B3-948B-1728B52AA6E4}">
                <adec:decorative xmlns:adec="http://schemas.microsoft.com/office/drawing/2017/decorative" val="1"/>
              </a:ext>
            </a:extLst>
          </p:cNvPr>
          <p:cNvCxnSpPr>
            <a:cxnSpLocks/>
          </p:cNvCxnSpPr>
          <p:nvPr userDrawn="1"/>
        </p:nvCxnSpPr>
        <p:spPr>
          <a:xfrm>
            <a:off x="6834820" y="-3976"/>
            <a:ext cx="0" cy="2159347"/>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4EE86B4-3F11-45CB-96F9-7D1AB761A588}"/>
              </a:ext>
            </a:extLst>
          </p:cNvPr>
          <p:cNvSpPr>
            <a:spLocks noGrp="1"/>
          </p:cNvSpPr>
          <p:nvPr>
            <p:ph type="title"/>
          </p:nvPr>
        </p:nvSpPr>
        <p:spPr>
          <a:xfrm>
            <a:off x="7101506" y="1761891"/>
            <a:ext cx="4288971" cy="532862"/>
          </a:xfrm>
          <a:prstGeom prst="rect">
            <a:avLst/>
          </a:prstGeom>
        </p:spPr>
        <p:txBody>
          <a:bodyPr anchor="ctr"/>
          <a:lstStyle>
            <a:lvl1pPr>
              <a:lnSpc>
                <a:spcPct val="125000"/>
              </a:lnSpc>
              <a:defRPr lang="en-US" sz="2400" spc="100" baseline="0">
                <a:solidFill>
                  <a:schemeClr val="accent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36627309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ps for Businesses">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60ED5431-1075-4889-87EB-D79FFE50960B}"/>
              </a:ext>
            </a:extLst>
          </p:cNvPr>
          <p:cNvSpPr>
            <a:spLocks noGrp="1"/>
          </p:cNvSpPr>
          <p:nvPr>
            <p:ph type="pic" sz="quarter" idx="13" hasCustomPrompt="1"/>
          </p:nvPr>
        </p:nvSpPr>
        <p:spPr>
          <a:xfrm>
            <a:off x="0" y="2804630"/>
            <a:ext cx="12192000" cy="4062247"/>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lvl1pPr>
              <a:defRPr>
                <a:solidFill>
                  <a:schemeClr val="accent1"/>
                </a:solidFill>
              </a:defRPr>
            </a:lvl1pPr>
          </a:lstStyle>
          <a:p>
            <a:r>
              <a:rPr lang="en-US" dirty="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a:lstStyle>
            <a:lvl1pPr>
              <a:defRPr>
                <a:solidFill>
                  <a:schemeClr val="accent1"/>
                </a:solidFill>
              </a:defRPr>
            </a:lvl1pPr>
          </a:lstStyle>
          <a:p>
            <a:r>
              <a:rPr lang="en-US" dirty="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a:lstStyle>
            <a:lvl1pPr>
              <a:defRPr>
                <a:solidFill>
                  <a:schemeClr val="bg1"/>
                </a:solidFill>
              </a:defRPr>
            </a:lvl1pPr>
          </a:lstStyle>
          <a:p>
            <a:fld id="{18D65601-5AE2-46FC-B138-694DDD2B510D}" type="slidenum">
              <a:rPr lang="en-US" smtClean="0"/>
              <a:pPr/>
              <a:t>‹#›</a:t>
            </a:fld>
            <a:endParaRPr lang="en-US" dirty="0"/>
          </a:p>
        </p:txBody>
      </p:sp>
      <p:sp>
        <p:nvSpPr>
          <p:cNvPr id="10" name="Content Placeholder 15">
            <a:extLst>
              <a:ext uri="{FF2B5EF4-FFF2-40B4-BE49-F238E27FC236}">
                <a16:creationId xmlns:a16="http://schemas.microsoft.com/office/drawing/2014/main" id="{E7CC669C-5E68-40A8-8F59-E044A32F4B3F}"/>
              </a:ext>
            </a:extLst>
          </p:cNvPr>
          <p:cNvSpPr>
            <a:spLocks noGrp="1"/>
          </p:cNvSpPr>
          <p:nvPr>
            <p:ph sz="quarter" idx="15" hasCustomPrompt="1"/>
          </p:nvPr>
        </p:nvSpPr>
        <p:spPr>
          <a:xfrm>
            <a:off x="5109845" y="999340"/>
            <a:ext cx="5578870" cy="1408770"/>
          </a:xfrm>
          <a:prstGeom prst="rect">
            <a:avLst/>
          </a:prstGeom>
        </p:spPr>
        <p:txBody>
          <a:bodyPr anchor="ctr"/>
          <a:lstStyle>
            <a:lvl1pPr marL="0" indent="0">
              <a:lnSpc>
                <a:spcPct val="150000"/>
              </a:lnSpc>
              <a:spcBef>
                <a:spcPts val="0"/>
              </a:spcBef>
              <a:spcAft>
                <a:spcPts val="0"/>
              </a:spcAft>
              <a:buNone/>
              <a:defRPr sz="1400" spc="100" baseline="0"/>
            </a:lvl1pPr>
          </a:lstStyle>
          <a:p>
            <a:pPr lvl="0"/>
            <a:r>
              <a:rPr lang="en-US"/>
              <a:t>Click to add text</a:t>
            </a:r>
          </a:p>
        </p:txBody>
      </p:sp>
      <p:cxnSp>
        <p:nvCxnSpPr>
          <p:cNvPr id="8" name="Straight Connector 7">
            <a:extLst>
              <a:ext uri="{FF2B5EF4-FFF2-40B4-BE49-F238E27FC236}">
                <a16:creationId xmlns:a16="http://schemas.microsoft.com/office/drawing/2014/main" id="{93EEC13B-7926-4108-B0C5-F3A2A5AE6991}"/>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546480-8B8D-4EF8-8C6A-DFFAC2755AC3}"/>
              </a:ext>
            </a:extLst>
          </p:cNvPr>
          <p:cNvSpPr>
            <a:spLocks noGrp="1"/>
          </p:cNvSpPr>
          <p:nvPr>
            <p:ph type="title"/>
          </p:nvPr>
        </p:nvSpPr>
        <p:spPr>
          <a:xfrm>
            <a:off x="1871559" y="1352736"/>
            <a:ext cx="3037792" cy="657883"/>
          </a:xfrm>
          <a:prstGeom prst="rect">
            <a:avLst/>
          </a:prstGeom>
        </p:spPr>
        <p:txBody>
          <a:bodyPr anchor="ctr"/>
          <a:lstStyle>
            <a:lvl1pPr algn="l">
              <a:lnSpc>
                <a:spcPct val="100000"/>
              </a:lnSpc>
              <a:defRPr lang="en-US" sz="2400" spc="100" baseline="0">
                <a:solidFill>
                  <a:schemeClr val="accent1"/>
                </a:solidFill>
                <a:ea typeface="+mn-ea"/>
                <a:cs typeface="+mn-cs"/>
              </a:defRPr>
            </a:lvl1pPr>
          </a:lstStyle>
          <a:p>
            <a:pPr marL="0" lvl="0" indent="0">
              <a:lnSpc>
                <a:spcPct val="80000"/>
              </a:lnSpc>
              <a:spcBef>
                <a:spcPts val="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23278963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all to Action">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5B931B-7725-4C86-A82C-07F42F447C95}"/>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12">
            <a:extLst>
              <a:ext uri="{FF2B5EF4-FFF2-40B4-BE49-F238E27FC236}">
                <a16:creationId xmlns:a16="http://schemas.microsoft.com/office/drawing/2014/main" id="{116D3891-B2BA-4AE6-AAA7-560547F4B5E9}"/>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a:noAutofit/>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8" name="Footer Placeholder 4">
            <a:extLst>
              <a:ext uri="{FF2B5EF4-FFF2-40B4-BE49-F238E27FC236}">
                <a16:creationId xmlns:a16="http://schemas.microsoft.com/office/drawing/2014/main" id="{89831967-45C9-40AF-A955-56E9578BC685}"/>
              </a:ext>
            </a:extLst>
          </p:cNvPr>
          <p:cNvSpPr>
            <a:spLocks noGrp="1"/>
          </p:cNvSpPr>
          <p:nvPr>
            <p:ph type="ftr" sz="quarter" idx="11"/>
          </p:nvPr>
        </p:nvSpPr>
        <p:spPr>
          <a:xfrm>
            <a:off x="6519230" y="6356350"/>
            <a:ext cx="3152912" cy="365125"/>
          </a:xfrm>
        </p:spPr>
        <p:txBody>
          <a:bodyPr/>
          <a:lstStyle>
            <a:lvl1pPr algn="l">
              <a:defRPr>
                <a:solidFill>
                  <a:schemeClr val="accent6">
                    <a:lumMod val="75000"/>
                  </a:schemeClr>
                </a:solidFill>
              </a:defRPr>
            </a:lvl1pPr>
          </a:lstStyle>
          <a:p>
            <a:r>
              <a:rPr lang="en-US" dirty="0"/>
              <a:t>Conference Presentation</a:t>
            </a:r>
          </a:p>
        </p:txBody>
      </p:sp>
      <p:sp>
        <p:nvSpPr>
          <p:cNvPr id="9" name="Slide Number Placeholder 5">
            <a:extLst>
              <a:ext uri="{FF2B5EF4-FFF2-40B4-BE49-F238E27FC236}">
                <a16:creationId xmlns:a16="http://schemas.microsoft.com/office/drawing/2014/main" id="{56167DEC-7546-44F6-AD64-E71C2FF1CF41}"/>
              </a:ext>
            </a:extLst>
          </p:cNvPr>
          <p:cNvSpPr>
            <a:spLocks noGrp="1"/>
          </p:cNvSpPr>
          <p:nvPr>
            <p:ph type="sldNum" sz="quarter" idx="12"/>
          </p:nvPr>
        </p:nvSpPr>
        <p:spPr>
          <a:xfrm>
            <a:off x="10510344" y="6356350"/>
            <a:ext cx="843455" cy="365125"/>
          </a:xfrm>
        </p:spPr>
        <p:txBody>
          <a:bodyPr/>
          <a:lstStyle>
            <a:lvl1pPr>
              <a:defRPr>
                <a:solidFill>
                  <a:schemeClr val="accent6">
                    <a:lumMod val="75000"/>
                  </a:schemeClr>
                </a:solidFill>
              </a:defRPr>
            </a:lvl1pPr>
          </a:lstStyle>
          <a:p>
            <a:fld id="{18D65601-5AE2-46FC-B138-694DDD2B510D}" type="slidenum">
              <a:rPr lang="en-US" smtClean="0"/>
              <a:pPr/>
              <a:t>‹#›</a:t>
            </a:fld>
            <a:endParaRPr lang="en-US" dirty="0"/>
          </a:p>
        </p:txBody>
      </p:sp>
      <p:sp>
        <p:nvSpPr>
          <p:cNvPr id="11" name="Content Placeholder 15">
            <a:extLst>
              <a:ext uri="{FF2B5EF4-FFF2-40B4-BE49-F238E27FC236}">
                <a16:creationId xmlns:a16="http://schemas.microsoft.com/office/drawing/2014/main" id="{61241730-14B7-407E-9517-F4510520D03C}"/>
              </a:ext>
            </a:extLst>
          </p:cNvPr>
          <p:cNvSpPr>
            <a:spLocks noGrp="1"/>
          </p:cNvSpPr>
          <p:nvPr>
            <p:ph sz="quarter" idx="16" hasCustomPrompt="1"/>
          </p:nvPr>
        </p:nvSpPr>
        <p:spPr>
          <a:xfrm>
            <a:off x="6311900" y="3282850"/>
            <a:ext cx="5350010" cy="1030734"/>
          </a:xfrm>
          <a:prstGeom prst="rect">
            <a:avLst/>
          </a:prstGeom>
        </p:spPr>
        <p:txBody>
          <a:bodyPr/>
          <a:lstStyle>
            <a:lvl1pPr marL="0" indent="0">
              <a:lnSpc>
                <a:spcPct val="150000"/>
              </a:lnSpc>
              <a:spcBef>
                <a:spcPts val="0"/>
              </a:spcBef>
              <a:spcAft>
                <a:spcPts val="1200"/>
              </a:spcAft>
              <a:buNone/>
              <a:defRPr sz="1400" spc="100" baseline="0">
                <a:solidFill>
                  <a:schemeClr val="bg1"/>
                </a:solidFill>
              </a:defRPr>
            </a:lvl1pPr>
          </a:lstStyle>
          <a:p>
            <a:pPr lvl="0"/>
            <a:r>
              <a:rPr lang="en-US"/>
              <a:t>Click to add text</a:t>
            </a:r>
          </a:p>
        </p:txBody>
      </p:sp>
      <p:sp>
        <p:nvSpPr>
          <p:cNvPr id="2" name="Title 1">
            <a:extLst>
              <a:ext uri="{FF2B5EF4-FFF2-40B4-BE49-F238E27FC236}">
                <a16:creationId xmlns:a16="http://schemas.microsoft.com/office/drawing/2014/main" id="{2055B60F-1D5E-4B0C-8354-2E7AA187F6D5}"/>
              </a:ext>
            </a:extLst>
          </p:cNvPr>
          <p:cNvSpPr>
            <a:spLocks noGrp="1"/>
          </p:cNvSpPr>
          <p:nvPr>
            <p:ph type="title"/>
          </p:nvPr>
        </p:nvSpPr>
        <p:spPr>
          <a:xfrm>
            <a:off x="6311898" y="2471206"/>
            <a:ext cx="5350010" cy="867398"/>
          </a:xfrm>
          <a:prstGeom prst="rect">
            <a:avLst/>
          </a:prstGeom>
        </p:spPr>
        <p:txBody>
          <a:bodyPr anchor="ctr"/>
          <a:lstStyle>
            <a:lvl1pPr>
              <a:lnSpc>
                <a:spcPct val="100000"/>
              </a:lnSpc>
              <a:defRPr lang="en-US" sz="2400" spc="100" baseline="0">
                <a:solidFill>
                  <a:schemeClr val="bg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p>
        </p:txBody>
      </p:sp>
    </p:spTree>
    <p:extLst>
      <p:ext uri="{BB962C8B-B14F-4D97-AF65-F5344CB8AC3E}">
        <p14:creationId xmlns:p14="http://schemas.microsoft.com/office/powerpoint/2010/main" val="32914552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9C6F1ED5-824E-4C14-8D5E-5A0A26C54212}"/>
              </a:ext>
            </a:extLst>
          </p:cNvPr>
          <p:cNvSpPr>
            <a:spLocks noGrp="1"/>
          </p:cNvSpPr>
          <p:nvPr>
            <p:ph type="pic" sz="quarter" idx="17" hasCustomPrompt="1"/>
          </p:nvPr>
        </p:nvSpPr>
        <p:spPr>
          <a:xfrm>
            <a:off x="0" y="0"/>
            <a:ext cx="12192000" cy="6858000"/>
          </a:xfrm>
          <a:prstGeom prst="rect">
            <a:avLst/>
          </a:prstGeom>
        </p:spPr>
        <p:txBody>
          <a:bodyPr/>
          <a:lstStyle>
            <a:lvl1pPr marL="0" indent="0" algn="ctr">
              <a:buNone/>
              <a:defRPr/>
            </a:lvl1pPr>
          </a:lstStyle>
          <a:p>
            <a:r>
              <a:rPr lang="en-US" dirty="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a:lstStyle>
            <a:lvl1pPr>
              <a:defRPr>
                <a:solidFill>
                  <a:schemeClr val="bg1"/>
                </a:solidFill>
              </a:defRPr>
            </a:lvl1pPr>
          </a:lstStyle>
          <a:p>
            <a:r>
              <a:rPr lang="en-US" dirty="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a:lstStyle/>
          <a:p>
            <a:r>
              <a:rPr lang="en-US" dirty="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a:lstStyle/>
          <a:p>
            <a:fld id="{18D65601-5AE2-46FC-B138-694DDD2B510D}" type="slidenum">
              <a:rPr lang="en-US" smtClean="0"/>
              <a:t>‹#›</a:t>
            </a:fld>
            <a:endParaRPr lang="en-US" dirty="0"/>
          </a:p>
        </p:txBody>
      </p:sp>
      <p:sp>
        <p:nvSpPr>
          <p:cNvPr id="9" name="Content Placeholder 15">
            <a:extLst>
              <a:ext uri="{FF2B5EF4-FFF2-40B4-BE49-F238E27FC236}">
                <a16:creationId xmlns:a16="http://schemas.microsoft.com/office/drawing/2014/main" id="{9F762423-7F4E-4A21-8F09-05418F82F9D7}"/>
              </a:ext>
            </a:extLst>
          </p:cNvPr>
          <p:cNvSpPr>
            <a:spLocks noGrp="1"/>
          </p:cNvSpPr>
          <p:nvPr>
            <p:ph sz="quarter" idx="16" hasCustomPrompt="1"/>
          </p:nvPr>
        </p:nvSpPr>
        <p:spPr>
          <a:xfrm>
            <a:off x="8078765" y="3267882"/>
            <a:ext cx="3193926" cy="2203224"/>
          </a:xfrm>
          <a:prstGeom prst="rect">
            <a:avLst/>
          </a:prstGeom>
        </p:spPr>
        <p:txBody>
          <a:bodyPr/>
          <a:lstStyle>
            <a:lvl1pPr marL="0" indent="0">
              <a:lnSpc>
                <a:spcPct val="125000"/>
              </a:lnSpc>
              <a:spcBef>
                <a:spcPts val="0"/>
              </a:spcBef>
              <a:spcAft>
                <a:spcPts val="1200"/>
              </a:spcAft>
              <a:buNone/>
              <a:defRPr sz="1400" spc="100" baseline="0">
                <a:solidFill>
                  <a:schemeClr val="accent1"/>
                </a:solidFill>
              </a:defRPr>
            </a:lvl1pPr>
          </a:lstStyle>
          <a:p>
            <a:pPr lvl="0"/>
            <a:r>
              <a:rPr lang="en-US"/>
              <a:t>Click to add text</a:t>
            </a:r>
          </a:p>
        </p:txBody>
      </p:sp>
      <p:sp>
        <p:nvSpPr>
          <p:cNvPr id="2" name="Title 1">
            <a:extLst>
              <a:ext uri="{FF2B5EF4-FFF2-40B4-BE49-F238E27FC236}">
                <a16:creationId xmlns:a16="http://schemas.microsoft.com/office/drawing/2014/main" id="{E22AE728-7030-4847-B87B-FDB4B86E0332}"/>
              </a:ext>
            </a:extLst>
          </p:cNvPr>
          <p:cNvSpPr>
            <a:spLocks noGrp="1"/>
          </p:cNvSpPr>
          <p:nvPr>
            <p:ph type="title"/>
          </p:nvPr>
        </p:nvSpPr>
        <p:spPr>
          <a:xfrm>
            <a:off x="8078765" y="2371063"/>
            <a:ext cx="3193926" cy="999451"/>
          </a:xfrm>
          <a:prstGeom prst="rect">
            <a:avLst/>
          </a:prstGeom>
        </p:spPr>
        <p:txBody>
          <a:bodyPr anchor="ctr"/>
          <a:lstStyle>
            <a:lvl1pPr>
              <a:lnSpc>
                <a:spcPct val="125000"/>
              </a:lnSpc>
              <a:defRPr lang="en-US" sz="2400" spc="100" baseline="0">
                <a:solidFill>
                  <a:schemeClr val="accent1"/>
                </a:solidFill>
                <a:ea typeface="+mn-ea"/>
                <a:cs typeface="+mn-cs"/>
              </a:defRPr>
            </a:lvl1pPr>
          </a:lstStyle>
          <a:p>
            <a:pPr marL="0" lvl="0" indent="0">
              <a:lnSpc>
                <a:spcPct val="125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9010166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accent6"/>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accent1"/>
                </a:solidFill>
              </a:defRPr>
            </a:lvl1pPr>
          </a:lstStyle>
          <a:p>
            <a:r>
              <a:rPr lang="en-US" noProof="0"/>
              <a:t>Click to Edit Master Title Style </a:t>
            </a:r>
          </a:p>
        </p:txBody>
      </p:sp>
      <p:sp>
        <p:nvSpPr>
          <p:cNvPr id="29" name="Content Placeholder 2">
            <a:extLst>
              <a:ext uri="{FF2B5EF4-FFF2-40B4-BE49-F238E27FC236}">
                <a16:creationId xmlns:a16="http://schemas.microsoft.com/office/drawing/2014/main" id="{1FAE0C34-9220-45F0-9FC2-9FE7C994E7BD}"/>
              </a:ext>
            </a:extLst>
          </p:cNvPr>
          <p:cNvSpPr>
            <a:spLocks noGrp="1"/>
          </p:cNvSpPr>
          <p:nvPr>
            <p:ph idx="1"/>
          </p:nvPr>
        </p:nvSpPr>
        <p:spPr>
          <a:xfrm>
            <a:off x="518678" y="1671924"/>
            <a:ext cx="10835122" cy="4505039"/>
          </a:xfrm>
          <a:prstGeom prst="rect">
            <a:avLst/>
          </a:prstGeom>
        </p:spPr>
        <p:txBody>
          <a:bodyPr/>
          <a:lstStyle>
            <a:lvl1pPr>
              <a:buClr>
                <a:schemeClr val="accent2"/>
              </a:buClr>
              <a:defRPr>
                <a:solidFill>
                  <a:schemeClr val="tx1"/>
                </a:solidFill>
              </a:defRPr>
            </a:lvl1pPr>
            <a:lvl2pPr>
              <a:buClr>
                <a:schemeClr val="accent2"/>
              </a:buClr>
              <a:defRPr>
                <a:solidFill>
                  <a:schemeClr val="tx1"/>
                </a:solidFill>
              </a:defRPr>
            </a:lvl2pPr>
            <a:lvl3pPr>
              <a:buClr>
                <a:schemeClr val="accent2"/>
              </a:buClr>
              <a:defRPr>
                <a:solidFill>
                  <a:schemeClr val="tx1"/>
                </a:solidFill>
              </a:defRPr>
            </a:lvl3pPr>
            <a:lvl4pPr>
              <a:buClr>
                <a:schemeClr val="accent2"/>
              </a:buClr>
              <a:defRPr>
                <a:solidFill>
                  <a:schemeClr val="tx1"/>
                </a:solidFill>
              </a:defRPr>
            </a:lvl4pPr>
            <a:lvl5pPr>
              <a:buClr>
                <a:schemeClr val="accent2"/>
              </a:buClr>
              <a:defRPr>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8162645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Content with Caption">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solidFill>
                  <a:schemeClr val="accent6"/>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4" name="Content Placeholder 2">
            <a:extLst>
              <a:ext uri="{FF2B5EF4-FFF2-40B4-BE49-F238E27FC236}">
                <a16:creationId xmlns:a16="http://schemas.microsoft.com/office/drawing/2014/main" id="{C9A1E80C-1A76-4D3E-92A1-846866867DE1}"/>
              </a:ext>
            </a:extLst>
          </p:cNvPr>
          <p:cNvSpPr>
            <a:spLocks noGrp="1"/>
          </p:cNvSpPr>
          <p:nvPr>
            <p:ph idx="1"/>
          </p:nvPr>
        </p:nvSpPr>
        <p:spPr>
          <a:xfrm>
            <a:off x="6161316" y="2290713"/>
            <a:ext cx="5803672" cy="4341862"/>
          </a:xfrm>
          <a:prstGeom prst="rect">
            <a:avLst/>
          </a:prstGeom>
        </p:spPr>
        <p:txBody>
          <a:bodyPr/>
          <a:lstStyle>
            <a:lvl1pPr>
              <a:buClr>
                <a:schemeClr val="accent2"/>
              </a:buClr>
              <a:defRPr sz="2400"/>
            </a:lvl1pPr>
            <a:lvl2pPr>
              <a:buClr>
                <a:schemeClr val="accent2"/>
              </a:buClr>
              <a:defRPr sz="2000"/>
            </a:lvl2pPr>
            <a:lvl3pPr>
              <a:buClr>
                <a:schemeClr val="accent2"/>
              </a:buClr>
              <a:defRPr sz="1800"/>
            </a:lvl3pPr>
            <a:lvl4pPr>
              <a:buClr>
                <a:schemeClr val="accent2"/>
              </a:buClr>
              <a:defRPr sz="1600"/>
            </a:lvl4pPr>
            <a:lvl5pPr>
              <a:buClr>
                <a:schemeClr val="accent2"/>
              </a:buClr>
              <a:defRPr sz="16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3303783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F32C8C7-5C6C-400B-AEC0-4D8178161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b="0" cap="all" spc="150" baseline="0">
                <a:solidFill>
                  <a:schemeClr val="bg2">
                    <a:lumMod val="50000"/>
                  </a:schemeClr>
                </a:solidFill>
                <a:latin typeface="Univers Light" panose="020B0403020202020204" pitchFamily="34" charset="0"/>
              </a:defRPr>
            </a:lvl1pPr>
          </a:lstStyle>
          <a:p>
            <a:r>
              <a:rPr lang="en-US" dirty="0"/>
              <a:t>8/05/20XX</a:t>
            </a:r>
          </a:p>
        </p:txBody>
      </p:sp>
      <p:sp>
        <p:nvSpPr>
          <p:cNvPr id="5" name="Footer Placeholder 4">
            <a:extLst>
              <a:ext uri="{FF2B5EF4-FFF2-40B4-BE49-F238E27FC236}">
                <a16:creationId xmlns:a16="http://schemas.microsoft.com/office/drawing/2014/main" id="{4B7105D6-7B52-4B7D-9473-BCD571A93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b="0" cap="all" spc="150" baseline="0">
                <a:solidFill>
                  <a:schemeClr val="bg2">
                    <a:lumMod val="50000"/>
                  </a:schemeClr>
                </a:solidFill>
                <a:latin typeface="Univers Light" panose="020B0403020202020204" pitchFamily="34" charset="0"/>
              </a:defRPr>
            </a:lvl1pPr>
          </a:lstStyle>
          <a:p>
            <a:r>
              <a:rPr lang="en-US" dirty="0"/>
              <a:t>Conference Presentation</a:t>
            </a:r>
          </a:p>
        </p:txBody>
      </p:sp>
      <p:sp>
        <p:nvSpPr>
          <p:cNvPr id="6" name="Slide Number Placeholder 5">
            <a:extLst>
              <a:ext uri="{FF2B5EF4-FFF2-40B4-BE49-F238E27FC236}">
                <a16:creationId xmlns:a16="http://schemas.microsoft.com/office/drawing/2014/main" id="{B13EAA0A-7090-4FA3-AD1C-CD45704040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b="0" spc="150" baseline="0">
                <a:solidFill>
                  <a:schemeClr val="bg2">
                    <a:lumMod val="50000"/>
                  </a:schemeClr>
                </a:solidFill>
                <a:latin typeface="Univers Light" panose="020B0403020202020204" pitchFamily="34" charset="0"/>
              </a:defRPr>
            </a:lvl1pPr>
          </a:lstStyle>
          <a:p>
            <a:fld id="{18D65601-5AE2-46FC-B138-694DDD2B510D}" type="slidenum">
              <a:rPr lang="en-US" smtClean="0"/>
              <a:pPr/>
              <a:t>‹#›</a:t>
            </a:fld>
            <a:endParaRPr lang="en-US" dirty="0"/>
          </a:p>
        </p:txBody>
      </p:sp>
      <p:sp>
        <p:nvSpPr>
          <p:cNvPr id="7" name="TextBox 6">
            <a:extLst>
              <a:ext uri="{FF2B5EF4-FFF2-40B4-BE49-F238E27FC236}">
                <a16:creationId xmlns:a16="http://schemas.microsoft.com/office/drawing/2014/main" id="{084DCE26-8B90-4B2C-883A-D5FFC365BF8A}"/>
              </a:ext>
            </a:extLst>
          </p:cNvPr>
          <p:cNvSpPr txBox="1"/>
          <p:nvPr userDrawn="1"/>
        </p:nvSpPr>
        <p:spPr>
          <a:xfrm>
            <a:off x="5637320" y="2974019"/>
            <a:ext cx="914400" cy="914400"/>
          </a:xfrm>
          <a:prstGeom prst="rect">
            <a:avLst/>
          </a:prstGeom>
          <a:noFill/>
        </p:spPr>
        <p:txBody>
          <a:bodyPr wrap="square" rtlCol="0">
            <a:spAutoFit/>
          </a:bodyPr>
          <a:lstStyle/>
          <a:p>
            <a:endParaRPr lang="en-US" dirty="0"/>
          </a:p>
        </p:txBody>
      </p:sp>
    </p:spTree>
    <p:extLst>
      <p:ext uri="{BB962C8B-B14F-4D97-AF65-F5344CB8AC3E}">
        <p14:creationId xmlns:p14="http://schemas.microsoft.com/office/powerpoint/2010/main" val="7374338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6.xml"/><Relationship Id="rId5" Type="http://schemas.openxmlformats.org/officeDocument/2006/relationships/image" Target="../media/image6.sv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5.xml"/><Relationship Id="rId1" Type="http://schemas.openxmlformats.org/officeDocument/2006/relationships/video" Target="https://www.youtube.com/embed/Gy-7lJeTcTs?start=3&amp;feature=oembed" TargetMode="External"/><Relationship Id="rId5" Type="http://schemas.openxmlformats.org/officeDocument/2006/relationships/image" Target="../media/image12.jpeg"/><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12.xml"/><Relationship Id="rId1" Type="http://schemas.openxmlformats.org/officeDocument/2006/relationships/video" Target="https://www.youtube.com/embed/d1jOwD-CTLI?feature=oembed" TargetMode="External"/><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10.xml"/><Relationship Id="rId1" Type="http://schemas.openxmlformats.org/officeDocument/2006/relationships/video" Target="https://www.youtube.com/embed/F2k018hctZQ?feature=oembed" TargetMode="External"/><Relationship Id="rId4" Type="http://schemas.openxmlformats.org/officeDocument/2006/relationships/image" Target="../media/image23.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slideLayout" Target="../slideLayouts/slideLayout12.xml"/><Relationship Id="rId1" Type="http://schemas.openxmlformats.org/officeDocument/2006/relationships/video" Target="https://www.youtube.com/embed/giPVQMmeVgw?feature=oembed" TargetMode="External"/><Relationship Id="rId4" Type="http://schemas.openxmlformats.org/officeDocument/2006/relationships/image" Target="../media/image27.jpeg"/></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F9B274D2-774F-4C24-A448-1EFB461A95EA}"/>
              </a:ext>
            </a:extLst>
          </p:cNvPr>
          <p:cNvSpPr>
            <a:spLocks noGrp="1"/>
          </p:cNvSpPr>
          <p:nvPr>
            <p:ph type="title"/>
          </p:nvPr>
        </p:nvSpPr>
        <p:spPr>
          <a:xfrm>
            <a:off x="995204" y="4502989"/>
            <a:ext cx="7890003" cy="2214113"/>
          </a:xfrm>
        </p:spPr>
        <p:txBody>
          <a:bodyPr/>
          <a:lstStyle/>
          <a:p>
            <a:pPr algn="ctr"/>
            <a:r>
              <a:rPr lang="en-US" dirty="0"/>
              <a:t>Leadership Styles </a:t>
            </a:r>
            <a:br>
              <a:rPr lang="en-US" dirty="0"/>
            </a:br>
            <a:r>
              <a:rPr lang="en-US" dirty="0"/>
              <a:t>&amp; </a:t>
            </a:r>
            <a:br>
              <a:rPr lang="en-US" dirty="0"/>
            </a:br>
            <a:r>
              <a:rPr lang="en-US" dirty="0"/>
              <a:t>Management Practice</a:t>
            </a:r>
          </a:p>
        </p:txBody>
      </p:sp>
      <p:pic>
        <p:nvPicPr>
          <p:cNvPr id="74" name="Picture Placeholder 73" descr="A picture of three chairs against the wall">
            <a:extLst>
              <a:ext uri="{FF2B5EF4-FFF2-40B4-BE49-F238E27FC236}">
                <a16:creationId xmlns:a16="http://schemas.microsoft.com/office/drawing/2014/main" id="{70E8AD59-4DDD-4E2E-A6CA-FF1DE5BD8A44}"/>
              </a:ext>
            </a:extLst>
          </p:cNvPr>
          <p:cNvPicPr>
            <a:picLocks noGrp="1" noChangeAspect="1"/>
          </p:cNvPicPr>
          <p:nvPr>
            <p:ph type="pic" sz="quarter" idx="10"/>
          </p:nvPr>
        </p:nvPicPr>
        <p:blipFill rotWithShape="1">
          <a:blip r:embed="rId2" cstate="print">
            <a:extLst>
              <a:ext uri="{28A0092B-C50C-407E-A947-70E740481C1C}">
                <a14:useLocalDpi xmlns:a14="http://schemas.microsoft.com/office/drawing/2010/main"/>
              </a:ext>
            </a:extLst>
          </a:blip>
          <a:srcRect/>
          <a:stretch/>
        </p:blipFill>
        <p:spPr>
          <a:xfrm>
            <a:off x="2476500" y="622103"/>
            <a:ext cx="9715500" cy="3720928"/>
          </a:xfrm>
        </p:spPr>
      </p:pic>
      <p:sp>
        <p:nvSpPr>
          <p:cNvPr id="36" name="Text Placeholder 35">
            <a:extLst>
              <a:ext uri="{FF2B5EF4-FFF2-40B4-BE49-F238E27FC236}">
                <a16:creationId xmlns:a16="http://schemas.microsoft.com/office/drawing/2014/main" id="{AEEB6582-6001-4276-8F87-1470B6FA1488}"/>
              </a:ext>
            </a:extLst>
          </p:cNvPr>
          <p:cNvSpPr>
            <a:spLocks noGrp="1"/>
          </p:cNvSpPr>
          <p:nvPr>
            <p:ph type="body" sz="quarter" idx="13"/>
          </p:nvPr>
        </p:nvSpPr>
        <p:spPr>
          <a:xfrm>
            <a:off x="9299663" y="5791178"/>
            <a:ext cx="2459114" cy="685429"/>
          </a:xfrm>
        </p:spPr>
        <p:txBody>
          <a:bodyPr/>
          <a:lstStyle/>
          <a:p>
            <a:pPr algn="ctr"/>
            <a:r>
              <a:rPr lang="en-US" b="1" dirty="0"/>
              <a:t>Davina Evans</a:t>
            </a:r>
          </a:p>
        </p:txBody>
      </p:sp>
    </p:spTree>
    <p:extLst>
      <p:ext uri="{BB962C8B-B14F-4D97-AF65-F5344CB8AC3E}">
        <p14:creationId xmlns:p14="http://schemas.microsoft.com/office/powerpoint/2010/main" val="1401199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8" name="Picture Placeholder 117" descr="Woman in yellow sweater">
            <a:extLst>
              <a:ext uri="{FF2B5EF4-FFF2-40B4-BE49-F238E27FC236}">
                <a16:creationId xmlns:a16="http://schemas.microsoft.com/office/drawing/2014/main" id="{60DBABF2-8CCB-48D8-AFE6-06039507FDF4}"/>
              </a:ext>
            </a:extLst>
          </p:cNvPr>
          <p:cNvPicPr>
            <a:picLocks noGrp="1" noChangeAspect="1"/>
          </p:cNvPicPr>
          <p:nvPr>
            <p:ph type="pic" sz="quarter" idx="13"/>
          </p:nvPr>
        </p:nvPicPr>
        <p:blipFill rotWithShape="1">
          <a:blip r:embed="rId2" cstate="print">
            <a:extLst>
              <a:ext uri="{28A0092B-C50C-407E-A947-70E740481C1C}">
                <a14:useLocalDpi xmlns:a14="http://schemas.microsoft.com/office/drawing/2010/main"/>
              </a:ext>
            </a:extLst>
          </a:blip>
          <a:srcRect/>
          <a:stretch/>
        </p:blipFill>
        <p:spPr>
          <a:xfrm>
            <a:off x="0" y="-184030"/>
            <a:ext cx="12192000" cy="6858000"/>
          </a:xfrm>
        </p:spPr>
      </p:pic>
      <p:sp>
        <p:nvSpPr>
          <p:cNvPr id="13" name="Rectangle 12">
            <a:extLst>
              <a:ext uri="{FF2B5EF4-FFF2-40B4-BE49-F238E27FC236}">
                <a16:creationId xmlns:a16="http://schemas.microsoft.com/office/drawing/2014/main" id="{F7B7E5B3-F6B1-4A5C-A942-9728FEC5764C}"/>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2" name="Straight Connector 21">
            <a:extLst>
              <a:ext uri="{FF2B5EF4-FFF2-40B4-BE49-F238E27FC236}">
                <a16:creationId xmlns:a16="http://schemas.microsoft.com/office/drawing/2014/main" id="{11C0FA35-FBFE-4B23-B0D5-ECBC4C90532E}"/>
              </a:ext>
              <a:ext uri="{C183D7F6-B498-43B3-948B-1728B52AA6E4}">
                <adec:decorative xmlns:adec="http://schemas.microsoft.com/office/drawing/2017/decorative" val="1"/>
              </a:ext>
            </a:extLst>
          </p:cNvPr>
          <p:cNvCxnSpPr>
            <a:cxnSpLocks/>
          </p:cNvCxnSpPr>
          <p:nvPr/>
        </p:nvCxnSpPr>
        <p:spPr>
          <a:xfrm>
            <a:off x="1389360" y="0"/>
            <a:ext cx="0" cy="1713387"/>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Freeform: Shape 9" descr="Woman in yellow sweater">
            <a:extLst>
              <a:ext uri="{FF2B5EF4-FFF2-40B4-BE49-F238E27FC236}">
                <a16:creationId xmlns:a16="http://schemas.microsoft.com/office/drawing/2014/main" id="{DF86A9A9-A7D9-41CC-88B0-542857E36DAE}"/>
              </a:ext>
            </a:extLst>
          </p:cNvPr>
          <p:cNvSpPr/>
          <p:nvPr/>
        </p:nvSpPr>
        <p:spPr>
          <a:xfrm>
            <a:off x="5680347" y="-183616"/>
            <a:ext cx="5086350" cy="6857586"/>
          </a:xfrm>
          <a:custGeom>
            <a:avLst/>
            <a:gdLst>
              <a:gd name="connsiteX0" fmla="*/ 1447800 w 5086350"/>
              <a:gd name="connsiteY0" fmla="*/ 0 h 6877050"/>
              <a:gd name="connsiteX1" fmla="*/ 1209675 w 5086350"/>
              <a:gd name="connsiteY1" fmla="*/ 266700 h 6877050"/>
              <a:gd name="connsiteX2" fmla="*/ 933450 w 5086350"/>
              <a:gd name="connsiteY2" fmla="*/ 762000 h 6877050"/>
              <a:gd name="connsiteX3" fmla="*/ 742950 w 5086350"/>
              <a:gd name="connsiteY3" fmla="*/ 1038225 h 6877050"/>
              <a:gd name="connsiteX4" fmla="*/ 457200 w 5086350"/>
              <a:gd name="connsiteY4" fmla="*/ 1476375 h 6877050"/>
              <a:gd name="connsiteX5" fmla="*/ 419100 w 5086350"/>
              <a:gd name="connsiteY5" fmla="*/ 2057400 h 6877050"/>
              <a:gd name="connsiteX6" fmla="*/ 523875 w 5086350"/>
              <a:gd name="connsiteY6" fmla="*/ 2333625 h 6877050"/>
              <a:gd name="connsiteX7" fmla="*/ 609600 w 5086350"/>
              <a:gd name="connsiteY7" fmla="*/ 2419350 h 6877050"/>
              <a:gd name="connsiteX8" fmla="*/ 628650 w 5086350"/>
              <a:gd name="connsiteY8" fmla="*/ 3000375 h 6877050"/>
              <a:gd name="connsiteX9" fmla="*/ 561975 w 5086350"/>
              <a:gd name="connsiteY9" fmla="*/ 3381375 h 6877050"/>
              <a:gd name="connsiteX10" fmla="*/ 304800 w 5086350"/>
              <a:gd name="connsiteY10" fmla="*/ 3733800 h 6877050"/>
              <a:gd name="connsiteX11" fmla="*/ 200025 w 5086350"/>
              <a:gd name="connsiteY11" fmla="*/ 3981450 h 6877050"/>
              <a:gd name="connsiteX12" fmla="*/ 152400 w 5086350"/>
              <a:gd name="connsiteY12" fmla="*/ 4867275 h 6877050"/>
              <a:gd name="connsiteX13" fmla="*/ 0 w 5086350"/>
              <a:gd name="connsiteY13" fmla="*/ 5114925 h 6877050"/>
              <a:gd name="connsiteX14" fmla="*/ 190500 w 5086350"/>
              <a:gd name="connsiteY14" fmla="*/ 5095875 h 6877050"/>
              <a:gd name="connsiteX15" fmla="*/ 228600 w 5086350"/>
              <a:gd name="connsiteY15" fmla="*/ 5657850 h 6877050"/>
              <a:gd name="connsiteX16" fmla="*/ 333375 w 5086350"/>
              <a:gd name="connsiteY16" fmla="*/ 6076950 h 6877050"/>
              <a:gd name="connsiteX17" fmla="*/ 609600 w 5086350"/>
              <a:gd name="connsiteY17" fmla="*/ 6800850 h 6877050"/>
              <a:gd name="connsiteX18" fmla="*/ 638175 w 5086350"/>
              <a:gd name="connsiteY18" fmla="*/ 6877050 h 6877050"/>
              <a:gd name="connsiteX19" fmla="*/ 5019675 w 5086350"/>
              <a:gd name="connsiteY19" fmla="*/ 6877050 h 6877050"/>
              <a:gd name="connsiteX20" fmla="*/ 4886325 w 5086350"/>
              <a:gd name="connsiteY20" fmla="*/ 6677025 h 6877050"/>
              <a:gd name="connsiteX21" fmla="*/ 4848225 w 5086350"/>
              <a:gd name="connsiteY21" fmla="*/ 6591300 h 6877050"/>
              <a:gd name="connsiteX22" fmla="*/ 4848225 w 5086350"/>
              <a:gd name="connsiteY22" fmla="*/ 6543675 h 6877050"/>
              <a:gd name="connsiteX23" fmla="*/ 4848225 w 5086350"/>
              <a:gd name="connsiteY23" fmla="*/ 6496050 h 6877050"/>
              <a:gd name="connsiteX24" fmla="*/ 4943475 w 5086350"/>
              <a:gd name="connsiteY24" fmla="*/ 6391275 h 6877050"/>
              <a:gd name="connsiteX25" fmla="*/ 5038725 w 5086350"/>
              <a:gd name="connsiteY25" fmla="*/ 6219825 h 6877050"/>
              <a:gd name="connsiteX26" fmla="*/ 5086350 w 5086350"/>
              <a:gd name="connsiteY26" fmla="*/ 6067425 h 6877050"/>
              <a:gd name="connsiteX27" fmla="*/ 5086350 w 5086350"/>
              <a:gd name="connsiteY27" fmla="*/ 5543550 h 6877050"/>
              <a:gd name="connsiteX28" fmla="*/ 5067300 w 5086350"/>
              <a:gd name="connsiteY28" fmla="*/ 5124450 h 6877050"/>
              <a:gd name="connsiteX29" fmla="*/ 4972050 w 5086350"/>
              <a:gd name="connsiteY29" fmla="*/ 4572000 h 6877050"/>
              <a:gd name="connsiteX30" fmla="*/ 4819650 w 5086350"/>
              <a:gd name="connsiteY30" fmla="*/ 4048125 h 6877050"/>
              <a:gd name="connsiteX31" fmla="*/ 4733925 w 5086350"/>
              <a:gd name="connsiteY31" fmla="*/ 3914775 h 6877050"/>
              <a:gd name="connsiteX32" fmla="*/ 4638675 w 5086350"/>
              <a:gd name="connsiteY32" fmla="*/ 3657600 h 6877050"/>
              <a:gd name="connsiteX33" fmla="*/ 4524375 w 5086350"/>
              <a:gd name="connsiteY33" fmla="*/ 3209925 h 6877050"/>
              <a:gd name="connsiteX34" fmla="*/ 4410075 w 5086350"/>
              <a:gd name="connsiteY34" fmla="*/ 2867025 h 6877050"/>
              <a:gd name="connsiteX35" fmla="*/ 4276725 w 5086350"/>
              <a:gd name="connsiteY35" fmla="*/ 2667000 h 6877050"/>
              <a:gd name="connsiteX36" fmla="*/ 4105275 w 5086350"/>
              <a:gd name="connsiteY36" fmla="*/ 2466975 h 6877050"/>
              <a:gd name="connsiteX37" fmla="*/ 3648075 w 5086350"/>
              <a:gd name="connsiteY37" fmla="*/ 2505075 h 6877050"/>
              <a:gd name="connsiteX38" fmla="*/ 3505200 w 5086350"/>
              <a:gd name="connsiteY38" fmla="*/ 2371725 h 6877050"/>
              <a:gd name="connsiteX39" fmla="*/ 3257550 w 5086350"/>
              <a:gd name="connsiteY39" fmla="*/ 1466850 h 6877050"/>
              <a:gd name="connsiteX40" fmla="*/ 3028950 w 5086350"/>
              <a:gd name="connsiteY40" fmla="*/ 790575 h 6877050"/>
              <a:gd name="connsiteX41" fmla="*/ 3028950 w 5086350"/>
              <a:gd name="connsiteY41" fmla="*/ 714375 h 6877050"/>
              <a:gd name="connsiteX42" fmla="*/ 3009900 w 5086350"/>
              <a:gd name="connsiteY42" fmla="*/ 647700 h 6877050"/>
              <a:gd name="connsiteX43" fmla="*/ 2990850 w 5086350"/>
              <a:gd name="connsiteY43" fmla="*/ 542925 h 6877050"/>
              <a:gd name="connsiteX44" fmla="*/ 2819400 w 5086350"/>
              <a:gd name="connsiteY44" fmla="*/ 257175 h 6877050"/>
              <a:gd name="connsiteX45" fmla="*/ 2552700 w 5086350"/>
              <a:gd name="connsiteY45" fmla="*/ 9525 h 6877050"/>
              <a:gd name="connsiteX46" fmla="*/ 1447800 w 5086350"/>
              <a:gd name="connsiteY46" fmla="*/ 0 h 6877050"/>
              <a:gd name="connsiteX0" fmla="*/ 1447800 w 5086350"/>
              <a:gd name="connsiteY0" fmla="*/ 0 h 6877050"/>
              <a:gd name="connsiteX1" fmla="*/ 1209675 w 5086350"/>
              <a:gd name="connsiteY1" fmla="*/ 266700 h 6877050"/>
              <a:gd name="connsiteX2" fmla="*/ 933450 w 5086350"/>
              <a:gd name="connsiteY2" fmla="*/ 762000 h 6877050"/>
              <a:gd name="connsiteX3" fmla="*/ 742950 w 5086350"/>
              <a:gd name="connsiteY3" fmla="*/ 1038225 h 6877050"/>
              <a:gd name="connsiteX4" fmla="*/ 457200 w 5086350"/>
              <a:gd name="connsiteY4" fmla="*/ 1476375 h 6877050"/>
              <a:gd name="connsiteX5" fmla="*/ 419100 w 5086350"/>
              <a:gd name="connsiteY5" fmla="*/ 2057400 h 6877050"/>
              <a:gd name="connsiteX6" fmla="*/ 523875 w 5086350"/>
              <a:gd name="connsiteY6" fmla="*/ 2333625 h 6877050"/>
              <a:gd name="connsiteX7" fmla="*/ 609600 w 5086350"/>
              <a:gd name="connsiteY7" fmla="*/ 2419350 h 6877050"/>
              <a:gd name="connsiteX8" fmla="*/ 628650 w 5086350"/>
              <a:gd name="connsiteY8" fmla="*/ 3000375 h 6877050"/>
              <a:gd name="connsiteX9" fmla="*/ 561975 w 5086350"/>
              <a:gd name="connsiteY9" fmla="*/ 3381375 h 6877050"/>
              <a:gd name="connsiteX10" fmla="*/ 304800 w 5086350"/>
              <a:gd name="connsiteY10" fmla="*/ 3733800 h 6877050"/>
              <a:gd name="connsiteX11" fmla="*/ 200025 w 5086350"/>
              <a:gd name="connsiteY11" fmla="*/ 3981450 h 6877050"/>
              <a:gd name="connsiteX12" fmla="*/ 152400 w 5086350"/>
              <a:gd name="connsiteY12" fmla="*/ 4867275 h 6877050"/>
              <a:gd name="connsiteX13" fmla="*/ 0 w 5086350"/>
              <a:gd name="connsiteY13" fmla="*/ 5114925 h 6877050"/>
              <a:gd name="connsiteX14" fmla="*/ 190500 w 5086350"/>
              <a:gd name="connsiteY14" fmla="*/ 5095875 h 6877050"/>
              <a:gd name="connsiteX15" fmla="*/ 228600 w 5086350"/>
              <a:gd name="connsiteY15" fmla="*/ 5657850 h 6877050"/>
              <a:gd name="connsiteX16" fmla="*/ 333375 w 5086350"/>
              <a:gd name="connsiteY16" fmla="*/ 6076950 h 6877050"/>
              <a:gd name="connsiteX17" fmla="*/ 609600 w 5086350"/>
              <a:gd name="connsiteY17" fmla="*/ 6800850 h 6877050"/>
              <a:gd name="connsiteX18" fmla="*/ 638175 w 5086350"/>
              <a:gd name="connsiteY18" fmla="*/ 6877050 h 6877050"/>
              <a:gd name="connsiteX19" fmla="*/ 5019675 w 5086350"/>
              <a:gd name="connsiteY19" fmla="*/ 6877050 h 6877050"/>
              <a:gd name="connsiteX20" fmla="*/ 4886325 w 5086350"/>
              <a:gd name="connsiteY20" fmla="*/ 6677025 h 6877050"/>
              <a:gd name="connsiteX21" fmla="*/ 4848225 w 5086350"/>
              <a:gd name="connsiteY21" fmla="*/ 6591300 h 6877050"/>
              <a:gd name="connsiteX22" fmla="*/ 4848225 w 5086350"/>
              <a:gd name="connsiteY22" fmla="*/ 6543675 h 6877050"/>
              <a:gd name="connsiteX23" fmla="*/ 4848225 w 5086350"/>
              <a:gd name="connsiteY23" fmla="*/ 6496050 h 6877050"/>
              <a:gd name="connsiteX24" fmla="*/ 4943475 w 5086350"/>
              <a:gd name="connsiteY24" fmla="*/ 6391275 h 6877050"/>
              <a:gd name="connsiteX25" fmla="*/ 5038725 w 5086350"/>
              <a:gd name="connsiteY25" fmla="*/ 6219825 h 6877050"/>
              <a:gd name="connsiteX26" fmla="*/ 5086350 w 5086350"/>
              <a:gd name="connsiteY26" fmla="*/ 6067425 h 6877050"/>
              <a:gd name="connsiteX27" fmla="*/ 5086350 w 5086350"/>
              <a:gd name="connsiteY27" fmla="*/ 5543550 h 6877050"/>
              <a:gd name="connsiteX28" fmla="*/ 5067300 w 5086350"/>
              <a:gd name="connsiteY28" fmla="*/ 5124450 h 6877050"/>
              <a:gd name="connsiteX29" fmla="*/ 4972050 w 5086350"/>
              <a:gd name="connsiteY29" fmla="*/ 4572000 h 6877050"/>
              <a:gd name="connsiteX30" fmla="*/ 4819650 w 5086350"/>
              <a:gd name="connsiteY30" fmla="*/ 4048125 h 6877050"/>
              <a:gd name="connsiteX31" fmla="*/ 4733925 w 5086350"/>
              <a:gd name="connsiteY31" fmla="*/ 3914775 h 6877050"/>
              <a:gd name="connsiteX32" fmla="*/ 4638675 w 5086350"/>
              <a:gd name="connsiteY32" fmla="*/ 3657600 h 6877050"/>
              <a:gd name="connsiteX33" fmla="*/ 4524375 w 5086350"/>
              <a:gd name="connsiteY33" fmla="*/ 3209925 h 6877050"/>
              <a:gd name="connsiteX34" fmla="*/ 4410075 w 5086350"/>
              <a:gd name="connsiteY34" fmla="*/ 2867025 h 6877050"/>
              <a:gd name="connsiteX35" fmla="*/ 4276725 w 5086350"/>
              <a:gd name="connsiteY35" fmla="*/ 2667000 h 6877050"/>
              <a:gd name="connsiteX36" fmla="*/ 4105275 w 5086350"/>
              <a:gd name="connsiteY36" fmla="*/ 2466975 h 6877050"/>
              <a:gd name="connsiteX37" fmla="*/ 3648075 w 5086350"/>
              <a:gd name="connsiteY37" fmla="*/ 2505075 h 6877050"/>
              <a:gd name="connsiteX38" fmla="*/ 3505200 w 5086350"/>
              <a:gd name="connsiteY38" fmla="*/ 2371725 h 6877050"/>
              <a:gd name="connsiteX39" fmla="*/ 3257550 w 5086350"/>
              <a:gd name="connsiteY39" fmla="*/ 1466850 h 6877050"/>
              <a:gd name="connsiteX40" fmla="*/ 3028950 w 5086350"/>
              <a:gd name="connsiteY40" fmla="*/ 790575 h 6877050"/>
              <a:gd name="connsiteX41" fmla="*/ 3028950 w 5086350"/>
              <a:gd name="connsiteY41" fmla="*/ 714375 h 6877050"/>
              <a:gd name="connsiteX42" fmla="*/ 3009900 w 5086350"/>
              <a:gd name="connsiteY42" fmla="*/ 647700 h 6877050"/>
              <a:gd name="connsiteX43" fmla="*/ 2961636 w 5086350"/>
              <a:gd name="connsiteY43" fmla="*/ 575061 h 6877050"/>
              <a:gd name="connsiteX44" fmla="*/ 2819400 w 5086350"/>
              <a:gd name="connsiteY44" fmla="*/ 257175 h 6877050"/>
              <a:gd name="connsiteX45" fmla="*/ 2552700 w 5086350"/>
              <a:gd name="connsiteY45" fmla="*/ 9525 h 6877050"/>
              <a:gd name="connsiteX46" fmla="*/ 1447800 w 5086350"/>
              <a:gd name="connsiteY46" fmla="*/ 0 h 6877050"/>
              <a:gd name="connsiteX0" fmla="*/ 1447800 w 5086350"/>
              <a:gd name="connsiteY0" fmla="*/ 0 h 6877050"/>
              <a:gd name="connsiteX1" fmla="*/ 1209675 w 5086350"/>
              <a:gd name="connsiteY1" fmla="*/ 266700 h 6877050"/>
              <a:gd name="connsiteX2" fmla="*/ 933450 w 5086350"/>
              <a:gd name="connsiteY2" fmla="*/ 762000 h 6877050"/>
              <a:gd name="connsiteX3" fmla="*/ 742950 w 5086350"/>
              <a:gd name="connsiteY3" fmla="*/ 1038225 h 6877050"/>
              <a:gd name="connsiteX4" fmla="*/ 457200 w 5086350"/>
              <a:gd name="connsiteY4" fmla="*/ 1476375 h 6877050"/>
              <a:gd name="connsiteX5" fmla="*/ 419100 w 5086350"/>
              <a:gd name="connsiteY5" fmla="*/ 2057400 h 6877050"/>
              <a:gd name="connsiteX6" fmla="*/ 523875 w 5086350"/>
              <a:gd name="connsiteY6" fmla="*/ 2333625 h 6877050"/>
              <a:gd name="connsiteX7" fmla="*/ 609600 w 5086350"/>
              <a:gd name="connsiteY7" fmla="*/ 2419350 h 6877050"/>
              <a:gd name="connsiteX8" fmla="*/ 628650 w 5086350"/>
              <a:gd name="connsiteY8" fmla="*/ 3000375 h 6877050"/>
              <a:gd name="connsiteX9" fmla="*/ 561975 w 5086350"/>
              <a:gd name="connsiteY9" fmla="*/ 3381375 h 6877050"/>
              <a:gd name="connsiteX10" fmla="*/ 304800 w 5086350"/>
              <a:gd name="connsiteY10" fmla="*/ 3733800 h 6877050"/>
              <a:gd name="connsiteX11" fmla="*/ 200025 w 5086350"/>
              <a:gd name="connsiteY11" fmla="*/ 3981450 h 6877050"/>
              <a:gd name="connsiteX12" fmla="*/ 152400 w 5086350"/>
              <a:gd name="connsiteY12" fmla="*/ 4867275 h 6877050"/>
              <a:gd name="connsiteX13" fmla="*/ 0 w 5086350"/>
              <a:gd name="connsiteY13" fmla="*/ 5114925 h 6877050"/>
              <a:gd name="connsiteX14" fmla="*/ 190500 w 5086350"/>
              <a:gd name="connsiteY14" fmla="*/ 5095875 h 6877050"/>
              <a:gd name="connsiteX15" fmla="*/ 228600 w 5086350"/>
              <a:gd name="connsiteY15" fmla="*/ 5657850 h 6877050"/>
              <a:gd name="connsiteX16" fmla="*/ 333375 w 5086350"/>
              <a:gd name="connsiteY16" fmla="*/ 6076950 h 6877050"/>
              <a:gd name="connsiteX17" fmla="*/ 609600 w 5086350"/>
              <a:gd name="connsiteY17" fmla="*/ 6800850 h 6877050"/>
              <a:gd name="connsiteX18" fmla="*/ 638175 w 5086350"/>
              <a:gd name="connsiteY18" fmla="*/ 6877050 h 6877050"/>
              <a:gd name="connsiteX19" fmla="*/ 5019675 w 5086350"/>
              <a:gd name="connsiteY19" fmla="*/ 6877050 h 6877050"/>
              <a:gd name="connsiteX20" fmla="*/ 4886325 w 5086350"/>
              <a:gd name="connsiteY20" fmla="*/ 6677025 h 6877050"/>
              <a:gd name="connsiteX21" fmla="*/ 4848225 w 5086350"/>
              <a:gd name="connsiteY21" fmla="*/ 6591300 h 6877050"/>
              <a:gd name="connsiteX22" fmla="*/ 4848225 w 5086350"/>
              <a:gd name="connsiteY22" fmla="*/ 6543675 h 6877050"/>
              <a:gd name="connsiteX23" fmla="*/ 4848225 w 5086350"/>
              <a:gd name="connsiteY23" fmla="*/ 6496050 h 6877050"/>
              <a:gd name="connsiteX24" fmla="*/ 4943475 w 5086350"/>
              <a:gd name="connsiteY24" fmla="*/ 6391275 h 6877050"/>
              <a:gd name="connsiteX25" fmla="*/ 5038725 w 5086350"/>
              <a:gd name="connsiteY25" fmla="*/ 6219825 h 6877050"/>
              <a:gd name="connsiteX26" fmla="*/ 5086350 w 5086350"/>
              <a:gd name="connsiteY26" fmla="*/ 6067425 h 6877050"/>
              <a:gd name="connsiteX27" fmla="*/ 5086350 w 5086350"/>
              <a:gd name="connsiteY27" fmla="*/ 5543550 h 6877050"/>
              <a:gd name="connsiteX28" fmla="*/ 5067300 w 5086350"/>
              <a:gd name="connsiteY28" fmla="*/ 5124450 h 6877050"/>
              <a:gd name="connsiteX29" fmla="*/ 4972050 w 5086350"/>
              <a:gd name="connsiteY29" fmla="*/ 4572000 h 6877050"/>
              <a:gd name="connsiteX30" fmla="*/ 4819650 w 5086350"/>
              <a:gd name="connsiteY30" fmla="*/ 4048125 h 6877050"/>
              <a:gd name="connsiteX31" fmla="*/ 4733925 w 5086350"/>
              <a:gd name="connsiteY31" fmla="*/ 3914775 h 6877050"/>
              <a:gd name="connsiteX32" fmla="*/ 4638675 w 5086350"/>
              <a:gd name="connsiteY32" fmla="*/ 3657600 h 6877050"/>
              <a:gd name="connsiteX33" fmla="*/ 4524375 w 5086350"/>
              <a:gd name="connsiteY33" fmla="*/ 3209925 h 6877050"/>
              <a:gd name="connsiteX34" fmla="*/ 4410075 w 5086350"/>
              <a:gd name="connsiteY34" fmla="*/ 2867025 h 6877050"/>
              <a:gd name="connsiteX35" fmla="*/ 4276725 w 5086350"/>
              <a:gd name="connsiteY35" fmla="*/ 2667000 h 6877050"/>
              <a:gd name="connsiteX36" fmla="*/ 4105275 w 5086350"/>
              <a:gd name="connsiteY36" fmla="*/ 2466975 h 6877050"/>
              <a:gd name="connsiteX37" fmla="*/ 3648075 w 5086350"/>
              <a:gd name="connsiteY37" fmla="*/ 2505075 h 6877050"/>
              <a:gd name="connsiteX38" fmla="*/ 3505200 w 5086350"/>
              <a:gd name="connsiteY38" fmla="*/ 2371725 h 6877050"/>
              <a:gd name="connsiteX39" fmla="*/ 3257550 w 5086350"/>
              <a:gd name="connsiteY39" fmla="*/ 1466850 h 6877050"/>
              <a:gd name="connsiteX40" fmla="*/ 3028950 w 5086350"/>
              <a:gd name="connsiteY40" fmla="*/ 790575 h 6877050"/>
              <a:gd name="connsiteX41" fmla="*/ 3028950 w 5086350"/>
              <a:gd name="connsiteY41" fmla="*/ 714375 h 6877050"/>
              <a:gd name="connsiteX42" fmla="*/ 3009900 w 5086350"/>
              <a:gd name="connsiteY42" fmla="*/ 647700 h 6877050"/>
              <a:gd name="connsiteX43" fmla="*/ 2961636 w 5086350"/>
              <a:gd name="connsiteY43" fmla="*/ 575061 h 6877050"/>
              <a:gd name="connsiteX44" fmla="*/ 2819400 w 5086350"/>
              <a:gd name="connsiteY44" fmla="*/ 257175 h 6877050"/>
              <a:gd name="connsiteX45" fmla="*/ 2552700 w 5086350"/>
              <a:gd name="connsiteY45" fmla="*/ 9525 h 6877050"/>
              <a:gd name="connsiteX46" fmla="*/ 1447800 w 5086350"/>
              <a:gd name="connsiteY46" fmla="*/ 0 h 6877050"/>
              <a:gd name="connsiteX0" fmla="*/ 1447800 w 5086350"/>
              <a:gd name="connsiteY0" fmla="*/ 0 h 6877050"/>
              <a:gd name="connsiteX1" fmla="*/ 1209675 w 5086350"/>
              <a:gd name="connsiteY1" fmla="*/ 266700 h 6877050"/>
              <a:gd name="connsiteX2" fmla="*/ 933450 w 5086350"/>
              <a:gd name="connsiteY2" fmla="*/ 762000 h 6877050"/>
              <a:gd name="connsiteX3" fmla="*/ 742950 w 5086350"/>
              <a:gd name="connsiteY3" fmla="*/ 1038225 h 6877050"/>
              <a:gd name="connsiteX4" fmla="*/ 457200 w 5086350"/>
              <a:gd name="connsiteY4" fmla="*/ 1476375 h 6877050"/>
              <a:gd name="connsiteX5" fmla="*/ 419100 w 5086350"/>
              <a:gd name="connsiteY5" fmla="*/ 2057400 h 6877050"/>
              <a:gd name="connsiteX6" fmla="*/ 523875 w 5086350"/>
              <a:gd name="connsiteY6" fmla="*/ 2333625 h 6877050"/>
              <a:gd name="connsiteX7" fmla="*/ 609600 w 5086350"/>
              <a:gd name="connsiteY7" fmla="*/ 2419350 h 6877050"/>
              <a:gd name="connsiteX8" fmla="*/ 628650 w 5086350"/>
              <a:gd name="connsiteY8" fmla="*/ 3000375 h 6877050"/>
              <a:gd name="connsiteX9" fmla="*/ 561975 w 5086350"/>
              <a:gd name="connsiteY9" fmla="*/ 3381375 h 6877050"/>
              <a:gd name="connsiteX10" fmla="*/ 304800 w 5086350"/>
              <a:gd name="connsiteY10" fmla="*/ 3733800 h 6877050"/>
              <a:gd name="connsiteX11" fmla="*/ 200025 w 5086350"/>
              <a:gd name="connsiteY11" fmla="*/ 3981450 h 6877050"/>
              <a:gd name="connsiteX12" fmla="*/ 152400 w 5086350"/>
              <a:gd name="connsiteY12" fmla="*/ 4867275 h 6877050"/>
              <a:gd name="connsiteX13" fmla="*/ 0 w 5086350"/>
              <a:gd name="connsiteY13" fmla="*/ 5114925 h 6877050"/>
              <a:gd name="connsiteX14" fmla="*/ 190500 w 5086350"/>
              <a:gd name="connsiteY14" fmla="*/ 5095875 h 6877050"/>
              <a:gd name="connsiteX15" fmla="*/ 228600 w 5086350"/>
              <a:gd name="connsiteY15" fmla="*/ 5657850 h 6877050"/>
              <a:gd name="connsiteX16" fmla="*/ 333375 w 5086350"/>
              <a:gd name="connsiteY16" fmla="*/ 6076950 h 6877050"/>
              <a:gd name="connsiteX17" fmla="*/ 609600 w 5086350"/>
              <a:gd name="connsiteY17" fmla="*/ 6800850 h 6877050"/>
              <a:gd name="connsiteX18" fmla="*/ 638175 w 5086350"/>
              <a:gd name="connsiteY18" fmla="*/ 6877050 h 6877050"/>
              <a:gd name="connsiteX19" fmla="*/ 5019675 w 5086350"/>
              <a:gd name="connsiteY19" fmla="*/ 6877050 h 6877050"/>
              <a:gd name="connsiteX20" fmla="*/ 4886325 w 5086350"/>
              <a:gd name="connsiteY20" fmla="*/ 6677025 h 6877050"/>
              <a:gd name="connsiteX21" fmla="*/ 4848225 w 5086350"/>
              <a:gd name="connsiteY21" fmla="*/ 6591300 h 6877050"/>
              <a:gd name="connsiteX22" fmla="*/ 4848225 w 5086350"/>
              <a:gd name="connsiteY22" fmla="*/ 6543675 h 6877050"/>
              <a:gd name="connsiteX23" fmla="*/ 4848225 w 5086350"/>
              <a:gd name="connsiteY23" fmla="*/ 6496050 h 6877050"/>
              <a:gd name="connsiteX24" fmla="*/ 4943475 w 5086350"/>
              <a:gd name="connsiteY24" fmla="*/ 6391275 h 6877050"/>
              <a:gd name="connsiteX25" fmla="*/ 5038725 w 5086350"/>
              <a:gd name="connsiteY25" fmla="*/ 6219825 h 6877050"/>
              <a:gd name="connsiteX26" fmla="*/ 5086350 w 5086350"/>
              <a:gd name="connsiteY26" fmla="*/ 6067425 h 6877050"/>
              <a:gd name="connsiteX27" fmla="*/ 5086350 w 5086350"/>
              <a:gd name="connsiteY27" fmla="*/ 5543550 h 6877050"/>
              <a:gd name="connsiteX28" fmla="*/ 5067300 w 5086350"/>
              <a:gd name="connsiteY28" fmla="*/ 5124450 h 6877050"/>
              <a:gd name="connsiteX29" fmla="*/ 4972050 w 5086350"/>
              <a:gd name="connsiteY29" fmla="*/ 4572000 h 6877050"/>
              <a:gd name="connsiteX30" fmla="*/ 4819650 w 5086350"/>
              <a:gd name="connsiteY30" fmla="*/ 4048125 h 6877050"/>
              <a:gd name="connsiteX31" fmla="*/ 4733925 w 5086350"/>
              <a:gd name="connsiteY31" fmla="*/ 3914775 h 6877050"/>
              <a:gd name="connsiteX32" fmla="*/ 4638675 w 5086350"/>
              <a:gd name="connsiteY32" fmla="*/ 3657600 h 6877050"/>
              <a:gd name="connsiteX33" fmla="*/ 4524375 w 5086350"/>
              <a:gd name="connsiteY33" fmla="*/ 3209925 h 6877050"/>
              <a:gd name="connsiteX34" fmla="*/ 4410075 w 5086350"/>
              <a:gd name="connsiteY34" fmla="*/ 2867025 h 6877050"/>
              <a:gd name="connsiteX35" fmla="*/ 4276725 w 5086350"/>
              <a:gd name="connsiteY35" fmla="*/ 2667000 h 6877050"/>
              <a:gd name="connsiteX36" fmla="*/ 4105275 w 5086350"/>
              <a:gd name="connsiteY36" fmla="*/ 2466975 h 6877050"/>
              <a:gd name="connsiteX37" fmla="*/ 3648075 w 5086350"/>
              <a:gd name="connsiteY37" fmla="*/ 2505075 h 6877050"/>
              <a:gd name="connsiteX38" fmla="*/ 3505200 w 5086350"/>
              <a:gd name="connsiteY38" fmla="*/ 2371725 h 6877050"/>
              <a:gd name="connsiteX39" fmla="*/ 3257550 w 5086350"/>
              <a:gd name="connsiteY39" fmla="*/ 1466850 h 6877050"/>
              <a:gd name="connsiteX40" fmla="*/ 3028950 w 5086350"/>
              <a:gd name="connsiteY40" fmla="*/ 790575 h 6877050"/>
              <a:gd name="connsiteX41" fmla="*/ 3028950 w 5086350"/>
              <a:gd name="connsiteY41" fmla="*/ 714375 h 6877050"/>
              <a:gd name="connsiteX42" fmla="*/ 2980686 w 5086350"/>
              <a:gd name="connsiteY42" fmla="*/ 709049 h 6877050"/>
              <a:gd name="connsiteX43" fmla="*/ 2961636 w 5086350"/>
              <a:gd name="connsiteY43" fmla="*/ 575061 h 6877050"/>
              <a:gd name="connsiteX44" fmla="*/ 2819400 w 5086350"/>
              <a:gd name="connsiteY44" fmla="*/ 257175 h 6877050"/>
              <a:gd name="connsiteX45" fmla="*/ 2552700 w 5086350"/>
              <a:gd name="connsiteY45" fmla="*/ 9525 h 6877050"/>
              <a:gd name="connsiteX46" fmla="*/ 1447800 w 5086350"/>
              <a:gd name="connsiteY46" fmla="*/ 0 h 6877050"/>
              <a:gd name="connsiteX0" fmla="*/ 1447800 w 5086350"/>
              <a:gd name="connsiteY0" fmla="*/ 0 h 6877050"/>
              <a:gd name="connsiteX1" fmla="*/ 1209675 w 5086350"/>
              <a:gd name="connsiteY1" fmla="*/ 266700 h 6877050"/>
              <a:gd name="connsiteX2" fmla="*/ 933450 w 5086350"/>
              <a:gd name="connsiteY2" fmla="*/ 762000 h 6877050"/>
              <a:gd name="connsiteX3" fmla="*/ 742950 w 5086350"/>
              <a:gd name="connsiteY3" fmla="*/ 1038225 h 6877050"/>
              <a:gd name="connsiteX4" fmla="*/ 457200 w 5086350"/>
              <a:gd name="connsiteY4" fmla="*/ 1476375 h 6877050"/>
              <a:gd name="connsiteX5" fmla="*/ 419100 w 5086350"/>
              <a:gd name="connsiteY5" fmla="*/ 2057400 h 6877050"/>
              <a:gd name="connsiteX6" fmla="*/ 523875 w 5086350"/>
              <a:gd name="connsiteY6" fmla="*/ 2333625 h 6877050"/>
              <a:gd name="connsiteX7" fmla="*/ 609600 w 5086350"/>
              <a:gd name="connsiteY7" fmla="*/ 2419350 h 6877050"/>
              <a:gd name="connsiteX8" fmla="*/ 628650 w 5086350"/>
              <a:gd name="connsiteY8" fmla="*/ 3000375 h 6877050"/>
              <a:gd name="connsiteX9" fmla="*/ 561975 w 5086350"/>
              <a:gd name="connsiteY9" fmla="*/ 3381375 h 6877050"/>
              <a:gd name="connsiteX10" fmla="*/ 304800 w 5086350"/>
              <a:gd name="connsiteY10" fmla="*/ 3733800 h 6877050"/>
              <a:gd name="connsiteX11" fmla="*/ 200025 w 5086350"/>
              <a:gd name="connsiteY11" fmla="*/ 3981450 h 6877050"/>
              <a:gd name="connsiteX12" fmla="*/ 152400 w 5086350"/>
              <a:gd name="connsiteY12" fmla="*/ 4867275 h 6877050"/>
              <a:gd name="connsiteX13" fmla="*/ 0 w 5086350"/>
              <a:gd name="connsiteY13" fmla="*/ 5114925 h 6877050"/>
              <a:gd name="connsiteX14" fmla="*/ 190500 w 5086350"/>
              <a:gd name="connsiteY14" fmla="*/ 5095875 h 6877050"/>
              <a:gd name="connsiteX15" fmla="*/ 228600 w 5086350"/>
              <a:gd name="connsiteY15" fmla="*/ 5657850 h 6877050"/>
              <a:gd name="connsiteX16" fmla="*/ 333375 w 5086350"/>
              <a:gd name="connsiteY16" fmla="*/ 6076950 h 6877050"/>
              <a:gd name="connsiteX17" fmla="*/ 609600 w 5086350"/>
              <a:gd name="connsiteY17" fmla="*/ 6800850 h 6877050"/>
              <a:gd name="connsiteX18" fmla="*/ 638175 w 5086350"/>
              <a:gd name="connsiteY18" fmla="*/ 6877050 h 6877050"/>
              <a:gd name="connsiteX19" fmla="*/ 5019675 w 5086350"/>
              <a:gd name="connsiteY19" fmla="*/ 6877050 h 6877050"/>
              <a:gd name="connsiteX20" fmla="*/ 4886325 w 5086350"/>
              <a:gd name="connsiteY20" fmla="*/ 6677025 h 6877050"/>
              <a:gd name="connsiteX21" fmla="*/ 4848225 w 5086350"/>
              <a:gd name="connsiteY21" fmla="*/ 6591300 h 6877050"/>
              <a:gd name="connsiteX22" fmla="*/ 4848225 w 5086350"/>
              <a:gd name="connsiteY22" fmla="*/ 6543675 h 6877050"/>
              <a:gd name="connsiteX23" fmla="*/ 4848225 w 5086350"/>
              <a:gd name="connsiteY23" fmla="*/ 6496050 h 6877050"/>
              <a:gd name="connsiteX24" fmla="*/ 4943475 w 5086350"/>
              <a:gd name="connsiteY24" fmla="*/ 6391275 h 6877050"/>
              <a:gd name="connsiteX25" fmla="*/ 5038725 w 5086350"/>
              <a:gd name="connsiteY25" fmla="*/ 6219825 h 6877050"/>
              <a:gd name="connsiteX26" fmla="*/ 5086350 w 5086350"/>
              <a:gd name="connsiteY26" fmla="*/ 6067425 h 6877050"/>
              <a:gd name="connsiteX27" fmla="*/ 5086350 w 5086350"/>
              <a:gd name="connsiteY27" fmla="*/ 5543550 h 6877050"/>
              <a:gd name="connsiteX28" fmla="*/ 5067300 w 5086350"/>
              <a:gd name="connsiteY28" fmla="*/ 5124450 h 6877050"/>
              <a:gd name="connsiteX29" fmla="*/ 4972050 w 5086350"/>
              <a:gd name="connsiteY29" fmla="*/ 4572000 h 6877050"/>
              <a:gd name="connsiteX30" fmla="*/ 4819650 w 5086350"/>
              <a:gd name="connsiteY30" fmla="*/ 4048125 h 6877050"/>
              <a:gd name="connsiteX31" fmla="*/ 4733925 w 5086350"/>
              <a:gd name="connsiteY31" fmla="*/ 3914775 h 6877050"/>
              <a:gd name="connsiteX32" fmla="*/ 4638675 w 5086350"/>
              <a:gd name="connsiteY32" fmla="*/ 3657600 h 6877050"/>
              <a:gd name="connsiteX33" fmla="*/ 4524375 w 5086350"/>
              <a:gd name="connsiteY33" fmla="*/ 3209925 h 6877050"/>
              <a:gd name="connsiteX34" fmla="*/ 4410075 w 5086350"/>
              <a:gd name="connsiteY34" fmla="*/ 2867025 h 6877050"/>
              <a:gd name="connsiteX35" fmla="*/ 4276725 w 5086350"/>
              <a:gd name="connsiteY35" fmla="*/ 2667000 h 6877050"/>
              <a:gd name="connsiteX36" fmla="*/ 4105275 w 5086350"/>
              <a:gd name="connsiteY36" fmla="*/ 2466975 h 6877050"/>
              <a:gd name="connsiteX37" fmla="*/ 3648075 w 5086350"/>
              <a:gd name="connsiteY37" fmla="*/ 2505075 h 6877050"/>
              <a:gd name="connsiteX38" fmla="*/ 3505200 w 5086350"/>
              <a:gd name="connsiteY38" fmla="*/ 2371725 h 6877050"/>
              <a:gd name="connsiteX39" fmla="*/ 3257550 w 5086350"/>
              <a:gd name="connsiteY39" fmla="*/ 1466850 h 6877050"/>
              <a:gd name="connsiteX40" fmla="*/ 3028950 w 5086350"/>
              <a:gd name="connsiteY40" fmla="*/ 790575 h 6877050"/>
              <a:gd name="connsiteX41" fmla="*/ 3028950 w 5086350"/>
              <a:gd name="connsiteY41" fmla="*/ 714375 h 6877050"/>
              <a:gd name="connsiteX42" fmla="*/ 2980686 w 5086350"/>
              <a:gd name="connsiteY42" fmla="*/ 709049 h 6877050"/>
              <a:gd name="connsiteX43" fmla="*/ 2979164 w 5086350"/>
              <a:gd name="connsiteY43" fmla="*/ 592590 h 6877050"/>
              <a:gd name="connsiteX44" fmla="*/ 2819400 w 5086350"/>
              <a:gd name="connsiteY44" fmla="*/ 257175 h 6877050"/>
              <a:gd name="connsiteX45" fmla="*/ 2552700 w 5086350"/>
              <a:gd name="connsiteY45" fmla="*/ 9525 h 6877050"/>
              <a:gd name="connsiteX46" fmla="*/ 1447800 w 5086350"/>
              <a:gd name="connsiteY46" fmla="*/ 0 h 6877050"/>
              <a:gd name="connsiteX0" fmla="*/ 1447800 w 5086350"/>
              <a:gd name="connsiteY0" fmla="*/ 0 h 6877050"/>
              <a:gd name="connsiteX1" fmla="*/ 1209675 w 5086350"/>
              <a:gd name="connsiteY1" fmla="*/ 266700 h 6877050"/>
              <a:gd name="connsiteX2" fmla="*/ 933450 w 5086350"/>
              <a:gd name="connsiteY2" fmla="*/ 762000 h 6877050"/>
              <a:gd name="connsiteX3" fmla="*/ 742950 w 5086350"/>
              <a:gd name="connsiteY3" fmla="*/ 1038225 h 6877050"/>
              <a:gd name="connsiteX4" fmla="*/ 457200 w 5086350"/>
              <a:gd name="connsiteY4" fmla="*/ 1476375 h 6877050"/>
              <a:gd name="connsiteX5" fmla="*/ 419100 w 5086350"/>
              <a:gd name="connsiteY5" fmla="*/ 2057400 h 6877050"/>
              <a:gd name="connsiteX6" fmla="*/ 523875 w 5086350"/>
              <a:gd name="connsiteY6" fmla="*/ 2333625 h 6877050"/>
              <a:gd name="connsiteX7" fmla="*/ 609600 w 5086350"/>
              <a:gd name="connsiteY7" fmla="*/ 2419350 h 6877050"/>
              <a:gd name="connsiteX8" fmla="*/ 628650 w 5086350"/>
              <a:gd name="connsiteY8" fmla="*/ 3000375 h 6877050"/>
              <a:gd name="connsiteX9" fmla="*/ 561975 w 5086350"/>
              <a:gd name="connsiteY9" fmla="*/ 3381375 h 6877050"/>
              <a:gd name="connsiteX10" fmla="*/ 304800 w 5086350"/>
              <a:gd name="connsiteY10" fmla="*/ 3733800 h 6877050"/>
              <a:gd name="connsiteX11" fmla="*/ 200025 w 5086350"/>
              <a:gd name="connsiteY11" fmla="*/ 3981450 h 6877050"/>
              <a:gd name="connsiteX12" fmla="*/ 152400 w 5086350"/>
              <a:gd name="connsiteY12" fmla="*/ 4867275 h 6877050"/>
              <a:gd name="connsiteX13" fmla="*/ 0 w 5086350"/>
              <a:gd name="connsiteY13" fmla="*/ 5114925 h 6877050"/>
              <a:gd name="connsiteX14" fmla="*/ 190500 w 5086350"/>
              <a:gd name="connsiteY14" fmla="*/ 5095875 h 6877050"/>
              <a:gd name="connsiteX15" fmla="*/ 228600 w 5086350"/>
              <a:gd name="connsiteY15" fmla="*/ 5657850 h 6877050"/>
              <a:gd name="connsiteX16" fmla="*/ 333375 w 5086350"/>
              <a:gd name="connsiteY16" fmla="*/ 6076950 h 6877050"/>
              <a:gd name="connsiteX17" fmla="*/ 609600 w 5086350"/>
              <a:gd name="connsiteY17" fmla="*/ 6800850 h 6877050"/>
              <a:gd name="connsiteX18" fmla="*/ 638175 w 5086350"/>
              <a:gd name="connsiteY18" fmla="*/ 6877050 h 6877050"/>
              <a:gd name="connsiteX19" fmla="*/ 5019675 w 5086350"/>
              <a:gd name="connsiteY19" fmla="*/ 6877050 h 6877050"/>
              <a:gd name="connsiteX20" fmla="*/ 4886325 w 5086350"/>
              <a:gd name="connsiteY20" fmla="*/ 6677025 h 6877050"/>
              <a:gd name="connsiteX21" fmla="*/ 4848225 w 5086350"/>
              <a:gd name="connsiteY21" fmla="*/ 6591300 h 6877050"/>
              <a:gd name="connsiteX22" fmla="*/ 4848225 w 5086350"/>
              <a:gd name="connsiteY22" fmla="*/ 6543675 h 6877050"/>
              <a:gd name="connsiteX23" fmla="*/ 4848225 w 5086350"/>
              <a:gd name="connsiteY23" fmla="*/ 6496050 h 6877050"/>
              <a:gd name="connsiteX24" fmla="*/ 4943475 w 5086350"/>
              <a:gd name="connsiteY24" fmla="*/ 6391275 h 6877050"/>
              <a:gd name="connsiteX25" fmla="*/ 5038725 w 5086350"/>
              <a:gd name="connsiteY25" fmla="*/ 6219825 h 6877050"/>
              <a:gd name="connsiteX26" fmla="*/ 5086350 w 5086350"/>
              <a:gd name="connsiteY26" fmla="*/ 6067425 h 6877050"/>
              <a:gd name="connsiteX27" fmla="*/ 5086350 w 5086350"/>
              <a:gd name="connsiteY27" fmla="*/ 5543550 h 6877050"/>
              <a:gd name="connsiteX28" fmla="*/ 5067300 w 5086350"/>
              <a:gd name="connsiteY28" fmla="*/ 5124450 h 6877050"/>
              <a:gd name="connsiteX29" fmla="*/ 4972050 w 5086350"/>
              <a:gd name="connsiteY29" fmla="*/ 4572000 h 6877050"/>
              <a:gd name="connsiteX30" fmla="*/ 4819650 w 5086350"/>
              <a:gd name="connsiteY30" fmla="*/ 4048125 h 6877050"/>
              <a:gd name="connsiteX31" fmla="*/ 4733925 w 5086350"/>
              <a:gd name="connsiteY31" fmla="*/ 3914775 h 6877050"/>
              <a:gd name="connsiteX32" fmla="*/ 4638675 w 5086350"/>
              <a:gd name="connsiteY32" fmla="*/ 3657600 h 6877050"/>
              <a:gd name="connsiteX33" fmla="*/ 4524375 w 5086350"/>
              <a:gd name="connsiteY33" fmla="*/ 3209925 h 6877050"/>
              <a:gd name="connsiteX34" fmla="*/ 4410075 w 5086350"/>
              <a:gd name="connsiteY34" fmla="*/ 2867025 h 6877050"/>
              <a:gd name="connsiteX35" fmla="*/ 4276725 w 5086350"/>
              <a:gd name="connsiteY35" fmla="*/ 2667000 h 6877050"/>
              <a:gd name="connsiteX36" fmla="*/ 4105275 w 5086350"/>
              <a:gd name="connsiteY36" fmla="*/ 2466975 h 6877050"/>
              <a:gd name="connsiteX37" fmla="*/ 3648075 w 5086350"/>
              <a:gd name="connsiteY37" fmla="*/ 2505075 h 6877050"/>
              <a:gd name="connsiteX38" fmla="*/ 3505200 w 5086350"/>
              <a:gd name="connsiteY38" fmla="*/ 2371725 h 6877050"/>
              <a:gd name="connsiteX39" fmla="*/ 3257550 w 5086350"/>
              <a:gd name="connsiteY39" fmla="*/ 1466850 h 6877050"/>
              <a:gd name="connsiteX40" fmla="*/ 3028950 w 5086350"/>
              <a:gd name="connsiteY40" fmla="*/ 790575 h 6877050"/>
              <a:gd name="connsiteX41" fmla="*/ 3028950 w 5086350"/>
              <a:gd name="connsiteY41" fmla="*/ 714375 h 6877050"/>
              <a:gd name="connsiteX42" fmla="*/ 2980686 w 5086350"/>
              <a:gd name="connsiteY42" fmla="*/ 709049 h 6877050"/>
              <a:gd name="connsiteX43" fmla="*/ 2942441 w 5086350"/>
              <a:gd name="connsiteY43" fmla="*/ 559539 h 6877050"/>
              <a:gd name="connsiteX44" fmla="*/ 2819400 w 5086350"/>
              <a:gd name="connsiteY44" fmla="*/ 257175 h 6877050"/>
              <a:gd name="connsiteX45" fmla="*/ 2552700 w 5086350"/>
              <a:gd name="connsiteY45" fmla="*/ 9525 h 6877050"/>
              <a:gd name="connsiteX46" fmla="*/ 1447800 w 5086350"/>
              <a:gd name="connsiteY46" fmla="*/ 0 h 6877050"/>
              <a:gd name="connsiteX0" fmla="*/ 1447800 w 5086350"/>
              <a:gd name="connsiteY0" fmla="*/ 0 h 6877050"/>
              <a:gd name="connsiteX1" fmla="*/ 1209675 w 5086350"/>
              <a:gd name="connsiteY1" fmla="*/ 266700 h 6877050"/>
              <a:gd name="connsiteX2" fmla="*/ 933450 w 5086350"/>
              <a:gd name="connsiteY2" fmla="*/ 714260 h 6877050"/>
              <a:gd name="connsiteX3" fmla="*/ 742950 w 5086350"/>
              <a:gd name="connsiteY3" fmla="*/ 1038225 h 6877050"/>
              <a:gd name="connsiteX4" fmla="*/ 457200 w 5086350"/>
              <a:gd name="connsiteY4" fmla="*/ 1476375 h 6877050"/>
              <a:gd name="connsiteX5" fmla="*/ 419100 w 5086350"/>
              <a:gd name="connsiteY5" fmla="*/ 2057400 h 6877050"/>
              <a:gd name="connsiteX6" fmla="*/ 523875 w 5086350"/>
              <a:gd name="connsiteY6" fmla="*/ 2333625 h 6877050"/>
              <a:gd name="connsiteX7" fmla="*/ 609600 w 5086350"/>
              <a:gd name="connsiteY7" fmla="*/ 2419350 h 6877050"/>
              <a:gd name="connsiteX8" fmla="*/ 628650 w 5086350"/>
              <a:gd name="connsiteY8" fmla="*/ 3000375 h 6877050"/>
              <a:gd name="connsiteX9" fmla="*/ 561975 w 5086350"/>
              <a:gd name="connsiteY9" fmla="*/ 3381375 h 6877050"/>
              <a:gd name="connsiteX10" fmla="*/ 304800 w 5086350"/>
              <a:gd name="connsiteY10" fmla="*/ 3733800 h 6877050"/>
              <a:gd name="connsiteX11" fmla="*/ 200025 w 5086350"/>
              <a:gd name="connsiteY11" fmla="*/ 3981450 h 6877050"/>
              <a:gd name="connsiteX12" fmla="*/ 152400 w 5086350"/>
              <a:gd name="connsiteY12" fmla="*/ 4867275 h 6877050"/>
              <a:gd name="connsiteX13" fmla="*/ 0 w 5086350"/>
              <a:gd name="connsiteY13" fmla="*/ 5114925 h 6877050"/>
              <a:gd name="connsiteX14" fmla="*/ 190500 w 5086350"/>
              <a:gd name="connsiteY14" fmla="*/ 5095875 h 6877050"/>
              <a:gd name="connsiteX15" fmla="*/ 228600 w 5086350"/>
              <a:gd name="connsiteY15" fmla="*/ 5657850 h 6877050"/>
              <a:gd name="connsiteX16" fmla="*/ 333375 w 5086350"/>
              <a:gd name="connsiteY16" fmla="*/ 6076950 h 6877050"/>
              <a:gd name="connsiteX17" fmla="*/ 609600 w 5086350"/>
              <a:gd name="connsiteY17" fmla="*/ 6800850 h 6877050"/>
              <a:gd name="connsiteX18" fmla="*/ 638175 w 5086350"/>
              <a:gd name="connsiteY18" fmla="*/ 6877050 h 6877050"/>
              <a:gd name="connsiteX19" fmla="*/ 5019675 w 5086350"/>
              <a:gd name="connsiteY19" fmla="*/ 6877050 h 6877050"/>
              <a:gd name="connsiteX20" fmla="*/ 4886325 w 5086350"/>
              <a:gd name="connsiteY20" fmla="*/ 6677025 h 6877050"/>
              <a:gd name="connsiteX21" fmla="*/ 4848225 w 5086350"/>
              <a:gd name="connsiteY21" fmla="*/ 6591300 h 6877050"/>
              <a:gd name="connsiteX22" fmla="*/ 4848225 w 5086350"/>
              <a:gd name="connsiteY22" fmla="*/ 6543675 h 6877050"/>
              <a:gd name="connsiteX23" fmla="*/ 4848225 w 5086350"/>
              <a:gd name="connsiteY23" fmla="*/ 6496050 h 6877050"/>
              <a:gd name="connsiteX24" fmla="*/ 4943475 w 5086350"/>
              <a:gd name="connsiteY24" fmla="*/ 6391275 h 6877050"/>
              <a:gd name="connsiteX25" fmla="*/ 5038725 w 5086350"/>
              <a:gd name="connsiteY25" fmla="*/ 6219825 h 6877050"/>
              <a:gd name="connsiteX26" fmla="*/ 5086350 w 5086350"/>
              <a:gd name="connsiteY26" fmla="*/ 6067425 h 6877050"/>
              <a:gd name="connsiteX27" fmla="*/ 5086350 w 5086350"/>
              <a:gd name="connsiteY27" fmla="*/ 5543550 h 6877050"/>
              <a:gd name="connsiteX28" fmla="*/ 5067300 w 5086350"/>
              <a:gd name="connsiteY28" fmla="*/ 5124450 h 6877050"/>
              <a:gd name="connsiteX29" fmla="*/ 4972050 w 5086350"/>
              <a:gd name="connsiteY29" fmla="*/ 4572000 h 6877050"/>
              <a:gd name="connsiteX30" fmla="*/ 4819650 w 5086350"/>
              <a:gd name="connsiteY30" fmla="*/ 4048125 h 6877050"/>
              <a:gd name="connsiteX31" fmla="*/ 4733925 w 5086350"/>
              <a:gd name="connsiteY31" fmla="*/ 3914775 h 6877050"/>
              <a:gd name="connsiteX32" fmla="*/ 4638675 w 5086350"/>
              <a:gd name="connsiteY32" fmla="*/ 3657600 h 6877050"/>
              <a:gd name="connsiteX33" fmla="*/ 4524375 w 5086350"/>
              <a:gd name="connsiteY33" fmla="*/ 3209925 h 6877050"/>
              <a:gd name="connsiteX34" fmla="*/ 4410075 w 5086350"/>
              <a:gd name="connsiteY34" fmla="*/ 2867025 h 6877050"/>
              <a:gd name="connsiteX35" fmla="*/ 4276725 w 5086350"/>
              <a:gd name="connsiteY35" fmla="*/ 2667000 h 6877050"/>
              <a:gd name="connsiteX36" fmla="*/ 4105275 w 5086350"/>
              <a:gd name="connsiteY36" fmla="*/ 2466975 h 6877050"/>
              <a:gd name="connsiteX37" fmla="*/ 3648075 w 5086350"/>
              <a:gd name="connsiteY37" fmla="*/ 2505075 h 6877050"/>
              <a:gd name="connsiteX38" fmla="*/ 3505200 w 5086350"/>
              <a:gd name="connsiteY38" fmla="*/ 2371725 h 6877050"/>
              <a:gd name="connsiteX39" fmla="*/ 3257550 w 5086350"/>
              <a:gd name="connsiteY39" fmla="*/ 1466850 h 6877050"/>
              <a:gd name="connsiteX40" fmla="*/ 3028950 w 5086350"/>
              <a:gd name="connsiteY40" fmla="*/ 790575 h 6877050"/>
              <a:gd name="connsiteX41" fmla="*/ 3028950 w 5086350"/>
              <a:gd name="connsiteY41" fmla="*/ 714375 h 6877050"/>
              <a:gd name="connsiteX42" fmla="*/ 2980686 w 5086350"/>
              <a:gd name="connsiteY42" fmla="*/ 709049 h 6877050"/>
              <a:gd name="connsiteX43" fmla="*/ 2942441 w 5086350"/>
              <a:gd name="connsiteY43" fmla="*/ 559539 h 6877050"/>
              <a:gd name="connsiteX44" fmla="*/ 2819400 w 5086350"/>
              <a:gd name="connsiteY44" fmla="*/ 257175 h 6877050"/>
              <a:gd name="connsiteX45" fmla="*/ 2552700 w 5086350"/>
              <a:gd name="connsiteY45" fmla="*/ 9525 h 6877050"/>
              <a:gd name="connsiteX46" fmla="*/ 1447800 w 5086350"/>
              <a:gd name="connsiteY46" fmla="*/ 0 h 6877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5086350" h="6877050">
                <a:moveTo>
                  <a:pt x="1447800" y="0"/>
                </a:moveTo>
                <a:lnTo>
                  <a:pt x="1209675" y="266700"/>
                </a:lnTo>
                <a:lnTo>
                  <a:pt x="933450" y="714260"/>
                </a:lnTo>
                <a:lnTo>
                  <a:pt x="742950" y="1038225"/>
                </a:lnTo>
                <a:lnTo>
                  <a:pt x="457200" y="1476375"/>
                </a:lnTo>
                <a:lnTo>
                  <a:pt x="419100" y="2057400"/>
                </a:lnTo>
                <a:lnTo>
                  <a:pt x="523875" y="2333625"/>
                </a:lnTo>
                <a:lnTo>
                  <a:pt x="609600" y="2419350"/>
                </a:lnTo>
                <a:lnTo>
                  <a:pt x="628650" y="3000375"/>
                </a:lnTo>
                <a:lnTo>
                  <a:pt x="561975" y="3381375"/>
                </a:lnTo>
                <a:lnTo>
                  <a:pt x="304800" y="3733800"/>
                </a:lnTo>
                <a:lnTo>
                  <a:pt x="200025" y="3981450"/>
                </a:lnTo>
                <a:lnTo>
                  <a:pt x="152400" y="4867275"/>
                </a:lnTo>
                <a:lnTo>
                  <a:pt x="0" y="5114925"/>
                </a:lnTo>
                <a:lnTo>
                  <a:pt x="190500" y="5095875"/>
                </a:lnTo>
                <a:lnTo>
                  <a:pt x="228600" y="5657850"/>
                </a:lnTo>
                <a:lnTo>
                  <a:pt x="333375" y="6076950"/>
                </a:lnTo>
                <a:lnTo>
                  <a:pt x="609600" y="6800850"/>
                </a:lnTo>
                <a:lnTo>
                  <a:pt x="638175" y="6877050"/>
                </a:lnTo>
                <a:lnTo>
                  <a:pt x="5019675" y="6877050"/>
                </a:lnTo>
                <a:lnTo>
                  <a:pt x="4886325" y="6677025"/>
                </a:lnTo>
                <a:lnTo>
                  <a:pt x="4848225" y="6591300"/>
                </a:lnTo>
                <a:lnTo>
                  <a:pt x="4848225" y="6543675"/>
                </a:lnTo>
                <a:lnTo>
                  <a:pt x="4848225" y="6496050"/>
                </a:lnTo>
                <a:lnTo>
                  <a:pt x="4943475" y="6391275"/>
                </a:lnTo>
                <a:lnTo>
                  <a:pt x="5038725" y="6219825"/>
                </a:lnTo>
                <a:lnTo>
                  <a:pt x="5086350" y="6067425"/>
                </a:lnTo>
                <a:lnTo>
                  <a:pt x="5086350" y="5543550"/>
                </a:lnTo>
                <a:lnTo>
                  <a:pt x="5067300" y="5124450"/>
                </a:lnTo>
                <a:lnTo>
                  <a:pt x="4972050" y="4572000"/>
                </a:lnTo>
                <a:lnTo>
                  <a:pt x="4819650" y="4048125"/>
                </a:lnTo>
                <a:lnTo>
                  <a:pt x="4733925" y="3914775"/>
                </a:lnTo>
                <a:lnTo>
                  <a:pt x="4638675" y="3657600"/>
                </a:lnTo>
                <a:lnTo>
                  <a:pt x="4524375" y="3209925"/>
                </a:lnTo>
                <a:lnTo>
                  <a:pt x="4410075" y="2867025"/>
                </a:lnTo>
                <a:lnTo>
                  <a:pt x="4276725" y="2667000"/>
                </a:lnTo>
                <a:lnTo>
                  <a:pt x="4105275" y="2466975"/>
                </a:lnTo>
                <a:lnTo>
                  <a:pt x="3648075" y="2505075"/>
                </a:lnTo>
                <a:lnTo>
                  <a:pt x="3505200" y="2371725"/>
                </a:lnTo>
                <a:lnTo>
                  <a:pt x="3257550" y="1466850"/>
                </a:lnTo>
                <a:lnTo>
                  <a:pt x="3028950" y="790575"/>
                </a:lnTo>
                <a:lnTo>
                  <a:pt x="3028950" y="714375"/>
                </a:lnTo>
                <a:lnTo>
                  <a:pt x="2980686" y="709049"/>
                </a:lnTo>
                <a:cubicBezTo>
                  <a:pt x="2980179" y="670229"/>
                  <a:pt x="2942948" y="598359"/>
                  <a:pt x="2942441" y="559539"/>
                </a:cubicBezTo>
                <a:cubicBezTo>
                  <a:pt x="2953457" y="447735"/>
                  <a:pt x="2866812" y="363137"/>
                  <a:pt x="2819400" y="257175"/>
                </a:cubicBezTo>
                <a:lnTo>
                  <a:pt x="2552700" y="9525"/>
                </a:lnTo>
                <a:lnTo>
                  <a:pt x="1447800" y="0"/>
                </a:lnTo>
                <a:close/>
              </a:path>
            </a:pathLst>
          </a:custGeom>
          <a:blipFill>
            <a:blip r:embed="rId3" cstate="print">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Text Placeholder 18">
            <a:extLst>
              <a:ext uri="{FF2B5EF4-FFF2-40B4-BE49-F238E27FC236}">
                <a16:creationId xmlns:a16="http://schemas.microsoft.com/office/drawing/2014/main" id="{39B2324E-969D-4802-8BB3-E6EC3E221464}"/>
              </a:ext>
            </a:extLst>
          </p:cNvPr>
          <p:cNvSpPr>
            <a:spLocks noGrp="1"/>
          </p:cNvSpPr>
          <p:nvPr>
            <p:ph type="title"/>
          </p:nvPr>
        </p:nvSpPr>
        <p:spPr>
          <a:xfrm>
            <a:off x="1675242" y="1418953"/>
            <a:ext cx="5362575" cy="495691"/>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b="1" dirty="0"/>
              <a:t>Session Objectives</a:t>
            </a:r>
            <a:endParaRPr lang="en-US" b="1" noProof="0" dirty="0"/>
          </a:p>
        </p:txBody>
      </p:sp>
      <p:sp>
        <p:nvSpPr>
          <p:cNvPr id="28" name="Content Placeholder 27">
            <a:extLst>
              <a:ext uri="{FF2B5EF4-FFF2-40B4-BE49-F238E27FC236}">
                <a16:creationId xmlns:a16="http://schemas.microsoft.com/office/drawing/2014/main" id="{29909120-B013-4872-BAFC-11D63AAABDD4}"/>
              </a:ext>
            </a:extLst>
          </p:cNvPr>
          <p:cNvSpPr>
            <a:spLocks noGrp="1"/>
          </p:cNvSpPr>
          <p:nvPr>
            <p:ph sz="quarter" idx="15"/>
          </p:nvPr>
        </p:nvSpPr>
        <p:spPr>
          <a:xfrm>
            <a:off x="1675242" y="2051170"/>
            <a:ext cx="5362575" cy="3532188"/>
          </a:xfrm>
        </p:spPr>
        <p:txBody>
          <a:bodyPr/>
          <a:lstStyle/>
          <a:p>
            <a:r>
              <a:rPr lang="en-US" dirty="0"/>
              <a:t>Meet the presenter​</a:t>
            </a:r>
          </a:p>
          <a:p>
            <a:r>
              <a:rPr lang="en-US" dirty="0"/>
              <a:t>Background​</a:t>
            </a:r>
          </a:p>
          <a:p>
            <a:r>
              <a:rPr lang="en-US" dirty="0"/>
              <a:t>Breakout questions​</a:t>
            </a:r>
          </a:p>
          <a:p>
            <a:r>
              <a:rPr lang="en-US" dirty="0"/>
              <a:t>Hypothesis​</a:t>
            </a:r>
          </a:p>
          <a:p>
            <a:r>
              <a:rPr lang="en-US" dirty="0"/>
              <a:t>Making great products​</a:t>
            </a:r>
          </a:p>
          <a:p>
            <a:r>
              <a:rPr lang="en-US" dirty="0"/>
              <a:t>Comparing Contoso to the competition​</a:t>
            </a:r>
          </a:p>
          <a:p>
            <a:r>
              <a:rPr lang="en-US" dirty="0"/>
              <a:t>History ​</a:t>
            </a:r>
          </a:p>
          <a:p>
            <a:r>
              <a:rPr lang="en-US" dirty="0"/>
              <a:t>Key takeaways​</a:t>
            </a:r>
          </a:p>
          <a:p>
            <a:r>
              <a:rPr lang="en-US" dirty="0"/>
              <a:t>Tips for businesses​</a:t>
            </a:r>
          </a:p>
          <a:p>
            <a:r>
              <a:rPr lang="en-US" dirty="0"/>
              <a:t>Call to action</a:t>
            </a:r>
          </a:p>
        </p:txBody>
      </p:sp>
      <p:sp>
        <p:nvSpPr>
          <p:cNvPr id="5" name="Slide Number Placeholder 4">
            <a:extLst>
              <a:ext uri="{FF2B5EF4-FFF2-40B4-BE49-F238E27FC236}">
                <a16:creationId xmlns:a16="http://schemas.microsoft.com/office/drawing/2014/main" id="{646665B6-F02E-4FF8-AEBC-BEFA35EAFC65}"/>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2</a:t>
            </a:fld>
            <a:endParaRPr lang="en-US" dirty="0"/>
          </a:p>
        </p:txBody>
      </p:sp>
    </p:spTree>
    <p:extLst>
      <p:ext uri="{BB962C8B-B14F-4D97-AF65-F5344CB8AC3E}">
        <p14:creationId xmlns:p14="http://schemas.microsoft.com/office/powerpoint/2010/main" val="744007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 name="Picture Placeholder 94" descr="Two people standing facing a crowd of people sitting">
            <a:extLst>
              <a:ext uri="{FF2B5EF4-FFF2-40B4-BE49-F238E27FC236}">
                <a16:creationId xmlns:a16="http://schemas.microsoft.com/office/drawing/2014/main" id="{3FF8EFA2-0949-401A-811D-D6897A5093EA}"/>
              </a:ext>
            </a:extLst>
          </p:cNvPr>
          <p:cNvPicPr>
            <a:picLocks noGrp="1" noChangeAspect="1"/>
          </p:cNvPicPr>
          <p:nvPr>
            <p:ph type="pic" sz="quarter" idx="13"/>
          </p:nvPr>
        </p:nvPicPr>
        <p:blipFill rotWithShape="1">
          <a:blip r:embed="rId3" cstate="print">
            <a:extLst>
              <a:ext uri="{28A0092B-C50C-407E-A947-70E740481C1C}">
                <a14:useLocalDpi xmlns:a14="http://schemas.microsoft.com/office/drawing/2010/main"/>
              </a:ext>
            </a:extLst>
          </a:blip>
          <a:srcRect/>
          <a:stretch/>
        </p:blipFill>
        <p:spPr>
          <a:xfrm>
            <a:off x="0" y="0"/>
            <a:ext cx="12192000" cy="6857999"/>
          </a:xfrm>
        </p:spPr>
      </p:pic>
      <p:sp>
        <p:nvSpPr>
          <p:cNvPr id="8" name="Rectangle 7" descr="Two people standing facing a crowd of people sitting">
            <a:extLst>
              <a:ext uri="{FF2B5EF4-FFF2-40B4-BE49-F238E27FC236}">
                <a16:creationId xmlns:a16="http://schemas.microsoft.com/office/drawing/2014/main" id="{594535C4-A78A-4A5A-9C2E-74F1F35654E6}"/>
              </a:ext>
              <a:ext uri="{C183D7F6-B498-43B3-948B-1728B52AA6E4}">
                <adec:decorative xmlns:adec="http://schemas.microsoft.com/office/drawing/2017/decorative" val="0"/>
              </a:ext>
            </a:extLst>
          </p:cNvPr>
          <p:cNvSpPr/>
          <p:nvPr/>
        </p:nvSpPr>
        <p:spPr>
          <a:xfrm>
            <a:off x="0" y="0"/>
            <a:ext cx="12192000" cy="6858000"/>
          </a:xfrm>
          <a:prstGeom prst="rect">
            <a:avLst/>
          </a:prstGeom>
          <a:solidFill>
            <a:schemeClr val="accent4">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Text Placeholder 16">
            <a:extLst>
              <a:ext uri="{FF2B5EF4-FFF2-40B4-BE49-F238E27FC236}">
                <a16:creationId xmlns:a16="http://schemas.microsoft.com/office/drawing/2014/main" id="{94495366-EE59-449D-B7FC-B98DC2FE6C1D}"/>
              </a:ext>
            </a:extLst>
          </p:cNvPr>
          <p:cNvSpPr>
            <a:spLocks noGrp="1"/>
          </p:cNvSpPr>
          <p:nvPr>
            <p:ph type="body" sz="quarter" idx="14"/>
          </p:nvPr>
        </p:nvSpPr>
        <p:spPr>
          <a:xfrm>
            <a:off x="97766" y="3594345"/>
            <a:ext cx="11910204" cy="2886936"/>
          </a:xfrm>
        </p:spPr>
        <p:txBody>
          <a:bodyPr/>
          <a:lstStyle/>
          <a:p>
            <a:pPr algn="ctr">
              <a:lnSpc>
                <a:spcPct val="100000"/>
              </a:lnSpc>
            </a:pPr>
            <a:r>
              <a:rPr lang="en-GB" b="1" i="1" dirty="0">
                <a:effectLst/>
                <a:latin typeface="arial" panose="020B0604020202020204" pitchFamily="34" charset="0"/>
              </a:rPr>
              <a:t>“Leaders are born with special qualities.  Some people stand out from the crowd.  You’ve either got it or you haven’t”.</a:t>
            </a:r>
            <a:endParaRPr lang="en-GB" b="0" i="0" dirty="0">
              <a:effectLst/>
              <a:latin typeface="-apple-system"/>
            </a:endParaRPr>
          </a:p>
          <a:p>
            <a:pPr algn="ctr">
              <a:lnSpc>
                <a:spcPct val="100000"/>
              </a:lnSpc>
            </a:pPr>
            <a:r>
              <a:rPr lang="en-GB" b="1" i="1" dirty="0">
                <a:effectLst/>
                <a:latin typeface="arial" panose="020B0604020202020204" pitchFamily="34" charset="0"/>
              </a:rPr>
              <a:t>“Nonsense.  Anyone can become a leader.  It’s a skill and can be learned like any other”.</a:t>
            </a:r>
            <a:endParaRPr lang="en-GB" b="0" i="0" dirty="0">
              <a:effectLst/>
              <a:latin typeface="-apple-system"/>
            </a:endParaRPr>
          </a:p>
        </p:txBody>
      </p:sp>
      <p:pic>
        <p:nvPicPr>
          <p:cNvPr id="29" name="Graphic 28">
            <a:extLst>
              <a:ext uri="{FF2B5EF4-FFF2-40B4-BE49-F238E27FC236}">
                <a16:creationId xmlns:a16="http://schemas.microsoft.com/office/drawing/2014/main" id="{533799A4-8798-4781-8D28-35CC07B11DDA}"/>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229180" y="3069456"/>
            <a:ext cx="438150" cy="247650"/>
          </a:xfrm>
          <a:prstGeom prst="rect">
            <a:avLst/>
          </a:prstGeom>
        </p:spPr>
      </p:pic>
      <p:cxnSp>
        <p:nvCxnSpPr>
          <p:cNvPr id="86" name="Straight Connector 85">
            <a:extLst>
              <a:ext uri="{FF2B5EF4-FFF2-40B4-BE49-F238E27FC236}">
                <a16:creationId xmlns:a16="http://schemas.microsoft.com/office/drawing/2014/main" id="{F4C50844-6236-4709-89E7-EDEB329350EB}"/>
              </a:ext>
              <a:ext uri="{C183D7F6-B498-43B3-948B-1728B52AA6E4}">
                <adec:decorative xmlns:adec="http://schemas.microsoft.com/office/drawing/2017/decorative" val="1"/>
              </a:ext>
            </a:extLst>
          </p:cNvPr>
          <p:cNvCxnSpPr>
            <a:cxnSpLocks/>
          </p:cNvCxnSpPr>
          <p:nvPr/>
        </p:nvCxnSpPr>
        <p:spPr>
          <a:xfrm>
            <a:off x="2929759" y="3219972"/>
            <a:ext cx="6960476"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F9F0A4C6-E394-4175-B209-3CE54B720656}"/>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3</a:t>
            </a:fld>
            <a:endParaRPr lang="en-US" dirty="0"/>
          </a:p>
        </p:txBody>
      </p:sp>
    </p:spTree>
    <p:extLst>
      <p:ext uri="{BB962C8B-B14F-4D97-AF65-F5344CB8AC3E}">
        <p14:creationId xmlns:p14="http://schemas.microsoft.com/office/powerpoint/2010/main" val="1670197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ollage of people&#10;&#10;Description automatically generated with medium confidence">
            <a:extLst>
              <a:ext uri="{FF2B5EF4-FFF2-40B4-BE49-F238E27FC236}">
                <a16:creationId xmlns:a16="http://schemas.microsoft.com/office/drawing/2014/main" id="{A7C22A0A-7060-4C82-A0CC-5A80CC844737}"/>
              </a:ext>
            </a:extLst>
          </p:cNvPr>
          <p:cNvPicPr>
            <a:picLocks noChangeAspect="1"/>
          </p:cNvPicPr>
          <p:nvPr/>
        </p:nvPicPr>
        <p:blipFill rotWithShape="1">
          <a:blip r:embed="rId2"/>
          <a:srcRect l="29180" r="18820" b="1"/>
          <a:stretch/>
        </p:blipFill>
        <p:spPr>
          <a:xfrm>
            <a:off x="20" y="10"/>
            <a:ext cx="6095980" cy="6857990"/>
          </a:xfrm>
          <a:prstGeom prst="rect">
            <a:avLst/>
          </a:prstGeom>
          <a:noFill/>
        </p:spPr>
      </p:pic>
      <p:sp>
        <p:nvSpPr>
          <p:cNvPr id="14" name="Content Placeholder 3">
            <a:extLst>
              <a:ext uri="{FF2B5EF4-FFF2-40B4-BE49-F238E27FC236}">
                <a16:creationId xmlns:a16="http://schemas.microsoft.com/office/drawing/2014/main" id="{A3CF30E1-AB82-F204-3284-949DDCF12F86}"/>
              </a:ext>
            </a:extLst>
          </p:cNvPr>
          <p:cNvSpPr>
            <a:spLocks noGrp="1"/>
          </p:cNvSpPr>
          <p:nvPr>
            <p:ph sz="quarter" idx="16"/>
          </p:nvPr>
        </p:nvSpPr>
        <p:spPr>
          <a:xfrm>
            <a:off x="6958641" y="1125815"/>
            <a:ext cx="5078083" cy="2457023"/>
          </a:xfrm>
        </p:spPr>
        <p:txBody>
          <a:bodyPr/>
          <a:lstStyle/>
          <a:p>
            <a:pPr algn="ctr"/>
            <a:r>
              <a:rPr lang="en-GB" sz="2000" b="1" i="0" dirty="0">
                <a:solidFill>
                  <a:srgbClr val="373A3C"/>
                </a:solidFill>
                <a:effectLst/>
                <a:latin typeface="+mj-lt"/>
              </a:rPr>
              <a:t>Throughout history, there have been remarkable leaders, who seem to have had ‘</a:t>
            </a:r>
            <a:r>
              <a:rPr lang="en-GB" sz="2000" b="1" i="0" dirty="0">
                <a:solidFill>
                  <a:srgbClr val="FF0000"/>
                </a:solidFill>
                <a:effectLst/>
                <a:latin typeface="+mj-lt"/>
              </a:rPr>
              <a:t>charisma</a:t>
            </a:r>
            <a:r>
              <a:rPr lang="en-GB" sz="2000" b="1" i="0" dirty="0">
                <a:solidFill>
                  <a:srgbClr val="373A3C"/>
                </a:solidFill>
                <a:effectLst/>
                <a:latin typeface="+mj-lt"/>
              </a:rPr>
              <a:t>’ – the ability to inspire </a:t>
            </a:r>
            <a:r>
              <a:rPr lang="en-GB" sz="2000" b="1" i="0" dirty="0">
                <a:solidFill>
                  <a:srgbClr val="FF0000"/>
                </a:solidFill>
                <a:effectLst/>
                <a:latin typeface="+mj-lt"/>
              </a:rPr>
              <a:t>followers</a:t>
            </a:r>
            <a:r>
              <a:rPr lang="en-GB" sz="2000" b="1" i="0" dirty="0">
                <a:solidFill>
                  <a:srgbClr val="373A3C"/>
                </a:solidFill>
                <a:effectLst/>
                <a:latin typeface="+mj-lt"/>
              </a:rPr>
              <a:t> with </a:t>
            </a:r>
            <a:r>
              <a:rPr lang="en-GB" sz="2000" b="1" i="0" dirty="0">
                <a:solidFill>
                  <a:srgbClr val="FF0000"/>
                </a:solidFill>
                <a:effectLst/>
                <a:latin typeface="+mj-lt"/>
              </a:rPr>
              <a:t>devotion</a:t>
            </a:r>
            <a:r>
              <a:rPr lang="en-GB" sz="2000" b="1" i="0" dirty="0">
                <a:solidFill>
                  <a:srgbClr val="373A3C"/>
                </a:solidFill>
                <a:effectLst/>
                <a:latin typeface="+mj-lt"/>
              </a:rPr>
              <a:t> and </a:t>
            </a:r>
            <a:r>
              <a:rPr lang="en-GB" sz="2000" b="1" i="0" dirty="0">
                <a:solidFill>
                  <a:srgbClr val="FF0000"/>
                </a:solidFill>
                <a:effectLst/>
                <a:latin typeface="+mj-lt"/>
              </a:rPr>
              <a:t>enthusiasm</a:t>
            </a:r>
            <a:r>
              <a:rPr lang="en-GB" sz="2000" b="1" i="0" dirty="0">
                <a:solidFill>
                  <a:srgbClr val="373A3C"/>
                </a:solidFill>
                <a:effectLst/>
                <a:latin typeface="+mj-lt"/>
              </a:rPr>
              <a:t>.</a:t>
            </a:r>
            <a:endParaRPr lang="en-US" sz="2000" dirty="0">
              <a:latin typeface="+mj-lt"/>
            </a:endParaRPr>
          </a:p>
        </p:txBody>
      </p:sp>
      <p:sp>
        <p:nvSpPr>
          <p:cNvPr id="6" name="Slide Number Placeholder 5">
            <a:extLst>
              <a:ext uri="{FF2B5EF4-FFF2-40B4-BE49-F238E27FC236}">
                <a16:creationId xmlns:a16="http://schemas.microsoft.com/office/drawing/2014/main" id="{62E16AE4-7611-4A96-BCEC-467A826A7CE1}"/>
              </a:ext>
            </a:extLst>
          </p:cNvPr>
          <p:cNvSpPr>
            <a:spLocks noGrp="1"/>
          </p:cNvSpPr>
          <p:nvPr>
            <p:ph type="sldNum" sz="quarter" idx="12"/>
          </p:nvPr>
        </p:nvSpPr>
        <p:spPr>
          <a:xfrm>
            <a:off x="10510344" y="6356350"/>
            <a:ext cx="843455" cy="365125"/>
          </a:xfrm>
        </p:spPr>
        <p:txBody>
          <a:bodyPr anchor="ctr">
            <a:normAutofit/>
          </a:bodyPr>
          <a:lstStyle/>
          <a:p>
            <a:pPr>
              <a:spcAft>
                <a:spcPts val="600"/>
              </a:spcAft>
            </a:pPr>
            <a:fld id="{18D65601-5AE2-46FC-B138-694DDD2B510D}" type="slidenum">
              <a:rPr lang="en-US" smtClean="0"/>
              <a:pPr>
                <a:spcAft>
                  <a:spcPts val="600"/>
                </a:spcAft>
              </a:pPr>
              <a:t>4</a:t>
            </a:fld>
            <a:endParaRPr lang="en-US"/>
          </a:p>
        </p:txBody>
      </p:sp>
      <p:sp>
        <p:nvSpPr>
          <p:cNvPr id="16" name="Title 6">
            <a:extLst>
              <a:ext uri="{FF2B5EF4-FFF2-40B4-BE49-F238E27FC236}">
                <a16:creationId xmlns:a16="http://schemas.microsoft.com/office/drawing/2014/main" id="{B0F2D71B-B8FD-FE1B-6B17-A25A48F7F4C6}"/>
              </a:ext>
            </a:extLst>
          </p:cNvPr>
          <p:cNvSpPr>
            <a:spLocks noGrp="1"/>
          </p:cNvSpPr>
          <p:nvPr>
            <p:ph type="title"/>
          </p:nvPr>
        </p:nvSpPr>
        <p:spPr>
          <a:xfrm>
            <a:off x="7101508" y="296723"/>
            <a:ext cx="4288971" cy="532862"/>
          </a:xfrm>
        </p:spPr>
        <p:txBody>
          <a:bodyPr/>
          <a:lstStyle/>
          <a:p>
            <a:r>
              <a:rPr lang="en-US" b="1" dirty="0"/>
              <a:t>What Is A Leader?</a:t>
            </a:r>
          </a:p>
        </p:txBody>
      </p:sp>
      <p:sp>
        <p:nvSpPr>
          <p:cNvPr id="10" name="TextBox 9">
            <a:extLst>
              <a:ext uri="{FF2B5EF4-FFF2-40B4-BE49-F238E27FC236}">
                <a16:creationId xmlns:a16="http://schemas.microsoft.com/office/drawing/2014/main" id="{886F7B97-B158-4E0D-9CDB-D8F9314AD726}"/>
              </a:ext>
            </a:extLst>
          </p:cNvPr>
          <p:cNvSpPr txBox="1"/>
          <p:nvPr/>
        </p:nvSpPr>
        <p:spPr>
          <a:xfrm>
            <a:off x="7555216" y="4347713"/>
            <a:ext cx="4106173" cy="1438855"/>
          </a:xfrm>
          <a:prstGeom prst="rect">
            <a:avLst/>
          </a:prstGeom>
          <a:noFill/>
        </p:spPr>
        <p:txBody>
          <a:bodyPr wrap="square" rtlCol="0">
            <a:spAutoFit/>
          </a:bodyPr>
          <a:lstStyle/>
          <a:p>
            <a:pPr algn="ctr">
              <a:lnSpc>
                <a:spcPct val="150000"/>
              </a:lnSpc>
            </a:pPr>
            <a:r>
              <a:rPr lang="en-GB" sz="2000" b="1" i="0" dirty="0">
                <a:solidFill>
                  <a:srgbClr val="373A3C"/>
                </a:solidFill>
                <a:effectLst/>
                <a:latin typeface="+mj-lt"/>
              </a:rPr>
              <a:t>Who are the leaders you most admire? What are the qualities you most respect in them</a:t>
            </a:r>
            <a:endParaRPr lang="en-GB" sz="2000" dirty="0">
              <a:latin typeface="+mj-lt"/>
            </a:endParaRPr>
          </a:p>
        </p:txBody>
      </p:sp>
    </p:spTree>
    <p:extLst>
      <p:ext uri="{BB962C8B-B14F-4D97-AF65-F5344CB8AC3E}">
        <p14:creationId xmlns:p14="http://schemas.microsoft.com/office/powerpoint/2010/main" val="1120415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12B1988-DF3B-414E-BEB4-BDE3F33E67A9}"/>
              </a:ext>
            </a:extLst>
          </p:cNvPr>
          <p:cNvSpPr>
            <a:spLocks noGrp="1"/>
          </p:cNvSpPr>
          <p:nvPr>
            <p:ph type="title"/>
          </p:nvPr>
        </p:nvSpPr>
        <p:spPr>
          <a:xfrm>
            <a:off x="724619" y="726867"/>
            <a:ext cx="3124672" cy="657882"/>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b="1" dirty="0"/>
              <a:t>Leadership Styles</a:t>
            </a:r>
            <a:endParaRPr lang="en-US" b="1" noProof="0" dirty="0"/>
          </a:p>
        </p:txBody>
      </p:sp>
      <p:sp>
        <p:nvSpPr>
          <p:cNvPr id="17" name="Content Placeholder 16">
            <a:extLst>
              <a:ext uri="{FF2B5EF4-FFF2-40B4-BE49-F238E27FC236}">
                <a16:creationId xmlns:a16="http://schemas.microsoft.com/office/drawing/2014/main" id="{827F41A1-E0EA-41B4-89AC-89D0C6C9DF1A}"/>
              </a:ext>
            </a:extLst>
          </p:cNvPr>
          <p:cNvSpPr>
            <a:spLocks noGrp="1"/>
          </p:cNvSpPr>
          <p:nvPr>
            <p:ph sz="quarter" idx="15"/>
          </p:nvPr>
        </p:nvSpPr>
        <p:spPr>
          <a:xfrm>
            <a:off x="3720860" y="787879"/>
            <a:ext cx="7746521" cy="1696400"/>
          </a:xfrm>
        </p:spPr>
        <p:txBody>
          <a:bodyPr anchor="ctr"/>
          <a:lstStyle/>
          <a:p>
            <a:r>
              <a:rPr lang="en-GB" b="1" i="0" dirty="0">
                <a:solidFill>
                  <a:srgbClr val="373A3C"/>
                </a:solidFill>
                <a:effectLst/>
                <a:latin typeface="+mj-lt"/>
              </a:rPr>
              <a:t>In the previous activity you may have drawn the conclusion that different leaders use different styles of leadership.  You may also have noticed that a leader may adopt more than one style of leadership to respond to varying circumstances. To be an effective leader you need to understand what is involved in each style of leadership, and then develop a sense of where you feel most comfortable and what your team needs.</a:t>
            </a:r>
            <a:r>
              <a:rPr lang="en-US" dirty="0">
                <a:latin typeface="+mj-lt"/>
              </a:rPr>
              <a:t>​</a:t>
            </a:r>
          </a:p>
        </p:txBody>
      </p:sp>
      <p:pic>
        <p:nvPicPr>
          <p:cNvPr id="150" name="Picture Placeholder 149" descr="Two people talking in front of a window and a laptop">
            <a:extLst>
              <a:ext uri="{FF2B5EF4-FFF2-40B4-BE49-F238E27FC236}">
                <a16:creationId xmlns:a16="http://schemas.microsoft.com/office/drawing/2014/main" id="{FB8FDEA3-5342-4AA3-BD01-617F25717CAA}"/>
              </a:ext>
            </a:extLst>
          </p:cNvPr>
          <p:cNvPicPr>
            <a:picLocks noGrp="1" noChangeAspect="1"/>
          </p:cNvPicPr>
          <p:nvPr>
            <p:ph type="pic" sz="quarter" idx="13"/>
          </p:nvPr>
        </p:nvPicPr>
        <p:blipFill rotWithShape="1">
          <a:blip r:embed="rId2" cstate="print">
            <a:extLst>
              <a:ext uri="{28A0092B-C50C-407E-A947-70E740481C1C}">
                <a14:useLocalDpi xmlns:a14="http://schemas.microsoft.com/office/drawing/2010/main"/>
              </a:ext>
            </a:extLst>
          </a:blip>
          <a:srcRect/>
          <a:stretch/>
        </p:blipFill>
        <p:spPr>
          <a:xfrm>
            <a:off x="0" y="2795753"/>
            <a:ext cx="12192000" cy="4062247"/>
          </a:xfrm>
        </p:spPr>
      </p:pic>
      <p:sp>
        <p:nvSpPr>
          <p:cNvPr id="5" name="Slide Number Placeholder 4">
            <a:extLst>
              <a:ext uri="{FF2B5EF4-FFF2-40B4-BE49-F238E27FC236}">
                <a16:creationId xmlns:a16="http://schemas.microsoft.com/office/drawing/2014/main" id="{7D6268C4-FA36-44D9-B49A-C2B51810F39C}"/>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5</a:t>
            </a:fld>
            <a:endParaRPr lang="en-US" dirty="0"/>
          </a:p>
        </p:txBody>
      </p:sp>
      <p:sp>
        <p:nvSpPr>
          <p:cNvPr id="91" name="Rectangle 90">
            <a:extLst>
              <a:ext uri="{FF2B5EF4-FFF2-40B4-BE49-F238E27FC236}">
                <a16:creationId xmlns:a16="http://schemas.microsoft.com/office/drawing/2014/main" id="{86266357-58CA-479D-8E3B-7CBCA9707667}"/>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61975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ext Placeholder 28">
            <a:extLst>
              <a:ext uri="{FF2B5EF4-FFF2-40B4-BE49-F238E27FC236}">
                <a16:creationId xmlns:a16="http://schemas.microsoft.com/office/drawing/2014/main" id="{6A070758-9539-49E3-9A13-06037269F5F0}"/>
              </a:ext>
            </a:extLst>
          </p:cNvPr>
          <p:cNvSpPr>
            <a:spLocks noGrp="1"/>
          </p:cNvSpPr>
          <p:nvPr>
            <p:ph type="title"/>
          </p:nvPr>
        </p:nvSpPr>
        <p:spPr>
          <a:xfrm rot="16200000">
            <a:off x="-810973" y="4189152"/>
            <a:ext cx="3121302" cy="469478"/>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noProof="0" dirty="0"/>
              <a:t>Meet the presenter</a:t>
            </a:r>
          </a:p>
        </p:txBody>
      </p:sp>
      <p:pic>
        <p:nvPicPr>
          <p:cNvPr id="14" name="Picture Placeholder 13" descr="A woman's head shot">
            <a:extLst>
              <a:ext uri="{FF2B5EF4-FFF2-40B4-BE49-F238E27FC236}">
                <a16:creationId xmlns:a16="http://schemas.microsoft.com/office/drawing/2014/main" id="{EFC08035-0927-4E7F-9283-E58A6EE23727}"/>
              </a:ext>
            </a:extLst>
          </p:cNvPr>
          <p:cNvPicPr>
            <a:picLocks noGrp="1" noChangeAspect="1"/>
          </p:cNvPicPr>
          <p:nvPr>
            <p:ph type="pic" sz="quarter" idx="13"/>
          </p:nvPr>
        </p:nvPicPr>
        <p:blipFill rotWithShape="1">
          <a:blip r:embed="rId2">
            <a:extLst>
              <a:ext uri="{28A0092B-C50C-407E-A947-70E740481C1C}">
                <a14:useLocalDpi xmlns:a14="http://schemas.microsoft.com/office/drawing/2010/main"/>
              </a:ext>
            </a:extLst>
          </a:blip>
          <a:srcRect/>
          <a:stretch/>
        </p:blipFill>
        <p:spPr>
          <a:xfrm>
            <a:off x="1482906" y="0"/>
            <a:ext cx="4635426" cy="6857999"/>
          </a:xfrm>
        </p:spPr>
      </p:pic>
      <p:sp>
        <p:nvSpPr>
          <p:cNvPr id="27" name="Text Placeholder 26">
            <a:extLst>
              <a:ext uri="{FF2B5EF4-FFF2-40B4-BE49-F238E27FC236}">
                <a16:creationId xmlns:a16="http://schemas.microsoft.com/office/drawing/2014/main" id="{8CB3BA1F-61EC-43EA-B954-8D7BA548F23B}"/>
              </a:ext>
            </a:extLst>
          </p:cNvPr>
          <p:cNvSpPr>
            <a:spLocks noGrp="1"/>
          </p:cNvSpPr>
          <p:nvPr>
            <p:ph type="body" sz="quarter" idx="14"/>
          </p:nvPr>
        </p:nvSpPr>
        <p:spPr>
          <a:xfrm>
            <a:off x="6750189" y="2396358"/>
            <a:ext cx="3266975" cy="326687"/>
          </a:xfrm>
        </p:spPr>
        <p:txBody>
          <a:bodyPr/>
          <a:lstStyle/>
          <a:p>
            <a:r>
              <a:rPr lang="en-US" dirty="0"/>
              <a:t>Mirjam Nilsson​​</a:t>
            </a:r>
          </a:p>
        </p:txBody>
      </p:sp>
      <p:sp>
        <p:nvSpPr>
          <p:cNvPr id="36" name="Content Placeholder 35">
            <a:extLst>
              <a:ext uri="{FF2B5EF4-FFF2-40B4-BE49-F238E27FC236}">
                <a16:creationId xmlns:a16="http://schemas.microsoft.com/office/drawing/2014/main" id="{E729BB73-6CD7-44AA-A8FE-669B7271B5B8}"/>
              </a:ext>
            </a:extLst>
          </p:cNvPr>
          <p:cNvSpPr>
            <a:spLocks noGrp="1"/>
          </p:cNvSpPr>
          <p:nvPr>
            <p:ph sz="quarter" idx="15"/>
          </p:nvPr>
        </p:nvSpPr>
        <p:spPr>
          <a:xfrm>
            <a:off x="6749508" y="2756830"/>
            <a:ext cx="4834569" cy="2384195"/>
          </a:xfrm>
        </p:spPr>
        <p:txBody>
          <a:bodyPr/>
          <a:lstStyle/>
          <a:p>
            <a:r>
              <a:rPr lang="en-US" dirty="0"/>
              <a:t>Mirjam is the CEO of Contoso, a business that creates a virtual platform for employees to connect with each other all over the world. Mirjam's background as a PhD in communication theory led her to the idea for Contoso, and the building of a successful product for the tech industry.​</a:t>
            </a:r>
          </a:p>
        </p:txBody>
      </p:sp>
      <p:sp>
        <p:nvSpPr>
          <p:cNvPr id="3" name="Date Placeholder 2">
            <a:extLst>
              <a:ext uri="{FF2B5EF4-FFF2-40B4-BE49-F238E27FC236}">
                <a16:creationId xmlns:a16="http://schemas.microsoft.com/office/drawing/2014/main" id="{87B47E8C-1F0A-40EF-81C0-6BA51F14DE35}"/>
              </a:ext>
            </a:extLst>
          </p:cNvPr>
          <p:cNvSpPr>
            <a:spLocks noGrp="1"/>
          </p:cNvSpPr>
          <p:nvPr>
            <p:ph type="dt" sz="half" idx="10"/>
          </p:nvPr>
        </p:nvSpPr>
        <p:spPr>
          <a:xfrm>
            <a:off x="1571846" y="6356350"/>
            <a:ext cx="2743200" cy="365125"/>
          </a:xfrm>
        </p:spPr>
        <p:txBody>
          <a:bodyPr/>
          <a:lstStyle/>
          <a:p>
            <a:r>
              <a:rPr lang="en-US" dirty="0"/>
              <a:t>8/05/20XX</a:t>
            </a:r>
          </a:p>
        </p:txBody>
      </p:sp>
      <p:sp>
        <p:nvSpPr>
          <p:cNvPr id="4" name="Footer Placeholder 3">
            <a:extLst>
              <a:ext uri="{FF2B5EF4-FFF2-40B4-BE49-F238E27FC236}">
                <a16:creationId xmlns:a16="http://schemas.microsoft.com/office/drawing/2014/main" id="{69C484AE-32AC-478C-80FE-FD9EA56A8CC0}"/>
              </a:ext>
            </a:extLst>
          </p:cNvPr>
          <p:cNvSpPr>
            <a:spLocks noGrp="1"/>
          </p:cNvSpPr>
          <p:nvPr>
            <p:ph type="ftr" sz="quarter" idx="11"/>
          </p:nvPr>
        </p:nvSpPr>
        <p:spPr>
          <a:xfrm>
            <a:off x="6519230" y="6356350"/>
            <a:ext cx="3152912" cy="365125"/>
          </a:xfrm>
        </p:spPr>
        <p:txBody>
          <a:bodyPr/>
          <a:lstStyle/>
          <a:p>
            <a:r>
              <a:rPr lang="en-US" dirty="0"/>
              <a:t>Conference Presentation</a:t>
            </a:r>
          </a:p>
        </p:txBody>
      </p:sp>
      <p:sp>
        <p:nvSpPr>
          <p:cNvPr id="5" name="Slide Number Placeholder 4">
            <a:extLst>
              <a:ext uri="{FF2B5EF4-FFF2-40B4-BE49-F238E27FC236}">
                <a16:creationId xmlns:a16="http://schemas.microsoft.com/office/drawing/2014/main" id="{DE6AF1E4-56E5-40D1-BBF3-E946721384C3}"/>
              </a:ext>
            </a:extLst>
          </p:cNvPr>
          <p:cNvSpPr>
            <a:spLocks noGrp="1"/>
          </p:cNvSpPr>
          <p:nvPr>
            <p:ph type="sldNum" sz="quarter" idx="12"/>
          </p:nvPr>
        </p:nvSpPr>
        <p:spPr>
          <a:xfrm>
            <a:off x="10510344" y="6356350"/>
            <a:ext cx="843455" cy="365125"/>
          </a:xfrm>
        </p:spPr>
        <p:txBody>
          <a:bodyPr/>
          <a:lstStyle/>
          <a:p>
            <a:fld id="{18D65601-5AE2-46FC-B138-694DDD2B510D}" type="slidenum">
              <a:rPr lang="en-US" smtClean="0"/>
              <a:pPr/>
              <a:t>6</a:t>
            </a:fld>
            <a:endParaRPr lang="en-US" dirty="0"/>
          </a:p>
        </p:txBody>
      </p:sp>
    </p:spTree>
    <p:extLst>
      <p:ext uri="{BB962C8B-B14F-4D97-AF65-F5344CB8AC3E}">
        <p14:creationId xmlns:p14="http://schemas.microsoft.com/office/powerpoint/2010/main" val="6607475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5" name="Picture Placeholder 84" descr="A person smiling for the camera">
            <a:extLst>
              <a:ext uri="{FF2B5EF4-FFF2-40B4-BE49-F238E27FC236}">
                <a16:creationId xmlns:a16="http://schemas.microsoft.com/office/drawing/2014/main" id="{C490DB81-3218-4662-ACD7-93D3B496BADE}"/>
              </a:ext>
            </a:extLst>
          </p:cNvPr>
          <p:cNvPicPr>
            <a:picLocks noGrp="1" noChangeAspect="1"/>
          </p:cNvPicPr>
          <p:nvPr>
            <p:ph type="pic" sz="quarter" idx="13"/>
          </p:nvPr>
        </p:nvPicPr>
        <p:blipFill rotWithShape="1">
          <a:blip r:embed="rId3" cstate="print">
            <a:extLst>
              <a:ext uri="{28A0092B-C50C-407E-A947-70E740481C1C}">
                <a14:useLocalDpi xmlns:a14="http://schemas.microsoft.com/office/drawing/2010/main"/>
              </a:ext>
            </a:extLst>
          </a:blip>
          <a:srcRect/>
          <a:stretch/>
        </p:blipFill>
        <p:spPr>
          <a:xfrm>
            <a:off x="4582510" y="0"/>
            <a:ext cx="7609489" cy="6858000"/>
          </a:xfrm>
        </p:spPr>
      </p:pic>
      <p:sp>
        <p:nvSpPr>
          <p:cNvPr id="55" name="Freeform: Shape 54" descr="Woman with short hair and wearing black glasses and dark blue shirt">
            <a:extLst>
              <a:ext uri="{FF2B5EF4-FFF2-40B4-BE49-F238E27FC236}">
                <a16:creationId xmlns:a16="http://schemas.microsoft.com/office/drawing/2014/main" id="{3811E9AA-1AAF-41A0-9113-5DBE1CEC62F6}"/>
              </a:ext>
            </a:extLst>
          </p:cNvPr>
          <p:cNvSpPr/>
          <p:nvPr/>
        </p:nvSpPr>
        <p:spPr>
          <a:xfrm>
            <a:off x="5295019" y="0"/>
            <a:ext cx="6411428" cy="6858000"/>
          </a:xfrm>
          <a:custGeom>
            <a:avLst/>
            <a:gdLst>
              <a:gd name="connsiteX0" fmla="*/ 1265274 w 6645349"/>
              <a:gd name="connsiteY0" fmla="*/ 0 h 6868633"/>
              <a:gd name="connsiteX1" fmla="*/ 1307804 w 6645349"/>
              <a:gd name="connsiteY1" fmla="*/ 1701210 h 6868633"/>
              <a:gd name="connsiteX2" fmla="*/ 1360967 w 6645349"/>
              <a:gd name="connsiteY2" fmla="*/ 1743740 h 6868633"/>
              <a:gd name="connsiteX3" fmla="*/ 1424762 w 6645349"/>
              <a:gd name="connsiteY3" fmla="*/ 1839433 h 6868633"/>
              <a:gd name="connsiteX4" fmla="*/ 0 w 6645349"/>
              <a:gd name="connsiteY4" fmla="*/ 1839433 h 6868633"/>
              <a:gd name="connsiteX5" fmla="*/ 0 w 6645349"/>
              <a:gd name="connsiteY5" fmla="*/ 6868633 h 6868633"/>
              <a:gd name="connsiteX6" fmla="*/ 6645349 w 6645349"/>
              <a:gd name="connsiteY6" fmla="*/ 6868633 h 6868633"/>
              <a:gd name="connsiteX7" fmla="*/ 6645349 w 6645349"/>
              <a:gd name="connsiteY7" fmla="*/ 1796903 h 6868633"/>
              <a:gd name="connsiteX8" fmla="*/ 5039832 w 6645349"/>
              <a:gd name="connsiteY8" fmla="*/ 1743740 h 6868633"/>
              <a:gd name="connsiteX9" fmla="*/ 4901609 w 6645349"/>
              <a:gd name="connsiteY9" fmla="*/ 1456661 h 6868633"/>
              <a:gd name="connsiteX10" fmla="*/ 4901609 w 6645349"/>
              <a:gd name="connsiteY10" fmla="*/ 10633 h 6868633"/>
              <a:gd name="connsiteX11" fmla="*/ 1265274 w 6645349"/>
              <a:gd name="connsiteY11" fmla="*/ 0 h 6868633"/>
              <a:gd name="connsiteX0" fmla="*/ 1265274 w 6645349"/>
              <a:gd name="connsiteY0" fmla="*/ 0 h 6868633"/>
              <a:gd name="connsiteX1" fmla="*/ 1294947 w 6645349"/>
              <a:gd name="connsiteY1" fmla="*/ 1364896 h 6868633"/>
              <a:gd name="connsiteX2" fmla="*/ 1307804 w 6645349"/>
              <a:gd name="connsiteY2" fmla="*/ 1701210 h 6868633"/>
              <a:gd name="connsiteX3" fmla="*/ 1360967 w 6645349"/>
              <a:gd name="connsiteY3" fmla="*/ 1743740 h 6868633"/>
              <a:gd name="connsiteX4" fmla="*/ 1424762 w 6645349"/>
              <a:gd name="connsiteY4" fmla="*/ 1839433 h 6868633"/>
              <a:gd name="connsiteX5" fmla="*/ 0 w 6645349"/>
              <a:gd name="connsiteY5" fmla="*/ 1839433 h 6868633"/>
              <a:gd name="connsiteX6" fmla="*/ 0 w 6645349"/>
              <a:gd name="connsiteY6" fmla="*/ 6868633 h 6868633"/>
              <a:gd name="connsiteX7" fmla="*/ 6645349 w 6645349"/>
              <a:gd name="connsiteY7" fmla="*/ 6868633 h 6868633"/>
              <a:gd name="connsiteX8" fmla="*/ 6645349 w 6645349"/>
              <a:gd name="connsiteY8" fmla="*/ 1796903 h 6868633"/>
              <a:gd name="connsiteX9" fmla="*/ 5039832 w 6645349"/>
              <a:gd name="connsiteY9" fmla="*/ 1743740 h 6868633"/>
              <a:gd name="connsiteX10" fmla="*/ 4901609 w 6645349"/>
              <a:gd name="connsiteY10" fmla="*/ 1456661 h 6868633"/>
              <a:gd name="connsiteX11" fmla="*/ 4901609 w 6645349"/>
              <a:gd name="connsiteY11" fmla="*/ 10633 h 6868633"/>
              <a:gd name="connsiteX12" fmla="*/ 1265274 w 6645349"/>
              <a:gd name="connsiteY12" fmla="*/ 0 h 6868633"/>
              <a:gd name="connsiteX0" fmla="*/ 1265274 w 6645349"/>
              <a:gd name="connsiteY0" fmla="*/ 0 h 6868633"/>
              <a:gd name="connsiteX1" fmla="*/ 1391552 w 6645349"/>
              <a:gd name="connsiteY1" fmla="*/ 1458244 h 6868633"/>
              <a:gd name="connsiteX2" fmla="*/ 1307804 w 6645349"/>
              <a:gd name="connsiteY2" fmla="*/ 1701210 h 6868633"/>
              <a:gd name="connsiteX3" fmla="*/ 1360967 w 6645349"/>
              <a:gd name="connsiteY3" fmla="*/ 1743740 h 6868633"/>
              <a:gd name="connsiteX4" fmla="*/ 1424762 w 6645349"/>
              <a:gd name="connsiteY4" fmla="*/ 1839433 h 6868633"/>
              <a:gd name="connsiteX5" fmla="*/ 0 w 6645349"/>
              <a:gd name="connsiteY5" fmla="*/ 1839433 h 6868633"/>
              <a:gd name="connsiteX6" fmla="*/ 0 w 6645349"/>
              <a:gd name="connsiteY6" fmla="*/ 6868633 h 6868633"/>
              <a:gd name="connsiteX7" fmla="*/ 6645349 w 6645349"/>
              <a:gd name="connsiteY7" fmla="*/ 6868633 h 6868633"/>
              <a:gd name="connsiteX8" fmla="*/ 6645349 w 6645349"/>
              <a:gd name="connsiteY8" fmla="*/ 1796903 h 6868633"/>
              <a:gd name="connsiteX9" fmla="*/ 5039832 w 6645349"/>
              <a:gd name="connsiteY9" fmla="*/ 1743740 h 6868633"/>
              <a:gd name="connsiteX10" fmla="*/ 4901609 w 6645349"/>
              <a:gd name="connsiteY10" fmla="*/ 1456661 h 6868633"/>
              <a:gd name="connsiteX11" fmla="*/ 4901609 w 6645349"/>
              <a:gd name="connsiteY11" fmla="*/ 10633 h 6868633"/>
              <a:gd name="connsiteX12" fmla="*/ 1265274 w 6645349"/>
              <a:gd name="connsiteY12" fmla="*/ 0 h 6868633"/>
              <a:gd name="connsiteX0" fmla="*/ 1265274 w 6645349"/>
              <a:gd name="connsiteY0" fmla="*/ 0 h 6868633"/>
              <a:gd name="connsiteX1" fmla="*/ 1381108 w 6645349"/>
              <a:gd name="connsiteY1" fmla="*/ 1458244 h 6868633"/>
              <a:gd name="connsiteX2" fmla="*/ 1307804 w 6645349"/>
              <a:gd name="connsiteY2" fmla="*/ 1701210 h 6868633"/>
              <a:gd name="connsiteX3" fmla="*/ 1360967 w 6645349"/>
              <a:gd name="connsiteY3" fmla="*/ 1743740 h 6868633"/>
              <a:gd name="connsiteX4" fmla="*/ 1424762 w 6645349"/>
              <a:gd name="connsiteY4" fmla="*/ 1839433 h 6868633"/>
              <a:gd name="connsiteX5" fmla="*/ 0 w 6645349"/>
              <a:gd name="connsiteY5" fmla="*/ 1839433 h 6868633"/>
              <a:gd name="connsiteX6" fmla="*/ 0 w 6645349"/>
              <a:gd name="connsiteY6" fmla="*/ 6868633 h 6868633"/>
              <a:gd name="connsiteX7" fmla="*/ 6645349 w 6645349"/>
              <a:gd name="connsiteY7" fmla="*/ 6868633 h 6868633"/>
              <a:gd name="connsiteX8" fmla="*/ 6645349 w 6645349"/>
              <a:gd name="connsiteY8" fmla="*/ 1796903 h 6868633"/>
              <a:gd name="connsiteX9" fmla="*/ 5039832 w 6645349"/>
              <a:gd name="connsiteY9" fmla="*/ 1743740 h 6868633"/>
              <a:gd name="connsiteX10" fmla="*/ 4901609 w 6645349"/>
              <a:gd name="connsiteY10" fmla="*/ 1456661 h 6868633"/>
              <a:gd name="connsiteX11" fmla="*/ 4901609 w 6645349"/>
              <a:gd name="connsiteY11" fmla="*/ 10633 h 6868633"/>
              <a:gd name="connsiteX12" fmla="*/ 1265274 w 6645349"/>
              <a:gd name="connsiteY12" fmla="*/ 0 h 6868633"/>
              <a:gd name="connsiteX0" fmla="*/ 1265274 w 6645349"/>
              <a:gd name="connsiteY0" fmla="*/ 0 h 6868633"/>
              <a:gd name="connsiteX1" fmla="*/ 1381108 w 6645349"/>
              <a:gd name="connsiteY1" fmla="*/ 1458244 h 6868633"/>
              <a:gd name="connsiteX2" fmla="*/ 1307804 w 6645349"/>
              <a:gd name="connsiteY2" fmla="*/ 1701210 h 6868633"/>
              <a:gd name="connsiteX3" fmla="*/ 1360967 w 6645349"/>
              <a:gd name="connsiteY3" fmla="*/ 1743740 h 6868633"/>
              <a:gd name="connsiteX4" fmla="*/ 1424762 w 6645349"/>
              <a:gd name="connsiteY4" fmla="*/ 1839433 h 6868633"/>
              <a:gd name="connsiteX5" fmla="*/ 0 w 6645349"/>
              <a:gd name="connsiteY5" fmla="*/ 1839433 h 6868633"/>
              <a:gd name="connsiteX6" fmla="*/ 0 w 6645349"/>
              <a:gd name="connsiteY6" fmla="*/ 6868633 h 6868633"/>
              <a:gd name="connsiteX7" fmla="*/ 6645349 w 6645349"/>
              <a:gd name="connsiteY7" fmla="*/ 6868633 h 6868633"/>
              <a:gd name="connsiteX8" fmla="*/ 6645349 w 6645349"/>
              <a:gd name="connsiteY8" fmla="*/ 1796903 h 6868633"/>
              <a:gd name="connsiteX9" fmla="*/ 5039832 w 6645349"/>
              <a:gd name="connsiteY9" fmla="*/ 1743740 h 6868633"/>
              <a:gd name="connsiteX10" fmla="*/ 4901609 w 6645349"/>
              <a:gd name="connsiteY10" fmla="*/ 1456661 h 6868633"/>
              <a:gd name="connsiteX11" fmla="*/ 4901609 w 6645349"/>
              <a:gd name="connsiteY11" fmla="*/ 10633 h 6868633"/>
              <a:gd name="connsiteX12" fmla="*/ 1265274 w 6645349"/>
              <a:gd name="connsiteY12" fmla="*/ 0 h 6868633"/>
              <a:gd name="connsiteX0" fmla="*/ 1265274 w 6645349"/>
              <a:gd name="connsiteY0" fmla="*/ 0 h 6868633"/>
              <a:gd name="connsiteX1" fmla="*/ 1381108 w 6645349"/>
              <a:gd name="connsiteY1" fmla="*/ 1458244 h 6868633"/>
              <a:gd name="connsiteX2" fmla="*/ 1307804 w 6645349"/>
              <a:gd name="connsiteY2" fmla="*/ 1701210 h 6868633"/>
              <a:gd name="connsiteX3" fmla="*/ 1360967 w 6645349"/>
              <a:gd name="connsiteY3" fmla="*/ 1743740 h 6868633"/>
              <a:gd name="connsiteX4" fmla="*/ 1424762 w 6645349"/>
              <a:gd name="connsiteY4" fmla="*/ 1839433 h 6868633"/>
              <a:gd name="connsiteX5" fmla="*/ 0 w 6645349"/>
              <a:gd name="connsiteY5" fmla="*/ 1839433 h 6868633"/>
              <a:gd name="connsiteX6" fmla="*/ 0 w 6645349"/>
              <a:gd name="connsiteY6" fmla="*/ 6868633 h 6868633"/>
              <a:gd name="connsiteX7" fmla="*/ 6645349 w 6645349"/>
              <a:gd name="connsiteY7" fmla="*/ 6868633 h 6868633"/>
              <a:gd name="connsiteX8" fmla="*/ 6645349 w 6645349"/>
              <a:gd name="connsiteY8" fmla="*/ 1796903 h 6868633"/>
              <a:gd name="connsiteX9" fmla="*/ 5039832 w 6645349"/>
              <a:gd name="connsiteY9" fmla="*/ 1743740 h 6868633"/>
              <a:gd name="connsiteX10" fmla="*/ 4901609 w 6645349"/>
              <a:gd name="connsiteY10" fmla="*/ 1456661 h 6868633"/>
              <a:gd name="connsiteX11" fmla="*/ 4901609 w 6645349"/>
              <a:gd name="connsiteY11" fmla="*/ 10633 h 6868633"/>
              <a:gd name="connsiteX12" fmla="*/ 1265274 w 6645349"/>
              <a:gd name="connsiteY12" fmla="*/ 0 h 6868633"/>
              <a:gd name="connsiteX0" fmla="*/ 1265274 w 6645349"/>
              <a:gd name="connsiteY0" fmla="*/ 0 h 6868633"/>
              <a:gd name="connsiteX1" fmla="*/ 1378497 w 6645349"/>
              <a:gd name="connsiteY1" fmla="*/ 1470859 h 6868633"/>
              <a:gd name="connsiteX2" fmla="*/ 1307804 w 6645349"/>
              <a:gd name="connsiteY2" fmla="*/ 1701210 h 6868633"/>
              <a:gd name="connsiteX3" fmla="*/ 1360967 w 6645349"/>
              <a:gd name="connsiteY3" fmla="*/ 1743740 h 6868633"/>
              <a:gd name="connsiteX4" fmla="*/ 1424762 w 6645349"/>
              <a:gd name="connsiteY4" fmla="*/ 1839433 h 6868633"/>
              <a:gd name="connsiteX5" fmla="*/ 0 w 6645349"/>
              <a:gd name="connsiteY5" fmla="*/ 1839433 h 6868633"/>
              <a:gd name="connsiteX6" fmla="*/ 0 w 6645349"/>
              <a:gd name="connsiteY6" fmla="*/ 6868633 h 6868633"/>
              <a:gd name="connsiteX7" fmla="*/ 6645349 w 6645349"/>
              <a:gd name="connsiteY7" fmla="*/ 6868633 h 6868633"/>
              <a:gd name="connsiteX8" fmla="*/ 6645349 w 6645349"/>
              <a:gd name="connsiteY8" fmla="*/ 1796903 h 6868633"/>
              <a:gd name="connsiteX9" fmla="*/ 5039832 w 6645349"/>
              <a:gd name="connsiteY9" fmla="*/ 1743740 h 6868633"/>
              <a:gd name="connsiteX10" fmla="*/ 4901609 w 6645349"/>
              <a:gd name="connsiteY10" fmla="*/ 1456661 h 6868633"/>
              <a:gd name="connsiteX11" fmla="*/ 4901609 w 6645349"/>
              <a:gd name="connsiteY11" fmla="*/ 10633 h 6868633"/>
              <a:gd name="connsiteX12" fmla="*/ 1265274 w 6645349"/>
              <a:gd name="connsiteY12" fmla="*/ 0 h 686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45349" h="6868633">
                <a:moveTo>
                  <a:pt x="1265274" y="0"/>
                </a:moveTo>
                <a:lnTo>
                  <a:pt x="1378497" y="1470859"/>
                </a:lnTo>
                <a:cubicBezTo>
                  <a:pt x="1330564" y="1572031"/>
                  <a:pt x="1332239" y="1620221"/>
                  <a:pt x="1307804" y="1701210"/>
                </a:cubicBezTo>
                <a:lnTo>
                  <a:pt x="1360967" y="1743740"/>
                </a:lnTo>
                <a:lnTo>
                  <a:pt x="1424762" y="1839433"/>
                </a:lnTo>
                <a:lnTo>
                  <a:pt x="0" y="1839433"/>
                </a:lnTo>
                <a:lnTo>
                  <a:pt x="0" y="6868633"/>
                </a:lnTo>
                <a:lnTo>
                  <a:pt x="6645349" y="6868633"/>
                </a:lnTo>
                <a:lnTo>
                  <a:pt x="6645349" y="1796903"/>
                </a:lnTo>
                <a:lnTo>
                  <a:pt x="5039832" y="1743740"/>
                </a:lnTo>
                <a:lnTo>
                  <a:pt x="4901609" y="1456661"/>
                </a:lnTo>
                <a:lnTo>
                  <a:pt x="4901609" y="10633"/>
                </a:lnTo>
                <a:lnTo>
                  <a:pt x="1265274" y="0"/>
                </a:lnTo>
                <a:close/>
              </a:path>
            </a:pathLst>
          </a:custGeom>
          <a:blipFill>
            <a:blip r:embed="rId4" cstate="print">
              <a:alphaModFix/>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Text Placeholder 17">
            <a:extLst>
              <a:ext uri="{FF2B5EF4-FFF2-40B4-BE49-F238E27FC236}">
                <a16:creationId xmlns:a16="http://schemas.microsoft.com/office/drawing/2014/main" id="{59498E64-6451-4E0A-BE2B-4D44D7FC4111}"/>
              </a:ext>
            </a:extLst>
          </p:cNvPr>
          <p:cNvSpPr>
            <a:spLocks noGrp="1"/>
          </p:cNvSpPr>
          <p:nvPr>
            <p:ph type="title"/>
          </p:nvPr>
        </p:nvSpPr>
        <p:spPr>
          <a:xfrm>
            <a:off x="1016001" y="1679275"/>
            <a:ext cx="5292783" cy="1015879"/>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r>
              <a:rPr lang="en-US" b="1" noProof="0" dirty="0"/>
              <a:t>Lewin’s Leadership Styles Framework</a:t>
            </a:r>
          </a:p>
        </p:txBody>
      </p:sp>
      <p:sp>
        <p:nvSpPr>
          <p:cNvPr id="5" name="Slide Number Placeholder 4">
            <a:extLst>
              <a:ext uri="{FF2B5EF4-FFF2-40B4-BE49-F238E27FC236}">
                <a16:creationId xmlns:a16="http://schemas.microsoft.com/office/drawing/2014/main" id="{53B74012-3B10-4CDC-9117-E08BA2B1794B}"/>
              </a:ext>
            </a:extLst>
          </p:cNvPr>
          <p:cNvSpPr>
            <a:spLocks noGrp="1"/>
          </p:cNvSpPr>
          <p:nvPr>
            <p:ph type="sldNum" sz="quarter" idx="12"/>
          </p:nvPr>
        </p:nvSpPr>
        <p:spPr>
          <a:xfrm>
            <a:off x="10510344" y="6356350"/>
            <a:ext cx="843455" cy="365125"/>
          </a:xfrm>
        </p:spPr>
        <p:txBody>
          <a:bodyPr/>
          <a:lstStyle/>
          <a:p>
            <a:fld id="{18D65601-5AE2-46FC-B138-694DDD2B510D}" type="slidenum">
              <a:rPr lang="en-US" smtClean="0"/>
              <a:pPr/>
              <a:t>7</a:t>
            </a:fld>
            <a:endParaRPr lang="en-US" dirty="0"/>
          </a:p>
        </p:txBody>
      </p:sp>
      <p:pic>
        <p:nvPicPr>
          <p:cNvPr id="7" name="Online Media 6" title="Lewin's Leadership Styles Framework">
            <a:hlinkClick r:id="" action="ppaction://media"/>
            <a:extLst>
              <a:ext uri="{FF2B5EF4-FFF2-40B4-BE49-F238E27FC236}">
                <a16:creationId xmlns:a16="http://schemas.microsoft.com/office/drawing/2014/main" id="{EA3842E6-5125-476E-BBB2-9548DDBCA82B}"/>
              </a:ext>
            </a:extLst>
          </p:cNvPr>
          <p:cNvPicPr>
            <a:picLocks noRot="1" noChangeAspect="1"/>
          </p:cNvPicPr>
          <p:nvPr>
            <a:videoFile r:link="rId1"/>
          </p:nvPr>
        </p:nvPicPr>
        <p:blipFill>
          <a:blip r:embed="rId5"/>
          <a:stretch>
            <a:fillRect/>
          </a:stretch>
        </p:blipFill>
        <p:spPr>
          <a:xfrm>
            <a:off x="408769" y="2943248"/>
            <a:ext cx="5066129" cy="2862362"/>
          </a:xfrm>
          <a:prstGeom prst="rect">
            <a:avLst/>
          </a:prstGeom>
        </p:spPr>
      </p:pic>
    </p:spTree>
    <p:extLst>
      <p:ext uri="{BB962C8B-B14F-4D97-AF65-F5344CB8AC3E}">
        <p14:creationId xmlns:p14="http://schemas.microsoft.com/office/powerpoint/2010/main" val="3037267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CBCB163A-DD49-4E4B-9289-C8ABBE6C2E23}"/>
              </a:ext>
            </a:extLst>
          </p:cNvPr>
          <p:cNvSpPr>
            <a:spLocks noGrp="1"/>
          </p:cNvSpPr>
          <p:nvPr>
            <p:ph type="title"/>
          </p:nvPr>
        </p:nvSpPr>
        <p:spPr>
          <a:xfrm>
            <a:off x="5520906" y="2155166"/>
            <a:ext cx="6556075" cy="2547667"/>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r>
              <a:rPr lang="en-US" sz="2500" b="1" noProof="0" dirty="0"/>
              <a:t>Download and Complete the Attached Self Assessment to </a:t>
            </a:r>
            <a:r>
              <a:rPr lang="en-US" sz="2500" b="1" noProof="0" dirty="0" err="1"/>
              <a:t>Estalish</a:t>
            </a:r>
            <a:r>
              <a:rPr lang="en-US" sz="2500" b="1" noProof="0" dirty="0"/>
              <a:t> What Your Leadership Style Is</a:t>
            </a:r>
          </a:p>
        </p:txBody>
      </p:sp>
      <p:pic>
        <p:nvPicPr>
          <p:cNvPr id="173" name="Picture Placeholder 172" descr="A group of people raising their hands">
            <a:extLst>
              <a:ext uri="{FF2B5EF4-FFF2-40B4-BE49-F238E27FC236}">
                <a16:creationId xmlns:a16="http://schemas.microsoft.com/office/drawing/2014/main" id="{971515B1-92BF-428B-805A-F5D5532285FB}"/>
              </a:ext>
            </a:extLst>
          </p:cNvPr>
          <p:cNvPicPr>
            <a:picLocks noGrp="1" noChangeAspect="1"/>
          </p:cNvPicPr>
          <p:nvPr>
            <p:ph type="pic" sz="quarter" idx="13"/>
          </p:nvPr>
        </p:nvPicPr>
        <p:blipFill rotWithShape="1">
          <a:blip r:embed="rId2" cstate="print">
            <a:extLst>
              <a:ext uri="{28A0092B-C50C-407E-A947-70E740481C1C}">
                <a14:useLocalDpi xmlns:a14="http://schemas.microsoft.com/office/drawing/2010/main"/>
              </a:ext>
            </a:extLst>
          </a:blip>
          <a:srcRect/>
          <a:stretch/>
        </p:blipFill>
        <p:spPr>
          <a:xfrm>
            <a:off x="1" y="0"/>
            <a:ext cx="6311899" cy="6858000"/>
          </a:xfrm>
        </p:spPr>
      </p:pic>
      <p:sp>
        <p:nvSpPr>
          <p:cNvPr id="4" name="Slide Number Placeholder 3">
            <a:extLst>
              <a:ext uri="{FF2B5EF4-FFF2-40B4-BE49-F238E27FC236}">
                <a16:creationId xmlns:a16="http://schemas.microsoft.com/office/drawing/2014/main" id="{1599C981-FFE0-4DE7-BCE3-2AFFA0D61B83}"/>
              </a:ext>
            </a:extLst>
          </p:cNvPr>
          <p:cNvSpPr>
            <a:spLocks noGrp="1"/>
          </p:cNvSpPr>
          <p:nvPr>
            <p:ph type="sldNum" sz="quarter" idx="12"/>
          </p:nvPr>
        </p:nvSpPr>
        <p:spPr>
          <a:xfrm>
            <a:off x="10510344" y="6356350"/>
            <a:ext cx="843455" cy="365125"/>
          </a:xfrm>
        </p:spPr>
        <p:txBody>
          <a:bodyPr/>
          <a:lstStyle/>
          <a:p>
            <a:fld id="{18D65601-5AE2-46FC-B138-694DDD2B510D}" type="slidenum">
              <a:rPr lang="en-US" smtClean="0"/>
              <a:pPr/>
              <a:t>8</a:t>
            </a:fld>
            <a:endParaRPr lang="en-US" dirty="0"/>
          </a:p>
        </p:txBody>
      </p:sp>
    </p:spTree>
    <p:extLst>
      <p:ext uri="{BB962C8B-B14F-4D97-AF65-F5344CB8AC3E}">
        <p14:creationId xmlns:p14="http://schemas.microsoft.com/office/powerpoint/2010/main" val="40561313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45B5FAF0-22B6-405A-B55B-4CB53EFA8514}"/>
              </a:ext>
            </a:extLst>
          </p:cNvPr>
          <p:cNvPicPr>
            <a:picLocks noGrp="1" noChangeAspect="1" noChangeArrowheads="1"/>
          </p:cNvPicPr>
          <p:nvPr>
            <p:ph type="pic" sz="quarter" idx="17"/>
          </p:nvPr>
        </p:nvPicPr>
        <p:blipFill rotWithShape="1">
          <a:blip r:embed="rId2">
            <a:extLst>
              <a:ext uri="{28A0092B-C50C-407E-A947-70E740481C1C}">
                <a14:useLocalDpi xmlns:a14="http://schemas.microsoft.com/office/drawing/2010/main" val="0"/>
              </a:ext>
            </a:extLst>
          </a:blip>
          <a:srcRect l="5984" r="5128"/>
          <a:stretch/>
        </p:blipFill>
        <p:spPr bwMode="auto">
          <a:xfrm>
            <a:off x="20" y="10"/>
            <a:ext cx="6095980" cy="685799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Date Placeholder 2">
            <a:extLst>
              <a:ext uri="{FF2B5EF4-FFF2-40B4-BE49-F238E27FC236}">
                <a16:creationId xmlns:a16="http://schemas.microsoft.com/office/drawing/2014/main" id="{2116F566-BE35-4D8B-BD42-F0D46152003A}"/>
              </a:ext>
            </a:extLst>
          </p:cNvPr>
          <p:cNvSpPr>
            <a:spLocks noGrp="1"/>
          </p:cNvSpPr>
          <p:nvPr>
            <p:ph type="dt" sz="half" idx="10"/>
          </p:nvPr>
        </p:nvSpPr>
        <p:spPr>
          <a:xfrm>
            <a:off x="838200" y="6356350"/>
            <a:ext cx="2743200" cy="365125"/>
          </a:xfrm>
        </p:spPr>
        <p:txBody>
          <a:bodyPr anchor="ctr">
            <a:normAutofit/>
          </a:bodyPr>
          <a:lstStyle/>
          <a:p>
            <a:pPr>
              <a:spcAft>
                <a:spcPts val="600"/>
              </a:spcAft>
            </a:pPr>
            <a:r>
              <a:rPr lang="en-US"/>
              <a:t>8/05/20XX</a:t>
            </a:r>
          </a:p>
        </p:txBody>
      </p:sp>
      <p:sp>
        <p:nvSpPr>
          <p:cNvPr id="1031" name="Content Placeholder 3">
            <a:extLst>
              <a:ext uri="{FF2B5EF4-FFF2-40B4-BE49-F238E27FC236}">
                <a16:creationId xmlns:a16="http://schemas.microsoft.com/office/drawing/2014/main" id="{DAF38158-DE8D-0B07-401D-97795FAA3B14}"/>
              </a:ext>
            </a:extLst>
          </p:cNvPr>
          <p:cNvSpPr>
            <a:spLocks noGrp="1"/>
          </p:cNvSpPr>
          <p:nvPr>
            <p:ph sz="quarter" idx="16"/>
          </p:nvPr>
        </p:nvSpPr>
        <p:spPr>
          <a:xfrm>
            <a:off x="7101509" y="1639019"/>
            <a:ext cx="4288971" cy="3847381"/>
          </a:xfrm>
        </p:spPr>
        <p:style>
          <a:lnRef idx="2">
            <a:schemeClr val="dk1"/>
          </a:lnRef>
          <a:fillRef idx="1">
            <a:schemeClr val="lt1"/>
          </a:fillRef>
          <a:effectRef idx="0">
            <a:schemeClr val="dk1"/>
          </a:effectRef>
          <a:fontRef idx="minor">
            <a:schemeClr val="dk1"/>
          </a:fontRef>
        </p:style>
        <p:txBody>
          <a:bodyPr/>
          <a:lstStyle/>
          <a:p>
            <a:pPr algn="ctr"/>
            <a:r>
              <a:rPr lang="en-GB" sz="2500" b="1" i="0" dirty="0">
                <a:solidFill>
                  <a:srgbClr val="373A3C"/>
                </a:solidFill>
                <a:effectLst/>
                <a:latin typeface="+mj-lt"/>
              </a:rPr>
              <a:t>Once you have an outcome, record your answer on </a:t>
            </a:r>
            <a:r>
              <a:rPr lang="en-GB" sz="2500" b="1" i="0" dirty="0" err="1">
                <a:solidFill>
                  <a:srgbClr val="373A3C"/>
                </a:solidFill>
                <a:effectLst/>
                <a:latin typeface="+mj-lt"/>
              </a:rPr>
              <a:t>Mentimeter</a:t>
            </a:r>
            <a:r>
              <a:rPr lang="en-GB" sz="2500" b="1" i="0" dirty="0">
                <a:solidFill>
                  <a:srgbClr val="373A3C"/>
                </a:solidFill>
                <a:effectLst/>
                <a:latin typeface="+mj-lt"/>
              </a:rPr>
              <a:t>.</a:t>
            </a:r>
          </a:p>
          <a:p>
            <a:pPr algn="ctr"/>
            <a:r>
              <a:rPr lang="en-GB" sz="2500" b="1" i="0" dirty="0">
                <a:solidFill>
                  <a:srgbClr val="373A3C"/>
                </a:solidFill>
                <a:effectLst/>
                <a:latin typeface="+mj-lt"/>
              </a:rPr>
              <a:t>Reflect on the outcome - do you agree / disagree with the outcome?</a:t>
            </a:r>
            <a:endParaRPr lang="en-US" sz="2500" dirty="0">
              <a:latin typeface="+mj-lt"/>
            </a:endParaRPr>
          </a:p>
        </p:txBody>
      </p:sp>
      <p:sp>
        <p:nvSpPr>
          <p:cNvPr id="5" name="Slide Number Placeholder 4">
            <a:extLst>
              <a:ext uri="{FF2B5EF4-FFF2-40B4-BE49-F238E27FC236}">
                <a16:creationId xmlns:a16="http://schemas.microsoft.com/office/drawing/2014/main" id="{CF367740-525A-49A3-8F2B-56A19BE0F22B}"/>
              </a:ext>
            </a:extLst>
          </p:cNvPr>
          <p:cNvSpPr>
            <a:spLocks noGrp="1"/>
          </p:cNvSpPr>
          <p:nvPr>
            <p:ph type="sldNum" sz="quarter" idx="12"/>
          </p:nvPr>
        </p:nvSpPr>
        <p:spPr>
          <a:xfrm>
            <a:off x="10510344" y="6356350"/>
            <a:ext cx="843455" cy="365125"/>
          </a:xfrm>
        </p:spPr>
        <p:txBody>
          <a:bodyPr anchor="ctr">
            <a:normAutofit/>
          </a:bodyPr>
          <a:lstStyle/>
          <a:p>
            <a:pPr>
              <a:spcAft>
                <a:spcPts val="600"/>
              </a:spcAft>
            </a:pPr>
            <a:fld id="{18D65601-5AE2-46FC-B138-694DDD2B510D}" type="slidenum">
              <a:rPr lang="en-US" smtClean="0"/>
              <a:pPr>
                <a:spcAft>
                  <a:spcPts val="600"/>
                </a:spcAft>
              </a:pPr>
              <a:t>9</a:t>
            </a:fld>
            <a:endParaRPr lang="en-US"/>
          </a:p>
        </p:txBody>
      </p:sp>
    </p:spTree>
    <p:extLst>
      <p:ext uri="{BB962C8B-B14F-4D97-AF65-F5344CB8AC3E}">
        <p14:creationId xmlns:p14="http://schemas.microsoft.com/office/powerpoint/2010/main" val="5535891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Red fall leaf resting on a teal cup of black coffee surrounded by a gray knit scarf">
            <a:extLst>
              <a:ext uri="{FF2B5EF4-FFF2-40B4-BE49-F238E27FC236}">
                <a16:creationId xmlns:a16="http://schemas.microsoft.com/office/drawing/2014/main" id="{2321B56B-A93A-4465-AAEC-7A5E89E0713C}"/>
              </a:ext>
            </a:extLst>
          </p:cNvPr>
          <p:cNvPicPr>
            <a:picLocks noGrp="1" noChangeAspect="1"/>
          </p:cNvPicPr>
          <p:nvPr>
            <p:ph type="pic" sz="quarter" idx="13"/>
          </p:nvPr>
        </p:nvPicPr>
        <p:blipFill rotWithShape="1">
          <a:blip r:embed="rId2"/>
          <a:srcRect t="919" b="14812"/>
          <a:stretch/>
        </p:blipFill>
        <p:spPr>
          <a:xfrm>
            <a:off x="20" y="10"/>
            <a:ext cx="12191980" cy="6857989"/>
          </a:xfrm>
          <a:prstGeom prst="rect">
            <a:avLst/>
          </a:prstGeom>
          <a:noFill/>
        </p:spPr>
      </p:pic>
      <p:sp>
        <p:nvSpPr>
          <p:cNvPr id="3" name="Slide Number Placeholder 2">
            <a:extLst>
              <a:ext uri="{FF2B5EF4-FFF2-40B4-BE49-F238E27FC236}">
                <a16:creationId xmlns:a16="http://schemas.microsoft.com/office/drawing/2014/main" id="{370282CF-08D3-4760-B474-E8D170CEE0AC}"/>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8699F50C-BE38-4BD0-BA84-9B090E1F2B9B}" type="slidenum">
              <a:rPr lang="en-US" noProof="0" smtClean="0"/>
              <a:pPr>
                <a:spcAft>
                  <a:spcPts val="600"/>
                </a:spcAft>
              </a:pPr>
              <a:t>10</a:t>
            </a:fld>
            <a:endParaRPr lang="en-US" noProof="0"/>
          </a:p>
        </p:txBody>
      </p:sp>
    </p:spTree>
    <p:extLst>
      <p:ext uri="{BB962C8B-B14F-4D97-AF65-F5344CB8AC3E}">
        <p14:creationId xmlns:p14="http://schemas.microsoft.com/office/powerpoint/2010/main" val="1121609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 name="Picture Placeholder 52" descr="A person with his hand on his chin">
            <a:extLst>
              <a:ext uri="{FF2B5EF4-FFF2-40B4-BE49-F238E27FC236}">
                <a16:creationId xmlns:a16="http://schemas.microsoft.com/office/drawing/2014/main" id="{0DA54412-8469-4051-A52D-3729F2410ADF}"/>
              </a:ext>
            </a:extLst>
          </p:cNvPr>
          <p:cNvPicPr>
            <a:picLocks noGrp="1" noChangeAspect="1"/>
          </p:cNvPicPr>
          <p:nvPr>
            <p:ph type="pic" sz="quarter" idx="17"/>
          </p:nvPr>
        </p:nvPicPr>
        <p:blipFill rotWithShape="1">
          <a:blip r:embed="rId2">
            <a:extLst>
              <a:ext uri="{28A0092B-C50C-407E-A947-70E740481C1C}">
                <a14:useLocalDpi xmlns:a14="http://schemas.microsoft.com/office/drawing/2010/main"/>
              </a:ext>
            </a:extLst>
          </a:blip>
          <a:srcRect/>
          <a:stretch/>
        </p:blipFill>
        <p:spPr>
          <a:xfrm>
            <a:off x="0" y="0"/>
            <a:ext cx="12192000" cy="6858000"/>
          </a:xfrm>
        </p:spPr>
      </p:pic>
      <p:sp>
        <p:nvSpPr>
          <p:cNvPr id="45" name="Rectangle 44">
            <a:extLst>
              <a:ext uri="{FF2B5EF4-FFF2-40B4-BE49-F238E27FC236}">
                <a16:creationId xmlns:a16="http://schemas.microsoft.com/office/drawing/2014/main" id="{194AB131-F9C1-48DB-AD3A-5C074FBC4665}"/>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descr="Man with yellow sweater and white dress shirt thinking">
            <a:extLst>
              <a:ext uri="{FF2B5EF4-FFF2-40B4-BE49-F238E27FC236}">
                <a16:creationId xmlns:a16="http://schemas.microsoft.com/office/drawing/2014/main" id="{96447938-7FB6-4750-890E-6E4730B33E84}"/>
              </a:ext>
            </a:extLst>
          </p:cNvPr>
          <p:cNvSpPr/>
          <p:nvPr/>
        </p:nvSpPr>
        <p:spPr>
          <a:xfrm>
            <a:off x="828974" y="32659"/>
            <a:ext cx="7461956" cy="6825341"/>
          </a:xfrm>
          <a:custGeom>
            <a:avLst/>
            <a:gdLst>
              <a:gd name="connsiteX0" fmla="*/ 2144889 w 7461956"/>
              <a:gd name="connsiteY0" fmla="*/ 0 h 6897511"/>
              <a:gd name="connsiteX1" fmla="*/ 2190045 w 7461956"/>
              <a:gd name="connsiteY1" fmla="*/ 609600 h 6897511"/>
              <a:gd name="connsiteX2" fmla="*/ 2144889 w 7461956"/>
              <a:gd name="connsiteY2" fmla="*/ 654756 h 6897511"/>
              <a:gd name="connsiteX3" fmla="*/ 2088445 w 7461956"/>
              <a:gd name="connsiteY3" fmla="*/ 722489 h 6897511"/>
              <a:gd name="connsiteX4" fmla="*/ 45156 w 7461956"/>
              <a:gd name="connsiteY4" fmla="*/ 722489 h 6897511"/>
              <a:gd name="connsiteX5" fmla="*/ 45156 w 7461956"/>
              <a:gd name="connsiteY5" fmla="*/ 6073422 h 6897511"/>
              <a:gd name="connsiteX6" fmla="*/ 0 w 7461956"/>
              <a:gd name="connsiteY6" fmla="*/ 6220178 h 6897511"/>
              <a:gd name="connsiteX7" fmla="*/ 56445 w 7461956"/>
              <a:gd name="connsiteY7" fmla="*/ 6310489 h 6897511"/>
              <a:gd name="connsiteX8" fmla="*/ 22578 w 7461956"/>
              <a:gd name="connsiteY8" fmla="*/ 6897511 h 6897511"/>
              <a:gd name="connsiteX9" fmla="*/ 7439378 w 7461956"/>
              <a:gd name="connsiteY9" fmla="*/ 6897511 h 6897511"/>
              <a:gd name="connsiteX10" fmla="*/ 7461956 w 7461956"/>
              <a:gd name="connsiteY10" fmla="*/ 6445956 h 6897511"/>
              <a:gd name="connsiteX11" fmla="*/ 7461956 w 7461956"/>
              <a:gd name="connsiteY11" fmla="*/ 6276622 h 6897511"/>
              <a:gd name="connsiteX12" fmla="*/ 7394222 w 7461956"/>
              <a:gd name="connsiteY12" fmla="*/ 6005689 h 6897511"/>
              <a:gd name="connsiteX13" fmla="*/ 7394222 w 7461956"/>
              <a:gd name="connsiteY13" fmla="*/ 745067 h 6897511"/>
              <a:gd name="connsiteX14" fmla="*/ 4346222 w 7461956"/>
              <a:gd name="connsiteY14" fmla="*/ 745067 h 6897511"/>
              <a:gd name="connsiteX15" fmla="*/ 4267200 w 7461956"/>
              <a:gd name="connsiteY15" fmla="*/ 654756 h 6897511"/>
              <a:gd name="connsiteX16" fmla="*/ 4131733 w 7461956"/>
              <a:gd name="connsiteY16" fmla="*/ 496711 h 6897511"/>
              <a:gd name="connsiteX17" fmla="*/ 4131733 w 7461956"/>
              <a:gd name="connsiteY17" fmla="*/ 33867 h 6897511"/>
              <a:gd name="connsiteX18" fmla="*/ 2144889 w 7461956"/>
              <a:gd name="connsiteY18" fmla="*/ 0 h 6897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461956" h="6897511">
                <a:moveTo>
                  <a:pt x="2144889" y="0"/>
                </a:moveTo>
                <a:lnTo>
                  <a:pt x="2190045" y="609600"/>
                </a:lnTo>
                <a:lnTo>
                  <a:pt x="2144889" y="654756"/>
                </a:lnTo>
                <a:lnTo>
                  <a:pt x="2088445" y="722489"/>
                </a:lnTo>
                <a:lnTo>
                  <a:pt x="45156" y="722489"/>
                </a:lnTo>
                <a:lnTo>
                  <a:pt x="45156" y="6073422"/>
                </a:lnTo>
                <a:lnTo>
                  <a:pt x="0" y="6220178"/>
                </a:lnTo>
                <a:lnTo>
                  <a:pt x="56445" y="6310489"/>
                </a:lnTo>
                <a:lnTo>
                  <a:pt x="22578" y="6897511"/>
                </a:lnTo>
                <a:lnTo>
                  <a:pt x="7439378" y="6897511"/>
                </a:lnTo>
                <a:lnTo>
                  <a:pt x="7461956" y="6445956"/>
                </a:lnTo>
                <a:lnTo>
                  <a:pt x="7461956" y="6276622"/>
                </a:lnTo>
                <a:lnTo>
                  <a:pt x="7394222" y="6005689"/>
                </a:lnTo>
                <a:lnTo>
                  <a:pt x="7394222" y="745067"/>
                </a:lnTo>
                <a:lnTo>
                  <a:pt x="4346222" y="745067"/>
                </a:lnTo>
                <a:lnTo>
                  <a:pt x="4267200" y="654756"/>
                </a:lnTo>
                <a:lnTo>
                  <a:pt x="4131733" y="496711"/>
                </a:lnTo>
                <a:lnTo>
                  <a:pt x="4131733" y="33867"/>
                </a:lnTo>
                <a:lnTo>
                  <a:pt x="2144889" y="0"/>
                </a:lnTo>
                <a:close/>
              </a:path>
            </a:pathLst>
          </a:custGeom>
          <a:blipFill>
            <a:blip r:embed="rId3" cstate="print">
              <a:alphaModFix/>
              <a:extLst>
                <a:ext uri="{28A0092B-C50C-407E-A947-70E740481C1C}">
                  <a14:useLocalDpi xmlns:a14="http://schemas.microsoft.com/office/drawing/2010/main"/>
                </a:ext>
              </a:extLst>
            </a:blip>
            <a:stretch>
              <a:fillRect b="-47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7" name="Straight Connector 46">
            <a:extLst>
              <a:ext uri="{FF2B5EF4-FFF2-40B4-BE49-F238E27FC236}">
                <a16:creationId xmlns:a16="http://schemas.microsoft.com/office/drawing/2014/main" id="{6AE9ED3E-A3FD-4FE3-BD8B-BC4B8C020562}"/>
              </a:ext>
              <a:ext uri="{C183D7F6-B498-43B3-948B-1728B52AA6E4}">
                <adec:decorative xmlns:adec="http://schemas.microsoft.com/office/drawing/2017/decorative" val="1"/>
              </a:ext>
            </a:extLst>
          </p:cNvPr>
          <p:cNvCxnSpPr>
            <a:cxnSpLocks/>
          </p:cNvCxnSpPr>
          <p:nvPr/>
        </p:nvCxnSpPr>
        <p:spPr>
          <a:xfrm>
            <a:off x="7803075" y="0"/>
            <a:ext cx="0" cy="2991173"/>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ext Placeholder 8">
            <a:extLst>
              <a:ext uri="{FF2B5EF4-FFF2-40B4-BE49-F238E27FC236}">
                <a16:creationId xmlns:a16="http://schemas.microsoft.com/office/drawing/2014/main" id="{E8948999-3956-4D11-B059-3699485A1E22}"/>
              </a:ext>
            </a:extLst>
          </p:cNvPr>
          <p:cNvSpPr>
            <a:spLocks noGrp="1"/>
          </p:cNvSpPr>
          <p:nvPr>
            <p:ph type="title"/>
          </p:nvPr>
        </p:nvSpPr>
        <p:spPr>
          <a:xfrm>
            <a:off x="8119022" y="46012"/>
            <a:ext cx="3193926" cy="1367051"/>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r>
              <a:rPr lang="en-US" b="1" noProof="0" dirty="0">
                <a:solidFill>
                  <a:schemeClr val="accent6"/>
                </a:solidFill>
              </a:rPr>
              <a:t>Leadership </a:t>
            </a:r>
            <a:br>
              <a:rPr lang="en-US" b="1" noProof="0" dirty="0">
                <a:solidFill>
                  <a:schemeClr val="accent6"/>
                </a:solidFill>
              </a:rPr>
            </a:br>
            <a:r>
              <a:rPr lang="en-US" b="1" noProof="0" dirty="0">
                <a:solidFill>
                  <a:schemeClr val="accent6"/>
                </a:solidFill>
              </a:rPr>
              <a:t>v </a:t>
            </a:r>
            <a:br>
              <a:rPr lang="en-US" b="1" noProof="0" dirty="0">
                <a:solidFill>
                  <a:schemeClr val="accent6"/>
                </a:solidFill>
              </a:rPr>
            </a:br>
            <a:r>
              <a:rPr lang="en-US" b="1" noProof="0" dirty="0">
                <a:solidFill>
                  <a:schemeClr val="accent6"/>
                </a:solidFill>
              </a:rPr>
              <a:t>Management</a:t>
            </a:r>
          </a:p>
        </p:txBody>
      </p:sp>
      <p:sp>
        <p:nvSpPr>
          <p:cNvPr id="10" name="Content Placeholder 9">
            <a:extLst>
              <a:ext uri="{FF2B5EF4-FFF2-40B4-BE49-F238E27FC236}">
                <a16:creationId xmlns:a16="http://schemas.microsoft.com/office/drawing/2014/main" id="{76A2679D-6071-424D-B3C5-5A49D6B5E468}"/>
              </a:ext>
            </a:extLst>
          </p:cNvPr>
          <p:cNvSpPr>
            <a:spLocks noGrp="1"/>
          </p:cNvSpPr>
          <p:nvPr>
            <p:ph sz="quarter" idx="16"/>
          </p:nvPr>
        </p:nvSpPr>
        <p:spPr>
          <a:xfrm>
            <a:off x="8257523" y="1693882"/>
            <a:ext cx="3193926" cy="4383718"/>
          </a:xfrm>
        </p:spPr>
        <p:style>
          <a:lnRef idx="2">
            <a:schemeClr val="dk1"/>
          </a:lnRef>
          <a:fillRef idx="1">
            <a:schemeClr val="lt1"/>
          </a:fillRef>
          <a:effectRef idx="0">
            <a:schemeClr val="dk1"/>
          </a:effectRef>
          <a:fontRef idx="minor">
            <a:schemeClr val="dk1"/>
          </a:fontRef>
        </p:style>
        <p:txBody>
          <a:bodyPr/>
          <a:lstStyle/>
          <a:p>
            <a:pPr algn="ctr"/>
            <a:r>
              <a:rPr lang="en-GB" sz="2400" b="1" i="0" dirty="0">
                <a:solidFill>
                  <a:srgbClr val="373A3C"/>
                </a:solidFill>
                <a:effectLst/>
                <a:latin typeface="+mj-lt"/>
              </a:rPr>
              <a:t>Does a leader necessarily manage?</a:t>
            </a:r>
          </a:p>
          <a:p>
            <a:pPr algn="ctr"/>
            <a:r>
              <a:rPr lang="en-GB" sz="2400" b="1" i="0" dirty="0">
                <a:solidFill>
                  <a:srgbClr val="373A3C"/>
                </a:solidFill>
                <a:effectLst/>
                <a:latin typeface="+mj-lt"/>
              </a:rPr>
              <a:t>Create a table that lists at least 5 differences between Leadership and Management.</a:t>
            </a:r>
            <a:endParaRPr lang="en-US" sz="1800" dirty="0">
              <a:latin typeface="+mj-lt"/>
            </a:endParaRPr>
          </a:p>
        </p:txBody>
      </p:sp>
      <p:sp>
        <p:nvSpPr>
          <p:cNvPr id="5" name="Slide Number Placeholder 4">
            <a:extLst>
              <a:ext uri="{FF2B5EF4-FFF2-40B4-BE49-F238E27FC236}">
                <a16:creationId xmlns:a16="http://schemas.microsoft.com/office/drawing/2014/main" id="{D635C0AD-B05B-4C54-AD82-229A2A3920AB}"/>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11</a:t>
            </a:fld>
            <a:endParaRPr lang="en-US" dirty="0"/>
          </a:p>
        </p:txBody>
      </p:sp>
    </p:spTree>
    <p:extLst>
      <p:ext uri="{BB962C8B-B14F-4D97-AF65-F5344CB8AC3E}">
        <p14:creationId xmlns:p14="http://schemas.microsoft.com/office/powerpoint/2010/main" val="3260611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D5F5660-F6B8-485C-94CC-0A886850689E}"/>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12</a:t>
            </a:fld>
            <a:endParaRPr lang="en-US" dirty="0"/>
          </a:p>
        </p:txBody>
      </p:sp>
      <p:pic>
        <p:nvPicPr>
          <p:cNvPr id="6" name="Picture 5">
            <a:extLst>
              <a:ext uri="{FF2B5EF4-FFF2-40B4-BE49-F238E27FC236}">
                <a16:creationId xmlns:a16="http://schemas.microsoft.com/office/drawing/2014/main" id="{FBDF40D6-0058-4865-88AE-E6FFB599F1C4}"/>
              </a:ext>
            </a:extLst>
          </p:cNvPr>
          <p:cNvPicPr>
            <a:picLocks noChangeAspect="1"/>
          </p:cNvPicPr>
          <p:nvPr/>
        </p:nvPicPr>
        <p:blipFill>
          <a:blip r:embed="rId2"/>
          <a:stretch>
            <a:fillRect/>
          </a:stretch>
        </p:blipFill>
        <p:spPr>
          <a:xfrm>
            <a:off x="271012" y="726431"/>
            <a:ext cx="11558677" cy="5405137"/>
          </a:xfrm>
          <a:prstGeom prst="rect">
            <a:avLst/>
          </a:prstGeom>
          <a:ln>
            <a:noFill/>
          </a:ln>
          <a:effectLst>
            <a:softEdge rad="112500"/>
          </a:effectLst>
        </p:spPr>
      </p:pic>
    </p:spTree>
    <p:extLst>
      <p:ext uri="{BB962C8B-B14F-4D97-AF65-F5344CB8AC3E}">
        <p14:creationId xmlns:p14="http://schemas.microsoft.com/office/powerpoint/2010/main" val="25071416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3798C-3556-4B80-A8A7-773463E43FFF}"/>
              </a:ext>
            </a:extLst>
          </p:cNvPr>
          <p:cNvSpPr>
            <a:spLocks noGrp="1"/>
          </p:cNvSpPr>
          <p:nvPr>
            <p:ph type="title"/>
          </p:nvPr>
        </p:nvSpPr>
        <p:spPr>
          <a:xfrm>
            <a:off x="1883136" y="1360309"/>
            <a:ext cx="7237859" cy="657882"/>
          </a:xfrm>
        </p:spPr>
        <p:txBody>
          <a:bodyPr anchor="ctr">
            <a:noAutofit/>
          </a:bodyPr>
          <a:lstStyle/>
          <a:p>
            <a:r>
              <a:rPr lang="en-GB" sz="3000" b="1" dirty="0"/>
              <a:t>A Framework For Analysis……</a:t>
            </a:r>
          </a:p>
        </p:txBody>
      </p:sp>
      <p:pic>
        <p:nvPicPr>
          <p:cNvPr id="8" name="Picture 2" descr="V:\Powerpoint\PE_UK\PE501-MULLINS\Final Files\GIf\ch02\M02NF001.gif">
            <a:extLst>
              <a:ext uri="{FF2B5EF4-FFF2-40B4-BE49-F238E27FC236}">
                <a16:creationId xmlns:a16="http://schemas.microsoft.com/office/drawing/2014/main" id="{1CCA70EA-0F49-4D10-A921-8A451165EC70}"/>
              </a:ext>
            </a:extLst>
          </p:cNvPr>
          <p:cNvPicPr>
            <a:picLocks noChangeAspect="1" noChangeArrowheads="1"/>
          </p:cNvPicPr>
          <p:nvPr/>
        </p:nvPicPr>
        <p:blipFill>
          <a:blip r:embed="rId2" cstate="print"/>
          <a:stretch>
            <a:fillRect/>
          </a:stretch>
        </p:blipFill>
        <p:spPr bwMode="auto">
          <a:xfrm>
            <a:off x="0" y="2795752"/>
            <a:ext cx="12191999" cy="4062247"/>
          </a:xfrm>
          <a:prstGeom prst="rect">
            <a:avLst/>
          </a:prstGeom>
          <a:noFill/>
        </p:spPr>
      </p:pic>
      <p:sp>
        <p:nvSpPr>
          <p:cNvPr id="5" name="Date Placeholder 4">
            <a:extLst>
              <a:ext uri="{FF2B5EF4-FFF2-40B4-BE49-F238E27FC236}">
                <a16:creationId xmlns:a16="http://schemas.microsoft.com/office/drawing/2014/main" id="{38CFC885-C438-48EE-B973-17A79FA0DE17}"/>
              </a:ext>
            </a:extLst>
          </p:cNvPr>
          <p:cNvSpPr>
            <a:spLocks noGrp="1"/>
          </p:cNvSpPr>
          <p:nvPr>
            <p:ph type="dt" sz="half" idx="10"/>
          </p:nvPr>
        </p:nvSpPr>
        <p:spPr>
          <a:xfrm>
            <a:off x="838200" y="6356350"/>
            <a:ext cx="2743200" cy="365125"/>
          </a:xfrm>
        </p:spPr>
        <p:txBody>
          <a:bodyPr anchor="ctr">
            <a:normAutofit/>
          </a:bodyPr>
          <a:lstStyle/>
          <a:p>
            <a:pPr>
              <a:spcAft>
                <a:spcPts val="600"/>
              </a:spcAft>
            </a:pPr>
            <a:r>
              <a:rPr lang="en-US"/>
              <a:t>8/05/20XX</a:t>
            </a:r>
          </a:p>
        </p:txBody>
      </p:sp>
      <p:sp>
        <p:nvSpPr>
          <p:cNvPr id="7" name="Slide Number Placeholder 6">
            <a:extLst>
              <a:ext uri="{FF2B5EF4-FFF2-40B4-BE49-F238E27FC236}">
                <a16:creationId xmlns:a16="http://schemas.microsoft.com/office/drawing/2014/main" id="{A0CF57FC-CE57-47A4-9183-39BF28A95F92}"/>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18D65601-5AE2-46FC-B138-694DDD2B510D}" type="slidenum">
              <a:rPr lang="en-US" smtClean="0"/>
              <a:pPr>
                <a:spcAft>
                  <a:spcPts val="600"/>
                </a:spcAft>
              </a:pPr>
              <a:t>13</a:t>
            </a:fld>
            <a:endParaRPr lang="en-US"/>
          </a:p>
        </p:txBody>
      </p:sp>
    </p:spTree>
    <p:extLst>
      <p:ext uri="{BB962C8B-B14F-4D97-AF65-F5344CB8AC3E}">
        <p14:creationId xmlns:p14="http://schemas.microsoft.com/office/powerpoint/2010/main" val="28621585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9C78B530-904A-4FFB-B79F-DD0CA2B39D35}"/>
              </a:ext>
            </a:extLst>
          </p:cNvPr>
          <p:cNvSpPr>
            <a:spLocks noGrp="1"/>
          </p:cNvSpPr>
          <p:nvPr>
            <p:ph type="title"/>
          </p:nvPr>
        </p:nvSpPr>
        <p:spPr>
          <a:xfrm>
            <a:off x="7101506" y="1155940"/>
            <a:ext cx="4288971" cy="1138813"/>
          </a:xfrm>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r>
              <a:rPr lang="en-US" b="1" noProof="0" dirty="0"/>
              <a:t>Classical Management Theory</a:t>
            </a:r>
          </a:p>
        </p:txBody>
      </p:sp>
      <p:pic>
        <p:nvPicPr>
          <p:cNvPr id="85" name="Picture Placeholder 84" descr="Two people standing facing a crowd of people sitting">
            <a:extLst>
              <a:ext uri="{FF2B5EF4-FFF2-40B4-BE49-F238E27FC236}">
                <a16:creationId xmlns:a16="http://schemas.microsoft.com/office/drawing/2014/main" id="{CC75E66F-ADBD-4E16-81F9-B56DB21933D3}"/>
              </a:ext>
            </a:extLst>
          </p:cNvPr>
          <p:cNvPicPr>
            <a:picLocks noGrp="1" noChangeAspect="1"/>
          </p:cNvPicPr>
          <p:nvPr>
            <p:ph type="pic" sz="quarter" idx="17"/>
          </p:nvPr>
        </p:nvPicPr>
        <p:blipFill rotWithShape="1">
          <a:blip r:embed="rId3" cstate="print">
            <a:extLst>
              <a:ext uri="{28A0092B-C50C-407E-A947-70E740481C1C}">
                <a14:useLocalDpi xmlns:a14="http://schemas.microsoft.com/office/drawing/2010/main"/>
              </a:ext>
            </a:extLst>
          </a:blip>
          <a:srcRect/>
          <a:stretch/>
        </p:blipFill>
        <p:spPr>
          <a:xfrm>
            <a:off x="0" y="0"/>
            <a:ext cx="6096000" cy="6858000"/>
          </a:xfrm>
        </p:spPr>
      </p:pic>
      <p:sp>
        <p:nvSpPr>
          <p:cNvPr id="5" name="Slide Number Placeholder 4">
            <a:extLst>
              <a:ext uri="{FF2B5EF4-FFF2-40B4-BE49-F238E27FC236}">
                <a16:creationId xmlns:a16="http://schemas.microsoft.com/office/drawing/2014/main" id="{5FB46AAD-28B2-40D4-8555-3F7B76758BAF}"/>
              </a:ext>
            </a:extLst>
          </p:cNvPr>
          <p:cNvSpPr>
            <a:spLocks noGrp="1"/>
          </p:cNvSpPr>
          <p:nvPr>
            <p:ph type="sldNum" sz="quarter" idx="12"/>
          </p:nvPr>
        </p:nvSpPr>
        <p:spPr>
          <a:xfrm>
            <a:off x="10510344" y="6356350"/>
            <a:ext cx="843455" cy="365125"/>
          </a:xfrm>
        </p:spPr>
        <p:txBody>
          <a:bodyPr/>
          <a:lstStyle/>
          <a:p>
            <a:fld id="{18D65601-5AE2-46FC-B138-694DDD2B510D}" type="slidenum">
              <a:rPr lang="en-US" smtClean="0"/>
              <a:pPr/>
              <a:t>14</a:t>
            </a:fld>
            <a:endParaRPr lang="en-US" dirty="0"/>
          </a:p>
        </p:txBody>
      </p:sp>
      <p:pic>
        <p:nvPicPr>
          <p:cNvPr id="7" name="Online Media 6" title="Classical Management Theory">
            <a:hlinkClick r:id="" action="ppaction://media"/>
            <a:extLst>
              <a:ext uri="{FF2B5EF4-FFF2-40B4-BE49-F238E27FC236}">
                <a16:creationId xmlns:a16="http://schemas.microsoft.com/office/drawing/2014/main" id="{32DFBB3F-E574-4994-A971-DEE3FDF1D6BF}"/>
              </a:ext>
            </a:extLst>
          </p:cNvPr>
          <p:cNvPicPr>
            <a:picLocks noRot="1" noChangeAspect="1"/>
          </p:cNvPicPr>
          <p:nvPr>
            <a:videoFile r:link="rId1"/>
          </p:nvPr>
        </p:nvPicPr>
        <p:blipFill>
          <a:blip r:embed="rId4"/>
          <a:stretch>
            <a:fillRect/>
          </a:stretch>
        </p:blipFill>
        <p:spPr>
          <a:xfrm>
            <a:off x="6226022" y="2971049"/>
            <a:ext cx="5885465" cy="3325288"/>
          </a:xfrm>
          <a:prstGeom prst="rect">
            <a:avLst/>
          </a:prstGeom>
        </p:spPr>
      </p:pic>
    </p:spTree>
    <p:extLst>
      <p:ext uri="{BB962C8B-B14F-4D97-AF65-F5344CB8AC3E}">
        <p14:creationId xmlns:p14="http://schemas.microsoft.com/office/powerpoint/2010/main" val="3199711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09" name="Straight Connector 108">
            <a:extLst>
              <a:ext uri="{FF2B5EF4-FFF2-40B4-BE49-F238E27FC236}">
                <a16:creationId xmlns:a16="http://schemas.microsoft.com/office/drawing/2014/main" id="{8347921B-775C-41FF-AD6F-5A1B2D382804}"/>
              </a:ext>
              <a:ext uri="{C183D7F6-B498-43B3-948B-1728B52AA6E4}">
                <adec:decorative xmlns:adec="http://schemas.microsoft.com/office/drawing/2017/decorative" val="1"/>
              </a:ext>
            </a:extLst>
          </p:cNvPr>
          <p:cNvCxnSpPr>
            <a:cxnSpLocks/>
          </p:cNvCxnSpPr>
          <p:nvPr/>
        </p:nvCxnSpPr>
        <p:spPr>
          <a:xfrm>
            <a:off x="0" y="755452"/>
            <a:ext cx="12192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9" name="Freeform: Shape 48" descr="Man with black glasses smiling and looking to the left">
            <a:extLst>
              <a:ext uri="{FF2B5EF4-FFF2-40B4-BE49-F238E27FC236}">
                <a16:creationId xmlns:a16="http://schemas.microsoft.com/office/drawing/2014/main" id="{D8FB741E-E196-4ED6-96C5-60EC87B9ABC7}"/>
              </a:ext>
            </a:extLst>
          </p:cNvPr>
          <p:cNvSpPr/>
          <p:nvPr/>
        </p:nvSpPr>
        <p:spPr>
          <a:xfrm>
            <a:off x="5226244" y="-3328"/>
            <a:ext cx="6605397" cy="6860921"/>
          </a:xfrm>
          <a:custGeom>
            <a:avLst/>
            <a:gdLst>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371975 w 6819900"/>
              <a:gd name="connsiteY14" fmla="*/ 742950 h 6886575"/>
              <a:gd name="connsiteX15" fmla="*/ 4057650 w 6819900"/>
              <a:gd name="connsiteY15" fmla="*/ 742950 h 6886575"/>
              <a:gd name="connsiteX16" fmla="*/ 47339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35617 w 6819900"/>
              <a:gd name="connsiteY14" fmla="*/ 788592 h 6886575"/>
              <a:gd name="connsiteX15" fmla="*/ 4057650 w 6819900"/>
              <a:gd name="connsiteY15" fmla="*/ 742950 h 6886575"/>
              <a:gd name="connsiteX16" fmla="*/ 47339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35617 w 6819900"/>
              <a:gd name="connsiteY14" fmla="*/ 788592 h 6886575"/>
              <a:gd name="connsiteX15" fmla="*/ 4057650 w 6819900"/>
              <a:gd name="connsiteY15" fmla="*/ 742950 h 6886575"/>
              <a:gd name="connsiteX16" fmla="*/ 47339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46312 w 6819900"/>
              <a:gd name="connsiteY14" fmla="*/ 780538 h 6886575"/>
              <a:gd name="connsiteX15" fmla="*/ 4057650 w 6819900"/>
              <a:gd name="connsiteY15" fmla="*/ 742950 h 6886575"/>
              <a:gd name="connsiteX16" fmla="*/ 47339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46312 w 6819900"/>
              <a:gd name="connsiteY14" fmla="*/ 780538 h 6886575"/>
              <a:gd name="connsiteX15" fmla="*/ 3998829 w 6819900"/>
              <a:gd name="connsiteY15" fmla="*/ 791276 h 6886575"/>
              <a:gd name="connsiteX16" fmla="*/ 47339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46312 w 6819900"/>
              <a:gd name="connsiteY14" fmla="*/ 780538 h 6886575"/>
              <a:gd name="connsiteX15" fmla="*/ 4044281 w 6819900"/>
              <a:gd name="connsiteY15" fmla="*/ 767113 h 6886575"/>
              <a:gd name="connsiteX16" fmla="*/ 47339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46312 w 6819900"/>
              <a:gd name="connsiteY14" fmla="*/ 780538 h 6886575"/>
              <a:gd name="connsiteX15" fmla="*/ 4044281 w 6819900"/>
              <a:gd name="connsiteY15" fmla="*/ 767113 h 6886575"/>
              <a:gd name="connsiteX16" fmla="*/ 47847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46312 w 6819900"/>
              <a:gd name="connsiteY14" fmla="*/ 780538 h 6886575"/>
              <a:gd name="connsiteX15" fmla="*/ 4025565 w 6819900"/>
              <a:gd name="connsiteY15" fmla="*/ 772482 h 6886575"/>
              <a:gd name="connsiteX16" fmla="*/ 47847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46312 w 6819900"/>
              <a:gd name="connsiteY14" fmla="*/ 780538 h 6886575"/>
              <a:gd name="connsiteX15" fmla="*/ 4062997 w 6819900"/>
              <a:gd name="connsiteY15" fmla="*/ 802015 h 6886575"/>
              <a:gd name="connsiteX16" fmla="*/ 47847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46312 w 6819900"/>
              <a:gd name="connsiteY14" fmla="*/ 780538 h 6886575"/>
              <a:gd name="connsiteX15" fmla="*/ 4051312 w 6819900"/>
              <a:gd name="connsiteY15" fmla="*/ 796148 h 6886575"/>
              <a:gd name="connsiteX16" fmla="*/ 4784725 w 6819900"/>
              <a:gd name="connsiteY16" fmla="*/ 0 h 6886575"/>
              <a:gd name="connsiteX17" fmla="*/ 1285875 w 6819900"/>
              <a:gd name="connsiteY17" fmla="*/ 19050 h 6886575"/>
              <a:gd name="connsiteX0" fmla="*/ 1285875 w 6819900"/>
              <a:gd name="connsiteY0" fmla="*/ 19050 h 6886575"/>
              <a:gd name="connsiteX1" fmla="*/ 1447800 w 6819900"/>
              <a:gd name="connsiteY1" fmla="*/ 714375 h 6886575"/>
              <a:gd name="connsiteX2" fmla="*/ 1447800 w 6819900"/>
              <a:gd name="connsiteY2" fmla="*/ 714375 h 6886575"/>
              <a:gd name="connsiteX3" fmla="*/ 1400175 w 6819900"/>
              <a:gd name="connsiteY3" fmla="*/ 857250 h 6886575"/>
              <a:gd name="connsiteX4" fmla="*/ 971550 w 6819900"/>
              <a:gd name="connsiteY4" fmla="*/ 790575 h 6886575"/>
              <a:gd name="connsiteX5" fmla="*/ 171450 w 6819900"/>
              <a:gd name="connsiteY5" fmla="*/ 790575 h 6886575"/>
              <a:gd name="connsiteX6" fmla="*/ 0 w 6819900"/>
              <a:gd name="connsiteY6" fmla="*/ 790575 h 6886575"/>
              <a:gd name="connsiteX7" fmla="*/ 0 w 6819900"/>
              <a:gd name="connsiteY7" fmla="*/ 6886575 h 6886575"/>
              <a:gd name="connsiteX8" fmla="*/ 6819900 w 6819900"/>
              <a:gd name="connsiteY8" fmla="*/ 6886575 h 6886575"/>
              <a:gd name="connsiteX9" fmla="*/ 6819900 w 6819900"/>
              <a:gd name="connsiteY9" fmla="*/ 1181100 h 6886575"/>
              <a:gd name="connsiteX10" fmla="*/ 5172075 w 6819900"/>
              <a:gd name="connsiteY10" fmla="*/ 828675 h 6886575"/>
              <a:gd name="connsiteX11" fmla="*/ 4991100 w 6819900"/>
              <a:gd name="connsiteY11" fmla="*/ 752475 h 6886575"/>
              <a:gd name="connsiteX12" fmla="*/ 4629150 w 6819900"/>
              <a:gd name="connsiteY12" fmla="*/ 866775 h 6886575"/>
              <a:gd name="connsiteX13" fmla="*/ 4476750 w 6819900"/>
              <a:gd name="connsiteY13" fmla="*/ 866775 h 6886575"/>
              <a:gd name="connsiteX14" fmla="*/ 4246312 w 6819900"/>
              <a:gd name="connsiteY14" fmla="*/ 780538 h 6886575"/>
              <a:gd name="connsiteX15" fmla="*/ 4042548 w 6819900"/>
              <a:gd name="connsiteY15" fmla="*/ 793214 h 6886575"/>
              <a:gd name="connsiteX16" fmla="*/ 4784725 w 6819900"/>
              <a:gd name="connsiteY16" fmla="*/ 0 h 6886575"/>
              <a:gd name="connsiteX17" fmla="*/ 1285875 w 6819900"/>
              <a:gd name="connsiteY17" fmla="*/ 19050 h 6886575"/>
              <a:gd name="connsiteX0" fmla="*/ 1285875 w 6819900"/>
              <a:gd name="connsiteY0" fmla="*/ 21983 h 6889508"/>
              <a:gd name="connsiteX1" fmla="*/ 1447800 w 6819900"/>
              <a:gd name="connsiteY1" fmla="*/ 717308 h 6889508"/>
              <a:gd name="connsiteX2" fmla="*/ 1447800 w 6819900"/>
              <a:gd name="connsiteY2" fmla="*/ 717308 h 6889508"/>
              <a:gd name="connsiteX3" fmla="*/ 1400175 w 6819900"/>
              <a:gd name="connsiteY3" fmla="*/ 860183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42548 w 6819900"/>
              <a:gd name="connsiteY15" fmla="*/ 796147 h 6889508"/>
              <a:gd name="connsiteX16" fmla="*/ 5161586 w 6819900"/>
              <a:gd name="connsiteY16" fmla="*/ 0 h 6889508"/>
              <a:gd name="connsiteX17" fmla="*/ 1285875 w 6819900"/>
              <a:gd name="connsiteY17" fmla="*/ 21983 h 6889508"/>
              <a:gd name="connsiteX0" fmla="*/ 1285875 w 6819900"/>
              <a:gd name="connsiteY0" fmla="*/ 21983 h 6889508"/>
              <a:gd name="connsiteX1" fmla="*/ 1447800 w 6819900"/>
              <a:gd name="connsiteY1" fmla="*/ 717308 h 6889508"/>
              <a:gd name="connsiteX2" fmla="*/ 1447800 w 6819900"/>
              <a:gd name="connsiteY2" fmla="*/ 717308 h 6889508"/>
              <a:gd name="connsiteX3" fmla="*/ 1377637 w 6819900"/>
              <a:gd name="connsiteY3" fmla="*/ 808454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42548 w 6819900"/>
              <a:gd name="connsiteY15" fmla="*/ 796147 h 6889508"/>
              <a:gd name="connsiteX16" fmla="*/ 5161586 w 6819900"/>
              <a:gd name="connsiteY16" fmla="*/ 0 h 6889508"/>
              <a:gd name="connsiteX17" fmla="*/ 1285875 w 6819900"/>
              <a:gd name="connsiteY17" fmla="*/ 21983 h 6889508"/>
              <a:gd name="connsiteX0" fmla="*/ 1285875 w 6819900"/>
              <a:gd name="connsiteY0" fmla="*/ 21983 h 6889508"/>
              <a:gd name="connsiteX1" fmla="*/ 1447800 w 6819900"/>
              <a:gd name="connsiteY1" fmla="*/ 717308 h 6889508"/>
              <a:gd name="connsiteX2" fmla="*/ 1447800 w 6819900"/>
              <a:gd name="connsiteY2" fmla="*/ 717308 h 6889508"/>
              <a:gd name="connsiteX3" fmla="*/ 1429153 w 6819900"/>
              <a:gd name="connsiteY3" fmla="*/ 776122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42548 w 6819900"/>
              <a:gd name="connsiteY15" fmla="*/ 796147 h 6889508"/>
              <a:gd name="connsiteX16" fmla="*/ 5161586 w 6819900"/>
              <a:gd name="connsiteY16" fmla="*/ 0 h 6889508"/>
              <a:gd name="connsiteX17" fmla="*/ 1285875 w 6819900"/>
              <a:gd name="connsiteY17" fmla="*/ 21983 h 6889508"/>
              <a:gd name="connsiteX0" fmla="*/ 1060495 w 6819900"/>
              <a:gd name="connsiteY0" fmla="*/ 12283 h 6889508"/>
              <a:gd name="connsiteX1" fmla="*/ 1447800 w 6819900"/>
              <a:gd name="connsiteY1" fmla="*/ 717308 h 6889508"/>
              <a:gd name="connsiteX2" fmla="*/ 1447800 w 6819900"/>
              <a:gd name="connsiteY2" fmla="*/ 717308 h 6889508"/>
              <a:gd name="connsiteX3" fmla="*/ 1429153 w 6819900"/>
              <a:gd name="connsiteY3" fmla="*/ 776122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42548 w 6819900"/>
              <a:gd name="connsiteY15" fmla="*/ 796147 h 6889508"/>
              <a:gd name="connsiteX16" fmla="*/ 5161586 w 6819900"/>
              <a:gd name="connsiteY16" fmla="*/ 0 h 6889508"/>
              <a:gd name="connsiteX17" fmla="*/ 1060495 w 6819900"/>
              <a:gd name="connsiteY17" fmla="*/ 12283 h 6889508"/>
              <a:gd name="connsiteX0" fmla="*/ 757842 w 6819900"/>
              <a:gd name="connsiteY0" fmla="*/ 9051 h 6889508"/>
              <a:gd name="connsiteX1" fmla="*/ 1447800 w 6819900"/>
              <a:gd name="connsiteY1" fmla="*/ 717308 h 6889508"/>
              <a:gd name="connsiteX2" fmla="*/ 1447800 w 6819900"/>
              <a:gd name="connsiteY2" fmla="*/ 717308 h 6889508"/>
              <a:gd name="connsiteX3" fmla="*/ 1429153 w 6819900"/>
              <a:gd name="connsiteY3" fmla="*/ 776122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42548 w 6819900"/>
              <a:gd name="connsiteY15" fmla="*/ 796147 h 6889508"/>
              <a:gd name="connsiteX16" fmla="*/ 5161586 w 6819900"/>
              <a:gd name="connsiteY16" fmla="*/ 0 h 6889508"/>
              <a:gd name="connsiteX17" fmla="*/ 757842 w 6819900"/>
              <a:gd name="connsiteY17" fmla="*/ 9051 h 6889508"/>
              <a:gd name="connsiteX0" fmla="*/ 757842 w 6819900"/>
              <a:gd name="connsiteY0" fmla="*/ 9051 h 6889508"/>
              <a:gd name="connsiteX1" fmla="*/ 1447800 w 6819900"/>
              <a:gd name="connsiteY1" fmla="*/ 717308 h 6889508"/>
              <a:gd name="connsiteX2" fmla="*/ 1447800 w 6819900"/>
              <a:gd name="connsiteY2" fmla="*/ 717308 h 6889508"/>
              <a:gd name="connsiteX3" fmla="*/ 1429153 w 6819900"/>
              <a:gd name="connsiteY3" fmla="*/ 776122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15401 w 6819900"/>
              <a:gd name="connsiteY15" fmla="*/ 790280 h 6889508"/>
              <a:gd name="connsiteX16" fmla="*/ 5161586 w 6819900"/>
              <a:gd name="connsiteY16" fmla="*/ 0 h 6889508"/>
              <a:gd name="connsiteX17" fmla="*/ 757842 w 6819900"/>
              <a:gd name="connsiteY17" fmla="*/ 9051 h 6889508"/>
              <a:gd name="connsiteX0" fmla="*/ 757842 w 6819900"/>
              <a:gd name="connsiteY0" fmla="*/ 9051 h 6889508"/>
              <a:gd name="connsiteX1" fmla="*/ 1447800 w 6819900"/>
              <a:gd name="connsiteY1" fmla="*/ 717308 h 6889508"/>
              <a:gd name="connsiteX2" fmla="*/ 1447800 w 6819900"/>
              <a:gd name="connsiteY2" fmla="*/ 717308 h 6889508"/>
              <a:gd name="connsiteX3" fmla="*/ 1395975 w 6819900"/>
              <a:gd name="connsiteY3" fmla="*/ 776122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15401 w 6819900"/>
              <a:gd name="connsiteY15" fmla="*/ 790280 h 6889508"/>
              <a:gd name="connsiteX16" fmla="*/ 5161586 w 6819900"/>
              <a:gd name="connsiteY16" fmla="*/ 0 h 6889508"/>
              <a:gd name="connsiteX17" fmla="*/ 757842 w 6819900"/>
              <a:gd name="connsiteY17" fmla="*/ 9051 h 6889508"/>
              <a:gd name="connsiteX0" fmla="*/ 757842 w 6819900"/>
              <a:gd name="connsiteY0" fmla="*/ 9051 h 6889508"/>
              <a:gd name="connsiteX1" fmla="*/ 1447800 w 6819900"/>
              <a:gd name="connsiteY1" fmla="*/ 717308 h 6889508"/>
              <a:gd name="connsiteX2" fmla="*/ 1447800 w 6819900"/>
              <a:gd name="connsiteY2" fmla="*/ 717308 h 6889508"/>
              <a:gd name="connsiteX3" fmla="*/ 1395975 w 6819900"/>
              <a:gd name="connsiteY3" fmla="*/ 776122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09369 w 6819900"/>
              <a:gd name="connsiteY15" fmla="*/ 784413 h 6889508"/>
              <a:gd name="connsiteX16" fmla="*/ 5161586 w 6819900"/>
              <a:gd name="connsiteY16" fmla="*/ 0 h 6889508"/>
              <a:gd name="connsiteX17" fmla="*/ 757842 w 6819900"/>
              <a:gd name="connsiteY17" fmla="*/ 9051 h 6889508"/>
              <a:gd name="connsiteX0" fmla="*/ 757842 w 6819900"/>
              <a:gd name="connsiteY0" fmla="*/ 9051 h 6889508"/>
              <a:gd name="connsiteX1" fmla="*/ 1447800 w 6819900"/>
              <a:gd name="connsiteY1" fmla="*/ 717308 h 6889508"/>
              <a:gd name="connsiteX2" fmla="*/ 1447800 w 6819900"/>
              <a:gd name="connsiteY2" fmla="*/ 717308 h 6889508"/>
              <a:gd name="connsiteX3" fmla="*/ 1395975 w 6819900"/>
              <a:gd name="connsiteY3" fmla="*/ 776122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09369 w 6819900"/>
              <a:gd name="connsiteY15" fmla="*/ 784413 h 6889508"/>
              <a:gd name="connsiteX16" fmla="*/ 4208955 w 6819900"/>
              <a:gd name="connsiteY16" fmla="*/ 648505 h 6889508"/>
              <a:gd name="connsiteX17" fmla="*/ 5161586 w 6819900"/>
              <a:gd name="connsiteY17" fmla="*/ 0 h 6889508"/>
              <a:gd name="connsiteX18" fmla="*/ 757842 w 6819900"/>
              <a:gd name="connsiteY18" fmla="*/ 9051 h 6889508"/>
              <a:gd name="connsiteX0" fmla="*/ 757842 w 6819900"/>
              <a:gd name="connsiteY0" fmla="*/ 9051 h 6889508"/>
              <a:gd name="connsiteX1" fmla="*/ 1447800 w 6819900"/>
              <a:gd name="connsiteY1" fmla="*/ 717308 h 6889508"/>
              <a:gd name="connsiteX2" fmla="*/ 1447800 w 6819900"/>
              <a:gd name="connsiteY2" fmla="*/ 717308 h 6889508"/>
              <a:gd name="connsiteX3" fmla="*/ 1395975 w 6819900"/>
              <a:gd name="connsiteY3" fmla="*/ 776122 h 6889508"/>
              <a:gd name="connsiteX4" fmla="*/ 971550 w 6819900"/>
              <a:gd name="connsiteY4" fmla="*/ 793508 h 6889508"/>
              <a:gd name="connsiteX5" fmla="*/ 171450 w 6819900"/>
              <a:gd name="connsiteY5" fmla="*/ 793508 h 6889508"/>
              <a:gd name="connsiteX6" fmla="*/ 0 w 6819900"/>
              <a:gd name="connsiteY6" fmla="*/ 793508 h 6889508"/>
              <a:gd name="connsiteX7" fmla="*/ 0 w 6819900"/>
              <a:gd name="connsiteY7" fmla="*/ 6889508 h 6889508"/>
              <a:gd name="connsiteX8" fmla="*/ 6819900 w 6819900"/>
              <a:gd name="connsiteY8" fmla="*/ 6889508 h 6889508"/>
              <a:gd name="connsiteX9" fmla="*/ 6819900 w 6819900"/>
              <a:gd name="connsiteY9" fmla="*/ 1184033 h 6889508"/>
              <a:gd name="connsiteX10" fmla="*/ 5172075 w 6819900"/>
              <a:gd name="connsiteY10" fmla="*/ 831608 h 6889508"/>
              <a:gd name="connsiteX11" fmla="*/ 4991100 w 6819900"/>
              <a:gd name="connsiteY11" fmla="*/ 755408 h 6889508"/>
              <a:gd name="connsiteX12" fmla="*/ 4629150 w 6819900"/>
              <a:gd name="connsiteY12" fmla="*/ 869708 h 6889508"/>
              <a:gd name="connsiteX13" fmla="*/ 4476750 w 6819900"/>
              <a:gd name="connsiteY13" fmla="*/ 869708 h 6889508"/>
              <a:gd name="connsiteX14" fmla="*/ 4246312 w 6819900"/>
              <a:gd name="connsiteY14" fmla="*/ 783471 h 6889508"/>
              <a:gd name="connsiteX15" fmla="*/ 4009369 w 6819900"/>
              <a:gd name="connsiteY15" fmla="*/ 784413 h 6889508"/>
              <a:gd name="connsiteX16" fmla="*/ 4139390 w 6819900"/>
              <a:gd name="connsiteY16" fmla="*/ 638840 h 6889508"/>
              <a:gd name="connsiteX17" fmla="*/ 5161586 w 6819900"/>
              <a:gd name="connsiteY17" fmla="*/ 0 h 6889508"/>
              <a:gd name="connsiteX18" fmla="*/ 757842 w 6819900"/>
              <a:gd name="connsiteY18" fmla="*/ 9051 h 688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819900" h="6889508">
                <a:moveTo>
                  <a:pt x="757842" y="9051"/>
                </a:moveTo>
                <a:lnTo>
                  <a:pt x="1447800" y="717308"/>
                </a:lnTo>
                <a:lnTo>
                  <a:pt x="1447800" y="717308"/>
                </a:lnTo>
                <a:lnTo>
                  <a:pt x="1395975" y="776122"/>
                </a:lnTo>
                <a:lnTo>
                  <a:pt x="971550" y="793508"/>
                </a:lnTo>
                <a:lnTo>
                  <a:pt x="171450" y="793508"/>
                </a:lnTo>
                <a:lnTo>
                  <a:pt x="0" y="793508"/>
                </a:lnTo>
                <a:lnTo>
                  <a:pt x="0" y="6889508"/>
                </a:lnTo>
                <a:lnTo>
                  <a:pt x="6819900" y="6889508"/>
                </a:lnTo>
                <a:lnTo>
                  <a:pt x="6819900" y="1184033"/>
                </a:lnTo>
                <a:lnTo>
                  <a:pt x="5172075" y="831608"/>
                </a:lnTo>
                <a:lnTo>
                  <a:pt x="4991100" y="755408"/>
                </a:lnTo>
                <a:lnTo>
                  <a:pt x="4629150" y="869708"/>
                </a:lnTo>
                <a:lnTo>
                  <a:pt x="4476750" y="869708"/>
                </a:lnTo>
                <a:cubicBezTo>
                  <a:pt x="4396372" y="843647"/>
                  <a:pt x="4417595" y="766575"/>
                  <a:pt x="4246312" y="783471"/>
                </a:cubicBezTo>
                <a:lnTo>
                  <a:pt x="4009369" y="784413"/>
                </a:lnTo>
                <a:lnTo>
                  <a:pt x="4139390" y="638840"/>
                </a:lnTo>
                <a:lnTo>
                  <a:pt x="5161586" y="0"/>
                </a:lnTo>
                <a:lnTo>
                  <a:pt x="757842" y="9051"/>
                </a:lnTo>
                <a:close/>
              </a:path>
            </a:pathLst>
          </a:custGeom>
          <a:blipFill>
            <a:blip r:embed="rId3" cstate="print">
              <a:alphaModFix/>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1" name="Straight Connector 20">
            <a:extLst>
              <a:ext uri="{FF2B5EF4-FFF2-40B4-BE49-F238E27FC236}">
                <a16:creationId xmlns:a16="http://schemas.microsoft.com/office/drawing/2014/main" id="{C7B92578-BA63-47A9-A529-C8D672FC9625}"/>
              </a:ext>
              <a:ext uri="{C183D7F6-B498-43B3-948B-1728B52AA6E4}">
                <adec:decorative xmlns:adec="http://schemas.microsoft.com/office/drawing/2017/decorative" val="1"/>
              </a:ext>
            </a:extLst>
          </p:cNvPr>
          <p:cNvCxnSpPr>
            <a:cxnSpLocks/>
          </p:cNvCxnSpPr>
          <p:nvPr/>
        </p:nvCxnSpPr>
        <p:spPr>
          <a:xfrm>
            <a:off x="737290" y="0"/>
            <a:ext cx="0" cy="25095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ext Placeholder 8">
            <a:extLst>
              <a:ext uri="{FF2B5EF4-FFF2-40B4-BE49-F238E27FC236}">
                <a16:creationId xmlns:a16="http://schemas.microsoft.com/office/drawing/2014/main" id="{20CB150D-1315-4E18-9CC3-E374E92113DF}"/>
              </a:ext>
            </a:extLst>
          </p:cNvPr>
          <p:cNvSpPr>
            <a:spLocks noGrp="1"/>
          </p:cNvSpPr>
          <p:nvPr>
            <p:ph type="title"/>
          </p:nvPr>
        </p:nvSpPr>
        <p:spPr>
          <a:xfrm>
            <a:off x="991676" y="998081"/>
            <a:ext cx="3980182" cy="1268810"/>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r>
              <a:rPr lang="en-US" b="1" dirty="0"/>
              <a:t>The Human Relations Approach</a:t>
            </a:r>
            <a:endParaRPr lang="en-US" b="1" noProof="0" dirty="0"/>
          </a:p>
        </p:txBody>
      </p:sp>
      <p:sp>
        <p:nvSpPr>
          <p:cNvPr id="5" name="Slide Number Placeholder 4">
            <a:extLst>
              <a:ext uri="{FF2B5EF4-FFF2-40B4-BE49-F238E27FC236}">
                <a16:creationId xmlns:a16="http://schemas.microsoft.com/office/drawing/2014/main" id="{00B1EED4-8761-4D39-902B-6FC13A97FA4A}"/>
              </a:ext>
            </a:extLst>
          </p:cNvPr>
          <p:cNvSpPr>
            <a:spLocks noGrp="1"/>
          </p:cNvSpPr>
          <p:nvPr>
            <p:ph type="sldNum" sz="quarter" idx="12"/>
          </p:nvPr>
        </p:nvSpPr>
        <p:spPr>
          <a:xfrm>
            <a:off x="8610600" y="6356350"/>
            <a:ext cx="2743200" cy="365125"/>
          </a:xfrm>
        </p:spPr>
        <p:txBody>
          <a:bodyPr/>
          <a:lstStyle/>
          <a:p>
            <a:fld id="{18D65601-5AE2-46FC-B138-694DDD2B510D}" type="slidenum">
              <a:rPr lang="en-US" smtClean="0"/>
              <a:pPr/>
              <a:t>15</a:t>
            </a:fld>
            <a:endParaRPr lang="en-US" dirty="0"/>
          </a:p>
        </p:txBody>
      </p:sp>
      <p:pic>
        <p:nvPicPr>
          <p:cNvPr id="11" name="Online Media 10" title="The Human Relations Movement: Definition and Significance to Organizational Behavior">
            <a:hlinkClick r:id="" action="ppaction://media"/>
            <a:extLst>
              <a:ext uri="{FF2B5EF4-FFF2-40B4-BE49-F238E27FC236}">
                <a16:creationId xmlns:a16="http://schemas.microsoft.com/office/drawing/2014/main" id="{D1721683-9205-4D34-A2CB-EF47B3F3FEB0}"/>
              </a:ext>
            </a:extLst>
          </p:cNvPr>
          <p:cNvPicPr>
            <a:picLocks noGrp="1" noRot="1" noChangeAspect="1"/>
          </p:cNvPicPr>
          <p:nvPr>
            <p:ph sz="quarter" idx="16"/>
            <a:videoFile r:link="rId1"/>
          </p:nvPr>
        </p:nvPicPr>
        <p:blipFill>
          <a:blip r:embed="rId4"/>
          <a:stretch>
            <a:fillRect/>
          </a:stretch>
        </p:blipFill>
        <p:spPr>
          <a:xfrm>
            <a:off x="179863" y="2922588"/>
            <a:ext cx="4964663" cy="2805350"/>
          </a:xfrm>
          <a:prstGeom prst="rect">
            <a:avLst/>
          </a:prstGeom>
        </p:spPr>
      </p:pic>
    </p:spTree>
    <p:extLst>
      <p:ext uri="{BB962C8B-B14F-4D97-AF65-F5344CB8AC3E}">
        <p14:creationId xmlns:p14="http://schemas.microsoft.com/office/powerpoint/2010/main" val="2004063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CB73CD11-84F0-4C5D-BD69-771F3773B109}"/>
              </a:ext>
            </a:extLst>
          </p:cNvPr>
          <p:cNvSpPr>
            <a:spLocks noGrp="1"/>
          </p:cNvSpPr>
          <p:nvPr>
            <p:ph type="sldNum" sz="quarter" idx="18"/>
          </p:nvPr>
        </p:nvSpPr>
        <p:spPr/>
        <p:txBody>
          <a:bodyPr/>
          <a:lstStyle/>
          <a:p>
            <a:fld id="{8699F50C-BE38-4BD0-BA84-9B090E1F2B9B}" type="slidenum">
              <a:rPr lang="en-US" noProof="0" smtClean="0"/>
              <a:t>16</a:t>
            </a:fld>
            <a:endParaRPr lang="en-US" noProof="0" dirty="0"/>
          </a:p>
        </p:txBody>
      </p:sp>
      <p:sp>
        <p:nvSpPr>
          <p:cNvPr id="4" name="Title 3">
            <a:extLst>
              <a:ext uri="{FF2B5EF4-FFF2-40B4-BE49-F238E27FC236}">
                <a16:creationId xmlns:a16="http://schemas.microsoft.com/office/drawing/2014/main" id="{22A9E08E-363C-4D82-B30F-1AE92C7A68B4}"/>
              </a:ext>
            </a:extLst>
          </p:cNvPr>
          <p:cNvSpPr>
            <a:spLocks noGrp="1"/>
          </p:cNvSpPr>
          <p:nvPr>
            <p:ph type="title"/>
          </p:nvPr>
        </p:nvSpPr>
        <p:spPr/>
        <p:txBody>
          <a:bodyPr>
            <a:normAutofit fontScale="90000"/>
          </a:bodyPr>
          <a:lstStyle/>
          <a:p>
            <a:r>
              <a:rPr lang="en-GB" sz="4400" b="1" dirty="0"/>
              <a:t>The Human </a:t>
            </a:r>
            <a:r>
              <a:rPr lang="en-GB" dirty="0"/>
              <a:t>R</a:t>
            </a:r>
            <a:r>
              <a:rPr lang="en-GB" sz="4400" b="1" dirty="0"/>
              <a:t>elations </a:t>
            </a:r>
            <a:r>
              <a:rPr lang="en-GB" dirty="0"/>
              <a:t>A</a:t>
            </a:r>
            <a:r>
              <a:rPr lang="en-GB" sz="4400" b="1" dirty="0"/>
              <a:t>pproach</a:t>
            </a:r>
            <a:endParaRPr lang="en-GB" dirty="0"/>
          </a:p>
        </p:txBody>
      </p:sp>
      <p:sp>
        <p:nvSpPr>
          <p:cNvPr id="5" name="Content Placeholder 4">
            <a:extLst>
              <a:ext uri="{FF2B5EF4-FFF2-40B4-BE49-F238E27FC236}">
                <a16:creationId xmlns:a16="http://schemas.microsoft.com/office/drawing/2014/main" id="{431AEA9A-F384-49FF-A977-693CF2F45670}"/>
              </a:ext>
            </a:extLst>
          </p:cNvPr>
          <p:cNvSpPr>
            <a:spLocks noGrp="1"/>
          </p:cNvSpPr>
          <p:nvPr>
            <p:ph idx="1"/>
          </p:nvPr>
        </p:nvSpPr>
        <p:spPr>
          <a:xfrm>
            <a:off x="518678" y="1671924"/>
            <a:ext cx="10835122" cy="4977048"/>
          </a:xfrm>
        </p:spPr>
        <p:txBody>
          <a:bodyPr/>
          <a:lstStyle/>
          <a:p>
            <a:pPr>
              <a:lnSpc>
                <a:spcPct val="90000"/>
              </a:lnSpc>
              <a:buFontTx/>
              <a:buNone/>
            </a:pPr>
            <a:r>
              <a:rPr lang="en-GB" sz="2800" b="1" dirty="0"/>
              <a:t>Elton Mayo, 1880</a:t>
            </a:r>
            <a:r>
              <a:rPr lang="en-GB" sz="2800" b="1" dirty="0">
                <a:latin typeface="Times New Roman"/>
                <a:cs typeface="Times New Roman"/>
              </a:rPr>
              <a:t>–</a:t>
            </a:r>
            <a:r>
              <a:rPr lang="en-GB" sz="2800" b="1" dirty="0"/>
              <a:t>1949</a:t>
            </a:r>
          </a:p>
          <a:p>
            <a:pPr>
              <a:lnSpc>
                <a:spcPct val="90000"/>
              </a:lnSpc>
              <a:buFontTx/>
              <a:buNone/>
            </a:pPr>
            <a:endParaRPr lang="en-GB" sz="1000" b="1" dirty="0"/>
          </a:p>
          <a:p>
            <a:pPr>
              <a:lnSpc>
                <a:spcPct val="90000"/>
              </a:lnSpc>
            </a:pPr>
            <a:r>
              <a:rPr lang="en-GB" sz="2600" dirty="0"/>
              <a:t>The Hawthorne Experiments at the Western Electric Company. </a:t>
            </a:r>
          </a:p>
          <a:p>
            <a:pPr>
              <a:lnSpc>
                <a:spcPct val="90000"/>
              </a:lnSpc>
            </a:pPr>
            <a:r>
              <a:rPr lang="en-GB" sz="2600" dirty="0"/>
              <a:t>Attention given to social factors at work rather than purely rational organisation.</a:t>
            </a:r>
          </a:p>
          <a:p>
            <a:pPr>
              <a:lnSpc>
                <a:spcPct val="90000"/>
              </a:lnSpc>
            </a:pPr>
            <a:r>
              <a:rPr lang="en-GB" sz="2600" dirty="0"/>
              <a:t>Studies focus on individual psychological and social needs.</a:t>
            </a:r>
          </a:p>
          <a:p>
            <a:pPr>
              <a:lnSpc>
                <a:spcPct val="90000"/>
              </a:lnSpc>
            </a:pPr>
            <a:r>
              <a:rPr lang="en-GB" sz="2600" dirty="0"/>
              <a:t>Recognised the informal organisation and group norms as an important influence on worker behaviour.</a:t>
            </a:r>
          </a:p>
          <a:p>
            <a:pPr>
              <a:lnSpc>
                <a:spcPct val="90000"/>
              </a:lnSpc>
            </a:pPr>
            <a:r>
              <a:rPr lang="en-GB" sz="2600" dirty="0"/>
              <a:t>The illumination experiments, the relay assembly test room, the interviewing programme &amp; the bank wiring observation room.</a:t>
            </a:r>
          </a:p>
          <a:p>
            <a:endParaRPr lang="en-GB" dirty="0"/>
          </a:p>
        </p:txBody>
      </p:sp>
    </p:spTree>
    <p:extLst>
      <p:ext uri="{BB962C8B-B14F-4D97-AF65-F5344CB8AC3E}">
        <p14:creationId xmlns:p14="http://schemas.microsoft.com/office/powerpoint/2010/main" val="17142670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 name="Picture Placeholder 86" descr="A person of a person clapping">
            <a:extLst>
              <a:ext uri="{FF2B5EF4-FFF2-40B4-BE49-F238E27FC236}">
                <a16:creationId xmlns:a16="http://schemas.microsoft.com/office/drawing/2014/main" id="{5B66E087-615D-4B7F-9491-E7B61FCBE483}"/>
              </a:ext>
            </a:extLst>
          </p:cNvPr>
          <p:cNvPicPr>
            <a:picLocks noGrp="1" noChangeAspect="1"/>
          </p:cNvPicPr>
          <p:nvPr>
            <p:ph type="pic" sz="quarter" idx="17"/>
          </p:nvPr>
        </p:nvPicPr>
        <p:blipFill rotWithShape="1">
          <a:blip r:embed="rId2" cstate="print">
            <a:extLst>
              <a:ext uri="{28A0092B-C50C-407E-A947-70E740481C1C}">
                <a14:useLocalDpi xmlns:a14="http://schemas.microsoft.com/office/drawing/2010/main"/>
              </a:ext>
            </a:extLst>
          </a:blip>
          <a:srcRect l="1728" r="1728"/>
          <a:stretch/>
        </p:blipFill>
        <p:spPr/>
      </p:pic>
      <p:sp>
        <p:nvSpPr>
          <p:cNvPr id="32" name="Content Placeholder 31">
            <a:extLst>
              <a:ext uri="{FF2B5EF4-FFF2-40B4-BE49-F238E27FC236}">
                <a16:creationId xmlns:a16="http://schemas.microsoft.com/office/drawing/2014/main" id="{92C11CD2-BF1E-4CC9-83F6-2C46282A584F}"/>
              </a:ext>
            </a:extLst>
          </p:cNvPr>
          <p:cNvSpPr>
            <a:spLocks noGrp="1"/>
          </p:cNvSpPr>
          <p:nvPr>
            <p:ph sz="quarter" idx="16"/>
          </p:nvPr>
        </p:nvSpPr>
        <p:spPr>
          <a:xfrm>
            <a:off x="7176272" y="792261"/>
            <a:ext cx="4785690" cy="4205309"/>
          </a:xfrm>
        </p:spPr>
        <p:style>
          <a:lnRef idx="2">
            <a:schemeClr val="dk1"/>
          </a:lnRef>
          <a:fillRef idx="1">
            <a:schemeClr val="lt1"/>
          </a:fillRef>
          <a:effectRef idx="0">
            <a:schemeClr val="dk1"/>
          </a:effectRef>
          <a:fontRef idx="minor">
            <a:schemeClr val="dk1"/>
          </a:fontRef>
        </p:style>
        <p:txBody>
          <a:bodyPr/>
          <a:lstStyle/>
          <a:p>
            <a:pPr algn="ctr"/>
            <a:r>
              <a:rPr lang="en-US" sz="2000" dirty="0">
                <a:latin typeface="+mj-lt"/>
              </a:rPr>
              <a:t>​</a:t>
            </a:r>
            <a:r>
              <a:rPr lang="en-GB" sz="2000" b="0" i="0" dirty="0">
                <a:solidFill>
                  <a:srgbClr val="373A3C"/>
                </a:solidFill>
                <a:effectLst/>
                <a:latin typeface="+mj-lt"/>
              </a:rPr>
              <a:t>'The human relations approach makes all the right noises with an emphasis on human behaviour, considerate management and recognition of the informal organisation.  However, it is more about what people would like to believe and ignores the realities of the working environment'.</a:t>
            </a:r>
            <a:endParaRPr lang="en-US" sz="2000" dirty="0">
              <a:latin typeface="+mj-lt"/>
            </a:endParaRPr>
          </a:p>
        </p:txBody>
      </p:sp>
      <p:sp>
        <p:nvSpPr>
          <p:cNvPr id="5" name="Slide Number Placeholder 4">
            <a:extLst>
              <a:ext uri="{FF2B5EF4-FFF2-40B4-BE49-F238E27FC236}">
                <a16:creationId xmlns:a16="http://schemas.microsoft.com/office/drawing/2014/main" id="{E5969419-8F34-4DA7-AE42-353928399E84}"/>
              </a:ext>
            </a:extLst>
          </p:cNvPr>
          <p:cNvSpPr>
            <a:spLocks noGrp="1"/>
          </p:cNvSpPr>
          <p:nvPr>
            <p:ph type="sldNum" sz="quarter" idx="12"/>
          </p:nvPr>
        </p:nvSpPr>
        <p:spPr/>
        <p:txBody>
          <a:bodyPr/>
          <a:lstStyle/>
          <a:p>
            <a:fld id="{18D65601-5AE2-46FC-B138-694DDD2B510D}" type="slidenum">
              <a:rPr lang="en-US" smtClean="0"/>
              <a:pPr/>
              <a:t>17</a:t>
            </a:fld>
            <a:endParaRPr lang="en-US" dirty="0"/>
          </a:p>
        </p:txBody>
      </p:sp>
      <p:sp>
        <p:nvSpPr>
          <p:cNvPr id="31" name="Text Placeholder 30">
            <a:extLst>
              <a:ext uri="{FF2B5EF4-FFF2-40B4-BE49-F238E27FC236}">
                <a16:creationId xmlns:a16="http://schemas.microsoft.com/office/drawing/2014/main" id="{4D4D4E20-249C-406C-BD90-01BEC46489C6}"/>
              </a:ext>
            </a:extLst>
          </p:cNvPr>
          <p:cNvSpPr>
            <a:spLocks noGrp="1"/>
          </p:cNvSpPr>
          <p:nvPr>
            <p:ph type="title"/>
          </p:nvPr>
        </p:nvSpPr>
        <p:spPr>
          <a:xfrm>
            <a:off x="6940480" y="136525"/>
            <a:ext cx="4288971" cy="532862"/>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r>
              <a:rPr lang="en-US" sz="3000" b="1" noProof="0" dirty="0"/>
              <a:t>Task</a:t>
            </a:r>
          </a:p>
        </p:txBody>
      </p:sp>
      <p:sp>
        <p:nvSpPr>
          <p:cNvPr id="2" name="TextBox 1">
            <a:extLst>
              <a:ext uri="{FF2B5EF4-FFF2-40B4-BE49-F238E27FC236}">
                <a16:creationId xmlns:a16="http://schemas.microsoft.com/office/drawing/2014/main" id="{2FBDDCAC-B339-4C72-9827-DA342B5C3CDA}"/>
              </a:ext>
            </a:extLst>
          </p:cNvPr>
          <p:cNvSpPr txBox="1"/>
          <p:nvPr/>
        </p:nvSpPr>
        <p:spPr>
          <a:xfrm>
            <a:off x="6343291" y="5419408"/>
            <a:ext cx="5710686" cy="707886"/>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2000" dirty="0">
                <a:solidFill>
                  <a:srgbClr val="373A3C"/>
                </a:solidFill>
                <a:latin typeface="+mj-lt"/>
              </a:rPr>
              <a:t>T</a:t>
            </a:r>
            <a:r>
              <a:rPr lang="en-GB" sz="2000" b="0" i="0" dirty="0">
                <a:solidFill>
                  <a:srgbClr val="373A3C"/>
                </a:solidFill>
                <a:effectLst/>
                <a:latin typeface="+mj-lt"/>
              </a:rPr>
              <a:t>o</a:t>
            </a:r>
            <a:r>
              <a:rPr lang="en-GB" sz="2000" b="0" i="0" dirty="0">
                <a:solidFill>
                  <a:srgbClr val="373A3C"/>
                </a:solidFill>
                <a:effectLst/>
                <a:latin typeface="-apple-system"/>
              </a:rPr>
              <a:t> what extent would</a:t>
            </a:r>
            <a:r>
              <a:rPr lang="en-GB" sz="2000" b="1" i="0" dirty="0">
                <a:solidFill>
                  <a:srgbClr val="373A3C"/>
                </a:solidFill>
                <a:effectLst/>
                <a:latin typeface="-apple-system"/>
              </a:rPr>
              <a:t> YOU</a:t>
            </a:r>
            <a:r>
              <a:rPr lang="en-GB" sz="2000" b="0" i="0" dirty="0">
                <a:solidFill>
                  <a:srgbClr val="373A3C"/>
                </a:solidFill>
                <a:effectLst/>
                <a:latin typeface="-apple-system"/>
              </a:rPr>
              <a:t> feel able to manage in accordance to the human relations approach? </a:t>
            </a:r>
            <a:endParaRPr lang="en-GB" sz="2000" dirty="0"/>
          </a:p>
        </p:txBody>
      </p:sp>
    </p:spTree>
    <p:extLst>
      <p:ext uri="{BB962C8B-B14F-4D97-AF65-F5344CB8AC3E}">
        <p14:creationId xmlns:p14="http://schemas.microsoft.com/office/powerpoint/2010/main" val="12818364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woman standing in an office">
            <a:extLst>
              <a:ext uri="{FF2B5EF4-FFF2-40B4-BE49-F238E27FC236}">
                <a16:creationId xmlns:a16="http://schemas.microsoft.com/office/drawing/2014/main" id="{B69DFAE2-7A49-4217-8397-22CDBA73A881}"/>
              </a:ext>
            </a:extLst>
          </p:cNvPr>
          <p:cNvPicPr>
            <a:picLocks noGrp="1" noChangeAspect="1"/>
          </p:cNvPicPr>
          <p:nvPr>
            <p:ph type="pic" sz="quarter" idx="13"/>
          </p:nvPr>
        </p:nvPicPr>
        <p:blipFill>
          <a:blip r:embed="rId2"/>
          <a:srcRect l="12980" r="12980"/>
          <a:stretch>
            <a:fillRect/>
          </a:stretch>
        </p:blipFill>
        <p:spPr/>
      </p:pic>
      <p:sp>
        <p:nvSpPr>
          <p:cNvPr id="4" name="Content Placeholder 3">
            <a:extLst>
              <a:ext uri="{FF2B5EF4-FFF2-40B4-BE49-F238E27FC236}">
                <a16:creationId xmlns:a16="http://schemas.microsoft.com/office/drawing/2014/main" id="{3B4D0C5F-5A9C-40EB-93CF-4701E4A08A78}"/>
              </a:ext>
            </a:extLst>
          </p:cNvPr>
          <p:cNvSpPr>
            <a:spLocks noGrp="1"/>
          </p:cNvSpPr>
          <p:nvPr>
            <p:ph sz="quarter" idx="15"/>
          </p:nvPr>
        </p:nvSpPr>
        <p:spPr>
          <a:xfrm>
            <a:off x="68205" y="1670442"/>
            <a:ext cx="4606159" cy="5187558"/>
          </a:xfrm>
        </p:spPr>
        <p:txBody>
          <a:bodyPr/>
          <a:lstStyle/>
          <a:p>
            <a:pPr>
              <a:lnSpc>
                <a:spcPct val="90000"/>
              </a:lnSpc>
            </a:pPr>
            <a:r>
              <a:rPr lang="en-GB" sz="2600" dirty="0">
                <a:latin typeface="+mj-lt"/>
              </a:rPr>
              <a:t>A combination of the classical and human relations approaches to management.</a:t>
            </a:r>
          </a:p>
          <a:p>
            <a:pPr>
              <a:lnSpc>
                <a:spcPct val="90000"/>
              </a:lnSpc>
            </a:pPr>
            <a:r>
              <a:rPr lang="en-GB" sz="2600" dirty="0">
                <a:solidFill>
                  <a:schemeClr val="accent6"/>
                </a:solidFill>
                <a:latin typeface="+mj-lt"/>
              </a:rPr>
              <a:t>Considers:</a:t>
            </a:r>
          </a:p>
          <a:p>
            <a:pPr marL="762000" lvl="1" indent="-398463">
              <a:lnSpc>
                <a:spcPct val="90000"/>
              </a:lnSpc>
            </a:pPr>
            <a:r>
              <a:rPr lang="en-GB" sz="2600" dirty="0">
                <a:latin typeface="+mj-lt"/>
              </a:rPr>
              <a:t>The total work organisation</a:t>
            </a:r>
          </a:p>
          <a:p>
            <a:pPr marL="762000" lvl="1" indent="-398463">
              <a:lnSpc>
                <a:spcPct val="90000"/>
              </a:lnSpc>
            </a:pPr>
            <a:r>
              <a:rPr lang="en-GB" sz="2600" dirty="0">
                <a:latin typeface="+mj-lt"/>
              </a:rPr>
              <a:t>The relationship between structure and behaviour</a:t>
            </a:r>
          </a:p>
          <a:p>
            <a:pPr marL="762000" lvl="1" indent="-398463">
              <a:lnSpc>
                <a:spcPct val="90000"/>
              </a:lnSpc>
            </a:pPr>
            <a:r>
              <a:rPr lang="en-GB" sz="2600" dirty="0">
                <a:latin typeface="+mj-lt"/>
              </a:rPr>
              <a:t>The range of variables within an organisation.</a:t>
            </a:r>
          </a:p>
          <a:p>
            <a:endParaRPr lang="en-GB" sz="2600" dirty="0">
              <a:latin typeface="+mj-lt"/>
            </a:endParaRPr>
          </a:p>
        </p:txBody>
      </p:sp>
      <p:sp>
        <p:nvSpPr>
          <p:cNvPr id="6" name="Slide Number Placeholder 5">
            <a:extLst>
              <a:ext uri="{FF2B5EF4-FFF2-40B4-BE49-F238E27FC236}">
                <a16:creationId xmlns:a16="http://schemas.microsoft.com/office/drawing/2014/main" id="{BA048F43-A3C6-414D-86C2-119A1C25EF2B}"/>
              </a:ext>
            </a:extLst>
          </p:cNvPr>
          <p:cNvSpPr>
            <a:spLocks noGrp="1"/>
          </p:cNvSpPr>
          <p:nvPr>
            <p:ph type="sldNum" sz="quarter" idx="12"/>
          </p:nvPr>
        </p:nvSpPr>
        <p:spPr/>
        <p:txBody>
          <a:bodyPr/>
          <a:lstStyle/>
          <a:p>
            <a:fld id="{18D65601-5AE2-46FC-B138-694DDD2B510D}" type="slidenum">
              <a:rPr lang="en-US" smtClean="0"/>
              <a:pPr/>
              <a:t>18</a:t>
            </a:fld>
            <a:endParaRPr lang="en-US" dirty="0"/>
          </a:p>
        </p:txBody>
      </p:sp>
      <p:sp>
        <p:nvSpPr>
          <p:cNvPr id="7" name="Title 6">
            <a:extLst>
              <a:ext uri="{FF2B5EF4-FFF2-40B4-BE49-F238E27FC236}">
                <a16:creationId xmlns:a16="http://schemas.microsoft.com/office/drawing/2014/main" id="{A67128E3-435E-4D3D-B84E-DE7AD21AB57C}"/>
              </a:ext>
            </a:extLst>
          </p:cNvPr>
          <p:cNvSpPr>
            <a:spLocks noGrp="1"/>
          </p:cNvSpPr>
          <p:nvPr>
            <p:ph type="title"/>
          </p:nvPr>
        </p:nvSpPr>
        <p:spPr>
          <a:xfrm>
            <a:off x="762960" y="862704"/>
            <a:ext cx="4607268" cy="469476"/>
          </a:xfrm>
        </p:spPr>
        <p:txBody>
          <a:bodyPr/>
          <a:lstStyle/>
          <a:p>
            <a:r>
              <a:rPr lang="en-GB" b="1" dirty="0"/>
              <a:t>The Systems Approach</a:t>
            </a:r>
          </a:p>
        </p:txBody>
      </p:sp>
    </p:spTree>
    <p:extLst>
      <p:ext uri="{BB962C8B-B14F-4D97-AF65-F5344CB8AC3E}">
        <p14:creationId xmlns:p14="http://schemas.microsoft.com/office/powerpoint/2010/main" val="38733178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Cockpit of a commercial airplane">
            <a:extLst>
              <a:ext uri="{FF2B5EF4-FFF2-40B4-BE49-F238E27FC236}">
                <a16:creationId xmlns:a16="http://schemas.microsoft.com/office/drawing/2014/main" id="{D24B421C-0FF5-4D2C-99FA-70437D163F7F}"/>
              </a:ext>
            </a:extLst>
          </p:cNvPr>
          <p:cNvPicPr>
            <a:picLocks noGrp="1" noChangeAspect="1"/>
          </p:cNvPicPr>
          <p:nvPr>
            <p:ph type="pic" sz="quarter" idx="17"/>
          </p:nvPr>
        </p:nvPicPr>
        <p:blipFill rotWithShape="1">
          <a:blip r:embed="rId3"/>
          <a:srcRect l="20333" r="20333"/>
          <a:stretch/>
        </p:blipFill>
        <p:spPr>
          <a:xfrm>
            <a:off x="0" y="38"/>
            <a:ext cx="6096000" cy="6857923"/>
          </a:xfrm>
          <a:prstGeom prst="rect">
            <a:avLst/>
          </a:prstGeom>
          <a:noFill/>
        </p:spPr>
      </p:pic>
      <p:pic>
        <p:nvPicPr>
          <p:cNvPr id="10" name="Online Media 9" title="System theory of management">
            <a:hlinkClick r:id="" action="ppaction://media"/>
            <a:extLst>
              <a:ext uri="{FF2B5EF4-FFF2-40B4-BE49-F238E27FC236}">
                <a16:creationId xmlns:a16="http://schemas.microsoft.com/office/drawing/2014/main" id="{8EA47574-80FF-416A-AA03-292CDAFEE480}"/>
              </a:ext>
            </a:extLst>
          </p:cNvPr>
          <p:cNvPicPr>
            <a:picLocks noGrp="1" noRot="1" noChangeAspect="1"/>
          </p:cNvPicPr>
          <p:nvPr>
            <p:ph sz="quarter" idx="16"/>
            <a:videoFile r:link="rId1"/>
          </p:nvPr>
        </p:nvPicPr>
        <p:blipFill>
          <a:blip r:embed="rId4"/>
          <a:stretch>
            <a:fillRect/>
          </a:stretch>
        </p:blipFill>
        <p:spPr>
          <a:xfrm>
            <a:off x="7394807" y="1453241"/>
            <a:ext cx="4288971" cy="2423270"/>
          </a:xfrm>
          <a:prstGeom prst="rect">
            <a:avLst/>
          </a:prstGeom>
          <a:noFill/>
        </p:spPr>
      </p:pic>
      <p:sp>
        <p:nvSpPr>
          <p:cNvPr id="6" name="Slide Number Placeholder 5">
            <a:extLst>
              <a:ext uri="{FF2B5EF4-FFF2-40B4-BE49-F238E27FC236}">
                <a16:creationId xmlns:a16="http://schemas.microsoft.com/office/drawing/2014/main" id="{CDA99347-7BB3-42D2-AF47-057BB24DEE8A}"/>
              </a:ext>
            </a:extLst>
          </p:cNvPr>
          <p:cNvSpPr>
            <a:spLocks noGrp="1"/>
          </p:cNvSpPr>
          <p:nvPr>
            <p:ph type="sldNum" sz="quarter" idx="12"/>
          </p:nvPr>
        </p:nvSpPr>
        <p:spPr>
          <a:xfrm>
            <a:off x="10510344" y="6356350"/>
            <a:ext cx="843455" cy="365125"/>
          </a:xfrm>
        </p:spPr>
        <p:txBody>
          <a:bodyPr anchor="ctr">
            <a:normAutofit/>
          </a:bodyPr>
          <a:lstStyle/>
          <a:p>
            <a:pPr>
              <a:spcAft>
                <a:spcPts val="600"/>
              </a:spcAft>
            </a:pPr>
            <a:fld id="{18D65601-5AE2-46FC-B138-694DDD2B510D}" type="slidenum">
              <a:rPr lang="en-US" smtClean="0"/>
              <a:pPr>
                <a:spcAft>
                  <a:spcPts val="600"/>
                </a:spcAft>
              </a:pPr>
              <a:t>19</a:t>
            </a:fld>
            <a:endParaRPr lang="en-US"/>
          </a:p>
        </p:txBody>
      </p:sp>
      <p:sp>
        <p:nvSpPr>
          <p:cNvPr id="7" name="Title 6">
            <a:extLst>
              <a:ext uri="{FF2B5EF4-FFF2-40B4-BE49-F238E27FC236}">
                <a16:creationId xmlns:a16="http://schemas.microsoft.com/office/drawing/2014/main" id="{892F0820-92FF-4653-B020-5B6A63C46443}"/>
              </a:ext>
            </a:extLst>
          </p:cNvPr>
          <p:cNvSpPr>
            <a:spLocks noGrp="1"/>
          </p:cNvSpPr>
          <p:nvPr>
            <p:ph type="title"/>
          </p:nvPr>
        </p:nvSpPr>
        <p:spPr>
          <a:xfrm>
            <a:off x="7182019" y="272396"/>
            <a:ext cx="4288971" cy="532862"/>
          </a:xfrm>
        </p:spPr>
        <p:txBody>
          <a:bodyPr anchor="ctr">
            <a:normAutofit/>
          </a:bodyPr>
          <a:lstStyle/>
          <a:p>
            <a:pPr algn="ctr"/>
            <a:r>
              <a:rPr lang="en-GB" b="1" dirty="0"/>
              <a:t>The Systems Approach</a:t>
            </a:r>
          </a:p>
        </p:txBody>
      </p:sp>
      <p:sp>
        <p:nvSpPr>
          <p:cNvPr id="11" name="TextBox 10">
            <a:extLst>
              <a:ext uri="{FF2B5EF4-FFF2-40B4-BE49-F238E27FC236}">
                <a16:creationId xmlns:a16="http://schemas.microsoft.com/office/drawing/2014/main" id="{B3FAB31E-EF47-45B6-8A46-0C3DA184ACFB}"/>
              </a:ext>
            </a:extLst>
          </p:cNvPr>
          <p:cNvSpPr txBox="1"/>
          <p:nvPr/>
        </p:nvSpPr>
        <p:spPr>
          <a:xfrm>
            <a:off x="6935640" y="4641012"/>
            <a:ext cx="5037826" cy="124649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2500" b="1" i="0" dirty="0">
                <a:solidFill>
                  <a:srgbClr val="373A3C"/>
                </a:solidFill>
                <a:effectLst/>
                <a:latin typeface="+mj-lt"/>
              </a:rPr>
              <a:t>Suggest an example of a work situation in which the system approach might be appropriate.</a:t>
            </a:r>
            <a:endParaRPr lang="en-GB" sz="2500" b="1" dirty="0">
              <a:latin typeface="+mj-lt"/>
            </a:endParaRPr>
          </a:p>
        </p:txBody>
      </p:sp>
    </p:spTree>
    <p:extLst>
      <p:ext uri="{BB962C8B-B14F-4D97-AF65-F5344CB8AC3E}">
        <p14:creationId xmlns:p14="http://schemas.microsoft.com/office/powerpoint/2010/main" val="924422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Slide Number Placeholder 2">
            <a:extLst>
              <a:ext uri="{FF2B5EF4-FFF2-40B4-BE49-F238E27FC236}">
                <a16:creationId xmlns:a16="http://schemas.microsoft.com/office/drawing/2014/main" id="{9B2ABB2A-24F2-551B-38B0-7E79EB7A34EE}"/>
              </a:ext>
            </a:extLst>
          </p:cNvPr>
          <p:cNvSpPr>
            <a:spLocks noGrp="1"/>
          </p:cNvSpPr>
          <p:nvPr>
            <p:ph type="sldNum" sz="quarter" idx="18"/>
          </p:nvPr>
        </p:nvSpPr>
        <p:spPr>
          <a:xfrm>
            <a:off x="8610600" y="6356350"/>
            <a:ext cx="2743200" cy="365125"/>
          </a:xfrm>
        </p:spPr>
        <p:txBody>
          <a:bodyPr/>
          <a:lstStyle/>
          <a:p>
            <a:pPr>
              <a:spcAft>
                <a:spcPts val="600"/>
              </a:spcAft>
            </a:pPr>
            <a:fld id="{8699F50C-BE38-4BD0-BA84-9B090E1F2B9B}" type="slidenum">
              <a:rPr lang="en-US" noProof="0" smtClean="0"/>
              <a:pPr>
                <a:spcAft>
                  <a:spcPts val="600"/>
                </a:spcAft>
              </a:pPr>
              <a:t>20</a:t>
            </a:fld>
            <a:endParaRPr lang="en-US" noProof="0"/>
          </a:p>
        </p:txBody>
      </p:sp>
      <p:sp>
        <p:nvSpPr>
          <p:cNvPr id="4" name="Title 3">
            <a:extLst>
              <a:ext uri="{FF2B5EF4-FFF2-40B4-BE49-F238E27FC236}">
                <a16:creationId xmlns:a16="http://schemas.microsoft.com/office/drawing/2014/main" id="{DDFD64AF-BE17-42C3-9AF0-B83CB4FCBB94}"/>
              </a:ext>
            </a:extLst>
          </p:cNvPr>
          <p:cNvSpPr>
            <a:spLocks noGrp="1"/>
          </p:cNvSpPr>
          <p:nvPr>
            <p:ph type="title"/>
          </p:nvPr>
        </p:nvSpPr>
        <p:spPr>
          <a:xfrm>
            <a:off x="518678" y="209028"/>
            <a:ext cx="8333222" cy="1147969"/>
          </a:xfrm>
        </p:spPr>
        <p:txBody>
          <a:bodyPr anchor="b">
            <a:normAutofit/>
          </a:bodyPr>
          <a:lstStyle/>
          <a:p>
            <a:r>
              <a:rPr lang="en-GB" dirty="0"/>
              <a:t>T</a:t>
            </a:r>
            <a:r>
              <a:rPr lang="en-GB" b="1" dirty="0"/>
              <a:t>he Contingency </a:t>
            </a:r>
            <a:r>
              <a:rPr lang="en-GB" dirty="0"/>
              <a:t>A</a:t>
            </a:r>
            <a:r>
              <a:rPr lang="en-GB" b="1" dirty="0"/>
              <a:t>pproach</a:t>
            </a:r>
            <a:endParaRPr lang="en-GB"/>
          </a:p>
        </p:txBody>
      </p:sp>
      <p:sp>
        <p:nvSpPr>
          <p:cNvPr id="3" name="Slide Number Placeholder 2" hidden="1">
            <a:extLst>
              <a:ext uri="{FF2B5EF4-FFF2-40B4-BE49-F238E27FC236}">
                <a16:creationId xmlns:a16="http://schemas.microsoft.com/office/drawing/2014/main" id="{59BA09CD-6645-42F5-9869-88076097A6D2}"/>
              </a:ext>
            </a:extLst>
          </p:cNvPr>
          <p:cNvSpPr>
            <a:spLocks noGrp="1"/>
          </p:cNvSpPr>
          <p:nvPr>
            <p:ph type="sldNum" sz="quarter" idx="4294967295"/>
          </p:nvPr>
        </p:nvSpPr>
        <p:spPr>
          <a:xfrm>
            <a:off x="11146971" y="6356350"/>
            <a:ext cx="740227" cy="365125"/>
          </a:xfrm>
        </p:spPr>
        <p:txBody>
          <a:bodyPr/>
          <a:lstStyle/>
          <a:p>
            <a:pPr>
              <a:spcAft>
                <a:spcPts val="600"/>
              </a:spcAft>
            </a:pPr>
            <a:fld id="{8699F50C-BE38-4BD0-BA84-9B090E1F2B9B}" type="slidenum">
              <a:rPr lang="en-US" noProof="0" smtClean="0"/>
              <a:pPr>
                <a:spcAft>
                  <a:spcPts val="600"/>
                </a:spcAft>
              </a:pPr>
              <a:t>20</a:t>
            </a:fld>
            <a:endParaRPr lang="en-US" noProof="0"/>
          </a:p>
        </p:txBody>
      </p:sp>
      <p:graphicFrame>
        <p:nvGraphicFramePr>
          <p:cNvPr id="7" name="Content Placeholder 4">
            <a:extLst>
              <a:ext uri="{FF2B5EF4-FFF2-40B4-BE49-F238E27FC236}">
                <a16:creationId xmlns:a16="http://schemas.microsoft.com/office/drawing/2014/main" id="{0569A329-9455-4C9A-9503-AFC442C67D7B}"/>
              </a:ext>
            </a:extLst>
          </p:cNvPr>
          <p:cNvGraphicFramePr>
            <a:graphicFrameLocks noGrp="1"/>
          </p:cNvGraphicFramePr>
          <p:nvPr>
            <p:ph idx="1"/>
            <p:extLst>
              <p:ext uri="{D42A27DB-BD31-4B8C-83A1-F6EECF244321}">
                <p14:modId xmlns:p14="http://schemas.microsoft.com/office/powerpoint/2010/main" val="3211249377"/>
              </p:ext>
            </p:extLst>
          </p:nvPr>
        </p:nvGraphicFramePr>
        <p:xfrm>
          <a:off x="518678" y="1671924"/>
          <a:ext cx="10835122" cy="45050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61353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203EA5B-12A1-4322-96BF-4C2BA0BEF1BF}"/>
              </a:ext>
            </a:extLst>
          </p:cNvPr>
          <p:cNvSpPr>
            <a:spLocks noGrp="1"/>
          </p:cNvSpPr>
          <p:nvPr>
            <p:ph type="sldNum" sz="quarter" idx="18"/>
          </p:nvPr>
        </p:nvSpPr>
        <p:spPr>
          <a:xfrm>
            <a:off x="11146971" y="6356350"/>
            <a:ext cx="740227" cy="365125"/>
          </a:xfrm>
        </p:spPr>
        <p:txBody>
          <a:bodyPr anchor="ctr">
            <a:normAutofit/>
          </a:bodyPr>
          <a:lstStyle/>
          <a:p>
            <a:pPr>
              <a:spcAft>
                <a:spcPts val="600"/>
              </a:spcAft>
            </a:pPr>
            <a:fld id="{8699F50C-BE38-4BD0-BA84-9B090E1F2B9B}" type="slidenum">
              <a:rPr lang="en-US" noProof="0" smtClean="0"/>
              <a:pPr>
                <a:spcAft>
                  <a:spcPts val="600"/>
                </a:spcAft>
              </a:pPr>
              <a:t>21</a:t>
            </a:fld>
            <a:endParaRPr lang="en-US" noProof="0"/>
          </a:p>
        </p:txBody>
      </p:sp>
      <p:sp>
        <p:nvSpPr>
          <p:cNvPr id="4" name="Title 3">
            <a:extLst>
              <a:ext uri="{FF2B5EF4-FFF2-40B4-BE49-F238E27FC236}">
                <a16:creationId xmlns:a16="http://schemas.microsoft.com/office/drawing/2014/main" id="{AD0D4C0F-BFB0-4591-83BB-30C224C337FD}"/>
              </a:ext>
            </a:extLst>
          </p:cNvPr>
          <p:cNvSpPr>
            <a:spLocks noGrp="1"/>
          </p:cNvSpPr>
          <p:nvPr>
            <p:ph type="title"/>
          </p:nvPr>
        </p:nvSpPr>
        <p:spPr>
          <a:xfrm>
            <a:off x="518678" y="209028"/>
            <a:ext cx="8333222" cy="1147969"/>
          </a:xfrm>
        </p:spPr>
        <p:txBody>
          <a:bodyPr anchor="b">
            <a:normAutofit/>
          </a:bodyPr>
          <a:lstStyle/>
          <a:p>
            <a:r>
              <a:rPr lang="en-GB" dirty="0"/>
              <a:t>Relevance</a:t>
            </a:r>
          </a:p>
        </p:txBody>
      </p:sp>
      <p:graphicFrame>
        <p:nvGraphicFramePr>
          <p:cNvPr id="7" name="Content Placeholder 4">
            <a:extLst>
              <a:ext uri="{FF2B5EF4-FFF2-40B4-BE49-F238E27FC236}">
                <a16:creationId xmlns:a16="http://schemas.microsoft.com/office/drawing/2014/main" id="{CD00A324-7C17-4BBE-B13B-237933B7D9C8}"/>
              </a:ext>
            </a:extLst>
          </p:cNvPr>
          <p:cNvGraphicFramePr>
            <a:graphicFrameLocks noGrp="1"/>
          </p:cNvGraphicFramePr>
          <p:nvPr>
            <p:ph idx="1"/>
          </p:nvPr>
        </p:nvGraphicFramePr>
        <p:xfrm>
          <a:off x="518678" y="1671924"/>
          <a:ext cx="10835122" cy="45050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15387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Dog tag reading &quot;thank you veterans&quot;">
            <a:extLst>
              <a:ext uri="{FF2B5EF4-FFF2-40B4-BE49-F238E27FC236}">
                <a16:creationId xmlns:a16="http://schemas.microsoft.com/office/drawing/2014/main" id="{02A372A8-94EE-4030-A675-0F82A1C5E98E}"/>
              </a:ext>
            </a:extLst>
          </p:cNvPr>
          <p:cNvPicPr>
            <a:picLocks noGrp="1" noChangeAspect="1"/>
          </p:cNvPicPr>
          <p:nvPr>
            <p:ph type="pic" sz="quarter" idx="17"/>
          </p:nvPr>
        </p:nvPicPr>
        <p:blipFill rotWithShape="1">
          <a:blip r:embed="rId2"/>
          <a:srcRect l="4935" r="6177"/>
          <a:stretch/>
        </p:blipFill>
        <p:spPr>
          <a:xfrm>
            <a:off x="20" y="10"/>
            <a:ext cx="6095980" cy="6857990"/>
          </a:xfrm>
          <a:noFill/>
        </p:spPr>
      </p:pic>
      <p:sp>
        <p:nvSpPr>
          <p:cNvPr id="3" name="Date Placeholder 2">
            <a:extLst>
              <a:ext uri="{FF2B5EF4-FFF2-40B4-BE49-F238E27FC236}">
                <a16:creationId xmlns:a16="http://schemas.microsoft.com/office/drawing/2014/main" id="{3A68B287-AAC7-4DF4-A87F-56AEE9665D1F}"/>
              </a:ext>
            </a:extLst>
          </p:cNvPr>
          <p:cNvSpPr>
            <a:spLocks noGrp="1"/>
          </p:cNvSpPr>
          <p:nvPr>
            <p:ph type="dt" sz="half" idx="10"/>
          </p:nvPr>
        </p:nvSpPr>
        <p:spPr>
          <a:xfrm>
            <a:off x="838200" y="6356350"/>
            <a:ext cx="2743200" cy="365125"/>
          </a:xfrm>
        </p:spPr>
        <p:txBody>
          <a:bodyPr anchor="ctr">
            <a:normAutofit/>
          </a:bodyPr>
          <a:lstStyle/>
          <a:p>
            <a:pPr>
              <a:spcAft>
                <a:spcPts val="600"/>
              </a:spcAft>
            </a:pPr>
            <a:r>
              <a:rPr lang="en-US"/>
              <a:t>8/05/20XX</a:t>
            </a:r>
          </a:p>
        </p:txBody>
      </p:sp>
      <p:sp>
        <p:nvSpPr>
          <p:cNvPr id="14" name="Content Placeholder 3">
            <a:extLst>
              <a:ext uri="{FF2B5EF4-FFF2-40B4-BE49-F238E27FC236}">
                <a16:creationId xmlns:a16="http://schemas.microsoft.com/office/drawing/2014/main" id="{3C27D2AC-2609-A9C9-4FC2-ACFC102C2FF0}"/>
              </a:ext>
            </a:extLst>
          </p:cNvPr>
          <p:cNvSpPr>
            <a:spLocks noGrp="1"/>
          </p:cNvSpPr>
          <p:nvPr>
            <p:ph sz="quarter" idx="16"/>
          </p:nvPr>
        </p:nvSpPr>
        <p:spPr>
          <a:xfrm>
            <a:off x="7101509" y="2431279"/>
            <a:ext cx="4288971" cy="3055121"/>
          </a:xfrm>
        </p:spPr>
        <p:txBody>
          <a:bodyPr/>
          <a:lstStyle/>
          <a:p>
            <a:pPr algn="ctr"/>
            <a:r>
              <a:rPr lang="en-US" sz="5000" b="1" dirty="0">
                <a:latin typeface="+mj-lt"/>
              </a:rPr>
              <a:t>Any Questions</a:t>
            </a:r>
          </a:p>
        </p:txBody>
      </p:sp>
      <p:sp>
        <p:nvSpPr>
          <p:cNvPr id="5" name="Slide Number Placeholder 4">
            <a:extLst>
              <a:ext uri="{FF2B5EF4-FFF2-40B4-BE49-F238E27FC236}">
                <a16:creationId xmlns:a16="http://schemas.microsoft.com/office/drawing/2014/main" id="{22025546-558A-4F67-8E84-FC6126E65E18}"/>
              </a:ext>
            </a:extLst>
          </p:cNvPr>
          <p:cNvSpPr>
            <a:spLocks noGrp="1"/>
          </p:cNvSpPr>
          <p:nvPr>
            <p:ph type="sldNum" sz="quarter" idx="12"/>
          </p:nvPr>
        </p:nvSpPr>
        <p:spPr>
          <a:xfrm>
            <a:off x="10510344" y="6356350"/>
            <a:ext cx="843455" cy="365125"/>
          </a:xfrm>
        </p:spPr>
        <p:txBody>
          <a:bodyPr anchor="ctr">
            <a:normAutofit/>
          </a:bodyPr>
          <a:lstStyle/>
          <a:p>
            <a:pPr>
              <a:spcAft>
                <a:spcPts val="600"/>
              </a:spcAft>
            </a:pPr>
            <a:fld id="{18D65601-5AE2-46FC-B138-694DDD2B510D}" type="slidenum">
              <a:rPr lang="en-US" smtClean="0"/>
              <a:pPr>
                <a:spcAft>
                  <a:spcPts val="600"/>
                </a:spcAft>
              </a:pPr>
              <a:t>22</a:t>
            </a:fld>
            <a:endParaRPr lang="en-US"/>
          </a:p>
        </p:txBody>
      </p:sp>
    </p:spTree>
    <p:extLst>
      <p:ext uri="{BB962C8B-B14F-4D97-AF65-F5344CB8AC3E}">
        <p14:creationId xmlns:p14="http://schemas.microsoft.com/office/powerpoint/2010/main" val="2213922420"/>
      </p:ext>
    </p:extLst>
  </p:cSld>
  <p:clrMapOvr>
    <a:masterClrMapping/>
  </p:clrMapOvr>
</p:sld>
</file>

<file path=ppt/theme/theme1.xml><?xml version="1.0" encoding="utf-8"?>
<a:theme xmlns:a="http://schemas.openxmlformats.org/drawingml/2006/main" name="Office Theme">
  <a:themeElements>
    <a:clrScheme name="Custom 23">
      <a:dk1>
        <a:sysClr val="windowText" lastClr="000000"/>
      </a:dk1>
      <a:lt1>
        <a:sysClr val="window" lastClr="FFFFFF"/>
      </a:lt1>
      <a:dk2>
        <a:srgbClr val="44546A"/>
      </a:dk2>
      <a:lt2>
        <a:srgbClr val="E7E6E6"/>
      </a:lt2>
      <a:accent1>
        <a:srgbClr val="58696B"/>
      </a:accent1>
      <a:accent2>
        <a:srgbClr val="95B8BF"/>
      </a:accent2>
      <a:accent3>
        <a:srgbClr val="BFD4D9"/>
      </a:accent3>
      <a:accent4>
        <a:srgbClr val="5B4839"/>
      </a:accent4>
      <a:accent5>
        <a:srgbClr val="C3A398"/>
      </a:accent5>
      <a:accent6>
        <a:srgbClr val="CA553E"/>
      </a:accent6>
      <a:hlink>
        <a:srgbClr val="0563C1"/>
      </a:hlink>
      <a:folHlink>
        <a:srgbClr val="954F72"/>
      </a:folHlink>
    </a:clrScheme>
    <a:fontScheme name="Custom 30">
      <a:majorFont>
        <a:latin typeface="Tisa Offc Serif Pro"/>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accent5">
              <a:lumMod val="20000"/>
              <a:lumOff val="80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Modern Conference PPT_TM78544816_Win32_JC_v2.potx" id="{35CB27CA-E61E-4531-88B2-D5572B8A3A01}" vid="{854ED03E-8373-4C81-B2CB-0118884FF5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FDE4A95027A1143B2785C074D850841" ma:contentTypeVersion="4" ma:contentTypeDescription="Create a new document." ma:contentTypeScope="" ma:versionID="62e2dcda9f992e4a574be195966e38f4">
  <xsd:schema xmlns:xsd="http://www.w3.org/2001/XMLSchema" xmlns:xs="http://www.w3.org/2001/XMLSchema" xmlns:p="http://schemas.microsoft.com/office/2006/metadata/properties" xmlns:ns2="124aec4c-f557-4449-874b-c8e427c32989" targetNamespace="http://schemas.microsoft.com/office/2006/metadata/properties" ma:root="true" ma:fieldsID="6f567c9186e8042a9689d5cf297087f9" ns2:_="">
    <xsd:import namespace="124aec4c-f557-4449-874b-c8e427c32989"/>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4aec4c-f557-4449-874b-c8e427c3298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dexed="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AC34B31-7353-4357-814E-0E5916A110F2}">
  <ds:schemaRefs>
    <ds:schemaRef ds:uri="http://schemas.microsoft.com/sharepoint/v3/contenttype/forms"/>
  </ds:schemaRefs>
</ds:datastoreItem>
</file>

<file path=customXml/itemProps2.xml><?xml version="1.0" encoding="utf-8"?>
<ds:datastoreItem xmlns:ds="http://schemas.openxmlformats.org/officeDocument/2006/customXml" ds:itemID="{0CEEE33E-CD5D-487F-8B53-9723D756AA2B}"/>
</file>

<file path=customXml/itemProps3.xml><?xml version="1.0" encoding="utf-8"?>
<ds:datastoreItem xmlns:ds="http://schemas.openxmlformats.org/officeDocument/2006/customXml" ds:itemID="{059B3369-3F0F-499C-9EE7-8EC46B6E8A79}">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otalTime>0</TotalTime>
  <Words>698</Words>
  <Application>Microsoft Office PowerPoint</Application>
  <PresentationFormat>Widescreen</PresentationFormat>
  <Paragraphs>95</Paragraphs>
  <Slides>22</Slides>
  <Notes>1</Notes>
  <HiddenSlides>0</HiddenSlides>
  <MMClips>4</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22</vt:i4>
      </vt:variant>
    </vt:vector>
  </HeadingPairs>
  <TitlesOfParts>
    <vt:vector size="32" baseType="lpstr">
      <vt:lpstr>-apple-system</vt:lpstr>
      <vt:lpstr>Univers LT Std 45 Light</vt:lpstr>
      <vt:lpstr>Arial</vt:lpstr>
      <vt:lpstr>Arial</vt:lpstr>
      <vt:lpstr>Arial Black</vt:lpstr>
      <vt:lpstr>Calibri</vt:lpstr>
      <vt:lpstr>Times New Roman</vt:lpstr>
      <vt:lpstr>Tisa Offc Serif Pro</vt:lpstr>
      <vt:lpstr>Univers Light</vt:lpstr>
      <vt:lpstr>Office Theme</vt:lpstr>
      <vt:lpstr>Leadership Styles  &amp;  Management Practice</vt:lpstr>
      <vt:lpstr>Session Objectives</vt:lpstr>
      <vt:lpstr>PowerPoint Presentation</vt:lpstr>
      <vt:lpstr>What Is A Leader?</vt:lpstr>
      <vt:lpstr>Leadership Styles</vt:lpstr>
      <vt:lpstr>Meet the presenter</vt:lpstr>
      <vt:lpstr>Lewin’s Leadership Styles Framework</vt:lpstr>
      <vt:lpstr>Download and Complete the Attached Self Assessment to Estalish What Your Leadership Style Is</vt:lpstr>
      <vt:lpstr>PowerPoint Presentation</vt:lpstr>
      <vt:lpstr>PowerPoint Presentation</vt:lpstr>
      <vt:lpstr>Leadership  v  Management</vt:lpstr>
      <vt:lpstr>PowerPoint Presentation</vt:lpstr>
      <vt:lpstr>A Framework For Analysis……</vt:lpstr>
      <vt:lpstr>Classical Management Theory</vt:lpstr>
      <vt:lpstr>The Human Relations Approach</vt:lpstr>
      <vt:lpstr>The Human Relations Approach</vt:lpstr>
      <vt:lpstr>Task</vt:lpstr>
      <vt:lpstr>The Systems Approach</vt:lpstr>
      <vt:lpstr>The Systems Approach</vt:lpstr>
      <vt:lpstr>The Contingency Approach</vt:lpstr>
      <vt:lpstr>Relevance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Styles  &amp;  Management Practice</dc:title>
  <dc:creator>Davina Wyn Evans</dc:creator>
  <cp:lastModifiedBy>Davina Wyn Evans</cp:lastModifiedBy>
  <cp:revision>2</cp:revision>
  <dcterms:created xsi:type="dcterms:W3CDTF">2022-11-07T21:18:04Z</dcterms:created>
  <dcterms:modified xsi:type="dcterms:W3CDTF">2022-11-07T21:27:28Z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0x010100FFDE4A95027A1143B2785C074D850841</vt:lpwstr>
  </property>
</Properties>
</file>