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theme/themeOverride1.xml" ContentType="application/vnd.openxmlformats-officedocument.themeOverr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55"/>
  </p:notesMasterIdLst>
  <p:sldIdLst>
    <p:sldId id="298" r:id="rId5"/>
    <p:sldId id="301" r:id="rId6"/>
    <p:sldId id="339" r:id="rId7"/>
    <p:sldId id="303" r:id="rId8"/>
    <p:sldId id="304" r:id="rId9"/>
    <p:sldId id="346" r:id="rId10"/>
    <p:sldId id="352" r:id="rId11"/>
    <p:sldId id="305" r:id="rId12"/>
    <p:sldId id="350" r:id="rId13"/>
    <p:sldId id="347" r:id="rId14"/>
    <p:sldId id="341" r:id="rId15"/>
    <p:sldId id="306" r:id="rId16"/>
    <p:sldId id="342" r:id="rId17"/>
    <p:sldId id="343" r:id="rId18"/>
    <p:sldId id="376" r:id="rId19"/>
    <p:sldId id="365" r:id="rId20"/>
    <p:sldId id="360" r:id="rId21"/>
    <p:sldId id="363" r:id="rId22"/>
    <p:sldId id="344" r:id="rId23"/>
    <p:sldId id="353" r:id="rId24"/>
    <p:sldId id="368" r:id="rId25"/>
    <p:sldId id="367" r:id="rId26"/>
    <p:sldId id="393" r:id="rId27"/>
    <p:sldId id="356" r:id="rId28"/>
    <p:sldId id="369" r:id="rId29"/>
    <p:sldId id="371" r:id="rId30"/>
    <p:sldId id="378" r:id="rId31"/>
    <p:sldId id="372" r:id="rId32"/>
    <p:sldId id="290" r:id="rId33"/>
    <p:sldId id="418" r:id="rId34"/>
    <p:sldId id="292" r:id="rId35"/>
    <p:sldId id="293" r:id="rId36"/>
    <p:sldId id="374" r:id="rId37"/>
    <p:sldId id="379" r:id="rId38"/>
    <p:sldId id="380" r:id="rId39"/>
    <p:sldId id="381" r:id="rId40"/>
    <p:sldId id="385" r:id="rId41"/>
    <p:sldId id="345" r:id="rId42"/>
    <p:sldId id="394" r:id="rId43"/>
    <p:sldId id="396" r:id="rId44"/>
    <p:sldId id="397" r:id="rId45"/>
    <p:sldId id="398" r:id="rId46"/>
    <p:sldId id="399" r:id="rId47"/>
    <p:sldId id="420" r:id="rId48"/>
    <p:sldId id="421" r:id="rId49"/>
    <p:sldId id="403" r:id="rId50"/>
    <p:sldId id="405" r:id="rId51"/>
    <p:sldId id="406" r:id="rId52"/>
    <p:sldId id="407" r:id="rId53"/>
    <p:sldId id="375" r:id="rId5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9627B3-4043-416F-B66E-B96B388C6743}" v="88" dt="2023-09-10T16:18:35.75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278" autoAdjust="0"/>
    <p:restoredTop sz="94619" autoAdjust="0"/>
  </p:normalViewPr>
  <p:slideViewPr>
    <p:cSldViewPr snapToGrid="0">
      <p:cViewPr>
        <p:scale>
          <a:sx n="83" d="100"/>
          <a:sy n="83" d="100"/>
        </p:scale>
        <p:origin x="51" y="20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notesMaster" Target="notesMasters/notesMaster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theme" Target="theme/theme1.xml"/><Relationship Id="rId5" Type="http://schemas.openxmlformats.org/officeDocument/2006/relationships/slide" Target="slides/slide1.xml"/><Relationship Id="rId61" Type="http://schemas.microsoft.com/office/2015/10/relationships/revisionInfo" Target="revisionInfo.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tableStyles" Target="tableStyle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viewProps" Target="viewProps.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on Phillips" userId="ceb937aa-b9c3-4941-91d8-fdd18470a62e" providerId="ADAL" clId="{009627B3-4043-416F-B66E-B96B388C6743}"/>
    <pc:docChg chg="undo custSel addSld delSld modSld">
      <pc:chgData name="Marion Phillips" userId="ceb937aa-b9c3-4941-91d8-fdd18470a62e" providerId="ADAL" clId="{009627B3-4043-416F-B66E-B96B388C6743}" dt="2023-09-10T16:18:35.754" v="391"/>
      <pc:docMkLst>
        <pc:docMk/>
      </pc:docMkLst>
      <pc:sldChg chg="modSp mod modAnim">
        <pc:chgData name="Marion Phillips" userId="ceb937aa-b9c3-4941-91d8-fdd18470a62e" providerId="ADAL" clId="{009627B3-4043-416F-B66E-B96B388C6743}" dt="2023-09-10T16:14:08.425" v="349"/>
        <pc:sldMkLst>
          <pc:docMk/>
          <pc:sldMk cId="4076169224" sldId="301"/>
        </pc:sldMkLst>
        <pc:spChg chg="mod">
          <ac:chgData name="Marion Phillips" userId="ceb937aa-b9c3-4941-91d8-fdd18470a62e" providerId="ADAL" clId="{009627B3-4043-416F-B66E-B96B388C6743}" dt="2023-09-10T14:46:30.836" v="1" actId="20577"/>
          <ac:spMkLst>
            <pc:docMk/>
            <pc:sldMk cId="4076169224" sldId="301"/>
            <ac:spMk id="2" creationId="{F54D0E67-032C-DE9E-8696-7C5C303804D4}"/>
          </ac:spMkLst>
        </pc:spChg>
        <pc:spChg chg="mod">
          <ac:chgData name="Marion Phillips" userId="ceb937aa-b9c3-4941-91d8-fdd18470a62e" providerId="ADAL" clId="{009627B3-4043-416F-B66E-B96B388C6743}" dt="2023-09-10T14:46:46.101" v="7" actId="20577"/>
          <ac:spMkLst>
            <pc:docMk/>
            <pc:sldMk cId="4076169224" sldId="301"/>
            <ac:spMk id="3" creationId="{4311A5DF-58E3-8248-E6DE-3B8F4743F00A}"/>
          </ac:spMkLst>
        </pc:spChg>
      </pc:sldChg>
      <pc:sldChg chg="modAnim">
        <pc:chgData name="Marion Phillips" userId="ceb937aa-b9c3-4941-91d8-fdd18470a62e" providerId="ADAL" clId="{009627B3-4043-416F-B66E-B96B388C6743}" dt="2023-09-10T15:47:13.494" v="232"/>
        <pc:sldMkLst>
          <pc:docMk/>
          <pc:sldMk cId="1391761845" sldId="303"/>
        </pc:sldMkLst>
      </pc:sldChg>
      <pc:sldChg chg="modSp mod modAnim">
        <pc:chgData name="Marion Phillips" userId="ceb937aa-b9c3-4941-91d8-fdd18470a62e" providerId="ADAL" clId="{009627B3-4043-416F-B66E-B96B388C6743}" dt="2023-09-10T15:47:26.217" v="233"/>
        <pc:sldMkLst>
          <pc:docMk/>
          <pc:sldMk cId="2299144131" sldId="304"/>
        </pc:sldMkLst>
        <pc:spChg chg="mod">
          <ac:chgData name="Marion Phillips" userId="ceb937aa-b9c3-4941-91d8-fdd18470a62e" providerId="ADAL" clId="{009627B3-4043-416F-B66E-B96B388C6743}" dt="2023-09-10T14:47:23.801" v="14" actId="14100"/>
          <ac:spMkLst>
            <pc:docMk/>
            <pc:sldMk cId="2299144131" sldId="304"/>
            <ac:spMk id="2" creationId="{108EBC5B-2D75-4468-27B0-221282272D93}"/>
          </ac:spMkLst>
        </pc:spChg>
        <pc:spChg chg="mod">
          <ac:chgData name="Marion Phillips" userId="ceb937aa-b9c3-4941-91d8-fdd18470a62e" providerId="ADAL" clId="{009627B3-4043-416F-B66E-B96B388C6743}" dt="2023-09-10T14:47:30.059" v="16" actId="403"/>
          <ac:spMkLst>
            <pc:docMk/>
            <pc:sldMk cId="2299144131" sldId="304"/>
            <ac:spMk id="3" creationId="{6A6759F0-4672-CAAE-4F11-5BBEA9595F35}"/>
          </ac:spMkLst>
        </pc:spChg>
      </pc:sldChg>
      <pc:sldChg chg="modSp mod modAnim">
        <pc:chgData name="Marion Phillips" userId="ceb937aa-b9c3-4941-91d8-fdd18470a62e" providerId="ADAL" clId="{009627B3-4043-416F-B66E-B96B388C6743}" dt="2023-09-10T15:48:07.139" v="236"/>
        <pc:sldMkLst>
          <pc:docMk/>
          <pc:sldMk cId="1891557252" sldId="305"/>
        </pc:sldMkLst>
        <pc:spChg chg="mod">
          <ac:chgData name="Marion Phillips" userId="ceb937aa-b9c3-4941-91d8-fdd18470a62e" providerId="ADAL" clId="{009627B3-4043-416F-B66E-B96B388C6743}" dt="2023-09-10T14:48:34.173" v="29" actId="403"/>
          <ac:spMkLst>
            <pc:docMk/>
            <pc:sldMk cId="1891557252" sldId="305"/>
            <ac:spMk id="3" creationId="{A13024C2-F5E8-F28F-D0A9-9E793E6A5ADB}"/>
          </ac:spMkLst>
        </pc:spChg>
      </pc:sldChg>
      <pc:sldChg chg="modSp mod modAnim">
        <pc:chgData name="Marion Phillips" userId="ceb937aa-b9c3-4941-91d8-fdd18470a62e" providerId="ADAL" clId="{009627B3-4043-416F-B66E-B96B388C6743}" dt="2023-09-10T15:49:15.274" v="242"/>
        <pc:sldMkLst>
          <pc:docMk/>
          <pc:sldMk cId="1422054832" sldId="306"/>
        </pc:sldMkLst>
        <pc:spChg chg="mod">
          <ac:chgData name="Marion Phillips" userId="ceb937aa-b9c3-4941-91d8-fdd18470a62e" providerId="ADAL" clId="{009627B3-4043-416F-B66E-B96B388C6743}" dt="2023-09-10T14:49:16.574" v="41" actId="14100"/>
          <ac:spMkLst>
            <pc:docMk/>
            <pc:sldMk cId="1422054832" sldId="306"/>
            <ac:spMk id="2" creationId="{61F9F738-AAEE-1B2A-AA06-8DAC3D3F44FC}"/>
          </ac:spMkLst>
        </pc:spChg>
        <pc:spChg chg="mod">
          <ac:chgData name="Marion Phillips" userId="ceb937aa-b9c3-4941-91d8-fdd18470a62e" providerId="ADAL" clId="{009627B3-4043-416F-B66E-B96B388C6743}" dt="2023-09-10T14:49:42.077" v="46" actId="255"/>
          <ac:spMkLst>
            <pc:docMk/>
            <pc:sldMk cId="1422054832" sldId="306"/>
            <ac:spMk id="3" creationId="{BB39C5BD-3C5D-CBD0-C587-429D2A87E0C5}"/>
          </ac:spMkLst>
        </pc:spChg>
      </pc:sldChg>
      <pc:sldChg chg="modSp mod">
        <pc:chgData name="Marion Phillips" userId="ceb937aa-b9c3-4941-91d8-fdd18470a62e" providerId="ADAL" clId="{009627B3-4043-416F-B66E-B96B388C6743}" dt="2023-09-10T15:45:49.692" v="229" actId="313"/>
        <pc:sldMkLst>
          <pc:docMk/>
          <pc:sldMk cId="822490063" sldId="339"/>
        </pc:sldMkLst>
        <pc:spChg chg="mod">
          <ac:chgData name="Marion Phillips" userId="ceb937aa-b9c3-4941-91d8-fdd18470a62e" providerId="ADAL" clId="{009627B3-4043-416F-B66E-B96B388C6743}" dt="2023-09-10T15:45:49.692" v="229" actId="313"/>
          <ac:spMkLst>
            <pc:docMk/>
            <pc:sldMk cId="822490063" sldId="339"/>
            <ac:spMk id="2" creationId="{B6EFE204-5387-CD77-84E1-0C4B94FFBC7D}"/>
          </ac:spMkLst>
        </pc:spChg>
      </pc:sldChg>
      <pc:sldChg chg="modSp mod">
        <pc:chgData name="Marion Phillips" userId="ceb937aa-b9c3-4941-91d8-fdd18470a62e" providerId="ADAL" clId="{009627B3-4043-416F-B66E-B96B388C6743}" dt="2023-09-10T14:50:07.546" v="53" actId="1076"/>
        <pc:sldMkLst>
          <pc:docMk/>
          <pc:sldMk cId="3687984887" sldId="342"/>
        </pc:sldMkLst>
        <pc:spChg chg="mod">
          <ac:chgData name="Marion Phillips" userId="ceb937aa-b9c3-4941-91d8-fdd18470a62e" providerId="ADAL" clId="{009627B3-4043-416F-B66E-B96B388C6743}" dt="2023-09-10T14:49:50.327" v="50" actId="20577"/>
          <ac:spMkLst>
            <pc:docMk/>
            <pc:sldMk cId="3687984887" sldId="342"/>
            <ac:spMk id="2" creationId="{ED76F856-4DD1-1283-CEA5-E744B5B3620A}"/>
          </ac:spMkLst>
        </pc:spChg>
        <pc:spChg chg="mod">
          <ac:chgData name="Marion Phillips" userId="ceb937aa-b9c3-4941-91d8-fdd18470a62e" providerId="ADAL" clId="{009627B3-4043-416F-B66E-B96B388C6743}" dt="2023-09-10T14:50:07.546" v="53" actId="1076"/>
          <ac:spMkLst>
            <pc:docMk/>
            <pc:sldMk cId="3687984887" sldId="342"/>
            <ac:spMk id="3" creationId="{118B0471-48DB-8066-76E9-E5FCEC1BC0B6}"/>
          </ac:spMkLst>
        </pc:spChg>
      </pc:sldChg>
      <pc:sldChg chg="modSp mod modAnim">
        <pc:chgData name="Marion Phillips" userId="ceb937aa-b9c3-4941-91d8-fdd18470a62e" providerId="ADAL" clId="{009627B3-4043-416F-B66E-B96B388C6743}" dt="2023-09-10T16:15:57.750" v="357"/>
        <pc:sldMkLst>
          <pc:docMk/>
          <pc:sldMk cId="2627523625" sldId="343"/>
        </pc:sldMkLst>
        <pc:spChg chg="mod">
          <ac:chgData name="Marion Phillips" userId="ceb937aa-b9c3-4941-91d8-fdd18470a62e" providerId="ADAL" clId="{009627B3-4043-416F-B66E-B96B388C6743}" dt="2023-09-10T14:50:25.904" v="56" actId="27636"/>
          <ac:spMkLst>
            <pc:docMk/>
            <pc:sldMk cId="2627523625" sldId="343"/>
            <ac:spMk id="3" creationId="{D4E27DD3-389A-0168-43BC-6EA6956FE505}"/>
          </ac:spMkLst>
        </pc:spChg>
      </pc:sldChg>
      <pc:sldChg chg="modSp mod">
        <pc:chgData name="Marion Phillips" userId="ceb937aa-b9c3-4941-91d8-fdd18470a62e" providerId="ADAL" clId="{009627B3-4043-416F-B66E-B96B388C6743}" dt="2023-09-10T14:52:57.506" v="103" actId="14100"/>
        <pc:sldMkLst>
          <pc:docMk/>
          <pc:sldMk cId="2658740274" sldId="344"/>
        </pc:sldMkLst>
        <pc:spChg chg="mod">
          <ac:chgData name="Marion Phillips" userId="ceb937aa-b9c3-4941-91d8-fdd18470a62e" providerId="ADAL" clId="{009627B3-4043-416F-B66E-B96B388C6743}" dt="2023-09-10T14:52:57.506" v="103" actId="14100"/>
          <ac:spMkLst>
            <pc:docMk/>
            <pc:sldMk cId="2658740274" sldId="344"/>
            <ac:spMk id="2" creationId="{44F96D22-5670-5E94-6CD5-C4AE25569DD0}"/>
          </ac:spMkLst>
        </pc:spChg>
      </pc:sldChg>
      <pc:sldChg chg="modSp mod modAnim">
        <pc:chgData name="Marion Phillips" userId="ceb937aa-b9c3-4941-91d8-fdd18470a62e" providerId="ADAL" clId="{009627B3-4043-416F-B66E-B96B388C6743}" dt="2023-09-10T15:47:36.865" v="234"/>
        <pc:sldMkLst>
          <pc:docMk/>
          <pc:sldMk cId="317620381" sldId="346"/>
        </pc:sldMkLst>
        <pc:spChg chg="mod">
          <ac:chgData name="Marion Phillips" userId="ceb937aa-b9c3-4941-91d8-fdd18470a62e" providerId="ADAL" clId="{009627B3-4043-416F-B66E-B96B388C6743}" dt="2023-09-10T14:47:58.489" v="24" actId="20577"/>
          <ac:spMkLst>
            <pc:docMk/>
            <pc:sldMk cId="317620381" sldId="346"/>
            <ac:spMk id="2" creationId="{3C5E6096-B83D-7F57-CC45-86789854F193}"/>
          </ac:spMkLst>
        </pc:spChg>
        <pc:spChg chg="mod">
          <ac:chgData name="Marion Phillips" userId="ceb937aa-b9c3-4941-91d8-fdd18470a62e" providerId="ADAL" clId="{009627B3-4043-416F-B66E-B96B388C6743}" dt="2023-09-10T14:47:49.537" v="20" actId="403"/>
          <ac:spMkLst>
            <pc:docMk/>
            <pc:sldMk cId="317620381" sldId="346"/>
            <ac:spMk id="3" creationId="{F0729C25-6477-3127-1DCF-8789F72D3FC4}"/>
          </ac:spMkLst>
        </pc:spChg>
      </pc:sldChg>
      <pc:sldChg chg="modSp mod modAnim">
        <pc:chgData name="Marion Phillips" userId="ceb937aa-b9c3-4941-91d8-fdd18470a62e" providerId="ADAL" clId="{009627B3-4043-416F-B66E-B96B388C6743}" dt="2023-09-10T15:47:43.672" v="235"/>
        <pc:sldMkLst>
          <pc:docMk/>
          <pc:sldMk cId="3170429408" sldId="352"/>
        </pc:sldMkLst>
        <pc:spChg chg="mod">
          <ac:chgData name="Marion Phillips" userId="ceb937aa-b9c3-4941-91d8-fdd18470a62e" providerId="ADAL" clId="{009627B3-4043-416F-B66E-B96B388C6743}" dt="2023-09-10T14:48:07.069" v="26" actId="14100"/>
          <ac:spMkLst>
            <pc:docMk/>
            <pc:sldMk cId="3170429408" sldId="352"/>
            <ac:spMk id="2" creationId="{5478E3B5-6E28-CBE8-C7DE-A6BA776944C2}"/>
          </ac:spMkLst>
        </pc:spChg>
        <pc:spChg chg="mod">
          <ac:chgData name="Marion Phillips" userId="ceb937aa-b9c3-4941-91d8-fdd18470a62e" providerId="ADAL" clId="{009627B3-4043-416F-B66E-B96B388C6743}" dt="2023-09-10T14:48:22.701" v="28" actId="403"/>
          <ac:spMkLst>
            <pc:docMk/>
            <pc:sldMk cId="3170429408" sldId="352"/>
            <ac:spMk id="3" creationId="{CF476245-F75E-1DAC-0228-7B61B6580778}"/>
          </ac:spMkLst>
        </pc:spChg>
      </pc:sldChg>
      <pc:sldChg chg="modSp mod">
        <pc:chgData name="Marion Phillips" userId="ceb937aa-b9c3-4941-91d8-fdd18470a62e" providerId="ADAL" clId="{009627B3-4043-416F-B66E-B96B388C6743}" dt="2023-09-10T14:54:00.415" v="117" actId="20577"/>
        <pc:sldMkLst>
          <pc:docMk/>
          <pc:sldMk cId="567474703" sldId="356"/>
        </pc:sldMkLst>
        <pc:spChg chg="mod">
          <ac:chgData name="Marion Phillips" userId="ceb937aa-b9c3-4941-91d8-fdd18470a62e" providerId="ADAL" clId="{009627B3-4043-416F-B66E-B96B388C6743}" dt="2023-09-10T14:54:00.415" v="117" actId="20577"/>
          <ac:spMkLst>
            <pc:docMk/>
            <pc:sldMk cId="567474703" sldId="356"/>
            <ac:spMk id="2" creationId="{3D80D45C-6F48-087F-4CCA-2781F8F57717}"/>
          </ac:spMkLst>
        </pc:spChg>
      </pc:sldChg>
      <pc:sldChg chg="modSp mod">
        <pc:chgData name="Marion Phillips" userId="ceb937aa-b9c3-4941-91d8-fdd18470a62e" providerId="ADAL" clId="{009627B3-4043-416F-B66E-B96B388C6743}" dt="2023-09-10T14:51:32.884" v="76" actId="20577"/>
        <pc:sldMkLst>
          <pc:docMk/>
          <pc:sldMk cId="2627728785" sldId="360"/>
        </pc:sldMkLst>
        <pc:spChg chg="mod">
          <ac:chgData name="Marion Phillips" userId="ceb937aa-b9c3-4941-91d8-fdd18470a62e" providerId="ADAL" clId="{009627B3-4043-416F-B66E-B96B388C6743}" dt="2023-09-10T14:51:32.884" v="76" actId="20577"/>
          <ac:spMkLst>
            <pc:docMk/>
            <pc:sldMk cId="2627728785" sldId="360"/>
            <ac:spMk id="2" creationId="{0443240B-AEBE-1323-E5CF-D70A7D26F4BB}"/>
          </ac:spMkLst>
        </pc:spChg>
      </pc:sldChg>
      <pc:sldChg chg="modSp add del mod">
        <pc:chgData name="Marion Phillips" userId="ceb937aa-b9c3-4941-91d8-fdd18470a62e" providerId="ADAL" clId="{009627B3-4043-416F-B66E-B96B388C6743}" dt="2023-09-10T15:51:47.339" v="248" actId="47"/>
        <pc:sldMkLst>
          <pc:docMk/>
          <pc:sldMk cId="4143726609" sldId="361"/>
        </pc:sldMkLst>
        <pc:spChg chg="mod">
          <ac:chgData name="Marion Phillips" userId="ceb937aa-b9c3-4941-91d8-fdd18470a62e" providerId="ADAL" clId="{009627B3-4043-416F-B66E-B96B388C6743}" dt="2023-09-10T14:52:04.860" v="88" actId="20577"/>
          <ac:spMkLst>
            <pc:docMk/>
            <pc:sldMk cId="4143726609" sldId="361"/>
            <ac:spMk id="2" creationId="{71E7A94E-D361-4818-3A25-8C940558A9FC}"/>
          </ac:spMkLst>
        </pc:spChg>
      </pc:sldChg>
      <pc:sldChg chg="modSp del mod">
        <pc:chgData name="Marion Phillips" userId="ceb937aa-b9c3-4941-91d8-fdd18470a62e" providerId="ADAL" clId="{009627B3-4043-416F-B66E-B96B388C6743}" dt="2023-09-10T15:51:28.761" v="245" actId="47"/>
        <pc:sldMkLst>
          <pc:docMk/>
          <pc:sldMk cId="1490512478" sldId="362"/>
        </pc:sldMkLst>
        <pc:spChg chg="mod">
          <ac:chgData name="Marion Phillips" userId="ceb937aa-b9c3-4941-91d8-fdd18470a62e" providerId="ADAL" clId="{009627B3-4043-416F-B66E-B96B388C6743}" dt="2023-09-10T14:52:18.992" v="92" actId="20577"/>
          <ac:spMkLst>
            <pc:docMk/>
            <pc:sldMk cId="1490512478" sldId="362"/>
            <ac:spMk id="2" creationId="{B91DD9E4-5F3B-E12E-D29B-352E11218774}"/>
          </ac:spMkLst>
        </pc:spChg>
      </pc:sldChg>
      <pc:sldChg chg="modSp mod modAnim">
        <pc:chgData name="Marion Phillips" userId="ceb937aa-b9c3-4941-91d8-fdd18470a62e" providerId="ADAL" clId="{009627B3-4043-416F-B66E-B96B388C6743}" dt="2023-09-10T16:15:26.397" v="350"/>
        <pc:sldMkLst>
          <pc:docMk/>
          <pc:sldMk cId="3287125687" sldId="363"/>
        </pc:sldMkLst>
        <pc:spChg chg="mod">
          <ac:chgData name="Marion Phillips" userId="ceb937aa-b9c3-4941-91d8-fdd18470a62e" providerId="ADAL" clId="{009627B3-4043-416F-B66E-B96B388C6743}" dt="2023-09-10T14:52:23.069" v="94" actId="20577"/>
          <ac:spMkLst>
            <pc:docMk/>
            <pc:sldMk cId="3287125687" sldId="363"/>
            <ac:spMk id="2" creationId="{8E5E4151-1FC6-9F5D-9F13-EC77F3201BD2}"/>
          </ac:spMkLst>
        </pc:spChg>
        <pc:spChg chg="mod">
          <ac:chgData name="Marion Phillips" userId="ceb937aa-b9c3-4941-91d8-fdd18470a62e" providerId="ADAL" clId="{009627B3-4043-416F-B66E-B96B388C6743}" dt="2023-09-10T14:52:26.912" v="95" actId="403"/>
          <ac:spMkLst>
            <pc:docMk/>
            <pc:sldMk cId="3287125687" sldId="363"/>
            <ac:spMk id="3" creationId="{A4199D10-7813-8AEE-B3D0-4141A19934C0}"/>
          </ac:spMkLst>
        </pc:spChg>
      </pc:sldChg>
      <pc:sldChg chg="modSp del mod">
        <pc:chgData name="Marion Phillips" userId="ceb937aa-b9c3-4941-91d8-fdd18470a62e" providerId="ADAL" clId="{009627B3-4043-416F-B66E-B96B388C6743}" dt="2023-09-10T15:51:53.900" v="249" actId="47"/>
        <pc:sldMkLst>
          <pc:docMk/>
          <pc:sldMk cId="3199215515" sldId="364"/>
        </pc:sldMkLst>
        <pc:spChg chg="mod">
          <ac:chgData name="Marion Phillips" userId="ceb937aa-b9c3-4941-91d8-fdd18470a62e" providerId="ADAL" clId="{009627B3-4043-416F-B66E-B96B388C6743}" dt="2023-09-10T14:51:44.721" v="80" actId="20577"/>
          <ac:spMkLst>
            <pc:docMk/>
            <pc:sldMk cId="3199215515" sldId="364"/>
            <ac:spMk id="2" creationId="{81B7F407-C79D-F2B6-C0AE-E388CDCCAB74}"/>
          </ac:spMkLst>
        </pc:spChg>
        <pc:spChg chg="mod">
          <ac:chgData name="Marion Phillips" userId="ceb937aa-b9c3-4941-91d8-fdd18470a62e" providerId="ADAL" clId="{009627B3-4043-416F-B66E-B96B388C6743}" dt="2023-09-10T14:51:51.552" v="84" actId="27636"/>
          <ac:spMkLst>
            <pc:docMk/>
            <pc:sldMk cId="3199215515" sldId="364"/>
            <ac:spMk id="3" creationId="{B7BBA250-ED5A-747B-1567-F05031EFE9F2}"/>
          </ac:spMkLst>
        </pc:spChg>
      </pc:sldChg>
      <pc:sldChg chg="modSp mod">
        <pc:chgData name="Marion Phillips" userId="ceb937aa-b9c3-4941-91d8-fdd18470a62e" providerId="ADAL" clId="{009627B3-4043-416F-B66E-B96B388C6743}" dt="2023-09-10T14:51:11.842" v="74" actId="20577"/>
        <pc:sldMkLst>
          <pc:docMk/>
          <pc:sldMk cId="2109856993" sldId="365"/>
        </pc:sldMkLst>
        <pc:spChg chg="mod">
          <ac:chgData name="Marion Phillips" userId="ceb937aa-b9c3-4941-91d8-fdd18470a62e" providerId="ADAL" clId="{009627B3-4043-416F-B66E-B96B388C6743}" dt="2023-09-10T14:51:11.842" v="74" actId="20577"/>
          <ac:spMkLst>
            <pc:docMk/>
            <pc:sldMk cId="2109856993" sldId="365"/>
            <ac:spMk id="2" creationId="{E52C7119-2EBF-A60C-EE58-228DA7EBF042}"/>
          </ac:spMkLst>
        </pc:spChg>
      </pc:sldChg>
      <pc:sldChg chg="modSp mod">
        <pc:chgData name="Marion Phillips" userId="ceb937aa-b9c3-4941-91d8-fdd18470a62e" providerId="ADAL" clId="{009627B3-4043-416F-B66E-B96B388C6743}" dt="2023-09-10T14:53:41.583" v="111" actId="27636"/>
        <pc:sldMkLst>
          <pc:docMk/>
          <pc:sldMk cId="904042331" sldId="367"/>
        </pc:sldMkLst>
        <pc:spChg chg="mod">
          <ac:chgData name="Marion Phillips" userId="ceb937aa-b9c3-4941-91d8-fdd18470a62e" providerId="ADAL" clId="{009627B3-4043-416F-B66E-B96B388C6743}" dt="2023-09-10T14:53:41.583" v="111" actId="27636"/>
          <ac:spMkLst>
            <pc:docMk/>
            <pc:sldMk cId="904042331" sldId="367"/>
            <ac:spMk id="3" creationId="{3C3DB968-E8C8-F780-DBB5-F9B78A17A377}"/>
          </ac:spMkLst>
        </pc:spChg>
      </pc:sldChg>
      <pc:sldChg chg="modSp mod">
        <pc:chgData name="Marion Phillips" userId="ceb937aa-b9c3-4941-91d8-fdd18470a62e" providerId="ADAL" clId="{009627B3-4043-416F-B66E-B96B388C6743}" dt="2023-09-10T14:53:20.859" v="104" actId="255"/>
        <pc:sldMkLst>
          <pc:docMk/>
          <pc:sldMk cId="2698798788" sldId="368"/>
        </pc:sldMkLst>
        <pc:spChg chg="mod">
          <ac:chgData name="Marion Phillips" userId="ceb937aa-b9c3-4941-91d8-fdd18470a62e" providerId="ADAL" clId="{009627B3-4043-416F-B66E-B96B388C6743}" dt="2023-09-10T14:53:20.859" v="104" actId="255"/>
          <ac:spMkLst>
            <pc:docMk/>
            <pc:sldMk cId="2698798788" sldId="368"/>
            <ac:spMk id="3" creationId="{F601E920-3DD4-BF6D-3183-C2A955B3DCF8}"/>
          </ac:spMkLst>
        </pc:spChg>
      </pc:sldChg>
      <pc:sldChg chg="modSp mod modAnim">
        <pc:chgData name="Marion Phillips" userId="ceb937aa-b9c3-4941-91d8-fdd18470a62e" providerId="ADAL" clId="{009627B3-4043-416F-B66E-B96B388C6743}" dt="2023-09-10T16:16:53.552" v="372"/>
        <pc:sldMkLst>
          <pc:docMk/>
          <pc:sldMk cId="258124142" sldId="369"/>
        </pc:sldMkLst>
        <pc:spChg chg="mod">
          <ac:chgData name="Marion Phillips" userId="ceb937aa-b9c3-4941-91d8-fdd18470a62e" providerId="ADAL" clId="{009627B3-4043-416F-B66E-B96B388C6743}" dt="2023-09-10T14:54:13.689" v="119" actId="20577"/>
          <ac:spMkLst>
            <pc:docMk/>
            <pc:sldMk cId="258124142" sldId="369"/>
            <ac:spMk id="2" creationId="{05DB7EF3-0A08-08B2-4939-83105C6E0334}"/>
          </ac:spMkLst>
        </pc:spChg>
        <pc:spChg chg="mod">
          <ac:chgData name="Marion Phillips" userId="ceb937aa-b9c3-4941-91d8-fdd18470a62e" providerId="ADAL" clId="{009627B3-4043-416F-B66E-B96B388C6743}" dt="2023-09-10T14:54:31.492" v="131" actId="5793"/>
          <ac:spMkLst>
            <pc:docMk/>
            <pc:sldMk cId="258124142" sldId="369"/>
            <ac:spMk id="3" creationId="{9F90CEC3-43C6-846E-0F03-521E862F143C}"/>
          </ac:spMkLst>
        </pc:spChg>
      </pc:sldChg>
      <pc:sldChg chg="modSp del mod">
        <pc:chgData name="Marion Phillips" userId="ceb937aa-b9c3-4941-91d8-fdd18470a62e" providerId="ADAL" clId="{009627B3-4043-416F-B66E-B96B388C6743}" dt="2023-09-10T15:54:16.474" v="306" actId="47"/>
        <pc:sldMkLst>
          <pc:docMk/>
          <pc:sldMk cId="1304528510" sldId="370"/>
        </pc:sldMkLst>
        <pc:spChg chg="mod">
          <ac:chgData name="Marion Phillips" userId="ceb937aa-b9c3-4941-91d8-fdd18470a62e" providerId="ADAL" clId="{009627B3-4043-416F-B66E-B96B388C6743}" dt="2023-09-10T14:54:40.631" v="133" actId="20577"/>
          <ac:spMkLst>
            <pc:docMk/>
            <pc:sldMk cId="1304528510" sldId="370"/>
            <ac:spMk id="2" creationId="{E45A83C4-65DE-893A-743B-0F8A1B2A4033}"/>
          </ac:spMkLst>
        </pc:spChg>
        <pc:spChg chg="mod">
          <ac:chgData name="Marion Phillips" userId="ceb937aa-b9c3-4941-91d8-fdd18470a62e" providerId="ADAL" clId="{009627B3-4043-416F-B66E-B96B388C6743}" dt="2023-09-10T14:54:45.657" v="135" actId="403"/>
          <ac:spMkLst>
            <pc:docMk/>
            <pc:sldMk cId="1304528510" sldId="370"/>
            <ac:spMk id="3" creationId="{AD84E808-FFA6-54FA-E93A-BAFE92DD99F9}"/>
          </ac:spMkLst>
        </pc:spChg>
      </pc:sldChg>
      <pc:sldChg chg="modSp mod modAnim">
        <pc:chgData name="Marion Phillips" userId="ceb937aa-b9c3-4941-91d8-fdd18470a62e" providerId="ADAL" clId="{009627B3-4043-416F-B66E-B96B388C6743}" dt="2023-09-10T16:17:12.161" v="379"/>
        <pc:sldMkLst>
          <pc:docMk/>
          <pc:sldMk cId="2680761391" sldId="371"/>
        </pc:sldMkLst>
        <pc:spChg chg="mod">
          <ac:chgData name="Marion Phillips" userId="ceb937aa-b9c3-4941-91d8-fdd18470a62e" providerId="ADAL" clId="{009627B3-4043-416F-B66E-B96B388C6743}" dt="2023-09-10T15:54:27.524" v="310" actId="27636"/>
          <ac:spMkLst>
            <pc:docMk/>
            <pc:sldMk cId="2680761391" sldId="371"/>
            <ac:spMk id="3" creationId="{881F2CCB-AC83-5595-8534-360FC21F61CD}"/>
          </ac:spMkLst>
        </pc:spChg>
      </pc:sldChg>
      <pc:sldChg chg="modSp mod">
        <pc:chgData name="Marion Phillips" userId="ceb937aa-b9c3-4941-91d8-fdd18470a62e" providerId="ADAL" clId="{009627B3-4043-416F-B66E-B96B388C6743}" dt="2023-09-10T15:57:45.308" v="333" actId="5793"/>
        <pc:sldMkLst>
          <pc:docMk/>
          <pc:sldMk cId="2704216877" sldId="372"/>
        </pc:sldMkLst>
        <pc:spChg chg="mod">
          <ac:chgData name="Marion Phillips" userId="ceb937aa-b9c3-4941-91d8-fdd18470a62e" providerId="ADAL" clId="{009627B3-4043-416F-B66E-B96B388C6743}" dt="2023-09-10T15:57:28.559" v="324" actId="20577"/>
          <ac:spMkLst>
            <pc:docMk/>
            <pc:sldMk cId="2704216877" sldId="372"/>
            <ac:spMk id="2" creationId="{3619C517-B54E-FBE2-9D02-B9D76D14C0B7}"/>
          </ac:spMkLst>
        </pc:spChg>
        <pc:spChg chg="mod">
          <ac:chgData name="Marion Phillips" userId="ceb937aa-b9c3-4941-91d8-fdd18470a62e" providerId="ADAL" clId="{009627B3-4043-416F-B66E-B96B388C6743}" dt="2023-09-10T15:57:45.308" v="333" actId="5793"/>
          <ac:spMkLst>
            <pc:docMk/>
            <pc:sldMk cId="2704216877" sldId="372"/>
            <ac:spMk id="3" creationId="{33593352-5791-B520-C82B-46AE27ED384F}"/>
          </ac:spMkLst>
        </pc:spChg>
      </pc:sldChg>
      <pc:sldChg chg="modSp mod">
        <pc:chgData name="Marion Phillips" userId="ceb937aa-b9c3-4941-91d8-fdd18470a62e" providerId="ADAL" clId="{009627B3-4043-416F-B66E-B96B388C6743}" dt="2023-09-10T15:58:29.288" v="335" actId="403"/>
        <pc:sldMkLst>
          <pc:docMk/>
          <pc:sldMk cId="927917824" sldId="374"/>
        </pc:sldMkLst>
        <pc:spChg chg="mod">
          <ac:chgData name="Marion Phillips" userId="ceb937aa-b9c3-4941-91d8-fdd18470a62e" providerId="ADAL" clId="{009627B3-4043-416F-B66E-B96B388C6743}" dt="2023-09-10T15:58:29.288" v="335" actId="403"/>
          <ac:spMkLst>
            <pc:docMk/>
            <pc:sldMk cId="927917824" sldId="374"/>
            <ac:spMk id="3" creationId="{881A1479-B091-5CFB-C32E-7C66C5E66E50}"/>
          </ac:spMkLst>
        </pc:spChg>
      </pc:sldChg>
      <pc:sldChg chg="modSp mod modAnim">
        <pc:chgData name="Marion Phillips" userId="ceb937aa-b9c3-4941-91d8-fdd18470a62e" providerId="ADAL" clId="{009627B3-4043-416F-B66E-B96B388C6743}" dt="2023-09-10T16:16:06.951" v="368"/>
        <pc:sldMkLst>
          <pc:docMk/>
          <pc:sldMk cId="3444569914" sldId="376"/>
        </pc:sldMkLst>
        <pc:spChg chg="mod">
          <ac:chgData name="Marion Phillips" userId="ceb937aa-b9c3-4941-91d8-fdd18470a62e" providerId="ADAL" clId="{009627B3-4043-416F-B66E-B96B388C6743}" dt="2023-09-10T14:50:45.538" v="68" actId="27636"/>
          <ac:spMkLst>
            <pc:docMk/>
            <pc:sldMk cId="3444569914" sldId="376"/>
            <ac:spMk id="3" creationId="{40C9BC59-FFE8-EBEF-3D07-963ABDCBEE46}"/>
          </ac:spMkLst>
        </pc:spChg>
      </pc:sldChg>
      <pc:sldChg chg="modAnim">
        <pc:chgData name="Marion Phillips" userId="ceb937aa-b9c3-4941-91d8-fdd18470a62e" providerId="ADAL" clId="{009627B3-4043-416F-B66E-B96B388C6743}" dt="2023-09-10T15:59:19.939" v="338"/>
        <pc:sldMkLst>
          <pc:docMk/>
          <pc:sldMk cId="4060244107" sldId="394"/>
        </pc:sldMkLst>
      </pc:sldChg>
      <pc:sldChg chg="modSp mod">
        <pc:chgData name="Marion Phillips" userId="ceb937aa-b9c3-4941-91d8-fdd18470a62e" providerId="ADAL" clId="{009627B3-4043-416F-B66E-B96B388C6743}" dt="2023-09-10T14:56:27.237" v="154" actId="255"/>
        <pc:sldMkLst>
          <pc:docMk/>
          <pc:sldMk cId="3464579996" sldId="396"/>
        </pc:sldMkLst>
        <pc:spChg chg="mod">
          <ac:chgData name="Marion Phillips" userId="ceb937aa-b9c3-4941-91d8-fdd18470a62e" providerId="ADAL" clId="{009627B3-4043-416F-B66E-B96B388C6743}" dt="2023-09-10T14:56:09.450" v="149" actId="14100"/>
          <ac:spMkLst>
            <pc:docMk/>
            <pc:sldMk cId="3464579996" sldId="396"/>
            <ac:spMk id="3" creationId="{2CC50D00-D229-1EB5-B16E-0F324B3D28FA}"/>
          </ac:spMkLst>
        </pc:spChg>
        <pc:spChg chg="mod">
          <ac:chgData name="Marion Phillips" userId="ceb937aa-b9c3-4941-91d8-fdd18470a62e" providerId="ADAL" clId="{009627B3-4043-416F-B66E-B96B388C6743}" dt="2023-09-10T14:56:27.237" v="154" actId="255"/>
          <ac:spMkLst>
            <pc:docMk/>
            <pc:sldMk cId="3464579996" sldId="396"/>
            <ac:spMk id="4" creationId="{F37B52CA-60CF-4F05-24B0-249EF19E9BBB}"/>
          </ac:spMkLst>
        </pc:spChg>
      </pc:sldChg>
      <pc:sldChg chg="modSp mod modAnim">
        <pc:chgData name="Marion Phillips" userId="ceb937aa-b9c3-4941-91d8-fdd18470a62e" providerId="ADAL" clId="{009627B3-4043-416F-B66E-B96B388C6743}" dt="2023-09-10T15:59:42.126" v="339"/>
        <pc:sldMkLst>
          <pc:docMk/>
          <pc:sldMk cId="1240140961" sldId="397"/>
        </pc:sldMkLst>
        <pc:spChg chg="mod">
          <ac:chgData name="Marion Phillips" userId="ceb937aa-b9c3-4941-91d8-fdd18470a62e" providerId="ADAL" clId="{009627B3-4043-416F-B66E-B96B388C6743}" dt="2023-09-10T14:56:43.027" v="158" actId="20577"/>
          <ac:spMkLst>
            <pc:docMk/>
            <pc:sldMk cId="1240140961" sldId="397"/>
            <ac:spMk id="2" creationId="{906DCA60-E5A3-D916-7CF4-7883F0A42396}"/>
          </ac:spMkLst>
        </pc:spChg>
        <pc:spChg chg="mod">
          <ac:chgData name="Marion Phillips" userId="ceb937aa-b9c3-4941-91d8-fdd18470a62e" providerId="ADAL" clId="{009627B3-4043-416F-B66E-B96B388C6743}" dt="2023-09-10T14:56:53.355" v="163" actId="27636"/>
          <ac:spMkLst>
            <pc:docMk/>
            <pc:sldMk cId="1240140961" sldId="397"/>
            <ac:spMk id="3" creationId="{24229254-9D72-B285-E972-C85F33B5B500}"/>
          </ac:spMkLst>
        </pc:spChg>
      </pc:sldChg>
      <pc:sldChg chg="modSp mod modAnim">
        <pc:chgData name="Marion Phillips" userId="ceb937aa-b9c3-4941-91d8-fdd18470a62e" providerId="ADAL" clId="{009627B3-4043-416F-B66E-B96B388C6743}" dt="2023-09-10T16:00:15.723" v="342"/>
        <pc:sldMkLst>
          <pc:docMk/>
          <pc:sldMk cId="3580081552" sldId="398"/>
        </pc:sldMkLst>
        <pc:spChg chg="mod">
          <ac:chgData name="Marion Phillips" userId="ceb937aa-b9c3-4941-91d8-fdd18470a62e" providerId="ADAL" clId="{009627B3-4043-416F-B66E-B96B388C6743}" dt="2023-09-10T15:59:50.233" v="341" actId="20577"/>
          <ac:spMkLst>
            <pc:docMk/>
            <pc:sldMk cId="3580081552" sldId="398"/>
            <ac:spMk id="2" creationId="{4E8AFA18-9D14-D717-F910-052118FABE1D}"/>
          </ac:spMkLst>
        </pc:spChg>
        <pc:spChg chg="mod">
          <ac:chgData name="Marion Phillips" userId="ceb937aa-b9c3-4941-91d8-fdd18470a62e" providerId="ADAL" clId="{009627B3-4043-416F-B66E-B96B388C6743}" dt="2023-09-10T14:57:06.655" v="167" actId="403"/>
          <ac:spMkLst>
            <pc:docMk/>
            <pc:sldMk cId="3580081552" sldId="398"/>
            <ac:spMk id="3" creationId="{C69575AD-9CA0-7A21-89D0-872D9C2E9F37}"/>
          </ac:spMkLst>
        </pc:spChg>
      </pc:sldChg>
      <pc:sldChg chg="modSp mod modAnim">
        <pc:chgData name="Marion Phillips" userId="ceb937aa-b9c3-4941-91d8-fdd18470a62e" providerId="ADAL" clId="{009627B3-4043-416F-B66E-B96B388C6743}" dt="2023-09-10T16:00:27.692" v="343"/>
        <pc:sldMkLst>
          <pc:docMk/>
          <pc:sldMk cId="1786946927" sldId="399"/>
        </pc:sldMkLst>
        <pc:spChg chg="mod">
          <ac:chgData name="Marion Phillips" userId="ceb937aa-b9c3-4941-91d8-fdd18470a62e" providerId="ADAL" clId="{009627B3-4043-416F-B66E-B96B388C6743}" dt="2023-09-10T14:57:23.792" v="173" actId="27636"/>
          <ac:spMkLst>
            <pc:docMk/>
            <pc:sldMk cId="1786946927" sldId="399"/>
            <ac:spMk id="3" creationId="{5C56FCC6-86AD-DA3C-A790-AE93139EA59F}"/>
          </ac:spMkLst>
        </pc:spChg>
      </pc:sldChg>
      <pc:sldChg chg="modSp mod">
        <pc:chgData name="Marion Phillips" userId="ceb937aa-b9c3-4941-91d8-fdd18470a62e" providerId="ADAL" clId="{009627B3-4043-416F-B66E-B96B388C6743}" dt="2023-09-10T14:59:15.919" v="211" actId="20577"/>
        <pc:sldMkLst>
          <pc:docMk/>
          <pc:sldMk cId="1408238777" sldId="403"/>
        </pc:sldMkLst>
        <pc:spChg chg="mod">
          <ac:chgData name="Marion Phillips" userId="ceb937aa-b9c3-4941-91d8-fdd18470a62e" providerId="ADAL" clId="{009627B3-4043-416F-B66E-B96B388C6743}" dt="2023-09-10T14:59:15.919" v="211" actId="20577"/>
          <ac:spMkLst>
            <pc:docMk/>
            <pc:sldMk cId="1408238777" sldId="403"/>
            <ac:spMk id="2" creationId="{C6E24551-D5BF-CEB7-C999-0CA839A0A9A3}"/>
          </ac:spMkLst>
        </pc:spChg>
        <pc:spChg chg="mod">
          <ac:chgData name="Marion Phillips" userId="ceb937aa-b9c3-4941-91d8-fdd18470a62e" providerId="ADAL" clId="{009627B3-4043-416F-B66E-B96B388C6743}" dt="2023-09-10T14:59:10.156" v="207" actId="27636"/>
          <ac:spMkLst>
            <pc:docMk/>
            <pc:sldMk cId="1408238777" sldId="403"/>
            <ac:spMk id="3" creationId="{F6E1FF1E-1F92-750E-EC2E-CF9C88627F1A}"/>
          </ac:spMkLst>
        </pc:spChg>
      </pc:sldChg>
      <pc:sldChg chg="modSp mod">
        <pc:chgData name="Marion Phillips" userId="ceb937aa-b9c3-4941-91d8-fdd18470a62e" providerId="ADAL" clId="{009627B3-4043-416F-B66E-B96B388C6743}" dt="2023-09-10T14:59:54.392" v="225" actId="404"/>
        <pc:sldMkLst>
          <pc:docMk/>
          <pc:sldMk cId="2701587274" sldId="405"/>
        </pc:sldMkLst>
        <pc:spChg chg="mod">
          <ac:chgData name="Marion Phillips" userId="ceb937aa-b9c3-4941-91d8-fdd18470a62e" providerId="ADAL" clId="{009627B3-4043-416F-B66E-B96B388C6743}" dt="2023-09-10T14:59:54.392" v="225" actId="404"/>
          <ac:spMkLst>
            <pc:docMk/>
            <pc:sldMk cId="2701587274" sldId="405"/>
            <ac:spMk id="3" creationId="{F735BE47-3124-0ECB-A2DB-072DFABD7BF0}"/>
          </ac:spMkLst>
        </pc:spChg>
        <pc:spChg chg="mod">
          <ac:chgData name="Marion Phillips" userId="ceb937aa-b9c3-4941-91d8-fdd18470a62e" providerId="ADAL" clId="{009627B3-4043-416F-B66E-B96B388C6743}" dt="2023-09-10T14:59:45.694" v="223" actId="403"/>
          <ac:spMkLst>
            <pc:docMk/>
            <pc:sldMk cId="2701587274" sldId="405"/>
            <ac:spMk id="4" creationId="{C0558F85-27AD-B2BD-C76A-389CECDA52A5}"/>
          </ac:spMkLst>
        </pc:spChg>
      </pc:sldChg>
      <pc:sldChg chg="modSp mod modAnim">
        <pc:chgData name="Marion Phillips" userId="ceb937aa-b9c3-4941-91d8-fdd18470a62e" providerId="ADAL" clId="{009627B3-4043-416F-B66E-B96B388C6743}" dt="2023-09-10T16:18:35.754" v="391"/>
        <pc:sldMkLst>
          <pc:docMk/>
          <pc:sldMk cId="386439280" sldId="420"/>
        </pc:sldMkLst>
        <pc:spChg chg="mod">
          <ac:chgData name="Marion Phillips" userId="ceb937aa-b9c3-4941-91d8-fdd18470a62e" providerId="ADAL" clId="{009627B3-4043-416F-B66E-B96B388C6743}" dt="2023-09-10T16:00:33.990" v="345" actId="20577"/>
          <ac:spMkLst>
            <pc:docMk/>
            <pc:sldMk cId="386439280" sldId="420"/>
            <ac:spMk id="2" creationId="{F3363F9B-6351-A8F6-0A1A-EEE8B854C83B}"/>
          </ac:spMkLst>
        </pc:spChg>
        <pc:spChg chg="mod">
          <ac:chgData name="Marion Phillips" userId="ceb937aa-b9c3-4941-91d8-fdd18470a62e" providerId="ADAL" clId="{009627B3-4043-416F-B66E-B96B388C6743}" dt="2023-09-10T14:57:49.289" v="179" actId="403"/>
          <ac:spMkLst>
            <pc:docMk/>
            <pc:sldMk cId="386439280" sldId="420"/>
            <ac:spMk id="3" creationId="{F833A894-D85B-C6F0-4C04-19F4DA0800EE}"/>
          </ac:spMkLst>
        </pc:spChg>
        <pc:spChg chg="mod">
          <ac:chgData name="Marion Phillips" userId="ceb937aa-b9c3-4941-91d8-fdd18470a62e" providerId="ADAL" clId="{009627B3-4043-416F-B66E-B96B388C6743}" dt="2023-09-10T14:58:01.854" v="183" actId="403"/>
          <ac:spMkLst>
            <pc:docMk/>
            <pc:sldMk cId="386439280" sldId="420"/>
            <ac:spMk id="4" creationId="{FA43C82A-11EF-DC90-6EBE-11C9399679F3}"/>
          </ac:spMkLst>
        </pc:spChg>
      </pc:sldChg>
      <pc:sldChg chg="modSp mod">
        <pc:chgData name="Marion Phillips" userId="ceb937aa-b9c3-4941-91d8-fdd18470a62e" providerId="ADAL" clId="{009627B3-4043-416F-B66E-B96B388C6743}" dt="2023-09-10T14:58:47.319" v="199" actId="403"/>
        <pc:sldMkLst>
          <pc:docMk/>
          <pc:sldMk cId="775359904" sldId="421"/>
        </pc:sldMkLst>
        <pc:spChg chg="mod">
          <ac:chgData name="Marion Phillips" userId="ceb937aa-b9c3-4941-91d8-fdd18470a62e" providerId="ADAL" clId="{009627B3-4043-416F-B66E-B96B388C6743}" dt="2023-09-10T14:58:20.939" v="191" actId="20577"/>
          <ac:spMkLst>
            <pc:docMk/>
            <pc:sldMk cId="775359904" sldId="421"/>
            <ac:spMk id="2" creationId="{D6D22C08-31BD-E191-B194-CA675260928E}"/>
          </ac:spMkLst>
        </pc:spChg>
        <pc:spChg chg="mod">
          <ac:chgData name="Marion Phillips" userId="ceb937aa-b9c3-4941-91d8-fdd18470a62e" providerId="ADAL" clId="{009627B3-4043-416F-B66E-B96B388C6743}" dt="2023-09-10T14:58:35.078" v="195" actId="403"/>
          <ac:spMkLst>
            <pc:docMk/>
            <pc:sldMk cId="775359904" sldId="421"/>
            <ac:spMk id="3" creationId="{1CD0B967-8A17-9C95-A7B3-81195F754A96}"/>
          </ac:spMkLst>
        </pc:spChg>
        <pc:spChg chg="mod">
          <ac:chgData name="Marion Phillips" userId="ceb937aa-b9c3-4941-91d8-fdd18470a62e" providerId="ADAL" clId="{009627B3-4043-416F-B66E-B96B388C6743}" dt="2023-09-10T14:58:47.319" v="199" actId="403"/>
          <ac:spMkLst>
            <pc:docMk/>
            <pc:sldMk cId="775359904" sldId="421"/>
            <ac:spMk id="4" creationId="{1C04C00C-AFA1-FBE1-5B2A-B64AE2102866}"/>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4" Type="http://schemas.openxmlformats.org/officeDocument/2006/relationships/image" Target="../media/image8.svg"/></Relationships>
</file>

<file path=ppt/diagrams/_rels/drawing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6416ECD-873F-443C-BC42-7F09A18EB271}"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43732DBB-FB08-4565-BEE5-BE3589C09843}">
      <dgm:prSet/>
      <dgm:spPr/>
      <dgm:t>
        <a:bodyPr/>
        <a:lstStyle/>
        <a:p>
          <a:pPr>
            <a:lnSpc>
              <a:spcPct val="100000"/>
            </a:lnSpc>
          </a:pPr>
          <a:r>
            <a:rPr lang="en-GB" dirty="0"/>
            <a:t>When writing behavioural learning outcomes, the teacher needs to know that different verbs are open to varying degrees of interpretation</a:t>
          </a:r>
          <a:endParaRPr lang="en-US" dirty="0"/>
        </a:p>
      </dgm:t>
    </dgm:pt>
    <dgm:pt modelId="{94A4CB13-5440-418F-8418-C085791F6304}" type="parTrans" cxnId="{6B2DB682-5415-4CFA-8EB6-17C781D3177E}">
      <dgm:prSet/>
      <dgm:spPr/>
      <dgm:t>
        <a:bodyPr/>
        <a:lstStyle/>
        <a:p>
          <a:endParaRPr lang="en-US"/>
        </a:p>
      </dgm:t>
    </dgm:pt>
    <dgm:pt modelId="{B6B16068-D366-4BDA-AAB6-6E8CD305BBE5}" type="sibTrans" cxnId="{6B2DB682-5415-4CFA-8EB6-17C781D3177E}">
      <dgm:prSet/>
      <dgm:spPr/>
      <dgm:t>
        <a:bodyPr/>
        <a:lstStyle/>
        <a:p>
          <a:endParaRPr lang="en-US"/>
        </a:p>
      </dgm:t>
    </dgm:pt>
    <dgm:pt modelId="{EEA5B3B2-781B-4851-BE19-6A93973730B8}">
      <dgm:prSet/>
      <dgm:spPr/>
      <dgm:t>
        <a:bodyPr/>
        <a:lstStyle/>
        <a:p>
          <a:pPr>
            <a:lnSpc>
              <a:spcPct val="100000"/>
            </a:lnSpc>
          </a:pPr>
          <a:r>
            <a:rPr lang="en-GB"/>
            <a:t>It is therefore possible to ‘harden up’ outcomes and make them much more measurable by careful choice of the action word</a:t>
          </a:r>
          <a:endParaRPr lang="en-US"/>
        </a:p>
      </dgm:t>
    </dgm:pt>
    <dgm:pt modelId="{7732F195-9C95-45E1-9478-F36E040E1F9C}" type="parTrans" cxnId="{E97785AD-5D73-47AE-BB02-0320E7E1C925}">
      <dgm:prSet/>
      <dgm:spPr/>
      <dgm:t>
        <a:bodyPr/>
        <a:lstStyle/>
        <a:p>
          <a:endParaRPr lang="en-US"/>
        </a:p>
      </dgm:t>
    </dgm:pt>
    <dgm:pt modelId="{DA5E791D-E829-4FA7-AED9-03866DCDFCB9}" type="sibTrans" cxnId="{E97785AD-5D73-47AE-BB02-0320E7E1C925}">
      <dgm:prSet/>
      <dgm:spPr/>
      <dgm:t>
        <a:bodyPr/>
        <a:lstStyle/>
        <a:p>
          <a:endParaRPr lang="en-US"/>
        </a:p>
      </dgm:t>
    </dgm:pt>
    <dgm:pt modelId="{70F12137-1E05-4874-AED3-AD18EB0DD527}" type="pres">
      <dgm:prSet presAssocID="{A6416ECD-873F-443C-BC42-7F09A18EB271}" presName="root" presStyleCnt="0">
        <dgm:presLayoutVars>
          <dgm:dir/>
          <dgm:resizeHandles val="exact"/>
        </dgm:presLayoutVars>
      </dgm:prSet>
      <dgm:spPr/>
    </dgm:pt>
    <dgm:pt modelId="{7C983F09-DDD6-4B61-AEB6-49DC41926815}" type="pres">
      <dgm:prSet presAssocID="{43732DBB-FB08-4565-BEE5-BE3589C09843}" presName="compNode" presStyleCnt="0"/>
      <dgm:spPr/>
    </dgm:pt>
    <dgm:pt modelId="{6D2F71BC-B034-4F58-B520-12FDD6720919}" type="pres">
      <dgm:prSet presAssocID="{43732DBB-FB08-4565-BEE5-BE3589C09843}"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lassroom"/>
        </a:ext>
      </dgm:extLst>
    </dgm:pt>
    <dgm:pt modelId="{55827BEB-900B-4979-B445-97EA2EA39AAF}" type="pres">
      <dgm:prSet presAssocID="{43732DBB-FB08-4565-BEE5-BE3589C09843}" presName="spaceRect" presStyleCnt="0"/>
      <dgm:spPr/>
    </dgm:pt>
    <dgm:pt modelId="{6C5490F3-544C-4639-BEF3-BFD6F528DD27}" type="pres">
      <dgm:prSet presAssocID="{43732DBB-FB08-4565-BEE5-BE3589C09843}" presName="textRect" presStyleLbl="revTx" presStyleIdx="0" presStyleCnt="2">
        <dgm:presLayoutVars>
          <dgm:chMax val="1"/>
          <dgm:chPref val="1"/>
        </dgm:presLayoutVars>
      </dgm:prSet>
      <dgm:spPr/>
    </dgm:pt>
    <dgm:pt modelId="{85BFDC0A-688D-4AB8-8E61-4CB4E8D86638}" type="pres">
      <dgm:prSet presAssocID="{B6B16068-D366-4BDA-AAB6-6E8CD305BBE5}" presName="sibTrans" presStyleCnt="0"/>
      <dgm:spPr/>
    </dgm:pt>
    <dgm:pt modelId="{A52523A6-8650-4FED-803C-7B64DEC687D7}" type="pres">
      <dgm:prSet presAssocID="{EEA5B3B2-781B-4851-BE19-6A93973730B8}" presName="compNode" presStyleCnt="0"/>
      <dgm:spPr/>
    </dgm:pt>
    <dgm:pt modelId="{24FBEFD4-633A-44D6-A87B-1AA3ADB6A5F7}" type="pres">
      <dgm:prSet presAssocID="{EEA5B3B2-781B-4851-BE19-6A93973730B8}"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Light Bulb and Gear"/>
        </a:ext>
      </dgm:extLst>
    </dgm:pt>
    <dgm:pt modelId="{C06DC2E6-3F39-42FC-9752-DAF93CA2F2CC}" type="pres">
      <dgm:prSet presAssocID="{EEA5B3B2-781B-4851-BE19-6A93973730B8}" presName="spaceRect" presStyleCnt="0"/>
      <dgm:spPr/>
    </dgm:pt>
    <dgm:pt modelId="{0EA04746-706E-406E-BFDB-C9CAE31683C0}" type="pres">
      <dgm:prSet presAssocID="{EEA5B3B2-781B-4851-BE19-6A93973730B8}" presName="textRect" presStyleLbl="revTx" presStyleIdx="1" presStyleCnt="2">
        <dgm:presLayoutVars>
          <dgm:chMax val="1"/>
          <dgm:chPref val="1"/>
        </dgm:presLayoutVars>
      </dgm:prSet>
      <dgm:spPr/>
    </dgm:pt>
  </dgm:ptLst>
  <dgm:cxnLst>
    <dgm:cxn modelId="{5B4D9758-4DEE-412D-AE33-D1EA4199F4B5}" type="presOf" srcId="{EEA5B3B2-781B-4851-BE19-6A93973730B8}" destId="{0EA04746-706E-406E-BFDB-C9CAE31683C0}" srcOrd="0" destOrd="0" presId="urn:microsoft.com/office/officeart/2018/2/layout/IconLabelList"/>
    <dgm:cxn modelId="{6B2DB682-5415-4CFA-8EB6-17C781D3177E}" srcId="{A6416ECD-873F-443C-BC42-7F09A18EB271}" destId="{43732DBB-FB08-4565-BEE5-BE3589C09843}" srcOrd="0" destOrd="0" parTransId="{94A4CB13-5440-418F-8418-C085791F6304}" sibTransId="{B6B16068-D366-4BDA-AAB6-6E8CD305BBE5}"/>
    <dgm:cxn modelId="{E97785AD-5D73-47AE-BB02-0320E7E1C925}" srcId="{A6416ECD-873F-443C-BC42-7F09A18EB271}" destId="{EEA5B3B2-781B-4851-BE19-6A93973730B8}" srcOrd="1" destOrd="0" parTransId="{7732F195-9C95-45E1-9478-F36E040E1F9C}" sibTransId="{DA5E791D-E829-4FA7-AED9-03866DCDFCB9}"/>
    <dgm:cxn modelId="{15A4C2B2-38C5-4EA6-AC3C-BE9A85533BD3}" type="presOf" srcId="{A6416ECD-873F-443C-BC42-7F09A18EB271}" destId="{70F12137-1E05-4874-AED3-AD18EB0DD527}" srcOrd="0" destOrd="0" presId="urn:microsoft.com/office/officeart/2018/2/layout/IconLabelList"/>
    <dgm:cxn modelId="{E4FB55C3-3555-4DD0-A55A-B39460F682D6}" type="presOf" srcId="{43732DBB-FB08-4565-BEE5-BE3589C09843}" destId="{6C5490F3-544C-4639-BEF3-BFD6F528DD27}" srcOrd="0" destOrd="0" presId="urn:microsoft.com/office/officeart/2018/2/layout/IconLabelList"/>
    <dgm:cxn modelId="{92C388AD-5C3C-42CC-951A-041704B2BCCC}" type="presParOf" srcId="{70F12137-1E05-4874-AED3-AD18EB0DD527}" destId="{7C983F09-DDD6-4B61-AEB6-49DC41926815}" srcOrd="0" destOrd="0" presId="urn:microsoft.com/office/officeart/2018/2/layout/IconLabelList"/>
    <dgm:cxn modelId="{0135B29F-9D2B-4BDF-BA4B-590668D0ACFB}" type="presParOf" srcId="{7C983F09-DDD6-4B61-AEB6-49DC41926815}" destId="{6D2F71BC-B034-4F58-B520-12FDD6720919}" srcOrd="0" destOrd="0" presId="urn:microsoft.com/office/officeart/2018/2/layout/IconLabelList"/>
    <dgm:cxn modelId="{55A00759-4959-4373-9641-D4D0CE991319}" type="presParOf" srcId="{7C983F09-DDD6-4B61-AEB6-49DC41926815}" destId="{55827BEB-900B-4979-B445-97EA2EA39AAF}" srcOrd="1" destOrd="0" presId="urn:microsoft.com/office/officeart/2018/2/layout/IconLabelList"/>
    <dgm:cxn modelId="{681962E2-57C8-47C0-AAD1-34C78AA78B8A}" type="presParOf" srcId="{7C983F09-DDD6-4B61-AEB6-49DC41926815}" destId="{6C5490F3-544C-4639-BEF3-BFD6F528DD27}" srcOrd="2" destOrd="0" presId="urn:microsoft.com/office/officeart/2018/2/layout/IconLabelList"/>
    <dgm:cxn modelId="{4AF189B7-CD76-4E5F-9F45-0BBF0CB92D8A}" type="presParOf" srcId="{70F12137-1E05-4874-AED3-AD18EB0DD527}" destId="{85BFDC0A-688D-4AB8-8E61-4CB4E8D86638}" srcOrd="1" destOrd="0" presId="urn:microsoft.com/office/officeart/2018/2/layout/IconLabelList"/>
    <dgm:cxn modelId="{22B0AA6D-D547-484D-A6CE-F97D47882394}" type="presParOf" srcId="{70F12137-1E05-4874-AED3-AD18EB0DD527}" destId="{A52523A6-8650-4FED-803C-7B64DEC687D7}" srcOrd="2" destOrd="0" presId="urn:microsoft.com/office/officeart/2018/2/layout/IconLabelList"/>
    <dgm:cxn modelId="{0ACD77BA-62C6-4BE0-9D4E-4EE7D7ECFC0E}" type="presParOf" srcId="{A52523A6-8650-4FED-803C-7B64DEC687D7}" destId="{24FBEFD4-633A-44D6-A87B-1AA3ADB6A5F7}" srcOrd="0" destOrd="0" presId="urn:microsoft.com/office/officeart/2018/2/layout/IconLabelList"/>
    <dgm:cxn modelId="{6B7A5C38-F36E-4E80-A614-83968318EB32}" type="presParOf" srcId="{A52523A6-8650-4FED-803C-7B64DEC687D7}" destId="{C06DC2E6-3F39-42FC-9752-DAF93CA2F2CC}" srcOrd="1" destOrd="0" presId="urn:microsoft.com/office/officeart/2018/2/layout/IconLabelList"/>
    <dgm:cxn modelId="{FB800397-BE48-4CD9-BABD-BF1A4C1F2943}" type="presParOf" srcId="{A52523A6-8650-4FED-803C-7B64DEC687D7}" destId="{0EA04746-706E-406E-BFDB-C9CAE31683C0}"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2F71BC-B034-4F58-B520-12FDD6720919}">
      <dsp:nvSpPr>
        <dsp:cNvPr id="0" name=""/>
        <dsp:cNvSpPr/>
      </dsp:nvSpPr>
      <dsp:spPr>
        <a:xfrm>
          <a:off x="1519199" y="313271"/>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C5490F3-544C-4639-BEF3-BFD6F528DD27}">
      <dsp:nvSpPr>
        <dsp:cNvPr id="0" name=""/>
        <dsp:cNvSpPr/>
      </dsp:nvSpPr>
      <dsp:spPr>
        <a:xfrm>
          <a:off x="331199" y="2727516"/>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dirty="0"/>
            <a:t>When writing behavioural learning outcomes, the teacher needs to know that different verbs are open to varying degrees of interpretation</a:t>
          </a:r>
          <a:endParaRPr lang="en-US" sz="1600" kern="1200" dirty="0"/>
        </a:p>
      </dsp:txBody>
      <dsp:txXfrm>
        <a:off x="331199" y="2727516"/>
        <a:ext cx="4320000" cy="720000"/>
      </dsp:txXfrm>
    </dsp:sp>
    <dsp:sp modelId="{24FBEFD4-633A-44D6-A87B-1AA3ADB6A5F7}">
      <dsp:nvSpPr>
        <dsp:cNvPr id="0" name=""/>
        <dsp:cNvSpPr/>
      </dsp:nvSpPr>
      <dsp:spPr>
        <a:xfrm>
          <a:off x="6595199" y="313271"/>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EA04746-706E-406E-BFDB-C9CAE31683C0}">
      <dsp:nvSpPr>
        <dsp:cNvPr id="0" name=""/>
        <dsp:cNvSpPr/>
      </dsp:nvSpPr>
      <dsp:spPr>
        <a:xfrm>
          <a:off x="5407199" y="2727516"/>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a:t>It is therefore possible to ‘harden up’ outcomes and make them much more measurable by careful choice of the action word</a:t>
          </a:r>
          <a:endParaRPr lang="en-US" sz="1600" kern="1200"/>
        </a:p>
      </dsp:txBody>
      <dsp:txXfrm>
        <a:off x="5407199" y="2727516"/>
        <a:ext cx="4320000" cy="720000"/>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0440B2A-3698-45AF-A664-7ACB69601A6B}" type="datetimeFigureOut">
              <a:rPr lang="en-GB" smtClean="0"/>
              <a:t>10/09/2023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600C8C7-25D2-4EFE-A3D6-0D5AD3911558}" type="slidenum">
              <a:rPr lang="en-GB" smtClean="0"/>
              <a:t>‹#›</a:t>
            </a:fld>
            <a:endParaRPr lang="en-GB"/>
          </a:p>
        </p:txBody>
      </p:sp>
    </p:spTree>
    <p:extLst>
      <p:ext uri="{BB962C8B-B14F-4D97-AF65-F5344CB8AC3E}">
        <p14:creationId xmlns:p14="http://schemas.microsoft.com/office/powerpoint/2010/main" val="23181382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9/10/2023</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6234375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9/10/2023</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404659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9/10/2023</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7627835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9/10/2023</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883595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9/10/2023</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9639257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9/10/2023</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685433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9/10/2023</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333937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9/10/2023</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7711844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9/10/2023</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016137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fourObj">
  <p:cSld name="Title and 4 Content">
    <p:spTree>
      <p:nvGrpSpPr>
        <p:cNvPr id="1" name=""/>
        <p:cNvGrpSpPr/>
        <p:nvPr/>
      </p:nvGrpSpPr>
      <p:grpSpPr>
        <a:xfrm>
          <a:off x="0" y="0"/>
          <a:ext cx="0" cy="0"/>
          <a:chOff x="0" y="0"/>
          <a:chExt cx="0" cy="0"/>
        </a:xfrm>
      </p:grpSpPr>
      <p:sp>
        <p:nvSpPr>
          <p:cNvPr id="2" name="Title 1"/>
          <p:cNvSpPr>
            <a:spLocks noGrp="1"/>
          </p:cNvSpPr>
          <p:nvPr>
            <p:ph type="title" sz="quarter"/>
          </p:nvPr>
        </p:nvSpPr>
        <p:spPr>
          <a:xfrm>
            <a:off x="609600" y="277814"/>
            <a:ext cx="10972800" cy="1139825"/>
          </a:xfrm>
        </p:spPr>
        <p:txBody>
          <a:bodyPr/>
          <a:lstStyle/>
          <a:p>
            <a:r>
              <a:rPr lang="en-US"/>
              <a:t>Click to edit Master title style</a:t>
            </a:r>
            <a:endParaRPr lang="en-GB"/>
          </a:p>
        </p:txBody>
      </p:sp>
      <p:sp>
        <p:nvSpPr>
          <p:cNvPr id="3" name="Content Placeholder 2"/>
          <p:cNvSpPr>
            <a:spLocks noGrp="1"/>
          </p:cNvSpPr>
          <p:nvPr>
            <p:ph sz="quarter" idx="1"/>
          </p:nvPr>
        </p:nvSpPr>
        <p:spPr>
          <a:xfrm>
            <a:off x="609600" y="1600201"/>
            <a:ext cx="5384800" cy="21891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6197600" y="1600201"/>
            <a:ext cx="5384800" cy="21891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quarter" idx="3"/>
          </p:nvPr>
        </p:nvSpPr>
        <p:spPr>
          <a:xfrm>
            <a:off x="609600" y="3941763"/>
            <a:ext cx="5384800" cy="21891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Content Placeholder 5"/>
          <p:cNvSpPr>
            <a:spLocks noGrp="1"/>
          </p:cNvSpPr>
          <p:nvPr>
            <p:ph sz="quarter" idx="4"/>
          </p:nvPr>
        </p:nvSpPr>
        <p:spPr>
          <a:xfrm>
            <a:off x="6197600" y="3941763"/>
            <a:ext cx="5384800" cy="21891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4">
            <a:extLst>
              <a:ext uri="{FF2B5EF4-FFF2-40B4-BE49-F238E27FC236}">
                <a16:creationId xmlns:a16="http://schemas.microsoft.com/office/drawing/2014/main" id="{942FDA1B-803C-4DBF-90AA-BB2A7AEB197B}"/>
              </a:ext>
            </a:extLst>
          </p:cNvPr>
          <p:cNvSpPr>
            <a:spLocks noGrp="1" noChangeArrowheads="1"/>
          </p:cNvSpPr>
          <p:nvPr>
            <p:ph type="dt" sz="half" idx="10"/>
          </p:nvPr>
        </p:nvSpPr>
        <p:spPr>
          <a:ln/>
        </p:spPr>
        <p:txBody>
          <a:bodyPr/>
          <a:lstStyle>
            <a:lvl1pPr>
              <a:defRPr/>
            </a:lvl1pPr>
          </a:lstStyle>
          <a:p>
            <a:pPr>
              <a:defRPr/>
            </a:pPr>
            <a:endParaRPr lang="en-GB" altLang="en-US"/>
          </a:p>
        </p:txBody>
      </p:sp>
      <p:sp>
        <p:nvSpPr>
          <p:cNvPr id="8" name="Rectangle 5">
            <a:extLst>
              <a:ext uri="{FF2B5EF4-FFF2-40B4-BE49-F238E27FC236}">
                <a16:creationId xmlns:a16="http://schemas.microsoft.com/office/drawing/2014/main" id="{910D4D97-4B10-4F9E-A59A-0ED44E44DB21}"/>
              </a:ext>
            </a:extLst>
          </p:cNvPr>
          <p:cNvSpPr>
            <a:spLocks noGrp="1" noChangeArrowheads="1"/>
          </p:cNvSpPr>
          <p:nvPr>
            <p:ph type="ftr" sz="quarter" idx="11"/>
          </p:nvPr>
        </p:nvSpPr>
        <p:spPr>
          <a:ln/>
        </p:spPr>
        <p:txBody>
          <a:bodyPr/>
          <a:lstStyle>
            <a:lvl1pPr>
              <a:defRPr/>
            </a:lvl1pPr>
          </a:lstStyle>
          <a:p>
            <a:pPr>
              <a:defRPr/>
            </a:pPr>
            <a:endParaRPr lang="en-GB" altLang="en-US"/>
          </a:p>
        </p:txBody>
      </p:sp>
      <p:sp>
        <p:nvSpPr>
          <p:cNvPr id="9" name="Rectangle 6">
            <a:extLst>
              <a:ext uri="{FF2B5EF4-FFF2-40B4-BE49-F238E27FC236}">
                <a16:creationId xmlns:a16="http://schemas.microsoft.com/office/drawing/2014/main" id="{32F9FD4C-CF19-40F8-9B09-21837BC453CF}"/>
              </a:ext>
            </a:extLst>
          </p:cNvPr>
          <p:cNvSpPr>
            <a:spLocks noGrp="1" noChangeArrowheads="1"/>
          </p:cNvSpPr>
          <p:nvPr>
            <p:ph type="sldNum" sz="quarter" idx="12"/>
          </p:nvPr>
        </p:nvSpPr>
        <p:spPr>
          <a:ln/>
        </p:spPr>
        <p:txBody>
          <a:bodyPr/>
          <a:lstStyle>
            <a:lvl1pPr>
              <a:defRPr/>
            </a:lvl1pPr>
          </a:lstStyle>
          <a:p>
            <a:fld id="{554AA76F-D097-4C61-AB40-AEA9D376D3E4}" type="slidenum">
              <a:rPr lang="en-GB" altLang="en-US"/>
              <a:pPr/>
              <a:t>‹#›</a:t>
            </a:fld>
            <a:endParaRPr lang="en-GB" altLang="en-US"/>
          </a:p>
        </p:txBody>
      </p:sp>
    </p:spTree>
    <p:extLst>
      <p:ext uri="{BB962C8B-B14F-4D97-AF65-F5344CB8AC3E}">
        <p14:creationId xmlns:p14="http://schemas.microsoft.com/office/powerpoint/2010/main" val="23280946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800">
                <a:solidFill>
                  <a:srgbClr val="FFFFFF"/>
                </a:solidFill>
              </a:defRPr>
            </a:lvl1pPr>
          </a:lstStyle>
          <a:p>
            <a:fld id="{62D6E202-B606-4609-B914-27C9371A1F6D}" type="datetime1">
              <a:rPr lang="en-US" smtClean="0"/>
              <a:t>9/10/2023</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8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8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460309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Lst>
  <p:hf sldNum="0" hdr="0" ftr="0" dt="0"/>
  <p:txStyles>
    <p:titleStyle>
      <a:lvl1pPr algn="l" defTabSz="914400" rtl="0" eaLnBrk="1" latinLnBrk="0" hangingPunct="1">
        <a:lnSpc>
          <a:spcPct val="90000"/>
        </a:lnSpc>
        <a:spcBef>
          <a:spcPct val="0"/>
        </a:spcBef>
        <a:buNone/>
        <a:defRPr sz="4700" i="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1.xml"/><Relationship Id="rId1" Type="http://schemas.openxmlformats.org/officeDocument/2006/relationships/themeOverride" Target="../theme/themeOverr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2FDF0794-1B86-42B2-B8C7-F60123E638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726" cy="6858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Franklin Gothic Book" panose="020F0502020204030204"/>
              <a:ea typeface="+mn-ea"/>
              <a:cs typeface="+mn-cs"/>
            </a:endParaRPr>
          </a:p>
        </p:txBody>
      </p:sp>
      <p:pic>
        <p:nvPicPr>
          <p:cNvPr id="4" name="Picture 3" descr="A close up of a piece of paper with a pencil laying on top">
            <a:extLst>
              <a:ext uri="{FF2B5EF4-FFF2-40B4-BE49-F238E27FC236}">
                <a16:creationId xmlns:a16="http://schemas.microsoft.com/office/drawing/2014/main" id="{65810330-F0B5-43C9-BC34-094FFB5C0529}"/>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20" y="975"/>
            <a:ext cx="12191980" cy="6858000"/>
          </a:xfrm>
          <a:prstGeom prst="rect">
            <a:avLst/>
          </a:prstGeom>
        </p:spPr>
      </p:pic>
      <p:sp>
        <p:nvSpPr>
          <p:cNvPr id="35" name="Rectangle 34">
            <a:extLst>
              <a:ext uri="{FF2B5EF4-FFF2-40B4-BE49-F238E27FC236}">
                <a16:creationId xmlns:a16="http://schemas.microsoft.com/office/drawing/2014/main" id="{C5373426-E26E-431D-959C-5DB96C0B62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12607" y="1238442"/>
            <a:ext cx="3635926" cy="4355751"/>
          </a:xfrm>
          <a:prstGeom prst="rect">
            <a:avLst/>
          </a:prstGeom>
          <a:solidFill>
            <a:schemeClr val="bg1">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Franklin Gothic Book" panose="020F0502020204030204"/>
              <a:ea typeface="+mn-ea"/>
              <a:cs typeface="+mn-cs"/>
            </a:endParaRPr>
          </a:p>
        </p:txBody>
      </p:sp>
      <p:sp>
        <p:nvSpPr>
          <p:cNvPr id="2" name="Title 1">
            <a:extLst>
              <a:ext uri="{FF2B5EF4-FFF2-40B4-BE49-F238E27FC236}">
                <a16:creationId xmlns:a16="http://schemas.microsoft.com/office/drawing/2014/main" id="{9AB2EA78-AEB3-469B-9025-3B17201A457B}"/>
              </a:ext>
            </a:extLst>
          </p:cNvPr>
          <p:cNvSpPr>
            <a:spLocks noGrp="1"/>
          </p:cNvSpPr>
          <p:nvPr>
            <p:ph type="ctrTitle"/>
          </p:nvPr>
        </p:nvSpPr>
        <p:spPr>
          <a:xfrm>
            <a:off x="8123416" y="1475234"/>
            <a:ext cx="3214307" cy="2901694"/>
          </a:xfrm>
        </p:spPr>
        <p:txBody>
          <a:bodyPr anchor="b">
            <a:normAutofit/>
          </a:bodyPr>
          <a:lstStyle/>
          <a:p>
            <a:r>
              <a:rPr lang="en-US" sz="4400" dirty="0">
                <a:solidFill>
                  <a:schemeClr val="tx1"/>
                </a:solidFill>
              </a:rPr>
              <a:t>Learning Outcomes</a:t>
            </a:r>
          </a:p>
        </p:txBody>
      </p:sp>
      <p:sp>
        <p:nvSpPr>
          <p:cNvPr id="3" name="Subtitle 2">
            <a:extLst>
              <a:ext uri="{FF2B5EF4-FFF2-40B4-BE49-F238E27FC236}">
                <a16:creationId xmlns:a16="http://schemas.microsoft.com/office/drawing/2014/main" id="{255E1F2F-E259-4EA8-9FFD-3A10AF541859}"/>
              </a:ext>
            </a:extLst>
          </p:cNvPr>
          <p:cNvSpPr>
            <a:spLocks noGrp="1"/>
          </p:cNvSpPr>
          <p:nvPr>
            <p:ph type="subTitle" idx="1"/>
          </p:nvPr>
        </p:nvSpPr>
        <p:spPr>
          <a:xfrm>
            <a:off x="8127750" y="4608576"/>
            <a:ext cx="3205640" cy="774186"/>
          </a:xfrm>
        </p:spPr>
        <p:txBody>
          <a:bodyPr anchor="t">
            <a:normAutofit lnSpcReduction="10000"/>
          </a:bodyPr>
          <a:lstStyle/>
          <a:p>
            <a:pPr algn="ctr"/>
            <a:r>
              <a:rPr lang="en-US" sz="1600" dirty="0"/>
              <a:t>ECPT5001 &amp; ECPT6003</a:t>
            </a:r>
          </a:p>
          <a:p>
            <a:pPr algn="ctr"/>
            <a:r>
              <a:rPr lang="en-US" sz="1600" dirty="0"/>
              <a:t>Katie Gardner</a:t>
            </a:r>
          </a:p>
        </p:txBody>
      </p:sp>
      <p:cxnSp>
        <p:nvCxnSpPr>
          <p:cNvPr id="37" name="Straight Connector 36">
            <a:extLst>
              <a:ext uri="{FF2B5EF4-FFF2-40B4-BE49-F238E27FC236}">
                <a16:creationId xmlns:a16="http://schemas.microsoft.com/office/drawing/2014/main" id="{96D07482-83A3-4451-943C-B469610829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76090" y="4508519"/>
            <a:ext cx="310896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9" name="Rectangle 38">
            <a:extLst>
              <a:ext uri="{FF2B5EF4-FFF2-40B4-BE49-F238E27FC236}">
                <a16:creationId xmlns:a16="http://schemas.microsoft.com/office/drawing/2014/main" id="{EDC90921-9082-491B-940E-827D679F34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93143965"/>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4D0E67-032C-DE9E-8696-7C5C303804D4}"/>
              </a:ext>
            </a:extLst>
          </p:cNvPr>
          <p:cNvSpPr>
            <a:spLocks noGrp="1"/>
          </p:cNvSpPr>
          <p:nvPr>
            <p:ph type="title"/>
          </p:nvPr>
        </p:nvSpPr>
        <p:spPr/>
        <p:txBody>
          <a:bodyPr/>
          <a:lstStyle/>
          <a:p>
            <a:r>
              <a:rPr lang="en-GB" dirty="0"/>
              <a:t>Learning Outcomes</a:t>
            </a:r>
          </a:p>
        </p:txBody>
      </p:sp>
      <p:sp>
        <p:nvSpPr>
          <p:cNvPr id="3" name="Content Placeholder 2">
            <a:extLst>
              <a:ext uri="{FF2B5EF4-FFF2-40B4-BE49-F238E27FC236}">
                <a16:creationId xmlns:a16="http://schemas.microsoft.com/office/drawing/2014/main" id="{4311A5DF-58E3-8248-E6DE-3B8F4743F00A}"/>
              </a:ext>
            </a:extLst>
          </p:cNvPr>
          <p:cNvSpPr>
            <a:spLocks noGrp="1"/>
          </p:cNvSpPr>
          <p:nvPr>
            <p:ph idx="1"/>
          </p:nvPr>
        </p:nvSpPr>
        <p:spPr/>
        <p:txBody>
          <a:bodyPr>
            <a:normAutofit/>
          </a:bodyPr>
          <a:lstStyle/>
          <a:p>
            <a:pPr>
              <a:buFont typeface="Arial" panose="020B0604020202020204" pitchFamily="34" charset="0"/>
              <a:buChar char="•"/>
            </a:pPr>
            <a:r>
              <a:rPr lang="en-GB" sz="2400" dirty="0">
                <a:effectLst/>
                <a:latin typeface="Calibri" panose="020F0502020204030204" pitchFamily="34" charset="0"/>
                <a:ea typeface="Times New Roman" panose="02020603050405020304" pitchFamily="18" charset="0"/>
              </a:rPr>
              <a:t>Develop learning outcomes and lesson planning</a:t>
            </a:r>
          </a:p>
          <a:p>
            <a:pPr>
              <a:buFont typeface="Arial" panose="020B0604020202020204" pitchFamily="34" charset="0"/>
              <a:buChar char="•"/>
            </a:pPr>
            <a:r>
              <a:rPr lang="en-GB" sz="2400" dirty="0">
                <a:latin typeface="Calibri" panose="020F0502020204030204" pitchFamily="34" charset="0"/>
                <a:ea typeface="Times New Roman" panose="02020603050405020304" pitchFamily="18" charset="0"/>
              </a:rPr>
              <a:t>Consider </a:t>
            </a:r>
            <a:r>
              <a:rPr lang="en-GB" sz="2400" dirty="0">
                <a:effectLst/>
                <a:latin typeface="Calibri" panose="020F0502020204030204" pitchFamily="34" charset="0"/>
                <a:ea typeface="Times New Roman" panose="02020603050405020304" pitchFamily="18" charset="0"/>
              </a:rPr>
              <a:t>Bloom's Taxonomy in relation to learning and teaching</a:t>
            </a:r>
            <a:endParaRPr lang="en-GB" sz="2400" dirty="0">
              <a:effectLst/>
              <a:latin typeface="Calibri" panose="020F0502020204030204" pitchFamily="34" charset="0"/>
              <a:ea typeface="DengXian" panose="02010600030101010101" pitchFamily="2" charset="-122"/>
            </a:endParaRPr>
          </a:p>
          <a:p>
            <a:pPr>
              <a:buFont typeface="Arial" panose="020B0604020202020204" pitchFamily="34" charset="0"/>
              <a:buChar char="•"/>
            </a:pPr>
            <a:r>
              <a:rPr lang="en-GB" sz="2400" dirty="0">
                <a:effectLst/>
                <a:latin typeface="Calibri" panose="020F0502020204030204" pitchFamily="34" charset="0"/>
                <a:ea typeface="Times New Roman" panose="02020603050405020304" pitchFamily="18" charset="0"/>
              </a:rPr>
              <a:t>Examine Schemes of Work</a:t>
            </a:r>
            <a:endParaRPr lang="en-GB" sz="2400" dirty="0"/>
          </a:p>
        </p:txBody>
      </p:sp>
    </p:spTree>
    <p:extLst>
      <p:ext uri="{BB962C8B-B14F-4D97-AF65-F5344CB8AC3E}">
        <p14:creationId xmlns:p14="http://schemas.microsoft.com/office/powerpoint/2010/main" val="40761692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EFE204-5387-CD77-84E1-0C4B94FFBC7D}"/>
              </a:ext>
            </a:extLst>
          </p:cNvPr>
          <p:cNvSpPr>
            <a:spLocks noGrp="1"/>
          </p:cNvSpPr>
          <p:nvPr>
            <p:ph type="ctrTitle"/>
          </p:nvPr>
        </p:nvSpPr>
        <p:spPr/>
        <p:txBody>
          <a:bodyPr/>
          <a:lstStyle/>
          <a:p>
            <a:r>
              <a:rPr lang="en-GB" dirty="0"/>
              <a:t>Bloom’s </a:t>
            </a:r>
            <a:r>
              <a:rPr lang="en-GB" sz="8000" dirty="0">
                <a:effectLst/>
                <a:latin typeface="Calibri" panose="020F0502020204030204" pitchFamily="34" charset="0"/>
                <a:ea typeface="Times New Roman" panose="02020603050405020304" pitchFamily="18" charset="0"/>
              </a:rPr>
              <a:t>Taxonomy</a:t>
            </a:r>
            <a:r>
              <a:rPr lang="en-GB" dirty="0"/>
              <a:t> </a:t>
            </a:r>
          </a:p>
        </p:txBody>
      </p:sp>
    </p:spTree>
    <p:extLst>
      <p:ext uri="{BB962C8B-B14F-4D97-AF65-F5344CB8AC3E}">
        <p14:creationId xmlns:p14="http://schemas.microsoft.com/office/powerpoint/2010/main" val="8224900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1AA54CF-079C-E866-1C75-06198BCC7101}"/>
              </a:ext>
            </a:extLst>
          </p:cNvPr>
          <p:cNvSpPr>
            <a:spLocks noGrp="1"/>
          </p:cNvSpPr>
          <p:nvPr>
            <p:ph idx="1"/>
          </p:nvPr>
        </p:nvSpPr>
        <p:spPr/>
        <p:txBody>
          <a:bodyPr>
            <a:normAutofit lnSpcReduction="10000"/>
          </a:bodyPr>
          <a:lstStyle/>
          <a:p>
            <a:pPr marL="566928" lvl="1" indent="-457200">
              <a:spcBef>
                <a:spcPts val="400"/>
              </a:spcBef>
              <a:buClr>
                <a:schemeClr val="accent1"/>
              </a:buClr>
              <a:buSzPct val="68000"/>
              <a:buFont typeface="Arial" panose="020B0604020202020204" pitchFamily="34" charset="0"/>
              <a:buChar char="•"/>
            </a:pPr>
            <a:r>
              <a:rPr lang="en-GB" sz="2800" dirty="0"/>
              <a:t>In 1956, Benjamin Bloom headed a group of educational psychologists who identified three domains of educational activities:</a:t>
            </a:r>
          </a:p>
          <a:p>
            <a:pPr marL="395478" lvl="1" indent="-285750">
              <a:spcBef>
                <a:spcPts val="400"/>
              </a:spcBef>
              <a:buClr>
                <a:schemeClr val="accent1"/>
              </a:buClr>
              <a:buSzPct val="68000"/>
              <a:buFont typeface="Arial" panose="020B0604020202020204" pitchFamily="34" charset="0"/>
              <a:buChar char="•"/>
            </a:pPr>
            <a:endParaRPr lang="en-GB" sz="1300" dirty="0"/>
          </a:p>
          <a:p>
            <a:pPr marL="804672" lvl="2" indent="-457200">
              <a:spcBef>
                <a:spcPts val="400"/>
              </a:spcBef>
              <a:buClr>
                <a:schemeClr val="accent1"/>
              </a:buClr>
              <a:buSzPct val="68000"/>
              <a:buFont typeface="Arial" panose="020B0604020202020204" pitchFamily="34" charset="0"/>
              <a:buChar char="•"/>
            </a:pPr>
            <a:r>
              <a:rPr lang="en-GB" sz="2800" dirty="0"/>
              <a:t>Cognitive – mental skills (</a:t>
            </a:r>
            <a:r>
              <a:rPr lang="en-GB" sz="2800" i="1" dirty="0"/>
              <a:t>Knowledge</a:t>
            </a:r>
            <a:r>
              <a:rPr lang="en-GB" sz="2800" dirty="0"/>
              <a:t>)</a:t>
            </a:r>
          </a:p>
          <a:p>
            <a:pPr marL="603504" lvl="2" indent="-256032">
              <a:spcBef>
                <a:spcPts val="400"/>
              </a:spcBef>
              <a:buClr>
                <a:schemeClr val="accent1"/>
              </a:buClr>
              <a:buSzPct val="68000"/>
              <a:buFont typeface="Arial" panose="020B0604020202020204" pitchFamily="34" charset="0"/>
              <a:buChar char="•"/>
            </a:pPr>
            <a:endParaRPr lang="en-GB" sz="1200" dirty="0"/>
          </a:p>
          <a:p>
            <a:pPr marL="804672" lvl="2" indent="-457200">
              <a:spcBef>
                <a:spcPts val="400"/>
              </a:spcBef>
              <a:buClr>
                <a:schemeClr val="accent1"/>
              </a:buClr>
              <a:buSzPct val="68000"/>
              <a:buFont typeface="Arial" panose="020B0604020202020204" pitchFamily="34" charset="0"/>
              <a:buChar char="•"/>
            </a:pPr>
            <a:r>
              <a:rPr lang="en-GB" sz="2800" dirty="0"/>
              <a:t>Affective – growth in feelings or emotional areas (</a:t>
            </a:r>
            <a:r>
              <a:rPr lang="en-GB" sz="2800" i="1" dirty="0"/>
              <a:t>Attitude</a:t>
            </a:r>
            <a:r>
              <a:rPr lang="en-GB" sz="2800" dirty="0"/>
              <a:t>)</a:t>
            </a:r>
          </a:p>
          <a:p>
            <a:pPr marL="603504" lvl="2" indent="-256032">
              <a:spcBef>
                <a:spcPts val="400"/>
              </a:spcBef>
              <a:buClr>
                <a:schemeClr val="accent1"/>
              </a:buClr>
              <a:buSzPct val="68000"/>
              <a:buFont typeface="Arial" panose="020B0604020202020204" pitchFamily="34" charset="0"/>
              <a:buChar char="•"/>
            </a:pPr>
            <a:endParaRPr lang="en-GB" sz="1200" dirty="0"/>
          </a:p>
          <a:p>
            <a:pPr marL="804672" lvl="2" indent="-457200">
              <a:spcBef>
                <a:spcPts val="400"/>
              </a:spcBef>
              <a:buClr>
                <a:schemeClr val="accent1"/>
              </a:buClr>
              <a:buSzPct val="68000"/>
              <a:buFont typeface="Arial" panose="020B0604020202020204" pitchFamily="34" charset="0"/>
              <a:buChar char="•"/>
            </a:pPr>
            <a:r>
              <a:rPr lang="en-GB" sz="2800" dirty="0"/>
              <a:t>Psychomotor – manual or physical skills (</a:t>
            </a:r>
            <a:r>
              <a:rPr lang="en-GB" sz="2800" i="1" dirty="0"/>
              <a:t>Skills</a:t>
            </a:r>
            <a:r>
              <a:rPr lang="en-GB" sz="2800" dirty="0"/>
              <a:t>) </a:t>
            </a:r>
          </a:p>
          <a:p>
            <a:endParaRPr lang="en-GB" dirty="0"/>
          </a:p>
        </p:txBody>
      </p:sp>
    </p:spTree>
    <p:extLst>
      <p:ext uri="{BB962C8B-B14F-4D97-AF65-F5344CB8AC3E}">
        <p14:creationId xmlns:p14="http://schemas.microsoft.com/office/powerpoint/2010/main" val="13917618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8EBC5B-2D75-4468-27B0-221282272D93}"/>
              </a:ext>
            </a:extLst>
          </p:cNvPr>
          <p:cNvSpPr>
            <a:spLocks noGrp="1"/>
          </p:cNvSpPr>
          <p:nvPr>
            <p:ph type="title"/>
          </p:nvPr>
        </p:nvSpPr>
        <p:spPr>
          <a:xfrm>
            <a:off x="598098" y="286603"/>
            <a:ext cx="11191336" cy="1450757"/>
          </a:xfrm>
        </p:spPr>
        <p:txBody>
          <a:bodyPr>
            <a:normAutofit/>
          </a:bodyPr>
          <a:lstStyle/>
          <a:p>
            <a:r>
              <a:rPr lang="en-GB" sz="4800" dirty="0">
                <a:solidFill>
                  <a:schemeClr val="tx1"/>
                </a:solidFill>
              </a:rPr>
              <a:t>Major Categories - Cognitive Domain</a:t>
            </a:r>
            <a:endParaRPr lang="en-GB" dirty="0"/>
          </a:p>
        </p:txBody>
      </p:sp>
      <p:sp>
        <p:nvSpPr>
          <p:cNvPr id="3" name="Content Placeholder 2">
            <a:extLst>
              <a:ext uri="{FF2B5EF4-FFF2-40B4-BE49-F238E27FC236}">
                <a16:creationId xmlns:a16="http://schemas.microsoft.com/office/drawing/2014/main" id="{6A6759F0-4672-CAAE-4F11-5BBEA9595F35}"/>
              </a:ext>
            </a:extLst>
          </p:cNvPr>
          <p:cNvSpPr>
            <a:spLocks noGrp="1"/>
          </p:cNvSpPr>
          <p:nvPr>
            <p:ph idx="1"/>
          </p:nvPr>
        </p:nvSpPr>
        <p:spPr/>
        <p:txBody>
          <a:bodyPr/>
          <a:lstStyle/>
          <a:p>
            <a:pPr>
              <a:buFont typeface="Arial" panose="020B0604020202020204" pitchFamily="34" charset="0"/>
              <a:buChar char="•"/>
            </a:pPr>
            <a:r>
              <a:rPr lang="en-GB" sz="2400" dirty="0"/>
              <a:t>Knowledge</a:t>
            </a:r>
          </a:p>
          <a:p>
            <a:pPr>
              <a:buFont typeface="Arial" panose="020B0604020202020204" pitchFamily="34" charset="0"/>
              <a:buChar char="•"/>
            </a:pPr>
            <a:r>
              <a:rPr lang="en-GB" sz="2400" dirty="0"/>
              <a:t>Comprehension</a:t>
            </a:r>
          </a:p>
          <a:p>
            <a:pPr>
              <a:buFont typeface="Arial" panose="020B0604020202020204" pitchFamily="34" charset="0"/>
              <a:buChar char="•"/>
            </a:pPr>
            <a:r>
              <a:rPr lang="en-GB" sz="2400" dirty="0"/>
              <a:t>Application</a:t>
            </a:r>
          </a:p>
          <a:p>
            <a:pPr>
              <a:buFont typeface="Arial" panose="020B0604020202020204" pitchFamily="34" charset="0"/>
              <a:buChar char="•"/>
            </a:pPr>
            <a:r>
              <a:rPr lang="en-GB" sz="2400" dirty="0"/>
              <a:t>Analysis</a:t>
            </a:r>
          </a:p>
          <a:p>
            <a:pPr>
              <a:buFont typeface="Arial" panose="020B0604020202020204" pitchFamily="34" charset="0"/>
              <a:buChar char="•"/>
            </a:pPr>
            <a:r>
              <a:rPr lang="en-GB" sz="2400" dirty="0"/>
              <a:t>Synthesis</a:t>
            </a:r>
          </a:p>
          <a:p>
            <a:pPr>
              <a:buFont typeface="Arial" panose="020B0604020202020204" pitchFamily="34" charset="0"/>
              <a:buChar char="•"/>
            </a:pPr>
            <a:r>
              <a:rPr lang="en-GB" sz="2400" dirty="0"/>
              <a:t>Evaluation</a:t>
            </a:r>
          </a:p>
          <a:p>
            <a:endParaRPr lang="en-GB" dirty="0"/>
          </a:p>
        </p:txBody>
      </p:sp>
    </p:spTree>
    <p:extLst>
      <p:ext uri="{BB962C8B-B14F-4D97-AF65-F5344CB8AC3E}">
        <p14:creationId xmlns:p14="http://schemas.microsoft.com/office/powerpoint/2010/main" val="22991441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5E6096-B83D-7F57-CC45-86789854F193}"/>
              </a:ext>
            </a:extLst>
          </p:cNvPr>
          <p:cNvSpPr>
            <a:spLocks noGrp="1"/>
          </p:cNvSpPr>
          <p:nvPr>
            <p:ph type="title"/>
          </p:nvPr>
        </p:nvSpPr>
        <p:spPr>
          <a:xfrm>
            <a:off x="684361" y="286603"/>
            <a:ext cx="10967049" cy="1450757"/>
          </a:xfrm>
        </p:spPr>
        <p:txBody>
          <a:bodyPr>
            <a:normAutofit/>
          </a:bodyPr>
          <a:lstStyle/>
          <a:p>
            <a:r>
              <a:rPr lang="en-GB" sz="4800" dirty="0">
                <a:solidFill>
                  <a:schemeClr val="tx1"/>
                </a:solidFill>
              </a:rPr>
              <a:t>Major Categories - Affective Domain</a:t>
            </a:r>
            <a:endParaRPr lang="en-GB" dirty="0"/>
          </a:p>
        </p:txBody>
      </p:sp>
      <p:sp>
        <p:nvSpPr>
          <p:cNvPr id="3" name="Content Placeholder 2">
            <a:extLst>
              <a:ext uri="{FF2B5EF4-FFF2-40B4-BE49-F238E27FC236}">
                <a16:creationId xmlns:a16="http://schemas.microsoft.com/office/drawing/2014/main" id="{F0729C25-6477-3127-1DCF-8789F72D3FC4}"/>
              </a:ext>
            </a:extLst>
          </p:cNvPr>
          <p:cNvSpPr>
            <a:spLocks noGrp="1"/>
          </p:cNvSpPr>
          <p:nvPr>
            <p:ph idx="1"/>
          </p:nvPr>
        </p:nvSpPr>
        <p:spPr/>
        <p:txBody>
          <a:bodyPr/>
          <a:lstStyle/>
          <a:p>
            <a:pPr>
              <a:buFont typeface="Arial" panose="020B0604020202020204" pitchFamily="34" charset="0"/>
              <a:buChar char="•"/>
            </a:pPr>
            <a:r>
              <a:rPr lang="en-GB" sz="2400" dirty="0"/>
              <a:t>Receiving</a:t>
            </a:r>
          </a:p>
          <a:p>
            <a:pPr>
              <a:buFont typeface="Arial" panose="020B0604020202020204" pitchFamily="34" charset="0"/>
              <a:buChar char="•"/>
            </a:pPr>
            <a:r>
              <a:rPr lang="en-GB" sz="2400" dirty="0"/>
              <a:t>Responding</a:t>
            </a:r>
          </a:p>
          <a:p>
            <a:pPr>
              <a:buFont typeface="Arial" panose="020B0604020202020204" pitchFamily="34" charset="0"/>
              <a:buChar char="•"/>
            </a:pPr>
            <a:r>
              <a:rPr lang="en-GB" sz="2400" dirty="0"/>
              <a:t>Valuing</a:t>
            </a:r>
          </a:p>
          <a:p>
            <a:pPr>
              <a:buFont typeface="Arial" panose="020B0604020202020204" pitchFamily="34" charset="0"/>
              <a:buChar char="•"/>
            </a:pPr>
            <a:r>
              <a:rPr lang="en-GB" sz="2400" dirty="0"/>
              <a:t>Organising</a:t>
            </a:r>
          </a:p>
          <a:p>
            <a:pPr>
              <a:buFont typeface="Arial" panose="020B0604020202020204" pitchFamily="34" charset="0"/>
              <a:buChar char="•"/>
            </a:pPr>
            <a:r>
              <a:rPr lang="en-GB" sz="2400" dirty="0"/>
              <a:t>Characterising</a:t>
            </a:r>
          </a:p>
          <a:p>
            <a:endParaRPr lang="en-GB" dirty="0"/>
          </a:p>
        </p:txBody>
      </p:sp>
    </p:spTree>
    <p:extLst>
      <p:ext uri="{BB962C8B-B14F-4D97-AF65-F5344CB8AC3E}">
        <p14:creationId xmlns:p14="http://schemas.microsoft.com/office/powerpoint/2010/main" val="3176203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78E3B5-6E28-CBE8-C7DE-A6BA776944C2}"/>
              </a:ext>
            </a:extLst>
          </p:cNvPr>
          <p:cNvSpPr>
            <a:spLocks noGrp="1"/>
          </p:cNvSpPr>
          <p:nvPr>
            <p:ph type="title"/>
          </p:nvPr>
        </p:nvSpPr>
        <p:spPr>
          <a:xfrm>
            <a:off x="626853" y="286603"/>
            <a:ext cx="11082068" cy="1450757"/>
          </a:xfrm>
        </p:spPr>
        <p:txBody>
          <a:bodyPr/>
          <a:lstStyle/>
          <a:p>
            <a:r>
              <a:rPr lang="en-GB" sz="4400" dirty="0">
                <a:solidFill>
                  <a:schemeClr val="tx1"/>
                </a:solidFill>
              </a:rPr>
              <a:t>Major Categories - Psychomotor Domain</a:t>
            </a:r>
            <a:endParaRPr lang="en-GB" dirty="0"/>
          </a:p>
        </p:txBody>
      </p:sp>
      <p:sp>
        <p:nvSpPr>
          <p:cNvPr id="3" name="Content Placeholder 2">
            <a:extLst>
              <a:ext uri="{FF2B5EF4-FFF2-40B4-BE49-F238E27FC236}">
                <a16:creationId xmlns:a16="http://schemas.microsoft.com/office/drawing/2014/main" id="{CF476245-F75E-1DAC-0228-7B61B6580778}"/>
              </a:ext>
            </a:extLst>
          </p:cNvPr>
          <p:cNvSpPr>
            <a:spLocks noGrp="1"/>
          </p:cNvSpPr>
          <p:nvPr>
            <p:ph idx="1"/>
          </p:nvPr>
        </p:nvSpPr>
        <p:spPr/>
        <p:txBody>
          <a:bodyPr/>
          <a:lstStyle/>
          <a:p>
            <a:pPr>
              <a:buFont typeface="Arial" panose="020B0604020202020204" pitchFamily="34" charset="0"/>
              <a:buChar char="•"/>
            </a:pPr>
            <a:r>
              <a:rPr lang="en-GB" sz="2400" dirty="0"/>
              <a:t>Imitation</a:t>
            </a:r>
          </a:p>
          <a:p>
            <a:pPr>
              <a:buFont typeface="Arial" panose="020B0604020202020204" pitchFamily="34" charset="0"/>
              <a:buChar char="•"/>
            </a:pPr>
            <a:r>
              <a:rPr lang="en-GB" sz="2400" dirty="0"/>
              <a:t>Manipulation</a:t>
            </a:r>
          </a:p>
          <a:p>
            <a:pPr>
              <a:buFont typeface="Arial" panose="020B0604020202020204" pitchFamily="34" charset="0"/>
              <a:buChar char="•"/>
            </a:pPr>
            <a:r>
              <a:rPr lang="en-GB" sz="2400" dirty="0"/>
              <a:t>Precision</a:t>
            </a:r>
          </a:p>
          <a:p>
            <a:pPr>
              <a:buFont typeface="Arial" panose="020B0604020202020204" pitchFamily="34" charset="0"/>
              <a:buChar char="•"/>
            </a:pPr>
            <a:r>
              <a:rPr lang="en-GB" sz="2400" dirty="0"/>
              <a:t>Articulation</a:t>
            </a:r>
          </a:p>
          <a:p>
            <a:pPr>
              <a:buFont typeface="Arial" panose="020B0604020202020204" pitchFamily="34" charset="0"/>
              <a:buChar char="•"/>
            </a:pPr>
            <a:r>
              <a:rPr lang="en-GB" sz="2400" dirty="0"/>
              <a:t>Naturalisation</a:t>
            </a:r>
          </a:p>
          <a:p>
            <a:endParaRPr lang="en-GB" dirty="0"/>
          </a:p>
        </p:txBody>
      </p:sp>
    </p:spTree>
    <p:extLst>
      <p:ext uri="{BB962C8B-B14F-4D97-AF65-F5344CB8AC3E}">
        <p14:creationId xmlns:p14="http://schemas.microsoft.com/office/powerpoint/2010/main" val="31704294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03229E-4223-DC39-3C6C-3C66B32916AF}"/>
              </a:ext>
            </a:extLst>
          </p:cNvPr>
          <p:cNvSpPr>
            <a:spLocks noGrp="1"/>
          </p:cNvSpPr>
          <p:nvPr>
            <p:ph type="title"/>
          </p:nvPr>
        </p:nvSpPr>
        <p:spPr/>
        <p:txBody>
          <a:bodyPr/>
          <a:lstStyle/>
          <a:p>
            <a:r>
              <a:rPr lang="en-GB" dirty="0">
                <a:solidFill>
                  <a:schemeClr val="tx1"/>
                </a:solidFill>
              </a:rPr>
              <a:t>Bloom’s Taxonomy</a:t>
            </a:r>
            <a:endParaRPr lang="en-GB" dirty="0"/>
          </a:p>
        </p:txBody>
      </p:sp>
      <p:sp>
        <p:nvSpPr>
          <p:cNvPr id="3" name="Content Placeholder 2">
            <a:extLst>
              <a:ext uri="{FF2B5EF4-FFF2-40B4-BE49-F238E27FC236}">
                <a16:creationId xmlns:a16="http://schemas.microsoft.com/office/drawing/2014/main" id="{A13024C2-F5E8-F28F-D0A9-9E793E6A5ADB}"/>
              </a:ext>
            </a:extLst>
          </p:cNvPr>
          <p:cNvSpPr>
            <a:spLocks noGrp="1"/>
          </p:cNvSpPr>
          <p:nvPr>
            <p:ph idx="1"/>
          </p:nvPr>
        </p:nvSpPr>
        <p:spPr/>
        <p:txBody>
          <a:bodyPr>
            <a:normAutofit/>
          </a:bodyPr>
          <a:lstStyle/>
          <a:p>
            <a:pPr>
              <a:buNone/>
            </a:pPr>
            <a:r>
              <a:rPr lang="en-GB" sz="2400" dirty="0"/>
              <a:t>Knowledge of the taxonomy helps teachers to:</a:t>
            </a:r>
          </a:p>
          <a:p>
            <a:pPr>
              <a:buFont typeface="Arial" panose="020B0604020202020204" pitchFamily="34" charset="0"/>
              <a:buChar char="•"/>
            </a:pPr>
            <a:r>
              <a:rPr lang="en-GB" sz="2400" dirty="0"/>
              <a:t>Distinguish between different levels of difficulty</a:t>
            </a:r>
          </a:p>
          <a:p>
            <a:pPr>
              <a:buFont typeface="Arial" panose="020B0604020202020204" pitchFamily="34" charset="0"/>
              <a:buChar char="•"/>
            </a:pPr>
            <a:r>
              <a:rPr lang="en-GB" sz="2400" dirty="0"/>
              <a:t>Apply action verbs to learning objectives set so that both they and the learners are clear about what specifically is required</a:t>
            </a:r>
          </a:p>
          <a:p>
            <a:pPr>
              <a:buFont typeface="Arial" panose="020B0604020202020204" pitchFamily="34" charset="0"/>
              <a:buChar char="•"/>
            </a:pPr>
            <a:r>
              <a:rPr lang="en-GB" sz="2400" dirty="0"/>
              <a:t>Use the objectives to better plan learning experiences and appropriate evaluation devices</a:t>
            </a:r>
            <a:endParaRPr lang="en-GB" sz="2000" dirty="0"/>
          </a:p>
        </p:txBody>
      </p:sp>
    </p:spTree>
    <p:extLst>
      <p:ext uri="{BB962C8B-B14F-4D97-AF65-F5344CB8AC3E}">
        <p14:creationId xmlns:p14="http://schemas.microsoft.com/office/powerpoint/2010/main" val="18915572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8">
            <a:extLst>
              <a:ext uri="{FF2B5EF4-FFF2-40B4-BE49-F238E27FC236}">
                <a16:creationId xmlns:a16="http://schemas.microsoft.com/office/drawing/2014/main" id="{A8E9C91B-7EAD-4562-AB0E-DFB9663AEC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4" name="Content Placeholder 4" descr="Diagram&#10;&#10;Description automatically generated">
            <a:extLst>
              <a:ext uri="{FF2B5EF4-FFF2-40B4-BE49-F238E27FC236}">
                <a16:creationId xmlns:a16="http://schemas.microsoft.com/office/drawing/2014/main" id="{85079F21-2742-D4C1-7681-0880EEEC7E65}"/>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8DA9D5E3-3A22-4873-81C8-59749E2165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2687013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2A591F3-9042-CFF2-D45F-B20A4F5B0404}"/>
              </a:ext>
            </a:extLst>
          </p:cNvPr>
          <p:cNvPicPr>
            <a:picLocks noChangeAspect="1"/>
          </p:cNvPicPr>
          <p:nvPr/>
        </p:nvPicPr>
        <p:blipFill>
          <a:blip r:embed="rId2"/>
          <a:stretch>
            <a:fillRect/>
          </a:stretch>
        </p:blipFill>
        <p:spPr>
          <a:xfrm>
            <a:off x="-8256" y="0"/>
            <a:ext cx="12200256" cy="6858001"/>
          </a:xfrm>
          <a:prstGeom prst="rect">
            <a:avLst/>
          </a:prstGeom>
        </p:spPr>
      </p:pic>
    </p:spTree>
    <p:extLst>
      <p:ext uri="{BB962C8B-B14F-4D97-AF65-F5344CB8AC3E}">
        <p14:creationId xmlns:p14="http://schemas.microsoft.com/office/powerpoint/2010/main" val="5803120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B4CFE1-1C49-EF89-78F5-3B8283053B23}"/>
              </a:ext>
            </a:extLst>
          </p:cNvPr>
          <p:cNvSpPr>
            <a:spLocks noGrp="1"/>
          </p:cNvSpPr>
          <p:nvPr>
            <p:ph type="ctrTitle"/>
          </p:nvPr>
        </p:nvSpPr>
        <p:spPr/>
        <p:txBody>
          <a:bodyPr/>
          <a:lstStyle/>
          <a:p>
            <a:r>
              <a:rPr lang="en-GB" dirty="0"/>
              <a:t>Lesson Planning</a:t>
            </a:r>
          </a:p>
        </p:txBody>
      </p:sp>
    </p:spTree>
    <p:extLst>
      <p:ext uri="{BB962C8B-B14F-4D97-AF65-F5344CB8AC3E}">
        <p14:creationId xmlns:p14="http://schemas.microsoft.com/office/powerpoint/2010/main" val="41474911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F9F738-AAEE-1B2A-AA06-8DAC3D3F44FC}"/>
              </a:ext>
            </a:extLst>
          </p:cNvPr>
          <p:cNvSpPr>
            <a:spLocks noGrp="1"/>
          </p:cNvSpPr>
          <p:nvPr>
            <p:ph type="title"/>
          </p:nvPr>
        </p:nvSpPr>
        <p:spPr>
          <a:xfrm>
            <a:off x="1046672" y="286603"/>
            <a:ext cx="10696754" cy="1450757"/>
          </a:xfrm>
        </p:spPr>
        <p:txBody>
          <a:bodyPr/>
          <a:lstStyle/>
          <a:p>
            <a:r>
              <a:rPr lang="en-GB" dirty="0"/>
              <a:t>What is the Function of Lesson Planning?</a:t>
            </a:r>
          </a:p>
        </p:txBody>
      </p:sp>
      <p:sp>
        <p:nvSpPr>
          <p:cNvPr id="3" name="Content Placeholder 2">
            <a:extLst>
              <a:ext uri="{FF2B5EF4-FFF2-40B4-BE49-F238E27FC236}">
                <a16:creationId xmlns:a16="http://schemas.microsoft.com/office/drawing/2014/main" id="{BB39C5BD-3C5D-CBD0-C587-429D2A87E0C5}"/>
              </a:ext>
            </a:extLst>
          </p:cNvPr>
          <p:cNvSpPr>
            <a:spLocks noGrp="1"/>
          </p:cNvSpPr>
          <p:nvPr>
            <p:ph idx="1"/>
          </p:nvPr>
        </p:nvSpPr>
        <p:spPr/>
        <p:txBody>
          <a:bodyPr/>
          <a:lstStyle/>
          <a:p>
            <a:pPr marL="0" indent="0">
              <a:buNone/>
            </a:pPr>
            <a:r>
              <a:rPr lang="en-GB" altLang="en-US" sz="2400" dirty="0"/>
              <a:t>A Lesson Plan has two functions:</a:t>
            </a:r>
          </a:p>
          <a:p>
            <a:pPr marL="0" indent="0">
              <a:buNone/>
            </a:pPr>
            <a:endParaRPr lang="en-GB" altLang="en-US" sz="800" dirty="0"/>
          </a:p>
          <a:p>
            <a:pPr>
              <a:buFont typeface="Arial" panose="020B0604020202020204" pitchFamily="34" charset="0"/>
              <a:buChar char="•"/>
            </a:pPr>
            <a:r>
              <a:rPr lang="en-GB" altLang="en-US" sz="2400" dirty="0"/>
              <a:t>A strategy or plan for ‘teaching’</a:t>
            </a:r>
          </a:p>
          <a:p>
            <a:pPr>
              <a:buFont typeface="Arial" panose="020B0604020202020204" pitchFamily="34" charset="0"/>
              <a:buChar char="•"/>
            </a:pPr>
            <a:r>
              <a:rPr lang="en-GB" altLang="en-US" sz="2400" dirty="0"/>
              <a:t>A series of cues to be used during the lesson</a:t>
            </a:r>
          </a:p>
          <a:p>
            <a:pPr>
              <a:buFont typeface="Arial" panose="020B0604020202020204" pitchFamily="34" charset="0"/>
              <a:buChar char="•"/>
            </a:pPr>
            <a:r>
              <a:rPr lang="en-GB" altLang="en-US" sz="2400" dirty="0"/>
              <a:t>However, any plan needs to be </a:t>
            </a:r>
            <a:r>
              <a:rPr lang="en-GB" altLang="en-US" sz="2400" i="1" dirty="0"/>
              <a:t>flexible</a:t>
            </a:r>
            <a:r>
              <a:rPr lang="en-GB" altLang="en-US" sz="2400" dirty="0"/>
              <a:t>. You cannot plan for every eventuality.</a:t>
            </a:r>
          </a:p>
          <a:p>
            <a:endParaRPr lang="en-GB" dirty="0"/>
          </a:p>
        </p:txBody>
      </p:sp>
    </p:spTree>
    <p:extLst>
      <p:ext uri="{BB962C8B-B14F-4D97-AF65-F5344CB8AC3E}">
        <p14:creationId xmlns:p14="http://schemas.microsoft.com/office/powerpoint/2010/main" val="14220548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3" end="3"/>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76F856-4DD1-1283-CEA5-E744B5B3620A}"/>
              </a:ext>
            </a:extLst>
          </p:cNvPr>
          <p:cNvSpPr>
            <a:spLocks noGrp="1"/>
          </p:cNvSpPr>
          <p:nvPr>
            <p:ph type="title"/>
          </p:nvPr>
        </p:nvSpPr>
        <p:spPr/>
        <p:txBody>
          <a:bodyPr/>
          <a:lstStyle/>
          <a:p>
            <a:r>
              <a:rPr lang="en-GB" dirty="0"/>
              <a:t>Preparing the Lesson Plan</a:t>
            </a:r>
          </a:p>
        </p:txBody>
      </p:sp>
      <p:sp>
        <p:nvSpPr>
          <p:cNvPr id="3" name="Content Placeholder 2">
            <a:extLst>
              <a:ext uri="{FF2B5EF4-FFF2-40B4-BE49-F238E27FC236}">
                <a16:creationId xmlns:a16="http://schemas.microsoft.com/office/drawing/2014/main" id="{118B0471-48DB-8066-76E9-E5FCEC1BC0B6}"/>
              </a:ext>
            </a:extLst>
          </p:cNvPr>
          <p:cNvSpPr>
            <a:spLocks noGrp="1"/>
          </p:cNvSpPr>
          <p:nvPr>
            <p:ph idx="1"/>
          </p:nvPr>
        </p:nvSpPr>
        <p:spPr>
          <a:xfrm>
            <a:off x="1172042" y="1872413"/>
            <a:ext cx="10058400" cy="3760891"/>
          </a:xfrm>
        </p:spPr>
        <p:txBody>
          <a:bodyPr>
            <a:noAutofit/>
          </a:bodyPr>
          <a:lstStyle/>
          <a:p>
            <a:pPr marL="0" indent="0">
              <a:buNone/>
            </a:pPr>
            <a:r>
              <a:rPr lang="en-GB" altLang="en-US" sz="2400" dirty="0"/>
              <a:t>You need to:</a:t>
            </a:r>
          </a:p>
          <a:p>
            <a:pPr>
              <a:buFont typeface="Arial" panose="020B0604020202020204" pitchFamily="34" charset="0"/>
              <a:buChar char="•"/>
            </a:pPr>
            <a:r>
              <a:rPr lang="en-GB" altLang="en-US" sz="2400" dirty="0"/>
              <a:t>Analyse the topic in terms of concepts, principles and skills involved</a:t>
            </a:r>
          </a:p>
          <a:p>
            <a:pPr>
              <a:buFont typeface="Arial" panose="020B0604020202020204" pitchFamily="34" charset="0"/>
              <a:buChar char="•"/>
            </a:pPr>
            <a:r>
              <a:rPr lang="en-GB" altLang="en-US" sz="2400" dirty="0"/>
              <a:t>Identify the most important elements</a:t>
            </a:r>
          </a:p>
          <a:p>
            <a:pPr>
              <a:buFont typeface="Arial" panose="020B0604020202020204" pitchFamily="34" charset="0"/>
              <a:buChar char="•"/>
            </a:pPr>
            <a:r>
              <a:rPr lang="en-GB" altLang="en-US" sz="2400" dirty="0"/>
              <a:t>Determine whether there are any special skills involved</a:t>
            </a:r>
          </a:p>
          <a:p>
            <a:pPr>
              <a:buFont typeface="Arial" panose="020B0604020202020204" pitchFamily="34" charset="0"/>
              <a:buChar char="•"/>
            </a:pPr>
            <a:r>
              <a:rPr lang="en-GB" altLang="en-US" sz="2400" dirty="0"/>
              <a:t>Decide what, if any, prerequisite knowledge is required </a:t>
            </a:r>
          </a:p>
          <a:p>
            <a:pPr>
              <a:buFont typeface="Arial" panose="020B0604020202020204" pitchFamily="34" charset="0"/>
              <a:buChar char="•"/>
            </a:pPr>
            <a:r>
              <a:rPr lang="en-GB" altLang="en-US" sz="2400" dirty="0"/>
              <a:t>State relevant learning outcomes</a:t>
            </a:r>
          </a:p>
          <a:p>
            <a:pPr>
              <a:buFont typeface="Arial" panose="020B0604020202020204" pitchFamily="34" charset="0"/>
              <a:buChar char="•"/>
            </a:pPr>
            <a:r>
              <a:rPr lang="en-GB" altLang="en-US" sz="2400" dirty="0"/>
              <a:t>Make the lesson content interesting</a:t>
            </a:r>
          </a:p>
          <a:p>
            <a:pPr>
              <a:buFont typeface="Arial" panose="020B0604020202020204" pitchFamily="34" charset="0"/>
              <a:buChar char="•"/>
            </a:pPr>
            <a:r>
              <a:rPr lang="en-GB" altLang="en-US" sz="2400" dirty="0"/>
              <a:t>Relate new knowledge to that previously learned or held</a:t>
            </a:r>
            <a:endParaRPr lang="en-GB" sz="2400" dirty="0"/>
          </a:p>
        </p:txBody>
      </p:sp>
    </p:spTree>
    <p:extLst>
      <p:ext uri="{BB962C8B-B14F-4D97-AF65-F5344CB8AC3E}">
        <p14:creationId xmlns:p14="http://schemas.microsoft.com/office/powerpoint/2010/main" val="36879848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6" end="6"/>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4E27DD3-389A-0168-43BC-6EA6956FE505}"/>
              </a:ext>
            </a:extLst>
          </p:cNvPr>
          <p:cNvSpPr>
            <a:spLocks noGrp="1"/>
          </p:cNvSpPr>
          <p:nvPr>
            <p:ph idx="1"/>
          </p:nvPr>
        </p:nvSpPr>
        <p:spPr/>
        <p:txBody>
          <a:bodyPr>
            <a:normAutofit lnSpcReduction="10000"/>
          </a:bodyPr>
          <a:lstStyle/>
          <a:p>
            <a:pPr>
              <a:buFont typeface="Arial" panose="020B0604020202020204" pitchFamily="34" charset="0"/>
              <a:buChar char="•"/>
            </a:pPr>
            <a:r>
              <a:rPr lang="en-GB" altLang="en-US" sz="2400" dirty="0"/>
              <a:t>Build on existing knowledge</a:t>
            </a:r>
          </a:p>
          <a:p>
            <a:pPr>
              <a:buFont typeface="Arial" panose="020B0604020202020204" pitchFamily="34" charset="0"/>
              <a:buChar char="•"/>
            </a:pPr>
            <a:r>
              <a:rPr lang="en-GB" altLang="en-US" sz="2400" dirty="0"/>
              <a:t>Provide continuity with previous lessons</a:t>
            </a:r>
          </a:p>
          <a:p>
            <a:pPr>
              <a:buFont typeface="Arial" panose="020B0604020202020204" pitchFamily="34" charset="0"/>
              <a:buChar char="•"/>
            </a:pPr>
            <a:r>
              <a:rPr lang="en-GB" altLang="en-US" sz="2400" dirty="0"/>
              <a:t>Structure the lesson in a logical sequence</a:t>
            </a:r>
          </a:p>
          <a:p>
            <a:pPr>
              <a:buFont typeface="Arial" panose="020B0604020202020204" pitchFamily="34" charset="0"/>
              <a:buChar char="•"/>
            </a:pPr>
            <a:r>
              <a:rPr lang="en-GB" altLang="en-US" sz="2400" dirty="0"/>
              <a:t>Integrate the learning with real-life situations</a:t>
            </a:r>
          </a:p>
          <a:p>
            <a:pPr>
              <a:buFont typeface="Arial" panose="020B0604020202020204" pitchFamily="34" charset="0"/>
              <a:buChar char="•"/>
            </a:pPr>
            <a:r>
              <a:rPr lang="en-GB" altLang="en-US" sz="2400" dirty="0"/>
              <a:t>Encourage participation</a:t>
            </a:r>
          </a:p>
          <a:p>
            <a:pPr>
              <a:buFont typeface="Arial" panose="020B0604020202020204" pitchFamily="34" charset="0"/>
              <a:buChar char="•"/>
            </a:pPr>
            <a:r>
              <a:rPr lang="en-GB" altLang="en-US" sz="2400" dirty="0"/>
              <a:t>Design the lesson around the students</a:t>
            </a:r>
          </a:p>
          <a:p>
            <a:pPr>
              <a:buFont typeface="Arial" panose="020B0604020202020204" pitchFamily="34" charset="0"/>
              <a:buChar char="•"/>
            </a:pPr>
            <a:r>
              <a:rPr lang="en-GB" altLang="en-US" sz="2400" dirty="0"/>
              <a:t>Plan for maximum student activity.</a:t>
            </a:r>
          </a:p>
          <a:p>
            <a:endParaRPr lang="en-GB" dirty="0"/>
          </a:p>
        </p:txBody>
      </p:sp>
    </p:spTree>
    <p:extLst>
      <p:ext uri="{BB962C8B-B14F-4D97-AF65-F5344CB8AC3E}">
        <p14:creationId xmlns:p14="http://schemas.microsoft.com/office/powerpoint/2010/main" val="26275236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0C9BC59-FFE8-EBEF-3D07-963ABDCBEE46}"/>
              </a:ext>
            </a:extLst>
          </p:cNvPr>
          <p:cNvSpPr>
            <a:spLocks noGrp="1"/>
          </p:cNvSpPr>
          <p:nvPr>
            <p:ph idx="1"/>
          </p:nvPr>
        </p:nvSpPr>
        <p:spPr>
          <a:xfrm>
            <a:off x="1097280" y="2108201"/>
            <a:ext cx="10058400" cy="4258093"/>
          </a:xfrm>
        </p:spPr>
        <p:txBody>
          <a:bodyPr>
            <a:normAutofit fontScale="47500" lnSpcReduction="20000"/>
          </a:bodyPr>
          <a:lstStyle/>
          <a:p>
            <a:pPr eaLnBrk="1" hangingPunct="1">
              <a:buFont typeface="Arial" panose="020B0604020202020204" pitchFamily="34" charset="0"/>
              <a:buChar char="•"/>
            </a:pPr>
            <a:r>
              <a:rPr lang="en-GB" altLang="en-US" sz="4500" dirty="0"/>
              <a:t>Employ appropriate learning aids</a:t>
            </a:r>
          </a:p>
          <a:p>
            <a:pPr eaLnBrk="1" hangingPunct="1">
              <a:buFont typeface="Arial" panose="020B0604020202020204" pitchFamily="34" charset="0"/>
              <a:buChar char="•"/>
            </a:pPr>
            <a:r>
              <a:rPr lang="en-GB" altLang="en-US" sz="4500" dirty="0"/>
              <a:t>Introduce question-and-answer (Q&amp;A) sessions</a:t>
            </a:r>
          </a:p>
          <a:p>
            <a:pPr eaLnBrk="1" hangingPunct="1">
              <a:buFont typeface="Arial" panose="020B0604020202020204" pitchFamily="34" charset="0"/>
              <a:buChar char="•"/>
            </a:pPr>
            <a:r>
              <a:rPr lang="en-GB" altLang="en-US" sz="4500" dirty="0"/>
              <a:t>Provide for assessments of learning</a:t>
            </a:r>
          </a:p>
          <a:p>
            <a:pPr eaLnBrk="1" hangingPunct="1">
              <a:buFont typeface="Arial" panose="020B0604020202020204" pitchFamily="34" charset="0"/>
              <a:buChar char="•"/>
            </a:pPr>
            <a:r>
              <a:rPr lang="en-GB" altLang="en-US" sz="4500" dirty="0"/>
              <a:t>Incorporate:</a:t>
            </a:r>
          </a:p>
          <a:p>
            <a:pPr lvl="1" eaLnBrk="1" hangingPunct="1">
              <a:buClr>
                <a:schemeClr val="accent1"/>
              </a:buClr>
              <a:buFont typeface="Arial" panose="020B0604020202020204" pitchFamily="34" charset="0"/>
              <a:buChar char="•"/>
            </a:pPr>
            <a:r>
              <a:rPr lang="en-GB" altLang="en-US" sz="4500" dirty="0"/>
              <a:t>Note-taking</a:t>
            </a:r>
          </a:p>
          <a:p>
            <a:pPr lvl="1" eaLnBrk="1" hangingPunct="1">
              <a:buClr>
                <a:schemeClr val="accent1"/>
              </a:buClr>
              <a:buFont typeface="Arial" panose="020B0604020202020204" pitchFamily="34" charset="0"/>
              <a:buChar char="•"/>
            </a:pPr>
            <a:r>
              <a:rPr lang="en-GB" altLang="en-US" sz="4500" dirty="0"/>
              <a:t>Frequent summaries and reviews</a:t>
            </a:r>
          </a:p>
          <a:p>
            <a:pPr lvl="1" eaLnBrk="1" hangingPunct="1">
              <a:buClr>
                <a:schemeClr val="accent1"/>
              </a:buClr>
              <a:buFont typeface="Arial" panose="020B0604020202020204" pitchFamily="34" charset="0"/>
              <a:buChar char="•"/>
            </a:pPr>
            <a:r>
              <a:rPr lang="en-GB" altLang="en-US" sz="4500" dirty="0"/>
              <a:t>Recapitulation of important information</a:t>
            </a:r>
          </a:p>
          <a:p>
            <a:pPr lvl="1" eaLnBrk="1" hangingPunct="1">
              <a:buClr>
                <a:schemeClr val="accent1"/>
              </a:buClr>
              <a:buFont typeface="Arial" panose="020B0604020202020204" pitchFamily="34" charset="0"/>
              <a:buChar char="•"/>
            </a:pPr>
            <a:r>
              <a:rPr lang="en-GB" altLang="en-US" sz="4500" dirty="0"/>
              <a:t>Final summary of lesson content</a:t>
            </a:r>
          </a:p>
          <a:p>
            <a:pPr lvl="1" eaLnBrk="1" hangingPunct="1">
              <a:buClr>
                <a:schemeClr val="accent1"/>
              </a:buClr>
              <a:buFont typeface="Arial" panose="020B0604020202020204" pitchFamily="34" charset="0"/>
              <a:buChar char="•"/>
            </a:pPr>
            <a:r>
              <a:rPr lang="en-GB" altLang="en-US" sz="4500" dirty="0"/>
              <a:t>Introduction of next topic</a:t>
            </a:r>
          </a:p>
          <a:p>
            <a:pPr lvl="1" eaLnBrk="1" hangingPunct="1">
              <a:buClr>
                <a:schemeClr val="accent1"/>
              </a:buClr>
              <a:buFont typeface="Arial" panose="020B0604020202020204" pitchFamily="34" charset="0"/>
              <a:buChar char="•"/>
            </a:pPr>
            <a:r>
              <a:rPr lang="en-GB" altLang="en-US" sz="4500" dirty="0"/>
              <a:t>Book references</a:t>
            </a:r>
          </a:p>
          <a:p>
            <a:pPr lvl="1" eaLnBrk="1" hangingPunct="1">
              <a:buClr>
                <a:schemeClr val="accent1"/>
              </a:buClr>
              <a:buFont typeface="Arial" panose="020B0604020202020204" pitchFamily="34" charset="0"/>
              <a:buChar char="•"/>
            </a:pPr>
            <a:r>
              <a:rPr lang="en-GB" altLang="en-US" sz="4500" dirty="0"/>
              <a:t>Time to set Homework.</a:t>
            </a:r>
          </a:p>
          <a:p>
            <a:endParaRPr lang="en-GB" dirty="0"/>
          </a:p>
        </p:txBody>
      </p:sp>
    </p:spTree>
    <p:extLst>
      <p:ext uri="{BB962C8B-B14F-4D97-AF65-F5344CB8AC3E}">
        <p14:creationId xmlns:p14="http://schemas.microsoft.com/office/powerpoint/2010/main" val="344456991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2C7119-2EBF-A60C-EE58-228DA7EBF042}"/>
              </a:ext>
            </a:extLst>
          </p:cNvPr>
          <p:cNvSpPr>
            <a:spLocks noGrp="1"/>
          </p:cNvSpPr>
          <p:nvPr>
            <p:ph type="title"/>
          </p:nvPr>
        </p:nvSpPr>
        <p:spPr/>
        <p:txBody>
          <a:bodyPr/>
          <a:lstStyle/>
          <a:p>
            <a:r>
              <a:rPr lang="en-GB" dirty="0"/>
              <a:t>Difference Between and Aim and an Outcome</a:t>
            </a:r>
          </a:p>
        </p:txBody>
      </p:sp>
      <p:sp>
        <p:nvSpPr>
          <p:cNvPr id="3" name="Text Placeholder 2">
            <a:extLst>
              <a:ext uri="{FF2B5EF4-FFF2-40B4-BE49-F238E27FC236}">
                <a16:creationId xmlns:a16="http://schemas.microsoft.com/office/drawing/2014/main" id="{9CF35D03-B601-1D33-FF93-1FBF4C24E626}"/>
              </a:ext>
            </a:extLst>
          </p:cNvPr>
          <p:cNvSpPr>
            <a:spLocks noGrp="1"/>
          </p:cNvSpPr>
          <p:nvPr>
            <p:ph type="body" idx="1"/>
          </p:nvPr>
        </p:nvSpPr>
        <p:spPr/>
        <p:txBody>
          <a:bodyPr/>
          <a:lstStyle/>
          <a:p>
            <a:r>
              <a:rPr lang="en-GB" dirty="0">
                <a:solidFill>
                  <a:schemeClr val="tx1">
                    <a:lumMod val="75000"/>
                    <a:lumOff val="25000"/>
                  </a:schemeClr>
                </a:solidFill>
              </a:rPr>
              <a:t>aim</a:t>
            </a:r>
          </a:p>
        </p:txBody>
      </p:sp>
      <p:sp>
        <p:nvSpPr>
          <p:cNvPr id="4" name="Content Placeholder 3">
            <a:extLst>
              <a:ext uri="{FF2B5EF4-FFF2-40B4-BE49-F238E27FC236}">
                <a16:creationId xmlns:a16="http://schemas.microsoft.com/office/drawing/2014/main" id="{D02E1497-9A84-AD7C-8716-F1CEBFA06024}"/>
              </a:ext>
            </a:extLst>
          </p:cNvPr>
          <p:cNvSpPr>
            <a:spLocks noGrp="1"/>
          </p:cNvSpPr>
          <p:nvPr>
            <p:ph sz="half" idx="2"/>
          </p:nvPr>
        </p:nvSpPr>
        <p:spPr/>
        <p:txBody>
          <a:bodyPr/>
          <a:lstStyle/>
          <a:p>
            <a:pPr>
              <a:buFontTx/>
              <a:buChar char="•"/>
            </a:pPr>
            <a:r>
              <a:rPr lang="en-GB" altLang="en-US" sz="1800" dirty="0"/>
              <a:t>General statement of direction</a:t>
            </a:r>
            <a:endParaRPr lang="en-GB" altLang="en-US" sz="1800" dirty="0">
              <a:cs typeface="Calibri"/>
            </a:endParaRPr>
          </a:p>
          <a:p>
            <a:pPr>
              <a:buNone/>
            </a:pPr>
            <a:endParaRPr lang="en-GB" altLang="en-US" sz="1800" dirty="0"/>
          </a:p>
          <a:p>
            <a:pPr>
              <a:buFontTx/>
              <a:buChar char="•"/>
            </a:pPr>
            <a:r>
              <a:rPr lang="en-GB" altLang="en-US" sz="1800" dirty="0"/>
              <a:t>General statement of intent</a:t>
            </a:r>
            <a:endParaRPr lang="en-GB" altLang="en-US" sz="1800" dirty="0">
              <a:cs typeface="Calibri"/>
            </a:endParaRPr>
          </a:p>
          <a:p>
            <a:pPr>
              <a:buNone/>
            </a:pPr>
            <a:endParaRPr lang="en-GB" altLang="en-US" sz="1800" dirty="0"/>
          </a:p>
          <a:p>
            <a:pPr>
              <a:buFontTx/>
              <a:buChar char="•"/>
            </a:pPr>
            <a:r>
              <a:rPr lang="en-GB" altLang="en-US" sz="1800" dirty="0"/>
              <a:t>General change to be brought about in learner</a:t>
            </a:r>
            <a:endParaRPr lang="en-GB" altLang="en-US" sz="1800" dirty="0">
              <a:cs typeface="Calibri"/>
            </a:endParaRPr>
          </a:p>
          <a:p>
            <a:endParaRPr lang="en-GB" dirty="0"/>
          </a:p>
        </p:txBody>
      </p:sp>
      <p:sp>
        <p:nvSpPr>
          <p:cNvPr id="5" name="Text Placeholder 4">
            <a:extLst>
              <a:ext uri="{FF2B5EF4-FFF2-40B4-BE49-F238E27FC236}">
                <a16:creationId xmlns:a16="http://schemas.microsoft.com/office/drawing/2014/main" id="{2E4A9904-3E2E-81FA-4C89-5FC4B71B2245}"/>
              </a:ext>
            </a:extLst>
          </p:cNvPr>
          <p:cNvSpPr>
            <a:spLocks noGrp="1"/>
          </p:cNvSpPr>
          <p:nvPr>
            <p:ph type="body" sz="quarter" idx="3"/>
          </p:nvPr>
        </p:nvSpPr>
        <p:spPr/>
        <p:txBody>
          <a:bodyPr/>
          <a:lstStyle/>
          <a:p>
            <a:r>
              <a:rPr lang="en-GB" dirty="0">
                <a:solidFill>
                  <a:schemeClr val="tx1">
                    <a:lumMod val="75000"/>
                    <a:lumOff val="25000"/>
                  </a:schemeClr>
                </a:solidFill>
              </a:rPr>
              <a:t>outcome</a:t>
            </a:r>
          </a:p>
        </p:txBody>
      </p:sp>
      <p:sp>
        <p:nvSpPr>
          <p:cNvPr id="6" name="Content Placeholder 5">
            <a:extLst>
              <a:ext uri="{FF2B5EF4-FFF2-40B4-BE49-F238E27FC236}">
                <a16:creationId xmlns:a16="http://schemas.microsoft.com/office/drawing/2014/main" id="{C4CBE56F-D4CB-5899-15FD-62D406CFB0B4}"/>
              </a:ext>
            </a:extLst>
          </p:cNvPr>
          <p:cNvSpPr>
            <a:spLocks noGrp="1"/>
          </p:cNvSpPr>
          <p:nvPr>
            <p:ph sz="quarter" idx="4"/>
          </p:nvPr>
        </p:nvSpPr>
        <p:spPr/>
        <p:txBody>
          <a:bodyPr/>
          <a:lstStyle/>
          <a:p>
            <a:pPr>
              <a:buFont typeface="Arial"/>
              <a:buChar char="•"/>
            </a:pPr>
            <a:r>
              <a:rPr lang="en-GB" sz="1800" dirty="0">
                <a:ea typeface="+mn-lt"/>
                <a:cs typeface="+mn-lt"/>
              </a:rPr>
              <a:t>Specific statement of learner’s terminal behaviour</a:t>
            </a:r>
          </a:p>
          <a:p>
            <a:pPr>
              <a:buFont typeface="Arial"/>
              <a:buChar char="•"/>
            </a:pPr>
            <a:endParaRPr lang="en-GB" sz="1800" dirty="0">
              <a:ea typeface="+mn-lt"/>
              <a:cs typeface="+mn-lt"/>
            </a:endParaRPr>
          </a:p>
          <a:p>
            <a:pPr>
              <a:buFont typeface="Arial"/>
              <a:buChar char="•"/>
            </a:pPr>
            <a:r>
              <a:rPr lang="en-GB" sz="1800" dirty="0">
                <a:ea typeface="+mn-lt"/>
                <a:cs typeface="+mn-lt"/>
              </a:rPr>
              <a:t>Specific change to be brought about in learner</a:t>
            </a:r>
          </a:p>
          <a:p>
            <a:endParaRPr lang="en-GB" dirty="0"/>
          </a:p>
        </p:txBody>
      </p:sp>
    </p:spTree>
    <p:extLst>
      <p:ext uri="{BB962C8B-B14F-4D97-AF65-F5344CB8AC3E}">
        <p14:creationId xmlns:p14="http://schemas.microsoft.com/office/powerpoint/2010/main" val="21098569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0" end="0"/>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43240B-AEBE-1323-E5CF-D70A7D26F4BB}"/>
              </a:ext>
            </a:extLst>
          </p:cNvPr>
          <p:cNvSpPr>
            <a:spLocks noGrp="1"/>
          </p:cNvSpPr>
          <p:nvPr>
            <p:ph type="title"/>
          </p:nvPr>
        </p:nvSpPr>
        <p:spPr/>
        <p:txBody>
          <a:bodyPr/>
          <a:lstStyle/>
          <a:p>
            <a:r>
              <a:rPr lang="en-GB" dirty="0"/>
              <a:t>Learning Outcome must be SMART</a:t>
            </a:r>
          </a:p>
        </p:txBody>
      </p:sp>
      <p:sp>
        <p:nvSpPr>
          <p:cNvPr id="3" name="Content Placeholder 2">
            <a:extLst>
              <a:ext uri="{FF2B5EF4-FFF2-40B4-BE49-F238E27FC236}">
                <a16:creationId xmlns:a16="http://schemas.microsoft.com/office/drawing/2014/main" id="{4E21DB87-755D-6BC8-834F-5010905A23AD}"/>
              </a:ext>
            </a:extLst>
          </p:cNvPr>
          <p:cNvSpPr>
            <a:spLocks noGrp="1"/>
          </p:cNvSpPr>
          <p:nvPr>
            <p:ph idx="1"/>
          </p:nvPr>
        </p:nvSpPr>
        <p:spPr/>
        <p:txBody>
          <a:bodyPr/>
          <a:lstStyle/>
          <a:p>
            <a:pPr>
              <a:lnSpc>
                <a:spcPct val="80000"/>
              </a:lnSpc>
              <a:buFont typeface="Arial" panose="020B0604020202020204" pitchFamily="34" charset="0"/>
              <a:buChar char="•"/>
            </a:pPr>
            <a:r>
              <a:rPr lang="en-GB" altLang="en-US" sz="2400" b="1" dirty="0">
                <a:solidFill>
                  <a:schemeClr val="accent2"/>
                </a:solidFill>
              </a:rPr>
              <a:t>S</a:t>
            </a:r>
            <a:r>
              <a:rPr lang="en-GB" altLang="en-US" sz="2400" b="1" dirty="0"/>
              <a:t>pecific </a:t>
            </a:r>
            <a:r>
              <a:rPr lang="en-GB" altLang="en-US" sz="2400" dirty="0"/>
              <a:t>– </a:t>
            </a:r>
            <a:r>
              <a:rPr lang="en-GB" altLang="en-US" sz="2000" dirty="0"/>
              <a:t>Exactly what is intended</a:t>
            </a:r>
          </a:p>
          <a:p>
            <a:pPr>
              <a:lnSpc>
                <a:spcPct val="80000"/>
              </a:lnSpc>
              <a:buFont typeface="Arial" panose="020B0604020202020204" pitchFamily="34" charset="0"/>
              <a:buChar char="•"/>
            </a:pPr>
            <a:endParaRPr lang="en-GB" altLang="en-US" sz="1600" b="1" dirty="0"/>
          </a:p>
          <a:p>
            <a:pPr>
              <a:lnSpc>
                <a:spcPct val="80000"/>
              </a:lnSpc>
              <a:buFont typeface="Arial" panose="020B0604020202020204" pitchFamily="34" charset="0"/>
              <a:buChar char="•"/>
            </a:pPr>
            <a:r>
              <a:rPr lang="en-GB" altLang="en-US" sz="2400" b="1" dirty="0">
                <a:solidFill>
                  <a:schemeClr val="accent2"/>
                </a:solidFill>
              </a:rPr>
              <a:t>M</a:t>
            </a:r>
            <a:r>
              <a:rPr lang="en-GB" altLang="en-US" sz="2400" b="1" dirty="0"/>
              <a:t>easurable</a:t>
            </a:r>
            <a:r>
              <a:rPr lang="en-GB" altLang="en-US" sz="2400" dirty="0"/>
              <a:t> – </a:t>
            </a:r>
            <a:r>
              <a:rPr lang="en-GB" altLang="en-US" sz="2000" dirty="0"/>
              <a:t>Should be able to measure that they have actually been achieved</a:t>
            </a:r>
            <a:endParaRPr lang="en-GB" altLang="en-US" sz="2000" b="1" dirty="0"/>
          </a:p>
          <a:p>
            <a:pPr>
              <a:lnSpc>
                <a:spcPct val="80000"/>
              </a:lnSpc>
              <a:buFont typeface="Arial" panose="020B0604020202020204" pitchFamily="34" charset="0"/>
              <a:buChar char="•"/>
            </a:pPr>
            <a:endParaRPr lang="en-GB" altLang="en-US" sz="1600" b="1" dirty="0"/>
          </a:p>
          <a:p>
            <a:pPr>
              <a:lnSpc>
                <a:spcPct val="80000"/>
              </a:lnSpc>
              <a:buFont typeface="Arial" panose="020B0604020202020204" pitchFamily="34" charset="0"/>
              <a:buChar char="•"/>
            </a:pPr>
            <a:r>
              <a:rPr lang="en-GB" altLang="en-US" sz="2400" b="1" dirty="0">
                <a:solidFill>
                  <a:schemeClr val="accent2"/>
                </a:solidFill>
              </a:rPr>
              <a:t>A</a:t>
            </a:r>
            <a:r>
              <a:rPr lang="en-GB" altLang="en-US" sz="2400" b="1" dirty="0"/>
              <a:t>chievable</a:t>
            </a:r>
            <a:r>
              <a:rPr lang="en-GB" altLang="en-US" sz="2400" dirty="0"/>
              <a:t> – </a:t>
            </a:r>
            <a:r>
              <a:rPr lang="en-GB" altLang="en-US" sz="2000" dirty="0"/>
              <a:t>Given capabilities and effort required</a:t>
            </a:r>
            <a:endParaRPr lang="en-GB" altLang="en-US" sz="2000" b="1" dirty="0"/>
          </a:p>
          <a:p>
            <a:pPr>
              <a:lnSpc>
                <a:spcPct val="80000"/>
              </a:lnSpc>
              <a:buFont typeface="Arial" panose="020B0604020202020204" pitchFamily="34" charset="0"/>
              <a:buChar char="•"/>
            </a:pPr>
            <a:endParaRPr lang="en-GB" altLang="en-US" sz="1600" b="1" dirty="0"/>
          </a:p>
          <a:p>
            <a:pPr>
              <a:lnSpc>
                <a:spcPct val="80000"/>
              </a:lnSpc>
              <a:buFont typeface="Arial" panose="020B0604020202020204" pitchFamily="34" charset="0"/>
              <a:buChar char="•"/>
            </a:pPr>
            <a:r>
              <a:rPr lang="en-GB" altLang="en-US" sz="2400" b="1" dirty="0">
                <a:solidFill>
                  <a:schemeClr val="accent2"/>
                </a:solidFill>
              </a:rPr>
              <a:t>R</a:t>
            </a:r>
            <a:r>
              <a:rPr lang="en-GB" altLang="en-US" sz="2400" b="1" dirty="0"/>
              <a:t>ealistic</a:t>
            </a:r>
            <a:r>
              <a:rPr lang="en-GB" altLang="en-US" sz="2400" dirty="0"/>
              <a:t> – </a:t>
            </a:r>
            <a:r>
              <a:rPr lang="en-GB" altLang="en-US" sz="2000" dirty="0"/>
              <a:t>Capable of achievement within time and resources set</a:t>
            </a:r>
            <a:endParaRPr lang="en-GB" altLang="en-US" sz="2000" b="1" dirty="0"/>
          </a:p>
          <a:p>
            <a:pPr>
              <a:lnSpc>
                <a:spcPct val="80000"/>
              </a:lnSpc>
              <a:buFont typeface="Arial" panose="020B0604020202020204" pitchFamily="34" charset="0"/>
              <a:buChar char="•"/>
            </a:pPr>
            <a:endParaRPr lang="en-GB" altLang="en-US" sz="1600" b="1" dirty="0"/>
          </a:p>
          <a:p>
            <a:pPr>
              <a:lnSpc>
                <a:spcPct val="80000"/>
              </a:lnSpc>
              <a:buFont typeface="Arial" panose="020B0604020202020204" pitchFamily="34" charset="0"/>
              <a:buChar char="•"/>
            </a:pPr>
            <a:r>
              <a:rPr lang="en-GB" altLang="en-US" sz="2400" b="1" dirty="0">
                <a:solidFill>
                  <a:schemeClr val="accent2"/>
                </a:solidFill>
              </a:rPr>
              <a:t>T</a:t>
            </a:r>
            <a:r>
              <a:rPr lang="en-GB" altLang="en-US" sz="2400" b="1" dirty="0"/>
              <a:t>ime Bound</a:t>
            </a:r>
            <a:r>
              <a:rPr lang="en-GB" altLang="en-US" sz="2400" dirty="0"/>
              <a:t> – </a:t>
            </a:r>
            <a:r>
              <a:rPr lang="en-GB" altLang="en-US" sz="2000" dirty="0"/>
              <a:t>Set to a timetable</a:t>
            </a:r>
            <a:endParaRPr lang="en-GB" dirty="0"/>
          </a:p>
        </p:txBody>
      </p:sp>
    </p:spTree>
    <p:extLst>
      <p:ext uri="{BB962C8B-B14F-4D97-AF65-F5344CB8AC3E}">
        <p14:creationId xmlns:p14="http://schemas.microsoft.com/office/powerpoint/2010/main" val="26277287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5E4151-1FC6-9F5D-9F13-EC77F3201BD2}"/>
              </a:ext>
            </a:extLst>
          </p:cNvPr>
          <p:cNvSpPr>
            <a:spLocks noGrp="1"/>
          </p:cNvSpPr>
          <p:nvPr>
            <p:ph type="title"/>
          </p:nvPr>
        </p:nvSpPr>
        <p:spPr/>
        <p:txBody>
          <a:bodyPr/>
          <a:lstStyle/>
          <a:p>
            <a:r>
              <a:rPr lang="en-GB" dirty="0"/>
              <a:t>What to Consider</a:t>
            </a:r>
          </a:p>
        </p:txBody>
      </p:sp>
      <p:sp>
        <p:nvSpPr>
          <p:cNvPr id="3" name="Content Placeholder 2">
            <a:extLst>
              <a:ext uri="{FF2B5EF4-FFF2-40B4-BE49-F238E27FC236}">
                <a16:creationId xmlns:a16="http://schemas.microsoft.com/office/drawing/2014/main" id="{A4199D10-7813-8AEE-B3D0-4141A19934C0}"/>
              </a:ext>
            </a:extLst>
          </p:cNvPr>
          <p:cNvSpPr>
            <a:spLocks noGrp="1"/>
          </p:cNvSpPr>
          <p:nvPr>
            <p:ph idx="1"/>
          </p:nvPr>
        </p:nvSpPr>
        <p:spPr/>
        <p:txBody>
          <a:bodyPr/>
          <a:lstStyle/>
          <a:p>
            <a:pPr>
              <a:buFont typeface="Arial" panose="020B0604020202020204" pitchFamily="34" charset="0"/>
              <a:buChar char="•"/>
            </a:pPr>
            <a:r>
              <a:rPr lang="en-GB" altLang="en-US" sz="2400" dirty="0"/>
              <a:t>Think about how you will measure achievement</a:t>
            </a:r>
          </a:p>
          <a:p>
            <a:pPr>
              <a:buFont typeface="Arial" panose="020B0604020202020204" pitchFamily="34" charset="0"/>
              <a:buChar char="•"/>
            </a:pPr>
            <a:r>
              <a:rPr lang="en-GB" altLang="en-US" sz="2400" dirty="0"/>
              <a:t>Use ‘Doing’ words – i.e. make sure that the objective is clear about what will actually happen</a:t>
            </a:r>
          </a:p>
          <a:p>
            <a:pPr>
              <a:buFont typeface="Arial" panose="020B0604020202020204" pitchFamily="34" charset="0"/>
              <a:buChar char="•"/>
            </a:pPr>
            <a:r>
              <a:rPr lang="en-GB" altLang="en-US" sz="2400" dirty="0"/>
              <a:t>Ensure that you are clear about the resources available to you so that your objectives are realistic</a:t>
            </a:r>
          </a:p>
          <a:p>
            <a:pPr>
              <a:buFont typeface="Arial" panose="020B0604020202020204" pitchFamily="34" charset="0"/>
              <a:buChar char="•"/>
            </a:pPr>
            <a:r>
              <a:rPr lang="en-GB" altLang="en-US" sz="2400" dirty="0"/>
              <a:t>Find out those deadlines that apply so that you can plan effectively – be prepared to adapt to changing deadlines.</a:t>
            </a:r>
          </a:p>
          <a:p>
            <a:endParaRPr lang="en-GB" dirty="0"/>
          </a:p>
        </p:txBody>
      </p:sp>
    </p:spTree>
    <p:extLst>
      <p:ext uri="{BB962C8B-B14F-4D97-AF65-F5344CB8AC3E}">
        <p14:creationId xmlns:p14="http://schemas.microsoft.com/office/powerpoint/2010/main" val="32871256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F96D22-5670-5E94-6CD5-C4AE25569DD0}"/>
              </a:ext>
            </a:extLst>
          </p:cNvPr>
          <p:cNvSpPr>
            <a:spLocks noGrp="1"/>
          </p:cNvSpPr>
          <p:nvPr>
            <p:ph type="title"/>
          </p:nvPr>
        </p:nvSpPr>
        <p:spPr>
          <a:xfrm>
            <a:off x="856891" y="286603"/>
            <a:ext cx="10748513" cy="1450757"/>
          </a:xfrm>
        </p:spPr>
        <p:txBody>
          <a:bodyPr>
            <a:normAutofit/>
          </a:bodyPr>
          <a:lstStyle/>
          <a:p>
            <a:r>
              <a:rPr lang="en-GB" altLang="en-US" sz="4800" dirty="0"/>
              <a:t>Why do we Set Learning Outcomes?</a:t>
            </a:r>
            <a:endParaRPr lang="en-GB" dirty="0"/>
          </a:p>
        </p:txBody>
      </p:sp>
      <p:sp>
        <p:nvSpPr>
          <p:cNvPr id="3" name="Content Placeholder 2">
            <a:extLst>
              <a:ext uri="{FF2B5EF4-FFF2-40B4-BE49-F238E27FC236}">
                <a16:creationId xmlns:a16="http://schemas.microsoft.com/office/drawing/2014/main" id="{1D04C0E8-329E-914D-493F-F1CA9CB41D27}"/>
              </a:ext>
            </a:extLst>
          </p:cNvPr>
          <p:cNvSpPr>
            <a:spLocks noGrp="1"/>
          </p:cNvSpPr>
          <p:nvPr>
            <p:ph idx="1"/>
          </p:nvPr>
        </p:nvSpPr>
        <p:spPr/>
        <p:txBody>
          <a:bodyPr>
            <a:normAutofit lnSpcReduction="10000"/>
          </a:bodyPr>
          <a:lstStyle/>
          <a:p>
            <a:pPr>
              <a:buFont typeface="Arial" panose="020B0604020202020204" pitchFamily="34" charset="0"/>
              <a:buChar char="•"/>
            </a:pPr>
            <a:r>
              <a:rPr lang="en-GB" altLang="en-US" sz="2400" dirty="0"/>
              <a:t>Properly used, learning outcomes have important benefits for teachers and learners alike:</a:t>
            </a:r>
          </a:p>
          <a:p>
            <a:pPr>
              <a:buFont typeface="Arial" panose="020B0604020202020204" pitchFamily="34" charset="0"/>
              <a:buChar char="•"/>
            </a:pPr>
            <a:r>
              <a:rPr lang="en-GB" altLang="en-US" sz="2400" dirty="0"/>
              <a:t>Unless you know where you are going the chances are you will end up somewhere else</a:t>
            </a:r>
          </a:p>
          <a:p>
            <a:pPr>
              <a:buFont typeface="Arial" panose="020B0604020202020204" pitchFamily="34" charset="0"/>
              <a:buChar char="•"/>
            </a:pPr>
            <a:r>
              <a:rPr lang="en-GB" altLang="en-US" sz="2400" dirty="0"/>
              <a:t> They can help provide consistency, especially where a session is to be repeated.</a:t>
            </a:r>
          </a:p>
          <a:p>
            <a:pPr>
              <a:buFont typeface="Arial" panose="020B0604020202020204" pitchFamily="34" charset="0"/>
              <a:buChar char="•"/>
            </a:pPr>
            <a:r>
              <a:rPr lang="en-GB" altLang="en-US" sz="2400" dirty="0"/>
              <a:t>They provide direction for everyone involved</a:t>
            </a:r>
          </a:p>
          <a:p>
            <a:pPr>
              <a:buFont typeface="Arial" panose="020B0604020202020204" pitchFamily="34" charset="0"/>
              <a:buChar char="•"/>
            </a:pPr>
            <a:r>
              <a:rPr lang="en-GB" altLang="en-US" sz="2400" dirty="0"/>
              <a:t>They set and emphasise standards</a:t>
            </a:r>
          </a:p>
          <a:p>
            <a:pPr>
              <a:buFont typeface="Arial" panose="020B0604020202020204" pitchFamily="34" charset="0"/>
              <a:buChar char="•"/>
            </a:pPr>
            <a:endParaRPr lang="en-GB" altLang="en-US" sz="2800" dirty="0"/>
          </a:p>
          <a:p>
            <a:pPr lvl="1">
              <a:buClr>
                <a:schemeClr val="accent1"/>
              </a:buClr>
              <a:buFont typeface="Arial" panose="020B0604020202020204" pitchFamily="34" charset="0"/>
              <a:buChar char="•"/>
            </a:pPr>
            <a:endParaRPr lang="en-GB" altLang="en-US" sz="2800" dirty="0"/>
          </a:p>
          <a:p>
            <a:endParaRPr lang="en-GB" dirty="0"/>
          </a:p>
        </p:txBody>
      </p:sp>
    </p:spTree>
    <p:extLst>
      <p:ext uri="{BB962C8B-B14F-4D97-AF65-F5344CB8AC3E}">
        <p14:creationId xmlns:p14="http://schemas.microsoft.com/office/powerpoint/2010/main" val="26587402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F6D811A-31B2-9CBA-6BE7-7B052307DCF0}"/>
              </a:ext>
            </a:extLst>
          </p:cNvPr>
          <p:cNvSpPr>
            <a:spLocks noGrp="1"/>
          </p:cNvSpPr>
          <p:nvPr>
            <p:ph idx="1"/>
          </p:nvPr>
        </p:nvSpPr>
        <p:spPr/>
        <p:txBody>
          <a:bodyPr>
            <a:normAutofit/>
          </a:bodyPr>
          <a:lstStyle/>
          <a:p>
            <a:pPr lvl="1">
              <a:buClr>
                <a:schemeClr val="accent1"/>
              </a:buClr>
              <a:buFont typeface="Arial" panose="020B0604020202020204" pitchFamily="34" charset="0"/>
              <a:buChar char="•"/>
            </a:pPr>
            <a:r>
              <a:rPr lang="en-GB" sz="2400" dirty="0">
                <a:ea typeface="+mn-lt"/>
                <a:cs typeface="+mn-lt"/>
              </a:rPr>
              <a:t>To enable the teacher to plan his or her approach</a:t>
            </a:r>
          </a:p>
          <a:p>
            <a:pPr lvl="1">
              <a:buClr>
                <a:schemeClr val="accent1"/>
              </a:buClr>
              <a:buFont typeface="Arial" panose="020B0604020202020204" pitchFamily="34" charset="0"/>
              <a:buChar char="•"/>
            </a:pPr>
            <a:r>
              <a:rPr lang="en-GB" sz="2400" dirty="0">
                <a:ea typeface="+mn-lt"/>
                <a:cs typeface="+mn-lt"/>
              </a:rPr>
              <a:t>Learners are given an idea of what the session entails. This may help overcome any feelings of uncertainty, cynicism or hostility and provides learners with an opportunity to discuss and influence its suitability</a:t>
            </a:r>
          </a:p>
          <a:p>
            <a:pPr lvl="1">
              <a:buClr>
                <a:schemeClr val="accent1"/>
              </a:buClr>
              <a:buFont typeface="Arial" panose="020B0604020202020204" pitchFamily="34" charset="0"/>
              <a:buChar char="•"/>
            </a:pPr>
            <a:r>
              <a:rPr lang="en-GB" sz="2400" dirty="0">
                <a:ea typeface="+mn-lt"/>
                <a:cs typeface="+mn-lt"/>
              </a:rPr>
              <a:t>To ‘harden up’ the Learning</a:t>
            </a:r>
          </a:p>
          <a:p>
            <a:pPr lvl="1">
              <a:buClr>
                <a:schemeClr val="accent1"/>
              </a:buClr>
              <a:buFont typeface="Arial" panose="020B0604020202020204" pitchFamily="34" charset="0"/>
              <a:buChar char="•"/>
            </a:pPr>
            <a:r>
              <a:rPr lang="en-GB" sz="2400" dirty="0">
                <a:ea typeface="+mn-lt"/>
                <a:cs typeface="+mn-lt"/>
              </a:rPr>
              <a:t>To enable measurement of the effectiveness of the learning to take place – the evaluation process. To help demonstrate that learning provides a quantifiable return on the time, effort and resources invested.</a:t>
            </a:r>
            <a:endParaRPr lang="en-US" sz="2400" dirty="0">
              <a:ea typeface="+mn-lt"/>
              <a:cs typeface="+mn-lt"/>
            </a:endParaRPr>
          </a:p>
          <a:p>
            <a:endParaRPr lang="en-GB" dirty="0"/>
          </a:p>
        </p:txBody>
      </p:sp>
    </p:spTree>
    <p:extLst>
      <p:ext uri="{BB962C8B-B14F-4D97-AF65-F5344CB8AC3E}">
        <p14:creationId xmlns:p14="http://schemas.microsoft.com/office/powerpoint/2010/main" val="200141312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EB091C-D0BA-01E9-DC2C-9D315EDA1FD6}"/>
              </a:ext>
            </a:extLst>
          </p:cNvPr>
          <p:cNvSpPr>
            <a:spLocks noGrp="1"/>
          </p:cNvSpPr>
          <p:nvPr>
            <p:ph type="title"/>
          </p:nvPr>
        </p:nvSpPr>
        <p:spPr/>
        <p:txBody>
          <a:bodyPr/>
          <a:lstStyle/>
          <a:p>
            <a:r>
              <a:rPr lang="en-GB" dirty="0"/>
              <a:t>Activity </a:t>
            </a:r>
          </a:p>
        </p:txBody>
      </p:sp>
      <p:sp>
        <p:nvSpPr>
          <p:cNvPr id="3" name="Content Placeholder 2">
            <a:extLst>
              <a:ext uri="{FF2B5EF4-FFF2-40B4-BE49-F238E27FC236}">
                <a16:creationId xmlns:a16="http://schemas.microsoft.com/office/drawing/2014/main" id="{F601E920-3DD4-BF6D-3183-C2A955B3DCF8}"/>
              </a:ext>
            </a:extLst>
          </p:cNvPr>
          <p:cNvSpPr>
            <a:spLocks noGrp="1"/>
          </p:cNvSpPr>
          <p:nvPr>
            <p:ph idx="1"/>
          </p:nvPr>
        </p:nvSpPr>
        <p:spPr/>
        <p:txBody>
          <a:bodyPr>
            <a:normAutofit/>
          </a:bodyPr>
          <a:lstStyle/>
          <a:p>
            <a:pPr>
              <a:buFont typeface="Arial" panose="020B0604020202020204" pitchFamily="34" charset="0"/>
              <a:buChar char="•"/>
            </a:pPr>
            <a:r>
              <a:rPr lang="en-GB" altLang="en-US" sz="2400" dirty="0"/>
              <a:t>Rewrite the following statements using the correct ‘action’ words. </a:t>
            </a:r>
          </a:p>
          <a:p>
            <a:pPr>
              <a:buFont typeface="Arial" panose="020B0604020202020204" pitchFamily="34" charset="0"/>
              <a:buChar char="•"/>
            </a:pPr>
            <a:r>
              <a:rPr lang="en-GB" altLang="en-US" sz="2400" dirty="0"/>
              <a:t>You may find that several learning targets can be written from each statement</a:t>
            </a:r>
            <a:endParaRPr lang="en-GB" sz="2400" dirty="0"/>
          </a:p>
        </p:txBody>
      </p:sp>
    </p:spTree>
    <p:extLst>
      <p:ext uri="{BB962C8B-B14F-4D97-AF65-F5344CB8AC3E}">
        <p14:creationId xmlns:p14="http://schemas.microsoft.com/office/powerpoint/2010/main" val="269879878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C3DB968-E8C8-F780-DBB5-F9B78A17A377}"/>
              </a:ext>
            </a:extLst>
          </p:cNvPr>
          <p:cNvSpPr>
            <a:spLocks noGrp="1"/>
          </p:cNvSpPr>
          <p:nvPr>
            <p:ph idx="1"/>
          </p:nvPr>
        </p:nvSpPr>
        <p:spPr>
          <a:xfrm>
            <a:off x="1097280" y="1897811"/>
            <a:ext cx="10058400" cy="4485736"/>
          </a:xfrm>
        </p:spPr>
        <p:txBody>
          <a:bodyPr>
            <a:normAutofit fontScale="85000" lnSpcReduction="20000"/>
          </a:bodyPr>
          <a:lstStyle/>
          <a:p>
            <a:pPr marL="609600" indent="-609600">
              <a:buFont typeface="Wingdings" panose="05000000000000000000" pitchFamily="2" charset="2"/>
              <a:buAutoNum type="arabicPeriod"/>
            </a:pPr>
            <a:r>
              <a:rPr lang="en-GB" altLang="en-US" sz="2200" dirty="0"/>
              <a:t>You must </a:t>
            </a:r>
            <a:r>
              <a:rPr lang="en-GB" altLang="en-US" sz="2200" u="sng" dirty="0"/>
              <a:t>know</a:t>
            </a:r>
            <a:r>
              <a:rPr lang="en-GB" altLang="en-US" sz="2200" dirty="0"/>
              <a:t> the method of producing holes using a drilling machine</a:t>
            </a:r>
            <a:endParaRPr lang="en-GB" altLang="en-US" sz="2200" dirty="0">
              <a:cs typeface="Calibri"/>
            </a:endParaRPr>
          </a:p>
          <a:p>
            <a:pPr marL="609600" indent="-609600">
              <a:buFont typeface="Wingdings" panose="05000000000000000000" pitchFamily="2" charset="2"/>
              <a:buAutoNum type="arabicPeriod"/>
            </a:pPr>
            <a:r>
              <a:rPr lang="en-GB" altLang="en-US" sz="2200" dirty="0"/>
              <a:t>You must </a:t>
            </a:r>
            <a:r>
              <a:rPr lang="en-GB" altLang="en-US" sz="2200" u="sng" dirty="0"/>
              <a:t>be familiar</a:t>
            </a:r>
            <a:r>
              <a:rPr lang="en-GB" altLang="en-US" sz="2200" dirty="0"/>
              <a:t> with measuring lengths</a:t>
            </a:r>
            <a:endParaRPr lang="en-GB" altLang="en-US" sz="2200" dirty="0">
              <a:cs typeface="Calibri"/>
            </a:endParaRPr>
          </a:p>
          <a:p>
            <a:pPr marL="609600" indent="-609600">
              <a:buFont typeface="Wingdings" panose="05000000000000000000" pitchFamily="2" charset="2"/>
              <a:buAutoNum type="arabicPeriod"/>
            </a:pPr>
            <a:r>
              <a:rPr lang="en-GB" altLang="en-US" sz="2200" dirty="0"/>
              <a:t>You must </a:t>
            </a:r>
            <a:r>
              <a:rPr lang="en-GB" altLang="en-US" sz="2200" u="sng" dirty="0"/>
              <a:t>know</a:t>
            </a:r>
            <a:r>
              <a:rPr lang="en-GB" altLang="en-US" sz="2200" dirty="0"/>
              <a:t> how to build a small wall</a:t>
            </a:r>
            <a:endParaRPr lang="en-GB" altLang="en-US" sz="2200" dirty="0">
              <a:cs typeface="Calibri"/>
            </a:endParaRPr>
          </a:p>
          <a:p>
            <a:pPr marL="609600" indent="-609600">
              <a:buFont typeface="Wingdings" panose="05000000000000000000" pitchFamily="2" charset="2"/>
              <a:buAutoNum type="arabicPeriod"/>
            </a:pPr>
            <a:r>
              <a:rPr lang="en-GB" altLang="en-US" sz="2200" dirty="0"/>
              <a:t>You must </a:t>
            </a:r>
            <a:r>
              <a:rPr lang="en-GB" altLang="en-US" sz="2200" u="sng" dirty="0"/>
              <a:t>understand</a:t>
            </a:r>
            <a:r>
              <a:rPr lang="en-GB" altLang="en-US" sz="2200" dirty="0"/>
              <a:t> how to bend a pipe</a:t>
            </a:r>
            <a:endParaRPr lang="en-GB" altLang="en-US" sz="2200" dirty="0">
              <a:cs typeface="Calibri"/>
            </a:endParaRPr>
          </a:p>
          <a:p>
            <a:pPr marL="609600" indent="-609600">
              <a:buFont typeface="Wingdings" panose="05000000000000000000" pitchFamily="2" charset="2"/>
              <a:buAutoNum type="arabicPeriod"/>
            </a:pPr>
            <a:r>
              <a:rPr lang="en-GB" altLang="en-US" sz="2200" dirty="0"/>
              <a:t>You must </a:t>
            </a:r>
            <a:r>
              <a:rPr lang="en-GB" altLang="en-US" sz="2200" u="sng" dirty="0"/>
              <a:t>understand</a:t>
            </a:r>
            <a:r>
              <a:rPr lang="en-GB" altLang="en-US" sz="2200" dirty="0"/>
              <a:t> how a purchase is made</a:t>
            </a:r>
            <a:endParaRPr lang="en-GB" altLang="en-US" sz="2200" dirty="0">
              <a:cs typeface="Calibri"/>
            </a:endParaRPr>
          </a:p>
          <a:p>
            <a:pPr marL="609600" indent="-609600">
              <a:buFont typeface="Wingdings" panose="05000000000000000000" pitchFamily="2" charset="2"/>
              <a:buAutoNum type="arabicPeriod"/>
            </a:pPr>
            <a:r>
              <a:rPr lang="en-GB" altLang="en-US" sz="2200" dirty="0"/>
              <a:t>You must </a:t>
            </a:r>
            <a:r>
              <a:rPr lang="en-GB" altLang="en-US" sz="2200" u="sng" dirty="0"/>
              <a:t>know</a:t>
            </a:r>
            <a:r>
              <a:rPr lang="en-GB" altLang="en-US" sz="2200" dirty="0"/>
              <a:t> how to type</a:t>
            </a:r>
          </a:p>
          <a:p>
            <a:pPr marL="609600" indent="-609600">
              <a:buFont typeface="Wingdings" panose="05000000000000000000" pitchFamily="2" charset="2"/>
              <a:buAutoNum type="arabicPeriod"/>
            </a:pPr>
            <a:r>
              <a:rPr lang="en-GB" altLang="en-US" sz="2200" dirty="0"/>
              <a:t>You must </a:t>
            </a:r>
            <a:r>
              <a:rPr lang="en-GB" altLang="en-US" sz="2200" u="sng" dirty="0"/>
              <a:t>appreciate</a:t>
            </a:r>
            <a:r>
              <a:rPr lang="en-GB" altLang="en-US" sz="2200" dirty="0"/>
              <a:t> the use of the telephone</a:t>
            </a:r>
          </a:p>
          <a:p>
            <a:pPr marL="609600" indent="-609600">
              <a:buFont typeface="Wingdings" panose="05000000000000000000" pitchFamily="2" charset="2"/>
              <a:buAutoNum type="arabicPeriod"/>
            </a:pPr>
            <a:r>
              <a:rPr lang="en-GB" altLang="en-US" sz="2200" dirty="0"/>
              <a:t>You must have a </a:t>
            </a:r>
            <a:r>
              <a:rPr lang="en-GB" altLang="en-US" sz="2200" u="sng" dirty="0"/>
              <a:t>working knowledge</a:t>
            </a:r>
            <a:r>
              <a:rPr lang="en-GB" altLang="en-US" sz="2200" dirty="0"/>
              <a:t> of a knitting machine</a:t>
            </a:r>
          </a:p>
          <a:p>
            <a:pPr marL="609600" indent="-609600">
              <a:buFont typeface="Wingdings" panose="05000000000000000000" pitchFamily="2" charset="2"/>
              <a:buAutoNum type="arabicPeriod"/>
            </a:pPr>
            <a:r>
              <a:rPr lang="en-GB" altLang="en-US" sz="2200" dirty="0"/>
              <a:t>You must </a:t>
            </a:r>
            <a:r>
              <a:rPr lang="en-GB" altLang="en-US" sz="2200" u="sng" dirty="0"/>
              <a:t>be familiar with</a:t>
            </a:r>
            <a:r>
              <a:rPr lang="en-GB" altLang="en-US" sz="2200" dirty="0"/>
              <a:t> a given piece of literature</a:t>
            </a:r>
          </a:p>
          <a:p>
            <a:pPr marL="609600" indent="-609600">
              <a:buFont typeface="Wingdings" panose="05000000000000000000" pitchFamily="2" charset="2"/>
              <a:buAutoNum type="arabicPeriod"/>
            </a:pPr>
            <a:r>
              <a:rPr lang="en-GB" altLang="en-US" sz="2200" dirty="0"/>
              <a:t>You must </a:t>
            </a:r>
            <a:r>
              <a:rPr lang="en-GB" altLang="en-US" sz="2200" u="sng" dirty="0"/>
              <a:t>be aware of</a:t>
            </a:r>
            <a:r>
              <a:rPr lang="en-GB" altLang="en-US" sz="2200" dirty="0"/>
              <a:t> the meaning of a newspaper article</a:t>
            </a:r>
            <a:endParaRPr lang="en-GB" altLang="en-US" sz="2200" dirty="0">
              <a:cs typeface="Calibri"/>
            </a:endParaRPr>
          </a:p>
          <a:p>
            <a:endParaRPr lang="en-GB" dirty="0"/>
          </a:p>
        </p:txBody>
      </p:sp>
    </p:spTree>
    <p:extLst>
      <p:ext uri="{BB962C8B-B14F-4D97-AF65-F5344CB8AC3E}">
        <p14:creationId xmlns:p14="http://schemas.microsoft.com/office/powerpoint/2010/main" val="90404233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6000"/>
                <a:shade val="99000"/>
                <a:satMod val="140000"/>
              </a:schemeClr>
            </a:gs>
            <a:gs pos="65000">
              <a:schemeClr val="bg1">
                <a:tint val="100000"/>
                <a:shade val="80000"/>
                <a:satMod val="130000"/>
              </a:schemeClr>
            </a:gs>
            <a:gs pos="100000">
              <a:schemeClr val="bg1">
                <a:tint val="100000"/>
                <a:shade val="48000"/>
                <a:satMod val="120000"/>
              </a:schemeClr>
            </a:gs>
          </a:gsLst>
          <a:lin ang="16200000" scaled="0"/>
        </a:gradFill>
        <a:effectLst/>
      </p:bgPr>
    </p:bg>
    <p:spTree>
      <p:nvGrpSpPr>
        <p:cNvPr id="1" name=""/>
        <p:cNvGrpSpPr/>
        <p:nvPr/>
      </p:nvGrpSpPr>
      <p:grpSpPr>
        <a:xfrm>
          <a:off x="0" y="0"/>
          <a:ext cx="0" cy="0"/>
          <a:chOff x="0" y="0"/>
          <a:chExt cx="0" cy="0"/>
        </a:xfrm>
      </p:grpSpPr>
      <p:sp useBgFill="1">
        <p:nvSpPr>
          <p:cNvPr id="10265" name="Rectangle 10250">
            <a:extLst>
              <a:ext uri="{FF2B5EF4-FFF2-40B4-BE49-F238E27FC236}">
                <a16:creationId xmlns:a16="http://schemas.microsoft.com/office/drawing/2014/main" id="{2C7211D9-E545-4D00-9874-641EC7C7BD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67" name="Rectangle 10252">
            <a:extLst>
              <a:ext uri="{FF2B5EF4-FFF2-40B4-BE49-F238E27FC236}">
                <a16:creationId xmlns:a16="http://schemas.microsoft.com/office/drawing/2014/main" id="{5DBBC34A-8C43-4368-951E-A04EB7C00E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chemeClr val="bg1"/>
          </a:solidFill>
          <a:ln w="22225">
            <a:solidFill>
              <a:srgbClr val="F6A71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46" name="Picture 6" descr="See the source image">
            <a:extLst>
              <a:ext uri="{FF2B5EF4-FFF2-40B4-BE49-F238E27FC236}">
                <a16:creationId xmlns:a16="http://schemas.microsoft.com/office/drawing/2014/main" id="{808647B1-B1BB-0D76-EC77-0F4674676968}"/>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363606" y="573314"/>
            <a:ext cx="7439961" cy="56915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7392226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80D45C-6F48-087F-4CCA-2781F8F57717}"/>
              </a:ext>
            </a:extLst>
          </p:cNvPr>
          <p:cNvSpPr>
            <a:spLocks noGrp="1"/>
          </p:cNvSpPr>
          <p:nvPr>
            <p:ph type="title"/>
          </p:nvPr>
        </p:nvSpPr>
        <p:spPr/>
        <p:txBody>
          <a:bodyPr/>
          <a:lstStyle/>
          <a:p>
            <a:r>
              <a:rPr lang="en-GB" dirty="0"/>
              <a:t>Writing Behavioural Learning Outcomes</a:t>
            </a:r>
          </a:p>
        </p:txBody>
      </p:sp>
      <p:graphicFrame>
        <p:nvGraphicFramePr>
          <p:cNvPr id="4" name="Rectangle 3">
            <a:extLst>
              <a:ext uri="{FF2B5EF4-FFF2-40B4-BE49-F238E27FC236}">
                <a16:creationId xmlns:a16="http://schemas.microsoft.com/office/drawing/2014/main" id="{9AFFC7B3-F123-7961-19A5-0D379B475A24}"/>
              </a:ext>
            </a:extLst>
          </p:cNvPr>
          <p:cNvGraphicFramePr>
            <a:graphicFrameLocks noGrp="1"/>
          </p:cNvGraphicFramePr>
          <p:nvPr>
            <p:ph idx="1"/>
            <p:extLst>
              <p:ext uri="{D42A27DB-BD31-4B8C-83A1-F6EECF244321}">
                <p14:modId xmlns:p14="http://schemas.microsoft.com/office/powerpoint/2010/main" val="2633187617"/>
              </p:ext>
            </p:extLst>
          </p:nvPr>
        </p:nvGraphicFramePr>
        <p:xfrm>
          <a:off x="1096963" y="2108200"/>
          <a:ext cx="10058400" cy="37607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7">
            <a:extLst>
              <a:ext uri="{FF2B5EF4-FFF2-40B4-BE49-F238E27FC236}">
                <a16:creationId xmlns:a16="http://schemas.microsoft.com/office/drawing/2014/main" id="{1BEF6ED4-89E5-7EA5-CE5A-F3EC014812B2}"/>
              </a:ext>
            </a:extLst>
          </p:cNvPr>
          <p:cNvSpPr txBox="1">
            <a:spLocks noChangeArrowheads="1"/>
          </p:cNvSpPr>
          <p:nvPr/>
        </p:nvSpPr>
        <p:spPr bwMode="auto">
          <a:xfrm>
            <a:off x="2004632" y="5679628"/>
            <a:ext cx="1347788"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algn="ctr" eaLnBrk="1" hangingPunct="1">
              <a:spcBef>
                <a:spcPct val="0"/>
              </a:spcBef>
              <a:buClrTx/>
              <a:buSzTx/>
              <a:buFontTx/>
              <a:buNone/>
            </a:pPr>
            <a:r>
              <a:rPr lang="en-GB" altLang="en-US" sz="2800" b="1" dirty="0"/>
              <a:t>SOFT</a:t>
            </a:r>
          </a:p>
        </p:txBody>
      </p:sp>
      <p:sp>
        <p:nvSpPr>
          <p:cNvPr id="6" name="TextBox 8">
            <a:extLst>
              <a:ext uri="{FF2B5EF4-FFF2-40B4-BE49-F238E27FC236}">
                <a16:creationId xmlns:a16="http://schemas.microsoft.com/office/drawing/2014/main" id="{80F14E51-9ABE-7129-4AC6-9923E88F9127}"/>
              </a:ext>
            </a:extLst>
          </p:cNvPr>
          <p:cNvSpPr txBox="1">
            <a:spLocks noChangeArrowheads="1"/>
          </p:cNvSpPr>
          <p:nvPr/>
        </p:nvSpPr>
        <p:spPr bwMode="auto">
          <a:xfrm>
            <a:off x="8972930" y="5679628"/>
            <a:ext cx="1214438"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bg2"/>
              </a:buClr>
              <a:buSzPct val="75000"/>
              <a:buFont typeface="Wingdings" panose="05000000000000000000" pitchFamily="2" charset="2"/>
              <a:buChar char="n"/>
              <a:defRPr sz="3200">
                <a:solidFill>
                  <a:schemeClr val="tx1"/>
                </a:solidFill>
                <a:latin typeface="Arial" panose="020B0604020202020204" pitchFamily="34" charset="0"/>
              </a:defRPr>
            </a:lvl1pPr>
            <a:lvl2pPr marL="742950" indent="-285750">
              <a:spcBef>
                <a:spcPct val="20000"/>
              </a:spcBef>
              <a:buClr>
                <a:schemeClr val="accent2"/>
              </a:buClr>
              <a:buSzPct val="80000"/>
              <a:buFont typeface="Wingdings" panose="05000000000000000000" pitchFamily="2" charset="2"/>
              <a:buChar char="¨"/>
              <a:defRPr sz="2800">
                <a:solidFill>
                  <a:schemeClr val="tx1"/>
                </a:solidFill>
                <a:latin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n"/>
              <a:defRPr sz="24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
              <a:defRPr sz="2000">
                <a:solidFill>
                  <a:schemeClr val="tx1"/>
                </a:solidFill>
                <a:latin typeface="Arial" panose="020B0604020202020204" pitchFamily="34" charset="0"/>
              </a:defRPr>
            </a:lvl4pPr>
            <a:lvl5pPr marL="2057400" indent="-228600">
              <a:spcBef>
                <a:spcPct val="20000"/>
              </a:spcBef>
              <a:buClr>
                <a:schemeClr val="bg2"/>
              </a:buClr>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bg2"/>
              </a:buClr>
              <a:buFont typeface="Wingdings" panose="05000000000000000000" pitchFamily="2" charset="2"/>
              <a:buChar char="§"/>
              <a:defRPr sz="2000">
                <a:solidFill>
                  <a:schemeClr val="tx1"/>
                </a:solidFill>
                <a:latin typeface="Arial" panose="020B0604020202020204" pitchFamily="34" charset="0"/>
              </a:defRPr>
            </a:lvl9pPr>
          </a:lstStyle>
          <a:p>
            <a:pPr algn="ctr" eaLnBrk="1" hangingPunct="1">
              <a:spcBef>
                <a:spcPct val="0"/>
              </a:spcBef>
              <a:buClrTx/>
              <a:buSzTx/>
              <a:buFontTx/>
              <a:buNone/>
            </a:pPr>
            <a:r>
              <a:rPr lang="en-GB" altLang="en-US" sz="2800" b="1" dirty="0"/>
              <a:t>HARD</a:t>
            </a:r>
          </a:p>
        </p:txBody>
      </p:sp>
      <p:sp>
        <p:nvSpPr>
          <p:cNvPr id="7" name="Left-Right Arrow 11">
            <a:extLst>
              <a:ext uri="{FF2B5EF4-FFF2-40B4-BE49-F238E27FC236}">
                <a16:creationId xmlns:a16="http://schemas.microsoft.com/office/drawing/2014/main" id="{3B5C57E3-9955-9445-F86B-15B230DEA0BC}"/>
              </a:ext>
            </a:extLst>
          </p:cNvPr>
          <p:cNvSpPr/>
          <p:nvPr/>
        </p:nvSpPr>
        <p:spPr>
          <a:xfrm flipV="1">
            <a:off x="3743531" y="5728098"/>
            <a:ext cx="5072063" cy="426937"/>
          </a:xfrm>
          <a:prstGeom prst="lef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sz="3200" dirty="0"/>
          </a:p>
        </p:txBody>
      </p:sp>
    </p:spTree>
    <p:extLst>
      <p:ext uri="{BB962C8B-B14F-4D97-AF65-F5344CB8AC3E}">
        <p14:creationId xmlns:p14="http://schemas.microsoft.com/office/powerpoint/2010/main" val="56747470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DB7EF3-0A08-08B2-4939-83105C6E0334}"/>
              </a:ext>
            </a:extLst>
          </p:cNvPr>
          <p:cNvSpPr>
            <a:spLocks noGrp="1"/>
          </p:cNvSpPr>
          <p:nvPr>
            <p:ph type="title"/>
          </p:nvPr>
        </p:nvSpPr>
        <p:spPr/>
        <p:txBody>
          <a:bodyPr/>
          <a:lstStyle/>
          <a:p>
            <a:r>
              <a:rPr lang="en-GB" dirty="0"/>
              <a:t>Behavioural Outcomes</a:t>
            </a:r>
          </a:p>
        </p:txBody>
      </p:sp>
      <p:sp>
        <p:nvSpPr>
          <p:cNvPr id="3" name="Content Placeholder 2">
            <a:extLst>
              <a:ext uri="{FF2B5EF4-FFF2-40B4-BE49-F238E27FC236}">
                <a16:creationId xmlns:a16="http://schemas.microsoft.com/office/drawing/2014/main" id="{9F90CEC3-43C6-846E-0F03-521E862F143C}"/>
              </a:ext>
            </a:extLst>
          </p:cNvPr>
          <p:cNvSpPr>
            <a:spLocks noGrp="1"/>
          </p:cNvSpPr>
          <p:nvPr>
            <p:ph idx="1"/>
          </p:nvPr>
        </p:nvSpPr>
        <p:spPr/>
        <p:txBody>
          <a:bodyPr/>
          <a:lstStyle/>
          <a:p>
            <a:pPr marL="0" indent="0">
              <a:lnSpc>
                <a:spcPct val="80000"/>
              </a:lnSpc>
              <a:buNone/>
            </a:pPr>
            <a:r>
              <a:rPr lang="en-GB" altLang="en-US" sz="2400" dirty="0"/>
              <a:t>Outcomes should be written so that they specify the following:</a:t>
            </a:r>
            <a:endParaRPr lang="en-US" sz="2400" dirty="0">
              <a:cs typeface="Calibri"/>
            </a:endParaRPr>
          </a:p>
          <a:p>
            <a:pPr>
              <a:lnSpc>
                <a:spcPct val="80000"/>
              </a:lnSpc>
              <a:buFont typeface="Arial" panose="020B0604020202020204" pitchFamily="34" charset="0"/>
              <a:buChar char="•"/>
            </a:pPr>
            <a:endParaRPr lang="en-GB" altLang="en-US" sz="2400" dirty="0">
              <a:cs typeface="Calibri"/>
            </a:endParaRPr>
          </a:p>
          <a:p>
            <a:pPr>
              <a:lnSpc>
                <a:spcPct val="80000"/>
              </a:lnSpc>
              <a:buFont typeface="Arial" panose="020B0604020202020204" pitchFamily="34" charset="0"/>
              <a:buChar char="•"/>
            </a:pPr>
            <a:r>
              <a:rPr lang="en-GB" altLang="en-US" sz="2400" dirty="0"/>
              <a:t>Performance: what the learner is expected to do</a:t>
            </a:r>
            <a:endParaRPr lang="en-GB" altLang="en-US" sz="2400" dirty="0">
              <a:cs typeface="Calibri"/>
            </a:endParaRPr>
          </a:p>
          <a:p>
            <a:pPr>
              <a:lnSpc>
                <a:spcPct val="80000"/>
              </a:lnSpc>
              <a:buFont typeface="Arial" panose="020B0604020202020204" pitchFamily="34" charset="0"/>
              <a:buChar char="•"/>
            </a:pPr>
            <a:endParaRPr lang="en-GB" altLang="en-US" sz="2400" dirty="0">
              <a:cs typeface="Calibri"/>
            </a:endParaRPr>
          </a:p>
          <a:p>
            <a:pPr>
              <a:lnSpc>
                <a:spcPct val="80000"/>
              </a:lnSpc>
              <a:buFont typeface="Arial" panose="020B0604020202020204" pitchFamily="34" charset="0"/>
              <a:buChar char="•"/>
            </a:pPr>
            <a:r>
              <a:rPr lang="en-GB" altLang="en-US" sz="2400" dirty="0"/>
              <a:t>Conditions: the important conditions under which the performance is to occur</a:t>
            </a:r>
            <a:endParaRPr lang="en-GB" altLang="en-US" sz="2400" dirty="0">
              <a:cs typeface="Calibri"/>
            </a:endParaRPr>
          </a:p>
          <a:p>
            <a:pPr>
              <a:lnSpc>
                <a:spcPct val="80000"/>
              </a:lnSpc>
              <a:buFont typeface="Arial" panose="020B0604020202020204" pitchFamily="34" charset="0"/>
              <a:buChar char="•"/>
            </a:pPr>
            <a:endParaRPr lang="en-GB" altLang="en-US" sz="2400" dirty="0">
              <a:cs typeface="Calibri"/>
            </a:endParaRPr>
          </a:p>
          <a:p>
            <a:pPr>
              <a:lnSpc>
                <a:spcPct val="80000"/>
              </a:lnSpc>
              <a:buFont typeface="Arial" panose="020B0604020202020204" pitchFamily="34" charset="0"/>
              <a:buChar char="•"/>
            </a:pPr>
            <a:r>
              <a:rPr lang="en-GB" altLang="en-US" sz="2400" dirty="0"/>
              <a:t>Standards: the minimum criteria that the learner must meet in order for his or her performance to be acceptable.</a:t>
            </a:r>
          </a:p>
          <a:p>
            <a:endParaRPr lang="en-GB" dirty="0"/>
          </a:p>
        </p:txBody>
      </p:sp>
    </p:spTree>
    <p:extLst>
      <p:ext uri="{BB962C8B-B14F-4D97-AF65-F5344CB8AC3E}">
        <p14:creationId xmlns:p14="http://schemas.microsoft.com/office/powerpoint/2010/main" val="2581241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4" end="4"/>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1F935-4A5B-FEC5-B09A-53400B16638A}"/>
              </a:ext>
            </a:extLst>
          </p:cNvPr>
          <p:cNvSpPr>
            <a:spLocks noGrp="1"/>
          </p:cNvSpPr>
          <p:nvPr>
            <p:ph type="title"/>
          </p:nvPr>
        </p:nvSpPr>
        <p:spPr/>
        <p:txBody>
          <a:bodyPr/>
          <a:lstStyle/>
          <a:p>
            <a:r>
              <a:rPr lang="en-GB" altLang="en-US" dirty="0"/>
              <a:t>Lesson Plan Structure</a:t>
            </a:r>
            <a:endParaRPr lang="en-GB" dirty="0"/>
          </a:p>
        </p:txBody>
      </p:sp>
      <p:sp>
        <p:nvSpPr>
          <p:cNvPr id="3" name="Content Placeholder 2">
            <a:extLst>
              <a:ext uri="{FF2B5EF4-FFF2-40B4-BE49-F238E27FC236}">
                <a16:creationId xmlns:a16="http://schemas.microsoft.com/office/drawing/2014/main" id="{881F2CCB-AC83-5595-8534-360FC21F61CD}"/>
              </a:ext>
            </a:extLst>
          </p:cNvPr>
          <p:cNvSpPr>
            <a:spLocks noGrp="1"/>
          </p:cNvSpPr>
          <p:nvPr>
            <p:ph idx="1"/>
          </p:nvPr>
        </p:nvSpPr>
        <p:spPr>
          <a:xfrm>
            <a:off x="1097280" y="2108201"/>
            <a:ext cx="10058400" cy="4269595"/>
          </a:xfrm>
        </p:spPr>
        <p:txBody>
          <a:bodyPr>
            <a:normAutofit fontScale="92500" lnSpcReduction="10000"/>
          </a:bodyPr>
          <a:lstStyle/>
          <a:p>
            <a:pPr marL="0" indent="0">
              <a:buNone/>
            </a:pPr>
            <a:r>
              <a:rPr lang="en-GB" altLang="en-US" sz="2400" dirty="0"/>
              <a:t>What do you think a Lesson Plan should contain?</a:t>
            </a:r>
          </a:p>
          <a:p>
            <a:pPr marL="0" indent="0">
              <a:buNone/>
            </a:pPr>
            <a:endParaRPr lang="en-GB" altLang="en-US" sz="2400" dirty="0"/>
          </a:p>
          <a:p>
            <a:pPr marL="0" indent="0">
              <a:buNone/>
            </a:pPr>
            <a:r>
              <a:rPr lang="en-GB" altLang="en-US" sz="2400" b="1" dirty="0"/>
              <a:t>Initial information</a:t>
            </a:r>
          </a:p>
          <a:p>
            <a:pPr>
              <a:buFont typeface="Arial" panose="020B0604020202020204" pitchFamily="34" charset="0"/>
              <a:buChar char="•"/>
            </a:pPr>
            <a:r>
              <a:rPr lang="en-GB" altLang="en-US" sz="2400" dirty="0"/>
              <a:t>Title of the lesson</a:t>
            </a:r>
          </a:p>
          <a:p>
            <a:pPr>
              <a:buFont typeface="Arial" panose="020B0604020202020204" pitchFamily="34" charset="0"/>
              <a:buChar char="•"/>
            </a:pPr>
            <a:r>
              <a:rPr lang="en-GB" altLang="en-US" sz="2400" dirty="0"/>
              <a:t>Details of the class</a:t>
            </a:r>
          </a:p>
          <a:p>
            <a:pPr>
              <a:buFont typeface="Arial" panose="020B0604020202020204" pitchFamily="34" charset="0"/>
              <a:buChar char="•"/>
            </a:pPr>
            <a:r>
              <a:rPr lang="en-GB" altLang="en-US" sz="2400" dirty="0"/>
              <a:t>Time of the lesson</a:t>
            </a:r>
          </a:p>
          <a:p>
            <a:pPr>
              <a:buFont typeface="Arial" panose="020B0604020202020204" pitchFamily="34" charset="0"/>
              <a:buChar char="•"/>
            </a:pPr>
            <a:r>
              <a:rPr lang="en-GB" altLang="en-US" sz="2400" dirty="0"/>
              <a:t>Expected entry behaviour</a:t>
            </a:r>
          </a:p>
          <a:p>
            <a:pPr>
              <a:buFont typeface="Arial" panose="020B0604020202020204" pitchFamily="34" charset="0"/>
              <a:buChar char="•"/>
            </a:pPr>
            <a:r>
              <a:rPr lang="en-GB" altLang="en-US" sz="2400" dirty="0"/>
              <a:t>Aims/Outcomes of the lesson.</a:t>
            </a:r>
            <a:endParaRPr lang="en-GB" altLang="en-US" sz="2400" dirty="0">
              <a:cs typeface="Calibri"/>
            </a:endParaRPr>
          </a:p>
          <a:p>
            <a:endParaRPr lang="en-GB" dirty="0"/>
          </a:p>
        </p:txBody>
      </p:sp>
    </p:spTree>
    <p:extLst>
      <p:ext uri="{BB962C8B-B14F-4D97-AF65-F5344CB8AC3E}">
        <p14:creationId xmlns:p14="http://schemas.microsoft.com/office/powerpoint/2010/main" val="26807613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3" end="3"/>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5" end="5"/>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1">
            <a:extLst>
              <a:ext uri="{FF2B5EF4-FFF2-40B4-BE49-F238E27FC236}">
                <a16:creationId xmlns:a16="http://schemas.microsoft.com/office/drawing/2014/main" id="{1A6A80BB-6EB6-76F1-89AD-94B93D404561}"/>
              </a:ext>
            </a:extLst>
          </p:cNvPr>
          <p:cNvSpPr txBox="1">
            <a:spLocks noChangeArrowheads="1"/>
          </p:cNvSpPr>
          <p:nvPr/>
        </p:nvSpPr>
        <p:spPr>
          <a:xfrm>
            <a:off x="846365" y="815976"/>
            <a:ext cx="2808288" cy="5330825"/>
          </a:xfrm>
          <a:prstGeom prst="rect">
            <a:avLst/>
          </a:prstGeom>
        </p:spPr>
        <p:txBody>
          <a:bodyPr vert="horz" lIns="91440" tIns="45720" rIns="91440" bIns="45720" rtlCol="0" anchor="t">
            <a:normAutofit/>
          </a:bodyPr>
          <a:lst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a:buFont typeface="Wingdings" panose="05000000000000000000" pitchFamily="2" charset="2"/>
              <a:buNone/>
            </a:pPr>
            <a:r>
              <a:rPr lang="en-GB" altLang="en-US" sz="2600" b="1"/>
              <a:t>Title</a:t>
            </a:r>
          </a:p>
          <a:p>
            <a:pPr>
              <a:buFont typeface="Wingdings" panose="05000000000000000000" pitchFamily="2" charset="2"/>
              <a:buNone/>
            </a:pPr>
            <a:endParaRPr lang="en-GB" altLang="en-US" sz="2600" b="1"/>
          </a:p>
          <a:p>
            <a:pPr>
              <a:buFont typeface="Wingdings" panose="05000000000000000000" pitchFamily="2" charset="2"/>
              <a:buNone/>
            </a:pPr>
            <a:r>
              <a:rPr lang="en-GB" altLang="en-US" sz="2600" b="1"/>
              <a:t>Day/Time:</a:t>
            </a:r>
            <a:endParaRPr lang="en-GB" altLang="en-US" sz="2600" b="1">
              <a:cs typeface="Calibri"/>
            </a:endParaRPr>
          </a:p>
          <a:p>
            <a:pPr>
              <a:buFont typeface="Wingdings" panose="05000000000000000000" pitchFamily="2" charset="2"/>
              <a:buNone/>
            </a:pPr>
            <a:endParaRPr lang="en-GB" altLang="en-US" sz="2600" b="1"/>
          </a:p>
          <a:p>
            <a:pPr>
              <a:buFont typeface="Wingdings" panose="05000000000000000000" pitchFamily="2" charset="2"/>
              <a:buNone/>
            </a:pPr>
            <a:r>
              <a:rPr lang="en-GB" altLang="en-US" sz="2600" b="1"/>
              <a:t>Entry Behaviour</a:t>
            </a:r>
            <a:endParaRPr lang="en-GB" altLang="en-US" sz="2600" b="1">
              <a:cs typeface="Calibri"/>
            </a:endParaRPr>
          </a:p>
          <a:p>
            <a:pPr>
              <a:buFont typeface="Wingdings" panose="05000000000000000000" pitchFamily="2" charset="2"/>
              <a:buNone/>
            </a:pPr>
            <a:endParaRPr lang="en-GB" altLang="en-US" sz="2600" b="1"/>
          </a:p>
          <a:p>
            <a:pPr>
              <a:buFont typeface="Wingdings" panose="05000000000000000000" pitchFamily="2" charset="2"/>
              <a:buNone/>
            </a:pPr>
            <a:r>
              <a:rPr lang="en-GB" altLang="en-US" sz="2600" b="1"/>
              <a:t>Outcomes</a:t>
            </a:r>
            <a:endParaRPr lang="en-GB" altLang="en-US" sz="2600" b="1" dirty="0"/>
          </a:p>
        </p:txBody>
      </p:sp>
      <p:sp>
        <p:nvSpPr>
          <p:cNvPr id="3" name="Rectangle 12">
            <a:extLst>
              <a:ext uri="{FF2B5EF4-FFF2-40B4-BE49-F238E27FC236}">
                <a16:creationId xmlns:a16="http://schemas.microsoft.com/office/drawing/2014/main" id="{2CBBDFB8-C977-BDB2-0DCE-715ECB7DD623}"/>
              </a:ext>
            </a:extLst>
          </p:cNvPr>
          <p:cNvSpPr txBox="1">
            <a:spLocks noChangeArrowheads="1"/>
          </p:cNvSpPr>
          <p:nvPr/>
        </p:nvSpPr>
        <p:spPr>
          <a:xfrm>
            <a:off x="4760460" y="961118"/>
            <a:ext cx="5421312" cy="5365750"/>
          </a:xfrm>
          <a:prstGeom prst="rect">
            <a:avLst/>
          </a:prstGeom>
        </p:spPr>
        <p:txBody>
          <a:bodyPr>
            <a:normAutofit fontScale="85000" lnSpcReduction="20000"/>
          </a:bodyPr>
          <a:lst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533400" indent="-533400">
              <a:buFont typeface="Calibri" panose="020F0502020204030204" pitchFamily="34" charset="0"/>
              <a:buNone/>
            </a:pPr>
            <a:r>
              <a:rPr lang="en-GB" altLang="en-US" sz="2600" dirty="0"/>
              <a:t>PGCE/PCET – 20+ students</a:t>
            </a:r>
          </a:p>
          <a:p>
            <a:pPr marL="533400" indent="-533400">
              <a:buFont typeface="Calibri" panose="020F0502020204030204" pitchFamily="34" charset="0"/>
              <a:buNone/>
            </a:pPr>
            <a:endParaRPr lang="en-GB" altLang="en-US" sz="2600" dirty="0"/>
          </a:p>
          <a:p>
            <a:pPr marL="533400" indent="-533400">
              <a:buFont typeface="Calibri" panose="020F0502020204030204" pitchFamily="34" charset="0"/>
              <a:buNone/>
            </a:pPr>
            <a:r>
              <a:rPr lang="en-GB" altLang="en-US" sz="2600" dirty="0"/>
              <a:t>Monday / 17.00 – 20.30</a:t>
            </a:r>
          </a:p>
          <a:p>
            <a:pPr marL="533400" indent="-533400">
              <a:buFont typeface="Calibri" panose="020F0502020204030204" pitchFamily="34" charset="0"/>
              <a:buNone/>
            </a:pPr>
            <a:endParaRPr lang="en-GB" altLang="en-US" sz="2600" dirty="0"/>
          </a:p>
          <a:p>
            <a:pPr marL="533400" indent="-533400">
              <a:buFont typeface="Calibri" panose="020F0502020204030204" pitchFamily="34" charset="0"/>
              <a:buNone/>
            </a:pPr>
            <a:endParaRPr lang="en-GB" altLang="en-US" sz="2600" dirty="0"/>
          </a:p>
          <a:p>
            <a:pPr marL="533400" indent="-533400">
              <a:buFont typeface="Calibri" panose="020F0502020204030204" pitchFamily="34" charset="0"/>
              <a:buNone/>
            </a:pPr>
            <a:r>
              <a:rPr lang="en-GB" altLang="en-US" sz="2600" dirty="0"/>
              <a:t>Domains of Learning, SOW</a:t>
            </a:r>
          </a:p>
          <a:p>
            <a:pPr marL="533400" indent="-533400">
              <a:buFont typeface="Calibri" panose="020F0502020204030204" pitchFamily="34" charset="0"/>
              <a:buNone/>
            </a:pPr>
            <a:endParaRPr lang="en-GB" altLang="en-US" sz="2600" dirty="0"/>
          </a:p>
          <a:p>
            <a:pPr marL="533400" indent="-533400">
              <a:buFont typeface="Calibri" panose="020F0502020204030204" pitchFamily="34" charset="0"/>
              <a:buNone/>
            </a:pPr>
            <a:r>
              <a:rPr lang="en-GB" altLang="en-US" sz="2600" dirty="0"/>
              <a:t>	By the end of the lesson the students will be able to:</a:t>
            </a:r>
          </a:p>
          <a:p>
            <a:pPr marL="533400" indent="-533400">
              <a:buFont typeface="Wingdings" panose="05000000000000000000" pitchFamily="2" charset="2"/>
              <a:buAutoNum type="arabicPeriod"/>
            </a:pPr>
            <a:r>
              <a:rPr lang="en-GB" altLang="en-US" sz="2600" dirty="0"/>
              <a:t>Identify the various elements of a lesson plan</a:t>
            </a:r>
          </a:p>
          <a:p>
            <a:pPr marL="533400" indent="-533400">
              <a:buFont typeface="Wingdings" panose="05000000000000000000" pitchFamily="2" charset="2"/>
              <a:buAutoNum type="arabicPeriod"/>
            </a:pPr>
            <a:r>
              <a:rPr lang="en-GB" altLang="en-US" sz="2600" dirty="0"/>
              <a:t>Apply the lesson plan structure.</a:t>
            </a:r>
          </a:p>
        </p:txBody>
      </p:sp>
    </p:spTree>
    <p:extLst>
      <p:ext uri="{BB962C8B-B14F-4D97-AF65-F5344CB8AC3E}">
        <p14:creationId xmlns:p14="http://schemas.microsoft.com/office/powerpoint/2010/main" val="227846266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19C517-B54E-FBE2-9D02-B9D76D14C0B7}"/>
              </a:ext>
            </a:extLst>
          </p:cNvPr>
          <p:cNvSpPr>
            <a:spLocks noGrp="1"/>
          </p:cNvSpPr>
          <p:nvPr>
            <p:ph type="title"/>
          </p:nvPr>
        </p:nvSpPr>
        <p:spPr/>
        <p:txBody>
          <a:bodyPr/>
          <a:lstStyle/>
          <a:p>
            <a:r>
              <a:rPr lang="en-GB" dirty="0"/>
              <a:t>Body of the Lesson Plan</a:t>
            </a:r>
          </a:p>
        </p:txBody>
      </p:sp>
      <p:sp>
        <p:nvSpPr>
          <p:cNvPr id="3" name="Content Placeholder 2">
            <a:extLst>
              <a:ext uri="{FF2B5EF4-FFF2-40B4-BE49-F238E27FC236}">
                <a16:creationId xmlns:a16="http://schemas.microsoft.com/office/drawing/2014/main" id="{33593352-5791-B520-C82B-46AE27ED384F}"/>
              </a:ext>
            </a:extLst>
          </p:cNvPr>
          <p:cNvSpPr>
            <a:spLocks noGrp="1"/>
          </p:cNvSpPr>
          <p:nvPr>
            <p:ph idx="1"/>
          </p:nvPr>
        </p:nvSpPr>
        <p:spPr/>
        <p:txBody>
          <a:bodyPr>
            <a:normAutofit/>
          </a:bodyPr>
          <a:lstStyle/>
          <a:p>
            <a:pPr>
              <a:lnSpc>
                <a:spcPct val="90000"/>
              </a:lnSpc>
            </a:pPr>
            <a:r>
              <a:rPr lang="en-GB" altLang="en-US" sz="2400" dirty="0"/>
              <a:t>The body of the lesson plan should follow the Experience, Reflection, Learning Model:</a:t>
            </a:r>
          </a:p>
          <a:p>
            <a:pPr>
              <a:lnSpc>
                <a:spcPct val="90000"/>
              </a:lnSpc>
            </a:pPr>
            <a:r>
              <a:rPr lang="en-GB" altLang="en-US" sz="2400" dirty="0"/>
              <a:t>Therefore, you need to plan an:</a:t>
            </a:r>
          </a:p>
          <a:p>
            <a:pPr>
              <a:lnSpc>
                <a:spcPct val="90000"/>
              </a:lnSpc>
              <a:buFont typeface="Arial" panose="020B0604020202020204" pitchFamily="34" charset="0"/>
              <a:buChar char="•"/>
            </a:pPr>
            <a:r>
              <a:rPr lang="en-GB" altLang="en-US" sz="2400" dirty="0"/>
              <a:t>Introduction,</a:t>
            </a:r>
          </a:p>
          <a:p>
            <a:pPr>
              <a:lnSpc>
                <a:spcPct val="90000"/>
              </a:lnSpc>
              <a:buFont typeface="Arial" panose="020B0604020202020204" pitchFamily="34" charset="0"/>
              <a:buChar char="•"/>
            </a:pPr>
            <a:r>
              <a:rPr lang="en-GB" altLang="en-US" sz="2400" dirty="0"/>
              <a:t>Development and</a:t>
            </a:r>
          </a:p>
          <a:p>
            <a:pPr>
              <a:lnSpc>
                <a:spcPct val="90000"/>
              </a:lnSpc>
              <a:buFont typeface="Arial" panose="020B0604020202020204" pitchFamily="34" charset="0"/>
              <a:buChar char="•"/>
            </a:pPr>
            <a:r>
              <a:rPr lang="en-GB" altLang="en-US" sz="2400" dirty="0"/>
              <a:t>Conclusion</a:t>
            </a:r>
          </a:p>
          <a:p>
            <a:pPr marL="0" indent="0">
              <a:lnSpc>
                <a:spcPct val="90000"/>
              </a:lnSpc>
              <a:buNone/>
            </a:pPr>
            <a:r>
              <a:rPr lang="en-GB" altLang="en-US" sz="2400" dirty="0"/>
              <a:t>To give students an experience and the opportunity to reflect on that experience.</a:t>
            </a:r>
          </a:p>
          <a:p>
            <a:endParaRPr lang="en-GB" dirty="0"/>
          </a:p>
        </p:txBody>
      </p:sp>
    </p:spTree>
    <p:extLst>
      <p:ext uri="{BB962C8B-B14F-4D97-AF65-F5344CB8AC3E}">
        <p14:creationId xmlns:p14="http://schemas.microsoft.com/office/powerpoint/2010/main" val="270421687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F0CD13E2-1971-44D5-BC70-E28E52995FD1}"/>
              </a:ext>
            </a:extLst>
          </p:cNvPr>
          <p:cNvSpPr>
            <a:spLocks noGrp="1" noChangeArrowheads="1"/>
          </p:cNvSpPr>
          <p:nvPr>
            <p:ph type="title" sz="quarter"/>
          </p:nvPr>
        </p:nvSpPr>
        <p:spPr>
          <a:xfrm>
            <a:off x="323732" y="277814"/>
            <a:ext cx="9887068" cy="641350"/>
          </a:xfrm>
        </p:spPr>
        <p:txBody>
          <a:bodyPr>
            <a:normAutofit fontScale="90000"/>
          </a:bodyPr>
          <a:lstStyle/>
          <a:p>
            <a:pPr eaLnBrk="1" hangingPunct="1"/>
            <a:r>
              <a:rPr lang="en-GB" altLang="en-US" dirty="0"/>
              <a:t>Introduction</a:t>
            </a:r>
          </a:p>
        </p:txBody>
      </p:sp>
      <p:sp>
        <p:nvSpPr>
          <p:cNvPr id="15363" name="Text Box 4">
            <a:extLst>
              <a:ext uri="{FF2B5EF4-FFF2-40B4-BE49-F238E27FC236}">
                <a16:creationId xmlns:a16="http://schemas.microsoft.com/office/drawing/2014/main" id="{78BB0697-67AE-4AAC-B156-247F20FEBF99}"/>
              </a:ext>
            </a:extLst>
          </p:cNvPr>
          <p:cNvSpPr txBox="1">
            <a:spLocks noChangeArrowheads="1"/>
          </p:cNvSpPr>
          <p:nvPr/>
        </p:nvSpPr>
        <p:spPr bwMode="auto">
          <a:xfrm>
            <a:off x="2495550" y="1700213"/>
            <a:ext cx="7056438"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50000"/>
              </a:spcBef>
              <a:buClrTx/>
              <a:buSzTx/>
              <a:buFontTx/>
              <a:buNone/>
            </a:pPr>
            <a:endParaRPr lang="en-US" altLang="en-US" sz="1800"/>
          </a:p>
        </p:txBody>
      </p:sp>
      <p:sp>
        <p:nvSpPr>
          <p:cNvPr id="18442" name="Text Box 10">
            <a:extLst>
              <a:ext uri="{FF2B5EF4-FFF2-40B4-BE49-F238E27FC236}">
                <a16:creationId xmlns:a16="http://schemas.microsoft.com/office/drawing/2014/main" id="{456C3645-01EC-46A8-9EFD-C3612761BD11}"/>
              </a:ext>
            </a:extLst>
          </p:cNvPr>
          <p:cNvSpPr txBox="1">
            <a:spLocks noChangeArrowheads="1"/>
          </p:cNvSpPr>
          <p:nvPr/>
        </p:nvSpPr>
        <p:spPr bwMode="auto">
          <a:xfrm>
            <a:off x="3575051" y="1700214"/>
            <a:ext cx="1223963" cy="650875"/>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algn="ctr" eaLnBrk="1" hangingPunct="1">
              <a:spcBef>
                <a:spcPct val="50000"/>
              </a:spcBef>
              <a:buClrTx/>
              <a:buSzTx/>
              <a:buFontTx/>
              <a:buNone/>
            </a:pPr>
            <a:r>
              <a:rPr lang="en-GB" altLang="en-US" sz="1800" b="1"/>
              <a:t>Arousing Interest</a:t>
            </a:r>
          </a:p>
        </p:txBody>
      </p:sp>
      <p:sp>
        <p:nvSpPr>
          <p:cNvPr id="18443" name="Text Box 11">
            <a:extLst>
              <a:ext uri="{FF2B5EF4-FFF2-40B4-BE49-F238E27FC236}">
                <a16:creationId xmlns:a16="http://schemas.microsoft.com/office/drawing/2014/main" id="{01ACC0D1-AD68-43A5-83D8-7F0901315127}"/>
              </a:ext>
            </a:extLst>
          </p:cNvPr>
          <p:cNvSpPr txBox="1">
            <a:spLocks noChangeArrowheads="1"/>
          </p:cNvSpPr>
          <p:nvPr/>
        </p:nvSpPr>
        <p:spPr bwMode="auto">
          <a:xfrm>
            <a:off x="7032625" y="1557338"/>
            <a:ext cx="1582738" cy="925512"/>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algn="ctr" eaLnBrk="1" hangingPunct="1">
              <a:spcBef>
                <a:spcPct val="50000"/>
              </a:spcBef>
              <a:buClrTx/>
              <a:buSzTx/>
              <a:buFontTx/>
              <a:buNone/>
            </a:pPr>
            <a:r>
              <a:rPr lang="en-GB" altLang="en-US" sz="1800" b="1"/>
              <a:t>Establishing Entry Behaviour</a:t>
            </a:r>
          </a:p>
        </p:txBody>
      </p:sp>
      <p:sp>
        <p:nvSpPr>
          <p:cNvPr id="18444" name="Text Box 12">
            <a:extLst>
              <a:ext uri="{FF2B5EF4-FFF2-40B4-BE49-F238E27FC236}">
                <a16:creationId xmlns:a16="http://schemas.microsoft.com/office/drawing/2014/main" id="{3AB207DA-4A50-4DEE-BDAC-DC1A005A19FF}"/>
              </a:ext>
            </a:extLst>
          </p:cNvPr>
          <p:cNvSpPr txBox="1">
            <a:spLocks noChangeArrowheads="1"/>
          </p:cNvSpPr>
          <p:nvPr/>
        </p:nvSpPr>
        <p:spPr bwMode="auto">
          <a:xfrm>
            <a:off x="3719513" y="4076701"/>
            <a:ext cx="1223962" cy="779463"/>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algn="ctr" eaLnBrk="1" hangingPunct="1">
              <a:spcBef>
                <a:spcPct val="50000"/>
              </a:spcBef>
              <a:buClrTx/>
              <a:buSzTx/>
              <a:buFontTx/>
              <a:buNone/>
            </a:pPr>
            <a:r>
              <a:rPr lang="en-GB" altLang="en-US" sz="1800" b="1"/>
              <a:t>Providing</a:t>
            </a:r>
          </a:p>
          <a:p>
            <a:pPr algn="ctr" eaLnBrk="1" hangingPunct="1">
              <a:spcBef>
                <a:spcPct val="50000"/>
              </a:spcBef>
              <a:buClrTx/>
              <a:buSzTx/>
              <a:buFontTx/>
              <a:buNone/>
            </a:pPr>
            <a:r>
              <a:rPr lang="en-GB" altLang="en-US" sz="1800" b="1"/>
              <a:t>Links</a:t>
            </a:r>
          </a:p>
        </p:txBody>
      </p:sp>
      <p:sp>
        <p:nvSpPr>
          <p:cNvPr id="18445" name="Text Box 13">
            <a:extLst>
              <a:ext uri="{FF2B5EF4-FFF2-40B4-BE49-F238E27FC236}">
                <a16:creationId xmlns:a16="http://schemas.microsoft.com/office/drawing/2014/main" id="{595AECF7-6B34-4FA8-947F-8C159E4795CB}"/>
              </a:ext>
            </a:extLst>
          </p:cNvPr>
          <p:cNvSpPr txBox="1">
            <a:spLocks noChangeArrowheads="1"/>
          </p:cNvSpPr>
          <p:nvPr/>
        </p:nvSpPr>
        <p:spPr bwMode="auto">
          <a:xfrm>
            <a:off x="6959600" y="4005263"/>
            <a:ext cx="1225550" cy="925512"/>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algn="ctr" eaLnBrk="1" hangingPunct="1">
              <a:spcBef>
                <a:spcPct val="50000"/>
              </a:spcBef>
              <a:buClrTx/>
              <a:buSzTx/>
              <a:buFontTx/>
              <a:buNone/>
            </a:pPr>
            <a:r>
              <a:rPr lang="en-GB" altLang="en-US" sz="1800" b="1" dirty="0"/>
              <a:t>Setting the Scene</a:t>
            </a:r>
          </a:p>
        </p:txBody>
      </p:sp>
      <p:sp>
        <p:nvSpPr>
          <p:cNvPr id="15368" name="Oval 14">
            <a:extLst>
              <a:ext uri="{FF2B5EF4-FFF2-40B4-BE49-F238E27FC236}">
                <a16:creationId xmlns:a16="http://schemas.microsoft.com/office/drawing/2014/main" id="{465B70E4-23DF-4620-B4C7-8130912DD53F}"/>
              </a:ext>
            </a:extLst>
          </p:cNvPr>
          <p:cNvSpPr>
            <a:spLocks noChangeArrowheads="1"/>
          </p:cNvSpPr>
          <p:nvPr/>
        </p:nvSpPr>
        <p:spPr bwMode="auto">
          <a:xfrm>
            <a:off x="5159375" y="2349500"/>
            <a:ext cx="1728788" cy="1657350"/>
          </a:xfrm>
          <a:prstGeom prst="ellipse">
            <a:avLst/>
          </a:prstGeom>
          <a:solidFill>
            <a:schemeClr val="accent1"/>
          </a:solidFill>
          <a:ln w="9525">
            <a:solidFill>
              <a:schemeClr val="tx1"/>
            </a:solidFill>
            <a:round/>
            <a:headEnd/>
            <a:tailEnd/>
          </a:ln>
        </p:spPr>
        <p:txBody>
          <a:bodyPr wrap="none" anchor="ct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0"/>
              </a:spcBef>
              <a:buClrTx/>
              <a:buSzTx/>
              <a:buFontTx/>
              <a:buNone/>
            </a:pPr>
            <a:endParaRPr lang="en-US" altLang="en-US" sz="1800"/>
          </a:p>
        </p:txBody>
      </p:sp>
      <p:sp>
        <p:nvSpPr>
          <p:cNvPr id="15369" name="Text Box 15">
            <a:extLst>
              <a:ext uri="{FF2B5EF4-FFF2-40B4-BE49-F238E27FC236}">
                <a16:creationId xmlns:a16="http://schemas.microsoft.com/office/drawing/2014/main" id="{31CEE177-57EE-4729-830F-7E8CDDA21BF8}"/>
              </a:ext>
            </a:extLst>
          </p:cNvPr>
          <p:cNvSpPr txBox="1">
            <a:spLocks noChangeArrowheads="1"/>
          </p:cNvSpPr>
          <p:nvPr/>
        </p:nvSpPr>
        <p:spPr bwMode="auto">
          <a:xfrm>
            <a:off x="5159376" y="2852738"/>
            <a:ext cx="1655763"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algn="ctr" eaLnBrk="1" hangingPunct="1">
              <a:spcBef>
                <a:spcPct val="50000"/>
              </a:spcBef>
              <a:buClrTx/>
              <a:buSzTx/>
              <a:buFontTx/>
              <a:buNone/>
            </a:pPr>
            <a:r>
              <a:rPr lang="en-GB" altLang="en-US" sz="1800" b="1"/>
              <a:t>Introduction to a Lesson</a:t>
            </a:r>
          </a:p>
        </p:txBody>
      </p:sp>
      <p:sp>
        <p:nvSpPr>
          <p:cNvPr id="18450" name="Text Box 18">
            <a:extLst>
              <a:ext uri="{FF2B5EF4-FFF2-40B4-BE49-F238E27FC236}">
                <a16:creationId xmlns:a16="http://schemas.microsoft.com/office/drawing/2014/main" id="{53799BA0-8A1E-46BA-8879-3DD3F4FAB908}"/>
              </a:ext>
            </a:extLst>
          </p:cNvPr>
          <p:cNvSpPr txBox="1">
            <a:spLocks noChangeArrowheads="1"/>
          </p:cNvSpPr>
          <p:nvPr/>
        </p:nvSpPr>
        <p:spPr bwMode="auto">
          <a:xfrm>
            <a:off x="1774825" y="1268413"/>
            <a:ext cx="172720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algn="ctr" eaLnBrk="1" hangingPunct="1">
              <a:spcBef>
                <a:spcPct val="50000"/>
              </a:spcBef>
              <a:buClrTx/>
              <a:buSzTx/>
              <a:buFontTx/>
              <a:buNone/>
            </a:pPr>
            <a:r>
              <a:rPr lang="en-GB" altLang="en-US" sz="1800" dirty="0"/>
              <a:t>How topic can be used</a:t>
            </a:r>
          </a:p>
        </p:txBody>
      </p:sp>
      <p:sp>
        <p:nvSpPr>
          <p:cNvPr id="18451" name="Text Box 19">
            <a:extLst>
              <a:ext uri="{FF2B5EF4-FFF2-40B4-BE49-F238E27FC236}">
                <a16:creationId xmlns:a16="http://schemas.microsoft.com/office/drawing/2014/main" id="{C197E6BE-0CEF-401B-B25D-736118BC139C}"/>
              </a:ext>
            </a:extLst>
          </p:cNvPr>
          <p:cNvSpPr txBox="1">
            <a:spLocks noChangeArrowheads="1"/>
          </p:cNvSpPr>
          <p:nvPr/>
        </p:nvSpPr>
        <p:spPr bwMode="auto">
          <a:xfrm>
            <a:off x="8183563" y="836613"/>
            <a:ext cx="1441450" cy="43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algn="ctr" eaLnBrk="1" hangingPunct="1">
              <a:spcBef>
                <a:spcPct val="50000"/>
              </a:spcBef>
              <a:buClrTx/>
              <a:buSzTx/>
              <a:buFontTx/>
              <a:buNone/>
            </a:pPr>
            <a:r>
              <a:rPr lang="en-GB" altLang="en-US" sz="1800"/>
              <a:t>Test/Quiz</a:t>
            </a:r>
          </a:p>
        </p:txBody>
      </p:sp>
      <p:sp>
        <p:nvSpPr>
          <p:cNvPr id="18452" name="Text Box 20">
            <a:extLst>
              <a:ext uri="{FF2B5EF4-FFF2-40B4-BE49-F238E27FC236}">
                <a16:creationId xmlns:a16="http://schemas.microsoft.com/office/drawing/2014/main" id="{CE37E520-F7EB-44AE-A8AA-3E5A76A349A6}"/>
              </a:ext>
            </a:extLst>
          </p:cNvPr>
          <p:cNvSpPr txBox="1">
            <a:spLocks noChangeArrowheads="1"/>
          </p:cNvSpPr>
          <p:nvPr/>
        </p:nvSpPr>
        <p:spPr bwMode="auto">
          <a:xfrm>
            <a:off x="8543926" y="3644901"/>
            <a:ext cx="1655763"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algn="ctr" eaLnBrk="1" hangingPunct="1">
              <a:spcBef>
                <a:spcPct val="50000"/>
              </a:spcBef>
              <a:buClrTx/>
              <a:buSzTx/>
              <a:buFontTx/>
              <a:buNone/>
            </a:pPr>
            <a:r>
              <a:rPr lang="en-GB" altLang="en-US" sz="1800" dirty="0"/>
              <a:t>Introduce self</a:t>
            </a:r>
          </a:p>
        </p:txBody>
      </p:sp>
      <p:sp>
        <p:nvSpPr>
          <p:cNvPr id="18453" name="Text Box 21">
            <a:extLst>
              <a:ext uri="{FF2B5EF4-FFF2-40B4-BE49-F238E27FC236}">
                <a16:creationId xmlns:a16="http://schemas.microsoft.com/office/drawing/2014/main" id="{DD1C9318-7637-4961-BC62-AE0EB1E2674F}"/>
              </a:ext>
            </a:extLst>
          </p:cNvPr>
          <p:cNvSpPr txBox="1">
            <a:spLocks noChangeArrowheads="1"/>
          </p:cNvSpPr>
          <p:nvPr/>
        </p:nvSpPr>
        <p:spPr bwMode="auto">
          <a:xfrm>
            <a:off x="2351088" y="4005264"/>
            <a:ext cx="1223962" cy="915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algn="ctr" eaLnBrk="1" hangingPunct="1">
              <a:spcBef>
                <a:spcPct val="50000"/>
              </a:spcBef>
              <a:buClrTx/>
              <a:buSzTx/>
              <a:buFontTx/>
              <a:buNone/>
            </a:pPr>
            <a:r>
              <a:rPr lang="en-GB" altLang="en-US" sz="1800" dirty="0"/>
              <a:t>Recap previous lesson </a:t>
            </a:r>
          </a:p>
        </p:txBody>
      </p:sp>
      <p:sp>
        <p:nvSpPr>
          <p:cNvPr id="18455" name="Rectangle 23">
            <a:extLst>
              <a:ext uri="{FF2B5EF4-FFF2-40B4-BE49-F238E27FC236}">
                <a16:creationId xmlns:a16="http://schemas.microsoft.com/office/drawing/2014/main" id="{8B594661-9AE5-4556-9CF4-E2113B0AB140}"/>
              </a:ext>
            </a:extLst>
          </p:cNvPr>
          <p:cNvSpPr>
            <a:spLocks noChangeArrowheads="1"/>
          </p:cNvSpPr>
          <p:nvPr/>
        </p:nvSpPr>
        <p:spPr bwMode="auto">
          <a:xfrm>
            <a:off x="8832850" y="4076701"/>
            <a:ext cx="10350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50000"/>
              </a:spcBef>
              <a:buClrTx/>
              <a:buSzTx/>
              <a:buFontTx/>
              <a:buNone/>
            </a:pPr>
            <a:r>
              <a:rPr lang="en-GB" altLang="en-US" sz="1800" dirty="0"/>
              <a:t>Register</a:t>
            </a:r>
          </a:p>
        </p:txBody>
      </p:sp>
      <p:sp>
        <p:nvSpPr>
          <p:cNvPr id="18456" name="Text Box 24">
            <a:extLst>
              <a:ext uri="{FF2B5EF4-FFF2-40B4-BE49-F238E27FC236}">
                <a16:creationId xmlns:a16="http://schemas.microsoft.com/office/drawing/2014/main" id="{CE0301EF-E762-4085-9E76-B0778EFABB65}"/>
              </a:ext>
            </a:extLst>
          </p:cNvPr>
          <p:cNvSpPr txBox="1">
            <a:spLocks noChangeArrowheads="1"/>
          </p:cNvSpPr>
          <p:nvPr/>
        </p:nvSpPr>
        <p:spPr bwMode="auto">
          <a:xfrm>
            <a:off x="8472488" y="4508500"/>
            <a:ext cx="1655762"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algn="ctr" eaLnBrk="1" hangingPunct="1">
              <a:spcBef>
                <a:spcPct val="50000"/>
              </a:spcBef>
              <a:buClrTx/>
              <a:buSzTx/>
              <a:buFontTx/>
              <a:buNone/>
            </a:pPr>
            <a:r>
              <a:rPr lang="en-GB" altLang="en-US" sz="1800" dirty="0"/>
              <a:t>Explain ground rules</a:t>
            </a:r>
          </a:p>
        </p:txBody>
      </p:sp>
      <p:sp>
        <p:nvSpPr>
          <p:cNvPr id="18457" name="Text Box 25">
            <a:extLst>
              <a:ext uri="{FF2B5EF4-FFF2-40B4-BE49-F238E27FC236}">
                <a16:creationId xmlns:a16="http://schemas.microsoft.com/office/drawing/2014/main" id="{C9829F55-CAE4-44CA-AC08-C1861C0A9796}"/>
              </a:ext>
            </a:extLst>
          </p:cNvPr>
          <p:cNvSpPr txBox="1">
            <a:spLocks noChangeArrowheads="1"/>
          </p:cNvSpPr>
          <p:nvPr/>
        </p:nvSpPr>
        <p:spPr bwMode="auto">
          <a:xfrm>
            <a:off x="8472488" y="5300663"/>
            <a:ext cx="1439862"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40" tIns="45720" rIns="91440" bIns="45720" anchor="t">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algn="ctr" eaLnBrk="1" hangingPunct="1">
              <a:spcBef>
                <a:spcPct val="50000"/>
              </a:spcBef>
              <a:buClrTx/>
              <a:buSzTx/>
              <a:buFontTx/>
              <a:buNone/>
            </a:pPr>
            <a:r>
              <a:rPr lang="en-GB" altLang="en-US" sz="1800" dirty="0">
                <a:latin typeface="Arial"/>
                <a:cs typeface="Arial"/>
              </a:rPr>
              <a:t>Outcomes.</a:t>
            </a:r>
          </a:p>
        </p:txBody>
      </p:sp>
      <p:sp>
        <p:nvSpPr>
          <p:cNvPr id="18458" name="Text Box 26">
            <a:extLst>
              <a:ext uri="{FF2B5EF4-FFF2-40B4-BE49-F238E27FC236}">
                <a16:creationId xmlns:a16="http://schemas.microsoft.com/office/drawing/2014/main" id="{6B2045D5-F887-43C7-8FB2-72AC11DF1BC0}"/>
              </a:ext>
            </a:extLst>
          </p:cNvPr>
          <p:cNvSpPr txBox="1">
            <a:spLocks noChangeArrowheads="1"/>
          </p:cNvSpPr>
          <p:nvPr/>
        </p:nvSpPr>
        <p:spPr bwMode="auto">
          <a:xfrm>
            <a:off x="2711451" y="5300664"/>
            <a:ext cx="1598613"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50000"/>
              </a:spcBef>
              <a:buClrTx/>
              <a:buSzTx/>
              <a:buFontTx/>
              <a:buNone/>
            </a:pPr>
            <a:r>
              <a:rPr lang="en-GB" altLang="en-US" sz="1800"/>
              <a:t>Outline topic.</a:t>
            </a:r>
          </a:p>
        </p:txBody>
      </p:sp>
      <p:sp>
        <p:nvSpPr>
          <p:cNvPr id="18459" name="Text Box 27">
            <a:extLst>
              <a:ext uri="{FF2B5EF4-FFF2-40B4-BE49-F238E27FC236}">
                <a16:creationId xmlns:a16="http://schemas.microsoft.com/office/drawing/2014/main" id="{73F2154D-AB65-44DD-AE80-779C6481CC69}"/>
              </a:ext>
            </a:extLst>
          </p:cNvPr>
          <p:cNvSpPr txBox="1">
            <a:spLocks noChangeArrowheads="1"/>
          </p:cNvSpPr>
          <p:nvPr/>
        </p:nvSpPr>
        <p:spPr bwMode="auto">
          <a:xfrm>
            <a:off x="2208213" y="2781301"/>
            <a:ext cx="1244600"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algn="ctr" eaLnBrk="1" hangingPunct="1">
              <a:spcBef>
                <a:spcPct val="50000"/>
              </a:spcBef>
              <a:buClrTx/>
              <a:buSzTx/>
              <a:buFontTx/>
              <a:buNone/>
            </a:pPr>
            <a:r>
              <a:rPr lang="en-GB" altLang="en-US" sz="1800"/>
              <a:t>Pose a Question.</a:t>
            </a:r>
          </a:p>
        </p:txBody>
      </p:sp>
      <p:sp>
        <p:nvSpPr>
          <p:cNvPr id="18460" name="Text Box 28">
            <a:extLst>
              <a:ext uri="{FF2B5EF4-FFF2-40B4-BE49-F238E27FC236}">
                <a16:creationId xmlns:a16="http://schemas.microsoft.com/office/drawing/2014/main" id="{CC79B53C-E2B3-488D-A9C4-C0998E4FBB1B}"/>
              </a:ext>
            </a:extLst>
          </p:cNvPr>
          <p:cNvSpPr txBox="1">
            <a:spLocks noChangeArrowheads="1"/>
          </p:cNvSpPr>
          <p:nvPr/>
        </p:nvSpPr>
        <p:spPr bwMode="auto">
          <a:xfrm>
            <a:off x="1919288" y="2060575"/>
            <a:ext cx="1008062"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algn="ctr" eaLnBrk="1" hangingPunct="1">
              <a:spcBef>
                <a:spcPct val="50000"/>
              </a:spcBef>
              <a:buClrTx/>
              <a:buSzTx/>
              <a:buFontTx/>
              <a:buNone/>
            </a:pPr>
            <a:r>
              <a:rPr lang="en-GB" altLang="en-US" sz="1800"/>
              <a:t>Lesson content</a:t>
            </a:r>
          </a:p>
        </p:txBody>
      </p:sp>
      <p:sp>
        <p:nvSpPr>
          <p:cNvPr id="18462" name="Rectangle 30">
            <a:extLst>
              <a:ext uri="{FF2B5EF4-FFF2-40B4-BE49-F238E27FC236}">
                <a16:creationId xmlns:a16="http://schemas.microsoft.com/office/drawing/2014/main" id="{DBDE8F01-7AA1-4BE1-9141-089DC1DE518A}"/>
              </a:ext>
            </a:extLst>
          </p:cNvPr>
          <p:cNvSpPr>
            <a:spLocks noChangeArrowheads="1"/>
          </p:cNvSpPr>
          <p:nvPr/>
        </p:nvSpPr>
        <p:spPr bwMode="auto">
          <a:xfrm>
            <a:off x="8832850" y="2133600"/>
            <a:ext cx="1549400"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algn="ctr" eaLnBrk="1" hangingPunct="1">
              <a:spcBef>
                <a:spcPct val="0"/>
              </a:spcBef>
              <a:buClrTx/>
              <a:buSzTx/>
              <a:buFontTx/>
              <a:buNone/>
            </a:pPr>
            <a:r>
              <a:rPr lang="en-GB" altLang="en-US" sz="1800"/>
              <a:t>Ask about prior </a:t>
            </a:r>
          </a:p>
          <a:p>
            <a:pPr algn="ctr" eaLnBrk="1" hangingPunct="1">
              <a:spcBef>
                <a:spcPct val="0"/>
              </a:spcBef>
              <a:buClrTx/>
              <a:buSzTx/>
              <a:buFontTx/>
              <a:buNone/>
            </a:pPr>
            <a:r>
              <a:rPr lang="en-GB" altLang="en-US" sz="1800"/>
              <a:t>Experience / Knowledge.</a:t>
            </a:r>
          </a:p>
        </p:txBody>
      </p:sp>
      <p:sp>
        <p:nvSpPr>
          <p:cNvPr id="18463" name="Text Box 31">
            <a:extLst>
              <a:ext uri="{FF2B5EF4-FFF2-40B4-BE49-F238E27FC236}">
                <a16:creationId xmlns:a16="http://schemas.microsoft.com/office/drawing/2014/main" id="{D2173C96-7E10-4497-BAD5-533EA6856B0D}"/>
              </a:ext>
            </a:extLst>
          </p:cNvPr>
          <p:cNvSpPr txBox="1">
            <a:spLocks noChangeArrowheads="1"/>
          </p:cNvSpPr>
          <p:nvPr/>
        </p:nvSpPr>
        <p:spPr bwMode="auto">
          <a:xfrm>
            <a:off x="9120189" y="1484313"/>
            <a:ext cx="935037"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50000"/>
              </a:spcBef>
              <a:buClrTx/>
              <a:buSzTx/>
              <a:buFontTx/>
              <a:buNone/>
            </a:pPr>
            <a:r>
              <a:rPr lang="en-GB" altLang="en-US" sz="1800"/>
              <a:t>Q&amp;A</a:t>
            </a:r>
          </a:p>
        </p:txBody>
      </p:sp>
      <p:sp>
        <p:nvSpPr>
          <p:cNvPr id="15382" name="Line 32">
            <a:extLst>
              <a:ext uri="{FF2B5EF4-FFF2-40B4-BE49-F238E27FC236}">
                <a16:creationId xmlns:a16="http://schemas.microsoft.com/office/drawing/2014/main" id="{A74A617F-171E-4045-9D10-3F9A147BEE82}"/>
              </a:ext>
            </a:extLst>
          </p:cNvPr>
          <p:cNvSpPr>
            <a:spLocks noChangeShapeType="1"/>
          </p:cNvSpPr>
          <p:nvPr/>
        </p:nvSpPr>
        <p:spPr bwMode="auto">
          <a:xfrm flipV="1">
            <a:off x="4943476" y="3860800"/>
            <a:ext cx="576263" cy="2159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5383" name="Line 33">
            <a:extLst>
              <a:ext uri="{FF2B5EF4-FFF2-40B4-BE49-F238E27FC236}">
                <a16:creationId xmlns:a16="http://schemas.microsoft.com/office/drawing/2014/main" id="{CE3957D3-2FCC-4B05-9E30-8A02767BAA79}"/>
              </a:ext>
            </a:extLst>
          </p:cNvPr>
          <p:cNvSpPr>
            <a:spLocks noChangeShapeType="1"/>
          </p:cNvSpPr>
          <p:nvPr/>
        </p:nvSpPr>
        <p:spPr bwMode="auto">
          <a:xfrm flipH="1" flipV="1">
            <a:off x="6672264" y="3716339"/>
            <a:ext cx="287337" cy="288925"/>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5384" name="Line 34">
            <a:extLst>
              <a:ext uri="{FF2B5EF4-FFF2-40B4-BE49-F238E27FC236}">
                <a16:creationId xmlns:a16="http://schemas.microsoft.com/office/drawing/2014/main" id="{943FD1BF-07D7-44BE-B78A-03EC61B7CCE1}"/>
              </a:ext>
            </a:extLst>
          </p:cNvPr>
          <p:cNvSpPr>
            <a:spLocks noChangeShapeType="1"/>
          </p:cNvSpPr>
          <p:nvPr/>
        </p:nvSpPr>
        <p:spPr bwMode="auto">
          <a:xfrm>
            <a:off x="4800600" y="2349500"/>
            <a:ext cx="431800" cy="4318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5385" name="Line 35">
            <a:extLst>
              <a:ext uri="{FF2B5EF4-FFF2-40B4-BE49-F238E27FC236}">
                <a16:creationId xmlns:a16="http://schemas.microsoft.com/office/drawing/2014/main" id="{03797190-A262-415A-A1D1-F7E1A7C61374}"/>
              </a:ext>
            </a:extLst>
          </p:cNvPr>
          <p:cNvSpPr>
            <a:spLocks noChangeShapeType="1"/>
          </p:cNvSpPr>
          <p:nvPr/>
        </p:nvSpPr>
        <p:spPr bwMode="auto">
          <a:xfrm flipV="1">
            <a:off x="6672263" y="2492376"/>
            <a:ext cx="360362" cy="144463"/>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Tree>
    <p:extLst>
      <p:ext uri="{BB962C8B-B14F-4D97-AF65-F5344CB8AC3E}">
        <p14:creationId xmlns:p14="http://schemas.microsoft.com/office/powerpoint/2010/main" val="139606030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445"/>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8452"/>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8455"/>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8456"/>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8457"/>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8444"/>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8453"/>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8458"/>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8442"/>
                                        </p:tgtEl>
                                        <p:attrNameLst>
                                          <p:attrName>style.visibility</p:attrName>
                                        </p:attrNameLst>
                                      </p:cBhvr>
                                      <p:to>
                                        <p:strVal val="visible"/>
                                      </p:to>
                                    </p:set>
                                  </p:childTnLst>
                                </p:cTn>
                              </p:par>
                            </p:childTnLst>
                          </p:cTn>
                        </p:par>
                      </p:childTnLst>
                    </p:cTn>
                  </p:par>
                  <p:par>
                    <p:cTn id="39" fill="hold" nodeType="clickPar">
                      <p:stCondLst>
                        <p:cond delay="indefinite"/>
                      </p:stCondLst>
                      <p:childTnLst>
                        <p:par>
                          <p:cTn id="40" fill="hold" nodeType="withGroup">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8450"/>
                                        </p:tgtEl>
                                        <p:attrNameLst>
                                          <p:attrName>style.visibility</p:attrName>
                                        </p:attrNameLst>
                                      </p:cBhvr>
                                      <p:to>
                                        <p:strVal val="visible"/>
                                      </p:to>
                                    </p:set>
                                  </p:childTnLst>
                                </p:cTn>
                              </p:par>
                            </p:childTnLst>
                          </p:cTn>
                        </p:par>
                      </p:childTnLst>
                    </p:cTn>
                  </p:par>
                  <p:par>
                    <p:cTn id="43" fill="hold" nodeType="clickPar">
                      <p:stCondLst>
                        <p:cond delay="indefinite"/>
                      </p:stCondLst>
                      <p:childTnLst>
                        <p:par>
                          <p:cTn id="44" fill="hold" nodeType="withGroup">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8460"/>
                                        </p:tgtEl>
                                        <p:attrNameLst>
                                          <p:attrName>style.visibility</p:attrName>
                                        </p:attrNameLst>
                                      </p:cBhvr>
                                      <p:to>
                                        <p:strVal val="visible"/>
                                      </p:to>
                                    </p:set>
                                  </p:childTnLst>
                                </p:cTn>
                              </p:par>
                            </p:childTnLst>
                          </p:cTn>
                        </p:par>
                      </p:childTnLst>
                    </p:cTn>
                  </p:par>
                  <p:par>
                    <p:cTn id="47" fill="hold" nodeType="clickPar">
                      <p:stCondLst>
                        <p:cond delay="indefinite"/>
                      </p:stCondLst>
                      <p:childTnLst>
                        <p:par>
                          <p:cTn id="48" fill="hold" nodeType="withGroup">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18459"/>
                                        </p:tgtEl>
                                        <p:attrNameLst>
                                          <p:attrName>style.visibility</p:attrName>
                                        </p:attrNameLst>
                                      </p:cBhvr>
                                      <p:to>
                                        <p:strVal val="visible"/>
                                      </p:to>
                                    </p:set>
                                  </p:childTnLst>
                                </p:cTn>
                              </p:par>
                            </p:childTnLst>
                          </p:cTn>
                        </p:par>
                      </p:childTnLst>
                    </p:cTn>
                  </p:par>
                  <p:par>
                    <p:cTn id="51" fill="hold" nodeType="clickPar">
                      <p:stCondLst>
                        <p:cond delay="indefinite"/>
                      </p:stCondLst>
                      <p:childTnLst>
                        <p:par>
                          <p:cTn id="52" fill="hold" nodeType="withGroup">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18443"/>
                                        </p:tgtEl>
                                        <p:attrNameLst>
                                          <p:attrName>style.visibility</p:attrName>
                                        </p:attrNameLst>
                                      </p:cBhvr>
                                      <p:to>
                                        <p:strVal val="visible"/>
                                      </p:to>
                                    </p:set>
                                  </p:childTnLst>
                                </p:cTn>
                              </p:par>
                            </p:childTnLst>
                          </p:cTn>
                        </p:par>
                      </p:childTnLst>
                    </p:cTn>
                  </p:par>
                  <p:par>
                    <p:cTn id="55" fill="hold" nodeType="clickPar">
                      <p:stCondLst>
                        <p:cond delay="indefinite"/>
                      </p:stCondLst>
                      <p:childTnLst>
                        <p:par>
                          <p:cTn id="56" fill="hold" nodeType="withGroup">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18451"/>
                                        </p:tgtEl>
                                        <p:attrNameLst>
                                          <p:attrName>style.visibility</p:attrName>
                                        </p:attrNameLst>
                                      </p:cBhvr>
                                      <p:to>
                                        <p:strVal val="visible"/>
                                      </p:to>
                                    </p:set>
                                  </p:childTnLst>
                                </p:cTn>
                              </p:par>
                            </p:childTnLst>
                          </p:cTn>
                        </p:par>
                      </p:childTnLst>
                    </p:cTn>
                  </p:par>
                  <p:par>
                    <p:cTn id="59" fill="hold" nodeType="clickPar">
                      <p:stCondLst>
                        <p:cond delay="indefinite"/>
                      </p:stCondLst>
                      <p:childTnLst>
                        <p:par>
                          <p:cTn id="60" fill="hold" nodeType="withGroup">
                            <p:stCondLst>
                              <p:cond delay="0"/>
                            </p:stCondLst>
                            <p:childTnLst>
                              <p:par>
                                <p:cTn id="61" presetID="1" presetClass="entr" presetSubtype="0" fill="hold" grpId="0" nodeType="clickEffect">
                                  <p:stCondLst>
                                    <p:cond delay="0"/>
                                  </p:stCondLst>
                                  <p:childTnLst>
                                    <p:set>
                                      <p:cBhvr>
                                        <p:cTn id="62" dur="1" fill="hold">
                                          <p:stCondLst>
                                            <p:cond delay="0"/>
                                          </p:stCondLst>
                                        </p:cTn>
                                        <p:tgtEl>
                                          <p:spTgt spid="18463"/>
                                        </p:tgtEl>
                                        <p:attrNameLst>
                                          <p:attrName>style.visibility</p:attrName>
                                        </p:attrNameLst>
                                      </p:cBhvr>
                                      <p:to>
                                        <p:strVal val="visible"/>
                                      </p:to>
                                    </p:set>
                                  </p:childTnLst>
                                </p:cTn>
                              </p:par>
                            </p:childTnLst>
                          </p:cTn>
                        </p:par>
                      </p:childTnLst>
                    </p:cTn>
                  </p:par>
                  <p:par>
                    <p:cTn id="63" fill="hold" nodeType="clickPar">
                      <p:stCondLst>
                        <p:cond delay="indefinite"/>
                      </p:stCondLst>
                      <p:childTnLst>
                        <p:par>
                          <p:cTn id="64" fill="hold" nodeType="withGroup">
                            <p:stCondLst>
                              <p:cond delay="0"/>
                            </p:stCondLst>
                            <p:childTnLst>
                              <p:par>
                                <p:cTn id="65" presetID="1" presetClass="entr" presetSubtype="0" fill="hold" grpId="0" nodeType="clickEffect">
                                  <p:stCondLst>
                                    <p:cond delay="0"/>
                                  </p:stCondLst>
                                  <p:childTnLst>
                                    <p:set>
                                      <p:cBhvr>
                                        <p:cTn id="66" dur="1" fill="hold">
                                          <p:stCondLst>
                                            <p:cond delay="0"/>
                                          </p:stCondLst>
                                        </p:cTn>
                                        <p:tgtEl>
                                          <p:spTgt spid="1846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42" grpId="0" animBg="1"/>
      <p:bldP spid="18443" grpId="0" animBg="1"/>
      <p:bldP spid="18444" grpId="0" animBg="1"/>
      <p:bldP spid="18445" grpId="0" animBg="1"/>
      <p:bldP spid="18450" grpId="0"/>
      <p:bldP spid="18451" grpId="0"/>
      <p:bldP spid="18452" grpId="0"/>
      <p:bldP spid="18453" grpId="0"/>
      <p:bldP spid="18455" grpId="0"/>
      <p:bldP spid="18456" grpId="0"/>
      <p:bldP spid="18457" grpId="0"/>
      <p:bldP spid="18458" grpId="0"/>
      <p:bldP spid="18459" grpId="0"/>
      <p:bldP spid="18460" grpId="0"/>
      <p:bldP spid="18462" grpId="0"/>
      <p:bldP spid="18463" grpId="0"/>
    </p:bldLst>
  </p:timing>
</p:sld>
</file>

<file path=ppt/slides/slide3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F0CD13E2-1971-44D5-BC70-E28E52995FD1}"/>
              </a:ext>
            </a:extLst>
          </p:cNvPr>
          <p:cNvSpPr>
            <a:spLocks noGrp="1" noChangeArrowheads="1"/>
          </p:cNvSpPr>
          <p:nvPr>
            <p:ph type="title" sz="quarter" idx="4294967295"/>
          </p:nvPr>
        </p:nvSpPr>
        <p:spPr>
          <a:xfrm>
            <a:off x="0" y="277813"/>
            <a:ext cx="9858375" cy="641350"/>
          </a:xfrm>
        </p:spPr>
        <p:txBody>
          <a:bodyPr>
            <a:normAutofit fontScale="90000"/>
          </a:bodyPr>
          <a:lstStyle/>
          <a:p>
            <a:pPr eaLnBrk="1" hangingPunct="1"/>
            <a:r>
              <a:rPr lang="en-GB" altLang="en-US" dirty="0"/>
              <a:t>Development </a:t>
            </a:r>
          </a:p>
        </p:txBody>
      </p:sp>
      <p:sp>
        <p:nvSpPr>
          <p:cNvPr id="15363" name="Text Box 4">
            <a:extLst>
              <a:ext uri="{FF2B5EF4-FFF2-40B4-BE49-F238E27FC236}">
                <a16:creationId xmlns:a16="http://schemas.microsoft.com/office/drawing/2014/main" id="{78BB0697-67AE-4AAC-B156-247F20FEBF99}"/>
              </a:ext>
            </a:extLst>
          </p:cNvPr>
          <p:cNvSpPr txBox="1">
            <a:spLocks noChangeArrowheads="1"/>
          </p:cNvSpPr>
          <p:nvPr/>
        </p:nvSpPr>
        <p:spPr bwMode="auto">
          <a:xfrm>
            <a:off x="2495550" y="1700213"/>
            <a:ext cx="7056438"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50000"/>
              </a:spcBef>
              <a:buClrTx/>
              <a:buSzTx/>
              <a:buFontTx/>
              <a:buNone/>
            </a:pPr>
            <a:endParaRPr lang="en-US" altLang="en-US" sz="1800"/>
          </a:p>
        </p:txBody>
      </p:sp>
      <p:sp>
        <p:nvSpPr>
          <p:cNvPr id="18442" name="Text Box 10">
            <a:extLst>
              <a:ext uri="{FF2B5EF4-FFF2-40B4-BE49-F238E27FC236}">
                <a16:creationId xmlns:a16="http://schemas.microsoft.com/office/drawing/2014/main" id="{456C3645-01EC-46A8-9EFD-C3612761BD11}"/>
              </a:ext>
            </a:extLst>
          </p:cNvPr>
          <p:cNvSpPr txBox="1">
            <a:spLocks noChangeArrowheads="1"/>
          </p:cNvSpPr>
          <p:nvPr/>
        </p:nvSpPr>
        <p:spPr bwMode="auto">
          <a:xfrm>
            <a:off x="3817638" y="1976219"/>
            <a:ext cx="1378250" cy="369332"/>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square">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a:buNone/>
            </a:pPr>
            <a:r>
              <a:rPr lang="en-GB" altLang="en-US" sz="1800" b="1" dirty="0"/>
              <a:t>Timing</a:t>
            </a:r>
          </a:p>
        </p:txBody>
      </p:sp>
      <p:sp>
        <p:nvSpPr>
          <p:cNvPr id="18443" name="Text Box 11">
            <a:extLst>
              <a:ext uri="{FF2B5EF4-FFF2-40B4-BE49-F238E27FC236}">
                <a16:creationId xmlns:a16="http://schemas.microsoft.com/office/drawing/2014/main" id="{01ACC0D1-AD68-43A5-83D8-7F0901315127}"/>
              </a:ext>
            </a:extLst>
          </p:cNvPr>
          <p:cNvSpPr txBox="1">
            <a:spLocks noChangeArrowheads="1"/>
          </p:cNvSpPr>
          <p:nvPr/>
        </p:nvSpPr>
        <p:spPr bwMode="auto">
          <a:xfrm>
            <a:off x="6613332" y="1454605"/>
            <a:ext cx="2458097" cy="369332"/>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square">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a:buNone/>
            </a:pPr>
            <a:r>
              <a:rPr lang="en-GB" altLang="en-US" sz="1800" b="1" dirty="0"/>
              <a:t>Teaching Strategies</a:t>
            </a:r>
          </a:p>
        </p:txBody>
      </p:sp>
      <p:sp>
        <p:nvSpPr>
          <p:cNvPr id="18444" name="Text Box 12">
            <a:extLst>
              <a:ext uri="{FF2B5EF4-FFF2-40B4-BE49-F238E27FC236}">
                <a16:creationId xmlns:a16="http://schemas.microsoft.com/office/drawing/2014/main" id="{3AB207DA-4A50-4DEE-BDAC-DC1A005A19FF}"/>
              </a:ext>
            </a:extLst>
          </p:cNvPr>
          <p:cNvSpPr txBox="1">
            <a:spLocks noChangeArrowheads="1"/>
          </p:cNvSpPr>
          <p:nvPr/>
        </p:nvSpPr>
        <p:spPr bwMode="auto">
          <a:xfrm>
            <a:off x="3402022" y="4477332"/>
            <a:ext cx="1757353" cy="452478"/>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algn="ctr">
              <a:spcBef>
                <a:spcPct val="50000"/>
              </a:spcBef>
              <a:buClrTx/>
              <a:buSzTx/>
              <a:buNone/>
            </a:pPr>
            <a:r>
              <a:rPr lang="en-GB" altLang="en-US" sz="1800" b="1" dirty="0"/>
              <a:t>Student</a:t>
            </a:r>
            <a:r>
              <a:rPr lang="en-GB" altLang="en-US" sz="1800" dirty="0"/>
              <a:t> </a:t>
            </a:r>
            <a:r>
              <a:rPr lang="en-GB" altLang="en-US" sz="1800" b="1" dirty="0"/>
              <a:t>Activity</a:t>
            </a:r>
          </a:p>
        </p:txBody>
      </p:sp>
      <p:sp>
        <p:nvSpPr>
          <p:cNvPr id="18445" name="Text Box 13">
            <a:extLst>
              <a:ext uri="{FF2B5EF4-FFF2-40B4-BE49-F238E27FC236}">
                <a16:creationId xmlns:a16="http://schemas.microsoft.com/office/drawing/2014/main" id="{595AECF7-6B34-4FA8-947F-8C159E4795CB}"/>
              </a:ext>
            </a:extLst>
          </p:cNvPr>
          <p:cNvSpPr txBox="1">
            <a:spLocks noChangeArrowheads="1"/>
          </p:cNvSpPr>
          <p:nvPr/>
        </p:nvSpPr>
        <p:spPr bwMode="auto">
          <a:xfrm>
            <a:off x="7750969" y="2993509"/>
            <a:ext cx="2590460" cy="369332"/>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square">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a:buNone/>
            </a:pPr>
            <a:r>
              <a:rPr lang="en-GB" altLang="en-US" sz="1800" b="1" dirty="0"/>
              <a:t>Theory / Concepts</a:t>
            </a:r>
          </a:p>
        </p:txBody>
      </p:sp>
      <p:sp>
        <p:nvSpPr>
          <p:cNvPr id="15368" name="Oval 14">
            <a:extLst>
              <a:ext uri="{FF2B5EF4-FFF2-40B4-BE49-F238E27FC236}">
                <a16:creationId xmlns:a16="http://schemas.microsoft.com/office/drawing/2014/main" id="{465B70E4-23DF-4620-B4C7-8130912DD53F}"/>
              </a:ext>
            </a:extLst>
          </p:cNvPr>
          <p:cNvSpPr>
            <a:spLocks noChangeArrowheads="1"/>
          </p:cNvSpPr>
          <p:nvPr/>
        </p:nvSpPr>
        <p:spPr bwMode="auto">
          <a:xfrm>
            <a:off x="5159375" y="2349500"/>
            <a:ext cx="1728788" cy="1657350"/>
          </a:xfrm>
          <a:prstGeom prst="ellipse">
            <a:avLst/>
          </a:prstGeom>
          <a:solidFill>
            <a:schemeClr val="accent1"/>
          </a:solidFill>
          <a:ln w="9525">
            <a:solidFill>
              <a:schemeClr val="tx1"/>
            </a:solidFill>
            <a:round/>
            <a:headEnd/>
            <a:tailEnd/>
          </a:ln>
        </p:spPr>
        <p:txBody>
          <a:bodyPr wrap="none" anchor="ct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0"/>
              </a:spcBef>
              <a:buClrTx/>
              <a:buSzTx/>
              <a:buFontTx/>
              <a:buNone/>
            </a:pPr>
            <a:endParaRPr lang="en-US" altLang="en-US" sz="1800"/>
          </a:p>
        </p:txBody>
      </p:sp>
      <p:sp>
        <p:nvSpPr>
          <p:cNvPr id="15369" name="Text Box 15">
            <a:extLst>
              <a:ext uri="{FF2B5EF4-FFF2-40B4-BE49-F238E27FC236}">
                <a16:creationId xmlns:a16="http://schemas.microsoft.com/office/drawing/2014/main" id="{31CEE177-57EE-4729-830F-7E8CDDA21BF8}"/>
              </a:ext>
            </a:extLst>
          </p:cNvPr>
          <p:cNvSpPr txBox="1">
            <a:spLocks noChangeArrowheads="1"/>
          </p:cNvSpPr>
          <p:nvPr/>
        </p:nvSpPr>
        <p:spPr bwMode="auto">
          <a:xfrm>
            <a:off x="5195887" y="2943057"/>
            <a:ext cx="1655763"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algn="ctr" eaLnBrk="1" hangingPunct="1">
              <a:spcBef>
                <a:spcPct val="50000"/>
              </a:spcBef>
              <a:buClrTx/>
              <a:buSzTx/>
              <a:buFontTx/>
              <a:buNone/>
            </a:pPr>
            <a:r>
              <a:rPr lang="en-GB" altLang="en-US" sz="1800" b="1" dirty="0"/>
              <a:t>Development</a:t>
            </a:r>
          </a:p>
        </p:txBody>
      </p:sp>
      <p:sp>
        <p:nvSpPr>
          <p:cNvPr id="15382" name="Line 32">
            <a:extLst>
              <a:ext uri="{FF2B5EF4-FFF2-40B4-BE49-F238E27FC236}">
                <a16:creationId xmlns:a16="http://schemas.microsoft.com/office/drawing/2014/main" id="{A74A617F-171E-4045-9D10-3F9A147BEE82}"/>
              </a:ext>
            </a:extLst>
          </p:cNvPr>
          <p:cNvSpPr>
            <a:spLocks noChangeShapeType="1"/>
          </p:cNvSpPr>
          <p:nvPr/>
        </p:nvSpPr>
        <p:spPr bwMode="auto">
          <a:xfrm flipV="1">
            <a:off x="5016501" y="3905945"/>
            <a:ext cx="576262" cy="570655"/>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5383" name="Line 33">
            <a:extLst>
              <a:ext uri="{FF2B5EF4-FFF2-40B4-BE49-F238E27FC236}">
                <a16:creationId xmlns:a16="http://schemas.microsoft.com/office/drawing/2014/main" id="{CE3957D3-2FCC-4B05-9E30-8A02767BAA79}"/>
              </a:ext>
            </a:extLst>
          </p:cNvPr>
          <p:cNvSpPr>
            <a:spLocks noChangeShapeType="1"/>
          </p:cNvSpPr>
          <p:nvPr/>
        </p:nvSpPr>
        <p:spPr bwMode="auto">
          <a:xfrm flipH="1" flipV="1">
            <a:off x="6888161" y="3284536"/>
            <a:ext cx="862807" cy="10251"/>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5384" name="Line 34">
            <a:extLst>
              <a:ext uri="{FF2B5EF4-FFF2-40B4-BE49-F238E27FC236}">
                <a16:creationId xmlns:a16="http://schemas.microsoft.com/office/drawing/2014/main" id="{943FD1BF-07D7-44BE-B78A-03EC61B7CCE1}"/>
              </a:ext>
            </a:extLst>
          </p:cNvPr>
          <p:cNvSpPr>
            <a:spLocks noChangeShapeType="1"/>
          </p:cNvSpPr>
          <p:nvPr/>
        </p:nvSpPr>
        <p:spPr bwMode="auto">
          <a:xfrm>
            <a:off x="4800600" y="2349500"/>
            <a:ext cx="431800" cy="4318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5385" name="Line 35">
            <a:extLst>
              <a:ext uri="{FF2B5EF4-FFF2-40B4-BE49-F238E27FC236}">
                <a16:creationId xmlns:a16="http://schemas.microsoft.com/office/drawing/2014/main" id="{03797190-A262-415A-A1D1-F7E1A7C61374}"/>
              </a:ext>
            </a:extLst>
          </p:cNvPr>
          <p:cNvSpPr>
            <a:spLocks noChangeShapeType="1"/>
          </p:cNvSpPr>
          <p:nvPr/>
        </p:nvSpPr>
        <p:spPr bwMode="auto">
          <a:xfrm flipV="1">
            <a:off x="6682548" y="1825885"/>
            <a:ext cx="576261" cy="814945"/>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 name="Text Box 13">
            <a:extLst>
              <a:ext uri="{FF2B5EF4-FFF2-40B4-BE49-F238E27FC236}">
                <a16:creationId xmlns:a16="http://schemas.microsoft.com/office/drawing/2014/main" id="{8B35245B-5339-6502-1A6F-715DCEC16F9D}"/>
              </a:ext>
            </a:extLst>
          </p:cNvPr>
          <p:cNvSpPr txBox="1">
            <a:spLocks noChangeArrowheads="1"/>
          </p:cNvSpPr>
          <p:nvPr/>
        </p:nvSpPr>
        <p:spPr bwMode="auto">
          <a:xfrm>
            <a:off x="7534201" y="4435784"/>
            <a:ext cx="2194788" cy="369332"/>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square">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a:buNone/>
            </a:pPr>
            <a:r>
              <a:rPr lang="en-GB" altLang="en-US" sz="1800" b="1" dirty="0"/>
              <a:t>Resources</a:t>
            </a:r>
            <a:r>
              <a:rPr lang="en-GB" altLang="en-US" sz="1800" dirty="0"/>
              <a:t> </a:t>
            </a:r>
            <a:r>
              <a:rPr lang="en-GB" altLang="en-US" sz="1800" b="1" dirty="0"/>
              <a:t>/</a:t>
            </a:r>
            <a:r>
              <a:rPr lang="en-GB" altLang="en-US" sz="1800" dirty="0"/>
              <a:t> </a:t>
            </a:r>
            <a:r>
              <a:rPr lang="en-GB" altLang="en-US" sz="1800" b="1" dirty="0"/>
              <a:t>Aids</a:t>
            </a:r>
          </a:p>
        </p:txBody>
      </p:sp>
      <p:sp>
        <p:nvSpPr>
          <p:cNvPr id="3" name="Text Box 13">
            <a:extLst>
              <a:ext uri="{FF2B5EF4-FFF2-40B4-BE49-F238E27FC236}">
                <a16:creationId xmlns:a16="http://schemas.microsoft.com/office/drawing/2014/main" id="{F5F5E3AC-8DA6-09B2-94FF-97FAA736A028}"/>
              </a:ext>
            </a:extLst>
          </p:cNvPr>
          <p:cNvSpPr txBox="1">
            <a:spLocks noChangeArrowheads="1"/>
          </p:cNvSpPr>
          <p:nvPr/>
        </p:nvSpPr>
        <p:spPr bwMode="auto">
          <a:xfrm>
            <a:off x="2192288" y="3159664"/>
            <a:ext cx="1625349" cy="369332"/>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square">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a:buNone/>
            </a:pPr>
            <a:r>
              <a:rPr lang="en-GB" altLang="en-US" sz="1800" b="1" dirty="0"/>
              <a:t>Assessment</a:t>
            </a:r>
          </a:p>
        </p:txBody>
      </p:sp>
      <p:sp>
        <p:nvSpPr>
          <p:cNvPr id="4" name="Line 32">
            <a:extLst>
              <a:ext uri="{FF2B5EF4-FFF2-40B4-BE49-F238E27FC236}">
                <a16:creationId xmlns:a16="http://schemas.microsoft.com/office/drawing/2014/main" id="{2BE291DC-3726-38A5-7CB4-A39549F2B5BD}"/>
              </a:ext>
            </a:extLst>
          </p:cNvPr>
          <p:cNvSpPr>
            <a:spLocks noChangeShapeType="1"/>
          </p:cNvSpPr>
          <p:nvPr/>
        </p:nvSpPr>
        <p:spPr bwMode="auto">
          <a:xfrm>
            <a:off x="6682548" y="3719825"/>
            <a:ext cx="937117" cy="712063"/>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 name="Line 32">
            <a:extLst>
              <a:ext uri="{FF2B5EF4-FFF2-40B4-BE49-F238E27FC236}">
                <a16:creationId xmlns:a16="http://schemas.microsoft.com/office/drawing/2014/main" id="{8CB56916-9004-D6EB-882E-B1626BB32181}"/>
              </a:ext>
            </a:extLst>
          </p:cNvPr>
          <p:cNvSpPr>
            <a:spLocks noChangeShapeType="1"/>
          </p:cNvSpPr>
          <p:nvPr/>
        </p:nvSpPr>
        <p:spPr bwMode="auto">
          <a:xfrm>
            <a:off x="3817637" y="3293508"/>
            <a:ext cx="1341737" cy="24326"/>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Tree>
    <p:extLst>
      <p:ext uri="{BB962C8B-B14F-4D97-AF65-F5344CB8AC3E}">
        <p14:creationId xmlns:p14="http://schemas.microsoft.com/office/powerpoint/2010/main" val="176467363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445"/>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8444"/>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8442"/>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8443"/>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42" grpId="0" animBg="1"/>
      <p:bldP spid="18443" grpId="0" animBg="1"/>
      <p:bldP spid="18444" grpId="0" animBg="1"/>
      <p:bldP spid="18445" grpId="0" animBg="1"/>
      <p:bldP spid="2" grpId="0" animBg="1"/>
      <p:bldP spid="3" grpId="0" animBg="1"/>
    </p:bldLst>
  </p:timing>
</p:sld>
</file>

<file path=ppt/slides/slide3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52DD5514-C327-493D-ADB8-DCDCA6B5951B}"/>
              </a:ext>
            </a:extLst>
          </p:cNvPr>
          <p:cNvSpPr>
            <a:spLocks noGrp="1" noChangeArrowheads="1"/>
          </p:cNvSpPr>
          <p:nvPr>
            <p:ph type="title" sz="quarter"/>
          </p:nvPr>
        </p:nvSpPr>
        <p:spPr>
          <a:xfrm>
            <a:off x="308587" y="-198438"/>
            <a:ext cx="10972800" cy="1139825"/>
          </a:xfrm>
        </p:spPr>
        <p:txBody>
          <a:bodyPr/>
          <a:lstStyle/>
          <a:p>
            <a:pPr eaLnBrk="1" hangingPunct="1"/>
            <a:r>
              <a:rPr lang="en-GB" altLang="en-US" dirty="0"/>
              <a:t>Conclusion</a:t>
            </a:r>
          </a:p>
        </p:txBody>
      </p:sp>
      <p:sp>
        <p:nvSpPr>
          <p:cNvPr id="17411" name="Text Box 3">
            <a:extLst>
              <a:ext uri="{FF2B5EF4-FFF2-40B4-BE49-F238E27FC236}">
                <a16:creationId xmlns:a16="http://schemas.microsoft.com/office/drawing/2014/main" id="{BB89A7DD-F7A4-4AB3-83A2-C71DA70C3B42}"/>
              </a:ext>
            </a:extLst>
          </p:cNvPr>
          <p:cNvSpPr txBox="1">
            <a:spLocks noChangeArrowheads="1"/>
          </p:cNvSpPr>
          <p:nvPr/>
        </p:nvSpPr>
        <p:spPr bwMode="auto">
          <a:xfrm>
            <a:off x="2495550" y="1700213"/>
            <a:ext cx="7056438"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50000"/>
              </a:spcBef>
              <a:buClrTx/>
              <a:buSzTx/>
              <a:buFontTx/>
              <a:buNone/>
            </a:pPr>
            <a:endParaRPr lang="en-US" altLang="en-US" sz="1800"/>
          </a:p>
        </p:txBody>
      </p:sp>
      <p:sp>
        <p:nvSpPr>
          <p:cNvPr id="20484" name="Text Box 4">
            <a:extLst>
              <a:ext uri="{FF2B5EF4-FFF2-40B4-BE49-F238E27FC236}">
                <a16:creationId xmlns:a16="http://schemas.microsoft.com/office/drawing/2014/main" id="{364B73E9-3695-4837-B702-52A29DF37DC2}"/>
              </a:ext>
            </a:extLst>
          </p:cNvPr>
          <p:cNvSpPr txBox="1">
            <a:spLocks noChangeArrowheads="1"/>
          </p:cNvSpPr>
          <p:nvPr/>
        </p:nvSpPr>
        <p:spPr bwMode="auto">
          <a:xfrm>
            <a:off x="3575050" y="1412876"/>
            <a:ext cx="1366838" cy="925513"/>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algn="ctr" eaLnBrk="1" hangingPunct="1">
              <a:spcBef>
                <a:spcPct val="50000"/>
              </a:spcBef>
              <a:buClrTx/>
              <a:buSzTx/>
              <a:buFontTx/>
              <a:buNone/>
            </a:pPr>
            <a:r>
              <a:rPr lang="en-GB" altLang="en-US" sz="1800" b="1"/>
              <a:t>Evaluating the Session</a:t>
            </a:r>
          </a:p>
        </p:txBody>
      </p:sp>
      <p:sp>
        <p:nvSpPr>
          <p:cNvPr id="20485" name="Text Box 5">
            <a:extLst>
              <a:ext uri="{FF2B5EF4-FFF2-40B4-BE49-F238E27FC236}">
                <a16:creationId xmlns:a16="http://schemas.microsoft.com/office/drawing/2014/main" id="{2EEF8AC2-22BF-479E-A0C8-533675B84DF3}"/>
              </a:ext>
            </a:extLst>
          </p:cNvPr>
          <p:cNvSpPr txBox="1">
            <a:spLocks noChangeArrowheads="1"/>
          </p:cNvSpPr>
          <p:nvPr/>
        </p:nvSpPr>
        <p:spPr bwMode="auto">
          <a:xfrm>
            <a:off x="7535864" y="2708276"/>
            <a:ext cx="1582737" cy="650875"/>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algn="ctr" eaLnBrk="1" hangingPunct="1">
              <a:spcBef>
                <a:spcPct val="50000"/>
              </a:spcBef>
              <a:buClrTx/>
              <a:buSzTx/>
              <a:buFontTx/>
              <a:buNone/>
            </a:pPr>
            <a:r>
              <a:rPr lang="en-GB" altLang="en-US" sz="1800" b="1"/>
              <a:t>Linking Lessons</a:t>
            </a:r>
          </a:p>
        </p:txBody>
      </p:sp>
      <p:sp>
        <p:nvSpPr>
          <p:cNvPr id="20487" name="Text Box 7">
            <a:extLst>
              <a:ext uri="{FF2B5EF4-FFF2-40B4-BE49-F238E27FC236}">
                <a16:creationId xmlns:a16="http://schemas.microsoft.com/office/drawing/2014/main" id="{FA8E762E-F24B-4E64-A469-5C7ACBF46FA0}"/>
              </a:ext>
            </a:extLst>
          </p:cNvPr>
          <p:cNvSpPr txBox="1">
            <a:spLocks noChangeArrowheads="1"/>
          </p:cNvSpPr>
          <p:nvPr/>
        </p:nvSpPr>
        <p:spPr bwMode="auto">
          <a:xfrm>
            <a:off x="5087938" y="4652963"/>
            <a:ext cx="1225550" cy="925512"/>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algn="ctr" eaLnBrk="1" hangingPunct="1">
              <a:spcBef>
                <a:spcPct val="50000"/>
              </a:spcBef>
              <a:buClrTx/>
              <a:buSzTx/>
              <a:buFontTx/>
              <a:buNone/>
            </a:pPr>
            <a:r>
              <a:rPr lang="en-GB" altLang="en-US" sz="1800" b="1"/>
              <a:t>Checking of Content</a:t>
            </a:r>
          </a:p>
        </p:txBody>
      </p:sp>
      <p:sp>
        <p:nvSpPr>
          <p:cNvPr id="17415" name="Oval 8">
            <a:extLst>
              <a:ext uri="{FF2B5EF4-FFF2-40B4-BE49-F238E27FC236}">
                <a16:creationId xmlns:a16="http://schemas.microsoft.com/office/drawing/2014/main" id="{4A7D17CE-BD5B-41A2-8A29-30563009F48F}"/>
              </a:ext>
            </a:extLst>
          </p:cNvPr>
          <p:cNvSpPr>
            <a:spLocks noChangeArrowheads="1"/>
          </p:cNvSpPr>
          <p:nvPr/>
        </p:nvSpPr>
        <p:spPr bwMode="auto">
          <a:xfrm>
            <a:off x="5159375" y="2349500"/>
            <a:ext cx="1728788" cy="1657350"/>
          </a:xfrm>
          <a:prstGeom prst="ellipse">
            <a:avLst/>
          </a:prstGeom>
          <a:solidFill>
            <a:schemeClr val="accent1"/>
          </a:solidFill>
          <a:ln w="9525">
            <a:solidFill>
              <a:schemeClr val="tx1"/>
            </a:solidFill>
            <a:round/>
            <a:headEnd/>
            <a:tailEnd/>
          </a:ln>
        </p:spPr>
        <p:txBody>
          <a:bodyPr wrap="none" anchor="ct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0"/>
              </a:spcBef>
              <a:buClrTx/>
              <a:buSzTx/>
              <a:buFontTx/>
              <a:buNone/>
            </a:pPr>
            <a:endParaRPr lang="en-US" altLang="en-US" sz="1800"/>
          </a:p>
        </p:txBody>
      </p:sp>
      <p:sp>
        <p:nvSpPr>
          <p:cNvPr id="17416" name="Text Box 9">
            <a:extLst>
              <a:ext uri="{FF2B5EF4-FFF2-40B4-BE49-F238E27FC236}">
                <a16:creationId xmlns:a16="http://schemas.microsoft.com/office/drawing/2014/main" id="{13AF9F1F-EDA4-4132-81CD-F19BAA5ED1E4}"/>
              </a:ext>
            </a:extLst>
          </p:cNvPr>
          <p:cNvSpPr txBox="1">
            <a:spLocks noChangeArrowheads="1"/>
          </p:cNvSpPr>
          <p:nvPr/>
        </p:nvSpPr>
        <p:spPr bwMode="auto">
          <a:xfrm>
            <a:off x="5159376" y="2852738"/>
            <a:ext cx="1655763"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algn="ctr" eaLnBrk="1" hangingPunct="1">
              <a:spcBef>
                <a:spcPct val="50000"/>
              </a:spcBef>
              <a:buClrTx/>
              <a:buSzTx/>
              <a:buFontTx/>
              <a:buNone/>
            </a:pPr>
            <a:r>
              <a:rPr lang="en-GB" altLang="en-US" sz="1800" b="1"/>
              <a:t>Conclusion to a Lesson</a:t>
            </a:r>
          </a:p>
        </p:txBody>
      </p:sp>
      <p:sp>
        <p:nvSpPr>
          <p:cNvPr id="20490" name="Text Box 10">
            <a:extLst>
              <a:ext uri="{FF2B5EF4-FFF2-40B4-BE49-F238E27FC236}">
                <a16:creationId xmlns:a16="http://schemas.microsoft.com/office/drawing/2014/main" id="{952A3651-1B80-4727-BA14-9C1F4D2CC8DC}"/>
              </a:ext>
            </a:extLst>
          </p:cNvPr>
          <p:cNvSpPr txBox="1">
            <a:spLocks noChangeArrowheads="1"/>
          </p:cNvSpPr>
          <p:nvPr/>
        </p:nvSpPr>
        <p:spPr bwMode="auto">
          <a:xfrm>
            <a:off x="1847850" y="1196975"/>
            <a:ext cx="172720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algn="ctr" eaLnBrk="1" hangingPunct="1">
              <a:spcBef>
                <a:spcPct val="50000"/>
              </a:spcBef>
              <a:buClrTx/>
              <a:buSzTx/>
              <a:buFontTx/>
              <a:buNone/>
            </a:pPr>
            <a:r>
              <a:rPr lang="en-GB" altLang="en-US" sz="1800"/>
              <a:t>Question Students</a:t>
            </a:r>
          </a:p>
        </p:txBody>
      </p:sp>
      <p:sp>
        <p:nvSpPr>
          <p:cNvPr id="20491" name="Text Box 11">
            <a:extLst>
              <a:ext uri="{FF2B5EF4-FFF2-40B4-BE49-F238E27FC236}">
                <a16:creationId xmlns:a16="http://schemas.microsoft.com/office/drawing/2014/main" id="{47BC38DB-6A6E-458C-9D74-803A63BA6203}"/>
              </a:ext>
            </a:extLst>
          </p:cNvPr>
          <p:cNvSpPr txBox="1">
            <a:spLocks noChangeArrowheads="1"/>
          </p:cNvSpPr>
          <p:nvPr/>
        </p:nvSpPr>
        <p:spPr bwMode="auto">
          <a:xfrm>
            <a:off x="7104064" y="981075"/>
            <a:ext cx="2232025" cy="43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algn="ctr" eaLnBrk="1" hangingPunct="1">
              <a:spcBef>
                <a:spcPct val="50000"/>
              </a:spcBef>
              <a:buClrTx/>
              <a:buSzTx/>
              <a:buFontTx/>
              <a:buNone/>
            </a:pPr>
            <a:r>
              <a:rPr lang="en-GB" altLang="en-US" sz="1800"/>
              <a:t>Introduce next topic</a:t>
            </a:r>
          </a:p>
        </p:txBody>
      </p:sp>
      <p:sp>
        <p:nvSpPr>
          <p:cNvPr id="20492" name="Text Box 12">
            <a:extLst>
              <a:ext uri="{FF2B5EF4-FFF2-40B4-BE49-F238E27FC236}">
                <a16:creationId xmlns:a16="http://schemas.microsoft.com/office/drawing/2014/main" id="{6B60B059-26E5-4510-AF6F-4C9B2D538642}"/>
              </a:ext>
            </a:extLst>
          </p:cNvPr>
          <p:cNvSpPr txBox="1">
            <a:spLocks noChangeArrowheads="1"/>
          </p:cNvSpPr>
          <p:nvPr/>
        </p:nvSpPr>
        <p:spPr bwMode="auto">
          <a:xfrm>
            <a:off x="7680326" y="4221164"/>
            <a:ext cx="1655763"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40" tIns="45720" rIns="91440" bIns="45720" anchor="t">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algn="ctr" eaLnBrk="1" hangingPunct="1">
              <a:spcBef>
                <a:spcPct val="50000"/>
              </a:spcBef>
              <a:buClrTx/>
              <a:buSzTx/>
              <a:buFontTx/>
              <a:buNone/>
            </a:pPr>
            <a:r>
              <a:rPr lang="en-GB" altLang="en-US" sz="1800" dirty="0">
                <a:latin typeface="Arial"/>
                <a:cs typeface="Arial"/>
              </a:rPr>
              <a:t>Revisit Outcomes.</a:t>
            </a:r>
          </a:p>
        </p:txBody>
      </p:sp>
      <p:sp>
        <p:nvSpPr>
          <p:cNvPr id="20493" name="Text Box 13">
            <a:extLst>
              <a:ext uri="{FF2B5EF4-FFF2-40B4-BE49-F238E27FC236}">
                <a16:creationId xmlns:a16="http://schemas.microsoft.com/office/drawing/2014/main" id="{D640CBA4-1055-4700-AF4F-4051D59600C0}"/>
              </a:ext>
            </a:extLst>
          </p:cNvPr>
          <p:cNvSpPr txBox="1">
            <a:spLocks noChangeArrowheads="1"/>
          </p:cNvSpPr>
          <p:nvPr/>
        </p:nvSpPr>
        <p:spPr bwMode="auto">
          <a:xfrm>
            <a:off x="3503613" y="3644900"/>
            <a:ext cx="1223962"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algn="ctr" eaLnBrk="1" hangingPunct="1">
              <a:spcBef>
                <a:spcPct val="50000"/>
              </a:spcBef>
              <a:buClrTx/>
              <a:buSzTx/>
              <a:buFontTx/>
              <a:buNone/>
            </a:pPr>
            <a:r>
              <a:rPr lang="en-GB" altLang="en-US" sz="1800"/>
              <a:t>Test or Quiz </a:t>
            </a:r>
          </a:p>
        </p:txBody>
      </p:sp>
      <p:sp>
        <p:nvSpPr>
          <p:cNvPr id="20496" name="Text Box 16">
            <a:extLst>
              <a:ext uri="{FF2B5EF4-FFF2-40B4-BE49-F238E27FC236}">
                <a16:creationId xmlns:a16="http://schemas.microsoft.com/office/drawing/2014/main" id="{69975712-2F2A-4DDE-937B-1A26CE1E7554}"/>
              </a:ext>
            </a:extLst>
          </p:cNvPr>
          <p:cNvSpPr txBox="1">
            <a:spLocks noChangeArrowheads="1"/>
          </p:cNvSpPr>
          <p:nvPr/>
        </p:nvSpPr>
        <p:spPr bwMode="auto">
          <a:xfrm>
            <a:off x="3216276" y="5157789"/>
            <a:ext cx="1439863" cy="915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algn="ctr" eaLnBrk="1" hangingPunct="1">
              <a:spcBef>
                <a:spcPct val="50000"/>
              </a:spcBef>
              <a:buClrTx/>
              <a:buSzTx/>
              <a:buFontTx/>
              <a:buNone/>
            </a:pPr>
            <a:r>
              <a:rPr lang="en-GB" altLang="en-US" sz="1800"/>
              <a:t>Answering student questions.</a:t>
            </a:r>
          </a:p>
        </p:txBody>
      </p:sp>
      <p:sp>
        <p:nvSpPr>
          <p:cNvPr id="20497" name="Text Box 17">
            <a:extLst>
              <a:ext uri="{FF2B5EF4-FFF2-40B4-BE49-F238E27FC236}">
                <a16:creationId xmlns:a16="http://schemas.microsoft.com/office/drawing/2014/main" id="{099E14FA-78D2-4902-986B-C7E896096EAC}"/>
              </a:ext>
            </a:extLst>
          </p:cNvPr>
          <p:cNvSpPr txBox="1">
            <a:spLocks noChangeArrowheads="1"/>
          </p:cNvSpPr>
          <p:nvPr/>
        </p:nvSpPr>
        <p:spPr bwMode="auto">
          <a:xfrm>
            <a:off x="2711450" y="4437063"/>
            <a:ext cx="86360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eaLnBrk="1" hangingPunct="1">
              <a:spcBef>
                <a:spcPct val="50000"/>
              </a:spcBef>
              <a:buClrTx/>
              <a:buSzTx/>
              <a:buFontTx/>
              <a:buNone/>
            </a:pPr>
            <a:r>
              <a:rPr lang="en-GB" altLang="en-US" sz="1800"/>
              <a:t>Q&amp;A</a:t>
            </a:r>
          </a:p>
        </p:txBody>
      </p:sp>
      <p:sp>
        <p:nvSpPr>
          <p:cNvPr id="20499" name="Text Box 19">
            <a:extLst>
              <a:ext uri="{FF2B5EF4-FFF2-40B4-BE49-F238E27FC236}">
                <a16:creationId xmlns:a16="http://schemas.microsoft.com/office/drawing/2014/main" id="{75094657-9C0B-48FC-AD70-93C24D9FC57A}"/>
              </a:ext>
            </a:extLst>
          </p:cNvPr>
          <p:cNvSpPr txBox="1">
            <a:spLocks noChangeArrowheads="1"/>
          </p:cNvSpPr>
          <p:nvPr/>
        </p:nvSpPr>
        <p:spPr bwMode="auto">
          <a:xfrm>
            <a:off x="1919288" y="2060575"/>
            <a:ext cx="1439862" cy="915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algn="ctr" eaLnBrk="1" hangingPunct="1">
              <a:spcBef>
                <a:spcPct val="50000"/>
              </a:spcBef>
              <a:buClrTx/>
              <a:buSzTx/>
              <a:buFontTx/>
              <a:buNone/>
            </a:pPr>
            <a:r>
              <a:rPr lang="en-GB" altLang="en-US" sz="1800"/>
              <a:t>Student Evaluation Ques.</a:t>
            </a:r>
          </a:p>
        </p:txBody>
      </p:sp>
      <p:sp>
        <p:nvSpPr>
          <p:cNvPr id="20500" name="Rectangle 20">
            <a:extLst>
              <a:ext uri="{FF2B5EF4-FFF2-40B4-BE49-F238E27FC236}">
                <a16:creationId xmlns:a16="http://schemas.microsoft.com/office/drawing/2014/main" id="{6D8F0B8F-63D8-46F1-9ABA-50D09D1E6D16}"/>
              </a:ext>
            </a:extLst>
          </p:cNvPr>
          <p:cNvSpPr>
            <a:spLocks noChangeArrowheads="1"/>
          </p:cNvSpPr>
          <p:nvPr/>
        </p:nvSpPr>
        <p:spPr bwMode="auto">
          <a:xfrm>
            <a:off x="9191625" y="3141664"/>
            <a:ext cx="1225550" cy="915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algn="ctr" eaLnBrk="1" hangingPunct="1">
              <a:spcBef>
                <a:spcPct val="0"/>
              </a:spcBef>
              <a:buClrTx/>
              <a:buSzTx/>
              <a:buFontTx/>
              <a:buNone/>
            </a:pPr>
            <a:r>
              <a:rPr lang="en-GB" altLang="en-US" sz="1800"/>
              <a:t>Recap main points</a:t>
            </a:r>
          </a:p>
        </p:txBody>
      </p:sp>
      <p:sp>
        <p:nvSpPr>
          <p:cNvPr id="20501" name="Text Box 21">
            <a:extLst>
              <a:ext uri="{FF2B5EF4-FFF2-40B4-BE49-F238E27FC236}">
                <a16:creationId xmlns:a16="http://schemas.microsoft.com/office/drawing/2014/main" id="{CC73A121-4342-4BD5-8B5F-70EACA028E19}"/>
              </a:ext>
            </a:extLst>
          </p:cNvPr>
          <p:cNvSpPr txBox="1">
            <a:spLocks noChangeArrowheads="1"/>
          </p:cNvSpPr>
          <p:nvPr/>
        </p:nvSpPr>
        <p:spPr bwMode="auto">
          <a:xfrm>
            <a:off x="8328026" y="1628775"/>
            <a:ext cx="165417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1"/>
              </a:buClr>
              <a:buSzPct val="65000"/>
              <a:buFont typeface="Wingdings" panose="05000000000000000000" pitchFamily="2" charset="2"/>
              <a:buChar char="n"/>
              <a:defRPr sz="3000">
                <a:solidFill>
                  <a:schemeClr val="tx1"/>
                </a:solidFill>
                <a:latin typeface="Arial" panose="020B0604020202020204" pitchFamily="34" charset="0"/>
              </a:defRPr>
            </a:lvl1pPr>
            <a:lvl2pPr marL="742950" indent="-285750">
              <a:spcBef>
                <a:spcPct val="20000"/>
              </a:spcBef>
              <a:buClr>
                <a:schemeClr val="accent2"/>
              </a:buClr>
              <a:buSzPct val="60000"/>
              <a:buFont typeface="Wingdings" panose="05000000000000000000" pitchFamily="2" charset="2"/>
              <a:buChar char="q"/>
              <a:defRPr sz="2600">
                <a:solidFill>
                  <a:schemeClr val="tx1"/>
                </a:solidFill>
                <a:latin typeface="Arial" panose="020B0604020202020204" pitchFamily="34" charset="0"/>
              </a:defRPr>
            </a:lvl2pPr>
            <a:lvl3pPr marL="1143000" indent="-228600">
              <a:spcBef>
                <a:spcPct val="20000"/>
              </a:spcBef>
              <a:buClr>
                <a:schemeClr val="accent1"/>
              </a:buClr>
              <a:buSzPct val="65000"/>
              <a:buFont typeface="Wingdings" panose="05000000000000000000" pitchFamily="2" charset="2"/>
              <a:buChar char="n"/>
              <a:defRPr sz="2200">
                <a:solidFill>
                  <a:schemeClr val="tx1"/>
                </a:solidFill>
                <a:latin typeface="Arial" panose="020B0604020202020204" pitchFamily="34" charset="0"/>
              </a:defRPr>
            </a:lvl3pPr>
            <a:lvl4pPr marL="1600200" indent="-228600">
              <a:spcBef>
                <a:spcPct val="20000"/>
              </a:spcBef>
              <a:buClr>
                <a:schemeClr val="accent2"/>
              </a:buClr>
              <a:buSzPct val="70000"/>
              <a:buFont typeface="Wingdings" panose="05000000000000000000" pitchFamily="2" charset="2"/>
              <a:buChar char="q"/>
              <a:defRPr sz="2000">
                <a:solidFill>
                  <a:schemeClr val="tx1"/>
                </a:solidFill>
                <a:latin typeface="Arial" panose="020B0604020202020204" pitchFamily="34" charset="0"/>
              </a:defRPr>
            </a:lvl4pPr>
            <a:lvl5pPr marL="2057400" indent="-228600">
              <a:spcBef>
                <a:spcPct val="20000"/>
              </a:spcBef>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accent1"/>
              </a:buClr>
              <a:buSzPct val="75000"/>
              <a:buFont typeface="Wingdings" panose="05000000000000000000" pitchFamily="2" charset="2"/>
              <a:buChar char="§"/>
              <a:defRPr sz="2000">
                <a:solidFill>
                  <a:schemeClr val="tx1"/>
                </a:solidFill>
                <a:latin typeface="Arial" panose="020B0604020202020204" pitchFamily="34" charset="0"/>
              </a:defRPr>
            </a:lvl9pPr>
          </a:lstStyle>
          <a:p>
            <a:pPr algn="ctr" eaLnBrk="1" hangingPunct="1">
              <a:spcBef>
                <a:spcPct val="50000"/>
              </a:spcBef>
              <a:buClrTx/>
              <a:buSzTx/>
              <a:buFontTx/>
              <a:buNone/>
            </a:pPr>
            <a:r>
              <a:rPr lang="en-GB" altLang="en-US" sz="1800"/>
              <a:t>Set reading or homework</a:t>
            </a:r>
          </a:p>
        </p:txBody>
      </p:sp>
      <p:sp>
        <p:nvSpPr>
          <p:cNvPr id="17426" name="Line 23">
            <a:extLst>
              <a:ext uri="{FF2B5EF4-FFF2-40B4-BE49-F238E27FC236}">
                <a16:creationId xmlns:a16="http://schemas.microsoft.com/office/drawing/2014/main" id="{91598AEB-86A4-46CE-9238-87D8886D6872}"/>
              </a:ext>
            </a:extLst>
          </p:cNvPr>
          <p:cNvSpPr>
            <a:spLocks noChangeShapeType="1"/>
          </p:cNvSpPr>
          <p:nvPr/>
        </p:nvSpPr>
        <p:spPr bwMode="auto">
          <a:xfrm flipV="1">
            <a:off x="5519738" y="4005263"/>
            <a:ext cx="360362" cy="6477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7427" name="Line 24">
            <a:extLst>
              <a:ext uri="{FF2B5EF4-FFF2-40B4-BE49-F238E27FC236}">
                <a16:creationId xmlns:a16="http://schemas.microsoft.com/office/drawing/2014/main" id="{DC5232C7-21A8-46B8-A972-AB44EABDC349}"/>
              </a:ext>
            </a:extLst>
          </p:cNvPr>
          <p:cNvSpPr>
            <a:spLocks noChangeShapeType="1"/>
          </p:cNvSpPr>
          <p:nvPr/>
        </p:nvSpPr>
        <p:spPr bwMode="auto">
          <a:xfrm>
            <a:off x="4367213" y="2349501"/>
            <a:ext cx="792162" cy="792163"/>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7428" name="Line 25">
            <a:extLst>
              <a:ext uri="{FF2B5EF4-FFF2-40B4-BE49-F238E27FC236}">
                <a16:creationId xmlns:a16="http://schemas.microsoft.com/office/drawing/2014/main" id="{EC715ED5-CD8B-4CED-9EB7-C3855D1338B7}"/>
              </a:ext>
            </a:extLst>
          </p:cNvPr>
          <p:cNvSpPr>
            <a:spLocks noChangeShapeType="1"/>
          </p:cNvSpPr>
          <p:nvPr/>
        </p:nvSpPr>
        <p:spPr bwMode="auto">
          <a:xfrm>
            <a:off x="6672263" y="2636838"/>
            <a:ext cx="863600" cy="360362"/>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Tree>
    <p:extLst>
      <p:ext uri="{BB962C8B-B14F-4D97-AF65-F5344CB8AC3E}">
        <p14:creationId xmlns:p14="http://schemas.microsoft.com/office/powerpoint/2010/main" val="402710048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0487"/>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0493"/>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0497"/>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0496"/>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0485"/>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0491"/>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0501"/>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0500"/>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20492"/>
                                        </p:tgtEl>
                                        <p:attrNameLst>
                                          <p:attrName>style.visibility</p:attrName>
                                        </p:attrNameLst>
                                      </p:cBhvr>
                                      <p:to>
                                        <p:strVal val="visible"/>
                                      </p:to>
                                    </p:set>
                                  </p:childTnLst>
                                </p:cTn>
                              </p:par>
                            </p:childTnLst>
                          </p:cTn>
                        </p:par>
                      </p:childTnLst>
                    </p:cTn>
                  </p:par>
                  <p:par>
                    <p:cTn id="39" fill="hold" nodeType="clickPar">
                      <p:stCondLst>
                        <p:cond delay="indefinite"/>
                      </p:stCondLst>
                      <p:childTnLst>
                        <p:par>
                          <p:cTn id="40" fill="hold" nodeType="withGroup">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20484"/>
                                        </p:tgtEl>
                                        <p:attrNameLst>
                                          <p:attrName>style.visibility</p:attrName>
                                        </p:attrNameLst>
                                      </p:cBhvr>
                                      <p:to>
                                        <p:strVal val="visible"/>
                                      </p:to>
                                    </p:set>
                                  </p:childTnLst>
                                </p:cTn>
                              </p:par>
                            </p:childTnLst>
                          </p:cTn>
                        </p:par>
                      </p:childTnLst>
                    </p:cTn>
                  </p:par>
                  <p:par>
                    <p:cTn id="43" fill="hold" nodeType="clickPar">
                      <p:stCondLst>
                        <p:cond delay="indefinite"/>
                      </p:stCondLst>
                      <p:childTnLst>
                        <p:par>
                          <p:cTn id="44" fill="hold" nodeType="withGroup">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20490"/>
                                        </p:tgtEl>
                                        <p:attrNameLst>
                                          <p:attrName>style.visibility</p:attrName>
                                        </p:attrNameLst>
                                      </p:cBhvr>
                                      <p:to>
                                        <p:strVal val="visible"/>
                                      </p:to>
                                    </p:set>
                                  </p:childTnLst>
                                </p:cTn>
                              </p:par>
                            </p:childTnLst>
                          </p:cTn>
                        </p:par>
                      </p:childTnLst>
                    </p:cTn>
                  </p:par>
                  <p:par>
                    <p:cTn id="47" fill="hold" nodeType="clickPar">
                      <p:stCondLst>
                        <p:cond delay="indefinite"/>
                      </p:stCondLst>
                      <p:childTnLst>
                        <p:par>
                          <p:cTn id="48" fill="hold" nodeType="withGroup">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2049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4" grpId="0" animBg="1"/>
      <p:bldP spid="20485" grpId="0" animBg="1"/>
      <p:bldP spid="20487" grpId="0" animBg="1"/>
      <p:bldP spid="20490" grpId="0"/>
      <p:bldP spid="20491" grpId="0"/>
      <p:bldP spid="20492" grpId="0"/>
      <p:bldP spid="20493" grpId="0"/>
      <p:bldP spid="20496" grpId="0"/>
      <p:bldP spid="20497" grpId="0"/>
      <p:bldP spid="20499" grpId="0"/>
      <p:bldP spid="20500" grpId="0"/>
      <p:bldP spid="20501" grpId="0"/>
    </p:bldLst>
  </p:timing>
</p:sld>
</file>

<file path=ppt/slides/slide3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aphicFrame>
        <p:nvGraphicFramePr>
          <p:cNvPr id="22631" name="Group 103">
            <a:extLst>
              <a:ext uri="{FF2B5EF4-FFF2-40B4-BE49-F238E27FC236}">
                <a16:creationId xmlns:a16="http://schemas.microsoft.com/office/drawing/2014/main" id="{B3FEDC61-E78D-448F-B989-42AD593BE3DC}"/>
              </a:ext>
            </a:extLst>
          </p:cNvPr>
          <p:cNvGraphicFramePr>
            <a:graphicFrameLocks noGrp="1"/>
          </p:cNvGraphicFramePr>
          <p:nvPr>
            <p:ph idx="4294967295"/>
            <p:extLst>
              <p:ext uri="{D42A27DB-BD31-4B8C-83A1-F6EECF244321}">
                <p14:modId xmlns:p14="http://schemas.microsoft.com/office/powerpoint/2010/main" val="453963492"/>
              </p:ext>
            </p:extLst>
          </p:nvPr>
        </p:nvGraphicFramePr>
        <p:xfrm>
          <a:off x="698756" y="643467"/>
          <a:ext cx="10794490" cy="5479414"/>
        </p:xfrm>
        <a:graphic>
          <a:graphicData uri="http://schemas.openxmlformats.org/drawingml/2006/table">
            <a:tbl>
              <a:tblPr firstRow="1" bandRow="1">
                <a:noFill/>
              </a:tblPr>
              <a:tblGrid>
                <a:gridCol w="2395853">
                  <a:extLst>
                    <a:ext uri="{9D8B030D-6E8A-4147-A177-3AD203B41FA5}">
                      <a16:colId xmlns:a16="http://schemas.microsoft.com/office/drawing/2014/main" val="20000"/>
                    </a:ext>
                  </a:extLst>
                </a:gridCol>
                <a:gridCol w="3764680">
                  <a:extLst>
                    <a:ext uri="{9D8B030D-6E8A-4147-A177-3AD203B41FA5}">
                      <a16:colId xmlns:a16="http://schemas.microsoft.com/office/drawing/2014/main" val="20001"/>
                    </a:ext>
                  </a:extLst>
                </a:gridCol>
                <a:gridCol w="3463698">
                  <a:extLst>
                    <a:ext uri="{9D8B030D-6E8A-4147-A177-3AD203B41FA5}">
                      <a16:colId xmlns:a16="http://schemas.microsoft.com/office/drawing/2014/main" val="20002"/>
                    </a:ext>
                  </a:extLst>
                </a:gridCol>
                <a:gridCol w="1170259">
                  <a:extLst>
                    <a:ext uri="{9D8B030D-6E8A-4147-A177-3AD203B41FA5}">
                      <a16:colId xmlns:a16="http://schemas.microsoft.com/office/drawing/2014/main" val="20003"/>
                    </a:ext>
                  </a:extLst>
                </a:gridCol>
              </a:tblGrid>
              <a:tr h="450260">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r>
                        <a:rPr kumimoji="0" lang="en-GB" sz="1500" b="1" i="0" u="none" strike="noStrike" cap="none" normalizeH="0" baseline="0">
                          <a:ln>
                            <a:noFill/>
                          </a:ln>
                          <a:solidFill>
                            <a:schemeClr val="tx1">
                              <a:lumMod val="75000"/>
                              <a:lumOff val="25000"/>
                            </a:schemeClr>
                          </a:solidFill>
                          <a:effectLst/>
                          <a:latin typeface="Arial" charset="0"/>
                        </a:rPr>
                        <a:t> Stage</a:t>
                      </a:r>
                    </a:p>
                  </a:txBody>
                  <a:tcPr marL="182834" marR="0" marT="91417" marB="91417" horzOverflow="overflow">
                    <a:lnL w="12700" cmpd="sng">
                      <a:noFill/>
                      <a:prstDash val="solid"/>
                    </a:lnL>
                    <a:lnR w="12700" cmpd="sng">
                      <a:noFill/>
                      <a:prstDash val="solid"/>
                    </a:lnR>
                    <a:lnT w="12700" cmpd="sng">
                      <a:noFill/>
                      <a:prstDash val="solid"/>
                    </a:lnT>
                    <a:lnB w="9525" cap="flat" cmpd="sng" algn="ctr">
                      <a:solidFill>
                        <a:srgbClr val="D8DCDC"/>
                      </a:solidFill>
                      <a:prstDash val="soli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r>
                        <a:rPr kumimoji="0" lang="en-GB" sz="1500" b="1" i="0" u="none" strike="noStrike" cap="none" normalizeH="0" baseline="0">
                          <a:ln>
                            <a:noFill/>
                          </a:ln>
                          <a:solidFill>
                            <a:schemeClr val="tx1">
                              <a:lumMod val="75000"/>
                              <a:lumOff val="25000"/>
                            </a:schemeClr>
                          </a:solidFill>
                          <a:effectLst/>
                          <a:latin typeface="Arial" charset="0"/>
                        </a:rPr>
                        <a:t>Focus</a:t>
                      </a:r>
                    </a:p>
                  </a:txBody>
                  <a:tcPr marL="182834" marR="91417" marT="91417" marB="91417" horzOverflow="overflow">
                    <a:lnL w="12700" cmpd="sng">
                      <a:noFill/>
                      <a:prstDash val="solid"/>
                    </a:lnL>
                    <a:lnR w="12700" cmpd="sng">
                      <a:noFill/>
                      <a:prstDash val="solid"/>
                    </a:lnR>
                    <a:lnT w="12700" cmpd="sng">
                      <a:noFill/>
                      <a:prstDash val="solid"/>
                    </a:lnT>
                    <a:lnB w="9525" cap="flat" cmpd="sng" algn="ctr">
                      <a:solidFill>
                        <a:srgbClr val="D8DCDC"/>
                      </a:solidFill>
                      <a:prstDash val="soli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r>
                        <a:rPr kumimoji="0" lang="en-GB" sz="1500" b="1" i="0" u="none" strike="noStrike" cap="none" normalizeH="0" baseline="0">
                          <a:ln>
                            <a:noFill/>
                          </a:ln>
                          <a:solidFill>
                            <a:schemeClr val="tx1">
                              <a:lumMod val="75000"/>
                              <a:lumOff val="25000"/>
                            </a:schemeClr>
                          </a:solidFill>
                          <a:effectLst/>
                          <a:latin typeface="Arial" charset="0"/>
                        </a:rPr>
                        <a:t>Strategy</a:t>
                      </a:r>
                    </a:p>
                  </a:txBody>
                  <a:tcPr marL="182834" marR="91417" marT="91417" marB="91417" horzOverflow="overflow">
                    <a:lnL w="12700" cmpd="sng">
                      <a:noFill/>
                      <a:prstDash val="solid"/>
                    </a:lnL>
                    <a:lnR w="12700" cmpd="sng">
                      <a:noFill/>
                      <a:prstDash val="solid"/>
                    </a:lnR>
                    <a:lnT w="12700" cmpd="sng">
                      <a:noFill/>
                      <a:prstDash val="solid"/>
                    </a:lnT>
                    <a:lnB w="9525" cap="flat" cmpd="sng" algn="ctr">
                      <a:solidFill>
                        <a:srgbClr val="D8DCDC"/>
                      </a:solidFill>
                      <a:prstDash val="soli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r>
                        <a:rPr kumimoji="0" lang="en-GB" sz="1500" b="1" i="0" u="none" strike="noStrike" cap="none" normalizeH="0" baseline="0">
                          <a:ln>
                            <a:noFill/>
                          </a:ln>
                          <a:solidFill>
                            <a:schemeClr val="tx1">
                              <a:lumMod val="75000"/>
                              <a:lumOff val="25000"/>
                            </a:schemeClr>
                          </a:solidFill>
                          <a:effectLst/>
                          <a:latin typeface="Arial" charset="0"/>
                        </a:rPr>
                        <a:t>Time</a:t>
                      </a:r>
                    </a:p>
                  </a:txBody>
                  <a:tcPr marL="182834" marR="91417" marT="91417" marB="91417" horzOverflow="overflow">
                    <a:lnL w="12700" cmpd="sng">
                      <a:noFill/>
                      <a:prstDash val="solid"/>
                    </a:lnL>
                    <a:lnR w="12700" cmpd="sng">
                      <a:noFill/>
                      <a:prstDash val="solid"/>
                    </a:lnR>
                    <a:lnT w="12700" cmpd="sng">
                      <a:noFill/>
                      <a:prstDash val="solid"/>
                    </a:lnT>
                    <a:lnB w="9525" cap="flat" cmpd="sng" algn="ctr">
                      <a:solidFill>
                        <a:srgbClr val="D8DCDC"/>
                      </a:solidFill>
                      <a:prstDash val="solid"/>
                    </a:lnB>
                    <a:lnTlToBr>
                      <a:noFill/>
                    </a:lnTlToBr>
                    <a:lnBlToTr>
                      <a:noFill/>
                    </a:lnBlToTr>
                    <a:noFill/>
                  </a:tcPr>
                </a:tc>
                <a:extLst>
                  <a:ext uri="{0D108BD9-81ED-4DB2-BD59-A6C34878D82A}">
                    <a16:rowId xmlns:a16="http://schemas.microsoft.com/office/drawing/2014/main" val="10000"/>
                  </a:ext>
                </a:extLst>
              </a:tr>
              <a:tr h="4599966">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r>
                        <a:rPr kumimoji="0" lang="en-GB" sz="1500" b="1" i="0" u="none" strike="noStrike" cap="none" normalizeH="0" baseline="0" dirty="0">
                          <a:ln>
                            <a:noFill/>
                          </a:ln>
                          <a:solidFill>
                            <a:schemeClr val="tx1">
                              <a:lumMod val="75000"/>
                              <a:lumOff val="25000"/>
                            </a:schemeClr>
                          </a:solidFill>
                          <a:effectLst/>
                          <a:latin typeface="Arial" charset="0"/>
                        </a:rPr>
                        <a:t>Introduction</a:t>
                      </a: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r>
                        <a:rPr kumimoji="0" lang="en-GB" sz="1500" b="0" i="0" u="none" strike="noStrike" cap="none" normalizeH="0" baseline="0" dirty="0">
                          <a:ln>
                            <a:noFill/>
                          </a:ln>
                          <a:solidFill>
                            <a:schemeClr val="tx1">
                              <a:lumMod val="75000"/>
                              <a:lumOff val="25000"/>
                            </a:schemeClr>
                          </a:solidFill>
                          <a:effectLst/>
                          <a:latin typeface="Arial" charset="0"/>
                        </a:rPr>
                        <a:t>Assess entry behaviour</a:t>
                      </a: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endParaRPr kumimoji="0" lang="en-GB" sz="1500" b="0" i="0" u="none" strike="noStrike" cap="none" normalizeH="0" baseline="0" dirty="0">
                        <a:ln>
                          <a:noFill/>
                        </a:ln>
                        <a:solidFill>
                          <a:schemeClr val="tx1">
                            <a:lumMod val="75000"/>
                            <a:lumOff val="25000"/>
                          </a:schemeClr>
                        </a:solidFill>
                        <a:effectLst/>
                        <a:latin typeface="Arial" charset="0"/>
                      </a:endParaRP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endParaRPr kumimoji="0" lang="en-GB" sz="1500" b="0" i="0" u="none" strike="noStrike" cap="none" normalizeH="0" baseline="0" dirty="0">
                        <a:ln>
                          <a:noFill/>
                        </a:ln>
                        <a:solidFill>
                          <a:schemeClr val="tx1">
                            <a:lumMod val="75000"/>
                            <a:lumOff val="25000"/>
                          </a:schemeClr>
                        </a:solidFill>
                        <a:effectLst/>
                        <a:latin typeface="Arial" charset="0"/>
                      </a:endParaRP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r>
                        <a:rPr kumimoji="0" lang="en-GB" sz="1500" b="0" i="0" u="none" strike="noStrike" cap="none" normalizeH="0" baseline="0" dirty="0">
                          <a:ln>
                            <a:noFill/>
                          </a:ln>
                          <a:solidFill>
                            <a:schemeClr val="tx1">
                              <a:lumMod val="75000"/>
                              <a:lumOff val="25000"/>
                            </a:schemeClr>
                          </a:solidFill>
                          <a:effectLst/>
                          <a:latin typeface="Arial" charset="0"/>
                        </a:rPr>
                        <a:t>Objectives</a:t>
                      </a: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endParaRPr kumimoji="0" lang="en-GB" sz="1500" b="1" i="0" u="none" strike="noStrike" cap="none" normalizeH="0" baseline="0" dirty="0">
                        <a:ln>
                          <a:noFill/>
                        </a:ln>
                        <a:solidFill>
                          <a:schemeClr val="tx1">
                            <a:lumMod val="75000"/>
                            <a:lumOff val="25000"/>
                          </a:schemeClr>
                        </a:solidFill>
                        <a:effectLst/>
                        <a:latin typeface="Arial" charset="0"/>
                      </a:endParaRP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r>
                        <a:rPr kumimoji="0" lang="en-GB" sz="1500" b="1" i="0" u="none" strike="noStrike" cap="none" normalizeH="0" baseline="0" dirty="0">
                          <a:ln>
                            <a:noFill/>
                          </a:ln>
                          <a:solidFill>
                            <a:schemeClr val="tx1">
                              <a:lumMod val="75000"/>
                              <a:lumOff val="25000"/>
                            </a:schemeClr>
                          </a:solidFill>
                          <a:effectLst/>
                          <a:latin typeface="Arial" charset="0"/>
                        </a:rPr>
                        <a:t>Development</a:t>
                      </a: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r>
                        <a:rPr kumimoji="0" lang="en-GB" sz="1500" b="0" i="0" u="none" strike="noStrike" cap="none" normalizeH="0" baseline="0" dirty="0">
                          <a:ln>
                            <a:noFill/>
                          </a:ln>
                          <a:solidFill>
                            <a:schemeClr val="tx1">
                              <a:lumMod val="75000"/>
                              <a:lumOff val="25000"/>
                            </a:schemeClr>
                          </a:solidFill>
                          <a:effectLst/>
                          <a:latin typeface="Arial" charset="0"/>
                        </a:rPr>
                        <a:t>Area of a Square</a:t>
                      </a: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endParaRPr kumimoji="0" lang="en-GB" sz="1500" b="0" i="0" u="none" strike="noStrike" cap="none" normalizeH="0" baseline="0" dirty="0">
                        <a:ln>
                          <a:noFill/>
                        </a:ln>
                        <a:solidFill>
                          <a:schemeClr val="tx1">
                            <a:lumMod val="75000"/>
                            <a:lumOff val="25000"/>
                          </a:schemeClr>
                        </a:solidFill>
                        <a:effectLst/>
                        <a:latin typeface="Arial" charset="0"/>
                      </a:endParaRP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endParaRPr kumimoji="0" lang="en-GB" sz="1500" b="0" i="0" u="none" strike="noStrike" cap="none" normalizeH="0" baseline="0" dirty="0">
                        <a:ln>
                          <a:noFill/>
                        </a:ln>
                        <a:solidFill>
                          <a:schemeClr val="tx1">
                            <a:lumMod val="75000"/>
                            <a:lumOff val="25000"/>
                          </a:schemeClr>
                        </a:solidFill>
                        <a:effectLst/>
                        <a:latin typeface="Arial" charset="0"/>
                      </a:endParaRP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endParaRPr kumimoji="0" lang="en-GB" sz="1500" b="0" i="0" u="none" strike="noStrike" cap="none" normalizeH="0" baseline="0" dirty="0">
                        <a:ln>
                          <a:noFill/>
                        </a:ln>
                        <a:solidFill>
                          <a:schemeClr val="tx1">
                            <a:lumMod val="75000"/>
                            <a:lumOff val="25000"/>
                          </a:schemeClr>
                        </a:solidFill>
                        <a:effectLst/>
                        <a:latin typeface="Arial" charset="0"/>
                      </a:endParaRP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endParaRPr kumimoji="0" lang="en-GB" sz="1500" b="0" i="0" u="none" strike="noStrike" cap="none" normalizeH="0" baseline="0" dirty="0">
                        <a:ln>
                          <a:noFill/>
                        </a:ln>
                        <a:solidFill>
                          <a:schemeClr val="tx1">
                            <a:lumMod val="75000"/>
                            <a:lumOff val="25000"/>
                          </a:schemeClr>
                        </a:solidFill>
                        <a:effectLst/>
                        <a:latin typeface="Arial" charset="0"/>
                      </a:endParaRP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endParaRPr kumimoji="0" lang="en-GB" sz="1500" b="0" i="0" u="none" strike="noStrike" cap="none" normalizeH="0" baseline="0" dirty="0">
                        <a:ln>
                          <a:noFill/>
                        </a:ln>
                        <a:solidFill>
                          <a:schemeClr val="tx1">
                            <a:lumMod val="75000"/>
                            <a:lumOff val="25000"/>
                          </a:schemeClr>
                        </a:solidFill>
                        <a:effectLst/>
                        <a:latin typeface="Arial" charset="0"/>
                      </a:endParaRP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endParaRPr kumimoji="0" lang="en-GB" sz="1500" b="1" i="0" u="none" strike="noStrike" cap="none" normalizeH="0" baseline="0" dirty="0">
                        <a:ln>
                          <a:noFill/>
                        </a:ln>
                        <a:solidFill>
                          <a:schemeClr val="tx1">
                            <a:lumMod val="75000"/>
                            <a:lumOff val="25000"/>
                          </a:schemeClr>
                        </a:solidFill>
                        <a:effectLst/>
                        <a:latin typeface="Arial" charset="0"/>
                      </a:endParaRP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endParaRPr kumimoji="0" lang="en-GB" sz="1500" b="1" i="0" u="none" strike="noStrike" cap="none" normalizeH="0" baseline="0" dirty="0">
                        <a:ln>
                          <a:noFill/>
                        </a:ln>
                        <a:solidFill>
                          <a:schemeClr val="tx1">
                            <a:lumMod val="75000"/>
                            <a:lumOff val="25000"/>
                          </a:schemeClr>
                        </a:solidFill>
                        <a:effectLst/>
                        <a:latin typeface="Arial" charset="0"/>
                      </a:endParaRP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endParaRPr kumimoji="0" lang="en-GB" sz="1500" b="1" i="0" u="none" strike="noStrike" cap="none" normalizeH="0" baseline="0" dirty="0">
                        <a:ln>
                          <a:noFill/>
                        </a:ln>
                        <a:solidFill>
                          <a:schemeClr val="tx1">
                            <a:lumMod val="75000"/>
                            <a:lumOff val="25000"/>
                          </a:schemeClr>
                        </a:solidFill>
                        <a:effectLst/>
                        <a:latin typeface="Arial" charset="0"/>
                      </a:endParaRP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r>
                        <a:rPr kumimoji="0" lang="en-GB" sz="1500" b="1" i="0" u="none" strike="noStrike" cap="none" normalizeH="0" baseline="0" dirty="0">
                          <a:ln>
                            <a:noFill/>
                          </a:ln>
                          <a:solidFill>
                            <a:schemeClr val="tx1">
                              <a:lumMod val="75000"/>
                              <a:lumOff val="25000"/>
                            </a:schemeClr>
                          </a:solidFill>
                          <a:effectLst/>
                          <a:latin typeface="Arial" charset="0"/>
                        </a:rPr>
                        <a:t>Conclusion</a:t>
                      </a:r>
                    </a:p>
                  </a:txBody>
                  <a:tcPr marL="182834" marR="91417" marT="91417" marB="91417" horzOverflow="overflow">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lnTlToBr>
                      <a:noFill/>
                    </a:lnTlToBr>
                    <a:lnBlToTr>
                      <a:noFill/>
                    </a:lnBlToTr>
                    <a:solidFill>
                      <a:srgbClr val="D8DEDC">
                        <a:alpha val="20000"/>
                      </a:srgbClr>
                    </a:solid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endParaRPr kumimoji="0" lang="en-GB" sz="1500" b="0" i="0" u="none" strike="noStrike" cap="none" normalizeH="0" baseline="0" dirty="0">
                        <a:ln>
                          <a:noFill/>
                        </a:ln>
                        <a:solidFill>
                          <a:schemeClr val="tx1">
                            <a:lumMod val="75000"/>
                            <a:lumOff val="25000"/>
                          </a:schemeClr>
                        </a:solidFill>
                        <a:effectLst/>
                        <a:latin typeface="Arial" charset="0"/>
                      </a:endParaRP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r>
                        <a:rPr kumimoji="0" lang="en-GB" sz="1500" b="0" i="0" u="none" strike="noStrike" cap="none" normalizeH="0" baseline="0" dirty="0">
                          <a:ln>
                            <a:noFill/>
                          </a:ln>
                          <a:solidFill>
                            <a:schemeClr val="tx1">
                              <a:lumMod val="75000"/>
                              <a:lumOff val="25000"/>
                            </a:schemeClr>
                          </a:solidFill>
                          <a:effectLst/>
                          <a:latin typeface="Arial" charset="0"/>
                        </a:rPr>
                        <a:t>Question about area</a:t>
                      </a: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endParaRPr kumimoji="0" lang="en-GB" sz="1500" b="0" i="0" u="none" strike="noStrike" cap="none" normalizeH="0" baseline="0" dirty="0">
                        <a:ln>
                          <a:noFill/>
                        </a:ln>
                        <a:solidFill>
                          <a:schemeClr val="tx1">
                            <a:lumMod val="75000"/>
                            <a:lumOff val="25000"/>
                          </a:schemeClr>
                        </a:solidFill>
                        <a:effectLst/>
                        <a:latin typeface="Arial" charset="0"/>
                      </a:endParaRP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endParaRPr kumimoji="0" lang="en-GB" sz="1500" b="0" i="0" u="none" strike="noStrike" cap="none" normalizeH="0" baseline="0" dirty="0">
                        <a:ln>
                          <a:noFill/>
                        </a:ln>
                        <a:solidFill>
                          <a:schemeClr val="tx1">
                            <a:lumMod val="75000"/>
                            <a:lumOff val="25000"/>
                          </a:schemeClr>
                        </a:solidFill>
                        <a:effectLst/>
                        <a:latin typeface="Arial" charset="0"/>
                      </a:endParaRP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r>
                        <a:rPr kumimoji="0" lang="en-GB" sz="1500" b="0" i="0" u="none" strike="noStrike" cap="none" normalizeH="0" baseline="0" dirty="0">
                          <a:ln>
                            <a:noFill/>
                          </a:ln>
                          <a:solidFill>
                            <a:schemeClr val="tx1">
                              <a:lumMod val="75000"/>
                              <a:lumOff val="25000"/>
                            </a:schemeClr>
                          </a:solidFill>
                          <a:effectLst/>
                          <a:latin typeface="Arial" charset="0"/>
                        </a:rPr>
                        <a:t>Outline Objectives and their importance</a:t>
                      </a: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endParaRPr kumimoji="0" lang="en-GB" sz="1500" b="0" i="0" u="none" strike="noStrike" cap="none" normalizeH="0" baseline="0" dirty="0">
                        <a:ln>
                          <a:noFill/>
                        </a:ln>
                        <a:solidFill>
                          <a:schemeClr val="tx1">
                            <a:lumMod val="75000"/>
                            <a:lumOff val="25000"/>
                          </a:schemeClr>
                        </a:solidFill>
                        <a:effectLst/>
                        <a:latin typeface="Arial" charset="0"/>
                      </a:endParaRP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r>
                        <a:rPr kumimoji="0" lang="en-GB" sz="1500" b="0" i="0" u="none" strike="noStrike" cap="none" normalizeH="0" baseline="0" dirty="0">
                          <a:ln>
                            <a:noFill/>
                          </a:ln>
                          <a:solidFill>
                            <a:schemeClr val="tx1">
                              <a:lumMod val="75000"/>
                              <a:lumOff val="25000"/>
                            </a:schemeClr>
                          </a:solidFill>
                          <a:effectLst/>
                          <a:latin typeface="Arial" charset="0"/>
                        </a:rPr>
                        <a:t>Formula used to calculate Area</a:t>
                      </a: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r>
                        <a:rPr kumimoji="0" lang="en-GB" sz="1500" b="0" i="0" u="none" strike="noStrike" cap="none" normalizeH="0" baseline="0" dirty="0">
                          <a:ln>
                            <a:noFill/>
                          </a:ln>
                          <a:solidFill>
                            <a:schemeClr val="tx1">
                              <a:lumMod val="75000"/>
                              <a:lumOff val="25000"/>
                            </a:schemeClr>
                          </a:solidFill>
                          <a:effectLst/>
                          <a:latin typeface="Arial" charset="0"/>
                        </a:rPr>
                        <a:t>Exercises to practice formula</a:t>
                      </a: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r>
                        <a:rPr kumimoji="0" lang="en-GB" sz="1500" b="0" i="0" u="none" strike="noStrike" cap="none" normalizeH="0" baseline="0" dirty="0">
                          <a:ln>
                            <a:noFill/>
                          </a:ln>
                          <a:solidFill>
                            <a:schemeClr val="tx1">
                              <a:lumMod val="75000"/>
                              <a:lumOff val="25000"/>
                            </a:schemeClr>
                          </a:solidFill>
                          <a:effectLst/>
                          <a:latin typeface="Arial" charset="0"/>
                        </a:rPr>
                        <a:t>Feedback on Exercises</a:t>
                      </a: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endParaRPr kumimoji="0" lang="en-GB" sz="1500" b="0" i="0" u="none" strike="noStrike" cap="none" normalizeH="0" baseline="0" dirty="0">
                        <a:ln>
                          <a:noFill/>
                        </a:ln>
                        <a:solidFill>
                          <a:schemeClr val="tx1">
                            <a:lumMod val="75000"/>
                            <a:lumOff val="25000"/>
                          </a:schemeClr>
                        </a:solidFill>
                        <a:effectLst/>
                        <a:latin typeface="Arial" charset="0"/>
                      </a:endParaRP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endParaRPr kumimoji="0" lang="en-GB" sz="1500" b="0" i="0" u="none" strike="noStrike" cap="none" normalizeH="0" baseline="0" dirty="0">
                        <a:ln>
                          <a:noFill/>
                        </a:ln>
                        <a:solidFill>
                          <a:schemeClr val="tx1">
                            <a:lumMod val="75000"/>
                            <a:lumOff val="25000"/>
                          </a:schemeClr>
                        </a:solidFill>
                        <a:effectLst/>
                        <a:latin typeface="Arial" charset="0"/>
                      </a:endParaRP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endParaRPr kumimoji="0" lang="en-GB" sz="1500" b="0" i="0" u="none" strike="noStrike" cap="none" normalizeH="0" baseline="0" dirty="0">
                        <a:ln>
                          <a:noFill/>
                        </a:ln>
                        <a:solidFill>
                          <a:schemeClr val="tx1">
                            <a:lumMod val="75000"/>
                            <a:lumOff val="25000"/>
                          </a:schemeClr>
                        </a:solidFill>
                        <a:effectLst/>
                        <a:latin typeface="Arial" charset="0"/>
                      </a:endParaRP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r>
                        <a:rPr kumimoji="0" lang="en-GB" sz="1500" b="0" i="0" u="none" strike="noStrike" cap="none" normalizeH="0" baseline="0" dirty="0">
                          <a:ln>
                            <a:noFill/>
                          </a:ln>
                          <a:solidFill>
                            <a:schemeClr val="tx1">
                              <a:lumMod val="75000"/>
                              <a:lumOff val="25000"/>
                            </a:schemeClr>
                          </a:solidFill>
                          <a:effectLst/>
                          <a:latin typeface="Arial" charset="0"/>
                        </a:rPr>
                        <a:t>Check student understanding of topic</a:t>
                      </a: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endParaRPr kumimoji="0" lang="en-GB" sz="1500" b="0" i="0" u="none" strike="noStrike" cap="none" normalizeH="0" baseline="0" dirty="0">
                        <a:ln>
                          <a:noFill/>
                        </a:ln>
                        <a:solidFill>
                          <a:schemeClr val="tx1">
                            <a:lumMod val="75000"/>
                            <a:lumOff val="25000"/>
                          </a:schemeClr>
                        </a:solidFill>
                        <a:effectLst/>
                        <a:latin typeface="Arial" charset="0"/>
                      </a:endParaRP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endParaRPr kumimoji="0" lang="en-GB" sz="1500" b="0" i="0" u="none" strike="noStrike" cap="none" normalizeH="0" baseline="0" dirty="0">
                        <a:ln>
                          <a:noFill/>
                        </a:ln>
                        <a:solidFill>
                          <a:schemeClr val="tx1">
                            <a:lumMod val="75000"/>
                            <a:lumOff val="25000"/>
                          </a:schemeClr>
                        </a:solidFill>
                        <a:effectLst/>
                        <a:latin typeface="Arial" charset="0"/>
                      </a:endParaRP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endParaRPr kumimoji="0" lang="en-GB" sz="1500" b="0" i="0" u="none" strike="noStrike" cap="none" normalizeH="0" baseline="0" dirty="0">
                        <a:ln>
                          <a:noFill/>
                        </a:ln>
                        <a:solidFill>
                          <a:schemeClr val="tx1">
                            <a:lumMod val="75000"/>
                            <a:lumOff val="25000"/>
                          </a:schemeClr>
                        </a:solidFill>
                        <a:effectLst/>
                        <a:latin typeface="Arial" charset="0"/>
                      </a:endParaRP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r>
                        <a:rPr kumimoji="0" lang="en-GB" sz="1500" b="0" i="0" u="none" strike="noStrike" cap="none" normalizeH="0" baseline="0" dirty="0">
                          <a:ln>
                            <a:noFill/>
                          </a:ln>
                          <a:solidFill>
                            <a:schemeClr val="tx1">
                              <a:lumMod val="75000"/>
                              <a:lumOff val="25000"/>
                            </a:schemeClr>
                          </a:solidFill>
                          <a:effectLst/>
                          <a:latin typeface="Arial" charset="0"/>
                        </a:rPr>
                        <a:t>Recap</a:t>
                      </a:r>
                    </a:p>
                  </a:txBody>
                  <a:tcPr marL="182834" marR="91417" marT="91417" marB="91417" horzOverflow="overflow">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lnTlToBr>
                      <a:noFill/>
                    </a:lnTlToBr>
                    <a:lnBlToTr>
                      <a:noFill/>
                    </a:lnBlToTr>
                    <a:solidFill>
                      <a:srgbClr val="D8DEDC">
                        <a:alpha val="20000"/>
                      </a:srgbClr>
                    </a:solid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endParaRPr kumimoji="0" lang="en-GB" sz="1500" b="0" i="0" u="none" strike="noStrike" cap="none" normalizeH="0" baseline="0" dirty="0">
                        <a:ln>
                          <a:noFill/>
                        </a:ln>
                        <a:solidFill>
                          <a:schemeClr val="tx1">
                            <a:lumMod val="75000"/>
                            <a:lumOff val="25000"/>
                          </a:schemeClr>
                        </a:solidFill>
                        <a:effectLst/>
                        <a:latin typeface="Arial" charset="0"/>
                      </a:endParaRP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r>
                        <a:rPr kumimoji="0" lang="en-GB" sz="1500" b="0" i="0" u="none" strike="noStrike" cap="none" normalizeH="0" baseline="0" dirty="0">
                          <a:ln>
                            <a:noFill/>
                          </a:ln>
                          <a:solidFill>
                            <a:schemeClr val="tx1">
                              <a:lumMod val="75000"/>
                              <a:lumOff val="25000"/>
                            </a:schemeClr>
                          </a:solidFill>
                          <a:effectLst/>
                          <a:latin typeface="Arial" charset="0"/>
                        </a:rPr>
                        <a:t>Q &amp; A</a:t>
                      </a: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r>
                        <a:rPr kumimoji="0" lang="en-GB" sz="1500" b="0" i="0" u="none" strike="noStrike" cap="none" normalizeH="0" baseline="0" dirty="0">
                          <a:ln>
                            <a:noFill/>
                          </a:ln>
                          <a:solidFill>
                            <a:schemeClr val="tx1">
                              <a:lumMod val="75000"/>
                              <a:lumOff val="25000"/>
                            </a:schemeClr>
                          </a:solidFill>
                          <a:effectLst/>
                          <a:latin typeface="Arial" charset="0"/>
                        </a:rPr>
                        <a:t>Explanation</a:t>
                      </a: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defRPr/>
                      </a:pPr>
                      <a:r>
                        <a:rPr kumimoji="0" lang="en-GB" sz="1500" b="0" i="0" u="none" strike="noStrike" cap="none" normalizeH="0" baseline="0" dirty="0">
                          <a:ln>
                            <a:noFill/>
                          </a:ln>
                          <a:solidFill>
                            <a:schemeClr val="tx1">
                              <a:lumMod val="75000"/>
                              <a:lumOff val="25000"/>
                            </a:schemeClr>
                          </a:solidFill>
                          <a:effectLst/>
                          <a:latin typeface="Arial" charset="0"/>
                        </a:rPr>
                        <a:t>(slides x-x)</a:t>
                      </a: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endParaRPr kumimoji="0" lang="en-GB" sz="1500" b="0" i="0" u="none" strike="noStrike" cap="none" normalizeH="0" baseline="0" dirty="0">
                        <a:ln>
                          <a:noFill/>
                        </a:ln>
                        <a:solidFill>
                          <a:schemeClr val="tx1">
                            <a:lumMod val="75000"/>
                            <a:lumOff val="25000"/>
                          </a:schemeClr>
                        </a:solidFill>
                        <a:effectLst/>
                        <a:latin typeface="Arial" charset="0"/>
                      </a:endParaRP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endParaRPr kumimoji="0" lang="en-GB" sz="1500" b="0" i="0" u="none" strike="noStrike" cap="none" normalizeH="0" baseline="0" dirty="0">
                        <a:ln>
                          <a:noFill/>
                        </a:ln>
                        <a:solidFill>
                          <a:schemeClr val="tx1">
                            <a:lumMod val="75000"/>
                            <a:lumOff val="25000"/>
                          </a:schemeClr>
                        </a:solidFill>
                        <a:effectLst/>
                        <a:latin typeface="Arial" charset="0"/>
                      </a:endParaRP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r>
                        <a:rPr kumimoji="0" lang="en-GB" sz="1500" b="0" i="0" u="none" strike="noStrike" cap="none" normalizeH="0" baseline="0" dirty="0">
                          <a:ln>
                            <a:noFill/>
                          </a:ln>
                          <a:solidFill>
                            <a:schemeClr val="tx1">
                              <a:lumMod val="75000"/>
                              <a:lumOff val="25000"/>
                            </a:schemeClr>
                          </a:solidFill>
                          <a:effectLst/>
                          <a:latin typeface="Arial" charset="0"/>
                        </a:rPr>
                        <a:t>Chalk and Talk</a:t>
                      </a: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defRPr/>
                      </a:pPr>
                      <a:r>
                        <a:rPr kumimoji="0" lang="en-GB" sz="1500" b="0" i="0" u="none" strike="noStrike" cap="none" normalizeH="0" baseline="0" dirty="0">
                          <a:ln>
                            <a:noFill/>
                          </a:ln>
                          <a:solidFill>
                            <a:schemeClr val="tx1">
                              <a:lumMod val="75000"/>
                              <a:lumOff val="25000"/>
                            </a:schemeClr>
                          </a:solidFill>
                          <a:effectLst/>
                          <a:latin typeface="Arial" charset="0"/>
                        </a:rPr>
                        <a:t>(slides x-x)</a:t>
                      </a: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endParaRPr kumimoji="0" lang="en-GB" sz="1500" b="0" i="0" u="none" strike="noStrike" cap="none" normalizeH="0" baseline="0" dirty="0">
                        <a:ln>
                          <a:noFill/>
                        </a:ln>
                        <a:solidFill>
                          <a:schemeClr val="tx1">
                            <a:lumMod val="75000"/>
                            <a:lumOff val="25000"/>
                          </a:schemeClr>
                        </a:solidFill>
                        <a:effectLst/>
                        <a:latin typeface="Arial" charset="0"/>
                      </a:endParaRP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r>
                        <a:rPr kumimoji="0" lang="en-GB" sz="1500" b="0" i="0" u="none" strike="noStrike" cap="none" normalizeH="0" baseline="0" dirty="0">
                          <a:ln>
                            <a:noFill/>
                          </a:ln>
                          <a:solidFill>
                            <a:schemeClr val="tx1">
                              <a:lumMod val="75000"/>
                              <a:lumOff val="25000"/>
                            </a:schemeClr>
                          </a:solidFill>
                          <a:effectLst/>
                          <a:latin typeface="Arial" charset="0"/>
                        </a:rPr>
                        <a:t>Exposition</a:t>
                      </a: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endParaRPr kumimoji="0" lang="en-GB" sz="1500" b="0" i="0" u="none" strike="noStrike" cap="none" normalizeH="0" baseline="0" dirty="0">
                        <a:ln>
                          <a:noFill/>
                        </a:ln>
                        <a:solidFill>
                          <a:schemeClr val="tx1">
                            <a:lumMod val="75000"/>
                            <a:lumOff val="25000"/>
                          </a:schemeClr>
                        </a:solidFill>
                        <a:effectLst/>
                        <a:latin typeface="Arial" charset="0"/>
                      </a:endParaRP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r>
                        <a:rPr kumimoji="0" lang="en-GB" sz="1500" b="0" i="0" u="none" strike="noStrike" cap="none" normalizeH="0" baseline="0" dirty="0">
                          <a:ln>
                            <a:noFill/>
                          </a:ln>
                          <a:solidFill>
                            <a:schemeClr val="tx1">
                              <a:lumMod val="75000"/>
                              <a:lumOff val="25000"/>
                            </a:schemeClr>
                          </a:solidFill>
                          <a:effectLst/>
                          <a:latin typeface="Arial" charset="0"/>
                        </a:rPr>
                        <a:t>Circulate to check student progress </a:t>
                      </a: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r>
                        <a:rPr kumimoji="0" lang="en-GB" sz="1500" b="0" i="0" u="none" strike="noStrike" cap="none" normalizeH="0" baseline="0" dirty="0">
                          <a:ln>
                            <a:noFill/>
                          </a:ln>
                          <a:solidFill>
                            <a:schemeClr val="tx1">
                              <a:lumMod val="75000"/>
                              <a:lumOff val="25000"/>
                            </a:schemeClr>
                          </a:solidFill>
                          <a:effectLst/>
                          <a:latin typeface="Arial" charset="0"/>
                        </a:rPr>
                        <a:t>Complete certain exercises on W/Board</a:t>
                      </a: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defRPr/>
                      </a:pPr>
                      <a:r>
                        <a:rPr kumimoji="0" lang="en-GB" sz="1500" b="0" i="0" u="none" strike="noStrike" cap="none" normalizeH="0" baseline="0" dirty="0">
                          <a:ln>
                            <a:noFill/>
                          </a:ln>
                          <a:solidFill>
                            <a:schemeClr val="tx1">
                              <a:lumMod val="75000"/>
                              <a:lumOff val="25000"/>
                            </a:schemeClr>
                          </a:solidFill>
                          <a:effectLst/>
                          <a:latin typeface="Arial" charset="0"/>
                        </a:rPr>
                        <a:t>(slides x-x)</a:t>
                      </a: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r>
                        <a:rPr kumimoji="0" lang="en-GB" sz="1500" b="0" i="0" u="none" strike="noStrike" cap="none" normalizeH="0" baseline="0" dirty="0">
                          <a:ln>
                            <a:noFill/>
                          </a:ln>
                          <a:solidFill>
                            <a:schemeClr val="tx1">
                              <a:lumMod val="75000"/>
                              <a:lumOff val="25000"/>
                            </a:schemeClr>
                          </a:solidFill>
                          <a:effectLst/>
                          <a:latin typeface="Arial" charset="0"/>
                        </a:rPr>
                        <a:t>Q &amp; A</a:t>
                      </a: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defRPr/>
                      </a:pPr>
                      <a:r>
                        <a:rPr kumimoji="0" lang="en-GB" sz="1500" b="0" i="0" u="none" strike="noStrike" cap="none" normalizeH="0" baseline="0" dirty="0">
                          <a:ln>
                            <a:noFill/>
                          </a:ln>
                          <a:solidFill>
                            <a:schemeClr val="tx1">
                              <a:lumMod val="75000"/>
                              <a:lumOff val="25000"/>
                            </a:schemeClr>
                          </a:solidFill>
                          <a:effectLst/>
                          <a:latin typeface="Arial" charset="0"/>
                        </a:rPr>
                        <a:t>Chalk and Talk</a:t>
                      </a: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defRPr/>
                      </a:pPr>
                      <a:r>
                        <a:rPr kumimoji="0" lang="en-GB" sz="1500" b="0" i="0" u="none" strike="noStrike" cap="none" normalizeH="0" baseline="0" dirty="0">
                          <a:ln>
                            <a:noFill/>
                          </a:ln>
                          <a:solidFill>
                            <a:schemeClr val="tx1">
                              <a:lumMod val="75000"/>
                              <a:lumOff val="25000"/>
                            </a:schemeClr>
                          </a:solidFill>
                          <a:effectLst/>
                          <a:latin typeface="Arial" charset="0"/>
                        </a:rPr>
                        <a:t>(slides x-x)</a:t>
                      </a:r>
                    </a:p>
                  </a:txBody>
                  <a:tcPr marL="182834" marR="91417" marT="91417" marB="91417" horzOverflow="overflow">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lnTlToBr>
                      <a:noFill/>
                    </a:lnTlToBr>
                    <a:lnBlToTr>
                      <a:noFill/>
                    </a:lnBlToTr>
                    <a:solidFill>
                      <a:srgbClr val="D8DEDC">
                        <a:alpha val="20000"/>
                      </a:srgbClr>
                    </a:solidFill>
                  </a:tcPr>
                </a:tc>
                <a:tc>
                  <a:txBody>
                    <a:bodyPr/>
                    <a:lstStyle/>
                    <a:p>
                      <a:pPr marL="0" marR="0" lvl="0" indent="0" algn="ctr"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endParaRPr kumimoji="0" lang="en-GB" sz="1500" b="0" i="0" u="none" strike="noStrike" cap="none" normalizeH="0" baseline="0" dirty="0">
                        <a:ln>
                          <a:noFill/>
                        </a:ln>
                        <a:solidFill>
                          <a:schemeClr val="tx1">
                            <a:lumMod val="75000"/>
                            <a:lumOff val="25000"/>
                          </a:schemeClr>
                        </a:solidFill>
                        <a:effectLst/>
                        <a:latin typeface="Arial" charset="0"/>
                      </a:endParaRPr>
                    </a:p>
                    <a:p>
                      <a:pPr marL="0" marR="0" lvl="0" indent="0" algn="ctr"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r>
                        <a:rPr kumimoji="0" lang="en-GB" sz="1500" b="0" i="0" u="none" strike="noStrike" cap="none" normalizeH="0" baseline="0" dirty="0">
                          <a:ln>
                            <a:noFill/>
                          </a:ln>
                          <a:solidFill>
                            <a:schemeClr val="tx1">
                              <a:lumMod val="75000"/>
                              <a:lumOff val="25000"/>
                            </a:schemeClr>
                          </a:solidFill>
                          <a:effectLst/>
                          <a:latin typeface="Arial" charset="0"/>
                        </a:rPr>
                        <a:t>10 mins</a:t>
                      </a:r>
                    </a:p>
                    <a:p>
                      <a:pPr marL="0" marR="0" lvl="0" indent="0" algn="ctr"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endParaRPr kumimoji="0" lang="en-GB" sz="1500" b="0" i="0" u="none" strike="noStrike" cap="none" normalizeH="0" baseline="0" dirty="0">
                        <a:ln>
                          <a:noFill/>
                        </a:ln>
                        <a:solidFill>
                          <a:schemeClr val="tx1">
                            <a:lumMod val="75000"/>
                            <a:lumOff val="25000"/>
                          </a:schemeClr>
                        </a:solidFill>
                        <a:effectLst/>
                        <a:latin typeface="Arial" charset="0"/>
                      </a:endParaRPr>
                    </a:p>
                    <a:p>
                      <a:pPr marL="0" marR="0" lvl="0" indent="0" algn="ctr"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endParaRPr kumimoji="0" lang="en-GB" sz="1500" b="0" i="0" u="none" strike="noStrike" cap="none" normalizeH="0" baseline="0" dirty="0">
                        <a:ln>
                          <a:noFill/>
                        </a:ln>
                        <a:solidFill>
                          <a:schemeClr val="tx1">
                            <a:lumMod val="75000"/>
                            <a:lumOff val="25000"/>
                          </a:schemeClr>
                        </a:solidFill>
                        <a:effectLst/>
                        <a:latin typeface="Arial" charset="0"/>
                      </a:endParaRPr>
                    </a:p>
                    <a:p>
                      <a:pPr marL="0" marR="0" lvl="0" indent="0" algn="ctr"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r>
                        <a:rPr kumimoji="0" lang="en-GB" sz="1500" b="0" i="0" u="none" strike="noStrike" cap="none" normalizeH="0" baseline="0" dirty="0">
                          <a:ln>
                            <a:noFill/>
                          </a:ln>
                          <a:solidFill>
                            <a:schemeClr val="tx1">
                              <a:lumMod val="75000"/>
                              <a:lumOff val="25000"/>
                            </a:schemeClr>
                          </a:solidFill>
                          <a:effectLst/>
                          <a:latin typeface="Arial" charset="0"/>
                        </a:rPr>
                        <a:t>5 mins</a:t>
                      </a:r>
                    </a:p>
                    <a:p>
                      <a:pPr marL="0" marR="0" lvl="0" indent="0" algn="ctr"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endParaRPr kumimoji="0" lang="en-GB" sz="1500" b="0" i="0" u="none" strike="noStrike" cap="none" normalizeH="0" baseline="0" dirty="0">
                        <a:ln>
                          <a:noFill/>
                        </a:ln>
                        <a:solidFill>
                          <a:schemeClr val="tx1">
                            <a:lumMod val="75000"/>
                            <a:lumOff val="25000"/>
                          </a:schemeClr>
                        </a:solidFill>
                        <a:effectLst/>
                        <a:latin typeface="Arial" charset="0"/>
                      </a:endParaRPr>
                    </a:p>
                    <a:p>
                      <a:pPr marL="0" marR="0" lvl="0" indent="0" algn="ctr"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endParaRPr kumimoji="0" lang="en-GB" sz="1500" b="0" i="0" u="none" strike="noStrike" cap="none" normalizeH="0" baseline="0" dirty="0">
                        <a:ln>
                          <a:noFill/>
                        </a:ln>
                        <a:solidFill>
                          <a:schemeClr val="tx1">
                            <a:lumMod val="75000"/>
                            <a:lumOff val="25000"/>
                          </a:schemeClr>
                        </a:solidFill>
                        <a:effectLst/>
                        <a:latin typeface="Arial" charset="0"/>
                      </a:endParaRPr>
                    </a:p>
                    <a:p>
                      <a:pPr marL="0" marR="0" lvl="0" indent="0" algn="ctr"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r>
                        <a:rPr kumimoji="0" lang="en-GB" sz="1500" b="0" i="0" u="none" strike="noStrike" cap="none" normalizeH="0" baseline="0" dirty="0">
                          <a:ln>
                            <a:noFill/>
                          </a:ln>
                          <a:solidFill>
                            <a:schemeClr val="tx1">
                              <a:lumMod val="75000"/>
                              <a:lumOff val="25000"/>
                            </a:schemeClr>
                          </a:solidFill>
                          <a:effectLst/>
                          <a:latin typeface="Arial" charset="0"/>
                        </a:rPr>
                        <a:t>10 mins</a:t>
                      </a:r>
                    </a:p>
                    <a:p>
                      <a:pPr marL="0" marR="0" lvl="0" indent="0" algn="ctr"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endParaRPr kumimoji="0" lang="en-GB" sz="1500" b="0" i="0" u="none" strike="noStrike" cap="none" normalizeH="0" baseline="0" dirty="0">
                        <a:ln>
                          <a:noFill/>
                        </a:ln>
                        <a:solidFill>
                          <a:schemeClr val="tx1">
                            <a:lumMod val="75000"/>
                            <a:lumOff val="25000"/>
                          </a:schemeClr>
                        </a:solidFill>
                        <a:effectLst/>
                        <a:latin typeface="Arial" charset="0"/>
                      </a:endParaRPr>
                    </a:p>
                    <a:p>
                      <a:pPr marL="0" marR="0" lvl="0" indent="0" algn="ctr"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r>
                        <a:rPr kumimoji="0" lang="en-GB" sz="1500" b="0" i="0" u="none" strike="noStrike" cap="none" normalizeH="0" baseline="0" dirty="0">
                          <a:ln>
                            <a:noFill/>
                          </a:ln>
                          <a:solidFill>
                            <a:schemeClr val="tx1">
                              <a:lumMod val="75000"/>
                              <a:lumOff val="25000"/>
                            </a:schemeClr>
                          </a:solidFill>
                          <a:effectLst/>
                          <a:latin typeface="Arial" charset="0"/>
                        </a:rPr>
                        <a:t>15 mins</a:t>
                      </a:r>
                    </a:p>
                    <a:p>
                      <a:pPr marL="0" marR="0" lvl="0" indent="0" algn="ctr"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endParaRPr kumimoji="0" lang="en-GB" sz="1500" b="0" i="0" u="none" strike="noStrike" cap="none" normalizeH="0" baseline="0" dirty="0">
                        <a:ln>
                          <a:noFill/>
                        </a:ln>
                        <a:solidFill>
                          <a:schemeClr val="tx1">
                            <a:lumMod val="75000"/>
                            <a:lumOff val="25000"/>
                          </a:schemeClr>
                        </a:solidFill>
                        <a:effectLst/>
                        <a:latin typeface="Arial" charset="0"/>
                      </a:endParaRPr>
                    </a:p>
                    <a:p>
                      <a:pPr marL="0" marR="0" lvl="0" indent="0" algn="ctr"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endParaRPr kumimoji="0" lang="en-GB" sz="1500" b="0" i="0" u="none" strike="noStrike" cap="none" normalizeH="0" baseline="0" dirty="0">
                        <a:ln>
                          <a:noFill/>
                        </a:ln>
                        <a:solidFill>
                          <a:schemeClr val="tx1">
                            <a:lumMod val="75000"/>
                            <a:lumOff val="25000"/>
                          </a:schemeClr>
                        </a:solidFill>
                        <a:effectLst/>
                        <a:latin typeface="Arial" charset="0"/>
                      </a:endParaRPr>
                    </a:p>
                    <a:p>
                      <a:pPr marL="0" marR="0" lvl="0" indent="0" algn="ctr"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r>
                        <a:rPr kumimoji="0" lang="en-GB" sz="1500" b="0" i="0" u="none" strike="noStrike" cap="none" normalizeH="0" baseline="0" dirty="0">
                          <a:ln>
                            <a:noFill/>
                          </a:ln>
                          <a:solidFill>
                            <a:schemeClr val="tx1">
                              <a:lumMod val="75000"/>
                              <a:lumOff val="25000"/>
                            </a:schemeClr>
                          </a:solidFill>
                          <a:effectLst/>
                          <a:latin typeface="Arial" charset="0"/>
                        </a:rPr>
                        <a:t>10 mins</a:t>
                      </a:r>
                    </a:p>
                    <a:p>
                      <a:pPr marL="0" marR="0" lvl="0" indent="0" algn="ctr"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endParaRPr kumimoji="0" lang="en-GB" sz="1500" b="0" i="0" u="none" strike="noStrike" cap="none" normalizeH="0" baseline="0" dirty="0">
                        <a:ln>
                          <a:noFill/>
                        </a:ln>
                        <a:solidFill>
                          <a:schemeClr val="tx1">
                            <a:lumMod val="75000"/>
                            <a:lumOff val="25000"/>
                          </a:schemeClr>
                        </a:solidFill>
                        <a:effectLst/>
                        <a:latin typeface="Arial" charset="0"/>
                      </a:endParaRPr>
                    </a:p>
                    <a:p>
                      <a:pPr marL="0" marR="0" lvl="0" indent="0" algn="ctr"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endParaRPr kumimoji="0" lang="en-GB" sz="1500" b="0" i="0" u="none" strike="noStrike" cap="none" normalizeH="0" baseline="0" dirty="0">
                        <a:ln>
                          <a:noFill/>
                        </a:ln>
                        <a:solidFill>
                          <a:schemeClr val="tx1">
                            <a:lumMod val="75000"/>
                            <a:lumOff val="25000"/>
                          </a:schemeClr>
                        </a:solidFill>
                        <a:effectLst/>
                        <a:latin typeface="Arial" charset="0"/>
                      </a:endParaRPr>
                    </a:p>
                    <a:p>
                      <a:pPr marL="0" marR="0" lvl="0" indent="0" algn="ctr"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r>
                        <a:rPr kumimoji="0" lang="en-GB" sz="1500" b="0" i="0" u="none" strike="noStrike" cap="none" normalizeH="0" baseline="0" dirty="0">
                          <a:ln>
                            <a:noFill/>
                          </a:ln>
                          <a:solidFill>
                            <a:schemeClr val="tx1">
                              <a:lumMod val="75000"/>
                              <a:lumOff val="25000"/>
                            </a:schemeClr>
                          </a:solidFill>
                          <a:effectLst/>
                          <a:latin typeface="Arial" charset="0"/>
                        </a:rPr>
                        <a:t>10 mins</a:t>
                      </a:r>
                    </a:p>
                  </a:txBody>
                  <a:tcPr marL="182834" marR="91417" marT="91417" marB="91417" horzOverflow="overflow">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lnTlToBr>
                      <a:noFill/>
                    </a:lnTlToBr>
                    <a:lnBlToTr>
                      <a:noFill/>
                    </a:lnBlToTr>
                    <a:solidFill>
                      <a:srgbClr val="D8DEDC">
                        <a:alpha val="20000"/>
                      </a:srgbClr>
                    </a:solidFill>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180930828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0555DD-DE18-3F0C-9607-CD4A8972D77C}"/>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881A1479-B091-5CFB-C32E-7C66C5E66E50}"/>
              </a:ext>
            </a:extLst>
          </p:cNvPr>
          <p:cNvSpPr>
            <a:spLocks noGrp="1"/>
          </p:cNvSpPr>
          <p:nvPr>
            <p:ph idx="1"/>
          </p:nvPr>
        </p:nvSpPr>
        <p:spPr/>
        <p:txBody>
          <a:bodyPr/>
          <a:lstStyle/>
          <a:p>
            <a:pPr>
              <a:buFont typeface="Arial" panose="020B0604020202020204" pitchFamily="34" charset="0"/>
              <a:buChar char="•"/>
            </a:pPr>
            <a:r>
              <a:rPr lang="en-GB" altLang="en-US" sz="2400" dirty="0"/>
              <a:t>Design and produce a lesson plan for a 1-hour learning session for a subject of your choice. </a:t>
            </a:r>
          </a:p>
          <a:p>
            <a:endParaRPr lang="en-GB" dirty="0"/>
          </a:p>
        </p:txBody>
      </p:sp>
    </p:spTree>
    <p:extLst>
      <p:ext uri="{BB962C8B-B14F-4D97-AF65-F5344CB8AC3E}">
        <p14:creationId xmlns:p14="http://schemas.microsoft.com/office/powerpoint/2010/main" val="92791782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Rectangle 2">
            <a:extLst>
              <a:ext uri="{FF2B5EF4-FFF2-40B4-BE49-F238E27FC236}">
                <a16:creationId xmlns:a16="http://schemas.microsoft.com/office/drawing/2014/main" id="{B2BB3833-4C83-F95C-80DC-E72F5E8FA6DE}"/>
              </a:ext>
            </a:extLst>
          </p:cNvPr>
          <p:cNvSpPr>
            <a:spLocks noChangeArrowheads="1"/>
          </p:cNvSpPr>
          <p:nvPr/>
        </p:nvSpPr>
        <p:spPr bwMode="auto">
          <a:xfrm>
            <a:off x="5140325" y="2062163"/>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graphicFrame>
        <p:nvGraphicFramePr>
          <p:cNvPr id="4" name="Table 3">
            <a:extLst>
              <a:ext uri="{FF2B5EF4-FFF2-40B4-BE49-F238E27FC236}">
                <a16:creationId xmlns:a16="http://schemas.microsoft.com/office/drawing/2014/main" id="{3E1F53A8-5077-69C0-2B8D-1BE0437D1AB8}"/>
              </a:ext>
            </a:extLst>
          </p:cNvPr>
          <p:cNvGraphicFramePr>
            <a:graphicFrameLocks noGrp="1"/>
          </p:cNvGraphicFramePr>
          <p:nvPr>
            <p:extLst>
              <p:ext uri="{D42A27DB-BD31-4B8C-83A1-F6EECF244321}">
                <p14:modId xmlns:p14="http://schemas.microsoft.com/office/powerpoint/2010/main" val="1529815598"/>
              </p:ext>
            </p:extLst>
          </p:nvPr>
        </p:nvGraphicFramePr>
        <p:xfrm>
          <a:off x="1385382" y="643467"/>
          <a:ext cx="9421238" cy="5673525"/>
        </p:xfrm>
        <a:graphic>
          <a:graphicData uri="http://schemas.openxmlformats.org/drawingml/2006/table">
            <a:tbl>
              <a:tblPr/>
              <a:tblGrid>
                <a:gridCol w="3258873">
                  <a:extLst>
                    <a:ext uri="{9D8B030D-6E8A-4147-A177-3AD203B41FA5}">
                      <a16:colId xmlns:a16="http://schemas.microsoft.com/office/drawing/2014/main" val="2839346600"/>
                    </a:ext>
                  </a:extLst>
                </a:gridCol>
                <a:gridCol w="1613868">
                  <a:extLst>
                    <a:ext uri="{9D8B030D-6E8A-4147-A177-3AD203B41FA5}">
                      <a16:colId xmlns:a16="http://schemas.microsoft.com/office/drawing/2014/main" val="3315281556"/>
                    </a:ext>
                  </a:extLst>
                </a:gridCol>
                <a:gridCol w="977747">
                  <a:extLst>
                    <a:ext uri="{9D8B030D-6E8A-4147-A177-3AD203B41FA5}">
                      <a16:colId xmlns:a16="http://schemas.microsoft.com/office/drawing/2014/main" val="2169453760"/>
                    </a:ext>
                  </a:extLst>
                </a:gridCol>
                <a:gridCol w="3570750">
                  <a:extLst>
                    <a:ext uri="{9D8B030D-6E8A-4147-A177-3AD203B41FA5}">
                      <a16:colId xmlns:a16="http://schemas.microsoft.com/office/drawing/2014/main" val="1721143665"/>
                    </a:ext>
                  </a:extLst>
                </a:gridCol>
              </a:tblGrid>
              <a:tr h="590646">
                <a:tc gridSpan="2">
                  <a:txBody>
                    <a:bodyPr/>
                    <a:lstStyle/>
                    <a:p>
                      <a:pPr algn="just" fontAlgn="t">
                        <a:lnSpc>
                          <a:spcPct val="107000"/>
                        </a:lnSpc>
                        <a:spcBef>
                          <a:spcPts val="0"/>
                        </a:spcBef>
                        <a:spcAft>
                          <a:spcPts val="0"/>
                        </a:spcAft>
                      </a:pPr>
                      <a:r>
                        <a:rPr lang="en-US" sz="2000" b="1" i="0" u="none" strike="noStrike">
                          <a:effectLst/>
                          <a:latin typeface="Calibri" panose="020F0502020204030204" pitchFamily="34" charset="0"/>
                          <a:ea typeface="Times New Roman" panose="02020603050405020304" pitchFamily="18" charset="0"/>
                          <a:cs typeface="Arial" panose="020B0604020202020204" pitchFamily="34" charset="0"/>
                        </a:rPr>
                        <a:t>Topic:</a:t>
                      </a:r>
                      <a:endParaRPr lang="en-US" sz="2000" b="0" i="0" u="none" strike="noStrike">
                        <a:effectLst/>
                        <a:latin typeface="Arial" panose="020B0604020202020204" pitchFamily="34" charset="0"/>
                      </a:endParaRPr>
                    </a:p>
                  </a:txBody>
                  <a:tcPr marL="110948" marR="110948" marT="55474" marB="55474">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gridSpan="2">
                  <a:txBody>
                    <a:bodyPr/>
                    <a:lstStyle/>
                    <a:p>
                      <a:pPr algn="just" fontAlgn="t">
                        <a:lnSpc>
                          <a:spcPct val="107000"/>
                        </a:lnSpc>
                        <a:spcBef>
                          <a:spcPts val="0"/>
                        </a:spcBef>
                        <a:spcAft>
                          <a:spcPts val="0"/>
                        </a:spcAft>
                      </a:pPr>
                      <a:r>
                        <a:rPr lang="en-US" sz="2000" b="1" i="0" u="none" strike="noStrike">
                          <a:effectLst/>
                          <a:latin typeface="Calibri" panose="020F0502020204030204" pitchFamily="34" charset="0"/>
                          <a:ea typeface="Times New Roman" panose="02020603050405020304" pitchFamily="18" charset="0"/>
                          <a:cs typeface="Arial" panose="020B0604020202020204" pitchFamily="34" charset="0"/>
                        </a:rPr>
                        <a:t>Class:</a:t>
                      </a:r>
                      <a:endParaRPr lang="en-US" sz="2000" b="0" i="0" u="none" strike="noStrike">
                        <a:effectLst/>
                        <a:latin typeface="Arial" panose="020B0604020202020204" pitchFamily="34" charset="0"/>
                      </a:endParaRPr>
                    </a:p>
                    <a:p>
                      <a:pPr algn="just" fontAlgn="t">
                        <a:lnSpc>
                          <a:spcPct val="107000"/>
                        </a:lnSpc>
                        <a:spcBef>
                          <a:spcPts val="0"/>
                        </a:spcBef>
                        <a:spcAft>
                          <a:spcPts val="0"/>
                        </a:spcAft>
                      </a:pPr>
                      <a:r>
                        <a:rPr lang="en-US" sz="2000" b="1" i="0" u="none" strike="noStrike">
                          <a:effectLst/>
                          <a:latin typeface="Calibri" panose="020F0502020204030204" pitchFamily="34" charset="0"/>
                          <a:ea typeface="Times New Roman" panose="02020603050405020304" pitchFamily="18" charset="0"/>
                          <a:cs typeface="Arial" panose="020B0604020202020204" pitchFamily="34" charset="0"/>
                        </a:rPr>
                        <a:t> </a:t>
                      </a:r>
                      <a:endParaRPr lang="en-US" sz="2000" b="0" i="0" u="none" strike="noStrike">
                        <a:effectLst/>
                        <a:latin typeface="Arial" panose="020B0604020202020204" pitchFamily="34" charset="0"/>
                      </a:endParaRPr>
                    </a:p>
                  </a:txBody>
                  <a:tcPr marL="110948" marR="110948" marT="55474" marB="55474">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extLst>
                  <a:ext uri="{0D108BD9-81ED-4DB2-BD59-A6C34878D82A}">
                    <a16:rowId xmlns:a16="http://schemas.microsoft.com/office/drawing/2014/main" val="37501453"/>
                  </a:ext>
                </a:extLst>
              </a:tr>
              <a:tr h="491255">
                <a:tc>
                  <a:txBody>
                    <a:bodyPr/>
                    <a:lstStyle/>
                    <a:p>
                      <a:pPr algn="just" fontAlgn="t">
                        <a:lnSpc>
                          <a:spcPct val="107000"/>
                        </a:lnSpc>
                        <a:spcBef>
                          <a:spcPts val="0"/>
                        </a:spcBef>
                        <a:spcAft>
                          <a:spcPts val="0"/>
                        </a:spcAft>
                      </a:pPr>
                      <a:r>
                        <a:rPr lang="en-US" sz="2000" b="1" i="0" u="none" strike="noStrike">
                          <a:effectLst/>
                          <a:latin typeface="Calibri" panose="020F0502020204030204" pitchFamily="34" charset="0"/>
                          <a:ea typeface="Times New Roman" panose="02020603050405020304" pitchFamily="18" charset="0"/>
                          <a:cs typeface="Arial" panose="020B0604020202020204" pitchFamily="34" charset="0"/>
                        </a:rPr>
                        <a:t>Date:</a:t>
                      </a:r>
                      <a:endParaRPr lang="en-US" sz="2000" b="0" i="0" u="none" strike="noStrike">
                        <a:effectLst/>
                        <a:latin typeface="Arial" panose="020B0604020202020204" pitchFamily="34" charset="0"/>
                      </a:endParaRPr>
                    </a:p>
                    <a:p>
                      <a:pPr algn="just" fontAlgn="t">
                        <a:lnSpc>
                          <a:spcPct val="107000"/>
                        </a:lnSpc>
                        <a:spcBef>
                          <a:spcPts val="0"/>
                        </a:spcBef>
                        <a:spcAft>
                          <a:spcPts val="0"/>
                        </a:spcAft>
                      </a:pPr>
                      <a:r>
                        <a:rPr lang="en-US" sz="2000" b="1" i="0" u="none" strike="noStrike">
                          <a:effectLst/>
                          <a:latin typeface="Calibri" panose="020F0502020204030204" pitchFamily="34" charset="0"/>
                          <a:ea typeface="Times New Roman" panose="02020603050405020304" pitchFamily="18" charset="0"/>
                          <a:cs typeface="Arial" panose="020B0604020202020204" pitchFamily="34" charset="0"/>
                        </a:rPr>
                        <a:t> </a:t>
                      </a:r>
                      <a:endParaRPr lang="en-US" sz="2000" b="0" i="0" u="none" strike="noStrike">
                        <a:effectLst/>
                        <a:latin typeface="Arial" panose="020B0604020202020204" pitchFamily="34" charset="0"/>
                      </a:endParaRPr>
                    </a:p>
                  </a:txBody>
                  <a:tcPr marL="83211" marR="83211" marT="1155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gridSpan="2">
                  <a:txBody>
                    <a:bodyPr/>
                    <a:lstStyle/>
                    <a:p>
                      <a:pPr algn="just" fontAlgn="t">
                        <a:lnSpc>
                          <a:spcPct val="107000"/>
                        </a:lnSpc>
                        <a:spcBef>
                          <a:spcPts val="0"/>
                        </a:spcBef>
                        <a:spcAft>
                          <a:spcPts val="0"/>
                        </a:spcAft>
                      </a:pPr>
                      <a:r>
                        <a:rPr lang="en-US" sz="2000" b="1" i="0" u="none" strike="noStrike">
                          <a:effectLst/>
                          <a:latin typeface="Calibri" panose="020F0502020204030204" pitchFamily="34" charset="0"/>
                          <a:ea typeface="Times New Roman" panose="02020603050405020304" pitchFamily="18" charset="0"/>
                          <a:cs typeface="Arial" panose="020B0604020202020204" pitchFamily="34" charset="0"/>
                        </a:rPr>
                        <a:t>Length of lesson:</a:t>
                      </a:r>
                      <a:endParaRPr lang="en-US" sz="2000" b="0" i="0" u="none" strike="noStrike">
                        <a:effectLst/>
                        <a:latin typeface="Arial" panose="020B0604020202020204" pitchFamily="34" charset="0"/>
                      </a:endParaRPr>
                    </a:p>
                  </a:txBody>
                  <a:tcPr marL="110948" marR="110948" marT="55474" marB="55474">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a:txBody>
                    <a:bodyPr/>
                    <a:lstStyle/>
                    <a:p>
                      <a:pPr algn="just" fontAlgn="t">
                        <a:lnSpc>
                          <a:spcPct val="107000"/>
                        </a:lnSpc>
                        <a:spcBef>
                          <a:spcPts val="0"/>
                        </a:spcBef>
                        <a:spcAft>
                          <a:spcPts val="0"/>
                        </a:spcAft>
                      </a:pPr>
                      <a:r>
                        <a:rPr lang="en-US" sz="2000" b="1" i="0" u="none" strike="noStrike" dirty="0">
                          <a:effectLst/>
                          <a:latin typeface="Calibri" panose="020F0502020204030204" pitchFamily="34" charset="0"/>
                          <a:ea typeface="Times New Roman" panose="02020603050405020304" pitchFamily="18" charset="0"/>
                          <a:cs typeface="Arial" panose="020B0604020202020204" pitchFamily="34" charset="0"/>
                        </a:rPr>
                        <a:t>Number of students:</a:t>
                      </a:r>
                      <a:endParaRPr lang="en-US" sz="2000" b="0" i="0" u="none" strike="noStrike" dirty="0">
                        <a:effectLst/>
                        <a:latin typeface="Arial" panose="020B0604020202020204" pitchFamily="34" charset="0"/>
                      </a:endParaRPr>
                    </a:p>
                  </a:txBody>
                  <a:tcPr marL="83211" marR="83211" marT="1155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623578610"/>
                  </a:ext>
                </a:extLst>
              </a:tr>
              <a:tr h="1025963">
                <a:tc gridSpan="4">
                  <a:txBody>
                    <a:bodyPr/>
                    <a:lstStyle/>
                    <a:p>
                      <a:pPr algn="just" fontAlgn="t">
                        <a:lnSpc>
                          <a:spcPct val="107000"/>
                        </a:lnSpc>
                        <a:spcBef>
                          <a:spcPts val="0"/>
                        </a:spcBef>
                        <a:spcAft>
                          <a:spcPts val="0"/>
                        </a:spcAft>
                      </a:pPr>
                      <a:r>
                        <a:rPr lang="en-US" sz="2000" b="1" i="0" u="none" strike="noStrike" dirty="0">
                          <a:effectLst/>
                          <a:latin typeface="Calibri" panose="020F0502020204030204" pitchFamily="34" charset="0"/>
                          <a:ea typeface="Times New Roman" panose="02020603050405020304" pitchFamily="18" charset="0"/>
                          <a:cs typeface="Arial" panose="020B0604020202020204" pitchFamily="34" charset="0"/>
                        </a:rPr>
                        <a:t>Resources required:</a:t>
                      </a:r>
                      <a:endParaRPr lang="en-US" sz="2000" b="0" i="0" u="none" strike="noStrike" dirty="0">
                        <a:effectLst/>
                        <a:latin typeface="Arial" panose="020B0604020202020204" pitchFamily="34" charset="0"/>
                      </a:endParaRPr>
                    </a:p>
                    <a:p>
                      <a:pPr algn="just" fontAlgn="t">
                        <a:lnSpc>
                          <a:spcPct val="107000"/>
                        </a:lnSpc>
                        <a:spcBef>
                          <a:spcPts val="0"/>
                        </a:spcBef>
                        <a:spcAft>
                          <a:spcPts val="0"/>
                        </a:spcAft>
                      </a:pPr>
                      <a:r>
                        <a:rPr lang="en-US" sz="2000" b="1" i="0" u="none" strike="noStrike" dirty="0">
                          <a:effectLst/>
                          <a:latin typeface="Calibri" panose="020F0502020204030204" pitchFamily="34" charset="0"/>
                          <a:ea typeface="Times New Roman" panose="02020603050405020304" pitchFamily="18" charset="0"/>
                          <a:cs typeface="Arial" panose="020B0604020202020204" pitchFamily="34" charset="0"/>
                        </a:rPr>
                        <a:t> </a:t>
                      </a:r>
                      <a:endParaRPr lang="en-US" sz="2000" b="0" i="0" u="none" strike="noStrike" dirty="0">
                        <a:effectLst/>
                        <a:latin typeface="Arial" panose="020B0604020202020204" pitchFamily="34" charset="0"/>
                      </a:endParaRPr>
                    </a:p>
                    <a:p>
                      <a:pPr algn="just" fontAlgn="t">
                        <a:lnSpc>
                          <a:spcPct val="107000"/>
                        </a:lnSpc>
                        <a:spcBef>
                          <a:spcPts val="0"/>
                        </a:spcBef>
                        <a:spcAft>
                          <a:spcPts val="0"/>
                        </a:spcAft>
                      </a:pPr>
                      <a:endParaRPr lang="en-US" sz="2000" b="0" i="0" u="none" strike="noStrike" dirty="0">
                        <a:effectLst/>
                        <a:latin typeface="Arial" panose="020B0604020202020204" pitchFamily="34" charset="0"/>
                      </a:endParaRPr>
                    </a:p>
                  </a:txBody>
                  <a:tcPr marL="110948" marR="110948" marT="55474" marB="55474">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3378698256"/>
                  </a:ext>
                </a:extLst>
              </a:tr>
              <a:tr h="1243623">
                <a:tc gridSpan="4">
                  <a:txBody>
                    <a:bodyPr/>
                    <a:lstStyle/>
                    <a:p>
                      <a:pPr algn="just" fontAlgn="t">
                        <a:lnSpc>
                          <a:spcPct val="107000"/>
                        </a:lnSpc>
                        <a:spcBef>
                          <a:spcPts val="0"/>
                        </a:spcBef>
                        <a:spcAft>
                          <a:spcPts val="0"/>
                        </a:spcAft>
                      </a:pPr>
                      <a:r>
                        <a:rPr lang="en-US" sz="2000" b="1" i="0" u="none" strike="noStrike" dirty="0">
                          <a:effectLst/>
                          <a:latin typeface="Calibri" panose="020F0502020204030204" pitchFamily="34" charset="0"/>
                          <a:ea typeface="Times New Roman" panose="02020603050405020304" pitchFamily="18" charset="0"/>
                          <a:cs typeface="Arial" panose="020B0604020202020204" pitchFamily="34" charset="0"/>
                        </a:rPr>
                        <a:t>Aim of Lesson</a:t>
                      </a:r>
                      <a:endParaRPr lang="en-US" sz="2000" b="0" i="0" u="none" strike="noStrike" dirty="0">
                        <a:effectLst/>
                        <a:latin typeface="Arial" panose="020B0604020202020204" pitchFamily="34" charset="0"/>
                      </a:endParaRPr>
                    </a:p>
                    <a:p>
                      <a:pPr algn="just" fontAlgn="t">
                        <a:lnSpc>
                          <a:spcPct val="107000"/>
                        </a:lnSpc>
                        <a:spcBef>
                          <a:spcPts val="0"/>
                        </a:spcBef>
                        <a:spcAft>
                          <a:spcPts val="0"/>
                        </a:spcAft>
                      </a:pPr>
                      <a:r>
                        <a:rPr lang="en-US" sz="2000" b="1" i="0" u="none" strike="noStrike" dirty="0">
                          <a:effectLst/>
                          <a:latin typeface="Calibri" panose="020F0502020204030204" pitchFamily="34" charset="0"/>
                          <a:ea typeface="Times New Roman" panose="02020603050405020304" pitchFamily="18" charset="0"/>
                          <a:cs typeface="Arial" panose="020B0604020202020204" pitchFamily="34" charset="0"/>
                        </a:rPr>
                        <a:t> </a:t>
                      </a:r>
                      <a:endParaRPr lang="en-US" sz="2000" b="0" i="0" u="none" strike="noStrike" dirty="0">
                        <a:effectLst/>
                        <a:latin typeface="Arial" panose="020B0604020202020204" pitchFamily="34" charset="0"/>
                      </a:endParaRPr>
                    </a:p>
                    <a:p>
                      <a:pPr algn="just" fontAlgn="t">
                        <a:lnSpc>
                          <a:spcPct val="107000"/>
                        </a:lnSpc>
                        <a:spcBef>
                          <a:spcPts val="0"/>
                        </a:spcBef>
                        <a:spcAft>
                          <a:spcPts val="0"/>
                        </a:spcAft>
                      </a:pPr>
                      <a:r>
                        <a:rPr lang="en-US" sz="2000" b="1" i="0" u="none" strike="noStrike" dirty="0">
                          <a:effectLst/>
                          <a:latin typeface="Calibri" panose="020F0502020204030204" pitchFamily="34" charset="0"/>
                          <a:ea typeface="Times New Roman" panose="02020603050405020304" pitchFamily="18" charset="0"/>
                          <a:cs typeface="Arial" panose="020B0604020202020204" pitchFamily="34" charset="0"/>
                        </a:rPr>
                        <a:t> </a:t>
                      </a:r>
                      <a:endParaRPr lang="en-US" sz="2000" b="0" i="0" u="none" strike="noStrike" dirty="0">
                        <a:effectLst/>
                        <a:latin typeface="Arial" panose="020B0604020202020204" pitchFamily="34" charset="0"/>
                      </a:endParaRPr>
                    </a:p>
                    <a:p>
                      <a:pPr algn="just" fontAlgn="t">
                        <a:lnSpc>
                          <a:spcPct val="107000"/>
                        </a:lnSpc>
                        <a:spcBef>
                          <a:spcPts val="0"/>
                        </a:spcBef>
                        <a:spcAft>
                          <a:spcPts val="0"/>
                        </a:spcAft>
                      </a:pPr>
                      <a:r>
                        <a:rPr lang="en-US" sz="2000" b="1" i="0" u="none" strike="noStrike" dirty="0">
                          <a:effectLst/>
                          <a:latin typeface="Calibri" panose="020F0502020204030204" pitchFamily="34" charset="0"/>
                          <a:ea typeface="Times New Roman" panose="02020603050405020304" pitchFamily="18" charset="0"/>
                          <a:cs typeface="Arial" panose="020B0604020202020204" pitchFamily="34" charset="0"/>
                        </a:rPr>
                        <a:t> </a:t>
                      </a:r>
                      <a:endParaRPr lang="en-US" sz="2000" b="0" i="0" u="none" strike="noStrike" dirty="0">
                        <a:effectLst/>
                        <a:latin typeface="Arial" panose="020B0604020202020204" pitchFamily="34" charset="0"/>
                      </a:endParaRPr>
                    </a:p>
                  </a:txBody>
                  <a:tcPr marL="110948" marR="110948" marT="55474" marB="55474">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3771221431"/>
                  </a:ext>
                </a:extLst>
              </a:tr>
              <a:tr h="1698741">
                <a:tc gridSpan="4">
                  <a:txBody>
                    <a:bodyPr/>
                    <a:lstStyle/>
                    <a:p>
                      <a:pPr algn="just" fontAlgn="t">
                        <a:lnSpc>
                          <a:spcPct val="107000"/>
                        </a:lnSpc>
                        <a:spcBef>
                          <a:spcPts val="0"/>
                        </a:spcBef>
                        <a:spcAft>
                          <a:spcPts val="0"/>
                        </a:spcAft>
                      </a:pPr>
                      <a:r>
                        <a:rPr lang="en-US" sz="2000" b="1" i="0" u="none" strike="noStrike" dirty="0">
                          <a:effectLst/>
                          <a:latin typeface="Calibri" panose="020F0502020204030204" pitchFamily="34" charset="0"/>
                          <a:ea typeface="Times New Roman" panose="02020603050405020304" pitchFamily="18" charset="0"/>
                          <a:cs typeface="Arial" panose="020B0604020202020204" pitchFamily="34" charset="0"/>
                        </a:rPr>
                        <a:t>Learning Outcomes – The Learners Should Be Able To:</a:t>
                      </a:r>
                      <a:r>
                        <a:rPr lang="en-US" sz="2000" b="1" i="0" u="none" strike="noStrike" dirty="0">
                          <a:effectLst/>
                          <a:latin typeface="Times New Roman" panose="02020603050405020304" pitchFamily="18" charset="0"/>
                          <a:ea typeface="Times New Roman" panose="02020603050405020304" pitchFamily="18" charset="0"/>
                          <a:cs typeface="Arial" panose="020B0604020202020204" pitchFamily="34" charset="0"/>
                        </a:rPr>
                        <a:t> </a:t>
                      </a:r>
                      <a:endParaRPr lang="en-US" sz="2000" b="0" i="0" u="none" strike="noStrike" dirty="0">
                        <a:effectLst/>
                        <a:latin typeface="Arial" panose="020B0604020202020204" pitchFamily="34" charset="0"/>
                      </a:endParaRPr>
                    </a:p>
                    <a:p>
                      <a:pPr algn="just" fontAlgn="t">
                        <a:lnSpc>
                          <a:spcPct val="107000"/>
                        </a:lnSpc>
                        <a:spcBef>
                          <a:spcPts val="0"/>
                        </a:spcBef>
                        <a:spcAft>
                          <a:spcPts val="0"/>
                        </a:spcAft>
                      </a:pPr>
                      <a:r>
                        <a:rPr lang="en-US" sz="2000" b="1" i="0" u="none" strike="noStrike" dirty="0">
                          <a:effectLst/>
                          <a:latin typeface="Calibri" panose="020F0502020204030204" pitchFamily="34" charset="0"/>
                          <a:ea typeface="Times New Roman" panose="02020603050405020304" pitchFamily="18" charset="0"/>
                          <a:cs typeface="Arial" panose="020B0604020202020204" pitchFamily="34" charset="0"/>
                        </a:rPr>
                        <a:t> </a:t>
                      </a:r>
                      <a:endParaRPr lang="en-US" sz="2000" b="0" i="0" u="none" strike="noStrike" dirty="0">
                        <a:effectLst/>
                        <a:latin typeface="Arial" panose="020B0604020202020204" pitchFamily="34" charset="0"/>
                      </a:endParaRPr>
                    </a:p>
                    <a:p>
                      <a:pPr algn="just" fontAlgn="t">
                        <a:lnSpc>
                          <a:spcPct val="107000"/>
                        </a:lnSpc>
                        <a:spcBef>
                          <a:spcPts val="0"/>
                        </a:spcBef>
                        <a:spcAft>
                          <a:spcPts val="0"/>
                        </a:spcAft>
                      </a:pPr>
                      <a:r>
                        <a:rPr lang="en-US" sz="2000" b="1" i="0" u="none" strike="noStrike" dirty="0">
                          <a:effectLst/>
                          <a:latin typeface="Calibri" panose="020F0502020204030204" pitchFamily="34" charset="0"/>
                          <a:ea typeface="Times New Roman" panose="02020603050405020304" pitchFamily="18" charset="0"/>
                          <a:cs typeface="Arial" panose="020B0604020202020204" pitchFamily="34" charset="0"/>
                        </a:rPr>
                        <a:t> </a:t>
                      </a:r>
                      <a:endParaRPr lang="en-US" sz="2000" b="0" i="0" u="none" strike="noStrike" dirty="0">
                        <a:effectLst/>
                        <a:latin typeface="Arial" panose="020B0604020202020204" pitchFamily="34" charset="0"/>
                      </a:endParaRPr>
                    </a:p>
                    <a:p>
                      <a:pPr algn="just" fontAlgn="t">
                        <a:lnSpc>
                          <a:spcPct val="107000"/>
                        </a:lnSpc>
                        <a:spcBef>
                          <a:spcPts val="0"/>
                        </a:spcBef>
                        <a:spcAft>
                          <a:spcPts val="0"/>
                        </a:spcAft>
                      </a:pPr>
                      <a:r>
                        <a:rPr lang="en-US" sz="2000" b="1" i="0" u="none" strike="noStrike" dirty="0">
                          <a:effectLst/>
                          <a:latin typeface="Calibri" panose="020F0502020204030204" pitchFamily="34" charset="0"/>
                          <a:ea typeface="Times New Roman" panose="02020603050405020304" pitchFamily="18" charset="0"/>
                          <a:cs typeface="Arial" panose="020B0604020202020204" pitchFamily="34" charset="0"/>
                        </a:rPr>
                        <a:t> </a:t>
                      </a:r>
                      <a:endParaRPr lang="en-US" sz="2000" b="0" i="0" u="none" strike="noStrike" dirty="0">
                        <a:effectLst/>
                        <a:latin typeface="Arial" panose="020B0604020202020204" pitchFamily="34" charset="0"/>
                      </a:endParaRPr>
                    </a:p>
                    <a:p>
                      <a:pPr algn="just" fontAlgn="t">
                        <a:lnSpc>
                          <a:spcPct val="107000"/>
                        </a:lnSpc>
                        <a:spcBef>
                          <a:spcPts val="0"/>
                        </a:spcBef>
                        <a:spcAft>
                          <a:spcPts val="0"/>
                        </a:spcAft>
                      </a:pPr>
                      <a:r>
                        <a:rPr lang="en-US" sz="2000" b="1" i="0" u="none" strike="noStrike" dirty="0">
                          <a:effectLst/>
                          <a:latin typeface="Calibri" panose="020F0502020204030204" pitchFamily="34" charset="0"/>
                          <a:ea typeface="Times New Roman" panose="02020603050405020304" pitchFamily="18" charset="0"/>
                          <a:cs typeface="Arial" panose="020B0604020202020204" pitchFamily="34" charset="0"/>
                        </a:rPr>
                        <a:t> </a:t>
                      </a:r>
                      <a:endParaRPr lang="en-US" sz="2000" b="0" i="0" u="none" strike="noStrike" dirty="0">
                        <a:effectLst/>
                        <a:latin typeface="Arial" panose="020B0604020202020204" pitchFamily="34" charset="0"/>
                      </a:endParaRPr>
                    </a:p>
                  </a:txBody>
                  <a:tcPr marL="110948" marR="110948" marT="55474" marB="55474">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860558138"/>
                  </a:ext>
                </a:extLst>
              </a:tr>
            </a:tbl>
          </a:graphicData>
        </a:graphic>
      </p:graphicFrame>
    </p:spTree>
    <p:extLst>
      <p:ext uri="{BB962C8B-B14F-4D97-AF65-F5344CB8AC3E}">
        <p14:creationId xmlns:p14="http://schemas.microsoft.com/office/powerpoint/2010/main" val="422233437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10BDFA44-123F-DDCF-66F7-4C19D4B40BF3}"/>
              </a:ext>
            </a:extLst>
          </p:cNvPr>
          <p:cNvGraphicFramePr>
            <a:graphicFrameLocks noGrp="1"/>
          </p:cNvGraphicFramePr>
          <p:nvPr>
            <p:extLst>
              <p:ext uri="{D42A27DB-BD31-4B8C-83A1-F6EECF244321}">
                <p14:modId xmlns:p14="http://schemas.microsoft.com/office/powerpoint/2010/main" val="1528822220"/>
              </p:ext>
            </p:extLst>
          </p:nvPr>
        </p:nvGraphicFramePr>
        <p:xfrm>
          <a:off x="609600" y="643467"/>
          <a:ext cx="11023600" cy="5645556"/>
        </p:xfrm>
        <a:graphic>
          <a:graphicData uri="http://schemas.openxmlformats.org/drawingml/2006/table">
            <a:tbl>
              <a:tblPr/>
              <a:tblGrid>
                <a:gridCol w="11023600">
                  <a:extLst>
                    <a:ext uri="{9D8B030D-6E8A-4147-A177-3AD203B41FA5}">
                      <a16:colId xmlns:a16="http://schemas.microsoft.com/office/drawing/2014/main" val="2906817798"/>
                    </a:ext>
                  </a:extLst>
                </a:gridCol>
              </a:tblGrid>
              <a:tr h="1628172">
                <a:tc>
                  <a:txBody>
                    <a:bodyPr/>
                    <a:lstStyle/>
                    <a:p>
                      <a:pPr algn="just" fontAlgn="t">
                        <a:lnSpc>
                          <a:spcPct val="107000"/>
                        </a:lnSpc>
                        <a:spcBef>
                          <a:spcPts val="0"/>
                        </a:spcBef>
                        <a:spcAft>
                          <a:spcPts val="0"/>
                        </a:spcAft>
                      </a:pPr>
                      <a:r>
                        <a:rPr lang="en-US" sz="2000" b="1" i="0" u="none" strike="noStrike" dirty="0">
                          <a:effectLst/>
                          <a:latin typeface="Calibri" panose="020F0502020204030204" pitchFamily="34" charset="0"/>
                          <a:ea typeface="Times New Roman" panose="02020603050405020304" pitchFamily="18" charset="0"/>
                          <a:cs typeface="Arial" panose="020B0604020202020204" pitchFamily="34" charset="0"/>
                        </a:rPr>
                        <a:t>Previous student knowledge required for the session:	</a:t>
                      </a:r>
                      <a:endParaRPr lang="en-US" sz="2000" b="0" i="0" u="none" strike="noStrike" dirty="0">
                        <a:effectLst/>
                        <a:latin typeface="Arial" panose="020B0604020202020204" pitchFamily="34" charset="0"/>
                      </a:endParaRPr>
                    </a:p>
                    <a:p>
                      <a:pPr algn="just" fontAlgn="t">
                        <a:lnSpc>
                          <a:spcPct val="107000"/>
                        </a:lnSpc>
                        <a:spcBef>
                          <a:spcPts val="0"/>
                        </a:spcBef>
                        <a:spcAft>
                          <a:spcPts val="0"/>
                        </a:spcAft>
                      </a:pPr>
                      <a:r>
                        <a:rPr lang="en-US" sz="2000" b="1" i="0" u="none" strike="noStrike" dirty="0">
                          <a:effectLst/>
                          <a:latin typeface="Calibri" panose="020F0502020204030204" pitchFamily="34" charset="0"/>
                          <a:ea typeface="Times New Roman" panose="02020603050405020304" pitchFamily="18" charset="0"/>
                          <a:cs typeface="Arial" panose="020B0604020202020204" pitchFamily="34" charset="0"/>
                        </a:rPr>
                        <a:t> </a:t>
                      </a:r>
                      <a:endParaRPr lang="en-US" sz="2000" b="0" i="0" u="none" strike="noStrike" dirty="0">
                        <a:effectLst/>
                        <a:latin typeface="Arial" panose="020B0604020202020204" pitchFamily="34" charset="0"/>
                      </a:endParaRPr>
                    </a:p>
                    <a:p>
                      <a:pPr algn="just" fontAlgn="t">
                        <a:lnSpc>
                          <a:spcPct val="107000"/>
                        </a:lnSpc>
                        <a:spcBef>
                          <a:spcPts val="0"/>
                        </a:spcBef>
                        <a:spcAft>
                          <a:spcPts val="0"/>
                        </a:spcAft>
                      </a:pPr>
                      <a:r>
                        <a:rPr lang="en-US" sz="2000" b="1" i="0" u="none" strike="noStrike" dirty="0">
                          <a:effectLst/>
                          <a:latin typeface="Calibri" panose="020F0502020204030204" pitchFamily="34" charset="0"/>
                          <a:ea typeface="Times New Roman" panose="02020603050405020304" pitchFamily="18" charset="0"/>
                          <a:cs typeface="Arial" panose="020B0604020202020204" pitchFamily="34" charset="0"/>
                        </a:rPr>
                        <a:t> </a:t>
                      </a:r>
                      <a:endParaRPr lang="en-US" sz="2000" b="0" i="0" u="none" strike="noStrike" dirty="0">
                        <a:effectLst/>
                        <a:latin typeface="Arial" panose="020B0604020202020204" pitchFamily="34" charset="0"/>
                      </a:endParaRPr>
                    </a:p>
                    <a:p>
                      <a:pPr algn="just" fontAlgn="t">
                        <a:lnSpc>
                          <a:spcPct val="107000"/>
                        </a:lnSpc>
                        <a:spcBef>
                          <a:spcPts val="0"/>
                        </a:spcBef>
                        <a:spcAft>
                          <a:spcPts val="0"/>
                        </a:spcAft>
                      </a:pPr>
                      <a:r>
                        <a:rPr lang="en-US" sz="2000" b="1" i="0" u="none" strike="noStrike" dirty="0">
                          <a:effectLst/>
                          <a:latin typeface="Calibri" panose="020F0502020204030204" pitchFamily="34" charset="0"/>
                          <a:ea typeface="Times New Roman" panose="02020603050405020304" pitchFamily="18" charset="0"/>
                          <a:cs typeface="Arial" panose="020B0604020202020204" pitchFamily="34" charset="0"/>
                        </a:rPr>
                        <a:t> </a:t>
                      </a:r>
                      <a:endParaRPr lang="en-US" sz="2000" b="0" i="0" u="none" strike="noStrike" dirty="0">
                        <a:effectLst/>
                        <a:latin typeface="Arial" panose="020B0604020202020204" pitchFamily="34" charset="0"/>
                      </a:endParaRPr>
                    </a:p>
                    <a:p>
                      <a:pPr algn="just" fontAlgn="t">
                        <a:lnSpc>
                          <a:spcPct val="107000"/>
                        </a:lnSpc>
                        <a:spcBef>
                          <a:spcPts val="0"/>
                        </a:spcBef>
                        <a:spcAft>
                          <a:spcPts val="0"/>
                        </a:spcAft>
                      </a:pPr>
                      <a:r>
                        <a:rPr lang="en-US" sz="2000" b="1" i="0" u="none" strike="noStrike" dirty="0">
                          <a:effectLst/>
                          <a:latin typeface="Calibri" panose="020F0502020204030204" pitchFamily="34" charset="0"/>
                          <a:ea typeface="Times New Roman" panose="02020603050405020304" pitchFamily="18" charset="0"/>
                          <a:cs typeface="Arial" panose="020B0604020202020204" pitchFamily="34" charset="0"/>
                        </a:rPr>
                        <a:t> </a:t>
                      </a:r>
                      <a:endParaRPr lang="en-US" sz="2000" b="0" i="0" u="none" strike="noStrike" dirty="0">
                        <a:effectLst/>
                        <a:latin typeface="Arial" panose="020B0604020202020204" pitchFamily="34" charset="0"/>
                      </a:endParaRPr>
                    </a:p>
                    <a:p>
                      <a:pPr algn="just" fontAlgn="t">
                        <a:lnSpc>
                          <a:spcPct val="107000"/>
                        </a:lnSpc>
                        <a:spcBef>
                          <a:spcPts val="0"/>
                        </a:spcBef>
                        <a:spcAft>
                          <a:spcPts val="0"/>
                        </a:spcAft>
                      </a:pPr>
                      <a:r>
                        <a:rPr lang="en-US" sz="2000" b="1" i="0" u="none" strike="noStrike" dirty="0">
                          <a:effectLst/>
                          <a:latin typeface="Calibri" panose="020F0502020204030204" pitchFamily="34" charset="0"/>
                          <a:ea typeface="Times New Roman" panose="02020603050405020304" pitchFamily="18" charset="0"/>
                          <a:cs typeface="Arial" panose="020B0604020202020204" pitchFamily="34" charset="0"/>
                        </a:rPr>
                        <a:t> </a:t>
                      </a:r>
                      <a:endParaRPr lang="en-US" sz="2000" b="0" i="0" u="none" strike="noStrike" dirty="0">
                        <a:effectLst/>
                        <a:latin typeface="Arial" panose="020B0604020202020204" pitchFamily="34" charset="0"/>
                      </a:endParaRPr>
                    </a:p>
                  </a:txBody>
                  <a:tcPr marL="99481" marR="99481" marT="1381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86772306"/>
                  </a:ext>
                </a:extLst>
              </a:tr>
              <a:tr h="1391628">
                <a:tc>
                  <a:txBody>
                    <a:bodyPr/>
                    <a:lstStyle/>
                    <a:p>
                      <a:pPr algn="just" fontAlgn="t">
                        <a:lnSpc>
                          <a:spcPct val="107000"/>
                        </a:lnSpc>
                        <a:spcBef>
                          <a:spcPts val="0"/>
                        </a:spcBef>
                        <a:spcAft>
                          <a:spcPts val="0"/>
                        </a:spcAft>
                      </a:pPr>
                      <a:r>
                        <a:rPr lang="en-US" sz="2000" b="1" i="0" u="none" strike="noStrike">
                          <a:effectLst/>
                          <a:latin typeface="Calibri" panose="020F0502020204030204" pitchFamily="34" charset="0"/>
                          <a:ea typeface="Times New Roman" panose="02020603050405020304" pitchFamily="18" charset="0"/>
                          <a:cs typeface="Arial" panose="020B0604020202020204" pitchFamily="34" charset="0"/>
                        </a:rPr>
                        <a:t>Anticipated difficulties (if applicable):</a:t>
                      </a:r>
                      <a:endParaRPr lang="en-US" sz="2000" b="0" i="0" u="none" strike="noStrike">
                        <a:effectLst/>
                        <a:latin typeface="Arial" panose="020B0604020202020204" pitchFamily="34" charset="0"/>
                      </a:endParaRPr>
                    </a:p>
                    <a:p>
                      <a:pPr algn="just" fontAlgn="t">
                        <a:lnSpc>
                          <a:spcPct val="107000"/>
                        </a:lnSpc>
                        <a:spcBef>
                          <a:spcPts val="0"/>
                        </a:spcBef>
                        <a:spcAft>
                          <a:spcPts val="0"/>
                        </a:spcAft>
                      </a:pPr>
                      <a:r>
                        <a:rPr lang="en-US" sz="2000" b="1" i="0" u="none" strike="noStrike">
                          <a:effectLst/>
                          <a:latin typeface="Calibri" panose="020F0502020204030204" pitchFamily="34" charset="0"/>
                          <a:ea typeface="Times New Roman" panose="02020603050405020304" pitchFamily="18" charset="0"/>
                          <a:cs typeface="Arial" panose="020B0604020202020204" pitchFamily="34" charset="0"/>
                        </a:rPr>
                        <a:t> </a:t>
                      </a:r>
                      <a:endParaRPr lang="en-US" sz="2000" b="0" i="0" u="none" strike="noStrike">
                        <a:effectLst/>
                        <a:latin typeface="Arial" panose="020B0604020202020204" pitchFamily="34" charset="0"/>
                      </a:endParaRPr>
                    </a:p>
                    <a:p>
                      <a:pPr algn="just" fontAlgn="t">
                        <a:lnSpc>
                          <a:spcPct val="107000"/>
                        </a:lnSpc>
                        <a:spcBef>
                          <a:spcPts val="0"/>
                        </a:spcBef>
                        <a:spcAft>
                          <a:spcPts val="0"/>
                        </a:spcAft>
                      </a:pPr>
                      <a:r>
                        <a:rPr lang="en-US" sz="2000" b="1" i="0" u="none" strike="noStrike">
                          <a:effectLst/>
                          <a:latin typeface="Times New Roman" panose="02020603050405020304" pitchFamily="18" charset="0"/>
                          <a:ea typeface="Times New Roman" panose="02020603050405020304" pitchFamily="18" charset="0"/>
                          <a:cs typeface="Arial" panose="020B0604020202020204" pitchFamily="34" charset="0"/>
                        </a:rPr>
                        <a:t> </a:t>
                      </a:r>
                      <a:endParaRPr lang="en-US" sz="2000" b="0" i="0" u="none" strike="noStrike">
                        <a:effectLst/>
                        <a:latin typeface="Arial" panose="020B0604020202020204" pitchFamily="34" charset="0"/>
                      </a:endParaRPr>
                    </a:p>
                    <a:p>
                      <a:pPr algn="just" fontAlgn="t">
                        <a:lnSpc>
                          <a:spcPct val="107000"/>
                        </a:lnSpc>
                        <a:spcBef>
                          <a:spcPts val="0"/>
                        </a:spcBef>
                        <a:spcAft>
                          <a:spcPts val="0"/>
                        </a:spcAft>
                      </a:pPr>
                      <a:r>
                        <a:rPr lang="en-US" sz="2000" b="1" i="0" u="none" strike="noStrike">
                          <a:effectLst/>
                          <a:latin typeface="Calibri" panose="020F0502020204030204" pitchFamily="34" charset="0"/>
                          <a:ea typeface="Times New Roman" panose="02020603050405020304" pitchFamily="18" charset="0"/>
                          <a:cs typeface="Arial" panose="020B0604020202020204" pitchFamily="34" charset="0"/>
                        </a:rPr>
                        <a:t> </a:t>
                      </a:r>
                      <a:endParaRPr lang="en-US" sz="2000" b="0" i="0" u="none" strike="noStrike">
                        <a:effectLst/>
                        <a:latin typeface="Arial" panose="020B0604020202020204" pitchFamily="34" charset="0"/>
                      </a:endParaRPr>
                    </a:p>
                    <a:p>
                      <a:pPr algn="just" fontAlgn="t">
                        <a:lnSpc>
                          <a:spcPct val="107000"/>
                        </a:lnSpc>
                        <a:spcBef>
                          <a:spcPts val="0"/>
                        </a:spcBef>
                        <a:spcAft>
                          <a:spcPts val="0"/>
                        </a:spcAft>
                      </a:pPr>
                      <a:r>
                        <a:rPr lang="en-US" sz="2000" b="1" i="0" u="none" strike="noStrike">
                          <a:effectLst/>
                          <a:latin typeface="Calibri" panose="020F0502020204030204" pitchFamily="34" charset="0"/>
                          <a:ea typeface="Times New Roman" panose="02020603050405020304" pitchFamily="18" charset="0"/>
                          <a:cs typeface="Arial" panose="020B0604020202020204" pitchFamily="34" charset="0"/>
                        </a:rPr>
                        <a:t> </a:t>
                      </a:r>
                      <a:endParaRPr lang="en-US" sz="2000" b="0" i="0" u="none" strike="noStrike">
                        <a:effectLst/>
                        <a:latin typeface="Arial" panose="020B0604020202020204" pitchFamily="34" charset="0"/>
                      </a:endParaRPr>
                    </a:p>
                  </a:txBody>
                  <a:tcPr marL="99481" marR="99481" marT="1381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967969354"/>
                  </a:ext>
                </a:extLst>
              </a:tr>
              <a:tr h="2030426">
                <a:tc>
                  <a:txBody>
                    <a:bodyPr/>
                    <a:lstStyle/>
                    <a:p>
                      <a:pPr algn="just" fontAlgn="t">
                        <a:lnSpc>
                          <a:spcPct val="107000"/>
                        </a:lnSpc>
                        <a:spcBef>
                          <a:spcPts val="0"/>
                        </a:spcBef>
                        <a:spcAft>
                          <a:spcPts val="0"/>
                        </a:spcAft>
                      </a:pPr>
                      <a:r>
                        <a:rPr lang="en-US" sz="2000" b="1" i="0" u="none" strike="noStrike" dirty="0">
                          <a:effectLst/>
                          <a:latin typeface="Calibri" panose="020F0502020204030204" pitchFamily="34" charset="0"/>
                          <a:ea typeface="DengXian" panose="02010600030101010101" pitchFamily="2" charset="-122"/>
                          <a:cs typeface="Arial" panose="020B0604020202020204" pitchFamily="34" charset="0"/>
                        </a:rPr>
                        <a:t>Professional Standards (where are these being met within the session)</a:t>
                      </a:r>
                      <a:endParaRPr lang="en-US" sz="2000" b="0" i="0" u="none" strike="noStrike" dirty="0">
                        <a:effectLst/>
                        <a:latin typeface="Arial" panose="020B0604020202020204" pitchFamily="34" charset="0"/>
                      </a:endParaRPr>
                    </a:p>
                    <a:p>
                      <a:pPr algn="just" fontAlgn="t">
                        <a:lnSpc>
                          <a:spcPct val="107000"/>
                        </a:lnSpc>
                        <a:spcBef>
                          <a:spcPts val="0"/>
                        </a:spcBef>
                        <a:spcAft>
                          <a:spcPts val="0"/>
                        </a:spcAft>
                      </a:pPr>
                      <a:r>
                        <a:rPr lang="en-US" sz="2000" b="1" i="0" u="none" strike="noStrike" dirty="0">
                          <a:effectLst/>
                          <a:latin typeface="Times New Roman" panose="02020603050405020304" pitchFamily="18" charset="0"/>
                          <a:ea typeface="Times New Roman" panose="02020603050405020304" pitchFamily="18" charset="0"/>
                          <a:cs typeface="Arial" panose="020B0604020202020204" pitchFamily="34" charset="0"/>
                        </a:rPr>
                        <a:t> </a:t>
                      </a:r>
                      <a:endParaRPr lang="en-US" sz="2000" b="0" i="0" u="none" strike="noStrike" dirty="0">
                        <a:effectLst/>
                        <a:latin typeface="Arial" panose="020B0604020202020204" pitchFamily="34" charset="0"/>
                      </a:endParaRPr>
                    </a:p>
                    <a:p>
                      <a:pPr algn="just" fontAlgn="t">
                        <a:lnSpc>
                          <a:spcPct val="107000"/>
                        </a:lnSpc>
                        <a:spcBef>
                          <a:spcPts val="0"/>
                        </a:spcBef>
                        <a:spcAft>
                          <a:spcPts val="0"/>
                        </a:spcAft>
                      </a:pPr>
                      <a:r>
                        <a:rPr lang="en-US" sz="1600" b="0" i="0" u="none" strike="noStrike" dirty="0">
                          <a:effectLst/>
                          <a:latin typeface="Arial" panose="020B0604020202020204" pitchFamily="34" charset="0"/>
                        </a:rPr>
                        <a:t>Don’t worry about this today as we will be covering it in a future lecture</a:t>
                      </a:r>
                    </a:p>
                    <a:p>
                      <a:pPr algn="just" fontAlgn="t">
                        <a:lnSpc>
                          <a:spcPct val="107000"/>
                        </a:lnSpc>
                        <a:spcBef>
                          <a:spcPts val="0"/>
                        </a:spcBef>
                        <a:spcAft>
                          <a:spcPts val="0"/>
                        </a:spcAft>
                      </a:pPr>
                      <a:r>
                        <a:rPr lang="en-US" sz="2000" b="1" i="0" u="none" strike="noStrike" dirty="0">
                          <a:effectLst/>
                          <a:latin typeface="Times New Roman" panose="02020603050405020304" pitchFamily="18" charset="0"/>
                          <a:ea typeface="Times New Roman" panose="02020603050405020304" pitchFamily="18" charset="0"/>
                          <a:cs typeface="Arial" panose="020B0604020202020204" pitchFamily="34" charset="0"/>
                        </a:rPr>
                        <a:t> </a:t>
                      </a:r>
                      <a:endParaRPr lang="en-US" sz="2000" b="0" i="0" u="none" strike="noStrike" dirty="0">
                        <a:effectLst/>
                        <a:latin typeface="Arial" panose="020B0604020202020204" pitchFamily="34" charset="0"/>
                      </a:endParaRPr>
                    </a:p>
                    <a:p>
                      <a:pPr algn="just" fontAlgn="t">
                        <a:lnSpc>
                          <a:spcPct val="107000"/>
                        </a:lnSpc>
                        <a:spcBef>
                          <a:spcPts val="0"/>
                        </a:spcBef>
                        <a:spcAft>
                          <a:spcPts val="0"/>
                        </a:spcAft>
                      </a:pPr>
                      <a:r>
                        <a:rPr lang="en-US" sz="2000" b="1" i="0" u="none" strike="noStrike" dirty="0">
                          <a:effectLst/>
                          <a:latin typeface="Times New Roman" panose="02020603050405020304" pitchFamily="18" charset="0"/>
                          <a:ea typeface="Times New Roman" panose="02020603050405020304" pitchFamily="18" charset="0"/>
                          <a:cs typeface="Arial" panose="020B0604020202020204" pitchFamily="34" charset="0"/>
                        </a:rPr>
                        <a:t> </a:t>
                      </a:r>
                      <a:endParaRPr lang="en-US" sz="2000" b="0" i="0" u="none" strike="noStrike" dirty="0">
                        <a:effectLst/>
                        <a:latin typeface="Arial" panose="020B0604020202020204" pitchFamily="34" charset="0"/>
                      </a:endParaRPr>
                    </a:p>
                    <a:p>
                      <a:pPr algn="just" fontAlgn="t">
                        <a:lnSpc>
                          <a:spcPct val="107000"/>
                        </a:lnSpc>
                        <a:spcBef>
                          <a:spcPts val="0"/>
                        </a:spcBef>
                        <a:spcAft>
                          <a:spcPts val="0"/>
                        </a:spcAft>
                      </a:pPr>
                      <a:r>
                        <a:rPr lang="en-US" sz="2000" b="1" i="0" u="none" strike="noStrike" dirty="0">
                          <a:effectLst/>
                          <a:latin typeface="Times New Roman" panose="02020603050405020304" pitchFamily="18" charset="0"/>
                          <a:ea typeface="Times New Roman" panose="02020603050405020304" pitchFamily="18" charset="0"/>
                          <a:cs typeface="Arial" panose="020B0604020202020204" pitchFamily="34" charset="0"/>
                        </a:rPr>
                        <a:t> </a:t>
                      </a:r>
                      <a:endParaRPr lang="en-US" sz="2000" b="0" i="0" u="none" strike="noStrike" dirty="0">
                        <a:effectLst/>
                        <a:latin typeface="Arial" panose="020B0604020202020204" pitchFamily="34" charset="0"/>
                      </a:endParaRPr>
                    </a:p>
                  </a:txBody>
                  <a:tcPr marL="99481" marR="99481" marT="1381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817792762"/>
                  </a:ext>
                </a:extLst>
              </a:tr>
            </a:tbl>
          </a:graphicData>
        </a:graphic>
      </p:graphicFrame>
    </p:spTree>
    <p:extLst>
      <p:ext uri="{BB962C8B-B14F-4D97-AF65-F5344CB8AC3E}">
        <p14:creationId xmlns:p14="http://schemas.microsoft.com/office/powerpoint/2010/main" val="308507519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5F25E996-0D7A-1E8B-5E0E-9DEC21533F3B}"/>
              </a:ext>
            </a:extLst>
          </p:cNvPr>
          <p:cNvGraphicFramePr>
            <a:graphicFrameLocks noGrp="1"/>
          </p:cNvGraphicFramePr>
          <p:nvPr>
            <p:extLst>
              <p:ext uri="{D42A27DB-BD31-4B8C-83A1-F6EECF244321}">
                <p14:modId xmlns:p14="http://schemas.microsoft.com/office/powerpoint/2010/main" val="3981281656"/>
              </p:ext>
            </p:extLst>
          </p:nvPr>
        </p:nvGraphicFramePr>
        <p:xfrm>
          <a:off x="972457" y="643467"/>
          <a:ext cx="10486571" cy="5544197"/>
        </p:xfrm>
        <a:graphic>
          <a:graphicData uri="http://schemas.openxmlformats.org/drawingml/2006/table">
            <a:tbl>
              <a:tblPr/>
              <a:tblGrid>
                <a:gridCol w="4221371">
                  <a:extLst>
                    <a:ext uri="{9D8B030D-6E8A-4147-A177-3AD203B41FA5}">
                      <a16:colId xmlns:a16="http://schemas.microsoft.com/office/drawing/2014/main" val="1707504793"/>
                    </a:ext>
                  </a:extLst>
                </a:gridCol>
                <a:gridCol w="1908061">
                  <a:extLst>
                    <a:ext uri="{9D8B030D-6E8A-4147-A177-3AD203B41FA5}">
                      <a16:colId xmlns:a16="http://schemas.microsoft.com/office/drawing/2014/main" val="923459952"/>
                    </a:ext>
                  </a:extLst>
                </a:gridCol>
                <a:gridCol w="2467732">
                  <a:extLst>
                    <a:ext uri="{9D8B030D-6E8A-4147-A177-3AD203B41FA5}">
                      <a16:colId xmlns:a16="http://schemas.microsoft.com/office/drawing/2014/main" val="1024131627"/>
                    </a:ext>
                  </a:extLst>
                </a:gridCol>
                <a:gridCol w="1889407">
                  <a:extLst>
                    <a:ext uri="{9D8B030D-6E8A-4147-A177-3AD203B41FA5}">
                      <a16:colId xmlns:a16="http://schemas.microsoft.com/office/drawing/2014/main" val="1204399128"/>
                    </a:ext>
                  </a:extLst>
                </a:gridCol>
              </a:tblGrid>
              <a:tr h="498923">
                <a:tc>
                  <a:txBody>
                    <a:bodyPr/>
                    <a:lstStyle/>
                    <a:p>
                      <a:pPr algn="ctr" fontAlgn="t">
                        <a:lnSpc>
                          <a:spcPct val="107000"/>
                        </a:lnSpc>
                        <a:spcBef>
                          <a:spcPts val="0"/>
                        </a:spcBef>
                        <a:spcAft>
                          <a:spcPts val="0"/>
                        </a:spcAft>
                      </a:pPr>
                      <a:r>
                        <a:rPr lang="en-US" sz="2000" b="1" i="0" u="none" strike="noStrike" dirty="0">
                          <a:effectLst/>
                          <a:latin typeface="Calibri" panose="020F0502020204030204" pitchFamily="34" charset="0"/>
                          <a:ea typeface="Times New Roman" panose="02020603050405020304" pitchFamily="18" charset="0"/>
                          <a:cs typeface="Arial" panose="020B0604020202020204" pitchFamily="34" charset="0"/>
                        </a:rPr>
                        <a:t> </a:t>
                      </a:r>
                      <a:endParaRPr lang="en-US" sz="2000" b="0" i="0" u="none" strike="noStrike" dirty="0">
                        <a:effectLst/>
                        <a:latin typeface="Arial" panose="020B0604020202020204" pitchFamily="34" charset="0"/>
                      </a:endParaRPr>
                    </a:p>
                    <a:p>
                      <a:pPr algn="ctr" fontAlgn="t">
                        <a:lnSpc>
                          <a:spcPct val="107000"/>
                        </a:lnSpc>
                        <a:spcBef>
                          <a:spcPts val="0"/>
                        </a:spcBef>
                        <a:spcAft>
                          <a:spcPts val="0"/>
                        </a:spcAft>
                      </a:pPr>
                      <a:r>
                        <a:rPr lang="en-US" sz="2000" b="1" i="0" u="none" strike="noStrike" dirty="0">
                          <a:effectLst/>
                          <a:latin typeface="Calibri" panose="020F0502020204030204" pitchFamily="34" charset="0"/>
                          <a:ea typeface="Times New Roman" panose="02020603050405020304" pitchFamily="18" charset="0"/>
                          <a:cs typeface="Arial" panose="020B0604020202020204" pitchFamily="34" charset="0"/>
                        </a:rPr>
                        <a:t>Stage </a:t>
                      </a:r>
                      <a:endParaRPr lang="en-US" sz="2000" b="0" i="0" u="none" strike="noStrike" dirty="0">
                        <a:effectLst/>
                        <a:latin typeface="Arial" panose="020B0604020202020204" pitchFamily="34" charset="0"/>
                      </a:endParaRPr>
                    </a:p>
                  </a:txBody>
                  <a:tcPr marL="58563" marR="58563" marT="813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t">
                        <a:lnSpc>
                          <a:spcPct val="107000"/>
                        </a:lnSpc>
                        <a:spcBef>
                          <a:spcPts val="0"/>
                        </a:spcBef>
                        <a:spcAft>
                          <a:spcPts val="0"/>
                        </a:spcAft>
                      </a:pPr>
                      <a:r>
                        <a:rPr lang="en-US" sz="2000" b="1" i="0" u="none" strike="noStrike" dirty="0">
                          <a:effectLst/>
                          <a:latin typeface="Calibri" panose="020F0502020204030204" pitchFamily="34" charset="0"/>
                          <a:ea typeface="Times New Roman" panose="02020603050405020304" pitchFamily="18" charset="0"/>
                          <a:cs typeface="Arial" panose="020B0604020202020204" pitchFamily="34" charset="0"/>
                        </a:rPr>
                        <a:t> </a:t>
                      </a:r>
                      <a:endParaRPr lang="en-US" sz="2000" b="0" i="0" u="none" strike="noStrike" dirty="0">
                        <a:effectLst/>
                        <a:latin typeface="Arial" panose="020B0604020202020204" pitchFamily="34" charset="0"/>
                      </a:endParaRPr>
                    </a:p>
                    <a:p>
                      <a:pPr algn="ctr" fontAlgn="t">
                        <a:lnSpc>
                          <a:spcPct val="107000"/>
                        </a:lnSpc>
                        <a:spcBef>
                          <a:spcPts val="0"/>
                        </a:spcBef>
                        <a:spcAft>
                          <a:spcPts val="0"/>
                        </a:spcAft>
                      </a:pPr>
                      <a:r>
                        <a:rPr lang="en-US" sz="2000" b="1" i="0" u="none" strike="noStrike" dirty="0">
                          <a:effectLst/>
                          <a:latin typeface="Calibri" panose="020F0502020204030204" pitchFamily="34" charset="0"/>
                          <a:ea typeface="Times New Roman" panose="02020603050405020304" pitchFamily="18" charset="0"/>
                          <a:cs typeface="Arial" panose="020B0604020202020204" pitchFamily="34" charset="0"/>
                        </a:rPr>
                        <a:t>Focus</a:t>
                      </a:r>
                      <a:endParaRPr lang="en-US" sz="2000" b="0" i="0" u="none" strike="noStrike" dirty="0">
                        <a:effectLst/>
                        <a:latin typeface="Arial" panose="020B0604020202020204" pitchFamily="34" charset="0"/>
                      </a:endParaRPr>
                    </a:p>
                  </a:txBody>
                  <a:tcPr marL="58563" marR="58563" marT="813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t">
                        <a:lnSpc>
                          <a:spcPct val="107000"/>
                        </a:lnSpc>
                        <a:spcBef>
                          <a:spcPts val="0"/>
                        </a:spcBef>
                        <a:spcAft>
                          <a:spcPts val="0"/>
                        </a:spcAft>
                      </a:pPr>
                      <a:r>
                        <a:rPr lang="en-US" sz="2000" b="1" i="0" u="none" strike="noStrike" dirty="0">
                          <a:effectLst/>
                          <a:latin typeface="Calibri" panose="020F0502020204030204" pitchFamily="34" charset="0"/>
                          <a:ea typeface="Times New Roman" panose="02020603050405020304" pitchFamily="18" charset="0"/>
                          <a:cs typeface="Arial" panose="020B0604020202020204" pitchFamily="34" charset="0"/>
                        </a:rPr>
                        <a:t> </a:t>
                      </a:r>
                      <a:endParaRPr lang="en-US" sz="2000" b="0" i="0" u="none" strike="noStrike" dirty="0">
                        <a:effectLst/>
                        <a:latin typeface="Arial" panose="020B0604020202020204" pitchFamily="34" charset="0"/>
                      </a:endParaRPr>
                    </a:p>
                    <a:p>
                      <a:pPr algn="ctr" fontAlgn="t">
                        <a:lnSpc>
                          <a:spcPct val="107000"/>
                        </a:lnSpc>
                        <a:spcBef>
                          <a:spcPts val="0"/>
                        </a:spcBef>
                        <a:spcAft>
                          <a:spcPts val="0"/>
                        </a:spcAft>
                      </a:pPr>
                      <a:r>
                        <a:rPr lang="en-US" sz="2000" b="1" i="0" u="none" strike="noStrike" dirty="0">
                          <a:effectLst/>
                          <a:latin typeface="Calibri" panose="020F0502020204030204" pitchFamily="34" charset="0"/>
                          <a:ea typeface="Times New Roman" panose="02020603050405020304" pitchFamily="18" charset="0"/>
                          <a:cs typeface="Arial" panose="020B0604020202020204" pitchFamily="34" charset="0"/>
                        </a:rPr>
                        <a:t>Strategy </a:t>
                      </a:r>
                      <a:endParaRPr lang="en-US" sz="2000" b="0" i="0" u="none" strike="noStrike" dirty="0">
                        <a:effectLst/>
                        <a:latin typeface="Arial" panose="020B0604020202020204" pitchFamily="34" charset="0"/>
                      </a:endParaRPr>
                    </a:p>
                  </a:txBody>
                  <a:tcPr marL="58563" marR="58563" marT="813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t">
                        <a:lnSpc>
                          <a:spcPct val="107000"/>
                        </a:lnSpc>
                        <a:spcBef>
                          <a:spcPts val="0"/>
                        </a:spcBef>
                        <a:spcAft>
                          <a:spcPts val="0"/>
                        </a:spcAft>
                      </a:pPr>
                      <a:r>
                        <a:rPr lang="en-US" sz="2000" b="1" i="0" u="none" strike="noStrike" dirty="0">
                          <a:effectLst/>
                          <a:latin typeface="Calibri" panose="020F0502020204030204" pitchFamily="34" charset="0"/>
                          <a:ea typeface="Times New Roman" panose="02020603050405020304" pitchFamily="18" charset="0"/>
                          <a:cs typeface="Arial" panose="020B0604020202020204" pitchFamily="34" charset="0"/>
                        </a:rPr>
                        <a:t> </a:t>
                      </a:r>
                      <a:endParaRPr lang="en-US" sz="2000" b="0" i="0" u="none" strike="noStrike" dirty="0">
                        <a:effectLst/>
                        <a:latin typeface="Arial" panose="020B0604020202020204" pitchFamily="34" charset="0"/>
                      </a:endParaRPr>
                    </a:p>
                    <a:p>
                      <a:pPr algn="ctr" fontAlgn="t">
                        <a:lnSpc>
                          <a:spcPct val="107000"/>
                        </a:lnSpc>
                        <a:spcBef>
                          <a:spcPts val="0"/>
                        </a:spcBef>
                        <a:spcAft>
                          <a:spcPts val="0"/>
                        </a:spcAft>
                      </a:pPr>
                      <a:r>
                        <a:rPr lang="en-US" sz="2000" b="1" i="0" u="none" strike="noStrike" dirty="0">
                          <a:effectLst/>
                          <a:latin typeface="Calibri" panose="020F0502020204030204" pitchFamily="34" charset="0"/>
                          <a:ea typeface="Times New Roman" panose="02020603050405020304" pitchFamily="18" charset="0"/>
                          <a:cs typeface="Arial" panose="020B0604020202020204" pitchFamily="34" charset="0"/>
                        </a:rPr>
                        <a:t>Time </a:t>
                      </a:r>
                      <a:endParaRPr lang="en-US" sz="2000" b="0" i="0" u="none" strike="noStrike" dirty="0">
                        <a:effectLst/>
                        <a:latin typeface="Arial" panose="020B0604020202020204" pitchFamily="34" charset="0"/>
                      </a:endParaRPr>
                    </a:p>
                    <a:p>
                      <a:pPr algn="ctr" fontAlgn="t">
                        <a:lnSpc>
                          <a:spcPct val="107000"/>
                        </a:lnSpc>
                        <a:spcBef>
                          <a:spcPts val="0"/>
                        </a:spcBef>
                        <a:spcAft>
                          <a:spcPts val="0"/>
                        </a:spcAft>
                      </a:pPr>
                      <a:r>
                        <a:rPr lang="en-US" sz="2000" b="1" i="0" u="none" strike="noStrike" dirty="0">
                          <a:effectLst/>
                          <a:latin typeface="Calibri" panose="020F0502020204030204" pitchFamily="34" charset="0"/>
                          <a:ea typeface="Times New Roman" panose="02020603050405020304" pitchFamily="18" charset="0"/>
                          <a:cs typeface="Arial" panose="020B0604020202020204" pitchFamily="34" charset="0"/>
                        </a:rPr>
                        <a:t> </a:t>
                      </a:r>
                      <a:endParaRPr lang="en-US" sz="2000" b="0" i="0" u="none" strike="noStrike" dirty="0">
                        <a:effectLst/>
                        <a:latin typeface="Arial" panose="020B0604020202020204" pitchFamily="34" charset="0"/>
                      </a:endParaRPr>
                    </a:p>
                  </a:txBody>
                  <a:tcPr marL="58563" marR="58563" marT="813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983206803"/>
                  </a:ext>
                </a:extLst>
              </a:tr>
              <a:tr h="4551303">
                <a:tc>
                  <a:txBody>
                    <a:bodyPr/>
                    <a:lstStyle/>
                    <a:p>
                      <a:pPr algn="just" fontAlgn="t">
                        <a:lnSpc>
                          <a:spcPct val="107000"/>
                        </a:lnSpc>
                        <a:spcBef>
                          <a:spcPts val="0"/>
                        </a:spcBef>
                        <a:spcAft>
                          <a:spcPts val="0"/>
                        </a:spcAft>
                      </a:pPr>
                      <a:r>
                        <a:rPr lang="en-US" sz="2000" b="1" i="0" u="none" strike="noStrike" dirty="0">
                          <a:effectLst/>
                          <a:latin typeface="Calibri" panose="020F0502020204030204" pitchFamily="34" charset="0"/>
                          <a:ea typeface="Times New Roman" panose="02020603050405020304" pitchFamily="18" charset="0"/>
                          <a:cs typeface="Arial" panose="020B0604020202020204" pitchFamily="34" charset="0"/>
                        </a:rPr>
                        <a:t>Introduction</a:t>
                      </a:r>
                      <a:endParaRPr lang="en-US" sz="2000" b="0" i="0" u="none" strike="noStrike" dirty="0">
                        <a:effectLst/>
                        <a:latin typeface="Arial" panose="020B0604020202020204" pitchFamily="34" charset="0"/>
                      </a:endParaRPr>
                    </a:p>
                    <a:p>
                      <a:pPr algn="just" fontAlgn="t">
                        <a:lnSpc>
                          <a:spcPct val="107000"/>
                        </a:lnSpc>
                        <a:spcBef>
                          <a:spcPts val="0"/>
                        </a:spcBef>
                        <a:spcAft>
                          <a:spcPts val="0"/>
                        </a:spcAft>
                      </a:pPr>
                      <a:r>
                        <a:rPr lang="en-US" sz="2000" b="1" i="0" u="none" strike="noStrike" dirty="0">
                          <a:effectLst/>
                          <a:latin typeface="Calibri" panose="020F0502020204030204" pitchFamily="34" charset="0"/>
                          <a:ea typeface="Times New Roman" panose="02020603050405020304" pitchFamily="18" charset="0"/>
                          <a:cs typeface="Arial" panose="020B0604020202020204" pitchFamily="34" charset="0"/>
                        </a:rPr>
                        <a:t> </a:t>
                      </a:r>
                      <a:endParaRPr lang="en-US" sz="2000" b="0" i="0" u="none" strike="noStrike" dirty="0">
                        <a:effectLst/>
                        <a:latin typeface="Arial" panose="020B0604020202020204" pitchFamily="34" charset="0"/>
                      </a:endParaRPr>
                    </a:p>
                    <a:p>
                      <a:pPr algn="just" fontAlgn="t">
                        <a:lnSpc>
                          <a:spcPct val="107000"/>
                        </a:lnSpc>
                        <a:spcBef>
                          <a:spcPts val="0"/>
                        </a:spcBef>
                        <a:spcAft>
                          <a:spcPts val="0"/>
                        </a:spcAft>
                      </a:pPr>
                      <a:r>
                        <a:rPr lang="en-US" sz="2000" b="1" i="0" u="none" strike="noStrike" dirty="0">
                          <a:effectLst/>
                          <a:latin typeface="Calibri" panose="020F0502020204030204" pitchFamily="34" charset="0"/>
                          <a:ea typeface="Times New Roman" panose="02020603050405020304" pitchFamily="18" charset="0"/>
                          <a:cs typeface="Arial" panose="020B0604020202020204" pitchFamily="34" charset="0"/>
                        </a:rPr>
                        <a:t> </a:t>
                      </a:r>
                      <a:endParaRPr lang="en-US" sz="2000" b="0" i="0" u="none" strike="noStrike" dirty="0">
                        <a:effectLst/>
                        <a:latin typeface="Arial" panose="020B0604020202020204" pitchFamily="34" charset="0"/>
                      </a:endParaRPr>
                    </a:p>
                    <a:p>
                      <a:pPr algn="just" fontAlgn="t">
                        <a:lnSpc>
                          <a:spcPct val="107000"/>
                        </a:lnSpc>
                        <a:spcBef>
                          <a:spcPts val="0"/>
                        </a:spcBef>
                        <a:spcAft>
                          <a:spcPts val="0"/>
                        </a:spcAft>
                      </a:pPr>
                      <a:r>
                        <a:rPr lang="en-US" sz="2000" b="1" i="0" u="none" strike="noStrike" dirty="0">
                          <a:effectLst/>
                          <a:latin typeface="Calibri" panose="020F0502020204030204" pitchFamily="34" charset="0"/>
                          <a:ea typeface="Times New Roman" panose="02020603050405020304" pitchFamily="18" charset="0"/>
                          <a:cs typeface="Arial" panose="020B0604020202020204" pitchFamily="34" charset="0"/>
                        </a:rPr>
                        <a:t> </a:t>
                      </a:r>
                      <a:endParaRPr lang="en-US" sz="2000" b="0" i="0" u="none" strike="noStrike" dirty="0">
                        <a:effectLst/>
                        <a:latin typeface="Arial" panose="020B0604020202020204" pitchFamily="34" charset="0"/>
                      </a:endParaRPr>
                    </a:p>
                    <a:p>
                      <a:pPr algn="just" fontAlgn="t">
                        <a:lnSpc>
                          <a:spcPct val="107000"/>
                        </a:lnSpc>
                        <a:spcBef>
                          <a:spcPts val="0"/>
                        </a:spcBef>
                        <a:spcAft>
                          <a:spcPts val="0"/>
                        </a:spcAft>
                      </a:pPr>
                      <a:r>
                        <a:rPr lang="en-US" sz="2000" b="1" i="0" u="none" strike="noStrike" dirty="0">
                          <a:effectLst/>
                          <a:latin typeface="Calibri" panose="020F0502020204030204" pitchFamily="34" charset="0"/>
                          <a:ea typeface="Times New Roman" panose="02020603050405020304" pitchFamily="18" charset="0"/>
                          <a:cs typeface="Arial" panose="020B0604020202020204" pitchFamily="34" charset="0"/>
                        </a:rPr>
                        <a:t> </a:t>
                      </a:r>
                      <a:endParaRPr lang="en-US" sz="2000" b="0" i="0" u="none" strike="noStrike" dirty="0">
                        <a:effectLst/>
                        <a:latin typeface="Arial" panose="020B0604020202020204" pitchFamily="34" charset="0"/>
                      </a:endParaRPr>
                    </a:p>
                    <a:p>
                      <a:pPr algn="just" fontAlgn="t">
                        <a:lnSpc>
                          <a:spcPct val="107000"/>
                        </a:lnSpc>
                        <a:spcBef>
                          <a:spcPts val="0"/>
                        </a:spcBef>
                        <a:spcAft>
                          <a:spcPts val="0"/>
                        </a:spcAft>
                      </a:pPr>
                      <a:r>
                        <a:rPr lang="en-US" sz="2000" b="1" i="0" u="none" strike="noStrike" dirty="0">
                          <a:effectLst/>
                          <a:latin typeface="Calibri" panose="020F0502020204030204" pitchFamily="34" charset="0"/>
                          <a:ea typeface="Times New Roman" panose="02020603050405020304" pitchFamily="18" charset="0"/>
                          <a:cs typeface="Arial" panose="020B0604020202020204" pitchFamily="34" charset="0"/>
                        </a:rPr>
                        <a:t>Development </a:t>
                      </a:r>
                      <a:endParaRPr lang="en-US" sz="2000" b="0" i="0" u="none" strike="noStrike" dirty="0">
                        <a:effectLst/>
                        <a:latin typeface="Arial" panose="020B0604020202020204" pitchFamily="34" charset="0"/>
                      </a:endParaRPr>
                    </a:p>
                    <a:p>
                      <a:pPr algn="just" fontAlgn="t">
                        <a:lnSpc>
                          <a:spcPct val="107000"/>
                        </a:lnSpc>
                        <a:spcBef>
                          <a:spcPts val="0"/>
                        </a:spcBef>
                        <a:spcAft>
                          <a:spcPts val="0"/>
                        </a:spcAft>
                      </a:pPr>
                      <a:r>
                        <a:rPr lang="en-US" sz="2000" b="1" i="0" u="none" strike="noStrike" dirty="0">
                          <a:effectLst/>
                          <a:latin typeface="Calibri" panose="020F0502020204030204" pitchFamily="34" charset="0"/>
                          <a:ea typeface="Times New Roman" panose="02020603050405020304" pitchFamily="18" charset="0"/>
                          <a:cs typeface="Arial" panose="020B0604020202020204" pitchFamily="34" charset="0"/>
                        </a:rPr>
                        <a:t> </a:t>
                      </a:r>
                      <a:endParaRPr lang="en-US" sz="2000" b="0" i="0" u="none" strike="noStrike" dirty="0">
                        <a:effectLst/>
                        <a:latin typeface="Arial" panose="020B0604020202020204" pitchFamily="34" charset="0"/>
                      </a:endParaRPr>
                    </a:p>
                    <a:p>
                      <a:pPr algn="just" fontAlgn="t">
                        <a:lnSpc>
                          <a:spcPct val="107000"/>
                        </a:lnSpc>
                        <a:spcBef>
                          <a:spcPts val="0"/>
                        </a:spcBef>
                        <a:spcAft>
                          <a:spcPts val="0"/>
                        </a:spcAft>
                      </a:pPr>
                      <a:r>
                        <a:rPr lang="en-US" sz="2000" b="1" i="0" u="none" strike="noStrike" dirty="0">
                          <a:effectLst/>
                          <a:latin typeface="Calibri" panose="020F0502020204030204" pitchFamily="34" charset="0"/>
                          <a:ea typeface="Times New Roman" panose="02020603050405020304" pitchFamily="18" charset="0"/>
                          <a:cs typeface="Arial" panose="020B0604020202020204" pitchFamily="34" charset="0"/>
                        </a:rPr>
                        <a:t>  </a:t>
                      </a:r>
                      <a:endParaRPr lang="en-US" sz="2000" b="0" i="0" u="none" strike="noStrike" dirty="0">
                        <a:effectLst/>
                        <a:latin typeface="Arial" panose="020B0604020202020204" pitchFamily="34" charset="0"/>
                      </a:endParaRPr>
                    </a:p>
                    <a:p>
                      <a:pPr algn="just" fontAlgn="t">
                        <a:lnSpc>
                          <a:spcPct val="107000"/>
                        </a:lnSpc>
                        <a:spcBef>
                          <a:spcPts val="0"/>
                        </a:spcBef>
                        <a:spcAft>
                          <a:spcPts val="0"/>
                        </a:spcAft>
                      </a:pPr>
                      <a:r>
                        <a:rPr lang="en-US" sz="2000" b="1" i="0" u="none" strike="noStrike" dirty="0">
                          <a:effectLst/>
                          <a:latin typeface="Calibri" panose="020F0502020204030204" pitchFamily="34" charset="0"/>
                          <a:ea typeface="Times New Roman" panose="02020603050405020304" pitchFamily="18" charset="0"/>
                          <a:cs typeface="Arial" panose="020B0604020202020204" pitchFamily="34" charset="0"/>
                        </a:rPr>
                        <a:t>  </a:t>
                      </a:r>
                      <a:endParaRPr lang="en-US" sz="2000" b="0" i="0" u="none" strike="noStrike" dirty="0">
                        <a:effectLst/>
                        <a:latin typeface="Arial" panose="020B0604020202020204" pitchFamily="34" charset="0"/>
                      </a:endParaRPr>
                    </a:p>
                    <a:p>
                      <a:pPr algn="just" fontAlgn="t">
                        <a:lnSpc>
                          <a:spcPct val="107000"/>
                        </a:lnSpc>
                        <a:spcBef>
                          <a:spcPts val="0"/>
                        </a:spcBef>
                        <a:spcAft>
                          <a:spcPts val="0"/>
                        </a:spcAft>
                      </a:pPr>
                      <a:r>
                        <a:rPr lang="en-US" sz="2000" b="1" i="0" u="none" strike="noStrike" dirty="0">
                          <a:effectLst/>
                          <a:latin typeface="Calibri" panose="020F0502020204030204" pitchFamily="34" charset="0"/>
                          <a:ea typeface="Times New Roman" panose="02020603050405020304" pitchFamily="18" charset="0"/>
                          <a:cs typeface="Arial" panose="020B0604020202020204" pitchFamily="34" charset="0"/>
                        </a:rPr>
                        <a:t> </a:t>
                      </a:r>
                      <a:endParaRPr lang="en-US" sz="2000" b="0" i="0" u="none" strike="noStrike" dirty="0">
                        <a:effectLst/>
                        <a:latin typeface="Arial" panose="020B0604020202020204" pitchFamily="34" charset="0"/>
                      </a:endParaRPr>
                    </a:p>
                    <a:p>
                      <a:pPr algn="just" fontAlgn="t">
                        <a:lnSpc>
                          <a:spcPct val="107000"/>
                        </a:lnSpc>
                        <a:spcBef>
                          <a:spcPts val="0"/>
                        </a:spcBef>
                        <a:spcAft>
                          <a:spcPts val="0"/>
                        </a:spcAft>
                      </a:pPr>
                      <a:r>
                        <a:rPr lang="en-US" sz="2000" b="1" i="0" u="none" strike="noStrike" dirty="0">
                          <a:effectLst/>
                          <a:latin typeface="Calibri" panose="020F0502020204030204" pitchFamily="34" charset="0"/>
                          <a:ea typeface="Times New Roman" panose="02020603050405020304" pitchFamily="18" charset="0"/>
                          <a:cs typeface="Arial" panose="020B0604020202020204" pitchFamily="34" charset="0"/>
                        </a:rPr>
                        <a:t>Plenary/conclusion</a:t>
                      </a:r>
                      <a:endParaRPr lang="en-US" sz="2000" b="0" i="0" u="none" strike="noStrike" dirty="0">
                        <a:effectLst/>
                        <a:latin typeface="Arial" panose="020B0604020202020204" pitchFamily="34" charset="0"/>
                      </a:endParaRPr>
                    </a:p>
                    <a:p>
                      <a:pPr algn="just" fontAlgn="t">
                        <a:lnSpc>
                          <a:spcPct val="107000"/>
                        </a:lnSpc>
                        <a:spcBef>
                          <a:spcPts val="0"/>
                        </a:spcBef>
                        <a:spcAft>
                          <a:spcPts val="0"/>
                        </a:spcAft>
                      </a:pPr>
                      <a:r>
                        <a:rPr lang="en-US" sz="2000" b="1" i="0" u="none" strike="noStrike" dirty="0">
                          <a:effectLst/>
                          <a:latin typeface="Calibri" panose="020F0502020204030204" pitchFamily="34" charset="0"/>
                          <a:ea typeface="Times New Roman" panose="02020603050405020304" pitchFamily="18" charset="0"/>
                          <a:cs typeface="Arial" panose="020B0604020202020204" pitchFamily="34" charset="0"/>
                        </a:rPr>
                        <a:t> </a:t>
                      </a:r>
                      <a:endParaRPr lang="en-US" sz="2000" b="0" i="0" u="none" strike="noStrike" dirty="0">
                        <a:effectLst/>
                        <a:latin typeface="Arial" panose="020B0604020202020204" pitchFamily="34" charset="0"/>
                      </a:endParaRPr>
                    </a:p>
                    <a:p>
                      <a:pPr algn="just" fontAlgn="t">
                        <a:lnSpc>
                          <a:spcPct val="107000"/>
                        </a:lnSpc>
                        <a:spcBef>
                          <a:spcPts val="0"/>
                        </a:spcBef>
                        <a:spcAft>
                          <a:spcPts val="0"/>
                        </a:spcAft>
                      </a:pPr>
                      <a:r>
                        <a:rPr lang="en-US" sz="1300" b="1" i="0" u="none" strike="noStrike" dirty="0">
                          <a:effectLst/>
                          <a:latin typeface="Calibri" panose="020F0502020204030204" pitchFamily="34" charset="0"/>
                          <a:ea typeface="Times New Roman" panose="02020603050405020304" pitchFamily="18" charset="0"/>
                          <a:cs typeface="Arial" panose="020B0604020202020204" pitchFamily="34" charset="0"/>
                        </a:rPr>
                        <a:t> </a:t>
                      </a:r>
                      <a:endParaRPr lang="en-US" sz="1500" b="0" i="0" u="none" strike="noStrike" dirty="0">
                        <a:effectLst/>
                        <a:latin typeface="Arial" panose="020B0604020202020204" pitchFamily="34" charset="0"/>
                      </a:endParaRPr>
                    </a:p>
                    <a:p>
                      <a:pPr algn="just" fontAlgn="t">
                        <a:lnSpc>
                          <a:spcPct val="107000"/>
                        </a:lnSpc>
                        <a:spcBef>
                          <a:spcPts val="0"/>
                        </a:spcBef>
                        <a:spcAft>
                          <a:spcPts val="0"/>
                        </a:spcAft>
                      </a:pPr>
                      <a:r>
                        <a:rPr lang="en-US" sz="1300" b="1" i="0" u="none" strike="noStrike" dirty="0">
                          <a:effectLst/>
                          <a:latin typeface="Calibri" panose="020F0502020204030204" pitchFamily="34" charset="0"/>
                          <a:ea typeface="Times New Roman" panose="02020603050405020304" pitchFamily="18" charset="0"/>
                          <a:cs typeface="Arial" panose="020B0604020202020204" pitchFamily="34" charset="0"/>
                        </a:rPr>
                        <a:t> </a:t>
                      </a:r>
                      <a:endParaRPr lang="en-US" sz="1500" b="0" i="0" u="none" strike="noStrike" dirty="0">
                        <a:effectLst/>
                        <a:latin typeface="Arial" panose="020B0604020202020204" pitchFamily="34" charset="0"/>
                      </a:endParaRPr>
                    </a:p>
                    <a:p>
                      <a:pPr algn="just" fontAlgn="t">
                        <a:lnSpc>
                          <a:spcPct val="107000"/>
                        </a:lnSpc>
                        <a:spcBef>
                          <a:spcPts val="0"/>
                        </a:spcBef>
                        <a:spcAft>
                          <a:spcPts val="0"/>
                        </a:spcAft>
                      </a:pPr>
                      <a:r>
                        <a:rPr lang="en-US" sz="1300" b="1" i="0" u="none" strike="noStrike" dirty="0">
                          <a:effectLst/>
                          <a:latin typeface="Calibri" panose="020F0502020204030204" pitchFamily="34" charset="0"/>
                          <a:ea typeface="Times New Roman" panose="02020603050405020304" pitchFamily="18" charset="0"/>
                          <a:cs typeface="Arial" panose="020B0604020202020204" pitchFamily="34" charset="0"/>
                        </a:rPr>
                        <a:t> </a:t>
                      </a:r>
                      <a:endParaRPr lang="en-US" sz="1500" b="0" i="0" u="none" strike="noStrike" dirty="0">
                        <a:effectLst/>
                        <a:latin typeface="Arial" panose="020B0604020202020204" pitchFamily="34" charset="0"/>
                      </a:endParaRPr>
                    </a:p>
                  </a:txBody>
                  <a:tcPr marL="58563" marR="58563" marT="813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lnSpc>
                          <a:spcPct val="107000"/>
                        </a:lnSpc>
                        <a:spcBef>
                          <a:spcPts val="0"/>
                        </a:spcBef>
                        <a:spcAft>
                          <a:spcPts val="0"/>
                        </a:spcAft>
                      </a:pPr>
                      <a:r>
                        <a:rPr lang="en-US" sz="1300" b="1" i="0" u="none" strike="noStrike">
                          <a:effectLst/>
                          <a:latin typeface="Calibri" panose="020F0502020204030204" pitchFamily="34" charset="0"/>
                          <a:ea typeface="Times New Roman" panose="02020603050405020304" pitchFamily="18" charset="0"/>
                          <a:cs typeface="Arial" panose="020B0604020202020204" pitchFamily="34" charset="0"/>
                        </a:rPr>
                        <a:t> </a:t>
                      </a:r>
                      <a:endParaRPr lang="en-US" sz="1500" b="0" i="0" u="none" strike="noStrike">
                        <a:effectLst/>
                        <a:latin typeface="Arial" panose="020B0604020202020204" pitchFamily="34" charset="0"/>
                      </a:endParaRPr>
                    </a:p>
                  </a:txBody>
                  <a:tcPr marL="58563" marR="58563" marT="813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lnSpc>
                          <a:spcPct val="107000"/>
                        </a:lnSpc>
                        <a:spcBef>
                          <a:spcPts val="0"/>
                        </a:spcBef>
                        <a:spcAft>
                          <a:spcPts val="0"/>
                        </a:spcAft>
                      </a:pPr>
                      <a:r>
                        <a:rPr lang="en-US" sz="1300" b="1" i="0" u="none" strike="noStrike">
                          <a:effectLst/>
                          <a:latin typeface="Calibri" panose="020F0502020204030204" pitchFamily="34" charset="0"/>
                          <a:ea typeface="Times New Roman" panose="02020603050405020304" pitchFamily="18" charset="0"/>
                          <a:cs typeface="Arial" panose="020B0604020202020204" pitchFamily="34" charset="0"/>
                        </a:rPr>
                        <a:t> </a:t>
                      </a:r>
                      <a:endParaRPr lang="en-US" sz="1500" b="0" i="0" u="none" strike="noStrike">
                        <a:effectLst/>
                        <a:latin typeface="Arial" panose="020B0604020202020204" pitchFamily="34" charset="0"/>
                      </a:endParaRPr>
                    </a:p>
                  </a:txBody>
                  <a:tcPr marL="58563" marR="58563" marT="813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lnSpc>
                          <a:spcPct val="107000"/>
                        </a:lnSpc>
                        <a:spcBef>
                          <a:spcPts val="0"/>
                        </a:spcBef>
                        <a:spcAft>
                          <a:spcPts val="0"/>
                        </a:spcAft>
                      </a:pPr>
                      <a:r>
                        <a:rPr lang="en-US" sz="1300" b="1" i="0" u="none" strike="noStrike" dirty="0">
                          <a:effectLst/>
                          <a:latin typeface="Calibri" panose="020F0502020204030204" pitchFamily="34" charset="0"/>
                          <a:ea typeface="Times New Roman" panose="02020603050405020304" pitchFamily="18" charset="0"/>
                          <a:cs typeface="Arial" panose="020B0604020202020204" pitchFamily="34" charset="0"/>
                        </a:rPr>
                        <a:t> </a:t>
                      </a:r>
                      <a:endParaRPr lang="en-US" sz="1500" b="0" i="0" u="none" strike="noStrike" dirty="0">
                        <a:effectLst/>
                        <a:latin typeface="Arial" panose="020B0604020202020204" pitchFamily="34" charset="0"/>
                      </a:endParaRPr>
                    </a:p>
                  </a:txBody>
                  <a:tcPr marL="58563" marR="58563" marT="813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720086297"/>
                  </a:ext>
                </a:extLst>
              </a:tr>
            </a:tbl>
          </a:graphicData>
        </a:graphic>
      </p:graphicFrame>
    </p:spTree>
    <p:extLst>
      <p:ext uri="{BB962C8B-B14F-4D97-AF65-F5344CB8AC3E}">
        <p14:creationId xmlns:p14="http://schemas.microsoft.com/office/powerpoint/2010/main" val="250759685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563CB26D-C1D1-1112-CF9E-9BE8C945D4A9}"/>
              </a:ext>
            </a:extLst>
          </p:cNvPr>
          <p:cNvGraphicFramePr>
            <a:graphicFrameLocks noGrp="1"/>
          </p:cNvGraphicFramePr>
          <p:nvPr>
            <p:extLst>
              <p:ext uri="{D42A27DB-BD31-4B8C-83A1-F6EECF244321}">
                <p14:modId xmlns:p14="http://schemas.microsoft.com/office/powerpoint/2010/main" val="2722372517"/>
              </p:ext>
            </p:extLst>
          </p:nvPr>
        </p:nvGraphicFramePr>
        <p:xfrm>
          <a:off x="1262743" y="914400"/>
          <a:ext cx="9659257" cy="3497942"/>
        </p:xfrm>
        <a:graphic>
          <a:graphicData uri="http://schemas.openxmlformats.org/drawingml/2006/table">
            <a:tbl>
              <a:tblPr/>
              <a:tblGrid>
                <a:gridCol w="9659257">
                  <a:extLst>
                    <a:ext uri="{9D8B030D-6E8A-4147-A177-3AD203B41FA5}">
                      <a16:colId xmlns:a16="http://schemas.microsoft.com/office/drawing/2014/main" val="4258435409"/>
                    </a:ext>
                  </a:extLst>
                </a:gridCol>
              </a:tblGrid>
              <a:tr h="1748971">
                <a:tc>
                  <a:txBody>
                    <a:bodyPr/>
                    <a:lstStyle/>
                    <a:p>
                      <a:endParaRPr lang="en-GB" sz="2000" dirty="0"/>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87524262"/>
                  </a:ext>
                </a:extLst>
              </a:tr>
              <a:tr h="1748971">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000" b="1" dirty="0"/>
                        <a:t>Informal reflection (to be completed after the session)</a:t>
                      </a:r>
                      <a:endParaRPr lang="en-GB" sz="2000" b="1" dirty="0"/>
                    </a:p>
                    <a:p>
                      <a:endParaRPr lang="en-GB" sz="2000" b="1" dirty="0"/>
                    </a:p>
                    <a:p>
                      <a:r>
                        <a:rPr lang="en-GB" sz="1600" b="1" dirty="0"/>
                        <a:t>Don’t worry about this section today as you won't be able to reflect on a lesson you have not taught yet.</a:t>
                      </a:r>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1905900596"/>
                  </a:ext>
                </a:extLst>
              </a:tr>
            </a:tbl>
          </a:graphicData>
        </a:graphic>
      </p:graphicFrame>
      <p:sp>
        <p:nvSpPr>
          <p:cNvPr id="4" name="TextBox 3">
            <a:extLst>
              <a:ext uri="{FF2B5EF4-FFF2-40B4-BE49-F238E27FC236}">
                <a16:creationId xmlns:a16="http://schemas.microsoft.com/office/drawing/2014/main" id="{6C4759AC-F7A7-9243-2713-80ABD1D74682}"/>
              </a:ext>
            </a:extLst>
          </p:cNvPr>
          <p:cNvSpPr txBox="1"/>
          <p:nvPr/>
        </p:nvSpPr>
        <p:spPr>
          <a:xfrm>
            <a:off x="1264319" y="914400"/>
            <a:ext cx="9216571" cy="1320426"/>
          </a:xfrm>
          <a:prstGeom prst="rect">
            <a:avLst/>
          </a:prstGeom>
          <a:noFill/>
        </p:spPr>
        <p:txBody>
          <a:bodyPr wrap="square">
            <a:spAutoFit/>
          </a:bodyPr>
          <a:lstStyle/>
          <a:p>
            <a:pPr>
              <a:lnSpc>
                <a:spcPct val="107000"/>
              </a:lnSpc>
            </a:pPr>
            <a:r>
              <a:rPr lang="en-US" sz="2000" b="1" cap="none" spc="0" dirty="0">
                <a:solidFill>
                  <a:schemeClr val="tx1"/>
                </a:solidFill>
                <a:effectLst/>
              </a:rPr>
              <a:t>Assessment Strategies: when and how are they included within the lesson?</a:t>
            </a:r>
          </a:p>
          <a:p>
            <a:pPr>
              <a:lnSpc>
                <a:spcPct val="107000"/>
              </a:lnSpc>
            </a:pPr>
            <a:endParaRPr lang="en-US" sz="2000" b="1" dirty="0"/>
          </a:p>
          <a:p>
            <a:pPr>
              <a:lnSpc>
                <a:spcPct val="107000"/>
              </a:lnSpc>
            </a:pPr>
            <a:r>
              <a:rPr lang="en-US" sz="1600" b="0" i="0" u="none" strike="noStrike" dirty="0">
                <a:effectLst/>
                <a:latin typeface="Arial" panose="020B0604020202020204" pitchFamily="34" charset="0"/>
              </a:rPr>
              <a:t>Don’t worry about this today as we will be covering it in a future lecture</a:t>
            </a:r>
          </a:p>
          <a:p>
            <a:pPr>
              <a:lnSpc>
                <a:spcPct val="107000"/>
              </a:lnSpc>
            </a:pPr>
            <a:endParaRPr lang="en-US" sz="2000" b="1" cap="none" spc="0" dirty="0">
              <a:solidFill>
                <a:schemeClr val="tx1"/>
              </a:solidFill>
              <a:effectLst/>
            </a:endParaRPr>
          </a:p>
        </p:txBody>
      </p:sp>
    </p:spTree>
    <p:extLst>
      <p:ext uri="{BB962C8B-B14F-4D97-AF65-F5344CB8AC3E}">
        <p14:creationId xmlns:p14="http://schemas.microsoft.com/office/powerpoint/2010/main" val="33951050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FBFB7F-BEAA-E19F-DE19-941A95B0DD34}"/>
              </a:ext>
            </a:extLst>
          </p:cNvPr>
          <p:cNvSpPr>
            <a:spLocks noGrp="1"/>
          </p:cNvSpPr>
          <p:nvPr>
            <p:ph type="ctrTitle"/>
          </p:nvPr>
        </p:nvSpPr>
        <p:spPr/>
        <p:txBody>
          <a:bodyPr/>
          <a:lstStyle/>
          <a:p>
            <a:r>
              <a:rPr lang="en-GB" dirty="0"/>
              <a:t>Scheme of Work (SOW)</a:t>
            </a:r>
          </a:p>
        </p:txBody>
      </p:sp>
    </p:spTree>
    <p:extLst>
      <p:ext uri="{BB962C8B-B14F-4D97-AF65-F5344CB8AC3E}">
        <p14:creationId xmlns:p14="http://schemas.microsoft.com/office/powerpoint/2010/main" val="169601210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F3039B-A818-F13D-0C04-FA2F9BC666D1}"/>
              </a:ext>
            </a:extLst>
          </p:cNvPr>
          <p:cNvSpPr>
            <a:spLocks noGrp="1"/>
          </p:cNvSpPr>
          <p:nvPr>
            <p:ph type="title"/>
          </p:nvPr>
        </p:nvSpPr>
        <p:spPr/>
        <p:txBody>
          <a:bodyPr/>
          <a:lstStyle/>
          <a:p>
            <a:r>
              <a:rPr lang="en-GB" dirty="0"/>
              <a:t>Definitions</a:t>
            </a:r>
          </a:p>
        </p:txBody>
      </p:sp>
      <p:sp>
        <p:nvSpPr>
          <p:cNvPr id="3" name="Content Placeholder 2">
            <a:extLst>
              <a:ext uri="{FF2B5EF4-FFF2-40B4-BE49-F238E27FC236}">
                <a16:creationId xmlns:a16="http://schemas.microsoft.com/office/drawing/2014/main" id="{B8457CEE-F819-8C5B-BC41-7959A0949F2D}"/>
              </a:ext>
            </a:extLst>
          </p:cNvPr>
          <p:cNvSpPr>
            <a:spLocks noGrp="1"/>
          </p:cNvSpPr>
          <p:nvPr>
            <p:ph idx="1"/>
          </p:nvPr>
        </p:nvSpPr>
        <p:spPr/>
        <p:txBody>
          <a:bodyPr>
            <a:normAutofit fontScale="85000" lnSpcReduction="20000"/>
          </a:bodyPr>
          <a:lstStyle/>
          <a:p>
            <a:pPr eaLnBrk="1" hangingPunct="1">
              <a:buFont typeface="Wingdings" panose="05000000000000000000" pitchFamily="2" charset="2"/>
              <a:buNone/>
            </a:pPr>
            <a:endParaRPr lang="en-GB" altLang="en-US" dirty="0"/>
          </a:p>
          <a:p>
            <a:pPr>
              <a:buFont typeface="Arial" panose="020B0604020202020204" pitchFamily="34" charset="0"/>
              <a:buChar char="•"/>
            </a:pPr>
            <a:r>
              <a:rPr lang="en-GB" altLang="en-US" sz="2900" i="1" dirty="0"/>
              <a:t>‘</a:t>
            </a:r>
            <a:r>
              <a:rPr lang="en-GB" altLang="en-US" sz="2900" dirty="0"/>
              <a:t>a series of planned learning experiences, sequenced to achieve the course aims in the most effective way’</a:t>
            </a:r>
          </a:p>
          <a:p>
            <a:pPr marL="0" indent="0">
              <a:buNone/>
            </a:pPr>
            <a:r>
              <a:rPr lang="en-GB" altLang="en-US" dirty="0"/>
              <a:t>								(Reece and Walker, 2003)</a:t>
            </a:r>
          </a:p>
          <a:p>
            <a:pPr eaLnBrk="1" hangingPunct="1">
              <a:buFont typeface="Arial" panose="020B0604020202020204" pitchFamily="34" charset="0"/>
              <a:buChar char="•"/>
            </a:pPr>
            <a:endParaRPr lang="en-GB" altLang="en-US" i="1" dirty="0"/>
          </a:p>
          <a:p>
            <a:pPr>
              <a:buFont typeface="Arial" panose="020B0604020202020204" pitchFamily="34" charset="0"/>
              <a:buChar char="•"/>
            </a:pPr>
            <a:r>
              <a:rPr lang="en-GB" altLang="en-US" sz="2900" dirty="0"/>
              <a:t>‘… an ordered teaching plan, including content and resources to be used for a specific group of pupils, the teaching methods, modes of assessment and arrangements for recording such assessment’.</a:t>
            </a:r>
          </a:p>
          <a:p>
            <a:pPr marL="0" indent="0" eaLnBrk="1" hangingPunct="1">
              <a:buNone/>
            </a:pPr>
            <a:r>
              <a:rPr lang="en-GB" altLang="en-US" dirty="0"/>
              <a:t>								(Needham et al)</a:t>
            </a:r>
          </a:p>
          <a:p>
            <a:pPr eaLnBrk="1" hangingPunct="1">
              <a:buFont typeface="Arial" panose="020B0604020202020204" pitchFamily="34" charset="0"/>
              <a:buChar char="•"/>
            </a:pPr>
            <a:endParaRPr lang="en-GB" altLang="en-US" i="1" dirty="0"/>
          </a:p>
          <a:p>
            <a:pPr eaLnBrk="1" hangingPunct="1">
              <a:buFont typeface="Wingdings" panose="05000000000000000000" pitchFamily="2" charset="2"/>
              <a:buNone/>
            </a:pPr>
            <a:endParaRPr lang="en-GB" dirty="0"/>
          </a:p>
        </p:txBody>
      </p:sp>
    </p:spTree>
    <p:extLst>
      <p:ext uri="{BB962C8B-B14F-4D97-AF65-F5344CB8AC3E}">
        <p14:creationId xmlns:p14="http://schemas.microsoft.com/office/powerpoint/2010/main" val="40602441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73B57E-EE30-7CD3-FD95-728BD0446238}"/>
              </a:ext>
            </a:extLst>
          </p:cNvPr>
          <p:cNvSpPr>
            <a:spLocks noGrp="1"/>
          </p:cNvSpPr>
          <p:nvPr>
            <p:ph type="title"/>
          </p:nvPr>
        </p:nvSpPr>
        <p:spPr/>
        <p:txBody>
          <a:bodyPr/>
          <a:lstStyle/>
          <a:p>
            <a:r>
              <a:rPr lang="en-GB" dirty="0"/>
              <a:t>Sequencing the SOW</a:t>
            </a:r>
          </a:p>
        </p:txBody>
      </p:sp>
      <p:sp>
        <p:nvSpPr>
          <p:cNvPr id="3" name="Content Placeholder 2">
            <a:extLst>
              <a:ext uri="{FF2B5EF4-FFF2-40B4-BE49-F238E27FC236}">
                <a16:creationId xmlns:a16="http://schemas.microsoft.com/office/drawing/2014/main" id="{2CC50D00-D229-1EB5-B16E-0F324B3D28FA}"/>
              </a:ext>
            </a:extLst>
          </p:cNvPr>
          <p:cNvSpPr>
            <a:spLocks noGrp="1"/>
          </p:cNvSpPr>
          <p:nvPr>
            <p:ph sz="half" idx="1"/>
          </p:nvPr>
        </p:nvSpPr>
        <p:spPr>
          <a:xfrm>
            <a:off x="1097280" y="1995577"/>
            <a:ext cx="4639736" cy="4416725"/>
          </a:xfrm>
        </p:spPr>
        <p:txBody>
          <a:bodyPr>
            <a:normAutofit fontScale="92500" lnSpcReduction="20000"/>
          </a:bodyPr>
          <a:lstStyle/>
          <a:p>
            <a:pPr>
              <a:lnSpc>
                <a:spcPct val="90000"/>
              </a:lnSpc>
              <a:spcAft>
                <a:spcPts val="0"/>
              </a:spcAft>
              <a:buFont typeface="Arial" panose="020B0604020202020204" pitchFamily="34" charset="0"/>
              <a:buChar char="•"/>
              <a:defRPr/>
            </a:pPr>
            <a:r>
              <a:rPr lang="en-GB" altLang="en-US" sz="2600" b="1" dirty="0"/>
              <a:t>Easiest </a:t>
            </a:r>
            <a:r>
              <a:rPr lang="en-GB" altLang="en-US" sz="2600" dirty="0"/>
              <a:t>topics first</a:t>
            </a:r>
          </a:p>
          <a:p>
            <a:pPr>
              <a:lnSpc>
                <a:spcPct val="90000"/>
              </a:lnSpc>
              <a:spcAft>
                <a:spcPts val="0"/>
              </a:spcAft>
              <a:buFont typeface="Arial" panose="020B0604020202020204" pitchFamily="34" charset="0"/>
              <a:buChar char="•"/>
              <a:defRPr/>
            </a:pPr>
            <a:r>
              <a:rPr lang="en-GB" altLang="en-US" sz="2600" b="1" dirty="0"/>
              <a:t>Themes</a:t>
            </a:r>
          </a:p>
          <a:p>
            <a:pPr lvl="2">
              <a:lnSpc>
                <a:spcPct val="90000"/>
              </a:lnSpc>
              <a:spcAft>
                <a:spcPts val="0"/>
              </a:spcAft>
              <a:buFont typeface="Arial" panose="020B0604020202020204" pitchFamily="34" charset="0"/>
              <a:buChar char="•"/>
              <a:defRPr/>
            </a:pPr>
            <a:r>
              <a:rPr lang="en-GB" altLang="en-US" dirty="0"/>
              <a:t> e.g. Parliament: Themes may be elections, legislation, etc.</a:t>
            </a:r>
          </a:p>
          <a:p>
            <a:pPr>
              <a:lnSpc>
                <a:spcPct val="90000"/>
              </a:lnSpc>
              <a:spcAft>
                <a:spcPts val="0"/>
              </a:spcAft>
              <a:buFont typeface="Arial" panose="020B0604020202020204" pitchFamily="34" charset="0"/>
              <a:buChar char="•"/>
              <a:defRPr/>
            </a:pPr>
            <a:r>
              <a:rPr lang="en-GB" altLang="en-US" sz="2600" b="1" dirty="0"/>
              <a:t>Logical</a:t>
            </a:r>
            <a:r>
              <a:rPr lang="en-GB" altLang="en-US" sz="2600" dirty="0"/>
              <a:t> </a:t>
            </a:r>
          </a:p>
          <a:p>
            <a:pPr lvl="2">
              <a:lnSpc>
                <a:spcPct val="90000"/>
              </a:lnSpc>
              <a:spcAft>
                <a:spcPts val="0"/>
              </a:spcAft>
              <a:buFont typeface="Arial" panose="020B0604020202020204" pitchFamily="34" charset="0"/>
              <a:buChar char="•"/>
              <a:defRPr/>
            </a:pPr>
            <a:r>
              <a:rPr lang="en-GB" altLang="en-US" dirty="0"/>
              <a:t>e.g. the need to learn addition before multiplication</a:t>
            </a:r>
          </a:p>
          <a:p>
            <a:pPr>
              <a:lnSpc>
                <a:spcPct val="90000"/>
              </a:lnSpc>
              <a:spcAft>
                <a:spcPts val="0"/>
              </a:spcAft>
              <a:buFont typeface="Arial" panose="020B0604020202020204" pitchFamily="34" charset="0"/>
              <a:buChar char="•"/>
              <a:defRPr/>
            </a:pPr>
            <a:r>
              <a:rPr lang="en-GB" altLang="en-US" sz="2400" b="1" dirty="0"/>
              <a:t>Safety</a:t>
            </a:r>
          </a:p>
          <a:p>
            <a:pPr>
              <a:lnSpc>
                <a:spcPct val="90000"/>
              </a:lnSpc>
              <a:spcAft>
                <a:spcPts val="0"/>
              </a:spcAft>
              <a:buFont typeface="Arial" panose="020B0604020202020204" pitchFamily="34" charset="0"/>
              <a:buChar char="•"/>
              <a:defRPr/>
            </a:pPr>
            <a:r>
              <a:rPr lang="en-GB" altLang="en-US" sz="2400" b="1" dirty="0"/>
              <a:t>Familiarity </a:t>
            </a:r>
          </a:p>
          <a:p>
            <a:pPr>
              <a:lnSpc>
                <a:spcPct val="90000"/>
              </a:lnSpc>
              <a:spcAft>
                <a:spcPts val="0"/>
              </a:spcAft>
              <a:buFont typeface="Arial" panose="020B0604020202020204" pitchFamily="34" charset="0"/>
              <a:buChar char="•"/>
              <a:defRPr/>
            </a:pPr>
            <a:r>
              <a:rPr lang="en-GB" altLang="en-US" sz="2400" b="1" dirty="0"/>
              <a:t>Chronological</a:t>
            </a:r>
            <a:r>
              <a:rPr lang="en-GB" altLang="en-US" sz="2400" dirty="0"/>
              <a:t> e.g. History </a:t>
            </a:r>
          </a:p>
          <a:p>
            <a:pPr>
              <a:lnSpc>
                <a:spcPct val="90000"/>
              </a:lnSpc>
              <a:spcAft>
                <a:spcPts val="0"/>
              </a:spcAft>
              <a:buFont typeface="Arial" panose="020B0604020202020204" pitchFamily="34" charset="0"/>
              <a:buChar char="•"/>
              <a:defRPr/>
            </a:pPr>
            <a:r>
              <a:rPr lang="en-GB" altLang="en-US" sz="2400" b="1" dirty="0"/>
              <a:t>Normal / Abnormal</a:t>
            </a:r>
            <a:r>
              <a:rPr lang="en-GB" altLang="en-US" sz="2400" dirty="0"/>
              <a:t>.</a:t>
            </a:r>
          </a:p>
          <a:p>
            <a:pPr>
              <a:spcAft>
                <a:spcPts val="0"/>
              </a:spcAft>
              <a:buFont typeface="Arial" panose="020B0604020202020204" pitchFamily="34" charset="0"/>
              <a:buChar char="•"/>
              <a:defRPr/>
            </a:pPr>
            <a:r>
              <a:rPr lang="en-GB" altLang="en-US" sz="2400" b="1" dirty="0"/>
              <a:t>Sensitivity / Controversial / Group confidence</a:t>
            </a:r>
          </a:p>
          <a:p>
            <a:pPr>
              <a:spcAft>
                <a:spcPts val="0"/>
              </a:spcAft>
              <a:buFont typeface="Arial" panose="020B0604020202020204" pitchFamily="34" charset="0"/>
              <a:buChar char="•"/>
              <a:defRPr/>
            </a:pPr>
            <a:r>
              <a:rPr lang="en-GB" altLang="en-US" sz="2400" b="1" dirty="0"/>
              <a:t>Most helpful</a:t>
            </a:r>
          </a:p>
          <a:p>
            <a:endParaRPr lang="en-GB" dirty="0"/>
          </a:p>
        </p:txBody>
      </p:sp>
      <p:sp>
        <p:nvSpPr>
          <p:cNvPr id="4" name="Content Placeholder 3">
            <a:extLst>
              <a:ext uri="{FF2B5EF4-FFF2-40B4-BE49-F238E27FC236}">
                <a16:creationId xmlns:a16="http://schemas.microsoft.com/office/drawing/2014/main" id="{F37B52CA-60CF-4F05-24B0-249EF19E9BBB}"/>
              </a:ext>
            </a:extLst>
          </p:cNvPr>
          <p:cNvSpPr>
            <a:spLocks noGrp="1"/>
          </p:cNvSpPr>
          <p:nvPr>
            <p:ph sz="half" idx="2"/>
          </p:nvPr>
        </p:nvSpPr>
        <p:spPr>
          <a:xfrm>
            <a:off x="6515944" y="1909313"/>
            <a:ext cx="4639736" cy="4502989"/>
          </a:xfrm>
        </p:spPr>
        <p:txBody>
          <a:bodyPr>
            <a:normAutofit fontScale="92500" lnSpcReduction="20000"/>
          </a:bodyPr>
          <a:lstStyle/>
          <a:p>
            <a:pPr>
              <a:spcAft>
                <a:spcPts val="0"/>
              </a:spcAft>
              <a:buFont typeface="Arial" panose="020B0604020202020204" pitchFamily="34" charset="0"/>
              <a:buChar char="•"/>
              <a:defRPr/>
            </a:pPr>
            <a:r>
              <a:rPr lang="en-GB" altLang="en-US" sz="2400" b="1" dirty="0"/>
              <a:t>Theory / Practice</a:t>
            </a:r>
          </a:p>
          <a:p>
            <a:pPr>
              <a:spcAft>
                <a:spcPts val="0"/>
              </a:spcAft>
              <a:buFont typeface="Arial" panose="020B0604020202020204" pitchFamily="34" charset="0"/>
              <a:buChar char="•"/>
              <a:defRPr/>
            </a:pPr>
            <a:r>
              <a:rPr lang="en-GB" altLang="en-US" sz="2400" b="1" dirty="0"/>
              <a:t>Negotiation</a:t>
            </a:r>
          </a:p>
          <a:p>
            <a:pPr>
              <a:spcAft>
                <a:spcPts val="0"/>
              </a:spcAft>
              <a:buFont typeface="Arial" panose="020B0604020202020204" pitchFamily="34" charset="0"/>
              <a:buChar char="•"/>
              <a:defRPr/>
            </a:pPr>
            <a:r>
              <a:rPr lang="en-GB" altLang="en-US" sz="2400" b="1" dirty="0"/>
              <a:t>Availability of resources</a:t>
            </a:r>
          </a:p>
          <a:p>
            <a:pPr>
              <a:spcAft>
                <a:spcPts val="0"/>
              </a:spcAft>
              <a:buFont typeface="Arial" panose="020B0604020202020204" pitchFamily="34" charset="0"/>
              <a:buChar char="•"/>
              <a:defRPr/>
            </a:pPr>
            <a:r>
              <a:rPr lang="en-GB" altLang="en-US" sz="2400" b="1" dirty="0"/>
              <a:t>Demands </a:t>
            </a:r>
            <a:r>
              <a:rPr lang="en-GB" altLang="en-US" sz="2400" dirty="0"/>
              <a:t>of other subjects / Key Skills</a:t>
            </a:r>
          </a:p>
          <a:p>
            <a:pPr>
              <a:spcAft>
                <a:spcPts val="0"/>
              </a:spcAft>
              <a:buFont typeface="Arial" panose="020B0604020202020204" pitchFamily="34" charset="0"/>
              <a:buChar char="•"/>
              <a:defRPr/>
            </a:pPr>
            <a:r>
              <a:rPr lang="en-GB" altLang="en-US" sz="2400" b="1" dirty="0"/>
              <a:t>Opportunistic</a:t>
            </a:r>
            <a:r>
              <a:rPr lang="en-GB" altLang="en-US" sz="2400" dirty="0"/>
              <a:t>.</a:t>
            </a:r>
          </a:p>
          <a:p>
            <a:pPr>
              <a:spcAft>
                <a:spcPts val="0"/>
              </a:spcAft>
              <a:buFont typeface="Arial" panose="020B0604020202020204" pitchFamily="34" charset="0"/>
              <a:buChar char="•"/>
              <a:defRPr/>
            </a:pPr>
            <a:r>
              <a:rPr lang="en-GB" altLang="en-US" sz="2400" b="1" dirty="0"/>
              <a:t>Order of textbook</a:t>
            </a:r>
          </a:p>
          <a:p>
            <a:pPr>
              <a:spcAft>
                <a:spcPts val="0"/>
              </a:spcAft>
              <a:buFont typeface="Arial" panose="020B0604020202020204" pitchFamily="34" charset="0"/>
              <a:buChar char="•"/>
              <a:defRPr/>
            </a:pPr>
            <a:r>
              <a:rPr lang="en-GB" altLang="en-US" sz="2400" b="1" dirty="0"/>
              <a:t>Must know, Should know, Could know</a:t>
            </a:r>
          </a:p>
          <a:p>
            <a:pPr>
              <a:spcAft>
                <a:spcPts val="0"/>
              </a:spcAft>
              <a:buFont typeface="Arial" panose="020B0604020202020204" pitchFamily="34" charset="0"/>
              <a:buChar char="•"/>
              <a:defRPr/>
            </a:pPr>
            <a:r>
              <a:rPr lang="en-GB" altLang="en-US" sz="2400" b="1" dirty="0"/>
              <a:t>Past course evaluation</a:t>
            </a:r>
            <a:r>
              <a:rPr lang="en-GB" altLang="en-US" sz="2400" dirty="0"/>
              <a:t>.</a:t>
            </a:r>
          </a:p>
          <a:p>
            <a:endParaRPr lang="en-GB" dirty="0"/>
          </a:p>
        </p:txBody>
      </p:sp>
    </p:spTree>
    <p:extLst>
      <p:ext uri="{BB962C8B-B14F-4D97-AF65-F5344CB8AC3E}">
        <p14:creationId xmlns:p14="http://schemas.microsoft.com/office/powerpoint/2010/main" val="346457999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6DCA60-E5A3-D916-7CF4-7883F0A42396}"/>
              </a:ext>
            </a:extLst>
          </p:cNvPr>
          <p:cNvSpPr>
            <a:spLocks noGrp="1"/>
          </p:cNvSpPr>
          <p:nvPr>
            <p:ph type="title"/>
          </p:nvPr>
        </p:nvSpPr>
        <p:spPr/>
        <p:txBody>
          <a:bodyPr/>
          <a:lstStyle/>
          <a:p>
            <a:r>
              <a:rPr lang="en-GB" dirty="0"/>
              <a:t>Factors that Influence Design</a:t>
            </a:r>
          </a:p>
        </p:txBody>
      </p:sp>
      <p:sp>
        <p:nvSpPr>
          <p:cNvPr id="3" name="Content Placeholder 2">
            <a:extLst>
              <a:ext uri="{FF2B5EF4-FFF2-40B4-BE49-F238E27FC236}">
                <a16:creationId xmlns:a16="http://schemas.microsoft.com/office/drawing/2014/main" id="{24229254-9D72-B285-E972-C85F33B5B500}"/>
              </a:ext>
            </a:extLst>
          </p:cNvPr>
          <p:cNvSpPr>
            <a:spLocks noGrp="1"/>
          </p:cNvSpPr>
          <p:nvPr>
            <p:ph idx="1"/>
          </p:nvPr>
        </p:nvSpPr>
        <p:spPr>
          <a:xfrm>
            <a:off x="1097280" y="2108201"/>
            <a:ext cx="10058400" cy="4235090"/>
          </a:xfrm>
        </p:spPr>
        <p:txBody>
          <a:bodyPr>
            <a:normAutofit lnSpcReduction="10000"/>
          </a:bodyPr>
          <a:lstStyle/>
          <a:p>
            <a:pPr>
              <a:lnSpc>
                <a:spcPct val="90000"/>
              </a:lnSpc>
              <a:buFont typeface="Arial" panose="020B0604020202020204" pitchFamily="34" charset="0"/>
              <a:buChar char="•"/>
            </a:pPr>
            <a:r>
              <a:rPr lang="en-GB" altLang="en-US" sz="2400" dirty="0"/>
              <a:t>Level of Unit/Module</a:t>
            </a:r>
          </a:p>
          <a:p>
            <a:pPr>
              <a:lnSpc>
                <a:spcPct val="90000"/>
              </a:lnSpc>
              <a:buFont typeface="Arial" panose="020B0604020202020204" pitchFamily="34" charset="0"/>
              <a:buChar char="•"/>
            </a:pPr>
            <a:r>
              <a:rPr lang="en-GB" altLang="en-US" sz="2400" dirty="0"/>
              <a:t>Course Aims/Objectives</a:t>
            </a:r>
          </a:p>
          <a:p>
            <a:pPr>
              <a:lnSpc>
                <a:spcPct val="90000"/>
              </a:lnSpc>
              <a:buFont typeface="Arial" panose="020B0604020202020204" pitchFamily="34" charset="0"/>
              <a:buChar char="•"/>
            </a:pPr>
            <a:r>
              <a:rPr lang="en-GB" altLang="en-US" sz="2400" dirty="0"/>
              <a:t>Course Content</a:t>
            </a:r>
          </a:p>
          <a:p>
            <a:pPr>
              <a:lnSpc>
                <a:spcPct val="90000"/>
              </a:lnSpc>
              <a:buFont typeface="Arial" panose="020B0604020202020204" pitchFamily="34" charset="0"/>
              <a:buChar char="•"/>
            </a:pPr>
            <a:r>
              <a:rPr lang="en-GB" altLang="en-US" sz="2400" dirty="0"/>
              <a:t>Number/Length of Sessions</a:t>
            </a:r>
          </a:p>
          <a:p>
            <a:pPr>
              <a:lnSpc>
                <a:spcPct val="90000"/>
              </a:lnSpc>
              <a:buFont typeface="Arial" panose="020B0604020202020204" pitchFamily="34" charset="0"/>
              <a:buChar char="•"/>
            </a:pPr>
            <a:r>
              <a:rPr lang="en-GB" altLang="en-US" sz="2400" dirty="0"/>
              <a:t>Time Available</a:t>
            </a:r>
          </a:p>
          <a:p>
            <a:pPr>
              <a:lnSpc>
                <a:spcPct val="90000"/>
              </a:lnSpc>
              <a:buFont typeface="Arial" panose="020B0604020202020204" pitchFamily="34" charset="0"/>
              <a:buChar char="•"/>
            </a:pPr>
            <a:r>
              <a:rPr lang="en-GB" altLang="en-US" sz="2400" dirty="0"/>
              <a:t>Teaching Strategies</a:t>
            </a:r>
          </a:p>
          <a:p>
            <a:pPr>
              <a:lnSpc>
                <a:spcPct val="90000"/>
              </a:lnSpc>
              <a:buFont typeface="Arial" panose="020B0604020202020204" pitchFamily="34" charset="0"/>
              <a:buChar char="•"/>
            </a:pPr>
            <a:r>
              <a:rPr lang="en-GB" altLang="en-US" sz="2400" dirty="0"/>
              <a:t>Assessment Techniques and Outcomes</a:t>
            </a:r>
          </a:p>
          <a:p>
            <a:pPr>
              <a:lnSpc>
                <a:spcPct val="90000"/>
              </a:lnSpc>
              <a:buFont typeface="Arial" panose="020B0604020202020204" pitchFamily="34" charset="0"/>
              <a:buChar char="•"/>
            </a:pPr>
            <a:r>
              <a:rPr lang="en-GB" altLang="en-US" sz="2400" dirty="0"/>
              <a:t>Resources Needed</a:t>
            </a:r>
          </a:p>
          <a:p>
            <a:pPr>
              <a:lnSpc>
                <a:spcPct val="90000"/>
              </a:lnSpc>
              <a:buFont typeface="Arial" panose="020B0604020202020204" pitchFamily="34" charset="0"/>
              <a:buChar char="•"/>
            </a:pPr>
            <a:r>
              <a:rPr lang="en-GB" altLang="en-US" sz="2400" dirty="0"/>
              <a:t>Reading Requirements</a:t>
            </a:r>
            <a:endParaRPr lang="en-GB" sz="2400" dirty="0"/>
          </a:p>
        </p:txBody>
      </p:sp>
    </p:spTree>
    <p:extLst>
      <p:ext uri="{BB962C8B-B14F-4D97-AF65-F5344CB8AC3E}">
        <p14:creationId xmlns:p14="http://schemas.microsoft.com/office/powerpoint/2010/main" val="12401409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8AFA18-9D14-D717-F910-052118FABE1D}"/>
              </a:ext>
            </a:extLst>
          </p:cNvPr>
          <p:cNvSpPr>
            <a:spLocks noGrp="1"/>
          </p:cNvSpPr>
          <p:nvPr>
            <p:ph type="title"/>
          </p:nvPr>
        </p:nvSpPr>
        <p:spPr/>
        <p:txBody>
          <a:bodyPr/>
          <a:lstStyle/>
          <a:p>
            <a:r>
              <a:rPr lang="en-GB" dirty="0"/>
              <a:t>Topic Analysis</a:t>
            </a:r>
          </a:p>
        </p:txBody>
      </p:sp>
      <p:sp>
        <p:nvSpPr>
          <p:cNvPr id="3" name="Content Placeholder 2">
            <a:extLst>
              <a:ext uri="{FF2B5EF4-FFF2-40B4-BE49-F238E27FC236}">
                <a16:creationId xmlns:a16="http://schemas.microsoft.com/office/drawing/2014/main" id="{C69575AD-9CA0-7A21-89D0-872D9C2E9F37}"/>
              </a:ext>
            </a:extLst>
          </p:cNvPr>
          <p:cNvSpPr>
            <a:spLocks noGrp="1"/>
          </p:cNvSpPr>
          <p:nvPr>
            <p:ph idx="1"/>
          </p:nvPr>
        </p:nvSpPr>
        <p:spPr/>
        <p:txBody>
          <a:bodyPr/>
          <a:lstStyle/>
          <a:p>
            <a:pPr marL="0" indent="0">
              <a:buNone/>
            </a:pPr>
            <a:r>
              <a:rPr lang="en-GB" altLang="en-US" sz="2400" dirty="0"/>
              <a:t>Davis (1971) suggests asking 5 questions:</a:t>
            </a:r>
          </a:p>
          <a:p>
            <a:pPr>
              <a:buFont typeface="Arial" panose="020B0604020202020204" pitchFamily="34" charset="0"/>
              <a:buChar char="•"/>
            </a:pPr>
            <a:r>
              <a:rPr lang="en-GB" altLang="en-US" sz="2400" dirty="0"/>
              <a:t>What do you expect the students to demonstrate in order to show that they have learned the topic?</a:t>
            </a:r>
          </a:p>
          <a:p>
            <a:pPr marL="0" indent="0">
              <a:buNone/>
            </a:pPr>
            <a:r>
              <a:rPr lang="en-GB" altLang="en-US" sz="2400" dirty="0"/>
              <a:t>	i.e. the Learning Objectives</a:t>
            </a:r>
          </a:p>
          <a:p>
            <a:pPr>
              <a:buFont typeface="Arial" panose="020B0604020202020204" pitchFamily="34" charset="0"/>
              <a:buChar char="•"/>
            </a:pPr>
            <a:r>
              <a:rPr lang="en-GB" altLang="en-US" sz="2400" dirty="0"/>
              <a:t>What questions do you expect the students to be able to answer? </a:t>
            </a:r>
          </a:p>
          <a:p>
            <a:pPr marL="0" indent="0">
              <a:buNone/>
            </a:pPr>
            <a:r>
              <a:rPr lang="en-GB" altLang="en-US" sz="2400" dirty="0"/>
              <a:t>	i.e. the Sub-Topics (indicative content)</a:t>
            </a:r>
          </a:p>
          <a:p>
            <a:endParaRPr lang="en-GB" dirty="0"/>
          </a:p>
        </p:txBody>
      </p:sp>
    </p:spTree>
    <p:extLst>
      <p:ext uri="{BB962C8B-B14F-4D97-AF65-F5344CB8AC3E}">
        <p14:creationId xmlns:p14="http://schemas.microsoft.com/office/powerpoint/2010/main" val="35800815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C56FCC6-86AD-DA3C-A790-AE93139EA59F}"/>
              </a:ext>
            </a:extLst>
          </p:cNvPr>
          <p:cNvSpPr>
            <a:spLocks noGrp="1"/>
          </p:cNvSpPr>
          <p:nvPr>
            <p:ph idx="1"/>
          </p:nvPr>
        </p:nvSpPr>
        <p:spPr/>
        <p:txBody>
          <a:bodyPr>
            <a:normAutofit fontScale="92500" lnSpcReduction="10000"/>
          </a:bodyPr>
          <a:lstStyle/>
          <a:p>
            <a:pPr>
              <a:buFont typeface="Arial" panose="020B0604020202020204" pitchFamily="34" charset="0"/>
              <a:buChar char="•"/>
            </a:pPr>
            <a:r>
              <a:rPr lang="en-GB" altLang="en-US" sz="2600" dirty="0"/>
              <a:t>What tasks, procedures and techniques should the student perform?</a:t>
            </a:r>
          </a:p>
          <a:p>
            <a:pPr marL="0" indent="0">
              <a:buNone/>
            </a:pPr>
            <a:r>
              <a:rPr lang="en-GB" altLang="en-US" sz="2600" dirty="0"/>
              <a:t>	i.e. the Student Activities</a:t>
            </a:r>
          </a:p>
          <a:p>
            <a:pPr>
              <a:buFont typeface="Arial" panose="020B0604020202020204" pitchFamily="34" charset="0"/>
              <a:buChar char="•"/>
            </a:pPr>
            <a:r>
              <a:rPr lang="en-GB" altLang="en-US" sz="2600" dirty="0"/>
              <a:t>What discrimination must be made?</a:t>
            </a:r>
          </a:p>
          <a:p>
            <a:pPr marL="0" indent="0">
              <a:buNone/>
            </a:pPr>
            <a:r>
              <a:rPr lang="en-GB" altLang="en-US" sz="2600" dirty="0"/>
              <a:t>	i.e. between what is known and what needs to be known</a:t>
            </a:r>
          </a:p>
          <a:p>
            <a:pPr>
              <a:buFont typeface="Arial" panose="020B0604020202020204" pitchFamily="34" charset="0"/>
              <a:buChar char="•"/>
            </a:pPr>
            <a:r>
              <a:rPr lang="en-GB" altLang="en-US" sz="2600" dirty="0"/>
              <a:t>What total change in behaviour do you expect and how will this be observed and measured?</a:t>
            </a:r>
          </a:p>
          <a:p>
            <a:pPr marL="0" indent="0">
              <a:buNone/>
            </a:pPr>
            <a:r>
              <a:rPr lang="en-GB" altLang="en-US" sz="2600" dirty="0"/>
              <a:t>	i.e. acceptable performance and competence</a:t>
            </a:r>
          </a:p>
          <a:p>
            <a:endParaRPr lang="en-GB" dirty="0"/>
          </a:p>
        </p:txBody>
      </p:sp>
    </p:spTree>
    <p:extLst>
      <p:ext uri="{BB962C8B-B14F-4D97-AF65-F5344CB8AC3E}">
        <p14:creationId xmlns:p14="http://schemas.microsoft.com/office/powerpoint/2010/main" val="17869469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363F9B-6351-A8F6-0A1A-EEE8B854C83B}"/>
              </a:ext>
            </a:extLst>
          </p:cNvPr>
          <p:cNvSpPr>
            <a:spLocks noGrp="1"/>
          </p:cNvSpPr>
          <p:nvPr>
            <p:ph type="title"/>
          </p:nvPr>
        </p:nvSpPr>
        <p:spPr/>
        <p:txBody>
          <a:bodyPr/>
          <a:lstStyle/>
          <a:p>
            <a:r>
              <a:rPr lang="en-GB" dirty="0"/>
              <a:t>Things to Consider</a:t>
            </a:r>
          </a:p>
        </p:txBody>
      </p:sp>
      <p:sp>
        <p:nvSpPr>
          <p:cNvPr id="3" name="Content Placeholder 2">
            <a:extLst>
              <a:ext uri="{FF2B5EF4-FFF2-40B4-BE49-F238E27FC236}">
                <a16:creationId xmlns:a16="http://schemas.microsoft.com/office/drawing/2014/main" id="{F833A894-D85B-C6F0-4C04-19F4DA0800EE}"/>
              </a:ext>
            </a:extLst>
          </p:cNvPr>
          <p:cNvSpPr>
            <a:spLocks noGrp="1"/>
          </p:cNvSpPr>
          <p:nvPr>
            <p:ph sz="half" idx="1"/>
          </p:nvPr>
        </p:nvSpPr>
        <p:spPr>
          <a:xfrm>
            <a:off x="1097280" y="1880558"/>
            <a:ext cx="4639736" cy="4537495"/>
          </a:xfrm>
        </p:spPr>
        <p:txBody>
          <a:bodyPr/>
          <a:lstStyle/>
          <a:p>
            <a:pPr>
              <a:lnSpc>
                <a:spcPct val="90000"/>
              </a:lnSpc>
              <a:buFont typeface="Arial" panose="020B0604020202020204" pitchFamily="34" charset="0"/>
              <a:buChar char="•"/>
            </a:pPr>
            <a:r>
              <a:rPr lang="en-GB" altLang="en-US" sz="2400" dirty="0"/>
              <a:t>How long is the course?</a:t>
            </a:r>
          </a:p>
          <a:p>
            <a:pPr>
              <a:lnSpc>
                <a:spcPct val="90000"/>
              </a:lnSpc>
              <a:buFont typeface="Arial" panose="020B0604020202020204" pitchFamily="34" charset="0"/>
              <a:buChar char="•"/>
            </a:pPr>
            <a:r>
              <a:rPr lang="en-GB" altLang="en-US" sz="2400" dirty="0"/>
              <a:t>Are there any basic and necessary subjects to be included in the scheme?</a:t>
            </a:r>
          </a:p>
          <a:p>
            <a:pPr>
              <a:lnSpc>
                <a:spcPct val="90000"/>
              </a:lnSpc>
              <a:buFont typeface="Arial" panose="020B0604020202020204" pitchFamily="34" charset="0"/>
              <a:buChar char="•"/>
            </a:pPr>
            <a:r>
              <a:rPr lang="en-GB" altLang="en-US" sz="2400" dirty="0"/>
              <a:t>What is the likely reaction of the students to the course?</a:t>
            </a:r>
          </a:p>
          <a:p>
            <a:pPr>
              <a:lnSpc>
                <a:spcPct val="90000"/>
              </a:lnSpc>
              <a:buFont typeface="Arial" panose="020B0604020202020204" pitchFamily="34" charset="0"/>
              <a:buChar char="•"/>
            </a:pPr>
            <a:r>
              <a:rPr lang="en-GB" altLang="en-US" sz="2400" dirty="0"/>
              <a:t>What type of teaching method will be appropriate to their abilities?</a:t>
            </a:r>
          </a:p>
          <a:p>
            <a:pPr>
              <a:lnSpc>
                <a:spcPct val="90000"/>
              </a:lnSpc>
              <a:buFont typeface="Arial" panose="020B0604020202020204" pitchFamily="34" charset="0"/>
              <a:buChar char="•"/>
            </a:pPr>
            <a:r>
              <a:rPr lang="en-GB" altLang="en-US" sz="2400" dirty="0"/>
              <a:t>What tutorial arrangements will have to be made?</a:t>
            </a:r>
          </a:p>
          <a:p>
            <a:endParaRPr lang="en-GB" dirty="0"/>
          </a:p>
        </p:txBody>
      </p:sp>
      <p:sp>
        <p:nvSpPr>
          <p:cNvPr id="4" name="Content Placeholder 3">
            <a:extLst>
              <a:ext uri="{FF2B5EF4-FFF2-40B4-BE49-F238E27FC236}">
                <a16:creationId xmlns:a16="http://schemas.microsoft.com/office/drawing/2014/main" id="{FA43C82A-11EF-DC90-6EBE-11C9399679F3}"/>
              </a:ext>
            </a:extLst>
          </p:cNvPr>
          <p:cNvSpPr>
            <a:spLocks noGrp="1"/>
          </p:cNvSpPr>
          <p:nvPr>
            <p:ph sz="half" idx="2"/>
          </p:nvPr>
        </p:nvSpPr>
        <p:spPr>
          <a:xfrm>
            <a:off x="6515944" y="1880558"/>
            <a:ext cx="4639736" cy="4537494"/>
          </a:xfrm>
        </p:spPr>
        <p:txBody>
          <a:bodyPr/>
          <a:lstStyle/>
          <a:p>
            <a:pPr eaLnBrk="1" hangingPunct="1">
              <a:buFont typeface="Arial" panose="020B0604020202020204" pitchFamily="34" charset="0"/>
              <a:buChar char="•"/>
            </a:pPr>
            <a:r>
              <a:rPr lang="en-GB" altLang="en-US" sz="2400" dirty="0"/>
              <a:t>What resources are at my disposal?</a:t>
            </a:r>
          </a:p>
          <a:p>
            <a:pPr eaLnBrk="1" hangingPunct="1">
              <a:buFont typeface="Arial" panose="020B0604020202020204" pitchFamily="34" charset="0"/>
              <a:buChar char="•"/>
            </a:pPr>
            <a:r>
              <a:rPr lang="en-GB" altLang="en-US" sz="2400" dirty="0"/>
              <a:t>What assistance will I have whilst working on the course?</a:t>
            </a:r>
          </a:p>
          <a:p>
            <a:pPr eaLnBrk="1" hangingPunct="1">
              <a:buFont typeface="Arial" panose="020B0604020202020204" pitchFamily="34" charset="0"/>
              <a:buChar char="•"/>
            </a:pPr>
            <a:r>
              <a:rPr lang="en-GB" altLang="en-US" sz="2400" dirty="0"/>
              <a:t>How can I best assess progress being made towards achieving the aims of the course?</a:t>
            </a:r>
          </a:p>
          <a:p>
            <a:pPr eaLnBrk="1" hangingPunct="1">
              <a:buFont typeface="Arial" panose="020B0604020202020204" pitchFamily="34" charset="0"/>
              <a:buChar char="•"/>
            </a:pPr>
            <a:r>
              <a:rPr lang="en-GB" altLang="en-US" sz="2400" dirty="0"/>
              <a:t>What, if any, summative assessment is in place?</a:t>
            </a:r>
          </a:p>
          <a:p>
            <a:endParaRPr lang="en-GB" dirty="0"/>
          </a:p>
        </p:txBody>
      </p:sp>
    </p:spTree>
    <p:extLst>
      <p:ext uri="{BB962C8B-B14F-4D97-AF65-F5344CB8AC3E}">
        <p14:creationId xmlns:p14="http://schemas.microsoft.com/office/powerpoint/2010/main" val="38643928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D22C08-31BD-E191-B194-CA675260928E}"/>
              </a:ext>
            </a:extLst>
          </p:cNvPr>
          <p:cNvSpPr>
            <a:spLocks noGrp="1"/>
          </p:cNvSpPr>
          <p:nvPr>
            <p:ph type="title"/>
          </p:nvPr>
        </p:nvSpPr>
        <p:spPr/>
        <p:txBody>
          <a:bodyPr/>
          <a:lstStyle/>
          <a:p>
            <a:r>
              <a:rPr lang="en-GB" dirty="0"/>
              <a:t>What Might you Include in a SOW</a:t>
            </a:r>
          </a:p>
        </p:txBody>
      </p:sp>
      <p:sp>
        <p:nvSpPr>
          <p:cNvPr id="3" name="Content Placeholder 2">
            <a:extLst>
              <a:ext uri="{FF2B5EF4-FFF2-40B4-BE49-F238E27FC236}">
                <a16:creationId xmlns:a16="http://schemas.microsoft.com/office/drawing/2014/main" id="{1CD0B967-8A17-9C95-A7B3-81195F754A96}"/>
              </a:ext>
            </a:extLst>
          </p:cNvPr>
          <p:cNvSpPr>
            <a:spLocks noGrp="1"/>
          </p:cNvSpPr>
          <p:nvPr>
            <p:ph sz="half" idx="1"/>
          </p:nvPr>
        </p:nvSpPr>
        <p:spPr>
          <a:xfrm>
            <a:off x="1097280" y="1926566"/>
            <a:ext cx="4639736" cy="4468483"/>
          </a:xfrm>
        </p:spPr>
        <p:txBody>
          <a:bodyPr/>
          <a:lstStyle/>
          <a:p>
            <a:pPr eaLnBrk="1" hangingPunct="1">
              <a:buFont typeface="Arial" panose="020B0604020202020204" pitchFamily="34" charset="0"/>
              <a:buChar char="•"/>
            </a:pPr>
            <a:r>
              <a:rPr lang="en-GB" altLang="en-US" sz="2400" dirty="0"/>
              <a:t>Particulars on Students</a:t>
            </a:r>
          </a:p>
          <a:p>
            <a:pPr eaLnBrk="1" hangingPunct="1">
              <a:buFont typeface="Arial" panose="020B0604020202020204" pitchFamily="34" charset="0"/>
              <a:buChar char="•"/>
            </a:pPr>
            <a:r>
              <a:rPr lang="en-GB" altLang="en-US" sz="2400" dirty="0"/>
              <a:t>Subject Content</a:t>
            </a:r>
          </a:p>
          <a:p>
            <a:pPr eaLnBrk="1" hangingPunct="1">
              <a:buFont typeface="Arial" panose="020B0604020202020204" pitchFamily="34" charset="0"/>
              <a:buChar char="•"/>
            </a:pPr>
            <a:r>
              <a:rPr lang="en-GB" altLang="en-US" sz="2400" dirty="0"/>
              <a:t>General Aim</a:t>
            </a:r>
          </a:p>
          <a:p>
            <a:pPr eaLnBrk="1" hangingPunct="1">
              <a:buFont typeface="Arial" panose="020B0604020202020204" pitchFamily="34" charset="0"/>
              <a:buChar char="•"/>
            </a:pPr>
            <a:r>
              <a:rPr lang="en-GB" altLang="en-US" sz="2400" dirty="0"/>
              <a:t>Learning Objectives</a:t>
            </a:r>
          </a:p>
          <a:p>
            <a:pPr eaLnBrk="1" hangingPunct="1">
              <a:buFont typeface="Arial" panose="020B0604020202020204" pitchFamily="34" charset="0"/>
              <a:buChar char="•"/>
            </a:pPr>
            <a:r>
              <a:rPr lang="en-GB" altLang="en-US" sz="2400" dirty="0"/>
              <a:t>Teaching Strategies</a:t>
            </a:r>
          </a:p>
          <a:p>
            <a:pPr eaLnBrk="1" hangingPunct="1">
              <a:buFont typeface="Arial" panose="020B0604020202020204" pitchFamily="34" charset="0"/>
              <a:buChar char="•"/>
            </a:pPr>
            <a:r>
              <a:rPr lang="en-GB" altLang="en-US" sz="2400" dirty="0"/>
              <a:t>Student Activities</a:t>
            </a:r>
          </a:p>
          <a:p>
            <a:pPr eaLnBrk="1" hangingPunct="1">
              <a:buFont typeface="Arial" panose="020B0604020202020204" pitchFamily="34" charset="0"/>
              <a:buChar char="•"/>
            </a:pPr>
            <a:r>
              <a:rPr lang="en-GB" altLang="en-US" sz="2400" dirty="0"/>
              <a:t>Assessment Methods</a:t>
            </a:r>
          </a:p>
          <a:p>
            <a:endParaRPr lang="en-GB" dirty="0"/>
          </a:p>
        </p:txBody>
      </p:sp>
      <p:sp>
        <p:nvSpPr>
          <p:cNvPr id="4" name="Content Placeholder 3">
            <a:extLst>
              <a:ext uri="{FF2B5EF4-FFF2-40B4-BE49-F238E27FC236}">
                <a16:creationId xmlns:a16="http://schemas.microsoft.com/office/drawing/2014/main" id="{1C04C00C-AFA1-FBE1-5B2A-B64AE2102866}"/>
              </a:ext>
            </a:extLst>
          </p:cNvPr>
          <p:cNvSpPr>
            <a:spLocks noGrp="1"/>
          </p:cNvSpPr>
          <p:nvPr>
            <p:ph sz="half" idx="2"/>
          </p:nvPr>
        </p:nvSpPr>
        <p:spPr>
          <a:xfrm>
            <a:off x="6515944" y="1926566"/>
            <a:ext cx="4639736" cy="4468482"/>
          </a:xfrm>
        </p:spPr>
        <p:txBody>
          <a:bodyPr/>
          <a:lstStyle/>
          <a:p>
            <a:pPr>
              <a:buFont typeface="Arial" panose="020B0604020202020204" pitchFamily="34" charset="0"/>
              <a:buChar char="•"/>
            </a:pPr>
            <a:r>
              <a:rPr lang="en-GB" altLang="en-US" sz="2400" dirty="0"/>
              <a:t>Cross-cutting theme(s)</a:t>
            </a:r>
          </a:p>
          <a:p>
            <a:pPr>
              <a:buFont typeface="Arial" panose="020B0604020202020204" pitchFamily="34" charset="0"/>
              <a:buChar char="•"/>
            </a:pPr>
            <a:r>
              <a:rPr lang="en-GB" altLang="en-US" sz="2400" dirty="0"/>
              <a:t>Professional / occupational standards</a:t>
            </a:r>
          </a:p>
          <a:p>
            <a:pPr eaLnBrk="1" hangingPunct="1">
              <a:buFont typeface="Arial" panose="020B0604020202020204" pitchFamily="34" charset="0"/>
              <a:buChar char="•"/>
            </a:pPr>
            <a:r>
              <a:rPr lang="en-GB" altLang="en-US" sz="2400" dirty="0"/>
              <a:t>Resources needed</a:t>
            </a:r>
          </a:p>
          <a:p>
            <a:pPr eaLnBrk="1" hangingPunct="1">
              <a:buFont typeface="Arial" panose="020B0604020202020204" pitchFamily="34" charset="0"/>
              <a:buChar char="•"/>
            </a:pPr>
            <a:r>
              <a:rPr lang="en-GB" altLang="en-US" sz="2400" dirty="0"/>
              <a:t>Reading References</a:t>
            </a:r>
          </a:p>
          <a:p>
            <a:pPr eaLnBrk="1" hangingPunct="1">
              <a:buFont typeface="Arial" panose="020B0604020202020204" pitchFamily="34" charset="0"/>
              <a:buChar char="•"/>
            </a:pPr>
            <a:r>
              <a:rPr lang="en-GB" altLang="en-US" sz="2400" dirty="0"/>
              <a:t>Tutor contact details</a:t>
            </a:r>
          </a:p>
          <a:p>
            <a:pPr eaLnBrk="1" hangingPunct="1">
              <a:buFont typeface="Arial" panose="020B0604020202020204" pitchFamily="34" charset="0"/>
              <a:buChar char="•"/>
            </a:pPr>
            <a:r>
              <a:rPr lang="en-GB" altLang="en-US" sz="2400" dirty="0"/>
              <a:t>Key Dates</a:t>
            </a:r>
          </a:p>
          <a:p>
            <a:endParaRPr lang="en-GB" dirty="0"/>
          </a:p>
        </p:txBody>
      </p:sp>
    </p:spTree>
    <p:extLst>
      <p:ext uri="{BB962C8B-B14F-4D97-AF65-F5344CB8AC3E}">
        <p14:creationId xmlns:p14="http://schemas.microsoft.com/office/powerpoint/2010/main" val="77535990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E24551-D5BF-CEB7-C999-0CA839A0A9A3}"/>
              </a:ext>
            </a:extLst>
          </p:cNvPr>
          <p:cNvSpPr>
            <a:spLocks noGrp="1"/>
          </p:cNvSpPr>
          <p:nvPr>
            <p:ph type="title"/>
          </p:nvPr>
        </p:nvSpPr>
        <p:spPr/>
        <p:txBody>
          <a:bodyPr/>
          <a:lstStyle/>
          <a:p>
            <a:r>
              <a:rPr lang="en-GB" dirty="0"/>
              <a:t>Course Design</a:t>
            </a:r>
          </a:p>
        </p:txBody>
      </p:sp>
      <p:sp>
        <p:nvSpPr>
          <p:cNvPr id="3" name="Content Placeholder 2">
            <a:extLst>
              <a:ext uri="{FF2B5EF4-FFF2-40B4-BE49-F238E27FC236}">
                <a16:creationId xmlns:a16="http://schemas.microsoft.com/office/drawing/2014/main" id="{F6E1FF1E-1F92-750E-EC2E-CF9C88627F1A}"/>
              </a:ext>
            </a:extLst>
          </p:cNvPr>
          <p:cNvSpPr>
            <a:spLocks noGrp="1"/>
          </p:cNvSpPr>
          <p:nvPr>
            <p:ph idx="1"/>
          </p:nvPr>
        </p:nvSpPr>
        <p:spPr>
          <a:xfrm>
            <a:off x="1097280" y="1932317"/>
            <a:ext cx="10058400" cy="4422475"/>
          </a:xfrm>
        </p:spPr>
        <p:txBody>
          <a:bodyPr>
            <a:normAutofit lnSpcReduction="10000"/>
          </a:bodyPr>
          <a:lstStyle/>
          <a:p>
            <a:pPr>
              <a:buFont typeface="Arial" panose="020B0604020202020204" pitchFamily="34" charset="0"/>
              <a:buChar char="•"/>
            </a:pPr>
            <a:r>
              <a:rPr lang="en-GB" sz="2800" b="1" dirty="0"/>
              <a:t>WHAT</a:t>
            </a:r>
          </a:p>
          <a:p>
            <a:pPr lvl="1">
              <a:buFont typeface="Arial" panose="020B0604020202020204" pitchFamily="34" charset="0"/>
              <a:buChar char="•"/>
            </a:pPr>
            <a:r>
              <a:rPr lang="en-GB" sz="2400" dirty="0"/>
              <a:t>The course is all about</a:t>
            </a:r>
          </a:p>
          <a:p>
            <a:pPr lvl="1">
              <a:buFont typeface="Arial" panose="020B0604020202020204" pitchFamily="34" charset="0"/>
              <a:buChar char="•"/>
            </a:pPr>
            <a:r>
              <a:rPr lang="en-GB" sz="2400" dirty="0"/>
              <a:t>Are the aims and objectives?</a:t>
            </a:r>
          </a:p>
          <a:p>
            <a:pPr lvl="1">
              <a:buFont typeface="Arial" panose="020B0604020202020204" pitchFamily="34" charset="0"/>
              <a:buChar char="•"/>
            </a:pPr>
            <a:r>
              <a:rPr lang="en-GB" sz="2400" dirty="0"/>
              <a:t>Will be needed in terms of resources?</a:t>
            </a:r>
          </a:p>
          <a:p>
            <a:pPr>
              <a:buFont typeface="Arial" panose="020B0604020202020204" pitchFamily="34" charset="0"/>
              <a:buChar char="•"/>
            </a:pPr>
            <a:r>
              <a:rPr lang="en-GB" sz="2800" b="1" dirty="0"/>
              <a:t>WHO</a:t>
            </a:r>
            <a:r>
              <a:rPr lang="en-GB" sz="2800" dirty="0"/>
              <a:t> is the course being designed for? And </a:t>
            </a:r>
            <a:r>
              <a:rPr lang="en-GB" sz="2800" b="1" dirty="0"/>
              <a:t>WHY</a:t>
            </a:r>
            <a:r>
              <a:rPr lang="en-GB" sz="2800" dirty="0"/>
              <a:t> it should exist?</a:t>
            </a:r>
            <a:endParaRPr lang="en-GB" sz="2800" b="1" dirty="0"/>
          </a:p>
          <a:p>
            <a:pPr>
              <a:buFont typeface="Arial" panose="020B0604020202020204" pitchFamily="34" charset="0"/>
              <a:buChar char="•"/>
            </a:pPr>
            <a:r>
              <a:rPr lang="en-GB" sz="2800" b="1" dirty="0"/>
              <a:t>WHEN</a:t>
            </a:r>
            <a:r>
              <a:rPr lang="en-GB" sz="2800" dirty="0"/>
              <a:t> will the course be delivered?</a:t>
            </a:r>
          </a:p>
          <a:p>
            <a:pPr>
              <a:buFont typeface="Arial" panose="020B0604020202020204" pitchFamily="34" charset="0"/>
              <a:buChar char="•"/>
            </a:pPr>
            <a:r>
              <a:rPr lang="en-GB" sz="2800" b="1" dirty="0"/>
              <a:t>WHERE</a:t>
            </a:r>
            <a:r>
              <a:rPr lang="en-GB" sz="2800" dirty="0"/>
              <a:t> will the course be delivered?</a:t>
            </a:r>
          </a:p>
          <a:p>
            <a:pPr>
              <a:buFont typeface="Arial" panose="020B0604020202020204" pitchFamily="34" charset="0"/>
              <a:buChar char="•"/>
            </a:pPr>
            <a:r>
              <a:rPr lang="en-GB" sz="2800" b="1" dirty="0"/>
              <a:t>HOW</a:t>
            </a:r>
            <a:r>
              <a:rPr lang="en-GB" sz="2800" dirty="0"/>
              <a:t> will the course be delivered, assessed and evaluated?</a:t>
            </a:r>
          </a:p>
          <a:p>
            <a:endParaRPr lang="en-GB" dirty="0"/>
          </a:p>
        </p:txBody>
      </p:sp>
    </p:spTree>
    <p:extLst>
      <p:ext uri="{BB962C8B-B14F-4D97-AF65-F5344CB8AC3E}">
        <p14:creationId xmlns:p14="http://schemas.microsoft.com/office/powerpoint/2010/main" val="140823877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6D43C7-ECF6-DDA6-7F6C-836F44A91751}"/>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F735BE47-3124-0ECB-A2DB-072DFABD7BF0}"/>
              </a:ext>
            </a:extLst>
          </p:cNvPr>
          <p:cNvSpPr>
            <a:spLocks noGrp="1"/>
          </p:cNvSpPr>
          <p:nvPr>
            <p:ph sz="half" idx="1"/>
          </p:nvPr>
        </p:nvSpPr>
        <p:spPr>
          <a:xfrm>
            <a:off x="1097280" y="2120900"/>
            <a:ext cx="4639736" cy="4233892"/>
          </a:xfrm>
        </p:spPr>
        <p:txBody>
          <a:bodyPr>
            <a:normAutofit fontScale="77500" lnSpcReduction="20000"/>
          </a:bodyPr>
          <a:lstStyle/>
          <a:p>
            <a:pPr>
              <a:buFont typeface="Arial" panose="020B0604020202020204" pitchFamily="34" charset="0"/>
              <a:buChar char="•"/>
            </a:pPr>
            <a:r>
              <a:rPr lang="en-GB" altLang="en-US" sz="2300" dirty="0"/>
              <a:t>Work in groups of 3 to come up with an ideas for a course that are going to design</a:t>
            </a:r>
          </a:p>
          <a:p>
            <a:pPr>
              <a:buFont typeface="Arial" panose="020B0604020202020204" pitchFamily="34" charset="0"/>
              <a:buChar char="•"/>
            </a:pPr>
            <a:r>
              <a:rPr lang="en-GB" altLang="en-US" sz="2300" dirty="0"/>
              <a:t>Discuss the evidence you might use to support the need for your course</a:t>
            </a:r>
          </a:p>
          <a:p>
            <a:pPr>
              <a:buFont typeface="Arial" panose="020B0604020202020204" pitchFamily="34" charset="0"/>
              <a:buChar char="•"/>
            </a:pPr>
            <a:r>
              <a:rPr lang="en-GB" altLang="en-US" sz="2300" dirty="0"/>
              <a:t>Put together a sketch of what your course will cover for at least 10 weeks.</a:t>
            </a:r>
          </a:p>
          <a:p>
            <a:pPr>
              <a:buFont typeface="Arial" panose="020B0604020202020204" pitchFamily="34" charset="0"/>
              <a:buChar char="•"/>
            </a:pPr>
            <a:r>
              <a:rPr lang="en-GB" sz="2300" dirty="0"/>
              <a:t>Each lesson/session should be a minimum of 1 hour</a:t>
            </a:r>
          </a:p>
          <a:p>
            <a:pPr>
              <a:buFont typeface="Arial" panose="020B0604020202020204" pitchFamily="34" charset="0"/>
              <a:buChar char="•"/>
            </a:pPr>
            <a:r>
              <a:rPr lang="en-GB" sz="2300" dirty="0"/>
              <a:t>Groups will feedback at the end</a:t>
            </a:r>
          </a:p>
          <a:p>
            <a:endParaRPr lang="en-GB" dirty="0"/>
          </a:p>
          <a:p>
            <a:endParaRPr lang="en-GB" dirty="0"/>
          </a:p>
        </p:txBody>
      </p:sp>
      <p:sp>
        <p:nvSpPr>
          <p:cNvPr id="4" name="Content Placeholder 3">
            <a:extLst>
              <a:ext uri="{FF2B5EF4-FFF2-40B4-BE49-F238E27FC236}">
                <a16:creationId xmlns:a16="http://schemas.microsoft.com/office/drawing/2014/main" id="{C0558F85-27AD-B2BD-C76A-389CECDA52A5}"/>
              </a:ext>
            </a:extLst>
          </p:cNvPr>
          <p:cNvSpPr>
            <a:spLocks noGrp="1"/>
          </p:cNvSpPr>
          <p:nvPr>
            <p:ph sz="half" idx="2"/>
          </p:nvPr>
        </p:nvSpPr>
        <p:spPr>
          <a:xfrm>
            <a:off x="6515944" y="1949571"/>
            <a:ext cx="4639736" cy="4445478"/>
          </a:xfrm>
        </p:spPr>
        <p:txBody>
          <a:bodyPr>
            <a:normAutofit fontScale="77500" lnSpcReduction="20000"/>
          </a:bodyPr>
          <a:lstStyle/>
          <a:p>
            <a:pPr>
              <a:buFont typeface="Arial" panose="020B0604020202020204" pitchFamily="34" charset="0"/>
              <a:buChar char="•"/>
            </a:pPr>
            <a:r>
              <a:rPr lang="en-GB" sz="2300" dirty="0"/>
              <a:t>Your plan should include:</a:t>
            </a:r>
          </a:p>
          <a:p>
            <a:pPr lvl="1" fontAlgn="base" hangingPunct="0">
              <a:buClr>
                <a:schemeClr val="accent1"/>
              </a:buClr>
              <a:buFont typeface="Arial" panose="020B0604020202020204" pitchFamily="34" charset="0"/>
              <a:buChar char="•"/>
            </a:pPr>
            <a:r>
              <a:rPr lang="en-GB" sz="2100" dirty="0"/>
              <a:t>a brief description of the course itself, </a:t>
            </a:r>
          </a:p>
          <a:p>
            <a:pPr lvl="1" fontAlgn="base" hangingPunct="0">
              <a:buClr>
                <a:schemeClr val="accent1"/>
              </a:buClr>
              <a:buFont typeface="Arial" panose="020B0604020202020204" pitchFamily="34" charset="0"/>
              <a:buChar char="•"/>
            </a:pPr>
            <a:r>
              <a:rPr lang="en-GB" sz="2100" dirty="0"/>
              <a:t>including the level; </a:t>
            </a:r>
          </a:p>
          <a:p>
            <a:pPr lvl="1" fontAlgn="base" hangingPunct="0">
              <a:buClr>
                <a:schemeClr val="accent1"/>
              </a:buClr>
              <a:buFont typeface="Arial" panose="020B0604020202020204" pitchFamily="34" charset="0"/>
              <a:buChar char="•"/>
            </a:pPr>
            <a:r>
              <a:rPr lang="en-GB" sz="2100" dirty="0"/>
              <a:t>where will it be delivered and when </a:t>
            </a:r>
          </a:p>
          <a:p>
            <a:pPr lvl="1" fontAlgn="base" hangingPunct="0">
              <a:buClr>
                <a:schemeClr val="accent1"/>
              </a:buClr>
              <a:buFont typeface="Arial" panose="020B0604020202020204" pitchFamily="34" charset="0"/>
              <a:buChar char="•"/>
            </a:pPr>
            <a:r>
              <a:rPr lang="en-GB" sz="2100" dirty="0"/>
              <a:t>the target audience - who they are and why the course is relevant to them </a:t>
            </a:r>
          </a:p>
          <a:p>
            <a:pPr lvl="1" fontAlgn="base" hangingPunct="0">
              <a:buClr>
                <a:schemeClr val="accent1"/>
              </a:buClr>
              <a:buFont typeface="Arial" panose="020B0604020202020204" pitchFamily="34" charset="0"/>
              <a:buChar char="•"/>
            </a:pPr>
            <a:r>
              <a:rPr lang="en-GB" sz="2100" dirty="0"/>
              <a:t>the learning objectives / outcomes </a:t>
            </a:r>
          </a:p>
          <a:p>
            <a:pPr lvl="1" fontAlgn="base" hangingPunct="0">
              <a:buClr>
                <a:schemeClr val="accent1"/>
              </a:buClr>
              <a:buFont typeface="Arial" panose="020B0604020202020204" pitchFamily="34" charset="0"/>
              <a:buChar char="•"/>
            </a:pPr>
            <a:r>
              <a:rPr lang="en-GB" sz="2100" dirty="0"/>
              <a:t>cross-cutting themes included, including justification for their inclusion </a:t>
            </a:r>
          </a:p>
          <a:p>
            <a:pPr lvl="1" fontAlgn="base" hangingPunct="0">
              <a:buClr>
                <a:schemeClr val="accent1"/>
              </a:buClr>
              <a:buFont typeface="Arial" panose="020B0604020202020204" pitchFamily="34" charset="0"/>
              <a:buChar char="•"/>
            </a:pPr>
            <a:r>
              <a:rPr lang="en-GB" sz="2100" dirty="0"/>
              <a:t>teaching and learning strategies that will be used and why they were chosen, </a:t>
            </a:r>
          </a:p>
          <a:p>
            <a:pPr lvl="1" fontAlgn="base" hangingPunct="0">
              <a:buClr>
                <a:schemeClr val="accent1"/>
              </a:buClr>
              <a:buFont typeface="Arial" panose="020B0604020202020204" pitchFamily="34" charset="0"/>
              <a:buChar char="•"/>
            </a:pPr>
            <a:r>
              <a:rPr lang="en-GB" sz="2100" dirty="0"/>
              <a:t>how the strategies link to learning theories</a:t>
            </a:r>
          </a:p>
          <a:p>
            <a:pPr lvl="1" fontAlgn="base" hangingPunct="0">
              <a:buClr>
                <a:schemeClr val="accent1"/>
              </a:buClr>
              <a:buFont typeface="Arial" panose="020B0604020202020204" pitchFamily="34" charset="0"/>
              <a:buChar char="•"/>
            </a:pPr>
            <a:r>
              <a:rPr lang="en-GB" sz="2100" dirty="0"/>
              <a:t>assessment strategies/methods to be used, both formative and summative, and why they were chosen</a:t>
            </a:r>
          </a:p>
          <a:p>
            <a:pPr lvl="1" fontAlgn="base" hangingPunct="0">
              <a:buClr>
                <a:schemeClr val="accent1"/>
              </a:buClr>
              <a:buFont typeface="Arial" panose="020B0604020202020204" pitchFamily="34" charset="0"/>
              <a:buChar char="•"/>
            </a:pPr>
            <a:r>
              <a:rPr lang="en-GB" sz="2100" dirty="0"/>
              <a:t>evaluation techniques to be used to evaluate the learning and your teaching, and why they were chosen</a:t>
            </a:r>
          </a:p>
          <a:p>
            <a:endParaRPr lang="en-GB" dirty="0"/>
          </a:p>
        </p:txBody>
      </p:sp>
    </p:spTree>
    <p:extLst>
      <p:ext uri="{BB962C8B-B14F-4D97-AF65-F5344CB8AC3E}">
        <p14:creationId xmlns:p14="http://schemas.microsoft.com/office/powerpoint/2010/main" val="27015872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0" end="0"/>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4">
                                            <p:txEl>
                                              <p:pRg st="1" end="1"/>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4">
                                            <p:txEl>
                                              <p:pRg st="3" end="3"/>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4">
                                            <p:txEl>
                                              <p:pRg st="5" end="5"/>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4">
                                            <p:txEl>
                                              <p:pRg st="7" end="7"/>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4">
                                            <p:txEl>
                                              <p:pRg st="8" end="8"/>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4">
                                            <p:txEl>
                                              <p:pRg st="9" end="9"/>
                                            </p:txEl>
                                          </p:spTgt>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4">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985B2F6C-49ED-A794-DDF3-4435E745FED6}"/>
              </a:ext>
            </a:extLst>
          </p:cNvPr>
          <p:cNvGraphicFramePr>
            <a:graphicFrameLocks noGrp="1"/>
          </p:cNvGraphicFramePr>
          <p:nvPr>
            <p:extLst>
              <p:ext uri="{D42A27DB-BD31-4B8C-83A1-F6EECF244321}">
                <p14:modId xmlns:p14="http://schemas.microsoft.com/office/powerpoint/2010/main" val="2189338542"/>
              </p:ext>
            </p:extLst>
          </p:nvPr>
        </p:nvGraphicFramePr>
        <p:xfrm>
          <a:off x="297498" y="533399"/>
          <a:ext cx="11368247" cy="2330578"/>
        </p:xfrm>
        <a:graphic>
          <a:graphicData uri="http://schemas.openxmlformats.org/drawingml/2006/table">
            <a:tbl>
              <a:tblPr firstRow="1" firstCol="1" bandRow="1">
                <a:tableStyleId>{5C22544A-7EE6-4342-B048-85BDC9FD1C3A}</a:tableStyleId>
              </a:tblPr>
              <a:tblGrid>
                <a:gridCol w="3789144">
                  <a:extLst>
                    <a:ext uri="{9D8B030D-6E8A-4147-A177-3AD203B41FA5}">
                      <a16:colId xmlns:a16="http://schemas.microsoft.com/office/drawing/2014/main" val="559616913"/>
                    </a:ext>
                  </a:extLst>
                </a:gridCol>
                <a:gridCol w="3789144">
                  <a:extLst>
                    <a:ext uri="{9D8B030D-6E8A-4147-A177-3AD203B41FA5}">
                      <a16:colId xmlns:a16="http://schemas.microsoft.com/office/drawing/2014/main" val="884399707"/>
                    </a:ext>
                  </a:extLst>
                </a:gridCol>
                <a:gridCol w="3789959">
                  <a:extLst>
                    <a:ext uri="{9D8B030D-6E8A-4147-A177-3AD203B41FA5}">
                      <a16:colId xmlns:a16="http://schemas.microsoft.com/office/drawing/2014/main" val="2860628293"/>
                    </a:ext>
                  </a:extLst>
                </a:gridCol>
              </a:tblGrid>
              <a:tr h="915591">
                <a:tc>
                  <a:txBody>
                    <a:bodyPr/>
                    <a:lstStyle/>
                    <a:p>
                      <a:pPr>
                        <a:lnSpc>
                          <a:spcPct val="107000"/>
                        </a:lnSpc>
                        <a:spcAft>
                          <a:spcPts val="800"/>
                        </a:spcAft>
                      </a:pPr>
                      <a:r>
                        <a:rPr lang="en-GB" sz="2000" dirty="0">
                          <a:solidFill>
                            <a:schemeClr val="tx1"/>
                          </a:solidFill>
                          <a:effectLst/>
                        </a:rPr>
                        <a:t>Programme Title:</a:t>
                      </a:r>
                    </a:p>
                    <a:p>
                      <a:pPr>
                        <a:lnSpc>
                          <a:spcPct val="107000"/>
                        </a:lnSpc>
                        <a:spcAft>
                          <a:spcPts val="800"/>
                        </a:spcAft>
                      </a:pPr>
                      <a:r>
                        <a:rPr lang="en-GB" sz="2000" dirty="0">
                          <a:solidFill>
                            <a:schemeClr val="tx1"/>
                          </a:solidFill>
                          <a:effectLst/>
                        </a:rPr>
                        <a:t> </a:t>
                      </a:r>
                    </a:p>
                    <a:p>
                      <a:pPr>
                        <a:lnSpc>
                          <a:spcPct val="107000"/>
                        </a:lnSpc>
                        <a:spcAft>
                          <a:spcPts val="800"/>
                        </a:spcAft>
                      </a:pPr>
                      <a:r>
                        <a:rPr lang="en-GB" sz="2000" dirty="0">
                          <a:solidFill>
                            <a:schemeClr val="tx1"/>
                          </a:solidFill>
                          <a:effectLst/>
                        </a:rPr>
                        <a:t> </a:t>
                      </a:r>
                      <a:endParaRPr lang="en-GB" sz="2000" dirty="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nSpc>
                          <a:spcPct val="107000"/>
                        </a:lnSpc>
                        <a:spcAft>
                          <a:spcPts val="800"/>
                        </a:spcAft>
                      </a:pPr>
                      <a:r>
                        <a:rPr lang="en-GB" sz="2000" dirty="0">
                          <a:solidFill>
                            <a:schemeClr val="tx1"/>
                          </a:solidFill>
                          <a:effectLst/>
                        </a:rPr>
                        <a:t>Venue:</a:t>
                      </a:r>
                      <a:endParaRPr lang="en-GB" sz="2000" dirty="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nSpc>
                          <a:spcPct val="107000"/>
                        </a:lnSpc>
                        <a:spcAft>
                          <a:spcPts val="800"/>
                        </a:spcAft>
                      </a:pPr>
                      <a:r>
                        <a:rPr lang="en-GB" sz="2000">
                          <a:solidFill>
                            <a:schemeClr val="tx1"/>
                          </a:solidFill>
                          <a:effectLst/>
                        </a:rPr>
                        <a:t>Lecturer:</a:t>
                      </a:r>
                      <a:endParaRPr lang="en-GB" sz="200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39215060"/>
                  </a:ext>
                </a:extLst>
              </a:tr>
              <a:tr h="915591">
                <a:tc>
                  <a:txBody>
                    <a:bodyPr/>
                    <a:lstStyle/>
                    <a:p>
                      <a:pPr>
                        <a:lnSpc>
                          <a:spcPct val="107000"/>
                        </a:lnSpc>
                        <a:spcAft>
                          <a:spcPts val="800"/>
                        </a:spcAft>
                      </a:pPr>
                      <a:r>
                        <a:rPr lang="en-GB" sz="2000" dirty="0">
                          <a:solidFill>
                            <a:schemeClr val="tx1"/>
                          </a:solidFill>
                          <a:effectLst/>
                        </a:rPr>
                        <a:t>Hours per week:</a:t>
                      </a:r>
                    </a:p>
                    <a:p>
                      <a:pPr>
                        <a:lnSpc>
                          <a:spcPct val="107000"/>
                        </a:lnSpc>
                        <a:spcAft>
                          <a:spcPts val="800"/>
                        </a:spcAft>
                      </a:pPr>
                      <a:r>
                        <a:rPr lang="en-GB" sz="2000" dirty="0">
                          <a:solidFill>
                            <a:schemeClr val="tx1"/>
                          </a:solidFill>
                          <a:effectLst/>
                        </a:rPr>
                        <a:t> </a:t>
                      </a:r>
                    </a:p>
                    <a:p>
                      <a:pPr>
                        <a:lnSpc>
                          <a:spcPct val="107000"/>
                        </a:lnSpc>
                        <a:spcAft>
                          <a:spcPts val="800"/>
                        </a:spcAft>
                      </a:pPr>
                      <a:r>
                        <a:rPr lang="en-GB" sz="2000" dirty="0">
                          <a:solidFill>
                            <a:schemeClr val="tx1"/>
                          </a:solidFill>
                          <a:effectLst/>
                        </a:rPr>
                        <a:t> </a:t>
                      </a:r>
                      <a:endParaRPr lang="en-GB" sz="2000" dirty="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nSpc>
                          <a:spcPct val="107000"/>
                        </a:lnSpc>
                        <a:spcAft>
                          <a:spcPts val="800"/>
                        </a:spcAft>
                      </a:pPr>
                      <a:r>
                        <a:rPr lang="en-GB" sz="2000" dirty="0">
                          <a:solidFill>
                            <a:schemeClr val="tx1"/>
                          </a:solidFill>
                          <a:effectLst/>
                        </a:rPr>
                        <a:t>Day/Time:</a:t>
                      </a:r>
                      <a:endParaRPr lang="en-GB" sz="2000" dirty="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nSpc>
                          <a:spcPct val="107000"/>
                        </a:lnSpc>
                        <a:spcAft>
                          <a:spcPts val="800"/>
                        </a:spcAft>
                      </a:pPr>
                      <a:r>
                        <a:rPr lang="en-GB" sz="2000" dirty="0">
                          <a:solidFill>
                            <a:schemeClr val="tx1"/>
                          </a:solidFill>
                          <a:effectLst/>
                        </a:rPr>
                        <a:t>Number of weeks</a:t>
                      </a:r>
                      <a:endParaRPr lang="en-GB" sz="2000" dirty="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586694138"/>
                  </a:ext>
                </a:extLst>
              </a:tr>
            </a:tbl>
          </a:graphicData>
        </a:graphic>
      </p:graphicFrame>
      <p:graphicFrame>
        <p:nvGraphicFramePr>
          <p:cNvPr id="5" name="Table 4">
            <a:extLst>
              <a:ext uri="{FF2B5EF4-FFF2-40B4-BE49-F238E27FC236}">
                <a16:creationId xmlns:a16="http://schemas.microsoft.com/office/drawing/2014/main" id="{D235FE92-B59D-C16E-8B55-29F6FD07A226}"/>
              </a:ext>
            </a:extLst>
          </p:cNvPr>
          <p:cNvGraphicFramePr>
            <a:graphicFrameLocks noGrp="1"/>
          </p:cNvGraphicFramePr>
          <p:nvPr>
            <p:extLst>
              <p:ext uri="{D42A27DB-BD31-4B8C-83A1-F6EECF244321}">
                <p14:modId xmlns:p14="http://schemas.microsoft.com/office/powerpoint/2010/main" val="1190845197"/>
              </p:ext>
            </p:extLst>
          </p:nvPr>
        </p:nvGraphicFramePr>
        <p:xfrm>
          <a:off x="297499" y="2944245"/>
          <a:ext cx="11368246" cy="3325305"/>
        </p:xfrm>
        <a:graphic>
          <a:graphicData uri="http://schemas.openxmlformats.org/drawingml/2006/table">
            <a:tbl>
              <a:tblPr>
                <a:tableStyleId>{5C22544A-7EE6-4342-B048-85BDC9FD1C3A}</a:tableStyleId>
              </a:tblPr>
              <a:tblGrid>
                <a:gridCol w="11368246">
                  <a:extLst>
                    <a:ext uri="{9D8B030D-6E8A-4147-A177-3AD203B41FA5}">
                      <a16:colId xmlns:a16="http://schemas.microsoft.com/office/drawing/2014/main" val="2689436524"/>
                    </a:ext>
                  </a:extLst>
                </a:gridCol>
              </a:tblGrid>
              <a:tr h="2971165">
                <a:tc>
                  <a:txBody>
                    <a:bodyPr/>
                    <a:lstStyle/>
                    <a:p>
                      <a:pPr>
                        <a:lnSpc>
                          <a:spcPct val="107000"/>
                        </a:lnSpc>
                        <a:spcAft>
                          <a:spcPts val="800"/>
                        </a:spcAft>
                      </a:pPr>
                      <a:r>
                        <a:rPr lang="en-GB" sz="2000" dirty="0">
                          <a:effectLst/>
                        </a:rPr>
                        <a:t>Module Aims:</a:t>
                      </a:r>
                    </a:p>
                    <a:p>
                      <a:pPr marL="342900" lvl="0" indent="-342900">
                        <a:lnSpc>
                          <a:spcPct val="107000"/>
                        </a:lnSpc>
                        <a:buFont typeface="Symbol" panose="05050102010706020507" pitchFamily="18" charset="2"/>
                        <a:buChar char=""/>
                      </a:pPr>
                      <a:r>
                        <a:rPr lang="en-GB" sz="2000" dirty="0">
                          <a:effectLst/>
                        </a:rPr>
                        <a:t> </a:t>
                      </a:r>
                    </a:p>
                    <a:p>
                      <a:pPr marL="342900" lvl="0" indent="-342900">
                        <a:lnSpc>
                          <a:spcPct val="107000"/>
                        </a:lnSpc>
                        <a:buFont typeface="Symbol" panose="05050102010706020507" pitchFamily="18" charset="2"/>
                        <a:buChar char=""/>
                      </a:pPr>
                      <a:r>
                        <a:rPr lang="en-GB" sz="2000" dirty="0">
                          <a:effectLst/>
                        </a:rPr>
                        <a:t> </a:t>
                      </a:r>
                    </a:p>
                    <a:p>
                      <a:pPr marL="342900" lvl="0" indent="-342900">
                        <a:lnSpc>
                          <a:spcPct val="107000"/>
                        </a:lnSpc>
                        <a:spcAft>
                          <a:spcPts val="800"/>
                        </a:spcAft>
                        <a:buFont typeface="Symbol" panose="05050102010706020507" pitchFamily="18" charset="2"/>
                        <a:buChar char=""/>
                      </a:pPr>
                      <a:r>
                        <a:rPr lang="en-GB" sz="2000" dirty="0">
                          <a:effectLst/>
                        </a:rPr>
                        <a:t> </a:t>
                      </a:r>
                    </a:p>
                    <a:p>
                      <a:pPr>
                        <a:lnSpc>
                          <a:spcPct val="107000"/>
                        </a:lnSpc>
                        <a:spcAft>
                          <a:spcPts val="800"/>
                        </a:spcAft>
                      </a:pPr>
                      <a:r>
                        <a:rPr lang="en-GB" sz="2000" dirty="0">
                          <a:effectLst/>
                        </a:rPr>
                        <a:t> </a:t>
                      </a:r>
                    </a:p>
                    <a:p>
                      <a:pPr>
                        <a:lnSpc>
                          <a:spcPct val="107000"/>
                        </a:lnSpc>
                        <a:spcAft>
                          <a:spcPts val="800"/>
                        </a:spcAft>
                      </a:pPr>
                      <a:r>
                        <a:rPr lang="en-GB" sz="2000" dirty="0">
                          <a:effectLst/>
                        </a:rPr>
                        <a:t>Module Outcomes:</a:t>
                      </a:r>
                    </a:p>
                    <a:p>
                      <a:pPr marL="342900" lvl="0" indent="-342900">
                        <a:lnSpc>
                          <a:spcPct val="107000"/>
                        </a:lnSpc>
                        <a:buFont typeface="Symbol" panose="05050102010706020507" pitchFamily="18" charset="2"/>
                        <a:buChar char=""/>
                      </a:pPr>
                      <a:r>
                        <a:rPr lang="en-GB" sz="2000" dirty="0">
                          <a:effectLst/>
                        </a:rPr>
                        <a:t> </a:t>
                      </a:r>
                    </a:p>
                    <a:p>
                      <a:pPr marL="342900" lvl="0" indent="-342900">
                        <a:lnSpc>
                          <a:spcPct val="107000"/>
                        </a:lnSpc>
                        <a:buFont typeface="Symbol" panose="05050102010706020507" pitchFamily="18" charset="2"/>
                        <a:buChar char=""/>
                      </a:pPr>
                      <a:r>
                        <a:rPr lang="en-GB" sz="2000" dirty="0">
                          <a:effectLst/>
                        </a:rPr>
                        <a:t> </a:t>
                      </a:r>
                    </a:p>
                    <a:p>
                      <a:pPr marL="342900" lvl="0" indent="-342900">
                        <a:lnSpc>
                          <a:spcPct val="107000"/>
                        </a:lnSpc>
                        <a:buFont typeface="Symbol" panose="05050102010706020507" pitchFamily="18" charset="2"/>
                        <a:buChar char=""/>
                      </a:pPr>
                      <a:r>
                        <a:rPr lang="en-GB" sz="2000" dirty="0">
                          <a:effectLst/>
                        </a:rPr>
                        <a:t>  </a:t>
                      </a:r>
                      <a:endParaRPr lang="en-GB" sz="2000" dirty="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noFill/>
                  </a:tcPr>
                </a:tc>
                <a:extLst>
                  <a:ext uri="{0D108BD9-81ED-4DB2-BD59-A6C34878D82A}">
                    <a16:rowId xmlns:a16="http://schemas.microsoft.com/office/drawing/2014/main" val="524929728"/>
                  </a:ext>
                </a:extLst>
              </a:tr>
            </a:tbl>
          </a:graphicData>
        </a:graphic>
      </p:graphicFrame>
    </p:spTree>
    <p:extLst>
      <p:ext uri="{BB962C8B-B14F-4D97-AF65-F5344CB8AC3E}">
        <p14:creationId xmlns:p14="http://schemas.microsoft.com/office/powerpoint/2010/main" val="82396070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aphicFrame>
        <p:nvGraphicFramePr>
          <p:cNvPr id="3" name="Table 2">
            <a:extLst>
              <a:ext uri="{FF2B5EF4-FFF2-40B4-BE49-F238E27FC236}">
                <a16:creationId xmlns:a16="http://schemas.microsoft.com/office/drawing/2014/main" id="{D026A0B6-7CC9-FF15-93D2-9BF94E417D27}"/>
              </a:ext>
            </a:extLst>
          </p:cNvPr>
          <p:cNvGraphicFramePr>
            <a:graphicFrameLocks noGrp="1"/>
          </p:cNvGraphicFramePr>
          <p:nvPr>
            <p:extLst>
              <p:ext uri="{D42A27DB-BD31-4B8C-83A1-F6EECF244321}">
                <p14:modId xmlns:p14="http://schemas.microsoft.com/office/powerpoint/2010/main" val="358670145"/>
              </p:ext>
            </p:extLst>
          </p:nvPr>
        </p:nvGraphicFramePr>
        <p:xfrm>
          <a:off x="259196" y="351466"/>
          <a:ext cx="11399404" cy="3505391"/>
        </p:xfrm>
        <a:graphic>
          <a:graphicData uri="http://schemas.openxmlformats.org/drawingml/2006/table">
            <a:tbl>
              <a:tblPr firstRow="1" firstCol="1" bandRow="1">
                <a:tableStyleId>{5C22544A-7EE6-4342-B048-85BDC9FD1C3A}</a:tableStyleId>
              </a:tblPr>
              <a:tblGrid>
                <a:gridCol w="1050735">
                  <a:extLst>
                    <a:ext uri="{9D8B030D-6E8A-4147-A177-3AD203B41FA5}">
                      <a16:colId xmlns:a16="http://schemas.microsoft.com/office/drawing/2014/main" val="3709584378"/>
                    </a:ext>
                  </a:extLst>
                </a:gridCol>
                <a:gridCol w="1715239">
                  <a:extLst>
                    <a:ext uri="{9D8B030D-6E8A-4147-A177-3AD203B41FA5}">
                      <a16:colId xmlns:a16="http://schemas.microsoft.com/office/drawing/2014/main" val="4102225162"/>
                    </a:ext>
                  </a:extLst>
                </a:gridCol>
                <a:gridCol w="1584480">
                  <a:extLst>
                    <a:ext uri="{9D8B030D-6E8A-4147-A177-3AD203B41FA5}">
                      <a16:colId xmlns:a16="http://schemas.microsoft.com/office/drawing/2014/main" val="3531535956"/>
                    </a:ext>
                  </a:extLst>
                </a:gridCol>
                <a:gridCol w="2721300">
                  <a:extLst>
                    <a:ext uri="{9D8B030D-6E8A-4147-A177-3AD203B41FA5}">
                      <a16:colId xmlns:a16="http://schemas.microsoft.com/office/drawing/2014/main" val="1426764209"/>
                    </a:ext>
                  </a:extLst>
                </a:gridCol>
                <a:gridCol w="2163825">
                  <a:extLst>
                    <a:ext uri="{9D8B030D-6E8A-4147-A177-3AD203B41FA5}">
                      <a16:colId xmlns:a16="http://schemas.microsoft.com/office/drawing/2014/main" val="1348729867"/>
                    </a:ext>
                  </a:extLst>
                </a:gridCol>
                <a:gridCol w="2163825">
                  <a:extLst>
                    <a:ext uri="{9D8B030D-6E8A-4147-A177-3AD203B41FA5}">
                      <a16:colId xmlns:a16="http://schemas.microsoft.com/office/drawing/2014/main" val="3337971354"/>
                    </a:ext>
                  </a:extLst>
                </a:gridCol>
              </a:tblGrid>
              <a:tr h="187522">
                <a:tc>
                  <a:txBody>
                    <a:bodyPr/>
                    <a:lstStyle/>
                    <a:p>
                      <a:pPr>
                        <a:lnSpc>
                          <a:spcPct val="107000"/>
                        </a:lnSpc>
                        <a:spcAft>
                          <a:spcPts val="800"/>
                        </a:spcAft>
                      </a:pPr>
                      <a:r>
                        <a:rPr lang="en-GB" sz="2000" dirty="0">
                          <a:solidFill>
                            <a:schemeClr val="tx1"/>
                          </a:solidFill>
                          <a:effectLst/>
                        </a:rPr>
                        <a:t>Week Number</a:t>
                      </a:r>
                      <a:endParaRPr lang="en-GB" sz="2000" dirty="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34175" marR="3417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nSpc>
                          <a:spcPct val="107000"/>
                        </a:lnSpc>
                        <a:spcAft>
                          <a:spcPts val="800"/>
                        </a:spcAft>
                      </a:pPr>
                      <a:r>
                        <a:rPr lang="en-GB" sz="2000" dirty="0">
                          <a:solidFill>
                            <a:schemeClr val="tx1"/>
                          </a:solidFill>
                          <a:effectLst/>
                        </a:rPr>
                        <a:t>Topic</a:t>
                      </a:r>
                      <a:endParaRPr lang="en-GB" sz="2000" dirty="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34175" marR="3417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nSpc>
                          <a:spcPct val="107000"/>
                        </a:lnSpc>
                        <a:spcAft>
                          <a:spcPts val="800"/>
                        </a:spcAft>
                      </a:pPr>
                      <a:r>
                        <a:rPr lang="en-GB" sz="2000" dirty="0">
                          <a:solidFill>
                            <a:schemeClr val="tx1"/>
                          </a:solidFill>
                          <a:effectLst/>
                        </a:rPr>
                        <a:t>Aim and Objectives</a:t>
                      </a:r>
                      <a:endParaRPr lang="en-GB" sz="2000" dirty="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34175" marR="3417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nSpc>
                          <a:spcPct val="107000"/>
                        </a:lnSpc>
                        <a:spcAft>
                          <a:spcPts val="800"/>
                        </a:spcAft>
                      </a:pPr>
                      <a:r>
                        <a:rPr lang="en-GB" sz="2000" dirty="0">
                          <a:solidFill>
                            <a:schemeClr val="tx1"/>
                          </a:solidFill>
                          <a:effectLst/>
                        </a:rPr>
                        <a:t>Teaching and learning activities</a:t>
                      </a:r>
                      <a:endParaRPr lang="en-GB" sz="2000" dirty="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34175" marR="3417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nSpc>
                          <a:spcPct val="107000"/>
                        </a:lnSpc>
                        <a:spcAft>
                          <a:spcPts val="800"/>
                        </a:spcAft>
                      </a:pPr>
                      <a:r>
                        <a:rPr lang="en-GB" sz="2000">
                          <a:solidFill>
                            <a:schemeClr val="tx1"/>
                          </a:solidFill>
                          <a:effectLst/>
                        </a:rPr>
                        <a:t>Resources required</a:t>
                      </a:r>
                      <a:endParaRPr lang="en-GB" sz="200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34175" marR="3417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nSpc>
                          <a:spcPct val="107000"/>
                        </a:lnSpc>
                        <a:spcAft>
                          <a:spcPts val="800"/>
                        </a:spcAft>
                      </a:pPr>
                      <a:r>
                        <a:rPr lang="en-GB" sz="2000">
                          <a:solidFill>
                            <a:schemeClr val="tx1"/>
                          </a:solidFill>
                          <a:effectLst/>
                        </a:rPr>
                        <a:t>Assessment</a:t>
                      </a:r>
                      <a:endParaRPr lang="en-GB" sz="200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34175" marR="3417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557133318"/>
                  </a:ext>
                </a:extLst>
              </a:tr>
              <a:tr h="2739993">
                <a:tc>
                  <a:txBody>
                    <a:bodyPr/>
                    <a:lstStyle/>
                    <a:p>
                      <a:pPr>
                        <a:lnSpc>
                          <a:spcPct val="107000"/>
                        </a:lnSpc>
                        <a:spcAft>
                          <a:spcPts val="800"/>
                        </a:spcAft>
                      </a:pPr>
                      <a:r>
                        <a:rPr lang="en-GB" sz="2000" dirty="0">
                          <a:solidFill>
                            <a:schemeClr val="tx1"/>
                          </a:solidFill>
                          <a:effectLst/>
                        </a:rPr>
                        <a:t> </a:t>
                      </a:r>
                    </a:p>
                    <a:p>
                      <a:pPr>
                        <a:lnSpc>
                          <a:spcPct val="107000"/>
                        </a:lnSpc>
                        <a:spcAft>
                          <a:spcPts val="800"/>
                        </a:spcAft>
                      </a:pPr>
                      <a:r>
                        <a:rPr lang="en-GB" sz="2000" dirty="0">
                          <a:solidFill>
                            <a:schemeClr val="tx1"/>
                          </a:solidFill>
                          <a:effectLst/>
                        </a:rPr>
                        <a:t> </a:t>
                      </a:r>
                    </a:p>
                    <a:p>
                      <a:pPr>
                        <a:lnSpc>
                          <a:spcPct val="107000"/>
                        </a:lnSpc>
                        <a:spcAft>
                          <a:spcPts val="800"/>
                        </a:spcAft>
                      </a:pPr>
                      <a:r>
                        <a:rPr lang="en-GB" sz="2000" dirty="0">
                          <a:solidFill>
                            <a:schemeClr val="tx1"/>
                          </a:solidFill>
                          <a:effectLst/>
                        </a:rPr>
                        <a:t> </a:t>
                      </a:r>
                    </a:p>
                    <a:p>
                      <a:pPr>
                        <a:lnSpc>
                          <a:spcPct val="107000"/>
                        </a:lnSpc>
                        <a:spcAft>
                          <a:spcPts val="800"/>
                        </a:spcAft>
                      </a:pPr>
                      <a:r>
                        <a:rPr lang="en-GB" sz="2000" dirty="0">
                          <a:solidFill>
                            <a:schemeClr val="tx1"/>
                          </a:solidFill>
                          <a:effectLst/>
                        </a:rPr>
                        <a:t> </a:t>
                      </a:r>
                    </a:p>
                    <a:p>
                      <a:pPr>
                        <a:lnSpc>
                          <a:spcPct val="107000"/>
                        </a:lnSpc>
                        <a:spcAft>
                          <a:spcPts val="800"/>
                        </a:spcAft>
                      </a:pPr>
                      <a:r>
                        <a:rPr lang="en-GB" sz="2000" dirty="0">
                          <a:solidFill>
                            <a:schemeClr val="tx1"/>
                          </a:solidFill>
                          <a:effectLst/>
                        </a:rPr>
                        <a:t> </a:t>
                      </a:r>
                    </a:p>
                    <a:p>
                      <a:pPr>
                        <a:lnSpc>
                          <a:spcPct val="107000"/>
                        </a:lnSpc>
                        <a:spcAft>
                          <a:spcPts val="800"/>
                        </a:spcAft>
                      </a:pPr>
                      <a:r>
                        <a:rPr lang="en-GB" sz="2000" dirty="0">
                          <a:solidFill>
                            <a:schemeClr val="tx1"/>
                          </a:solidFill>
                          <a:effectLst/>
                        </a:rPr>
                        <a:t> </a:t>
                      </a:r>
                    </a:p>
                    <a:p>
                      <a:pPr>
                        <a:lnSpc>
                          <a:spcPct val="107000"/>
                        </a:lnSpc>
                        <a:spcAft>
                          <a:spcPts val="800"/>
                        </a:spcAft>
                      </a:pPr>
                      <a:endParaRPr lang="en-GB" sz="2000" dirty="0">
                        <a:solidFill>
                          <a:schemeClr val="tx1"/>
                        </a:solidFill>
                        <a:effectLst/>
                      </a:endParaRPr>
                    </a:p>
                  </a:txBody>
                  <a:tcPr marL="34175" marR="3417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nSpc>
                          <a:spcPct val="107000"/>
                        </a:lnSpc>
                        <a:spcAft>
                          <a:spcPts val="800"/>
                        </a:spcAft>
                      </a:pPr>
                      <a:endParaRPr lang="en-GB" sz="2000" dirty="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34175" marR="3417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nSpc>
                          <a:spcPct val="107000"/>
                        </a:lnSpc>
                        <a:spcAft>
                          <a:spcPts val="800"/>
                        </a:spcAft>
                      </a:pPr>
                      <a:endParaRPr lang="en-GB" sz="2000" dirty="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34175" marR="3417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nSpc>
                          <a:spcPct val="107000"/>
                        </a:lnSpc>
                        <a:spcAft>
                          <a:spcPts val="800"/>
                        </a:spcAft>
                      </a:pPr>
                      <a:r>
                        <a:rPr lang="en-GB" sz="2000" dirty="0">
                          <a:solidFill>
                            <a:schemeClr val="tx1"/>
                          </a:solidFill>
                          <a:effectLst/>
                        </a:rPr>
                        <a:t> </a:t>
                      </a:r>
                      <a:endParaRPr lang="en-GB" sz="2000" dirty="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34175" marR="3417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nSpc>
                          <a:spcPct val="107000"/>
                        </a:lnSpc>
                        <a:spcAft>
                          <a:spcPts val="800"/>
                        </a:spcAft>
                      </a:pPr>
                      <a:r>
                        <a:rPr lang="en-GB" sz="2000" dirty="0">
                          <a:solidFill>
                            <a:schemeClr val="tx1"/>
                          </a:solidFill>
                          <a:effectLst/>
                        </a:rPr>
                        <a:t> </a:t>
                      </a:r>
                      <a:endParaRPr lang="en-GB" sz="2000" dirty="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34175" marR="3417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nSpc>
                          <a:spcPct val="107000"/>
                        </a:lnSpc>
                        <a:spcAft>
                          <a:spcPts val="800"/>
                        </a:spcAft>
                      </a:pPr>
                      <a:r>
                        <a:rPr lang="en-GB" sz="2000" dirty="0">
                          <a:solidFill>
                            <a:schemeClr val="tx1"/>
                          </a:solidFill>
                          <a:effectLst/>
                        </a:rPr>
                        <a:t> </a:t>
                      </a:r>
                      <a:endParaRPr lang="en-GB" sz="2000" dirty="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txBody>
                  <a:tcPr marL="34175" marR="3417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798834564"/>
                  </a:ext>
                </a:extLst>
              </a:tr>
            </a:tbl>
          </a:graphicData>
        </a:graphic>
      </p:graphicFrame>
      <p:graphicFrame>
        <p:nvGraphicFramePr>
          <p:cNvPr id="4" name="Table 3">
            <a:extLst>
              <a:ext uri="{FF2B5EF4-FFF2-40B4-BE49-F238E27FC236}">
                <a16:creationId xmlns:a16="http://schemas.microsoft.com/office/drawing/2014/main" id="{560709B3-FF56-6624-75C6-A3F9C51C6E84}"/>
              </a:ext>
            </a:extLst>
          </p:cNvPr>
          <p:cNvGraphicFramePr>
            <a:graphicFrameLocks noGrp="1"/>
          </p:cNvGraphicFramePr>
          <p:nvPr>
            <p:extLst>
              <p:ext uri="{D42A27DB-BD31-4B8C-83A1-F6EECF244321}">
                <p14:modId xmlns:p14="http://schemas.microsoft.com/office/powerpoint/2010/main" val="2540662726"/>
              </p:ext>
            </p:extLst>
          </p:nvPr>
        </p:nvGraphicFramePr>
        <p:xfrm>
          <a:off x="309837" y="3921920"/>
          <a:ext cx="11348763" cy="2013966"/>
        </p:xfrm>
        <a:graphic>
          <a:graphicData uri="http://schemas.openxmlformats.org/drawingml/2006/table">
            <a:tbl>
              <a:tblPr firstRow="1" firstCol="1" bandRow="1">
                <a:tableStyleId>{5C22544A-7EE6-4342-B048-85BDC9FD1C3A}</a:tableStyleId>
              </a:tblPr>
              <a:tblGrid>
                <a:gridCol w="11348763">
                  <a:extLst>
                    <a:ext uri="{9D8B030D-6E8A-4147-A177-3AD203B41FA5}">
                      <a16:colId xmlns:a16="http://schemas.microsoft.com/office/drawing/2014/main" val="3586317457"/>
                    </a:ext>
                  </a:extLst>
                </a:gridCol>
              </a:tblGrid>
              <a:tr h="1750218">
                <a:tc>
                  <a:txBody>
                    <a:bodyPr/>
                    <a:lstStyle/>
                    <a:p>
                      <a:pPr>
                        <a:lnSpc>
                          <a:spcPct val="107000"/>
                        </a:lnSpc>
                        <a:spcAft>
                          <a:spcPts val="800"/>
                        </a:spcAft>
                      </a:pPr>
                      <a:r>
                        <a:rPr lang="en-GB" sz="2000" dirty="0">
                          <a:solidFill>
                            <a:schemeClr val="tx1"/>
                          </a:solidFill>
                          <a:effectLst/>
                        </a:rPr>
                        <a:t>Indicative Reading List</a:t>
                      </a:r>
                    </a:p>
                    <a:p>
                      <a:pPr>
                        <a:lnSpc>
                          <a:spcPct val="107000"/>
                        </a:lnSpc>
                        <a:spcAft>
                          <a:spcPts val="800"/>
                        </a:spcAft>
                      </a:pPr>
                      <a:r>
                        <a:rPr lang="en-GB" sz="2000" dirty="0">
                          <a:solidFill>
                            <a:schemeClr val="tx1"/>
                          </a:solidFill>
                          <a:effectLst/>
                        </a:rPr>
                        <a:t> </a:t>
                      </a:r>
                    </a:p>
                    <a:p>
                      <a:pPr>
                        <a:lnSpc>
                          <a:spcPct val="107000"/>
                        </a:lnSpc>
                        <a:spcAft>
                          <a:spcPts val="800"/>
                        </a:spcAft>
                      </a:pPr>
                      <a:r>
                        <a:rPr lang="en-GB" sz="2000" dirty="0">
                          <a:solidFill>
                            <a:schemeClr val="tx1"/>
                          </a:solidFill>
                          <a:effectLst/>
                        </a:rPr>
                        <a:t> </a:t>
                      </a:r>
                    </a:p>
                    <a:p>
                      <a:pPr>
                        <a:lnSpc>
                          <a:spcPct val="107000"/>
                        </a:lnSpc>
                        <a:spcAft>
                          <a:spcPts val="800"/>
                        </a:spcAft>
                      </a:pPr>
                      <a:r>
                        <a:rPr lang="en-GB" sz="2000" dirty="0">
                          <a:solidFill>
                            <a:schemeClr val="tx1"/>
                          </a:solidFill>
                          <a:effectLst/>
                        </a:rPr>
                        <a:t> </a:t>
                      </a:r>
                    </a:p>
                    <a:p>
                      <a:pPr>
                        <a:lnSpc>
                          <a:spcPct val="107000"/>
                        </a:lnSpc>
                        <a:spcAft>
                          <a:spcPts val="800"/>
                        </a:spcAft>
                      </a:pPr>
                      <a:r>
                        <a:rPr lang="en-GB" sz="2000" dirty="0">
                          <a:solidFill>
                            <a:schemeClr val="tx1"/>
                          </a:solidFill>
                          <a:effectLst/>
                        </a:rPr>
                        <a:t> </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274820489"/>
                  </a:ext>
                </a:extLst>
              </a:tr>
            </a:tbl>
          </a:graphicData>
        </a:graphic>
      </p:graphicFrame>
      <p:sp>
        <p:nvSpPr>
          <p:cNvPr id="5" name="Rectangle 1">
            <a:extLst>
              <a:ext uri="{FF2B5EF4-FFF2-40B4-BE49-F238E27FC236}">
                <a16:creationId xmlns:a16="http://schemas.microsoft.com/office/drawing/2014/main" id="{8B62CB74-CB97-AACD-F5D4-CE11AB163112}"/>
              </a:ext>
            </a:extLst>
          </p:cNvPr>
          <p:cNvSpPr>
            <a:spLocks noChangeArrowheads="1"/>
          </p:cNvSpPr>
          <p:nvPr/>
        </p:nvSpPr>
        <p:spPr bwMode="auto">
          <a:xfrm>
            <a:off x="309202" y="3975835"/>
            <a:ext cx="15622043" cy="4001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GB" sz="2000"/>
          </a:p>
        </p:txBody>
      </p:sp>
    </p:spTree>
    <p:extLst>
      <p:ext uri="{BB962C8B-B14F-4D97-AF65-F5344CB8AC3E}">
        <p14:creationId xmlns:p14="http://schemas.microsoft.com/office/powerpoint/2010/main" val="426713367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76E8DA-08B1-8463-523B-09D8D9AEDA0E}"/>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91511AD2-F6FD-C87F-586B-FC27E79DA119}"/>
              </a:ext>
            </a:extLst>
          </p:cNvPr>
          <p:cNvSpPr>
            <a:spLocks noGrp="1"/>
          </p:cNvSpPr>
          <p:nvPr>
            <p:ph idx="1"/>
          </p:nvPr>
        </p:nvSpPr>
        <p:spPr/>
        <p:txBody>
          <a:bodyPr>
            <a:normAutofit/>
          </a:bodyPr>
          <a:lstStyle/>
          <a:p>
            <a:pPr>
              <a:buFont typeface="Arial" panose="020B0604020202020204" pitchFamily="34" charset="0"/>
              <a:buChar char="•"/>
            </a:pPr>
            <a:r>
              <a:rPr lang="en-GB" dirty="0"/>
              <a:t>Reece &amp; Walker (2007) ‘Teaching Training and Learning ; A practical BEP guide’ - Chapter 3 provides guidance on some key teaching strategies </a:t>
            </a:r>
          </a:p>
          <a:p>
            <a:pPr>
              <a:buFont typeface="Arial" panose="020B0604020202020204" pitchFamily="34" charset="0"/>
              <a:buChar char="•"/>
            </a:pPr>
            <a:r>
              <a:rPr lang="en-GB" dirty="0"/>
              <a:t>Petty (2009) ‘Teaching today’ Nelson Thornes - Part 2 provides a comprehensive guide to a range of teaching strategies </a:t>
            </a:r>
          </a:p>
          <a:p>
            <a:pPr>
              <a:buFont typeface="Arial" panose="020B0604020202020204" pitchFamily="34" charset="0"/>
              <a:buChar char="•"/>
            </a:pPr>
            <a:r>
              <a:rPr lang="en-GB" dirty="0" err="1"/>
              <a:t>Arend</a:t>
            </a:r>
            <a:r>
              <a:rPr lang="en-GB" dirty="0"/>
              <a:t> &amp; Davis (2013) ‘Facilitating seven ways of learning : A resource for more purposeful , effective and enjoyable teaching ‘ Stylus </a:t>
            </a:r>
          </a:p>
          <a:p>
            <a:pPr>
              <a:buFont typeface="Arial" panose="020B0604020202020204" pitchFamily="34" charset="0"/>
              <a:buChar char="•"/>
            </a:pPr>
            <a:r>
              <a:rPr lang="en-GB" dirty="0"/>
              <a:t>Carraway K (2014) ‘Transforming Your Teaching ,Practical Classroom Strategies Informed by Cognitive Neuroscience’ Norton Professional Books</a:t>
            </a:r>
          </a:p>
          <a:p>
            <a:pPr>
              <a:buFont typeface="Arial" panose="020B0604020202020204" pitchFamily="34" charset="0"/>
              <a:buChar char="•"/>
            </a:pPr>
            <a:r>
              <a:rPr lang="en-GB" dirty="0"/>
              <a:t>Skinner D (2011) ‘Effective Teaching and Learning on Practice’ Bloomsbury </a:t>
            </a:r>
          </a:p>
          <a:p>
            <a:endParaRPr lang="en-GB" dirty="0"/>
          </a:p>
        </p:txBody>
      </p:sp>
    </p:spTree>
    <p:extLst>
      <p:ext uri="{BB962C8B-B14F-4D97-AF65-F5344CB8AC3E}">
        <p14:creationId xmlns:p14="http://schemas.microsoft.com/office/powerpoint/2010/main" val="1562744206"/>
      </p:ext>
    </p:extLst>
  </p:cSld>
  <p:clrMapOvr>
    <a:masterClrMapping/>
  </p:clrMapOvr>
</p:sld>
</file>

<file path=ppt/theme/theme1.xml><?xml version="1.0" encoding="utf-8"?>
<a:theme xmlns:a="http://schemas.openxmlformats.org/drawingml/2006/main" name="1_RetrospectVTI">
  <a:themeElements>
    <a:clrScheme name="Custom 34">
      <a:dk1>
        <a:sysClr val="windowText" lastClr="000000"/>
      </a:dk1>
      <a:lt1>
        <a:sysClr val="window" lastClr="FFFFFF"/>
      </a:lt1>
      <a:dk2>
        <a:srgbClr val="39302A"/>
      </a:dk2>
      <a:lt2>
        <a:srgbClr val="E5DEDB"/>
      </a:lt2>
      <a:accent1>
        <a:srgbClr val="EC7016"/>
      </a:accent1>
      <a:accent2>
        <a:srgbClr val="F8931D"/>
      </a:accent2>
      <a:accent3>
        <a:srgbClr val="CE8D3E"/>
      </a:accent3>
      <a:accent4>
        <a:srgbClr val="E64823"/>
      </a:accent4>
      <a:accent5>
        <a:srgbClr val="FFCA08"/>
      </a:accent5>
      <a:accent6>
        <a:srgbClr val="9C6A6A"/>
      </a:accent6>
      <a:hlink>
        <a:srgbClr val="2998E3"/>
      </a:hlink>
      <a:folHlink>
        <a:srgbClr val="7F723D"/>
      </a:folHlink>
    </a:clrScheme>
    <a:fontScheme name="Retrospect">
      <a:majorFont>
        <a:latin typeface="Bookman Old Style"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Franklin Gothic Book"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3932EF5-314F-409E-8020-FEE5FA0795B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03EEFF0-FB57-4CB4-8BFC-DF397689E2ED}">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AA3F7EDC-E5B4-4BBC-9D2A-CBE6D46C37A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{BE0D9F1C-1C6E-42BE-B50D-A6C80AF706D1}tf22712842_win32</Template>
  <TotalTime>0</TotalTime>
  <Words>2310</Words>
  <Application>Microsoft Office PowerPoint</Application>
  <PresentationFormat>Widescreen</PresentationFormat>
  <Paragraphs>497</Paragraphs>
  <Slides>50</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50</vt:i4>
      </vt:variant>
    </vt:vector>
  </HeadingPairs>
  <TitlesOfParts>
    <vt:vector size="58" baseType="lpstr">
      <vt:lpstr>Arial</vt:lpstr>
      <vt:lpstr>Bookman Old Style</vt:lpstr>
      <vt:lpstr>Calibri</vt:lpstr>
      <vt:lpstr>Franklin Gothic Book</vt:lpstr>
      <vt:lpstr>Symbol</vt:lpstr>
      <vt:lpstr>Times New Roman</vt:lpstr>
      <vt:lpstr>Wingdings</vt:lpstr>
      <vt:lpstr>1_RetrospectVTI</vt:lpstr>
      <vt:lpstr>Learning Outcomes</vt:lpstr>
      <vt:lpstr>Learning Outcomes</vt:lpstr>
      <vt:lpstr>Bloom’s Taxonomy </vt:lpstr>
      <vt:lpstr>PowerPoint Presentation</vt:lpstr>
      <vt:lpstr>Major Categories - Cognitive Domain</vt:lpstr>
      <vt:lpstr>Major Categories - Affective Domain</vt:lpstr>
      <vt:lpstr>Major Categories - Psychomotor Domain</vt:lpstr>
      <vt:lpstr>Bloom’s Taxonomy</vt:lpstr>
      <vt:lpstr>PowerPoint Presentation</vt:lpstr>
      <vt:lpstr>PowerPoint Presentation</vt:lpstr>
      <vt:lpstr>Lesson Planning</vt:lpstr>
      <vt:lpstr>What is the Function of Lesson Planning?</vt:lpstr>
      <vt:lpstr>Preparing the Lesson Plan</vt:lpstr>
      <vt:lpstr>PowerPoint Presentation</vt:lpstr>
      <vt:lpstr>PowerPoint Presentation</vt:lpstr>
      <vt:lpstr>Difference Between and Aim and an Outcome</vt:lpstr>
      <vt:lpstr>Learning Outcome must be SMART</vt:lpstr>
      <vt:lpstr>What to Consider</vt:lpstr>
      <vt:lpstr>Why do we Set Learning Outcomes?</vt:lpstr>
      <vt:lpstr>PowerPoint Presentation</vt:lpstr>
      <vt:lpstr>Activity </vt:lpstr>
      <vt:lpstr>PowerPoint Presentation</vt:lpstr>
      <vt:lpstr>PowerPoint Presentation</vt:lpstr>
      <vt:lpstr>Writing Behavioural Learning Outcomes</vt:lpstr>
      <vt:lpstr>Behavioural Outcomes</vt:lpstr>
      <vt:lpstr>Lesson Plan Structure</vt:lpstr>
      <vt:lpstr>PowerPoint Presentation</vt:lpstr>
      <vt:lpstr>Body of the Lesson Plan</vt:lpstr>
      <vt:lpstr>Introduction</vt:lpstr>
      <vt:lpstr>Development </vt:lpstr>
      <vt:lpstr>Conclusion</vt:lpstr>
      <vt:lpstr>PowerPoint Presentation</vt:lpstr>
      <vt:lpstr>Activity</vt:lpstr>
      <vt:lpstr>PowerPoint Presentation</vt:lpstr>
      <vt:lpstr>PowerPoint Presentation</vt:lpstr>
      <vt:lpstr>PowerPoint Presentation</vt:lpstr>
      <vt:lpstr>PowerPoint Presentation</vt:lpstr>
      <vt:lpstr>Scheme of Work (SOW)</vt:lpstr>
      <vt:lpstr>Definitions</vt:lpstr>
      <vt:lpstr>Sequencing the SOW</vt:lpstr>
      <vt:lpstr>Factors that Influence Design</vt:lpstr>
      <vt:lpstr>Topic Analysis</vt:lpstr>
      <vt:lpstr>PowerPoint Presentation</vt:lpstr>
      <vt:lpstr>Things to Consider</vt:lpstr>
      <vt:lpstr>What Might you Include in a SOW</vt:lpstr>
      <vt:lpstr>Course Design</vt:lpstr>
      <vt:lpstr>Activity</vt:lpstr>
      <vt:lpstr>PowerPoint Presentation</vt:lpstr>
      <vt:lpstr>PowerPoint Presentation</vt:lpstr>
      <vt:lpstr>References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Learning Outcomes</dc:title>
  <dc:creator>Katie Gardner</dc:creator>
  <cp:lastModifiedBy>Marion Phillips</cp:lastModifiedBy>
  <cp:revision>5</cp:revision>
  <dcterms:created xsi:type="dcterms:W3CDTF">2022-09-11T12:15:37Z</dcterms:created>
  <dcterms:modified xsi:type="dcterms:W3CDTF">2023-09-10T16:18:41Z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