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4.3.0.0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79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9144000" cy="6858000" type="screen4x3"/>
  <p:notesSz cx="6858000" cy="9144000"/>
  <p:custDataLst>
    <p:tags r:id="rId24"/>
  </p:custDataLst>
  <p:defaultTextStyle>
    <a:defPPr>
      <a:defRPr lang="en-US"/>
    </a:defPPr>
    <a:lvl1pPr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F8F8F8"/>
    <a:srgbClr val="9966FF"/>
    <a:srgbClr val="D60093"/>
    <a:srgbClr val="66FF33"/>
    <a:srgbClr val="FF0000"/>
    <a:srgbClr val="FFCC66"/>
    <a:srgbClr val="C2A3FF"/>
  </p:clrMru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r="http://schemas.openxmlformats.org/officeDocument/2006/relationships" xmlns:a="http://schemas.openxmlformats.org/drawingml/2006/main" xmlns:p="http://schemas.openxmlformats.org/presentationml/2006/main">
  <p:normalViewPr>
    <p:restoredLeft sz="9151" autoAdjust="0"/>
    <p:restoredTop sz="94614" autoAdjust="0"/>
  </p:normalViewPr>
  <p:slideViewPr>
    <p:cSldViewPr snapToGrid="0">
      <p:cViewPr>
        <p:scale>
          <a:sx n="80" d="100"/>
          <a:sy n="80" d="100"/>
        </p:scale>
        <p:origin x="-1752" y="-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tags" Target="tags/tag1.xml" /><Relationship Id="rId25" Type="http://schemas.openxmlformats.org/officeDocument/2006/relationships/presProps" Target="presProps.xml" /><Relationship Id="rId26" Type="http://schemas.openxmlformats.org/officeDocument/2006/relationships/viewProps" Target="viewProps.xml" /><Relationship Id="rId27" Type="http://schemas.openxmlformats.org/officeDocument/2006/relationships/theme" Target="theme/theme1.xml" /><Relationship Id="rId28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572B23-15F8-42BD-BBEC-744B4149254D}" type="slidenum">
              <a:rPr lang="en-US"/>
              <a:t>‹#›</a:t>
            </a:fld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F2F30E-E081-417B-83E4-14BFE4D36EE1}" type="slidenum">
              <a:rPr lang="en-US"/>
              <a:t>‹#›</a:t>
            </a:fld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6D6918-A620-4EE2-964E-8F641F896EA9}" type="slidenum">
              <a:rPr lang="en-US"/>
              <a:t>‹#›</a:t>
            </a:fld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DC22AC-5DC6-4D9A-812B-002E239DCFD5}" type="slidenum">
              <a:rPr lang="en-US"/>
              <a:t>‹#›</a:t>
            </a:fld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A290F0-54E8-456F-9D79-E589824EE115}" type="slidenum">
              <a:rPr lang="en-US"/>
              <a:t>‹#›</a:t>
            </a:fld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1D59FD-1096-4BDD-BC4C-BFFDA5A31685}" type="slidenum">
              <a:rPr lang="en-US"/>
              <a:t>‹#›</a:t>
            </a:fld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301BA9-0F07-4DB5-BC0D-67ED684A9DC9}" type="slidenum">
              <a:rPr lang="en-US"/>
              <a:t>‹#›</a:t>
            </a:fld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B5AE47-DF7E-4C96-966E-5BE19E665404}" type="slidenum">
              <a:rPr lang="en-US"/>
              <a:t>‹#›</a:t>
            </a:fld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CDDD8F-8575-4868-BC52-6DA013ED028A}" type="slidenum">
              <a:rPr lang="en-US"/>
              <a:t>‹#›</a:t>
            </a:fld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05C033-0970-4DC8-B5F5-303364E8EBEE}" type="slidenum">
              <a:rPr lang="en-US"/>
              <a:t>‹#›</a:t>
            </a:fld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3E4117-C5A9-4F19-82A9-9BD95624ADDE}" type="slidenum">
              <a:rPr lang="en-US"/>
              <a:t>‹#›</a:t>
            </a:fld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9BB4880-F4A6-4A61-8042-513E10685C9F}" type="slidenum">
              <a:rPr lang="en-US"/>
              <a:t>‹#›</a:t>
            </a:fld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FE787AF0-466E-444C-8BEC-734BEFAEECB4}" type="slidenum">
              <a:rPr lang="en-US"/>
              <a:t>‹#›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2"/>
          <p:cNvSpPr txBox="1">
            <a:spLocks noChangeArrowheads="1"/>
          </p:cNvSpPr>
          <p:nvPr/>
        </p:nvSpPr>
        <p:spPr>
          <a:xfrm>
            <a:off x="539637" y="549275"/>
            <a:ext cx="8063137" cy="2654412"/>
          </a:xfrm>
          <a:prstGeom prst="rect">
            <a:avLst/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endParaRPr lang="1106" sz="4200" b="1">
              <a:solidFill>
                <a:srgbClr val="FFFF00"/>
              </a:solidFill>
              <a:latin typeface="Comic Sans MS" pitchFamily="66" charset="0"/>
            </a:endParaRPr>
          </a:p>
          <a:p>
            <a:pPr algn="ctr">
              <a:defRPr b="0" i="0"/>
            </a:pPr>
            <a:r>
              <a:rPr lang="1106" sz="4200" b="1">
                <a:solidFill>
                  <a:srgbClr val="FFFF00"/>
                </a:solidFill>
                <a:latin typeface="Comic Sans MS" pitchFamily="66" charset="0"/>
              </a:rPr>
              <a:t>Tynnu Rhifau Un Digid a Dau Ddigid </a:t>
            </a:r>
          </a:p>
          <a:p>
            <a:pPr algn="ctr">
              <a:defRPr b="0" i="0"/>
            </a:pPr>
            <a:endParaRPr lang="1106" sz="42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>
          <a:xfrm>
            <a:off x="539637" y="3429000"/>
            <a:ext cx="8063137" cy="54918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1106" sz="3000" b="1">
                <a:solidFill>
                  <a:srgbClr val="D60093"/>
                </a:solidFill>
                <a:latin typeface="Comic Sans MS" pitchFamily="66" charset="0"/>
              </a:rPr>
              <a:t>Tynnwch bob pâr o rifau. </a:t>
            </a:r>
          </a:p>
        </p:txBody>
      </p:sp>
      <p:sp>
        <p:nvSpPr>
          <p:cNvPr id="69636" name="Rectangle 4"/>
          <p:cNvSpPr>
            <a:spLocks noChangeArrowheads="1"/>
          </p:cNvSpPr>
          <p:nvPr/>
        </p:nvSpPr>
        <p:spPr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FF"/>
            </a:solidFill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>
          <a:xfrm>
            <a:off x="325438" y="6253163"/>
            <a:ext cx="1115857" cy="3051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l">
              <a:defRPr b="0" i="0"/>
            </a:pPr>
            <a:r>
              <a:rPr lang="1106" sz="1400">
                <a:solidFill>
                  <a:srgbClr val="6699FF"/>
                </a:solidFill>
                <a:latin typeface="Comic Sans MS" pitchFamily="66" charset="0"/>
              </a:rPr>
              <a:t>Blwyddyn 6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 animBg="1"/>
      <p:bldP spid="6963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4" name="AutoShape 2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D60093"/>
              </a:gs>
              <a:gs pos="100000">
                <a:srgbClr val="D60093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116" name="AutoShape 20"/>
          <p:cNvSpPr>
            <a:spLocks noChangeArrowheads="1"/>
          </p:cNvSpPr>
          <p:nvPr/>
        </p:nvSpPr>
        <p:spPr>
          <a:xfrm>
            <a:off x="1778000" y="258763"/>
            <a:ext cx="5592763" cy="62944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2A3FF"/>
              </a:gs>
              <a:gs pos="50000">
                <a:schemeClr val="bg1"/>
              </a:gs>
              <a:gs pos="100000">
                <a:srgbClr val="C2A3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118" name="Text Box 22"/>
          <p:cNvSpPr txBox="1">
            <a:spLocks noChangeArrowheads="1"/>
          </p:cNvSpPr>
          <p:nvPr/>
        </p:nvSpPr>
        <p:spPr>
          <a:xfrm>
            <a:off x="2516188" y="1270000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17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4120" name="Text Box 24"/>
          <p:cNvSpPr txBox="1">
            <a:spLocks noChangeArrowheads="1"/>
          </p:cNvSpPr>
          <p:nvPr/>
        </p:nvSpPr>
        <p:spPr>
          <a:xfrm>
            <a:off x="2516188" y="4262438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rgbClr val="FF0000"/>
                </a:solidFill>
                <a:latin typeface="Comic Sans MS" pitchFamily="66" charset="0"/>
              </a:rPr>
              <a:t>12</a:t>
            </a:r>
            <a:endParaRPr lang="1106" sz="7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121" name="Line 25"/>
          <p:cNvSpPr>
            <a:spLocks noChangeShapeType="1"/>
          </p:cNvSpPr>
          <p:nvPr/>
        </p:nvSpPr>
        <p:spPr>
          <a:xfrm flipH="1">
            <a:off x="2527300" y="4035425"/>
            <a:ext cx="41783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4122" name="Text Box 26"/>
          <p:cNvSpPr txBox="1">
            <a:spLocks noChangeArrowheads="1"/>
          </p:cNvSpPr>
          <p:nvPr/>
        </p:nvSpPr>
        <p:spPr>
          <a:xfrm>
            <a:off x="1881188" y="2676525"/>
            <a:ext cx="1031875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-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4123" name="Text Box 27"/>
          <p:cNvSpPr txBox="1">
            <a:spLocks noChangeArrowheads="1"/>
          </p:cNvSpPr>
          <p:nvPr/>
        </p:nvSpPr>
        <p:spPr>
          <a:xfrm>
            <a:off x="2516188" y="2676525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5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60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D60093"/>
              </a:gs>
              <a:gs pos="100000">
                <a:srgbClr val="D60093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9154" name="AutoShape 2"/>
          <p:cNvSpPr>
            <a:spLocks noChangeArrowheads="1"/>
          </p:cNvSpPr>
          <p:nvPr/>
        </p:nvSpPr>
        <p:spPr>
          <a:xfrm>
            <a:off x="1778000" y="258763"/>
            <a:ext cx="5592763" cy="62944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2A3FF"/>
              </a:gs>
              <a:gs pos="50000">
                <a:schemeClr val="bg1"/>
              </a:gs>
              <a:gs pos="100000">
                <a:srgbClr val="C2A3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>
          <a:xfrm>
            <a:off x="2516188" y="1270000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38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>
          <a:xfrm>
            <a:off x="2516188" y="4262438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rgbClr val="FF0000"/>
                </a:solidFill>
                <a:latin typeface="Comic Sans MS" pitchFamily="66" charset="0"/>
              </a:rPr>
              <a:t>29</a:t>
            </a:r>
            <a:endParaRPr lang="1106" sz="7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9157" name="Line 5"/>
          <p:cNvSpPr>
            <a:spLocks noChangeShapeType="1"/>
          </p:cNvSpPr>
          <p:nvPr/>
        </p:nvSpPr>
        <p:spPr>
          <a:xfrm flipH="1">
            <a:off x="2527300" y="4035425"/>
            <a:ext cx="41783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49158" name="Text Box 6"/>
          <p:cNvSpPr txBox="1">
            <a:spLocks noChangeArrowheads="1"/>
          </p:cNvSpPr>
          <p:nvPr/>
        </p:nvSpPr>
        <p:spPr>
          <a:xfrm>
            <a:off x="1881188" y="2676525"/>
            <a:ext cx="1031875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-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49159" name="Text Box 7"/>
          <p:cNvSpPr txBox="1">
            <a:spLocks noChangeArrowheads="1"/>
          </p:cNvSpPr>
          <p:nvPr/>
        </p:nvSpPr>
        <p:spPr>
          <a:xfrm>
            <a:off x="2516188" y="2676525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9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4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D60093"/>
              </a:gs>
              <a:gs pos="100000">
                <a:srgbClr val="D60093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0178" name="AutoShape 2"/>
          <p:cNvSpPr>
            <a:spLocks noChangeArrowheads="1"/>
          </p:cNvSpPr>
          <p:nvPr/>
        </p:nvSpPr>
        <p:spPr>
          <a:xfrm>
            <a:off x="1778000" y="258763"/>
            <a:ext cx="5592763" cy="62944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2A3FF"/>
              </a:gs>
              <a:gs pos="50000">
                <a:schemeClr val="bg1"/>
              </a:gs>
              <a:gs pos="100000">
                <a:srgbClr val="C2A3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>
          <a:xfrm>
            <a:off x="2516188" y="1270000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64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>
          <a:xfrm>
            <a:off x="2516188" y="4262438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rgbClr val="FF0000"/>
                </a:solidFill>
                <a:latin typeface="Comic Sans MS" pitchFamily="66" charset="0"/>
              </a:rPr>
              <a:t>50</a:t>
            </a:r>
            <a:endParaRPr lang="1106" sz="7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0181" name="Line 5"/>
          <p:cNvSpPr>
            <a:spLocks noChangeShapeType="1"/>
          </p:cNvSpPr>
          <p:nvPr/>
        </p:nvSpPr>
        <p:spPr>
          <a:xfrm flipH="1">
            <a:off x="2527300" y="4035425"/>
            <a:ext cx="41783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0182" name="Text Box 6"/>
          <p:cNvSpPr txBox="1">
            <a:spLocks noChangeArrowheads="1"/>
          </p:cNvSpPr>
          <p:nvPr/>
        </p:nvSpPr>
        <p:spPr>
          <a:xfrm>
            <a:off x="1881188" y="2676525"/>
            <a:ext cx="1031875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-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0183" name="Text Box 7"/>
          <p:cNvSpPr txBox="1">
            <a:spLocks noChangeArrowheads="1"/>
          </p:cNvSpPr>
          <p:nvPr/>
        </p:nvSpPr>
        <p:spPr>
          <a:xfrm>
            <a:off x="2516188" y="2676525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14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8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D60093"/>
              </a:gs>
              <a:gs pos="100000">
                <a:srgbClr val="D60093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1202" name="AutoShape 2"/>
          <p:cNvSpPr>
            <a:spLocks noChangeArrowheads="1"/>
          </p:cNvSpPr>
          <p:nvPr/>
        </p:nvSpPr>
        <p:spPr>
          <a:xfrm>
            <a:off x="1778000" y="258763"/>
            <a:ext cx="5592763" cy="62944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2A3FF"/>
              </a:gs>
              <a:gs pos="50000">
                <a:schemeClr val="bg1"/>
              </a:gs>
              <a:gs pos="100000">
                <a:srgbClr val="C2A3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>
          <a:xfrm>
            <a:off x="2516188" y="1270000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42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>
          <a:xfrm>
            <a:off x="2516188" y="4262438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rgbClr val="FF0000"/>
                </a:solidFill>
                <a:latin typeface="Comic Sans MS" pitchFamily="66" charset="0"/>
              </a:rPr>
              <a:t>29</a:t>
            </a:r>
            <a:endParaRPr lang="1106" sz="7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1205" name="Line 5"/>
          <p:cNvSpPr>
            <a:spLocks noChangeShapeType="1"/>
          </p:cNvSpPr>
          <p:nvPr/>
        </p:nvSpPr>
        <p:spPr>
          <a:xfrm flipH="1">
            <a:off x="2527300" y="4035425"/>
            <a:ext cx="41783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>
          <a:xfrm>
            <a:off x="1881188" y="2676525"/>
            <a:ext cx="1031875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-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1207" name="Text Box 7"/>
          <p:cNvSpPr txBox="1">
            <a:spLocks noChangeArrowheads="1"/>
          </p:cNvSpPr>
          <p:nvPr/>
        </p:nvSpPr>
        <p:spPr>
          <a:xfrm>
            <a:off x="2516188" y="2676525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13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32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D60093"/>
              </a:gs>
              <a:gs pos="100000">
                <a:srgbClr val="D60093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2226" name="AutoShape 2"/>
          <p:cNvSpPr>
            <a:spLocks noChangeArrowheads="1"/>
          </p:cNvSpPr>
          <p:nvPr/>
        </p:nvSpPr>
        <p:spPr>
          <a:xfrm>
            <a:off x="1778000" y="258763"/>
            <a:ext cx="5592763" cy="62944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2A3FF"/>
              </a:gs>
              <a:gs pos="50000">
                <a:schemeClr val="bg1"/>
              </a:gs>
              <a:gs pos="100000">
                <a:srgbClr val="C2A3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>
          <a:xfrm>
            <a:off x="2516188" y="1270000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56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>
          <a:xfrm>
            <a:off x="2516188" y="4262438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rgbClr val="FF0000"/>
                </a:solidFill>
                <a:latin typeface="Comic Sans MS" pitchFamily="66" charset="0"/>
              </a:rPr>
              <a:t>34</a:t>
            </a:r>
            <a:endParaRPr lang="1106" sz="7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2229" name="Line 5"/>
          <p:cNvSpPr>
            <a:spLocks noChangeShapeType="1"/>
          </p:cNvSpPr>
          <p:nvPr/>
        </p:nvSpPr>
        <p:spPr>
          <a:xfrm flipH="1">
            <a:off x="2527300" y="4035425"/>
            <a:ext cx="41783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>
          <a:xfrm>
            <a:off x="1881188" y="2676525"/>
            <a:ext cx="1031875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-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2231" name="Text Box 7"/>
          <p:cNvSpPr txBox="1">
            <a:spLocks noChangeArrowheads="1"/>
          </p:cNvSpPr>
          <p:nvPr/>
        </p:nvSpPr>
        <p:spPr>
          <a:xfrm>
            <a:off x="2516188" y="2676525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22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6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D60093"/>
              </a:gs>
              <a:gs pos="100000">
                <a:srgbClr val="D60093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3250" name="AutoShape 2"/>
          <p:cNvSpPr>
            <a:spLocks noChangeArrowheads="1"/>
          </p:cNvSpPr>
          <p:nvPr/>
        </p:nvSpPr>
        <p:spPr>
          <a:xfrm>
            <a:off x="1778000" y="258763"/>
            <a:ext cx="5592763" cy="62944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2A3FF"/>
              </a:gs>
              <a:gs pos="50000">
                <a:schemeClr val="bg1"/>
              </a:gs>
              <a:gs pos="100000">
                <a:srgbClr val="C2A3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3251" name="Text Box 3"/>
          <p:cNvSpPr txBox="1">
            <a:spLocks noChangeArrowheads="1"/>
          </p:cNvSpPr>
          <p:nvPr/>
        </p:nvSpPr>
        <p:spPr>
          <a:xfrm>
            <a:off x="2516188" y="1270000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62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3252" name="Text Box 4"/>
          <p:cNvSpPr txBox="1">
            <a:spLocks noChangeArrowheads="1"/>
          </p:cNvSpPr>
          <p:nvPr/>
        </p:nvSpPr>
        <p:spPr>
          <a:xfrm>
            <a:off x="2516188" y="4262438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rgbClr val="FF0000"/>
                </a:solidFill>
                <a:latin typeface="Comic Sans MS" pitchFamily="66" charset="0"/>
              </a:rPr>
              <a:t>17</a:t>
            </a:r>
            <a:endParaRPr lang="1106" sz="7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3253" name="Line 5"/>
          <p:cNvSpPr>
            <a:spLocks noChangeShapeType="1"/>
          </p:cNvSpPr>
          <p:nvPr/>
        </p:nvSpPr>
        <p:spPr>
          <a:xfrm flipH="1">
            <a:off x="2527300" y="4035425"/>
            <a:ext cx="41783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3254" name="Text Box 6"/>
          <p:cNvSpPr txBox="1">
            <a:spLocks noChangeArrowheads="1"/>
          </p:cNvSpPr>
          <p:nvPr/>
        </p:nvSpPr>
        <p:spPr>
          <a:xfrm>
            <a:off x="1881188" y="2676525"/>
            <a:ext cx="1031875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-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3255" name="Text Box 7"/>
          <p:cNvSpPr txBox="1">
            <a:spLocks noChangeArrowheads="1"/>
          </p:cNvSpPr>
          <p:nvPr/>
        </p:nvSpPr>
        <p:spPr>
          <a:xfrm>
            <a:off x="2516188" y="2676525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45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80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D60093"/>
              </a:gs>
              <a:gs pos="100000">
                <a:srgbClr val="D60093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4274" name="AutoShape 2"/>
          <p:cNvSpPr>
            <a:spLocks noChangeArrowheads="1"/>
          </p:cNvSpPr>
          <p:nvPr/>
        </p:nvSpPr>
        <p:spPr>
          <a:xfrm>
            <a:off x="1778000" y="258763"/>
            <a:ext cx="5592763" cy="62944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2A3FF"/>
              </a:gs>
              <a:gs pos="50000">
                <a:schemeClr val="bg1"/>
              </a:gs>
              <a:gs pos="100000">
                <a:srgbClr val="C2A3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4275" name="Text Box 3"/>
          <p:cNvSpPr txBox="1">
            <a:spLocks noChangeArrowheads="1"/>
          </p:cNvSpPr>
          <p:nvPr/>
        </p:nvSpPr>
        <p:spPr>
          <a:xfrm>
            <a:off x="2516188" y="1270000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74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4276" name="Text Box 4"/>
          <p:cNvSpPr txBox="1">
            <a:spLocks noChangeArrowheads="1"/>
          </p:cNvSpPr>
          <p:nvPr/>
        </p:nvSpPr>
        <p:spPr>
          <a:xfrm>
            <a:off x="2516188" y="4262438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rgbClr val="FF0000"/>
                </a:solidFill>
                <a:latin typeface="Comic Sans MS" pitchFamily="66" charset="0"/>
              </a:rPr>
              <a:t>49</a:t>
            </a:r>
            <a:endParaRPr lang="1106" sz="7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4277" name="Line 5"/>
          <p:cNvSpPr>
            <a:spLocks noChangeShapeType="1"/>
          </p:cNvSpPr>
          <p:nvPr/>
        </p:nvSpPr>
        <p:spPr>
          <a:xfrm flipH="1">
            <a:off x="2527300" y="4035425"/>
            <a:ext cx="41783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4278" name="Text Box 6"/>
          <p:cNvSpPr txBox="1">
            <a:spLocks noChangeArrowheads="1"/>
          </p:cNvSpPr>
          <p:nvPr/>
        </p:nvSpPr>
        <p:spPr>
          <a:xfrm>
            <a:off x="1881188" y="2676525"/>
            <a:ext cx="1031875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-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4279" name="Text Box 7"/>
          <p:cNvSpPr txBox="1">
            <a:spLocks noChangeArrowheads="1"/>
          </p:cNvSpPr>
          <p:nvPr/>
        </p:nvSpPr>
        <p:spPr>
          <a:xfrm>
            <a:off x="2516188" y="2676525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25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4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D60093"/>
              </a:gs>
              <a:gs pos="100000">
                <a:srgbClr val="D60093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5298" name="AutoShape 2"/>
          <p:cNvSpPr>
            <a:spLocks noChangeArrowheads="1"/>
          </p:cNvSpPr>
          <p:nvPr/>
        </p:nvSpPr>
        <p:spPr>
          <a:xfrm>
            <a:off x="1778000" y="258763"/>
            <a:ext cx="5592763" cy="62944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2A3FF"/>
              </a:gs>
              <a:gs pos="50000">
                <a:schemeClr val="bg1"/>
              </a:gs>
              <a:gs pos="100000">
                <a:srgbClr val="C2A3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5299" name="Text Box 3"/>
          <p:cNvSpPr txBox="1">
            <a:spLocks noChangeArrowheads="1"/>
          </p:cNvSpPr>
          <p:nvPr/>
        </p:nvSpPr>
        <p:spPr>
          <a:xfrm>
            <a:off x="2516188" y="1270000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86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>
          <a:xfrm>
            <a:off x="2516188" y="4262438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rgbClr val="FF0000"/>
                </a:solidFill>
                <a:latin typeface="Comic Sans MS" pitchFamily="66" charset="0"/>
              </a:rPr>
              <a:t>14</a:t>
            </a:r>
            <a:endParaRPr lang="1106" sz="7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5301" name="Line 5"/>
          <p:cNvSpPr>
            <a:spLocks noChangeShapeType="1"/>
          </p:cNvSpPr>
          <p:nvPr/>
        </p:nvSpPr>
        <p:spPr>
          <a:xfrm flipH="1">
            <a:off x="2527300" y="4035425"/>
            <a:ext cx="41783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5302" name="Text Box 6"/>
          <p:cNvSpPr txBox="1">
            <a:spLocks noChangeArrowheads="1"/>
          </p:cNvSpPr>
          <p:nvPr/>
        </p:nvSpPr>
        <p:spPr>
          <a:xfrm>
            <a:off x="1881188" y="2676525"/>
            <a:ext cx="1031875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-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5303" name="Text Box 7"/>
          <p:cNvSpPr txBox="1">
            <a:spLocks noChangeArrowheads="1"/>
          </p:cNvSpPr>
          <p:nvPr/>
        </p:nvSpPr>
        <p:spPr>
          <a:xfrm>
            <a:off x="2516188" y="2676525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72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8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D60093"/>
              </a:gs>
              <a:gs pos="100000">
                <a:srgbClr val="D60093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6322" name="AutoShape 2"/>
          <p:cNvSpPr>
            <a:spLocks noChangeArrowheads="1"/>
          </p:cNvSpPr>
          <p:nvPr/>
        </p:nvSpPr>
        <p:spPr>
          <a:xfrm>
            <a:off x="1778000" y="258763"/>
            <a:ext cx="5592763" cy="62944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2A3FF"/>
              </a:gs>
              <a:gs pos="50000">
                <a:schemeClr val="bg1"/>
              </a:gs>
              <a:gs pos="100000">
                <a:srgbClr val="C2A3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6323" name="Text Box 3"/>
          <p:cNvSpPr txBox="1">
            <a:spLocks noChangeArrowheads="1"/>
          </p:cNvSpPr>
          <p:nvPr/>
        </p:nvSpPr>
        <p:spPr>
          <a:xfrm>
            <a:off x="2516188" y="1270000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83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6324" name="Text Box 4"/>
          <p:cNvSpPr txBox="1">
            <a:spLocks noChangeArrowheads="1"/>
          </p:cNvSpPr>
          <p:nvPr/>
        </p:nvSpPr>
        <p:spPr>
          <a:xfrm>
            <a:off x="2516188" y="4262438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rgbClr val="FF0000"/>
                </a:solidFill>
                <a:latin typeface="Comic Sans MS" pitchFamily="66" charset="0"/>
              </a:rPr>
              <a:t>46</a:t>
            </a:r>
            <a:endParaRPr lang="1106" sz="7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6325" name="Line 5"/>
          <p:cNvSpPr>
            <a:spLocks noChangeShapeType="1"/>
          </p:cNvSpPr>
          <p:nvPr/>
        </p:nvSpPr>
        <p:spPr>
          <a:xfrm flipH="1">
            <a:off x="2527300" y="4035425"/>
            <a:ext cx="41783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6326" name="Text Box 6"/>
          <p:cNvSpPr txBox="1">
            <a:spLocks noChangeArrowheads="1"/>
          </p:cNvSpPr>
          <p:nvPr/>
        </p:nvSpPr>
        <p:spPr>
          <a:xfrm>
            <a:off x="1881188" y="2676525"/>
            <a:ext cx="1031875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-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6327" name="Text Box 7"/>
          <p:cNvSpPr txBox="1">
            <a:spLocks noChangeArrowheads="1"/>
          </p:cNvSpPr>
          <p:nvPr/>
        </p:nvSpPr>
        <p:spPr>
          <a:xfrm>
            <a:off x="2516188" y="2676525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37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52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D60093"/>
              </a:gs>
              <a:gs pos="100000">
                <a:srgbClr val="D60093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7346" name="AutoShape 2"/>
          <p:cNvSpPr>
            <a:spLocks noChangeArrowheads="1"/>
          </p:cNvSpPr>
          <p:nvPr/>
        </p:nvSpPr>
        <p:spPr>
          <a:xfrm>
            <a:off x="1778000" y="258763"/>
            <a:ext cx="5592763" cy="62944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2A3FF"/>
              </a:gs>
              <a:gs pos="50000">
                <a:schemeClr val="bg1"/>
              </a:gs>
              <a:gs pos="100000">
                <a:srgbClr val="C2A3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7347" name="Text Box 3"/>
          <p:cNvSpPr txBox="1">
            <a:spLocks noChangeArrowheads="1"/>
          </p:cNvSpPr>
          <p:nvPr/>
        </p:nvSpPr>
        <p:spPr>
          <a:xfrm>
            <a:off x="2516188" y="1270000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91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7348" name="Text Box 4"/>
          <p:cNvSpPr txBox="1">
            <a:spLocks noChangeArrowheads="1"/>
          </p:cNvSpPr>
          <p:nvPr/>
        </p:nvSpPr>
        <p:spPr>
          <a:xfrm>
            <a:off x="2516188" y="4262438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rgbClr val="FF0000"/>
                </a:solidFill>
                <a:latin typeface="Comic Sans MS" pitchFamily="66" charset="0"/>
              </a:rPr>
              <a:t>45</a:t>
            </a:r>
            <a:endParaRPr lang="1106" sz="7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7349" name="Line 5"/>
          <p:cNvSpPr>
            <a:spLocks noChangeShapeType="1"/>
          </p:cNvSpPr>
          <p:nvPr/>
        </p:nvSpPr>
        <p:spPr>
          <a:xfrm flipH="1">
            <a:off x="2527300" y="4035425"/>
            <a:ext cx="41783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>
          <a:xfrm>
            <a:off x="1881188" y="2676525"/>
            <a:ext cx="1031875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-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>
          <a:xfrm>
            <a:off x="2516188" y="2676525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46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6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D60093"/>
              </a:gs>
              <a:gs pos="100000">
                <a:srgbClr val="D60093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8370" name="AutoShape 2"/>
          <p:cNvSpPr>
            <a:spLocks noChangeArrowheads="1"/>
          </p:cNvSpPr>
          <p:nvPr/>
        </p:nvSpPr>
        <p:spPr>
          <a:xfrm>
            <a:off x="1778000" y="258763"/>
            <a:ext cx="5592763" cy="62944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2A3FF"/>
              </a:gs>
              <a:gs pos="50000">
                <a:schemeClr val="bg1"/>
              </a:gs>
              <a:gs pos="100000">
                <a:srgbClr val="C2A3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8371" name="Text Box 3"/>
          <p:cNvSpPr txBox="1">
            <a:spLocks noChangeArrowheads="1"/>
          </p:cNvSpPr>
          <p:nvPr/>
        </p:nvSpPr>
        <p:spPr>
          <a:xfrm>
            <a:off x="2516188" y="1270000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97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8372" name="Text Box 4"/>
          <p:cNvSpPr txBox="1">
            <a:spLocks noChangeArrowheads="1"/>
          </p:cNvSpPr>
          <p:nvPr/>
        </p:nvSpPr>
        <p:spPr>
          <a:xfrm>
            <a:off x="2516188" y="4262438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rgbClr val="FF0000"/>
                </a:solidFill>
                <a:latin typeface="Comic Sans MS" pitchFamily="66" charset="0"/>
              </a:rPr>
              <a:t>44</a:t>
            </a:r>
            <a:endParaRPr lang="1106" sz="7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8373" name="Line 5"/>
          <p:cNvSpPr>
            <a:spLocks noChangeShapeType="1"/>
          </p:cNvSpPr>
          <p:nvPr/>
        </p:nvSpPr>
        <p:spPr>
          <a:xfrm flipH="1">
            <a:off x="2527300" y="4035425"/>
            <a:ext cx="41783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8374" name="Text Box 6"/>
          <p:cNvSpPr txBox="1">
            <a:spLocks noChangeArrowheads="1"/>
          </p:cNvSpPr>
          <p:nvPr/>
        </p:nvSpPr>
        <p:spPr>
          <a:xfrm>
            <a:off x="1881188" y="2676525"/>
            <a:ext cx="1031875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-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8375" name="Text Box 7"/>
          <p:cNvSpPr txBox="1">
            <a:spLocks noChangeArrowheads="1"/>
          </p:cNvSpPr>
          <p:nvPr/>
        </p:nvSpPr>
        <p:spPr>
          <a:xfrm>
            <a:off x="2516188" y="2676525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53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00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D60093"/>
              </a:gs>
              <a:gs pos="100000">
                <a:srgbClr val="D60093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9394" name="AutoShape 2"/>
          <p:cNvSpPr>
            <a:spLocks noChangeArrowheads="1"/>
          </p:cNvSpPr>
          <p:nvPr/>
        </p:nvSpPr>
        <p:spPr>
          <a:xfrm>
            <a:off x="1778000" y="258763"/>
            <a:ext cx="5592763" cy="62944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2A3FF"/>
              </a:gs>
              <a:gs pos="50000">
                <a:schemeClr val="bg1"/>
              </a:gs>
              <a:gs pos="100000">
                <a:srgbClr val="C2A3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9395" name="Text Box 3"/>
          <p:cNvSpPr txBox="1">
            <a:spLocks noChangeArrowheads="1"/>
          </p:cNvSpPr>
          <p:nvPr/>
        </p:nvSpPr>
        <p:spPr>
          <a:xfrm>
            <a:off x="2516188" y="1270000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71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9396" name="Text Box 4"/>
          <p:cNvSpPr txBox="1">
            <a:spLocks noChangeArrowheads="1"/>
          </p:cNvSpPr>
          <p:nvPr/>
        </p:nvSpPr>
        <p:spPr>
          <a:xfrm>
            <a:off x="2516188" y="4262438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rgbClr val="FF0000"/>
                </a:solidFill>
                <a:latin typeface="Comic Sans MS" pitchFamily="66" charset="0"/>
              </a:rPr>
              <a:t>33</a:t>
            </a:r>
            <a:endParaRPr lang="1106" sz="7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9397" name="Line 5"/>
          <p:cNvSpPr>
            <a:spLocks noChangeShapeType="1"/>
          </p:cNvSpPr>
          <p:nvPr/>
        </p:nvSpPr>
        <p:spPr>
          <a:xfrm flipH="1">
            <a:off x="2527300" y="4035425"/>
            <a:ext cx="41783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9398" name="Text Box 6"/>
          <p:cNvSpPr txBox="1">
            <a:spLocks noChangeArrowheads="1"/>
          </p:cNvSpPr>
          <p:nvPr/>
        </p:nvSpPr>
        <p:spPr>
          <a:xfrm>
            <a:off x="1881188" y="2676525"/>
            <a:ext cx="1031875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-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9399" name="Text Box 7"/>
          <p:cNvSpPr txBox="1">
            <a:spLocks noChangeArrowheads="1"/>
          </p:cNvSpPr>
          <p:nvPr/>
        </p:nvSpPr>
        <p:spPr>
          <a:xfrm>
            <a:off x="2516188" y="2676525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38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4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D60093"/>
              </a:gs>
              <a:gs pos="100000">
                <a:srgbClr val="D60093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>
          <a:xfrm>
            <a:off x="1778000" y="258763"/>
            <a:ext cx="5592763" cy="62944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2A3FF"/>
              </a:gs>
              <a:gs pos="50000">
                <a:schemeClr val="bg1"/>
              </a:gs>
              <a:gs pos="100000">
                <a:srgbClr val="C2A3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0419" name="Text Box 3"/>
          <p:cNvSpPr txBox="1">
            <a:spLocks noChangeArrowheads="1"/>
          </p:cNvSpPr>
          <p:nvPr/>
        </p:nvSpPr>
        <p:spPr>
          <a:xfrm>
            <a:off x="2516188" y="1270000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62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0420" name="Text Box 4"/>
          <p:cNvSpPr txBox="1">
            <a:spLocks noChangeArrowheads="1"/>
          </p:cNvSpPr>
          <p:nvPr/>
        </p:nvSpPr>
        <p:spPr>
          <a:xfrm>
            <a:off x="2516188" y="4262438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rgbClr val="FF0000"/>
                </a:solidFill>
                <a:latin typeface="Comic Sans MS" pitchFamily="66" charset="0"/>
              </a:rPr>
              <a:t>43</a:t>
            </a:r>
            <a:endParaRPr lang="1106" sz="7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0421" name="Line 5"/>
          <p:cNvSpPr>
            <a:spLocks noChangeShapeType="1"/>
          </p:cNvSpPr>
          <p:nvPr/>
        </p:nvSpPr>
        <p:spPr>
          <a:xfrm flipH="1">
            <a:off x="2527300" y="4035425"/>
            <a:ext cx="41783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60422" name="Text Box 6"/>
          <p:cNvSpPr txBox="1">
            <a:spLocks noChangeArrowheads="1"/>
          </p:cNvSpPr>
          <p:nvPr/>
        </p:nvSpPr>
        <p:spPr>
          <a:xfrm>
            <a:off x="1881188" y="2676525"/>
            <a:ext cx="1031875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-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0423" name="Text Box 7"/>
          <p:cNvSpPr txBox="1">
            <a:spLocks noChangeArrowheads="1"/>
          </p:cNvSpPr>
          <p:nvPr/>
        </p:nvSpPr>
        <p:spPr>
          <a:xfrm>
            <a:off x="2516188" y="2676525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19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8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D60093"/>
              </a:gs>
              <a:gs pos="100000">
                <a:srgbClr val="D60093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1442" name="AutoShape 2"/>
          <p:cNvSpPr>
            <a:spLocks noChangeArrowheads="1"/>
          </p:cNvSpPr>
          <p:nvPr/>
        </p:nvSpPr>
        <p:spPr>
          <a:xfrm>
            <a:off x="1778000" y="258763"/>
            <a:ext cx="5592763" cy="62944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2A3FF"/>
              </a:gs>
              <a:gs pos="50000">
                <a:schemeClr val="bg1"/>
              </a:gs>
              <a:gs pos="100000">
                <a:srgbClr val="C2A3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1443" name="Text Box 3"/>
          <p:cNvSpPr txBox="1">
            <a:spLocks noChangeArrowheads="1"/>
          </p:cNvSpPr>
          <p:nvPr/>
        </p:nvSpPr>
        <p:spPr>
          <a:xfrm>
            <a:off x="2516188" y="1270000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88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1444" name="Text Box 4"/>
          <p:cNvSpPr txBox="1">
            <a:spLocks noChangeArrowheads="1"/>
          </p:cNvSpPr>
          <p:nvPr/>
        </p:nvSpPr>
        <p:spPr>
          <a:xfrm>
            <a:off x="2516188" y="4262438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rgbClr val="FF0000"/>
                </a:solidFill>
                <a:latin typeface="Comic Sans MS" pitchFamily="66" charset="0"/>
              </a:rPr>
              <a:t>61</a:t>
            </a:r>
            <a:endParaRPr lang="1106" sz="7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1445" name="Line 5"/>
          <p:cNvSpPr>
            <a:spLocks noChangeShapeType="1"/>
          </p:cNvSpPr>
          <p:nvPr/>
        </p:nvSpPr>
        <p:spPr>
          <a:xfrm flipH="1">
            <a:off x="2527300" y="4035425"/>
            <a:ext cx="41783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61446" name="Text Box 6"/>
          <p:cNvSpPr txBox="1">
            <a:spLocks noChangeArrowheads="1"/>
          </p:cNvSpPr>
          <p:nvPr/>
        </p:nvSpPr>
        <p:spPr>
          <a:xfrm>
            <a:off x="1881188" y="2676525"/>
            <a:ext cx="1031875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-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1447" name="Text Box 7"/>
          <p:cNvSpPr txBox="1">
            <a:spLocks noChangeArrowheads="1"/>
          </p:cNvSpPr>
          <p:nvPr/>
        </p:nvSpPr>
        <p:spPr>
          <a:xfrm>
            <a:off x="2516188" y="2676525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27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2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D60093"/>
              </a:gs>
              <a:gs pos="100000">
                <a:srgbClr val="D60093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2466" name="AutoShape 2"/>
          <p:cNvSpPr>
            <a:spLocks noChangeArrowheads="1"/>
          </p:cNvSpPr>
          <p:nvPr/>
        </p:nvSpPr>
        <p:spPr>
          <a:xfrm>
            <a:off x="1778000" y="258763"/>
            <a:ext cx="5592763" cy="62944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2A3FF"/>
              </a:gs>
              <a:gs pos="50000">
                <a:schemeClr val="bg1"/>
              </a:gs>
              <a:gs pos="100000">
                <a:srgbClr val="C2A3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2467" name="Text Box 3"/>
          <p:cNvSpPr txBox="1">
            <a:spLocks noChangeArrowheads="1"/>
          </p:cNvSpPr>
          <p:nvPr/>
        </p:nvSpPr>
        <p:spPr>
          <a:xfrm>
            <a:off x="2516188" y="1270000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93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2468" name="Text Box 4"/>
          <p:cNvSpPr txBox="1">
            <a:spLocks noChangeArrowheads="1"/>
          </p:cNvSpPr>
          <p:nvPr/>
        </p:nvSpPr>
        <p:spPr>
          <a:xfrm>
            <a:off x="2516188" y="4262438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rgbClr val="FF0000"/>
                </a:solidFill>
                <a:latin typeface="Comic Sans MS" pitchFamily="66" charset="0"/>
              </a:rPr>
              <a:t>18</a:t>
            </a:r>
            <a:endParaRPr lang="1106" sz="7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2469" name="Line 5"/>
          <p:cNvSpPr>
            <a:spLocks noChangeShapeType="1"/>
          </p:cNvSpPr>
          <p:nvPr/>
        </p:nvSpPr>
        <p:spPr>
          <a:xfrm flipH="1">
            <a:off x="2527300" y="4035425"/>
            <a:ext cx="41783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>
          <a:xfrm>
            <a:off x="1881188" y="2676525"/>
            <a:ext cx="1031875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-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>
          <a:xfrm>
            <a:off x="2516188" y="2676525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75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6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D60093"/>
              </a:gs>
              <a:gs pos="100000">
                <a:srgbClr val="D60093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3490" name="AutoShape 2"/>
          <p:cNvSpPr>
            <a:spLocks noChangeArrowheads="1"/>
          </p:cNvSpPr>
          <p:nvPr/>
        </p:nvSpPr>
        <p:spPr>
          <a:xfrm>
            <a:off x="1778000" y="258763"/>
            <a:ext cx="5592763" cy="62944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2A3FF"/>
              </a:gs>
              <a:gs pos="50000">
                <a:schemeClr val="bg1"/>
              </a:gs>
              <a:gs pos="100000">
                <a:srgbClr val="C2A3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3491" name="Text Box 3"/>
          <p:cNvSpPr txBox="1">
            <a:spLocks noChangeArrowheads="1"/>
          </p:cNvSpPr>
          <p:nvPr/>
        </p:nvSpPr>
        <p:spPr>
          <a:xfrm>
            <a:off x="2516188" y="1270000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58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>
          <a:xfrm>
            <a:off x="2516188" y="4262438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rgbClr val="FF0000"/>
                </a:solidFill>
                <a:latin typeface="Comic Sans MS" pitchFamily="66" charset="0"/>
              </a:rPr>
              <a:t>29</a:t>
            </a:r>
            <a:endParaRPr lang="1106" sz="7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3493" name="Line 5"/>
          <p:cNvSpPr>
            <a:spLocks noChangeShapeType="1"/>
          </p:cNvSpPr>
          <p:nvPr/>
        </p:nvSpPr>
        <p:spPr>
          <a:xfrm flipH="1">
            <a:off x="2527300" y="4035425"/>
            <a:ext cx="41783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>
          <a:xfrm>
            <a:off x="1881188" y="2676525"/>
            <a:ext cx="1031875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-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3495" name="Text Box 7"/>
          <p:cNvSpPr txBox="1">
            <a:spLocks noChangeArrowheads="1"/>
          </p:cNvSpPr>
          <p:nvPr/>
        </p:nvSpPr>
        <p:spPr>
          <a:xfrm>
            <a:off x="2516188" y="2676525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29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20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D60093"/>
              </a:gs>
              <a:gs pos="100000">
                <a:srgbClr val="D60093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4514" name="AutoShape 2"/>
          <p:cNvSpPr>
            <a:spLocks noChangeArrowheads="1"/>
          </p:cNvSpPr>
          <p:nvPr/>
        </p:nvSpPr>
        <p:spPr>
          <a:xfrm>
            <a:off x="1778000" y="258763"/>
            <a:ext cx="5592763" cy="62944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2A3FF"/>
              </a:gs>
              <a:gs pos="50000">
                <a:schemeClr val="bg1"/>
              </a:gs>
              <a:gs pos="100000">
                <a:srgbClr val="C2A3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4515" name="Text Box 3"/>
          <p:cNvSpPr txBox="1">
            <a:spLocks noChangeArrowheads="1"/>
          </p:cNvSpPr>
          <p:nvPr/>
        </p:nvSpPr>
        <p:spPr>
          <a:xfrm>
            <a:off x="2516188" y="1270000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83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4516" name="Text Box 4"/>
          <p:cNvSpPr txBox="1">
            <a:spLocks noChangeArrowheads="1"/>
          </p:cNvSpPr>
          <p:nvPr/>
        </p:nvSpPr>
        <p:spPr>
          <a:xfrm>
            <a:off x="2516188" y="4262438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rgbClr val="FF0000"/>
                </a:solidFill>
                <a:latin typeface="Comic Sans MS" pitchFamily="66" charset="0"/>
              </a:rPr>
              <a:t>56</a:t>
            </a:r>
            <a:endParaRPr lang="1106" sz="7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4517" name="Line 5"/>
          <p:cNvSpPr>
            <a:spLocks noChangeShapeType="1"/>
          </p:cNvSpPr>
          <p:nvPr/>
        </p:nvSpPr>
        <p:spPr>
          <a:xfrm flipH="1">
            <a:off x="2527300" y="4035425"/>
            <a:ext cx="41783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>
          <a:xfrm>
            <a:off x="1881188" y="2676525"/>
            <a:ext cx="1031875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-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4519" name="Text Box 7"/>
          <p:cNvSpPr txBox="1">
            <a:spLocks noChangeArrowheads="1"/>
          </p:cNvSpPr>
          <p:nvPr/>
        </p:nvSpPr>
        <p:spPr>
          <a:xfrm>
            <a:off x="2516188" y="2676525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27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4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D60093"/>
              </a:gs>
              <a:gs pos="100000">
                <a:srgbClr val="D60093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5538" name="AutoShape 2"/>
          <p:cNvSpPr>
            <a:spLocks noChangeArrowheads="1"/>
          </p:cNvSpPr>
          <p:nvPr/>
        </p:nvSpPr>
        <p:spPr>
          <a:xfrm>
            <a:off x="1778000" y="258763"/>
            <a:ext cx="5592763" cy="62944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2A3FF"/>
              </a:gs>
              <a:gs pos="50000">
                <a:schemeClr val="bg1"/>
              </a:gs>
              <a:gs pos="100000">
                <a:srgbClr val="C2A3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>
          <a:xfrm>
            <a:off x="2516188" y="1270000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64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>
          <a:xfrm>
            <a:off x="2516188" y="4262438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rgbClr val="FF0000"/>
                </a:solidFill>
                <a:latin typeface="Comic Sans MS" pitchFamily="66" charset="0"/>
              </a:rPr>
              <a:t>17</a:t>
            </a:r>
            <a:endParaRPr lang="1106" sz="7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5541" name="Line 5"/>
          <p:cNvSpPr>
            <a:spLocks noChangeShapeType="1"/>
          </p:cNvSpPr>
          <p:nvPr/>
        </p:nvSpPr>
        <p:spPr>
          <a:xfrm flipH="1">
            <a:off x="2527300" y="4035425"/>
            <a:ext cx="41783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>
          <a:xfrm>
            <a:off x="1881188" y="2676525"/>
            <a:ext cx="1031875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-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5543" name="Text Box 7"/>
          <p:cNvSpPr txBox="1">
            <a:spLocks noChangeArrowheads="1"/>
          </p:cNvSpPr>
          <p:nvPr/>
        </p:nvSpPr>
        <p:spPr>
          <a:xfrm>
            <a:off x="2516188" y="2676525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47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8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D60093"/>
              </a:gs>
              <a:gs pos="100000">
                <a:srgbClr val="D60093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6562" name="AutoShape 2"/>
          <p:cNvSpPr>
            <a:spLocks noChangeArrowheads="1"/>
          </p:cNvSpPr>
          <p:nvPr/>
        </p:nvSpPr>
        <p:spPr>
          <a:xfrm>
            <a:off x="1778000" y="258763"/>
            <a:ext cx="5592763" cy="62944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2A3FF"/>
              </a:gs>
              <a:gs pos="50000">
                <a:schemeClr val="bg1"/>
              </a:gs>
              <a:gs pos="100000">
                <a:srgbClr val="C2A3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6563" name="Text Box 3"/>
          <p:cNvSpPr txBox="1">
            <a:spLocks noChangeArrowheads="1"/>
          </p:cNvSpPr>
          <p:nvPr/>
        </p:nvSpPr>
        <p:spPr>
          <a:xfrm>
            <a:off x="2516188" y="1270000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96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6564" name="Text Box 4"/>
          <p:cNvSpPr txBox="1">
            <a:spLocks noChangeArrowheads="1"/>
          </p:cNvSpPr>
          <p:nvPr/>
        </p:nvSpPr>
        <p:spPr>
          <a:xfrm>
            <a:off x="2516188" y="4262438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rgbClr val="FF0000"/>
                </a:solidFill>
                <a:latin typeface="Comic Sans MS" pitchFamily="66" charset="0"/>
              </a:rPr>
              <a:t>28</a:t>
            </a:r>
            <a:endParaRPr lang="1106" sz="7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6565" name="Line 5"/>
          <p:cNvSpPr>
            <a:spLocks noChangeShapeType="1"/>
          </p:cNvSpPr>
          <p:nvPr/>
        </p:nvSpPr>
        <p:spPr>
          <a:xfrm flipH="1">
            <a:off x="2527300" y="4035425"/>
            <a:ext cx="41783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66566" name="Text Box 6"/>
          <p:cNvSpPr txBox="1">
            <a:spLocks noChangeArrowheads="1"/>
          </p:cNvSpPr>
          <p:nvPr/>
        </p:nvSpPr>
        <p:spPr>
          <a:xfrm>
            <a:off x="1881188" y="2676525"/>
            <a:ext cx="1031875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-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6567" name="Text Box 7"/>
          <p:cNvSpPr txBox="1">
            <a:spLocks noChangeArrowheads="1"/>
          </p:cNvSpPr>
          <p:nvPr/>
        </p:nvSpPr>
        <p:spPr>
          <a:xfrm>
            <a:off x="2516188" y="2676525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68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92" name="AutoShape 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D60093"/>
              </a:gs>
              <a:gs pos="100000">
                <a:srgbClr val="D60093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7586" name="AutoShape 2"/>
          <p:cNvSpPr>
            <a:spLocks noChangeArrowheads="1"/>
          </p:cNvSpPr>
          <p:nvPr/>
        </p:nvSpPr>
        <p:spPr>
          <a:xfrm>
            <a:off x="1778000" y="258763"/>
            <a:ext cx="5592763" cy="62944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2A3FF"/>
              </a:gs>
              <a:gs pos="50000">
                <a:schemeClr val="bg1"/>
              </a:gs>
              <a:gs pos="100000">
                <a:srgbClr val="C2A3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7587" name="Text Box 3"/>
          <p:cNvSpPr txBox="1">
            <a:spLocks noChangeArrowheads="1"/>
          </p:cNvSpPr>
          <p:nvPr/>
        </p:nvSpPr>
        <p:spPr>
          <a:xfrm>
            <a:off x="2516188" y="1270000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70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7588" name="Text Box 4"/>
          <p:cNvSpPr txBox="1">
            <a:spLocks noChangeArrowheads="1"/>
          </p:cNvSpPr>
          <p:nvPr/>
        </p:nvSpPr>
        <p:spPr>
          <a:xfrm>
            <a:off x="2516188" y="4262438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rgbClr val="FF0000"/>
                </a:solidFill>
                <a:latin typeface="Comic Sans MS" pitchFamily="66" charset="0"/>
              </a:rPr>
              <a:t>49</a:t>
            </a:r>
            <a:endParaRPr lang="1106" sz="7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7589" name="Line 5"/>
          <p:cNvSpPr>
            <a:spLocks noChangeShapeType="1"/>
          </p:cNvSpPr>
          <p:nvPr/>
        </p:nvSpPr>
        <p:spPr>
          <a:xfrm flipH="1">
            <a:off x="2527300" y="4035425"/>
            <a:ext cx="41783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67590" name="Text Box 6"/>
          <p:cNvSpPr txBox="1">
            <a:spLocks noChangeArrowheads="1"/>
          </p:cNvSpPr>
          <p:nvPr/>
        </p:nvSpPr>
        <p:spPr>
          <a:xfrm>
            <a:off x="1881188" y="2676525"/>
            <a:ext cx="1031875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-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7591" name="Text Box 7"/>
          <p:cNvSpPr txBox="1">
            <a:spLocks noChangeArrowheads="1"/>
          </p:cNvSpPr>
          <p:nvPr/>
        </p:nvSpPr>
        <p:spPr>
          <a:xfrm>
            <a:off x="2516188" y="2676525"/>
            <a:ext cx="35242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 b="0" i="0"/>
            </a:pPr>
            <a:r>
              <a:rPr lang="1106" sz="7200" b="1">
                <a:solidFill>
                  <a:schemeClr val="accent2"/>
                </a:solidFill>
                <a:latin typeface="Comic Sans MS" pitchFamily="66" charset="0"/>
              </a:rPr>
              <a:t>21</a:t>
            </a:r>
            <a:endParaRPr lang="1106" sz="72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3"/>
          <p:cNvSpPr>
            <a:spLocks noChangeArrowheads="1"/>
          </p:cNvSpPr>
          <p:nvPr/>
        </p:nvSpPr>
        <p:spPr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FF"/>
            </a:solidFill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8612" name="Text Box 4"/>
          <p:cNvSpPr txBox="1">
            <a:spLocks noChangeArrowheads="1"/>
          </p:cNvSpPr>
          <p:nvPr/>
        </p:nvSpPr>
        <p:spPr>
          <a:xfrm>
            <a:off x="7064375" y="6253163"/>
            <a:ext cx="1655763" cy="30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l">
              <a:defRPr b="0" i="0"/>
            </a:pPr>
            <a:r>
              <a:rPr lang="1106" sz="1400">
                <a:solidFill>
                  <a:srgbClr val="6699FF"/>
                </a:solidFill>
                <a:latin typeface="Comic Sans MS" pitchFamily="66" charset="0"/>
              </a:rPr>
              <a:t>©  B. </a:t>
            </a:r>
            <a:r>
              <a:rPr lang="1106" sz="1400">
                <a:solidFill>
                  <a:srgbClr val="6699FF"/>
                </a:solidFill>
                <a:latin typeface="Comic Sans MS" pitchFamily="66" charset="0"/>
              </a:rPr>
              <a:t>Taylor 2006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AS_NET" val="4.0.30319.1022"/>
  <p:tag name="AS_OS" val="Microsoft Windows NT 6.1.7601 Service Pack 1"/>
  <p:tag name="AS_RELEASE_DATE" val="2014.04.28"/>
  <p:tag name="AS_TITLE" val="Aspose.Slides for .NET 4.0 Client Profile"/>
  <p:tag name="AS_VERSION" val="14.3.0.0"/>
</p:tagLst>
</file>

<file path=ppt/theme/theme1.xml><?xml version="1.0" encoding="utf-8"?>
<a:theme xmlns:r="http://schemas.openxmlformats.org/officeDocument/2006/relationships"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6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6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>
  <PresentationFormat>On-screen Show (4:3)</PresentationFormat>
  <TotalTime>122</TotalTime>
  <SharedDoc>0</SharedDoc>
  <HyperlinkBase/>
  <Application>Microsoft Office PowerPoint</Application>
  <AppVersion>14.0000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Slide 1</dc:title>
  <dc:creator>Brian Taylor</dc:creator>
  <cp:lastModifiedBy>Laptop</cp:lastModifiedBy>
  <cp:revision>24</cp:revision>
  <dcterms:created xsi:type="dcterms:W3CDTF">2006-03-03T16:34:11Z</dcterms:created>
  <dcterms:modified xsi:type="dcterms:W3CDTF">2011-11-25T20:31:19Z</dcterms:modified>
</cp:coreProperties>
</file>