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F79A8-BDC8-4664-A13F-9221D957E037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1383CB-7E06-4561-803F-C19514CD1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30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354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042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4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17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28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00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64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732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339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132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6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0C97E-85D7-465F-ADC3-92A519001399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398DA-7558-4642-BB55-B3E744623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07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audio" Target="../media/media2.mp3"/><Relationship Id="rId16" Type="http://schemas.openxmlformats.org/officeDocument/2006/relationships/image" Target="../media/image14.png"/><Relationship Id="rId1" Type="http://schemas.microsoft.com/office/2007/relationships/media" Target="../media/media2.mp3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1.png"/><Relationship Id="rId1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600" y="669925"/>
            <a:ext cx="6815667" cy="1325563"/>
          </a:xfrm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Scusi</a:t>
            </a:r>
            <a:r>
              <a:rPr lang="en-GB" dirty="0">
                <a:solidFill>
                  <a:srgbClr val="FF0000"/>
                </a:solidFill>
              </a:rPr>
              <a:t>, (Lei) come </a:t>
            </a:r>
            <a:r>
              <a:rPr lang="en-GB" dirty="0" err="1">
                <a:solidFill>
                  <a:srgbClr val="FF0000"/>
                </a:solidFill>
              </a:rPr>
              <a:t>si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chiama</a:t>
            </a:r>
            <a:r>
              <a:rPr lang="en-GB" dirty="0">
                <a:solidFill>
                  <a:srgbClr val="FF0000"/>
                </a:solidFill>
              </a:rPr>
              <a:t>?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 err="1">
                <a:solidFill>
                  <a:srgbClr val="FF0000"/>
                </a:solidFill>
              </a:rPr>
              <a:t>Scusa</a:t>
            </a:r>
            <a:r>
              <a:rPr lang="en-GB" dirty="0">
                <a:solidFill>
                  <a:srgbClr val="FF0000"/>
                </a:solidFill>
              </a:rPr>
              <a:t>, (</a:t>
            </a:r>
            <a:r>
              <a:rPr lang="en-GB" dirty="0" err="1">
                <a:solidFill>
                  <a:srgbClr val="FF0000"/>
                </a:solidFill>
              </a:rPr>
              <a:t>tu</a:t>
            </a:r>
            <a:r>
              <a:rPr lang="en-GB" dirty="0">
                <a:solidFill>
                  <a:srgbClr val="FF0000"/>
                </a:solidFill>
              </a:rPr>
              <a:t>) come </a:t>
            </a:r>
            <a:r>
              <a:rPr lang="en-GB" dirty="0" err="1">
                <a:solidFill>
                  <a:srgbClr val="FF0000"/>
                </a:solidFill>
              </a:rPr>
              <a:t>ti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chiami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</p:txBody>
      </p:sp>
      <p:pic>
        <p:nvPicPr>
          <p:cNvPr id="4" name="ALMAed_NE1_traccia_3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12532" y="3771899"/>
            <a:ext cx="609600" cy="6096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6532" y="2690284"/>
            <a:ext cx="5171048" cy="363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05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Ascolta</a:t>
            </a:r>
            <a:r>
              <a:rPr lang="en-GB" b="1" dirty="0"/>
              <a:t> e </a:t>
            </a:r>
            <a:r>
              <a:rPr lang="en-GB" b="1" dirty="0" err="1"/>
              <a:t>ripeti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43054" y="1690688"/>
            <a:ext cx="1219844" cy="12198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797" y="3651578"/>
            <a:ext cx="1444968" cy="1202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7729" y="3618553"/>
            <a:ext cx="1730081" cy="11890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2648" y="1702410"/>
            <a:ext cx="1680519" cy="11794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9803" y="3641680"/>
            <a:ext cx="1233493" cy="11427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4" name="CE90848F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286950" y="538995"/>
            <a:ext cx="609600" cy="6096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39563" y="3592887"/>
            <a:ext cx="1442602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AutoShape 2" descr="data:image/jpeg;base64,/9j/4AAQSkZJRgABAQAAAQABAAD/2wCEAAkGBhASEBQQEBQVFRURFRMVFxIQFBUQFBYQFBAWFBgQGRMXGyYfFxkjGRQSIi8gIygpLCw4FSoxNTAqOCYtOCkBCQoKDgwOGg8PGiolHCQpLCwuMSosLC0pKTUsLCwsKi8vKSwsLCkwKS0sLCwsLCwpKSk0LCwsLC8sLCwsKSwsLP/AABEIAMkA+wMBIgACEQEDEQH/xAAcAAEAAgMBAQEAAAAAAAAAAAAABQYCAwcEAQj/xABCEAACAgECAwUGAwUFBgcAAAABAgADERIhBAUxBhMiQVEHIzJhcYFCUpEUM2Kh8ENyg5KxNFOCorLBFSRzk7PR4f/EABoBAQACAwEAAAAAAAAAAAAAAAAEBQEDBgL/xAAsEQACAgIABQIGAQUAAAAAAAAAAQIDBBEFEyExQRJRMmFxobHwQiKRwdHh/9oADAMBAAIRAxEAPwDuMREAREQBERAEREAREQBERAEREAREQBERAEREAREQBERAEREASu9pe2/D8Gy1Oymx8nDMqKqjqzMTgbA/p9MwXaz2r8Pw137PUQ5UE22rl1q64Xw/ExIxttkgZHlzf/w7iucNZxNPD91w9KnWy72W6WLGtWY+8twTtkKD1OSBPLfse4x9yW7X+2y+3FfLwaVBBNzYax8HOkKRhF+uSflvmwdmvblwzoF49WqsGxsqU2VN/FpGWT6YP1nHecV0LZijVp0qQH06lJzkEjGeincZGog9Mnw5mNs3+iLR+uOXcxqvqW6hw9dgyrqcgjOP9QRjyxPTKB7EbQeVAZ3S64H5EsHx+jA/eX+eyM1p6EREGBERAEREAREQBERAEREAREQBERAEREAREQBERAEREA+Ezk/bn2sXU8QtVNVi0gFja6mp7uukVax8GoLlsHYk42welc+5qvDcLdxDkAU1u/iOASF2X7nA+8/N/BovEcY13Hswe1mZjo71a7WBNa2oDkjOB3S5YAZOACJ5bNkI7LJy/sbzDmtZ47jCK6lX3FOnuhackhFUY0IckBzudsbbz7zv2p2pwacBwta0vWDW7VY0oFONCAba/U9M77528XNe3vGcTWnLuE1vt3Zsr8Vli9O7TSBhMdWAyRjfAy3pq9mlvB8L+38Utb90VY0OfdqudmY9LMHGVG2DtqMwe+nkrPLex3E20njbVdOHyc3lS5bOSXA6lc9XO2/nvIriuEKWtV1KsV8OTnGMHfffPT5TpvPPaTxXMscDy6vuarAK3sbGpgVw1a+SJvj8x2+GSnZb2QtVYr2FQFGdedbmw48QGMLp3xgnfck9IZlS11ZL+x7spxXB8PY/EHSOIKOtGDqrIBBdiejMNPh8tI38h0GfBPs9mhvb2IiIMCIiAIiIAiIgCIiAIiIAiIgCIiAIiIAiIgCIiAJF8/7ScPwdfeXtjOdKLgu5UZIUEjYDqxIVepIEge2ntGp4NSlWLLtWjAy4SwjZCqnVZYfKtcfxFBvOJc259bxTu3Evq1sBlsWqtgOQpC4FzDb3SYrTYnJznGzOi5cd27/8Uc8LZipXw3DMhxi5CcHJU6gQWAtIVVYjSCRqlF4/hnRmpcd3o1KygYOM+IKG+FMgZsbd/nsojLrG1Mpzktg596xsX1P9s48lGK0+861yXsHbzXhqeI4vVw9i4VrMLY3EVKvguOcZsA21kEHcgEEGeWvJurml0ZRuSdpaeGpYIrpcLFZWRQVtpKgFWLHIKsNSkjB1EYGcCdUcfznikXjmKVrpK8PWCqKWBCkrnOo+pOcHYqJ0Pk/sf5fw7mzx2vthrmDYPmcAAEmWrlvI+Hoz3NaISWJKqASzHJJIEaZiU4+CC5B7PeG4dg5BYjAVTp0qg3CAKAOuSeuc7ky2RE9JaNTe+4iImTAiIgCIiAIiIAiIgCIiAIiIAiIgCIiAIiIAiJEdoe1PDcGmq5xqIJWvIDNj8RJ2RM4BdsKMjJ3EAkOM42umtrbXVEQZZ3IVQPUkzk/bP2sNZ3nD8FmvT8VrFq207jDEDVTnqEHvWwRhDjNV7UdveK4yzxFkrOdNNZKFlB3avXjQoIyeJsAI0+FVwwNTuGkpoO3xVGoYGM7tSrZ8XhOq99wVOPhGcGTN+OwzM2/h0vr90e6bfS2n/Z6zkkVp42O56iYPy+2y0VVK1jWAKiqpUlCThCqful+L3S+I4OTJXkPZm/mFirwqjIPjZfDXWTnNyEjfODm0gkFSEBwoneexXYPh+XVBUw9hyWtI3ywGoJnJUHSM75OBknAwDK32F9ktdITiOYKtl6gAV+EoqDBVWA2YrvgDwjb4sAjpcRMmBERAEREAREQBERAEREAREQBERAEREARNHG8bXShstYKq9Sf0AA6kk7ADcykcz7fXOSOHUVr+ewd5YfnpzpT76vtNNt8KlubN1VFlz1BF+icsHarjxv8AtDH5GujH8qwf5yb5X7QHGBxSAj/e0Agj5mkkkj+6xP8ADNEM6mb1vX1JFmBfBb1v6F4iaeE4uu1BZUwdGGQynII+s3SaQRE83MeZVUVm251RBjxMcbk4CgdSxOwA3PlOO9t/anZe1vDU+6qUabLGJAX0a10PRsfuU1FgTkndIMpFr7c+1Krhl7vhSLLHJQOo70CwHBREB964P0UeZz4TxnnPNbOJY8RcwYsw1Anvq1u/CCB/tVmD4UHu03GAuZ5y2lnrs1eIAWaiFfQNhY5U6eHpAPhqU5YHGcMpmpdSWacaiy6QEwhspIz7odOHo3B7w+I9fzAeTIubvFbPxKRr7w69WBsbWUe9tXG1K7ADf4WzbOw3s64jmAJtDV8OTk2v8bsCAVx0I2A0DwrpGSSuDaOwHshwycVx2wTBqoANeFO4yp3TyyD4m/ERuG65VUqqFUBVUABVAACgYAAHQAeUyYPFyPkNHCUinh0CqOp6szYxqZvM4A+mMDAAEkIiZMCIiAIiIAiIgCIiAIiIAiIgCIiAIiIAmu+9UVnchVQFmY7AKBkkn0xNkoHbbtB3r/stZ8FZHeMPxWqciv6Kdz88D8Jmm+6NMHORuopldNQiRnPOevxVms5Fa57us7YHTWw/OR+g8P5i3gxAmLPOXtulZJykdXVVGuKjHsYsuJhmLGni4jjANh19BNaWza306kryrtHZwdneV7ox95SThXHTUM7LYB0bocYbbBW6c39pfA00LajixrE1KmdGkHIBuYg9yNQ07gknICsRON8dzNQUDEnvf3Yrw7MckAqoDZAI3YjHoH6SEvtezwWldVbeDObaUsIB7oaj/wCauIOQd136lWGnosJWRhqfbx7nN5zqlPcO/n2JntF2s4nmFmLWcHxGpEAqsdSCGrrQ57isgY71yWO4yQSqwVTa1ULgMmRUawWXIxmnh0Y5tuGB70/QHIrziwLhs/vEAaxbH3asYxbxNqjOVx+6U56eanVP9mOyHE8zsDU5X4Rdew7slcZVkAPuq2GfAvibrsreCcQCJ5Xy23i2XhqUD2qTpUe9QYGSHYnTfcBqOT4FyQdsBe39hPZnXwarbxOLeIB1BmOvQSc/EfjYHJzjAydIGSWsHZvspw3BJppQamA12YAZj1P91c5Okbb565MmZ6PIiIgwIiIAiIgCIiAIiIAiIgCIiAIiVvnPbeiklKx3zjYhThFPo1m+/wAlBI88TxOcYLcnpHuEJTeorbLJPjMAMnYep6Tl/HdseNs6WCsH8NKgfq7Zb7giQfE5sObGaw+trG3/AKyZXz4lWvhTZY18Msl8TS+51u7tLwabNxFII8u9Qn/KDmR9/bzgl+Fnc+ldT4/zMAv85zetMDbb5DaZaZHlxOX8Yokw4XD+UmWnm/b2yxSnDoagdjY5Bsx/CFJCn55P0HUVdFAn0j0kZzvmvdKFUgO+wJx4Qds/UnYfQ+mDXztsyZJS/wCIsK6qsaLcV/s9XGc1qr2Zt/yqNTb9NvL74kY/ayvrpbGCc5XoDueuP5yE4fh2sy5OhQQS9m+mwA5UFcmwnqRv139Zi9fDtrQG0aPC1j6a6wW30HAY5P5QST6SZXhxfjZFsy5Lr2Jpe0CWnSmoE4GCpO56Aac5J9BufISK4/m5GsV6Sa/3jWeOha2U9SARa2nPgXK4OR3mCVjuItZfd4YVWjGhNrrxjqdyKKgMnJJz5mwZ06gT4cMo7r91YqlqgD1porZvfWYHxNnfYn4WljTiQqe/JWXZllnTsjPG5VtZW8FibCRc2ylnufOKaQunKg5ZSDk+Er8ZScLk94mUrsrXBdRknhuFrPp5WkZOSOpAb4qr8Oj3dpBeoksUtzkW8RZnJYE+GsYJyRs2dU9y3khyGt8di7B1wvgHRMKMLWD8Kg9NjthV323RqjuRoqpldLUT09hOyicbxNXeuKcan7tfEHZMZdWxpstKk6mbI8LYDDITv/LuW1UViqlAiL0VfU7kk9SSepO5nGuDpsR1tQ+8rYOhP516A/I7qfkxHnOy8u45bqUuT4bFVhnqAwzg/MdD9JrxclXp+6NmXjOhr2Z6YiJLIQiIgCIiAIiIAiIgCIiAIiIAmF1yopdyFVQSWY4AUDJYk9ABM5Qu3nOtdn7Kp8Felrf4rSAyVfRQVcjzLL6Ga7bFXByZtqrds1FHm7Q9r3vzXVlKunmr2D1Pmqn8vX164FbLAdP6+U+WN/XnNQnM3XStl6pHTUUxqjqJtLQqzAMBuZsrsUgFSCCAQRuCDuCCOs09e5v2uxmDAMxJmM8M9GRaVDm9he5+uxZcaQykKdGnUeh2z9/nLcqE7efpK5xtXd3WEachiTbY2K6+8OtQqYPeOQeuPoDgES8RbkyNlP8ApR6Dy/S4RtwvhrrGzEj4rD+UMcnJ33AGBuInnKaHLkjSRszY7mr1VUGe8syM4OfU6tyJni+bVhzWQQ1uXQH4rK28epmGdCdc5xgoTvjUIPjOY1uCda4TYXBcpU/kKlPxP0Ofvt8c6Cpf0plDZJ+tkdaxbNbgktlu7ZsWOuzd5xD592nQ6cjbBJGznHhwXONWCurTxAUIEI600Jjwp5a9sE7aSTr0WuQQmhjqYYpBJexidnuYb9TkVjHXOxOWmOMoIYquSF0qWQAq1iIFYfIai2kDYDYYidigYjU7Ca5TypVAKjGsKzafh1EZ1AYGWOep33ONIOkT1HCgCfeF4bQir5qqr+gA/wC03BpzV1srJNyZ0tNMa4pRRkqy8dgOIzRZX/urWx/dsVbf+p3/AElGzLl7PKvBe/k1qgf8NCE/zbH2kzhjfNf0IXFEuSn8y3REToTmxERAEREAREQBERAEREAREQDC20KpZtgoJJ9ABkmcXs4pnzY3xWs1jfJrGLlftnH/AAzq/apscDxRHlw9/wD8LTk1nU/U/wCsquJS1GKLXhsdylIwCzNVnwTMCUbLxHOO3HPeI71uGI0IPQ/vEPRs+h/L8t8423dhO0+kjhbT4SfdsfJj/Z/Q+Xz+ssfa3kK8VVgbWJko3+qH5H+U5xyyqlLV/ahYVDgNXThbAobDHJ8x5L546rL+jl5FHo1rX7sob3Zj3+ve/wB7HZFGd5tVdvQev/Yep/raR/KrWU9xeQ9qgMunI72gkhOIwd11YOV+IEEHTJUnzyDjbP4V+SjzP8vr1lLZU65OMi6rtVkU4nwDywcH8I+Jh13PkP636yO53wLOBamAawQTguFXrlE312D75+wIkh88+Lov4388k+Q/rfrMg2fTbz/AnyA/E36/fqFcnF7MziprX7+/vyKcxrdO5tVijZcKHxxBQEM1zuTpWs/EUJwcBsg+ORl/LVDZTiKyRsCa7UFa5yBXWqsM+erUfXr4jdOYckqtDYyhfdmXGXOerjz33wCPUkneRDdlLNWRap8StkoQdSjA2yQNpYxy4pdHogSxJb7bIThFSnLV6ns0ljaRpKoTpY1Jn4tyNZOeuAp3kv2c5VqcXMBoQ+FgNPeMpODj0U+fqMeuPdwfZepcd4S+CSFxpTJOTtkk/rj5SbVfLpjbA22HQYkW7K2tRJVOLp7l/YEwBMmIAySAPUnA/UyV5b2d4i7GhCqn+0uBRceoQ+J/0AP5pGrpnY9RWyVbdCpbk9EZVSzMFRSzucKg/E3pnyA6k+QBPlOn8j5WOHoSkHJUEs2MarGJZ2x5AsTt5dJp5J2dq4YZXLWMMNY2NRGc6QOirnyHpvk7yVnQ4mLyI9e7Obzcvny0vhQiIk0gCIiAIiIAiIgCIiAIiIAiIgHn5hwgtpsqPS1HQ/R1Kn/WcWQkgahgjZh6ONmH2OR9p3Gco7Y8u7jjH/Ld71fTLHxj7Pk/4glZxKDdakvD/JZ8NmlY4vz/AIIkbQXmBMyQesoC/MhXK1z7lS1MeKo0VW5y/EWFm7oAfvqq1X970Gdz0I0kFhZgZhdVkSTj3OqfqRHyKFdD0sqHJOPA7vhcmvUdXCG2zN7s2WNVxAIqouONtgDpbxDU0uHL+OFi52DoSrqelNgOGrI83ByPPp+LyoPaDlXcswORXadyubuJvtbJ7rU2dK5+mQfxkSY5Tz5myz78Tw6gXUg6+8pUhf2rG/ecRWAquMksoBOSjCXORTHIh64dymx7nj2eifYuOdsnO/XPxP8A/Q/rfywZ/wCXQDoP69ZoqvDgMDqDDOrOcg+eZtWc/J+DoUjZifCZ8GZmqTW+puSPnzOwG+TtsPOWjknYp7FFl5atW3CKALCPIsWHg+mCfXB2nh7LcrF/EqCMpTixvQnOK0+7Bm/wsec6TLnAw4yjzLFv2KXiGbKMuXW9e7I/l/IOGp3rrUN+dvG/+dsn7ZkhES6SSWkUTbb2xERMmBERAEREAREQBERAEREAREQBERAEr/bTkJ4nh8oM20kug8228VWf4h0+YU+UsETzKKmnF9meoScJKS7o4dWeh/8AyZkyz9uuzndWftNY93a3jA/Bcx6/Rz/zH+ISsqZy19Lpm4s6mi5WwUkZKsyExJjVNJIPNzDghahUkjII1KcMMgjUD5HczlnOOFs4NjRjBYb3ebofwr+ReoI6nfJxtOvASK7TdnU4qkpsHXdH9Gx0PyOwP6+UnYeXypemXwv7EHMxFdH1R+JfcqPYDtNoYcLafCx92x/C5/B9D5fP6zpCjMoXZnsApTXxSnVk+AkqRhiMeE7dM/fbHWX+qvYD0/rzmeIcvmbg+vkcP5nL1NdPBliZrXMxXie3lnLu/uSnyY5f/wBFcF/1yq/4khVQc5qC8k6yxVwcn2Rb+xnLu74YORhrz3hz10EAIP8AIFOPVjJ6fAJ9nWwioRUV4OOnJzk5PyIiJ6PIiIgCIiAIiIAiIgCIiAIiIAiIgCIiAIiIBq4rhksRq7AGVwVZT0IPUTlXaHkL8JboOWR8muw/iA3KH+MDr6jxDzC9ank5pyuriKmqtGVb7EMOjqfJgdwZGyMeN0dPv4JONkOiW128nHRM1Ekedcgt4Vwr7oxwloGFb0Q/ls/h6H8OdwviCzmrapVv0yXU6aqyNkfVF9ABM1EKJsUTWbQJsrWYhJtU467Ynnue+xkSBudgNyT5DzMu/ZLk5qrNrjD242IwVqGSqEeROSx/vY/CJH9nuzBYrdeMKCGSptiWByHceQGxC/c9MS3y/wADEda5k+/4Oe4hlqx8uHb8iIiWpUiIiAIiIAiIgCIiAIiIAiIgCIiAIiIAiIgCIiAIiIBr4jhksUpYqsrDBVwGUj0IOxEp3M/Z9uW4WzA/3V5LAfJbRlgP7wf5Yl1ia7KoWLU1s2V2zqe4PRy2/s9xdfxUP9ax3w+3d5P6gTWvLbz0pu/9m0f6rOqNPhkCXDam+jZYR4nal1SOfcH2W4t/7MIPzWsF/wCVdTfqBLPybsnXSQ9h7ywbgkaUU+qpk7/Mkn0xJwT7JFOHVU9xXX5ka7MttWm+nyERElkQREQBERAEREAREQBERAEREAREQBERAEREAREQ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7681" y="1739119"/>
            <a:ext cx="1310460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62478" y="3647611"/>
            <a:ext cx="1364150" cy="11345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93196" y="3639327"/>
            <a:ext cx="1359138" cy="11427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368639" y="1722318"/>
            <a:ext cx="1423181" cy="11396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937292" y="1739119"/>
            <a:ext cx="1548110" cy="115958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630704" y="3592887"/>
            <a:ext cx="1313035" cy="117593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680690" y="1635829"/>
            <a:ext cx="1252257" cy="1226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674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8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Ascolta</a:t>
            </a:r>
            <a:r>
              <a:rPr lang="en-GB" b="1" dirty="0"/>
              <a:t> e </a:t>
            </a:r>
            <a:r>
              <a:rPr lang="en-GB" b="1" dirty="0" err="1"/>
              <a:t>ripeti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3054" y="1690688"/>
            <a:ext cx="1219844" cy="12198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656325" y="2910530"/>
            <a:ext cx="1120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ffè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4308" y="1690688"/>
            <a:ext cx="1444968" cy="12029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Box 6"/>
          <p:cNvSpPr txBox="1"/>
          <p:nvPr/>
        </p:nvSpPr>
        <p:spPr>
          <a:xfrm>
            <a:off x="1940784" y="2910528"/>
            <a:ext cx="155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pia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ce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6869" y="1704588"/>
            <a:ext cx="1730081" cy="11890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3837416" y="2910527"/>
            <a:ext cx="1797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ghe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tti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2648" y="1702410"/>
            <a:ext cx="1680519" cy="11794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Box 10"/>
          <p:cNvSpPr txBox="1"/>
          <p:nvPr/>
        </p:nvSpPr>
        <p:spPr>
          <a:xfrm>
            <a:off x="5865666" y="2893628"/>
            <a:ext cx="1705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tto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8141" y="1719709"/>
            <a:ext cx="1233493" cy="11427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Box 12"/>
          <p:cNvSpPr txBox="1"/>
          <p:nvPr/>
        </p:nvSpPr>
        <p:spPr>
          <a:xfrm>
            <a:off x="7651590" y="2858356"/>
            <a:ext cx="1234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ao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37292" y="1723006"/>
            <a:ext cx="1442602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6" name="TextBox 15"/>
          <p:cNvSpPr txBox="1"/>
          <p:nvPr/>
        </p:nvSpPr>
        <p:spPr>
          <a:xfrm>
            <a:off x="9131508" y="2858355"/>
            <a:ext cx="1346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nema</a:t>
            </a:r>
          </a:p>
        </p:txBody>
      </p:sp>
      <p:sp>
        <p:nvSpPr>
          <p:cNvPr id="17" name="AutoShape 2" descr="data:image/jpeg;base64,/9j/4AAQSkZJRgABAQAAAQABAAD/2wCEAAkGBhASEBQQEBQVFRURFRMVFxIQFBUQFBYQFBAWFBgQGRMXGyYfFxkjGRQSIi8gIygpLCw4FSoxNTAqOCYtOCkBCQoKDgwOGg8PGiolHCQpLCwuMSosLC0pKTUsLCwsKi8vKSwsLCkwKS0sLCwsLCwpKSk0LCwsLC8sLCwsKSwsLP/AABEIAMkA+wMBIgACEQEDEQH/xAAcAAEAAgMBAQEAAAAAAAAAAAAABQYCAwcEAQj/xABCEAACAgECAwUGAwUFBgcAAAABAgADERIhBAUxBhMiQVEHIzJhcYFCUpEUM2Kh8ENyg5KxNFOCorLBFSRzk7PR4f/EABoBAQACAwEAAAAAAAAAAAAAAAAEBQEDBgL/xAAsEQACAgIABQIGAQUAAAAAAAAAAQIDBBEFEyExQRJRMmFxobHwQiKRwdHh/9oADAMBAAIRAxEAPwDuMREAREQBERAEREAREQBERAEREAREQBERAEREAREQBERAEREASu9pe2/D8Gy1Oymx8nDMqKqjqzMTgbA/p9MwXaz2r8Pw137PUQ5UE22rl1q64Xw/ExIxttkgZHlzf/w7iucNZxNPD91w9KnWy72W6WLGtWY+8twTtkKD1OSBPLfse4x9yW7X+2y+3FfLwaVBBNzYax8HOkKRhF+uSflvmwdmvblwzoF49WqsGxsqU2VN/FpGWT6YP1nHecV0LZijVp0qQH06lJzkEjGeincZGog9Mnw5mNs3+iLR+uOXcxqvqW6hw9dgyrqcgjOP9QRjyxPTKB7EbQeVAZ3S64H5EsHx+jA/eX+eyM1p6EREGBERAEREAREQBERAEREAREQBERAEREAREQBERAEREA+Ezk/bn2sXU8QtVNVi0gFja6mp7uukVax8GoLlsHYk42welc+5qvDcLdxDkAU1u/iOASF2X7nA+8/N/BovEcY13Hswe1mZjo71a7WBNa2oDkjOB3S5YAZOACJ5bNkI7LJy/sbzDmtZ47jCK6lX3FOnuhackhFUY0IckBzudsbbz7zv2p2pwacBwta0vWDW7VY0oFONCAba/U9M77528XNe3vGcTWnLuE1vt3Zsr8Vli9O7TSBhMdWAyRjfAy3pq9mlvB8L+38Utb90VY0OfdqudmY9LMHGVG2DtqMwe+nkrPLex3E20njbVdOHyc3lS5bOSXA6lc9XO2/nvIriuEKWtV1KsV8OTnGMHfffPT5TpvPPaTxXMscDy6vuarAK3sbGpgVw1a+SJvj8x2+GSnZb2QtVYr2FQFGdedbmw48QGMLp3xgnfck9IZlS11ZL+x7spxXB8PY/EHSOIKOtGDqrIBBdiejMNPh8tI38h0GfBPs9mhvb2IiIMCIiAIiIAiIgCIiAIiIAiIgCIiAIiIAiIgCIiAJF8/7ScPwdfeXtjOdKLgu5UZIUEjYDqxIVepIEge2ntGp4NSlWLLtWjAy4SwjZCqnVZYfKtcfxFBvOJc259bxTu3Evq1sBlsWqtgOQpC4FzDb3SYrTYnJznGzOi5cd27/8Uc8LZipXw3DMhxi5CcHJU6gQWAtIVVYjSCRqlF4/hnRmpcd3o1KygYOM+IKG+FMgZsbd/nsojLrG1Mpzktg596xsX1P9s48lGK0+861yXsHbzXhqeI4vVw9i4VrMLY3EVKvguOcZsA21kEHcgEEGeWvJurml0ZRuSdpaeGpYIrpcLFZWRQVtpKgFWLHIKsNSkjB1EYGcCdUcfznikXjmKVrpK8PWCqKWBCkrnOo+pOcHYqJ0Pk/sf5fw7mzx2vthrmDYPmcAAEmWrlvI+Hoz3NaISWJKqASzHJJIEaZiU4+CC5B7PeG4dg5BYjAVTp0qg3CAKAOuSeuc7ky2RE9JaNTe+4iImTAiIgCIiAIiIAiIgCIiAIiIAiIgCIiAIiIAiJEdoe1PDcGmq5xqIJWvIDNj8RJ2RM4BdsKMjJ3EAkOM42umtrbXVEQZZ3IVQPUkzk/bP2sNZ3nD8FmvT8VrFq207jDEDVTnqEHvWwRhDjNV7UdveK4yzxFkrOdNNZKFlB3avXjQoIyeJsAI0+FVwwNTuGkpoO3xVGoYGM7tSrZ8XhOq99wVOPhGcGTN+OwzM2/h0vr90e6bfS2n/Z6zkkVp42O56iYPy+2y0VVK1jWAKiqpUlCThCqful+L3S+I4OTJXkPZm/mFirwqjIPjZfDXWTnNyEjfODm0gkFSEBwoneexXYPh+XVBUw9hyWtI3ywGoJnJUHSM75OBknAwDK32F9ktdITiOYKtl6gAV+EoqDBVWA2YrvgDwjb4sAjpcRMmBERAEREAREQBERAEREAREQBERAEREARNHG8bXShstYKq9Sf0AA6kk7ADcykcz7fXOSOHUVr+ewd5YfnpzpT76vtNNt8KlubN1VFlz1BF+icsHarjxv8AtDH5GujH8qwf5yb5X7QHGBxSAj/e0Agj5mkkkj+6xP8ADNEM6mb1vX1JFmBfBb1v6F4iaeE4uu1BZUwdGGQynII+s3SaQRE83MeZVUVm251RBjxMcbk4CgdSxOwA3PlOO9t/anZe1vDU+6qUabLGJAX0a10PRsfuU1FgTkndIMpFr7c+1Krhl7vhSLLHJQOo70CwHBREB964P0UeZz4TxnnPNbOJY8RcwYsw1Anvq1u/CCB/tVmD4UHu03GAuZ5y2lnrs1eIAWaiFfQNhY5U6eHpAPhqU5YHGcMpmpdSWacaiy6QEwhspIz7odOHo3B7w+I9fzAeTIubvFbPxKRr7w69WBsbWUe9tXG1K7ADf4WzbOw3s64jmAJtDV8OTk2v8bsCAVx0I2A0DwrpGSSuDaOwHshwycVx2wTBqoANeFO4yp3TyyD4m/ERuG65VUqqFUBVUABVAACgYAAHQAeUyYPFyPkNHCUinh0CqOp6szYxqZvM4A+mMDAAEkIiZMCIiAIiIAiIgCIiAIiIAiIgCIiAIiIAmu+9UVnchVQFmY7AKBkkn0xNkoHbbtB3r/stZ8FZHeMPxWqciv6Kdz88D8Jmm+6NMHORuopldNQiRnPOevxVms5Fa57us7YHTWw/OR+g8P5i3gxAmLPOXtulZJykdXVVGuKjHsYsuJhmLGni4jjANh19BNaWza306kryrtHZwdneV7ox95SThXHTUM7LYB0bocYbbBW6c39pfA00LajixrE1KmdGkHIBuYg9yNQ07gknICsRON8dzNQUDEnvf3Yrw7MckAqoDZAI3YjHoH6SEvtezwWldVbeDObaUsIB7oaj/wCauIOQd136lWGnosJWRhqfbx7nN5zqlPcO/n2JntF2s4nmFmLWcHxGpEAqsdSCGrrQ57isgY71yWO4yQSqwVTa1ULgMmRUawWXIxmnh0Y5tuGB70/QHIrziwLhs/vEAaxbH3asYxbxNqjOVx+6U56eanVP9mOyHE8zsDU5X4Rdew7slcZVkAPuq2GfAvibrsreCcQCJ5Xy23i2XhqUD2qTpUe9QYGSHYnTfcBqOT4FyQdsBe39hPZnXwarbxOLeIB1BmOvQSc/EfjYHJzjAydIGSWsHZvspw3BJppQamA12YAZj1P91c5Okbb565MmZ6PIiIgwIiIAiIgCIiAIiIAiIgCIiAIiVvnPbeiklKx3zjYhThFPo1m+/wAlBI88TxOcYLcnpHuEJTeorbLJPjMAMnYep6Tl/HdseNs6WCsH8NKgfq7Zb7giQfE5sObGaw+trG3/AKyZXz4lWvhTZY18Msl8TS+51u7tLwabNxFII8u9Qn/KDmR9/bzgl+Fnc+ldT4/zMAv85zetMDbb5DaZaZHlxOX8Yokw4XD+UmWnm/b2yxSnDoagdjY5Bsx/CFJCn55P0HUVdFAn0j0kZzvmvdKFUgO+wJx4Qds/UnYfQ+mDXztsyZJS/wCIsK6qsaLcV/s9XGc1qr2Zt/yqNTb9NvL74kY/ayvrpbGCc5XoDueuP5yE4fh2sy5OhQQS9m+mwA5UFcmwnqRv139Zi9fDtrQG0aPC1j6a6wW30HAY5P5QST6SZXhxfjZFsy5Lr2Jpe0CWnSmoE4GCpO56Aac5J9BufISK4/m5GsV6Sa/3jWeOha2U9SARa2nPgXK4OR3mCVjuItZfd4YVWjGhNrrxjqdyKKgMnJJz5mwZ06gT4cMo7r91YqlqgD1porZvfWYHxNnfYn4WljTiQqe/JWXZllnTsjPG5VtZW8FibCRc2ylnufOKaQunKg5ZSDk+Er8ZScLk94mUrsrXBdRknhuFrPp5WkZOSOpAb4qr8Oj3dpBeoksUtzkW8RZnJYE+GsYJyRs2dU9y3khyGt8di7B1wvgHRMKMLWD8Kg9NjthV323RqjuRoqpldLUT09hOyicbxNXeuKcan7tfEHZMZdWxpstKk6mbI8LYDDITv/LuW1UViqlAiL0VfU7kk9SSepO5nGuDpsR1tQ+8rYOhP516A/I7qfkxHnOy8u45bqUuT4bFVhnqAwzg/MdD9JrxclXp+6NmXjOhr2Z6YiJLIQiIgCIiAIiIAiIgCIiAIiIAmF1yopdyFVQSWY4AUDJYk9ABM5Qu3nOtdn7Kp8Felrf4rSAyVfRQVcjzLL6Ga7bFXByZtqrds1FHm7Q9r3vzXVlKunmr2D1Pmqn8vX164FbLAdP6+U+WN/XnNQnM3XStl6pHTUUxqjqJtLQqzAMBuZsrsUgFSCCAQRuCDuCCOs09e5v2uxmDAMxJmM8M9GRaVDm9he5+uxZcaQykKdGnUeh2z9/nLcqE7efpK5xtXd3WEachiTbY2K6+8OtQqYPeOQeuPoDgES8RbkyNlP8ApR6Dy/S4RtwvhrrGzEj4rD+UMcnJ33AGBuInnKaHLkjSRszY7mr1VUGe8syM4OfU6tyJni+bVhzWQQ1uXQH4rK28epmGdCdc5xgoTvjUIPjOY1uCda4TYXBcpU/kKlPxP0Ofvt8c6Cpf0plDZJ+tkdaxbNbgktlu7ZsWOuzd5xD592nQ6cjbBJGznHhwXONWCurTxAUIEI600Jjwp5a9sE7aSTr0WuQQmhjqYYpBJexidnuYb9TkVjHXOxOWmOMoIYquSF0qWQAq1iIFYfIai2kDYDYYidigYjU7Ca5TypVAKjGsKzafh1EZ1AYGWOep33ONIOkT1HCgCfeF4bQir5qqr+gA/wC03BpzV1srJNyZ0tNMa4pRRkqy8dgOIzRZX/urWx/dsVbf+p3/AElGzLl7PKvBe/k1qgf8NCE/zbH2kzhjfNf0IXFEuSn8y3REToTmxERAEREAREQBERAEREAREQDC20KpZtgoJJ9ABkmcXs4pnzY3xWs1jfJrGLlftnH/AAzq/apscDxRHlw9/wD8LTk1nU/U/wCsquJS1GKLXhsdylIwCzNVnwTMCUbLxHOO3HPeI71uGI0IPQ/vEPRs+h/L8t8423dhO0+kjhbT4SfdsfJj/Z/Q+Xz+ssfa3kK8VVgbWJko3+qH5H+U5xyyqlLV/ahYVDgNXThbAobDHJ8x5L546rL+jl5FHo1rX7sob3Zj3+ve/wB7HZFGd5tVdvQev/Yep/raR/KrWU9xeQ9qgMunI72gkhOIwd11YOV+IEEHTJUnzyDjbP4V+SjzP8vr1lLZU65OMi6rtVkU4nwDywcH8I+Jh13PkP636yO53wLOBamAawQTguFXrlE312D75+wIkh88+Lov4388k+Q/rfrMg2fTbz/AnyA/E36/fqFcnF7MziprX7+/vyKcxrdO5tVijZcKHxxBQEM1zuTpWs/EUJwcBsg+ORl/LVDZTiKyRsCa7UFa5yBXWqsM+erUfXr4jdOYckqtDYyhfdmXGXOerjz33wCPUkneRDdlLNWRap8StkoQdSjA2yQNpYxy4pdHogSxJb7bIThFSnLV6ns0ljaRpKoTpY1Jn4tyNZOeuAp3kv2c5VqcXMBoQ+FgNPeMpODj0U+fqMeuPdwfZepcd4S+CSFxpTJOTtkk/rj5SbVfLpjbA22HQYkW7K2tRJVOLp7l/YEwBMmIAySAPUnA/UyV5b2d4i7GhCqn+0uBRceoQ+J/0AP5pGrpnY9RWyVbdCpbk9EZVSzMFRSzucKg/E3pnyA6k+QBPlOn8j5WOHoSkHJUEs2MarGJZ2x5AsTt5dJp5J2dq4YZXLWMMNY2NRGc6QOirnyHpvk7yVnQ4mLyI9e7Obzcvny0vhQiIk0gCIiAIiIAiIgCIiAIiIAiIgHn5hwgtpsqPS1HQ/R1Kn/WcWQkgahgjZh6ONmH2OR9p3Gco7Y8u7jjH/Ld71fTLHxj7Pk/4glZxKDdakvD/JZ8NmlY4vz/AIIkbQXmBMyQesoC/MhXK1z7lS1MeKo0VW5y/EWFm7oAfvqq1X970Gdz0I0kFhZgZhdVkSTj3OqfqRHyKFdD0sqHJOPA7vhcmvUdXCG2zN7s2WNVxAIqouONtgDpbxDU0uHL+OFi52DoSrqelNgOGrI83ByPPp+LyoPaDlXcswORXadyubuJvtbJ7rU2dK5+mQfxkSY5Tz5myz78Tw6gXUg6+8pUhf2rG/ecRWAquMksoBOSjCXORTHIh64dymx7nj2eifYuOdsnO/XPxP8A/Q/rfywZ/wCXQDoP69ZoqvDgMDqDDOrOcg+eZtWc/J+DoUjZifCZ8GZmqTW+puSPnzOwG+TtsPOWjknYp7FFl5atW3CKALCPIsWHg+mCfXB2nh7LcrF/EqCMpTixvQnOK0+7Bm/wsec6TLnAw4yjzLFv2KXiGbKMuXW9e7I/l/IOGp3rrUN+dvG/+dsn7ZkhES6SSWkUTbb2xERMmBERAEREAREQBERAEREAREQBERAEr/bTkJ4nh8oM20kug8228VWf4h0+YU+UsETzKKmnF9meoScJKS7o4dWeh/8AyZkyz9uuzndWftNY93a3jA/Bcx6/Rz/zH+ISsqZy19Lpm4s6mi5WwUkZKsyExJjVNJIPNzDghahUkjII1KcMMgjUD5HczlnOOFs4NjRjBYb3ebofwr+ReoI6nfJxtOvASK7TdnU4qkpsHXdH9Gx0PyOwP6+UnYeXypemXwv7EHMxFdH1R+JfcqPYDtNoYcLafCx92x/C5/B9D5fP6zpCjMoXZnsApTXxSnVk+AkqRhiMeE7dM/fbHWX+qvYD0/rzmeIcvmbg+vkcP5nL1NdPBliZrXMxXie3lnLu/uSnyY5f/wBFcF/1yq/4khVQc5qC8k6yxVwcn2Rb+xnLu74YORhrz3hz10EAIP8AIFOPVjJ6fAJ9nWwioRUV4OOnJzk5PyIiJ6PIiIgCIiAIiIAiIgCIiAIiIAiIgCIiAIiIBq4rhksRq7AGVwVZT0IPUTlXaHkL8JboOWR8muw/iA3KH+MDr6jxDzC9ank5pyuriKmqtGVb7EMOjqfJgdwZGyMeN0dPv4JONkOiW128nHRM1Ekedcgt4Vwr7oxwloGFb0Q/ls/h6H8OdwviCzmrapVv0yXU6aqyNkfVF9ABM1EKJsUTWbQJsrWYhJtU467Ynnue+xkSBudgNyT5DzMu/ZLk5qrNrjD242IwVqGSqEeROSx/vY/CJH9nuzBYrdeMKCGSptiWByHceQGxC/c9MS3y/wADEda5k+/4Oe4hlqx8uHb8iIiWpUiIiAIiIAiIgCIiAIiIAiIgCIiAIiIAiIgCIiAIiIBr4jhksUpYqsrDBVwGUj0IOxEp3M/Z9uW4WzA/3V5LAfJbRlgP7wf5Yl1ia7KoWLU1s2V2zqe4PRy2/s9xdfxUP9ax3w+3d5P6gTWvLbz0pu/9m0f6rOqNPhkCXDam+jZYR4nal1SOfcH2W4t/7MIPzWsF/wCVdTfqBLPybsnXSQ9h7ywbgkaUU+qpk7/Mkn0xJwT7JFOHVU9xXX5ka7MttWm+nyERElkQREQBERAEREAREQBERAEREAREQBERAEREAREQ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054" y="3639326"/>
            <a:ext cx="1310460" cy="11427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9" name="TextBox 18"/>
          <p:cNvSpPr txBox="1"/>
          <p:nvPr/>
        </p:nvSpPr>
        <p:spPr>
          <a:xfrm>
            <a:off x="620177" y="4782113"/>
            <a:ext cx="1451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tarra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478" y="3647611"/>
            <a:ext cx="1364150" cy="11345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1" name="TextBox 20"/>
          <p:cNvSpPr txBox="1"/>
          <p:nvPr/>
        </p:nvSpPr>
        <p:spPr>
          <a:xfrm>
            <a:off x="2105941" y="4793096"/>
            <a:ext cx="1592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lato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7250" y="3651578"/>
            <a:ext cx="1359138" cy="11427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3" name="TextBox 22"/>
          <p:cNvSpPr txBox="1"/>
          <p:nvPr/>
        </p:nvSpPr>
        <p:spPr>
          <a:xfrm>
            <a:off x="3670212" y="4749310"/>
            <a:ext cx="1433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ornale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16637" y="3653417"/>
            <a:ext cx="1423181" cy="11396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5" name="TextBox 24"/>
          <p:cNvSpPr txBox="1"/>
          <p:nvPr/>
        </p:nvSpPr>
        <p:spPr>
          <a:xfrm>
            <a:off x="5229319" y="4749310"/>
            <a:ext cx="1662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formag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gi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51787" y="3641680"/>
            <a:ext cx="1548110" cy="1159588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7174808" y="4759071"/>
            <a:ext cx="15481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ne</a:t>
            </a: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11866" y="3625336"/>
            <a:ext cx="1313035" cy="1175932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8624070" y="4749309"/>
            <a:ext cx="14409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zuc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che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168327" y="3575100"/>
            <a:ext cx="1252257" cy="1226168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10184980" y="4749309"/>
            <a:ext cx="15586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medi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</a:t>
            </a:r>
          </a:p>
        </p:txBody>
      </p:sp>
    </p:spTree>
    <p:extLst>
      <p:ext uri="{BB962C8B-B14F-4D97-AF65-F5344CB8AC3E}">
        <p14:creationId xmlns:p14="http://schemas.microsoft.com/office/powerpoint/2010/main" val="203599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28</Words>
  <Application>Microsoft Office PowerPoint</Application>
  <PresentationFormat>Widescreen</PresentationFormat>
  <Paragraphs>16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Scusi, (Lei) come si chiama? Scusa, (tu) come ti chiami?</vt:lpstr>
      <vt:lpstr>Ascolta e ripeti</vt:lpstr>
      <vt:lpstr>Ascolta e ripeti</vt:lpstr>
    </vt:vector>
  </TitlesOfParts>
  <Company>Cardiff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Scusi, (Lei) come si chiama? Scusa, (tu) come ti chiami?</dc:title>
  <dc:creator>insrv</dc:creator>
  <cp:lastModifiedBy>Alessandra Palidda</cp:lastModifiedBy>
  <cp:revision>5</cp:revision>
  <dcterms:created xsi:type="dcterms:W3CDTF">2018-10-05T12:19:04Z</dcterms:created>
  <dcterms:modified xsi:type="dcterms:W3CDTF">2018-10-12T12:40:50Z</dcterms:modified>
</cp:coreProperties>
</file>