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6" r:id="rId4"/>
    <p:sldId id="282" r:id="rId5"/>
    <p:sldId id="267" r:id="rId6"/>
    <p:sldId id="268" r:id="rId7"/>
    <p:sldId id="270" r:id="rId8"/>
    <p:sldId id="272" r:id="rId9"/>
    <p:sldId id="281" r:id="rId10"/>
    <p:sldId id="257" r:id="rId11"/>
    <p:sldId id="279" r:id="rId12"/>
    <p:sldId id="273" r:id="rId13"/>
    <p:sldId id="278" r:id="rId14"/>
    <p:sldId id="274" r:id="rId15"/>
    <p:sldId id="275" r:id="rId16"/>
    <p:sldId id="280" r:id="rId17"/>
    <p:sldId id="265" r:id="rId18"/>
    <p:sldId id="26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08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16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977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13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9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8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75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87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620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67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63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F1691-8183-47B6-B283-46B4DACE64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26063-17C8-47C7-93EA-B3E3B4371C1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79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7F4FC-9098-458A-BADE-6677417F0A7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7E830-920D-47BD-82DF-5F8BC934E18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2691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47A0E-09DA-48F3-A680-61F549BF311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DA63F-0B74-45A0-81CE-44B553804C9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43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5BCEF-36A8-49F8-B889-582BD72BDFB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6D84B-0A85-43B8-8361-8FD4E64FA37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16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AE3C9-CD05-43F9-9CA3-6910ED2DDC3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908D1-8FD1-46F7-9FA7-5731F5E2816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9777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6373D-B010-4BF6-BE41-EAD7081E9B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97596-2A70-464A-84B7-F229EFD9225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2653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4898F-19B2-4EB6-BDE2-0F4E81701E7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726DA-D45F-4D0C-853D-A57CDB0CFC4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9758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6A730-D570-47DE-8E26-A96CCF2EDEB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92274-85E3-439A-A5EB-1B737438586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7606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53075-8D10-4560-B8A5-A42C4AEC26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4630D-9011-4E28-A383-BF33152E43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646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36BAD-5244-4971-A399-BEC3ADAEE1C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875D-AD38-4D7E-A83A-C41A4B9D400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9368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7E102-8507-4654-A6C5-C2DC1CE400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5A169-DE4E-44F1-A7D3-EE5E7EE162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504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4B01E-2922-4569-A02E-A8314C778842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86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0BBA05-6F44-40C2-BDCC-38697064796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11/23/2018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4DB0C1-C082-4BCE-9563-712B7F340B1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13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ingerpublicspeaking.com/about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david_s_rose_on_pitching_to_vcs" TargetMode="External"/><Relationship Id="rId2" Type="http://schemas.openxmlformats.org/officeDocument/2006/relationships/hyperlink" Target="http://tedxtalks.ted.com/video/TEDxTokyo-Garr-Reynolds-Lesson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NyE1Kz0e-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516863"/>
            <a:ext cx="9144000" cy="1327456"/>
          </a:xfrm>
          <a:ln w="57150"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8000" dirty="0"/>
              <a:t>Presentation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Mike Durke</a:t>
            </a:r>
          </a:p>
        </p:txBody>
      </p:sp>
      <p:sp>
        <p:nvSpPr>
          <p:cNvPr id="5" name="Rectangle 4"/>
          <p:cNvSpPr/>
          <p:nvPr/>
        </p:nvSpPr>
        <p:spPr>
          <a:xfrm>
            <a:off x="268585" y="607634"/>
            <a:ext cx="2918497" cy="132745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 introduce a person </a:t>
            </a:r>
          </a:p>
        </p:txBody>
      </p:sp>
      <p:sp>
        <p:nvSpPr>
          <p:cNvPr id="6" name="Rectangle 5"/>
          <p:cNvSpPr/>
          <p:nvPr/>
        </p:nvSpPr>
        <p:spPr>
          <a:xfrm>
            <a:off x="4728926" y="558601"/>
            <a:ext cx="2918497" cy="13274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 depict in a particular manner </a:t>
            </a:r>
          </a:p>
        </p:txBody>
      </p:sp>
      <p:sp>
        <p:nvSpPr>
          <p:cNvPr id="7" name="Rectangle 6"/>
          <p:cNvSpPr/>
          <p:nvPr/>
        </p:nvSpPr>
        <p:spPr>
          <a:xfrm>
            <a:off x="4728926" y="5348552"/>
            <a:ext cx="2918497" cy="132745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 award</a:t>
            </a:r>
          </a:p>
        </p:txBody>
      </p:sp>
      <p:sp>
        <p:nvSpPr>
          <p:cNvPr id="8" name="Rectangle 7"/>
          <p:cNvSpPr/>
          <p:nvPr/>
        </p:nvSpPr>
        <p:spPr>
          <a:xfrm>
            <a:off x="268585" y="5348552"/>
            <a:ext cx="2918497" cy="13274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 introduce to the public</a:t>
            </a:r>
          </a:p>
        </p:txBody>
      </p:sp>
      <p:sp>
        <p:nvSpPr>
          <p:cNvPr id="9" name="Rectangle 8"/>
          <p:cNvSpPr/>
          <p:nvPr/>
        </p:nvSpPr>
        <p:spPr>
          <a:xfrm>
            <a:off x="9136455" y="5257800"/>
            <a:ext cx="2918497" cy="132745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 show/ exhibit 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36455" y="587152"/>
            <a:ext cx="2918497" cy="13274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 bring or suggest to the mind </a:t>
            </a:r>
          </a:p>
        </p:txBody>
      </p:sp>
    </p:spTree>
    <p:extLst>
      <p:ext uri="{BB962C8B-B14F-4D97-AF65-F5344CB8AC3E}">
        <p14:creationId xmlns:p14="http://schemas.microsoft.com/office/powerpoint/2010/main" val="796671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5"/>
            <a:ext cx="5712650" cy="5701571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rgbClr val="000000"/>
                </a:solidFill>
              </a:rPr>
              <a:t>Clarify the marking system for the assignment </a:t>
            </a:r>
          </a:p>
          <a:p>
            <a:r>
              <a:rPr lang="en-GB" sz="3200" dirty="0">
                <a:solidFill>
                  <a:srgbClr val="000000"/>
                </a:solidFill>
              </a:rPr>
              <a:t>Provide insight to the context of presentations</a:t>
            </a:r>
          </a:p>
          <a:p>
            <a:r>
              <a:rPr lang="en-GB" sz="3200" dirty="0">
                <a:solidFill>
                  <a:srgbClr val="000000"/>
                </a:solidFill>
              </a:rPr>
              <a:t>A ‘presentation template’ – practical steps to follow whenever your are asked to do a presentation</a:t>
            </a:r>
          </a:p>
          <a:p>
            <a:r>
              <a:rPr lang="en-GB" sz="3200" dirty="0">
                <a:solidFill>
                  <a:srgbClr val="000000"/>
                </a:solidFill>
              </a:rPr>
              <a:t>Increase your confidence to take up the presentation challenge!!</a:t>
            </a:r>
          </a:p>
        </p:txBody>
      </p:sp>
    </p:spTree>
    <p:extLst>
      <p:ext uri="{BB962C8B-B14F-4D97-AF65-F5344CB8AC3E}">
        <p14:creationId xmlns:p14="http://schemas.microsoft.com/office/powerpoint/2010/main" val="10816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Presentation marks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605590"/>
            <a:ext cx="4031551" cy="22929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4203382"/>
            <a:ext cx="4031551" cy="22841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7294" y="1605590"/>
            <a:ext cx="3976434" cy="24177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7294" y="4215264"/>
            <a:ext cx="3976434" cy="22722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423528" y="2621262"/>
            <a:ext cx="26953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25 marks available for each section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4 x 25 = 100</a:t>
            </a:r>
          </a:p>
        </p:txBody>
      </p:sp>
    </p:spTree>
    <p:extLst>
      <p:ext uri="{BB962C8B-B14F-4D97-AF65-F5344CB8AC3E}">
        <p14:creationId xmlns:p14="http://schemas.microsoft.com/office/powerpoint/2010/main" val="348806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603" y="2053641"/>
            <a:ext cx="4702629" cy="276009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FFFFFF"/>
                </a:solidFill>
              </a:rPr>
              <a:t>What is a ‘presentation’?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000000"/>
                </a:solidFill>
              </a:rPr>
              <a:t>The formal explanation of information or ideas through verbal and non-verbal communication to a group of other people</a:t>
            </a:r>
          </a:p>
        </p:txBody>
      </p:sp>
    </p:spTree>
    <p:extLst>
      <p:ext uri="{BB962C8B-B14F-4D97-AF65-F5344CB8AC3E}">
        <p14:creationId xmlns:p14="http://schemas.microsoft.com/office/powerpoint/2010/main" val="1183739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Autofit/>
          </a:bodyPr>
          <a:lstStyle/>
          <a:p>
            <a:r>
              <a:rPr lang="en-GB" sz="6000" dirty="0"/>
              <a:t>Presentation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0" y="2438400"/>
            <a:ext cx="5304001" cy="4232988"/>
          </a:xfrm>
        </p:spPr>
        <p:txBody>
          <a:bodyPr>
            <a:normAutofit/>
          </a:bodyPr>
          <a:lstStyle/>
          <a:p>
            <a:r>
              <a:rPr lang="en-GB" sz="3200" dirty="0"/>
              <a:t>What is the purpose of the presentation?</a:t>
            </a:r>
          </a:p>
          <a:p>
            <a:r>
              <a:rPr lang="en-GB" sz="3200" dirty="0"/>
              <a:t>Who is your audience? </a:t>
            </a:r>
          </a:p>
          <a:p>
            <a:r>
              <a:rPr lang="en-GB" sz="3200" dirty="0"/>
              <a:t>Be 100% clear about what you have been asked to do</a:t>
            </a:r>
          </a:p>
          <a:p>
            <a:r>
              <a:rPr lang="en-GB" sz="3200" dirty="0"/>
              <a:t>Make sure you can see the target – know what you’re aiming at!</a:t>
            </a:r>
          </a:p>
          <a:p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4"/>
          <a:stretch/>
        </p:blipFill>
        <p:spPr>
          <a:xfrm>
            <a:off x="6090612" y="10"/>
            <a:ext cx="6101387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6097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7089559" cy="1325563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Preparation … is everything!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83907"/>
            <a:ext cx="5257800" cy="4500977"/>
          </a:xfrm>
        </p:spPr>
        <p:txBody>
          <a:bodyPr>
            <a:normAutofit/>
          </a:bodyPr>
          <a:lstStyle/>
          <a:p>
            <a:r>
              <a:rPr lang="en-GB" sz="3200" dirty="0"/>
              <a:t>You are on the spot so you have to lead</a:t>
            </a:r>
          </a:p>
          <a:p>
            <a:r>
              <a:rPr lang="en-GB" sz="3200" dirty="0"/>
              <a:t>Read around the subject</a:t>
            </a:r>
          </a:p>
          <a:p>
            <a:r>
              <a:rPr lang="en-GB" sz="3200" dirty="0"/>
              <a:t>As your knowledge and confidence increase, the nerves will decrease</a:t>
            </a:r>
          </a:p>
          <a:p>
            <a:r>
              <a:rPr lang="en-GB" sz="3200" dirty="0"/>
              <a:t>Know what you are going to say and how you will say it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068" y="365125"/>
            <a:ext cx="3055701" cy="23237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366980" y="3063393"/>
            <a:ext cx="5565878" cy="20644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Why are you here?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Give them your pearls of wisdom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Summarise what you have said</a:t>
            </a:r>
          </a:p>
        </p:txBody>
      </p:sp>
    </p:spTree>
    <p:extLst>
      <p:ext uri="{BB962C8B-B14F-4D97-AF65-F5344CB8AC3E}">
        <p14:creationId xmlns:p14="http://schemas.microsoft.com/office/powerpoint/2010/main" val="418213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977979" cy="1481430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Organise </a:t>
            </a:r>
            <a:br>
              <a:rPr lang="en-GB" sz="6000" dirty="0"/>
            </a:br>
            <a:r>
              <a:rPr lang="en-GB" sz="6000" dirty="0"/>
              <a:t>your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65125"/>
            <a:ext cx="5615866" cy="6291707"/>
          </a:xfrm>
        </p:spPr>
        <p:txBody>
          <a:bodyPr>
            <a:normAutofit/>
          </a:bodyPr>
          <a:lstStyle/>
          <a:p>
            <a:r>
              <a:rPr lang="en-GB" sz="3200" b="1" dirty="0"/>
              <a:t>Structure</a:t>
            </a:r>
            <a:r>
              <a:rPr lang="en-GB" sz="3200" dirty="0"/>
              <a:t> gives clarity and flow whether you’re addressing conference or delivering a best man speech</a:t>
            </a:r>
          </a:p>
          <a:p>
            <a:r>
              <a:rPr lang="en-GB" sz="3200" b="1" dirty="0"/>
              <a:t>Brainstorm</a:t>
            </a:r>
            <a:r>
              <a:rPr lang="en-GB" sz="3200" dirty="0"/>
              <a:t> the topic: don’t stare at a blank page</a:t>
            </a:r>
          </a:p>
          <a:p>
            <a:r>
              <a:rPr lang="en-GB" sz="3200" b="1" dirty="0"/>
              <a:t>Commonly held v factual </a:t>
            </a:r>
            <a:r>
              <a:rPr lang="en-GB" sz="3200" dirty="0"/>
              <a:t>perspectives (remembering your audience)</a:t>
            </a:r>
          </a:p>
          <a:p>
            <a:r>
              <a:rPr lang="en-GB" sz="3200" dirty="0"/>
              <a:t>Categorise your thinking into</a:t>
            </a:r>
            <a:r>
              <a:rPr lang="en-GB" sz="3200" b="1" dirty="0"/>
              <a:t> Beginning </a:t>
            </a:r>
            <a:r>
              <a:rPr lang="en-GB" sz="3200" dirty="0"/>
              <a:t>(Intro), </a:t>
            </a:r>
            <a:r>
              <a:rPr lang="en-GB" sz="3200" b="1" dirty="0"/>
              <a:t>Middle</a:t>
            </a:r>
            <a:r>
              <a:rPr lang="en-GB" sz="3200" dirty="0"/>
              <a:t> (Main Body) and </a:t>
            </a:r>
            <a:r>
              <a:rPr lang="en-GB" sz="3200" b="1" dirty="0"/>
              <a:t>End</a:t>
            </a:r>
            <a:r>
              <a:rPr lang="en-GB" sz="3200" dirty="0"/>
              <a:t> (Conclusion)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6037" y="2614768"/>
            <a:ext cx="4325963" cy="2997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20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83776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Organise </a:t>
            </a:r>
            <a:br>
              <a:rPr lang="en-GB" sz="6000" dirty="0"/>
            </a:br>
            <a:r>
              <a:rPr lang="en-GB" sz="6000" dirty="0"/>
              <a:t>your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748" y="787216"/>
            <a:ext cx="4511040" cy="5283567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Focus on the </a:t>
            </a:r>
            <a:r>
              <a:rPr lang="en-GB" sz="3600" b="1" dirty="0"/>
              <a:t>Middle section first</a:t>
            </a:r>
          </a:p>
          <a:p>
            <a:endParaRPr lang="en-GB" sz="3600" b="1" dirty="0"/>
          </a:p>
          <a:p>
            <a:r>
              <a:rPr lang="en-GB" sz="3600" dirty="0"/>
              <a:t>Then write your Intro and Conclusion</a:t>
            </a:r>
          </a:p>
          <a:p>
            <a:endParaRPr lang="en-GB" sz="3600" dirty="0"/>
          </a:p>
          <a:p>
            <a:r>
              <a:rPr lang="en-GB" sz="3600" dirty="0"/>
              <a:t>Watch the word count: </a:t>
            </a:r>
            <a:r>
              <a:rPr lang="en-GB" sz="3600" b="1" dirty="0"/>
              <a:t>fewer is better, pictures are best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966" y="2046480"/>
            <a:ext cx="6749034" cy="317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72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32661"/>
            <a:ext cx="10972800" cy="5593504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6000" dirty="0"/>
              <a:t>‘Tell the audience what you're going to say, say it; then tell them what you've said.’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2000" dirty="0"/>
              <a:t>- </a:t>
            </a:r>
            <a:r>
              <a:rPr lang="en-GB" dirty="0"/>
              <a:t>Dale Carnegie</a:t>
            </a:r>
          </a:p>
        </p:txBody>
      </p:sp>
    </p:spTree>
    <p:extLst>
      <p:ext uri="{BB962C8B-B14F-4D97-AF65-F5344CB8AC3E}">
        <p14:creationId xmlns:p14="http://schemas.microsoft.com/office/powerpoint/2010/main" val="2725164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6000" dirty="0"/>
              <a:t>Presentation Methods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100" y="1449125"/>
            <a:ext cx="11057299" cy="479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35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2637" y="356948"/>
            <a:ext cx="7259217" cy="13255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6000" dirty="0"/>
              <a:t>Presentation methods – pros and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69" y="2202025"/>
            <a:ext cx="6494107" cy="4460032"/>
          </a:xfrm>
        </p:spPr>
        <p:txBody>
          <a:bodyPr anchor="t">
            <a:normAutofit lnSpcReduction="10000"/>
          </a:bodyPr>
          <a:lstStyle/>
          <a:p>
            <a:r>
              <a:rPr lang="en-GB" sz="2800" dirty="0"/>
              <a:t>Full written speech &amp; lectern notes</a:t>
            </a:r>
          </a:p>
          <a:p>
            <a:r>
              <a:rPr lang="en-GB" sz="2800" dirty="0"/>
              <a:t>OHP</a:t>
            </a:r>
          </a:p>
          <a:p>
            <a:r>
              <a:rPr lang="en-GB" sz="2800" dirty="0"/>
              <a:t>Flip charts</a:t>
            </a:r>
          </a:p>
          <a:p>
            <a:r>
              <a:rPr lang="en-GB" sz="2800" dirty="0"/>
              <a:t>Cue cards with bullet points</a:t>
            </a:r>
          </a:p>
          <a:p>
            <a:r>
              <a:rPr lang="en-GB" sz="2800" dirty="0"/>
              <a:t>Cue cards with key words</a:t>
            </a:r>
          </a:p>
          <a:p>
            <a:r>
              <a:rPr lang="en-GB" sz="2800" dirty="0"/>
              <a:t>Handouts</a:t>
            </a:r>
          </a:p>
          <a:p>
            <a:r>
              <a:rPr lang="en-GB" sz="2800" dirty="0"/>
              <a:t>Power-point slides</a:t>
            </a:r>
          </a:p>
          <a:p>
            <a:r>
              <a:rPr lang="en-GB" sz="2800" dirty="0"/>
              <a:t>New technology</a:t>
            </a:r>
          </a:p>
          <a:p>
            <a:r>
              <a:rPr lang="en-GB" sz="2800" dirty="0"/>
              <a:t>The palm of your hand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8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97266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6582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What about reading during a presentation?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2410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2563" y="457200"/>
            <a:ext cx="4281890" cy="5935081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Don’t look down – maintain eye contact, head up, chest out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Never read word for word</a:t>
            </a:r>
          </a:p>
          <a:p>
            <a:r>
              <a:rPr lang="en-GB" sz="2800" dirty="0">
                <a:solidFill>
                  <a:srgbClr val="FFFFFF"/>
                </a:solidFill>
              </a:rPr>
              <a:t>One exception - brief quotations can add value by highlighting important aspects 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Don’t read the slides if you are using </a:t>
            </a:r>
            <a:r>
              <a:rPr lang="en-GB" sz="2800" dirty="0" err="1">
                <a:solidFill>
                  <a:srgbClr val="FFFFFF"/>
                </a:solidFill>
              </a:rPr>
              <a:t>Powerpoint</a:t>
            </a:r>
            <a:r>
              <a:rPr lang="en-GB" sz="2800" dirty="0">
                <a:solidFill>
                  <a:srgbClr val="FFFFFF"/>
                </a:solidFill>
              </a:rPr>
              <a:t> – audiences can usually read for themselves</a:t>
            </a:r>
          </a:p>
        </p:txBody>
      </p:sp>
    </p:spTree>
    <p:extLst>
      <p:ext uri="{BB962C8B-B14F-4D97-AF65-F5344CB8AC3E}">
        <p14:creationId xmlns:p14="http://schemas.microsoft.com/office/powerpoint/2010/main" val="42438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0335"/>
            <a:ext cx="10972800" cy="1143000"/>
          </a:xfrm>
        </p:spPr>
        <p:txBody>
          <a:bodyPr/>
          <a:lstStyle/>
          <a:p>
            <a:pPr algn="l"/>
            <a:r>
              <a:rPr lang="en-GB" sz="6000" dirty="0"/>
              <a:t>Nerves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9968"/>
            <a:ext cx="7131728" cy="5708032"/>
          </a:xfrm>
        </p:spPr>
        <p:txBody>
          <a:bodyPr/>
          <a:lstStyle/>
          <a:p>
            <a:r>
              <a:rPr lang="en-GB" sz="3400" dirty="0"/>
              <a:t>Nerves are natural, not a problem</a:t>
            </a:r>
          </a:p>
          <a:p>
            <a:r>
              <a:rPr lang="en-GB" sz="3400" dirty="0"/>
              <a:t>Breathe deeply and slowly</a:t>
            </a:r>
          </a:p>
          <a:p>
            <a:r>
              <a:rPr lang="en-GB" sz="3400" dirty="0"/>
              <a:t>Have a drink – of water!</a:t>
            </a:r>
          </a:p>
          <a:p>
            <a:r>
              <a:rPr lang="en-GB" sz="3400" dirty="0"/>
              <a:t>Smile, look at faces, make eye contact</a:t>
            </a:r>
          </a:p>
          <a:p>
            <a:r>
              <a:rPr lang="en-GB" sz="3400" dirty="0"/>
              <a:t>They’re all on your side! (usually)</a:t>
            </a:r>
          </a:p>
          <a:p>
            <a:r>
              <a:rPr lang="en-GB" sz="3400" dirty="0"/>
              <a:t>Visualise success</a:t>
            </a:r>
          </a:p>
          <a:p>
            <a:r>
              <a:rPr lang="en-GB" sz="3400" dirty="0"/>
              <a:t>Move around</a:t>
            </a:r>
          </a:p>
          <a:p>
            <a:r>
              <a:rPr lang="en-GB" sz="3400" dirty="0"/>
              <a:t>Speak slowly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229" y="0"/>
            <a:ext cx="5236028" cy="687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86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A72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Handling questions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2563" y="195943"/>
            <a:ext cx="4281890" cy="648512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Clarify at the start if you will take questions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During the presentation or afterwards?</a:t>
            </a:r>
          </a:p>
          <a:p>
            <a:r>
              <a:rPr lang="en-GB" sz="2800" dirty="0">
                <a:solidFill>
                  <a:srgbClr val="FFFFFF"/>
                </a:solidFill>
              </a:rPr>
              <a:t>Listen attentively</a:t>
            </a:r>
          </a:p>
          <a:p>
            <a:r>
              <a:rPr lang="en-GB" sz="2800" dirty="0">
                <a:solidFill>
                  <a:srgbClr val="FFFFFF"/>
                </a:solidFill>
              </a:rPr>
              <a:t>Summarise the question so everyone knows what you’re answering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brief and direct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gracious, never argumentative or hostile!</a:t>
            </a:r>
          </a:p>
          <a:p>
            <a:r>
              <a:rPr lang="en-GB" sz="2800" dirty="0">
                <a:solidFill>
                  <a:srgbClr val="FFFFFF"/>
                </a:solidFill>
              </a:rPr>
              <a:t>Say if you’re not sure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CD4E6AE-6034-4279-B4B6-1C51A96A214B}"/>
              </a:ext>
            </a:extLst>
          </p:cNvPr>
          <p:cNvGrpSpPr/>
          <p:nvPr/>
        </p:nvGrpSpPr>
        <p:grpSpPr>
          <a:xfrm>
            <a:off x="327547" y="321733"/>
            <a:ext cx="7058306" cy="4107392"/>
            <a:chOff x="327547" y="321733"/>
            <a:chExt cx="7058306" cy="410739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F411F44-A656-49C5-B527-865EB93CF0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3337"/>
            <a:stretch/>
          </p:blipFill>
          <p:spPr>
            <a:xfrm>
              <a:off x="327547" y="321733"/>
              <a:ext cx="7058306" cy="410739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D2265D6-5BF7-4951-BA4C-ACF692D2266D}"/>
                </a:ext>
              </a:extLst>
            </p:cNvPr>
            <p:cNvSpPr/>
            <p:nvPr/>
          </p:nvSpPr>
          <p:spPr>
            <a:xfrm>
              <a:off x="2589000" y="4058684"/>
              <a:ext cx="458234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>
                  <a:hlinkClick r:id="rId3"/>
                </a:rPr>
                <a:t>https://www.gingerpublicspeaking.com/about</a:t>
              </a:r>
              <a:r>
                <a:rPr lang="en-GB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472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Presentation Template</a:t>
            </a:r>
          </a:p>
        </p:txBody>
      </p:sp>
      <p:sp>
        <p:nvSpPr>
          <p:cNvPr id="4" name="Rectangle 3"/>
          <p:cNvSpPr/>
          <p:nvPr/>
        </p:nvSpPr>
        <p:spPr>
          <a:xfrm>
            <a:off x="314793" y="1431967"/>
            <a:ext cx="11267608" cy="156966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1. Prepare: </a:t>
            </a:r>
            <a:r>
              <a:rPr lang="en-GB" sz="3200" dirty="0">
                <a:solidFill>
                  <a:schemeClr val="bg1"/>
                </a:solidFill>
              </a:rPr>
              <a:t>When is presentation day? Brainstorm – blank sheet, go for it! Get the quotations book out. What will your 3 key points be? Pick your method and aides. What’s your back-up plan?</a:t>
            </a:r>
          </a:p>
        </p:txBody>
      </p:sp>
      <p:sp>
        <p:nvSpPr>
          <p:cNvPr id="5" name="Rectangle 4"/>
          <p:cNvSpPr/>
          <p:nvPr/>
        </p:nvSpPr>
        <p:spPr>
          <a:xfrm>
            <a:off x="884420" y="3190796"/>
            <a:ext cx="11047750" cy="156966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sz="3200" b="1" dirty="0"/>
              <a:t>2. Practice: </a:t>
            </a:r>
            <a:r>
              <a:rPr lang="en-GB" sz="3200" dirty="0"/>
              <a:t>Rehearse and don’t be self-conscious! Be on time, never over! Remember – if in doubt leave it out. Check the venue. Be early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8918" y="4949625"/>
            <a:ext cx="10543082" cy="1077218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GB" sz="3200" b="1" dirty="0"/>
              <a:t>3. Perform: </a:t>
            </a:r>
            <a:r>
              <a:rPr lang="en-GB" sz="3200" dirty="0"/>
              <a:t>When the spotlight is on you it is time to sing! Smile. Speak slowly. Always maintain eye contact. </a:t>
            </a:r>
          </a:p>
        </p:txBody>
      </p:sp>
    </p:spTree>
    <p:extLst>
      <p:ext uri="{BB962C8B-B14F-4D97-AF65-F5344CB8AC3E}">
        <p14:creationId xmlns:p14="http://schemas.microsoft.com/office/powerpoint/2010/main" val="11894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39"/>
            <a:ext cx="10592446" cy="678552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1116" y="0"/>
            <a:ext cx="88408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7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insights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90649"/>
            <a:ext cx="10972800" cy="523551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David S Rose on pitching to Venture Capitalists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http://www.ted.com/talks/david_s_rose_on_pitching_to_vcs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Debra Greyson </a:t>
            </a:r>
            <a:r>
              <a:rPr lang="en-GB" sz="2400" dirty="0" err="1"/>
              <a:t>Riegl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https://www.youtube.com/watch?v=NyE1Kz0e--0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258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655</Words>
  <Application>Microsoft Office PowerPoint</Application>
  <PresentationFormat>Widescreen</PresentationFormat>
  <Paragraphs>98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1_Office Theme</vt:lpstr>
      <vt:lpstr>Presentation Skills </vt:lpstr>
      <vt:lpstr>Objectives</vt:lpstr>
      <vt:lpstr>Presentation marks</vt:lpstr>
      <vt:lpstr>What is a ‘presentation’?</vt:lpstr>
      <vt:lpstr>Presentation aims</vt:lpstr>
      <vt:lpstr>Preparation … is everything!</vt:lpstr>
      <vt:lpstr>Organise  your thoughts</vt:lpstr>
      <vt:lpstr>Organise  your thoughts</vt:lpstr>
      <vt:lpstr>PowerPoint Presentation</vt:lpstr>
      <vt:lpstr>Presentation Methods</vt:lpstr>
      <vt:lpstr>Presentation methods – pros and cons</vt:lpstr>
      <vt:lpstr>What about reading during a presentation?</vt:lpstr>
      <vt:lpstr>Nerves</vt:lpstr>
      <vt:lpstr>Handling questions</vt:lpstr>
      <vt:lpstr>Presentation Template</vt:lpstr>
      <vt:lpstr>PowerPoint Presentation</vt:lpstr>
      <vt:lpstr>Presentation insights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Skills </dc:title>
  <dc:creator>Mike Durke</dc:creator>
  <cp:lastModifiedBy>Mike Durke</cp:lastModifiedBy>
  <cp:revision>4</cp:revision>
  <dcterms:created xsi:type="dcterms:W3CDTF">2018-11-12T08:31:48Z</dcterms:created>
  <dcterms:modified xsi:type="dcterms:W3CDTF">2018-11-23T07:53:00Z</dcterms:modified>
</cp:coreProperties>
</file>