
<file path=[Content_Types].xml><?xml version="1.0" encoding="utf-8"?>
<Types xmlns="http://schemas.openxmlformats.org/package/2006/content-types">
  <Default Extension="jpeg" ContentType="image/jpeg"/>
  <Default Extension="m4a" ContentType="audio/mp4"/>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3"/>
  </p:notesMasterIdLst>
  <p:sldIdLst>
    <p:sldId id="256" r:id="rId2"/>
    <p:sldId id="257" r:id="rId3"/>
    <p:sldId id="258" r:id="rId4"/>
    <p:sldId id="262" r:id="rId5"/>
    <p:sldId id="274" r:id="rId6"/>
    <p:sldId id="266" r:id="rId7"/>
    <p:sldId id="270" r:id="rId8"/>
    <p:sldId id="275" r:id="rId9"/>
    <p:sldId id="261" r:id="rId10"/>
    <p:sldId id="263" r:id="rId11"/>
    <p:sldId id="260" r:id="rId12"/>
    <p:sldId id="277" r:id="rId13"/>
    <p:sldId id="268" r:id="rId14"/>
    <p:sldId id="273" r:id="rId15"/>
    <p:sldId id="280" r:id="rId16"/>
    <p:sldId id="282" r:id="rId17"/>
    <p:sldId id="269" r:id="rId18"/>
    <p:sldId id="271" r:id="rId19"/>
    <p:sldId id="279" r:id="rId20"/>
    <p:sldId id="259" r:id="rId21"/>
    <p:sldId id="267"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686CF8-6078-4E4E-9A57-F3BF647F5F89}" v="114" dt="2026-10-22T20:52:24.1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6928" autoAdjust="0"/>
  </p:normalViewPr>
  <p:slideViewPr>
    <p:cSldViewPr snapToGrid="0">
      <p:cViewPr varScale="1">
        <p:scale>
          <a:sx n="71" d="100"/>
          <a:sy n="71" d="100"/>
        </p:scale>
        <p:origin x="113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recious Lewis (2328179)" userId="ca833483-bfc1-49df-a306-4cd78330f890" providerId="ADAL" clId="{291BFEA3-268E-4F41-B7BF-85CC0C854441}"/>
    <pc:docChg chg="undo custSel addSld delSld modSld sldOrd">
      <pc:chgData name="Precious Lewis (2328179)" userId="ca833483-bfc1-49df-a306-4cd78330f890" providerId="ADAL" clId="{291BFEA3-268E-4F41-B7BF-85CC0C854441}" dt="2026-10-22T20:52:24.099" v="1458"/>
      <pc:docMkLst>
        <pc:docMk/>
      </pc:docMkLst>
      <pc:sldChg chg="addSp delSp modSp mod modTransition setBg addAnim modAnim">
        <pc:chgData name="Precious Lewis (2328179)" userId="ca833483-bfc1-49df-a306-4cd78330f890" providerId="ADAL" clId="{291BFEA3-268E-4F41-B7BF-85CC0C854441}" dt="2026-10-22T15:41:23.501" v="1401"/>
        <pc:sldMkLst>
          <pc:docMk/>
          <pc:sldMk cId="2430723205" sldId="256"/>
        </pc:sldMkLst>
        <pc:spChg chg="mod">
          <ac:chgData name="Precious Lewis (2328179)" userId="ca833483-bfc1-49df-a306-4cd78330f890" providerId="ADAL" clId="{291BFEA3-268E-4F41-B7BF-85CC0C854441}" dt="2026-10-19T12:32:52.568" v="169" actId="26606"/>
          <ac:spMkLst>
            <pc:docMk/>
            <pc:sldMk cId="2430723205" sldId="256"/>
            <ac:spMk id="2" creationId="{A0F89DE1-D596-5792-7886-2FCCBF275E15}"/>
          </ac:spMkLst>
        </pc:spChg>
        <pc:spChg chg="mod">
          <ac:chgData name="Precious Lewis (2328179)" userId="ca833483-bfc1-49df-a306-4cd78330f890" providerId="ADAL" clId="{291BFEA3-268E-4F41-B7BF-85CC0C854441}" dt="2026-10-19T12:32:52.568" v="169" actId="26606"/>
          <ac:spMkLst>
            <pc:docMk/>
            <pc:sldMk cId="2430723205" sldId="256"/>
            <ac:spMk id="3" creationId="{DC324C36-8AD5-EFA1-6D08-0D13F2812920}"/>
          </ac:spMkLst>
        </pc:spChg>
        <pc:spChg chg="add">
          <ac:chgData name="Precious Lewis (2328179)" userId="ca833483-bfc1-49df-a306-4cd78330f890" providerId="ADAL" clId="{291BFEA3-268E-4F41-B7BF-85CC0C854441}" dt="2026-10-19T12:32:52.568" v="169" actId="26606"/>
          <ac:spMkLst>
            <pc:docMk/>
            <pc:sldMk cId="2430723205" sldId="256"/>
            <ac:spMk id="9" creationId="{A7244538-290E-40DA-A93A-14BB3E6CF173}"/>
          </ac:spMkLst>
        </pc:spChg>
        <pc:spChg chg="add">
          <ac:chgData name="Precious Lewis (2328179)" userId="ca833483-bfc1-49df-a306-4cd78330f890" providerId="ADAL" clId="{291BFEA3-268E-4F41-B7BF-85CC0C854441}" dt="2026-10-19T12:32:52.568" v="169" actId="26606"/>
          <ac:spMkLst>
            <pc:docMk/>
            <pc:sldMk cId="2430723205" sldId="256"/>
            <ac:spMk id="11" creationId="{AB1DF3B3-9DBC-445D-AE4E-A62E5A9B85D5}"/>
          </ac:spMkLst>
        </pc:spChg>
        <pc:spChg chg="add">
          <ac:chgData name="Precious Lewis (2328179)" userId="ca833483-bfc1-49df-a306-4cd78330f890" providerId="ADAL" clId="{291BFEA3-268E-4F41-B7BF-85CC0C854441}" dt="2026-10-19T12:32:52.568" v="169" actId="26606"/>
          <ac:spMkLst>
            <pc:docMk/>
            <pc:sldMk cId="2430723205" sldId="256"/>
            <ac:spMk id="13" creationId="{F51F80E8-0CAC-410E-B59A-29FDDC357ED4}"/>
          </ac:spMkLst>
        </pc:spChg>
        <pc:picChg chg="add">
          <ac:chgData name="Precious Lewis (2328179)" userId="ca833483-bfc1-49df-a306-4cd78330f890" providerId="ADAL" clId="{291BFEA3-268E-4F41-B7BF-85CC0C854441}" dt="2026-10-19T12:32:52.568" v="169" actId="26606"/>
          <ac:picMkLst>
            <pc:docMk/>
            <pc:sldMk cId="2430723205" sldId="256"/>
            <ac:picMk id="5" creationId="{E684008D-A63E-BDA2-79F0-6DFC933F7190}"/>
          </ac:picMkLst>
        </pc:picChg>
        <pc:picChg chg="add del mod">
          <ac:chgData name="Precious Lewis (2328179)" userId="ca833483-bfc1-49df-a306-4cd78330f890" providerId="ADAL" clId="{291BFEA3-268E-4F41-B7BF-85CC0C854441}" dt="2026-10-22T15:02:06.133" v="1314"/>
          <ac:picMkLst>
            <pc:docMk/>
            <pc:sldMk cId="2430723205" sldId="256"/>
            <ac:picMk id="10" creationId="{22F3E66D-784C-56EC-057B-9D497E763B18}"/>
          </ac:picMkLst>
        </pc:picChg>
        <pc:picChg chg="add del mod ord">
          <ac:chgData name="Precious Lewis (2328179)" userId="ca833483-bfc1-49df-a306-4cd78330f890" providerId="ADAL" clId="{291BFEA3-268E-4F41-B7BF-85CC0C854441}" dt="2026-10-22T15:03:12.816" v="1315"/>
          <ac:picMkLst>
            <pc:docMk/>
            <pc:sldMk cId="2430723205" sldId="256"/>
            <ac:picMk id="15" creationId="{4E8C52EF-30D6-27F1-9442-8B7A2E916DCD}"/>
          </ac:picMkLst>
        </pc:picChg>
        <pc:picChg chg="add del mod">
          <ac:chgData name="Precious Lewis (2328179)" userId="ca833483-bfc1-49df-a306-4cd78330f890" providerId="ADAL" clId="{291BFEA3-268E-4F41-B7BF-85CC0C854441}" dt="2026-10-22T15:03:22.170" v="1317"/>
          <ac:picMkLst>
            <pc:docMk/>
            <pc:sldMk cId="2430723205" sldId="256"/>
            <ac:picMk id="16" creationId="{1A1E3B5B-9FAB-5566-CA77-3833A9B91874}"/>
          </ac:picMkLst>
        </pc:picChg>
        <pc:picChg chg="add del mod ord">
          <ac:chgData name="Precious Lewis (2328179)" userId="ca833483-bfc1-49df-a306-4cd78330f890" providerId="ADAL" clId="{291BFEA3-268E-4F41-B7BF-85CC0C854441}" dt="2026-10-22T15:04:02.641" v="1318"/>
          <ac:picMkLst>
            <pc:docMk/>
            <pc:sldMk cId="2430723205" sldId="256"/>
            <ac:picMk id="19" creationId="{40E58286-FEB9-F77C-1325-0CB694923175}"/>
          </ac:picMkLst>
        </pc:picChg>
        <pc:picChg chg="add del mod">
          <ac:chgData name="Precious Lewis (2328179)" userId="ca833483-bfc1-49df-a306-4cd78330f890" providerId="ADAL" clId="{291BFEA3-268E-4F41-B7BF-85CC0C854441}" dt="2026-10-22T15:04:19.701" v="1324"/>
          <ac:picMkLst>
            <pc:docMk/>
            <pc:sldMk cId="2430723205" sldId="256"/>
            <ac:picMk id="20" creationId="{B7182F49-37A1-91A4-5916-60595A217370}"/>
          </ac:picMkLst>
        </pc:picChg>
        <pc:picChg chg="add del mod ord">
          <ac:chgData name="Precious Lewis (2328179)" userId="ca833483-bfc1-49df-a306-4cd78330f890" providerId="ADAL" clId="{291BFEA3-268E-4F41-B7BF-85CC0C854441}" dt="2026-10-22T15:05:17.621" v="1325"/>
          <ac:picMkLst>
            <pc:docMk/>
            <pc:sldMk cId="2430723205" sldId="256"/>
            <ac:picMk id="21" creationId="{F0116B3C-9C37-E801-4611-EBEA808E36CA}"/>
          </ac:picMkLst>
        </pc:picChg>
        <pc:picChg chg="add del mod">
          <ac:chgData name="Precious Lewis (2328179)" userId="ca833483-bfc1-49df-a306-4cd78330f890" providerId="ADAL" clId="{291BFEA3-268E-4F41-B7BF-85CC0C854441}" dt="2026-10-22T15:39:52.999" v="1391"/>
          <ac:picMkLst>
            <pc:docMk/>
            <pc:sldMk cId="2430723205" sldId="256"/>
            <ac:picMk id="22" creationId="{985FC96F-E48A-299D-8D92-22A45501D657}"/>
          </ac:picMkLst>
        </pc:picChg>
        <pc:picChg chg="add del mod ord">
          <ac:chgData name="Precious Lewis (2328179)" userId="ca833483-bfc1-49df-a306-4cd78330f890" providerId="ADAL" clId="{291BFEA3-268E-4F41-B7BF-85CC0C854441}" dt="2026-10-22T15:39:57.658" v="1392"/>
          <ac:picMkLst>
            <pc:docMk/>
            <pc:sldMk cId="2430723205" sldId="256"/>
            <ac:picMk id="23" creationId="{A3D74AB3-C064-9639-713E-D46BEEA184F7}"/>
          </ac:picMkLst>
        </pc:picChg>
        <pc:picChg chg="add del mod">
          <ac:chgData name="Precious Lewis (2328179)" userId="ca833483-bfc1-49df-a306-4cd78330f890" providerId="ADAL" clId="{291BFEA3-268E-4F41-B7BF-85CC0C854441}" dt="2026-10-22T15:40:22.306" v="1394"/>
          <ac:picMkLst>
            <pc:docMk/>
            <pc:sldMk cId="2430723205" sldId="256"/>
            <ac:picMk id="24" creationId="{75B37C4C-789D-9013-2785-E967CFA7522B}"/>
          </ac:picMkLst>
        </pc:picChg>
        <pc:picChg chg="add del mod ord">
          <ac:chgData name="Precious Lewis (2328179)" userId="ca833483-bfc1-49df-a306-4cd78330f890" providerId="ADAL" clId="{291BFEA3-268E-4F41-B7BF-85CC0C854441}" dt="2026-10-22T15:40:32.046" v="1395"/>
          <ac:picMkLst>
            <pc:docMk/>
            <pc:sldMk cId="2430723205" sldId="256"/>
            <ac:picMk id="27" creationId="{D9F5227E-473D-B285-1170-356B63C9BDEB}"/>
          </ac:picMkLst>
        </pc:picChg>
        <pc:picChg chg="add del mod">
          <ac:chgData name="Precious Lewis (2328179)" userId="ca833483-bfc1-49df-a306-4cd78330f890" providerId="ADAL" clId="{291BFEA3-268E-4F41-B7BF-85CC0C854441}" dt="2026-10-22T15:40:39.822" v="1397"/>
          <ac:picMkLst>
            <pc:docMk/>
            <pc:sldMk cId="2430723205" sldId="256"/>
            <ac:picMk id="28" creationId="{BD27D7E9-44B0-6B23-38A9-3859D18982C7}"/>
          </ac:picMkLst>
        </pc:picChg>
        <pc:picChg chg="add del mod ord">
          <ac:chgData name="Precious Lewis (2328179)" userId="ca833483-bfc1-49df-a306-4cd78330f890" providerId="ADAL" clId="{291BFEA3-268E-4F41-B7BF-85CC0C854441}" dt="2026-10-22T15:41:02.552" v="1398"/>
          <ac:picMkLst>
            <pc:docMk/>
            <pc:sldMk cId="2430723205" sldId="256"/>
            <ac:picMk id="32" creationId="{0B9E7CE1-2C2E-8F13-61AB-EDF07ED2695D}"/>
          </ac:picMkLst>
        </pc:picChg>
        <pc:picChg chg="add del mod">
          <ac:chgData name="Precious Lewis (2328179)" userId="ca833483-bfc1-49df-a306-4cd78330f890" providerId="ADAL" clId="{291BFEA3-268E-4F41-B7BF-85CC0C854441}" dt="2026-10-22T15:41:08.901" v="1400"/>
          <ac:picMkLst>
            <pc:docMk/>
            <pc:sldMk cId="2430723205" sldId="256"/>
            <ac:picMk id="33" creationId="{2F18D626-CD8B-C2EE-4C66-72BCCD855178}"/>
          </ac:picMkLst>
        </pc:picChg>
        <pc:picChg chg="add del mod ord">
          <ac:chgData name="Precious Lewis (2328179)" userId="ca833483-bfc1-49df-a306-4cd78330f890" providerId="ADAL" clId="{291BFEA3-268E-4F41-B7BF-85CC0C854441}" dt="2026-10-22T15:41:23.501" v="1401"/>
          <ac:picMkLst>
            <pc:docMk/>
            <pc:sldMk cId="2430723205" sldId="256"/>
            <ac:picMk id="36" creationId="{BDE29D5C-2DB4-713C-BD6E-AD83E7158F5B}"/>
          </ac:picMkLst>
        </pc:picChg>
        <pc:picChg chg="add mod">
          <ac:chgData name="Precious Lewis (2328179)" userId="ca833483-bfc1-49df-a306-4cd78330f890" providerId="ADAL" clId="{291BFEA3-268E-4F41-B7BF-85CC0C854441}" dt="2026-10-22T15:41:23.501" v="1401"/>
          <ac:picMkLst>
            <pc:docMk/>
            <pc:sldMk cId="2430723205" sldId="256"/>
            <ac:picMk id="37" creationId="{F64F1712-9829-01C0-0FC7-27246B3D2C6E}"/>
          </ac:picMkLst>
        </pc:picChg>
      </pc:sldChg>
      <pc:sldChg chg="addSp delSp modSp mod modTransition modAnim">
        <pc:chgData name="Precious Lewis (2328179)" userId="ca833483-bfc1-49df-a306-4cd78330f890" providerId="ADAL" clId="{291BFEA3-268E-4F41-B7BF-85CC0C854441}" dt="2026-10-22T15:43:28.571" v="1402"/>
        <pc:sldMkLst>
          <pc:docMk/>
          <pc:sldMk cId="2598346713" sldId="257"/>
        </pc:sldMkLst>
        <pc:spChg chg="mod">
          <ac:chgData name="Precious Lewis (2328179)" userId="ca833483-bfc1-49df-a306-4cd78330f890" providerId="ADAL" clId="{291BFEA3-268E-4F41-B7BF-85CC0C854441}" dt="2026-10-21T06:32:59.275" v="172" actId="21"/>
          <ac:spMkLst>
            <pc:docMk/>
            <pc:sldMk cId="2598346713" sldId="257"/>
            <ac:spMk id="3" creationId="{575890EE-F3F2-E008-8715-C0939688D927}"/>
          </ac:spMkLst>
        </pc:spChg>
        <pc:picChg chg="add del mod">
          <ac:chgData name="Precious Lewis (2328179)" userId="ca833483-bfc1-49df-a306-4cd78330f890" providerId="ADAL" clId="{291BFEA3-268E-4F41-B7BF-85CC0C854441}" dt="2026-10-22T15:04:08.035" v="1320"/>
          <ac:picMkLst>
            <pc:docMk/>
            <pc:sldMk cId="2598346713" sldId="257"/>
            <ac:picMk id="4" creationId="{EABEE468-785C-914B-A77D-FA28A6553D00}"/>
          </ac:picMkLst>
        </pc:picChg>
        <pc:picChg chg="add del mod ord">
          <ac:chgData name="Precious Lewis (2328179)" userId="ca833483-bfc1-49df-a306-4cd78330f890" providerId="ADAL" clId="{291BFEA3-268E-4F41-B7BF-85CC0C854441}" dt="2026-10-22T15:04:13.881" v="1321"/>
          <ac:picMkLst>
            <pc:docMk/>
            <pc:sldMk cId="2598346713" sldId="257"/>
            <ac:picMk id="7" creationId="{B1DDA6CA-8204-D439-7E4B-59077669CA23}"/>
          </ac:picMkLst>
        </pc:picChg>
        <pc:picChg chg="add del mod">
          <ac:chgData name="Precious Lewis (2328179)" userId="ca833483-bfc1-49df-a306-4cd78330f890" providerId="ADAL" clId="{291BFEA3-268E-4F41-B7BF-85CC0C854441}" dt="2026-10-22T15:04:19.701" v="1324"/>
          <ac:picMkLst>
            <pc:docMk/>
            <pc:sldMk cId="2598346713" sldId="257"/>
            <ac:picMk id="9" creationId="{2D9121AA-5168-6B0B-2BE0-FCD3855EFF60}"/>
          </ac:picMkLst>
        </pc:picChg>
        <pc:picChg chg="add del mod ord">
          <ac:chgData name="Precious Lewis (2328179)" userId="ca833483-bfc1-49df-a306-4cd78330f890" providerId="ADAL" clId="{291BFEA3-268E-4F41-B7BF-85CC0C854441}" dt="2026-10-22T15:05:17.621" v="1325"/>
          <ac:picMkLst>
            <pc:docMk/>
            <pc:sldMk cId="2598346713" sldId="257"/>
            <ac:picMk id="14" creationId="{69D2BA5C-FAAA-02D0-AA34-B69A42A2C53D}"/>
          </ac:picMkLst>
        </pc:picChg>
        <pc:picChg chg="add del mod">
          <ac:chgData name="Precious Lewis (2328179)" userId="ca833483-bfc1-49df-a306-4cd78330f890" providerId="ADAL" clId="{291BFEA3-268E-4F41-B7BF-85CC0C854441}" dt="2026-10-22T14:15:18.274" v="1309"/>
          <ac:picMkLst>
            <pc:docMk/>
            <pc:sldMk cId="2598346713" sldId="257"/>
            <ac:picMk id="14" creationId="{BE1DF787-DE5B-476B-D182-EE910372EBC1}"/>
          </ac:picMkLst>
        </pc:picChg>
        <pc:picChg chg="add del mod">
          <ac:chgData name="Precious Lewis (2328179)" userId="ca833483-bfc1-49df-a306-4cd78330f890" providerId="ADAL" clId="{291BFEA3-268E-4F41-B7BF-85CC0C854441}" dt="2026-10-22T15:05:24.445" v="1327"/>
          <ac:picMkLst>
            <pc:docMk/>
            <pc:sldMk cId="2598346713" sldId="257"/>
            <ac:picMk id="15" creationId="{D2E15BB6-5BC7-D797-D4D8-CCF0E01FA181}"/>
          </ac:picMkLst>
        </pc:picChg>
        <pc:picChg chg="add del mod ord">
          <ac:chgData name="Precious Lewis (2328179)" userId="ca833483-bfc1-49df-a306-4cd78330f890" providerId="ADAL" clId="{291BFEA3-268E-4F41-B7BF-85CC0C854441}" dt="2026-10-22T15:04:02.641" v="1318"/>
          <ac:picMkLst>
            <pc:docMk/>
            <pc:sldMk cId="2598346713" sldId="257"/>
            <ac:picMk id="16" creationId="{7E29FB70-69BC-1177-91A0-5C3E39E6241A}"/>
          </ac:picMkLst>
        </pc:picChg>
        <pc:picChg chg="add del mod ord">
          <ac:chgData name="Precious Lewis (2328179)" userId="ca833483-bfc1-49df-a306-4cd78330f890" providerId="ADAL" clId="{291BFEA3-268E-4F41-B7BF-85CC0C854441}" dt="2026-10-22T15:06:35.859" v="1328"/>
          <ac:picMkLst>
            <pc:docMk/>
            <pc:sldMk cId="2598346713" sldId="257"/>
            <ac:picMk id="19" creationId="{2326D264-45BE-10BC-E27F-D4A293D887C7}"/>
          </ac:picMkLst>
        </pc:picChg>
        <pc:picChg chg="add del mod">
          <ac:chgData name="Precious Lewis (2328179)" userId="ca833483-bfc1-49df-a306-4cd78330f890" providerId="ADAL" clId="{291BFEA3-268E-4F41-B7BF-85CC0C854441}" dt="2026-10-22T15:39:52.999" v="1391"/>
          <ac:picMkLst>
            <pc:docMk/>
            <pc:sldMk cId="2598346713" sldId="257"/>
            <ac:picMk id="20" creationId="{E4041412-5803-9C87-F7F5-842531063B5D}"/>
          </ac:picMkLst>
        </pc:picChg>
        <pc:picChg chg="add del mod ord">
          <ac:chgData name="Precious Lewis (2328179)" userId="ca833483-bfc1-49df-a306-4cd78330f890" providerId="ADAL" clId="{291BFEA3-268E-4F41-B7BF-85CC0C854441}" dt="2026-10-22T15:43:28.571" v="1402"/>
          <ac:picMkLst>
            <pc:docMk/>
            <pc:sldMk cId="2598346713" sldId="257"/>
            <ac:picMk id="24" creationId="{52619730-45F8-0C8B-8DFA-5E41060661EB}"/>
          </ac:picMkLst>
        </pc:picChg>
        <pc:picChg chg="add mod">
          <ac:chgData name="Precious Lewis (2328179)" userId="ca833483-bfc1-49df-a306-4cd78330f890" providerId="ADAL" clId="{291BFEA3-268E-4F41-B7BF-85CC0C854441}" dt="2026-10-22T15:43:28.571" v="1402"/>
          <ac:picMkLst>
            <pc:docMk/>
            <pc:sldMk cId="2598346713" sldId="257"/>
            <ac:picMk id="25" creationId="{ECAA720A-4648-F2E9-3705-C7EBCA19492B}"/>
          </ac:picMkLst>
        </pc:picChg>
      </pc:sldChg>
      <pc:sldChg chg="addSp delSp modSp mod modTransition modAnim">
        <pc:chgData name="Precious Lewis (2328179)" userId="ca833483-bfc1-49df-a306-4cd78330f890" providerId="ADAL" clId="{291BFEA3-268E-4F41-B7BF-85CC0C854441}" dt="2026-10-22T15:44:30.155" v="1403"/>
        <pc:sldMkLst>
          <pc:docMk/>
          <pc:sldMk cId="2524592631" sldId="258"/>
        </pc:sldMkLst>
        <pc:graphicFrameChg chg="add mod">
          <ac:chgData name="Precious Lewis (2328179)" userId="ca833483-bfc1-49df-a306-4cd78330f890" providerId="ADAL" clId="{291BFEA3-268E-4F41-B7BF-85CC0C854441}" dt="2026-10-19T12:32:02.685" v="168" actId="14100"/>
          <ac:graphicFrameMkLst>
            <pc:docMk/>
            <pc:sldMk cId="2524592631" sldId="258"/>
            <ac:graphicFrameMk id="14" creationId="{7065D6A7-8C1E-F103-7F1C-30EC4EB1F236}"/>
          </ac:graphicFrameMkLst>
        </pc:graphicFrameChg>
        <pc:picChg chg="add del mod ord">
          <ac:chgData name="Precious Lewis (2328179)" userId="ca833483-bfc1-49df-a306-4cd78330f890" providerId="ADAL" clId="{291BFEA3-268E-4F41-B7BF-85CC0C854441}" dt="2026-10-22T15:07:12.794" v="1329"/>
          <ac:picMkLst>
            <pc:docMk/>
            <pc:sldMk cId="2524592631" sldId="258"/>
            <ac:picMk id="3" creationId="{409FF63D-7DC7-4022-ABF5-A8661676DA49}"/>
          </ac:picMkLst>
        </pc:picChg>
        <pc:picChg chg="add del mod">
          <ac:chgData name="Precious Lewis (2328179)" userId="ca833483-bfc1-49df-a306-4cd78330f890" providerId="ADAL" clId="{291BFEA3-268E-4F41-B7BF-85CC0C854441}" dt="2026-10-22T15:07:39.196" v="1331"/>
          <ac:picMkLst>
            <pc:docMk/>
            <pc:sldMk cId="2524592631" sldId="258"/>
            <ac:picMk id="5" creationId="{223C1315-E699-F3F3-57C6-E9372394623F}"/>
          </ac:picMkLst>
        </pc:picChg>
        <pc:picChg chg="add del mod">
          <ac:chgData name="Precious Lewis (2328179)" userId="ca833483-bfc1-49df-a306-4cd78330f890" providerId="ADAL" clId="{291BFEA3-268E-4F41-B7BF-85CC0C854441}" dt="2026-10-22T14:12:10.225" v="1303"/>
          <ac:picMkLst>
            <pc:docMk/>
            <pc:sldMk cId="2524592631" sldId="258"/>
            <ac:picMk id="7" creationId="{0891F702-E12B-262F-8E2B-46ED452D8AAE}"/>
          </ac:picMkLst>
        </pc:picChg>
        <pc:picChg chg="add del mod">
          <ac:chgData name="Precious Lewis (2328179)" userId="ca833483-bfc1-49df-a306-4cd78330f890" providerId="ADAL" clId="{291BFEA3-268E-4F41-B7BF-85CC0C854441}" dt="2026-10-22T14:12:52.515" v="1305"/>
          <ac:picMkLst>
            <pc:docMk/>
            <pc:sldMk cId="2524592631" sldId="258"/>
            <ac:picMk id="9" creationId="{33582F80-026D-A689-7562-D736AAB5748B}"/>
          </ac:picMkLst>
        </pc:picChg>
        <pc:picChg chg="add del mod ord">
          <ac:chgData name="Precious Lewis (2328179)" userId="ca833483-bfc1-49df-a306-4cd78330f890" providerId="ADAL" clId="{291BFEA3-268E-4F41-B7BF-85CC0C854441}" dt="2026-10-22T15:07:59.589" v="1332"/>
          <ac:picMkLst>
            <pc:docMk/>
            <pc:sldMk cId="2524592631" sldId="258"/>
            <ac:picMk id="9" creationId="{5D752135-F5EA-CCAE-BE07-3F3BE76D8B2A}"/>
          </ac:picMkLst>
        </pc:picChg>
        <pc:picChg chg="add del mod">
          <ac:chgData name="Precious Lewis (2328179)" userId="ca833483-bfc1-49df-a306-4cd78330f890" providerId="ADAL" clId="{291BFEA3-268E-4F41-B7BF-85CC0C854441}" dt="2026-10-22T15:08:07.203" v="1334"/>
          <ac:picMkLst>
            <pc:docMk/>
            <pc:sldMk cId="2524592631" sldId="258"/>
            <ac:picMk id="11" creationId="{D89C4016-E5F9-DAA1-4711-1F82E5BA31EA}"/>
          </ac:picMkLst>
        </pc:picChg>
        <pc:picChg chg="add del mod ord">
          <ac:chgData name="Precious Lewis (2328179)" userId="ca833483-bfc1-49df-a306-4cd78330f890" providerId="ADAL" clId="{291BFEA3-268E-4F41-B7BF-85CC0C854441}" dt="2026-10-22T14:15:10.332" v="1306"/>
          <ac:picMkLst>
            <pc:docMk/>
            <pc:sldMk cId="2524592631" sldId="258"/>
            <ac:picMk id="15" creationId="{CEEAB708-4312-A98A-0D6C-E693B8AEF2DB}"/>
          </ac:picMkLst>
        </pc:picChg>
        <pc:picChg chg="add del mod">
          <ac:chgData name="Precious Lewis (2328179)" userId="ca833483-bfc1-49df-a306-4cd78330f890" providerId="ADAL" clId="{291BFEA3-268E-4F41-B7BF-85CC0C854441}" dt="2026-10-22T15:01:43.075" v="1311"/>
          <ac:picMkLst>
            <pc:docMk/>
            <pc:sldMk cId="2524592631" sldId="258"/>
            <ac:picMk id="16" creationId="{1FCAEF16-360A-6906-661D-CE7CC469D012}"/>
          </ac:picMkLst>
        </pc:picChg>
        <pc:picChg chg="add del mod ord">
          <ac:chgData name="Precious Lewis (2328179)" userId="ca833483-bfc1-49df-a306-4cd78330f890" providerId="ADAL" clId="{291BFEA3-268E-4F41-B7BF-85CC0C854441}" dt="2026-10-22T15:09:55.537" v="1335"/>
          <ac:picMkLst>
            <pc:docMk/>
            <pc:sldMk cId="2524592631" sldId="258"/>
            <ac:picMk id="17" creationId="{23FCD8C8-DBAB-99BC-E3C2-7536D642483A}"/>
          </ac:picMkLst>
        </pc:picChg>
        <pc:picChg chg="add del mod">
          <ac:chgData name="Precious Lewis (2328179)" userId="ca833483-bfc1-49df-a306-4cd78330f890" providerId="ADAL" clId="{291BFEA3-268E-4F41-B7BF-85CC0C854441}" dt="2026-10-22T15:10:02.707" v="1337"/>
          <ac:picMkLst>
            <pc:docMk/>
            <pc:sldMk cId="2524592631" sldId="258"/>
            <ac:picMk id="18" creationId="{E4D36896-21DA-CC43-212E-8535E9CDB469}"/>
          </ac:picMkLst>
        </pc:picChg>
        <pc:picChg chg="add del mod ord">
          <ac:chgData name="Precious Lewis (2328179)" userId="ca833483-bfc1-49df-a306-4cd78330f890" providerId="ADAL" clId="{291BFEA3-268E-4F41-B7BF-85CC0C854441}" dt="2026-10-22T15:10:29.020" v="1338"/>
          <ac:picMkLst>
            <pc:docMk/>
            <pc:sldMk cId="2524592631" sldId="258"/>
            <ac:picMk id="20" creationId="{AD99EA5D-FFC8-582C-7881-40A436F36231}"/>
          </ac:picMkLst>
        </pc:picChg>
        <pc:picChg chg="add del mod">
          <ac:chgData name="Precious Lewis (2328179)" userId="ca833483-bfc1-49df-a306-4cd78330f890" providerId="ADAL" clId="{291BFEA3-268E-4F41-B7BF-85CC0C854441}" dt="2026-10-22T15:10:53.123" v="1340"/>
          <ac:picMkLst>
            <pc:docMk/>
            <pc:sldMk cId="2524592631" sldId="258"/>
            <ac:picMk id="21" creationId="{11F9B8C4-C08D-546E-F8E3-47AC62232FDD}"/>
          </ac:picMkLst>
        </pc:picChg>
        <pc:picChg chg="add del mod ord">
          <ac:chgData name="Precious Lewis (2328179)" userId="ca833483-bfc1-49df-a306-4cd78330f890" providerId="ADAL" clId="{291BFEA3-268E-4F41-B7BF-85CC0C854441}" dt="2026-10-22T15:11:06.114" v="1341"/>
          <ac:picMkLst>
            <pc:docMk/>
            <pc:sldMk cId="2524592631" sldId="258"/>
            <ac:picMk id="24" creationId="{A89C0CE5-3ABF-09C5-D6FC-1107A59B894B}"/>
          </ac:picMkLst>
        </pc:picChg>
        <pc:picChg chg="add del mod">
          <ac:chgData name="Precious Lewis (2328179)" userId="ca833483-bfc1-49df-a306-4cd78330f890" providerId="ADAL" clId="{291BFEA3-268E-4F41-B7BF-85CC0C854441}" dt="2026-10-22T15:11:11.612" v="1343"/>
          <ac:picMkLst>
            <pc:docMk/>
            <pc:sldMk cId="2524592631" sldId="258"/>
            <ac:picMk id="25" creationId="{388179FE-69DC-9705-D79D-2D7363EE844B}"/>
          </ac:picMkLst>
        </pc:picChg>
        <pc:picChg chg="add del mod ord">
          <ac:chgData name="Precious Lewis (2328179)" userId="ca833483-bfc1-49df-a306-4cd78330f890" providerId="ADAL" clId="{291BFEA3-268E-4F41-B7BF-85CC0C854441}" dt="2026-10-22T15:11:49.859" v="1344"/>
          <ac:picMkLst>
            <pc:docMk/>
            <pc:sldMk cId="2524592631" sldId="258"/>
            <ac:picMk id="28" creationId="{53C75275-850E-C559-BBA2-D12D5E1F6D53}"/>
          </ac:picMkLst>
        </pc:picChg>
        <pc:picChg chg="add del mod">
          <ac:chgData name="Precious Lewis (2328179)" userId="ca833483-bfc1-49df-a306-4cd78330f890" providerId="ADAL" clId="{291BFEA3-268E-4F41-B7BF-85CC0C854441}" dt="2026-10-22T15:39:52.999" v="1391"/>
          <ac:picMkLst>
            <pc:docMk/>
            <pc:sldMk cId="2524592631" sldId="258"/>
            <ac:picMk id="29" creationId="{EC07C6DF-9663-24DD-89C0-A7A027CE7A30}"/>
          </ac:picMkLst>
        </pc:picChg>
        <pc:picChg chg="add del mod ord">
          <ac:chgData name="Precious Lewis (2328179)" userId="ca833483-bfc1-49df-a306-4cd78330f890" providerId="ADAL" clId="{291BFEA3-268E-4F41-B7BF-85CC0C854441}" dt="2026-10-22T15:44:30.155" v="1403"/>
          <ac:picMkLst>
            <pc:docMk/>
            <pc:sldMk cId="2524592631" sldId="258"/>
            <ac:picMk id="32" creationId="{3B370718-89D6-C949-1FA6-4C697DDB8DF7}"/>
          </ac:picMkLst>
        </pc:picChg>
        <pc:picChg chg="add mod">
          <ac:chgData name="Precious Lewis (2328179)" userId="ca833483-bfc1-49df-a306-4cd78330f890" providerId="ADAL" clId="{291BFEA3-268E-4F41-B7BF-85CC0C854441}" dt="2026-10-22T15:44:30.155" v="1403"/>
          <ac:picMkLst>
            <pc:docMk/>
            <pc:sldMk cId="2524592631" sldId="258"/>
            <ac:picMk id="33" creationId="{80F96BE8-A1BD-3D0B-051F-D469C3F02FB4}"/>
          </ac:picMkLst>
        </pc:picChg>
      </pc:sldChg>
      <pc:sldChg chg="modTransition">
        <pc:chgData name="Precious Lewis (2328179)" userId="ca833483-bfc1-49df-a306-4cd78330f890" providerId="ADAL" clId="{291BFEA3-268E-4F41-B7BF-85CC0C854441}" dt="2026-10-22T15:39:52.999" v="1391"/>
        <pc:sldMkLst>
          <pc:docMk/>
          <pc:sldMk cId="3393650875" sldId="259"/>
        </pc:sldMkLst>
      </pc:sldChg>
      <pc:sldChg chg="addSp delSp modSp mod modTransition modAnim">
        <pc:chgData name="Precious Lewis (2328179)" userId="ca833483-bfc1-49df-a306-4cd78330f890" providerId="ADAL" clId="{291BFEA3-268E-4F41-B7BF-85CC0C854441}" dt="2026-10-22T17:28:57.030" v="1411"/>
        <pc:sldMkLst>
          <pc:docMk/>
          <pc:sldMk cId="3849224258" sldId="260"/>
        </pc:sldMkLst>
        <pc:picChg chg="add del mod">
          <ac:chgData name="Precious Lewis (2328179)" userId="ca833483-bfc1-49df-a306-4cd78330f890" providerId="ADAL" clId="{291BFEA3-268E-4F41-B7BF-85CC0C854441}" dt="2026-10-22T15:39:52.999" v="1391"/>
          <ac:picMkLst>
            <pc:docMk/>
            <pc:sldMk cId="3849224258" sldId="260"/>
            <ac:picMk id="16" creationId="{43F5687B-5DC9-FEA2-B37C-9C5D6E0556D5}"/>
          </ac:picMkLst>
        </pc:picChg>
        <pc:picChg chg="add del mod ord">
          <ac:chgData name="Precious Lewis (2328179)" userId="ca833483-bfc1-49df-a306-4cd78330f890" providerId="ADAL" clId="{291BFEA3-268E-4F41-B7BF-85CC0C854441}" dt="2026-10-22T17:28:57.030" v="1411"/>
          <ac:picMkLst>
            <pc:docMk/>
            <pc:sldMk cId="3849224258" sldId="260"/>
            <ac:picMk id="19" creationId="{0B774EA7-224C-29AD-DD7B-F1438B448831}"/>
          </ac:picMkLst>
        </pc:picChg>
        <pc:picChg chg="add mod">
          <ac:chgData name="Precious Lewis (2328179)" userId="ca833483-bfc1-49df-a306-4cd78330f890" providerId="ADAL" clId="{291BFEA3-268E-4F41-B7BF-85CC0C854441}" dt="2026-10-22T17:28:57.030" v="1411"/>
          <ac:picMkLst>
            <pc:docMk/>
            <pc:sldMk cId="3849224258" sldId="260"/>
            <ac:picMk id="20" creationId="{1FEBE2CF-461D-123A-FDC8-A6404A0E17FC}"/>
          </ac:picMkLst>
        </pc:picChg>
      </pc:sldChg>
      <pc:sldChg chg="addSp delSp modSp mod modTransition setBg modAnim">
        <pc:chgData name="Precious Lewis (2328179)" userId="ca833483-bfc1-49df-a306-4cd78330f890" providerId="ADAL" clId="{291BFEA3-268E-4F41-B7BF-85CC0C854441}" dt="2026-10-22T17:24:58.231" v="1409"/>
        <pc:sldMkLst>
          <pc:docMk/>
          <pc:sldMk cId="1818461809" sldId="261"/>
        </pc:sldMkLst>
        <pc:spChg chg="mod">
          <ac:chgData name="Precious Lewis (2328179)" userId="ca833483-bfc1-49df-a306-4cd78330f890" providerId="ADAL" clId="{291BFEA3-268E-4F41-B7BF-85CC0C854441}" dt="2026-10-19T12:29:00.681" v="145" actId="26606"/>
          <ac:spMkLst>
            <pc:docMk/>
            <pc:sldMk cId="1818461809" sldId="261"/>
            <ac:spMk id="2" creationId="{2AEF46BF-C8A9-F17E-2A97-673F2504F27C}"/>
          </ac:spMkLst>
        </pc:spChg>
        <pc:graphicFrameChg chg="add mod modGraphic">
          <ac:chgData name="Precious Lewis (2328179)" userId="ca833483-bfc1-49df-a306-4cd78330f890" providerId="ADAL" clId="{291BFEA3-268E-4F41-B7BF-85CC0C854441}" dt="2026-10-21T06:58:51.379" v="362" actId="14100"/>
          <ac:graphicFrameMkLst>
            <pc:docMk/>
            <pc:sldMk cId="1818461809" sldId="261"/>
            <ac:graphicFrameMk id="5" creationId="{3BAECDFD-AD18-336A-E47C-2567D6E79369}"/>
          </ac:graphicFrameMkLst>
        </pc:graphicFrameChg>
        <pc:picChg chg="add del mod">
          <ac:chgData name="Precious Lewis (2328179)" userId="ca833483-bfc1-49df-a306-4cd78330f890" providerId="ADAL" clId="{291BFEA3-268E-4F41-B7BF-85CC0C854441}" dt="2026-10-22T15:24:33.612" v="1363"/>
          <ac:picMkLst>
            <pc:docMk/>
            <pc:sldMk cId="1818461809" sldId="261"/>
            <ac:picMk id="8" creationId="{6B582159-C233-9B43-8292-1469EDDA8F62}"/>
          </ac:picMkLst>
        </pc:picChg>
        <pc:picChg chg="add del mod ord">
          <ac:chgData name="Precious Lewis (2328179)" userId="ca833483-bfc1-49df-a306-4cd78330f890" providerId="ADAL" clId="{291BFEA3-268E-4F41-B7BF-85CC0C854441}" dt="2026-10-22T15:25:30.430" v="1364"/>
          <ac:picMkLst>
            <pc:docMk/>
            <pc:sldMk cId="1818461809" sldId="261"/>
            <ac:picMk id="18" creationId="{351BF11F-5DEC-D48A-AD92-371BCCBCF38A}"/>
          </ac:picMkLst>
        </pc:picChg>
        <pc:picChg chg="add del mod">
          <ac:chgData name="Precious Lewis (2328179)" userId="ca833483-bfc1-49df-a306-4cd78330f890" providerId="ADAL" clId="{291BFEA3-268E-4F41-B7BF-85CC0C854441}" dt="2026-10-22T15:39:52.999" v="1391"/>
          <ac:picMkLst>
            <pc:docMk/>
            <pc:sldMk cId="1818461809" sldId="261"/>
            <ac:picMk id="19" creationId="{44E4CFB4-E01D-E15C-9A02-5029BEB913E2}"/>
          </ac:picMkLst>
        </pc:picChg>
        <pc:picChg chg="add del mod ord">
          <ac:chgData name="Precious Lewis (2328179)" userId="ca833483-bfc1-49df-a306-4cd78330f890" providerId="ADAL" clId="{291BFEA3-268E-4F41-B7BF-85CC0C854441}" dt="2026-10-22T17:24:58.231" v="1409"/>
          <ac:picMkLst>
            <pc:docMk/>
            <pc:sldMk cId="1818461809" sldId="261"/>
            <ac:picMk id="22" creationId="{6493CF4E-AD6E-FF4B-C104-45FE1EE8A7A4}"/>
          </ac:picMkLst>
        </pc:picChg>
        <pc:picChg chg="add mod">
          <ac:chgData name="Precious Lewis (2328179)" userId="ca833483-bfc1-49df-a306-4cd78330f890" providerId="ADAL" clId="{291BFEA3-268E-4F41-B7BF-85CC0C854441}" dt="2026-10-22T17:24:58.231" v="1409"/>
          <ac:picMkLst>
            <pc:docMk/>
            <pc:sldMk cId="1818461809" sldId="261"/>
            <ac:picMk id="23" creationId="{4DD091DF-D564-7197-6634-B2F4CCC133BB}"/>
          </ac:picMkLst>
        </pc:picChg>
      </pc:sldChg>
      <pc:sldChg chg="addSp delSp modSp mod modTransition modAnim">
        <pc:chgData name="Precious Lewis (2328179)" userId="ca833483-bfc1-49df-a306-4cd78330f890" providerId="ADAL" clId="{291BFEA3-268E-4F41-B7BF-85CC0C854441}" dt="2026-10-22T15:46:15.727" v="1404"/>
        <pc:sldMkLst>
          <pc:docMk/>
          <pc:sldMk cId="3867736486" sldId="262"/>
        </pc:sldMkLst>
        <pc:graphicFrameChg chg="mod">
          <ac:chgData name="Precious Lewis (2328179)" userId="ca833483-bfc1-49df-a306-4cd78330f890" providerId="ADAL" clId="{291BFEA3-268E-4F41-B7BF-85CC0C854441}" dt="2026-10-21T06:33:29.832" v="173" actId="14100"/>
          <ac:graphicFrameMkLst>
            <pc:docMk/>
            <pc:sldMk cId="3867736486" sldId="262"/>
            <ac:graphicFrameMk id="8" creationId="{ED858470-81C6-AD19-B8C2-1DED0E8D4365}"/>
          </ac:graphicFrameMkLst>
        </pc:graphicFrameChg>
        <pc:picChg chg="add del mod">
          <ac:chgData name="Precious Lewis (2328179)" userId="ca833483-bfc1-49df-a306-4cd78330f890" providerId="ADAL" clId="{291BFEA3-268E-4F41-B7BF-85CC0C854441}" dt="2026-10-22T15:13:04.917" v="1347"/>
          <ac:picMkLst>
            <pc:docMk/>
            <pc:sldMk cId="3867736486" sldId="262"/>
            <ac:picMk id="27" creationId="{4D5587E7-50F4-488F-3991-47137F61BA24}"/>
          </ac:picMkLst>
        </pc:picChg>
        <pc:picChg chg="add del mod ord">
          <ac:chgData name="Precious Lewis (2328179)" userId="ca833483-bfc1-49df-a306-4cd78330f890" providerId="ADAL" clId="{291BFEA3-268E-4F41-B7BF-85CC0C854441}" dt="2026-10-22T15:15:21.687" v="1348"/>
          <ac:picMkLst>
            <pc:docMk/>
            <pc:sldMk cId="3867736486" sldId="262"/>
            <ac:picMk id="30" creationId="{290B4CAA-4346-1DE8-6FD7-2EB3C886BEA0}"/>
          </ac:picMkLst>
        </pc:picChg>
        <pc:picChg chg="add del mod">
          <ac:chgData name="Precious Lewis (2328179)" userId="ca833483-bfc1-49df-a306-4cd78330f890" providerId="ADAL" clId="{291BFEA3-268E-4F41-B7BF-85CC0C854441}" dt="2026-10-22T15:39:52.999" v="1391"/>
          <ac:picMkLst>
            <pc:docMk/>
            <pc:sldMk cId="3867736486" sldId="262"/>
            <ac:picMk id="31" creationId="{9D479D1A-CD7A-B0CC-AB6A-72B84379E336}"/>
          </ac:picMkLst>
        </pc:picChg>
        <pc:picChg chg="add del mod ord">
          <ac:chgData name="Precious Lewis (2328179)" userId="ca833483-bfc1-49df-a306-4cd78330f890" providerId="ADAL" clId="{291BFEA3-268E-4F41-B7BF-85CC0C854441}" dt="2026-10-22T15:46:15.727" v="1404"/>
          <ac:picMkLst>
            <pc:docMk/>
            <pc:sldMk cId="3867736486" sldId="262"/>
            <ac:picMk id="34" creationId="{1A4BEEA4-262C-F2BC-369F-584E90F5044B}"/>
          </ac:picMkLst>
        </pc:picChg>
        <pc:picChg chg="add mod">
          <ac:chgData name="Precious Lewis (2328179)" userId="ca833483-bfc1-49df-a306-4cd78330f890" providerId="ADAL" clId="{291BFEA3-268E-4F41-B7BF-85CC0C854441}" dt="2026-10-22T15:46:15.727" v="1404"/>
          <ac:picMkLst>
            <pc:docMk/>
            <pc:sldMk cId="3867736486" sldId="262"/>
            <ac:picMk id="35" creationId="{778CC787-8370-9039-1F49-C9DF1AB320F6}"/>
          </ac:picMkLst>
        </pc:picChg>
      </pc:sldChg>
      <pc:sldChg chg="addSp delSp modSp mod modTransition modAnim">
        <pc:chgData name="Precious Lewis (2328179)" userId="ca833483-bfc1-49df-a306-4cd78330f890" providerId="ADAL" clId="{291BFEA3-268E-4F41-B7BF-85CC0C854441}" dt="2026-10-22T17:26:33.607" v="1410"/>
        <pc:sldMkLst>
          <pc:docMk/>
          <pc:sldMk cId="675465127" sldId="263"/>
        </pc:sldMkLst>
        <pc:graphicFrameChg chg="modGraphic">
          <ac:chgData name="Precious Lewis (2328179)" userId="ca833483-bfc1-49df-a306-4cd78330f890" providerId="ADAL" clId="{291BFEA3-268E-4F41-B7BF-85CC0C854441}" dt="2026-10-21T07:06:19.555" v="364" actId="20577"/>
          <ac:graphicFrameMkLst>
            <pc:docMk/>
            <pc:sldMk cId="675465127" sldId="263"/>
            <ac:graphicFrameMk id="5" creationId="{EEDAB3C4-4A5B-4AD7-C8A0-E56FD1C7DC51}"/>
          </ac:graphicFrameMkLst>
        </pc:graphicFrameChg>
        <pc:picChg chg="add del mod">
          <ac:chgData name="Precious Lewis (2328179)" userId="ca833483-bfc1-49df-a306-4cd78330f890" providerId="ADAL" clId="{291BFEA3-268E-4F41-B7BF-85CC0C854441}" dt="2026-10-22T15:25:51.539" v="1366"/>
          <ac:picMkLst>
            <pc:docMk/>
            <pc:sldMk cId="675465127" sldId="263"/>
            <ac:picMk id="7" creationId="{1111E50F-2B53-0317-0D2A-4593E934F4CF}"/>
          </ac:picMkLst>
        </pc:picChg>
        <pc:picChg chg="add del mod ord">
          <ac:chgData name="Precious Lewis (2328179)" userId="ca833483-bfc1-49df-a306-4cd78330f890" providerId="ADAL" clId="{291BFEA3-268E-4F41-B7BF-85CC0C854441}" dt="2026-10-22T15:26:39.954" v="1367"/>
          <ac:picMkLst>
            <pc:docMk/>
            <pc:sldMk cId="675465127" sldId="263"/>
            <ac:picMk id="20" creationId="{61B2ACC7-8948-9F28-A1A4-91BAB3EC8B33}"/>
          </ac:picMkLst>
        </pc:picChg>
        <pc:picChg chg="add del mod">
          <ac:chgData name="Precious Lewis (2328179)" userId="ca833483-bfc1-49df-a306-4cd78330f890" providerId="ADAL" clId="{291BFEA3-268E-4F41-B7BF-85CC0C854441}" dt="2026-10-22T15:27:00.834" v="1369"/>
          <ac:picMkLst>
            <pc:docMk/>
            <pc:sldMk cId="675465127" sldId="263"/>
            <ac:picMk id="21" creationId="{340F5D90-C182-A146-1792-CB8AF93F6E4B}"/>
          </ac:picMkLst>
        </pc:picChg>
        <pc:picChg chg="add del mod ord">
          <ac:chgData name="Precious Lewis (2328179)" userId="ca833483-bfc1-49df-a306-4cd78330f890" providerId="ADAL" clId="{291BFEA3-268E-4F41-B7BF-85CC0C854441}" dt="2026-10-22T15:27:44.427" v="1370"/>
          <ac:picMkLst>
            <pc:docMk/>
            <pc:sldMk cId="675465127" sldId="263"/>
            <ac:picMk id="26" creationId="{AD7FC762-5049-99DB-C90F-7366F704C96C}"/>
          </ac:picMkLst>
        </pc:picChg>
        <pc:picChg chg="add del mod">
          <ac:chgData name="Precious Lewis (2328179)" userId="ca833483-bfc1-49df-a306-4cd78330f890" providerId="ADAL" clId="{291BFEA3-268E-4F41-B7BF-85CC0C854441}" dt="2026-10-22T15:39:52.999" v="1391"/>
          <ac:picMkLst>
            <pc:docMk/>
            <pc:sldMk cId="675465127" sldId="263"/>
            <ac:picMk id="27" creationId="{8D24883E-34C2-701A-93F0-904C7C4DD3F4}"/>
          </ac:picMkLst>
        </pc:picChg>
        <pc:picChg chg="add del mod ord">
          <ac:chgData name="Precious Lewis (2328179)" userId="ca833483-bfc1-49df-a306-4cd78330f890" providerId="ADAL" clId="{291BFEA3-268E-4F41-B7BF-85CC0C854441}" dt="2026-10-22T17:26:33.607" v="1410"/>
          <ac:picMkLst>
            <pc:docMk/>
            <pc:sldMk cId="675465127" sldId="263"/>
            <ac:picMk id="30" creationId="{3F4125EA-6A52-C738-E412-6C18E634E90A}"/>
          </ac:picMkLst>
        </pc:picChg>
        <pc:picChg chg="add mod">
          <ac:chgData name="Precious Lewis (2328179)" userId="ca833483-bfc1-49df-a306-4cd78330f890" providerId="ADAL" clId="{291BFEA3-268E-4F41-B7BF-85CC0C854441}" dt="2026-10-22T17:26:33.607" v="1410"/>
          <ac:picMkLst>
            <pc:docMk/>
            <pc:sldMk cId="675465127" sldId="263"/>
            <ac:picMk id="31" creationId="{B55059C4-A720-E169-3A83-6DEE6DC98BF8}"/>
          </ac:picMkLst>
        </pc:picChg>
      </pc:sldChg>
      <pc:sldChg chg="addSp delSp modSp mod modTransition modAnim">
        <pc:chgData name="Precious Lewis (2328179)" userId="ca833483-bfc1-49df-a306-4cd78330f890" providerId="ADAL" clId="{291BFEA3-268E-4F41-B7BF-85CC0C854441}" dt="2026-10-22T15:49:34.515" v="1406"/>
        <pc:sldMkLst>
          <pc:docMk/>
          <pc:sldMk cId="2089458585" sldId="266"/>
        </pc:sldMkLst>
        <pc:graphicFrameChg chg="mod modGraphic">
          <ac:chgData name="Precious Lewis (2328179)" userId="ca833483-bfc1-49df-a306-4cd78330f890" providerId="ADAL" clId="{291BFEA3-268E-4F41-B7BF-85CC0C854441}" dt="2026-10-19T12:31:13.877" v="166" actId="20577"/>
          <ac:graphicFrameMkLst>
            <pc:docMk/>
            <pc:sldMk cId="2089458585" sldId="266"/>
            <ac:graphicFrameMk id="19" creationId="{7A8479F8-ABDB-D27B-6FB2-A29125ECACD5}"/>
          </ac:graphicFrameMkLst>
        </pc:graphicFrameChg>
        <pc:picChg chg="add del mod">
          <ac:chgData name="Precious Lewis (2328179)" userId="ca833483-bfc1-49df-a306-4cd78330f890" providerId="ADAL" clId="{291BFEA3-268E-4F41-B7BF-85CC0C854441}" dt="2026-10-22T15:39:52.999" v="1391"/>
          <ac:picMkLst>
            <pc:docMk/>
            <pc:sldMk cId="2089458585" sldId="266"/>
            <ac:picMk id="9" creationId="{87F268AA-A16B-F332-80B1-0F2FABE9B3A0}"/>
          </ac:picMkLst>
        </pc:picChg>
        <pc:picChg chg="add del mod ord">
          <ac:chgData name="Precious Lewis (2328179)" userId="ca833483-bfc1-49df-a306-4cd78330f890" providerId="ADAL" clId="{291BFEA3-268E-4F41-B7BF-85CC0C854441}" dt="2026-10-22T15:49:34.515" v="1406"/>
          <ac:picMkLst>
            <pc:docMk/>
            <pc:sldMk cId="2089458585" sldId="266"/>
            <ac:picMk id="12" creationId="{E83248AE-CF95-A3A7-D66E-AC9B144B2598}"/>
          </ac:picMkLst>
        </pc:picChg>
        <pc:picChg chg="add mod">
          <ac:chgData name="Precious Lewis (2328179)" userId="ca833483-bfc1-49df-a306-4cd78330f890" providerId="ADAL" clId="{291BFEA3-268E-4F41-B7BF-85CC0C854441}" dt="2026-10-22T15:49:34.515" v="1406"/>
          <ac:picMkLst>
            <pc:docMk/>
            <pc:sldMk cId="2089458585" sldId="266"/>
            <ac:picMk id="13" creationId="{77B2D5A7-0A9E-1C7F-8705-B2C928D8DCA5}"/>
          </ac:picMkLst>
        </pc:picChg>
      </pc:sldChg>
      <pc:sldChg chg="modTransition">
        <pc:chgData name="Precious Lewis (2328179)" userId="ca833483-bfc1-49df-a306-4cd78330f890" providerId="ADAL" clId="{291BFEA3-268E-4F41-B7BF-85CC0C854441}" dt="2026-10-22T15:39:52.999" v="1391"/>
        <pc:sldMkLst>
          <pc:docMk/>
          <pc:sldMk cId="2758313972" sldId="267"/>
        </pc:sldMkLst>
      </pc:sldChg>
      <pc:sldChg chg="addSp delSp modSp mod modTransition modAnim">
        <pc:chgData name="Precious Lewis (2328179)" userId="ca833483-bfc1-49df-a306-4cd78330f890" providerId="ADAL" clId="{291BFEA3-268E-4F41-B7BF-85CC0C854441}" dt="2026-10-22T20:26:24.488" v="1416"/>
        <pc:sldMkLst>
          <pc:docMk/>
          <pc:sldMk cId="2215503152" sldId="268"/>
        </pc:sldMkLst>
        <pc:picChg chg="add del mod">
          <ac:chgData name="Precious Lewis (2328179)" userId="ca833483-bfc1-49df-a306-4cd78330f890" providerId="ADAL" clId="{291BFEA3-268E-4F41-B7BF-85CC0C854441}" dt="2026-10-22T15:39:52.999" v="1391"/>
          <ac:picMkLst>
            <pc:docMk/>
            <pc:sldMk cId="2215503152" sldId="268"/>
            <ac:picMk id="11" creationId="{02A154E4-EC22-0AD2-6B2F-C5A835BF0E4E}"/>
          </ac:picMkLst>
        </pc:picChg>
        <pc:picChg chg="add del mod ord">
          <ac:chgData name="Precious Lewis (2328179)" userId="ca833483-bfc1-49df-a306-4cd78330f890" providerId="ADAL" clId="{291BFEA3-268E-4F41-B7BF-85CC0C854441}" dt="2026-10-22T20:25:06.687" v="1413"/>
          <ac:picMkLst>
            <pc:docMk/>
            <pc:sldMk cId="2215503152" sldId="268"/>
            <ac:picMk id="14" creationId="{4F8014B9-5203-DBA1-C114-9D84E3C5A2E6}"/>
          </ac:picMkLst>
        </pc:picChg>
        <pc:picChg chg="add del mod">
          <ac:chgData name="Precious Lewis (2328179)" userId="ca833483-bfc1-49df-a306-4cd78330f890" providerId="ADAL" clId="{291BFEA3-268E-4F41-B7BF-85CC0C854441}" dt="2026-10-22T20:25:10.112" v="1415"/>
          <ac:picMkLst>
            <pc:docMk/>
            <pc:sldMk cId="2215503152" sldId="268"/>
            <ac:picMk id="15" creationId="{E7BF8339-7B7B-C4BC-AB08-EA91FBEFCA8F}"/>
          </ac:picMkLst>
        </pc:picChg>
        <pc:picChg chg="add del mod ord">
          <ac:chgData name="Precious Lewis (2328179)" userId="ca833483-bfc1-49df-a306-4cd78330f890" providerId="ADAL" clId="{291BFEA3-268E-4F41-B7BF-85CC0C854441}" dt="2026-10-22T20:26:24.488" v="1416"/>
          <ac:picMkLst>
            <pc:docMk/>
            <pc:sldMk cId="2215503152" sldId="268"/>
            <ac:picMk id="18" creationId="{87D06BA1-30E1-2E05-C371-8EF4B30F4280}"/>
          </ac:picMkLst>
        </pc:picChg>
        <pc:picChg chg="add mod">
          <ac:chgData name="Precious Lewis (2328179)" userId="ca833483-bfc1-49df-a306-4cd78330f890" providerId="ADAL" clId="{291BFEA3-268E-4F41-B7BF-85CC0C854441}" dt="2026-10-22T20:26:24.488" v="1416"/>
          <ac:picMkLst>
            <pc:docMk/>
            <pc:sldMk cId="2215503152" sldId="268"/>
            <ac:picMk id="19" creationId="{14558DB3-EF0C-FE09-38E9-0A3A12EBC774}"/>
          </ac:picMkLst>
        </pc:picChg>
      </pc:sldChg>
      <pc:sldChg chg="addSp delSp modSp mod ord modTransition modAnim">
        <pc:chgData name="Precious Lewis (2328179)" userId="ca833483-bfc1-49df-a306-4cd78330f890" providerId="ADAL" clId="{291BFEA3-268E-4F41-B7BF-85CC0C854441}" dt="2026-10-22T20:52:24.099" v="1458"/>
        <pc:sldMkLst>
          <pc:docMk/>
          <pc:sldMk cId="1890420036" sldId="269"/>
        </pc:sldMkLst>
        <pc:spChg chg="mod">
          <ac:chgData name="Precious Lewis (2328179)" userId="ca833483-bfc1-49df-a306-4cd78330f890" providerId="ADAL" clId="{291BFEA3-268E-4F41-B7BF-85CC0C854441}" dt="2026-10-22T20:52:24.099" v="1458"/>
          <ac:spMkLst>
            <pc:docMk/>
            <pc:sldMk cId="1890420036" sldId="269"/>
            <ac:spMk id="3" creationId="{BEFC7AE1-1763-C19D-399F-F9ACC5E57B02}"/>
          </ac:spMkLst>
        </pc:spChg>
        <pc:picChg chg="add del mod">
          <ac:chgData name="Precious Lewis (2328179)" userId="ca833483-bfc1-49df-a306-4cd78330f890" providerId="ADAL" clId="{291BFEA3-268E-4F41-B7BF-85CC0C854441}" dt="2026-10-22T20:38:22.990" v="1440"/>
          <ac:picMkLst>
            <pc:docMk/>
            <pc:sldMk cId="1890420036" sldId="269"/>
            <ac:picMk id="27" creationId="{7DA208B0-E9FC-F60F-9DD2-667DF8D37C04}"/>
          </ac:picMkLst>
        </pc:picChg>
        <pc:picChg chg="add del mod ord">
          <ac:chgData name="Precious Lewis (2328179)" userId="ca833483-bfc1-49df-a306-4cd78330f890" providerId="ADAL" clId="{291BFEA3-268E-4F41-B7BF-85CC0C854441}" dt="2026-10-22T20:39:11.527" v="1441"/>
          <ac:picMkLst>
            <pc:docMk/>
            <pc:sldMk cId="1890420036" sldId="269"/>
            <ac:picMk id="30" creationId="{0E215400-F094-55B3-98C3-6126930FDCAB}"/>
          </ac:picMkLst>
        </pc:picChg>
        <pc:picChg chg="add del mod">
          <ac:chgData name="Precious Lewis (2328179)" userId="ca833483-bfc1-49df-a306-4cd78330f890" providerId="ADAL" clId="{291BFEA3-268E-4F41-B7BF-85CC0C854441}" dt="2026-10-22T20:39:15.329" v="1443"/>
          <ac:picMkLst>
            <pc:docMk/>
            <pc:sldMk cId="1890420036" sldId="269"/>
            <ac:picMk id="31" creationId="{44853352-CEDA-F351-6DE6-5FC681AF62E9}"/>
          </ac:picMkLst>
        </pc:picChg>
        <pc:picChg chg="add del mod ord">
          <ac:chgData name="Precious Lewis (2328179)" userId="ca833483-bfc1-49df-a306-4cd78330f890" providerId="ADAL" clId="{291BFEA3-268E-4F41-B7BF-85CC0C854441}" dt="2026-10-22T20:39:55.893" v="1444"/>
          <ac:picMkLst>
            <pc:docMk/>
            <pc:sldMk cId="1890420036" sldId="269"/>
            <ac:picMk id="34" creationId="{F8F080E5-8F9D-F764-E91D-77ED9615FF2A}"/>
          </ac:picMkLst>
        </pc:picChg>
        <pc:picChg chg="add mod">
          <ac:chgData name="Precious Lewis (2328179)" userId="ca833483-bfc1-49df-a306-4cd78330f890" providerId="ADAL" clId="{291BFEA3-268E-4F41-B7BF-85CC0C854441}" dt="2026-10-22T20:39:55.893" v="1444"/>
          <ac:picMkLst>
            <pc:docMk/>
            <pc:sldMk cId="1890420036" sldId="269"/>
            <ac:picMk id="35" creationId="{4A67722F-1A9B-2B87-8A37-4297434FD99B}"/>
          </ac:picMkLst>
        </pc:picChg>
      </pc:sldChg>
      <pc:sldChg chg="addSp delSp modSp mod modTransition modAnim">
        <pc:chgData name="Precious Lewis (2328179)" userId="ca833483-bfc1-49df-a306-4cd78330f890" providerId="ADAL" clId="{291BFEA3-268E-4F41-B7BF-85CC0C854441}" dt="2026-10-22T15:50:57.641" v="1407"/>
        <pc:sldMkLst>
          <pc:docMk/>
          <pc:sldMk cId="3500947028" sldId="270"/>
        </pc:sldMkLst>
        <pc:spChg chg="mod">
          <ac:chgData name="Precious Lewis (2328179)" userId="ca833483-bfc1-49df-a306-4cd78330f890" providerId="ADAL" clId="{291BFEA3-268E-4F41-B7BF-85CC0C854441}" dt="2026-10-19T12:29:57.677" v="146" actId="26606"/>
          <ac:spMkLst>
            <pc:docMk/>
            <pc:sldMk cId="3500947028" sldId="270"/>
            <ac:spMk id="2" creationId="{CDB446A6-507B-F1D7-C6CE-FCA93D2EDA9A}"/>
          </ac:spMkLst>
        </pc:spChg>
        <pc:spChg chg="mod">
          <ac:chgData name="Precious Lewis (2328179)" userId="ca833483-bfc1-49df-a306-4cd78330f890" providerId="ADAL" clId="{291BFEA3-268E-4F41-B7BF-85CC0C854441}" dt="2026-10-19T12:30:29.735" v="154" actId="14100"/>
          <ac:spMkLst>
            <pc:docMk/>
            <pc:sldMk cId="3500947028" sldId="270"/>
            <ac:spMk id="3" creationId="{65D256E3-1CB2-E6DB-F86E-EC80F531AC67}"/>
          </ac:spMkLst>
        </pc:spChg>
        <pc:spChg chg="add">
          <ac:chgData name="Precious Lewis (2328179)" userId="ca833483-bfc1-49df-a306-4cd78330f890" providerId="ADAL" clId="{291BFEA3-268E-4F41-B7BF-85CC0C854441}" dt="2026-10-19T12:29:57.677" v="146" actId="26606"/>
          <ac:spMkLst>
            <pc:docMk/>
            <pc:sldMk cId="3500947028" sldId="270"/>
            <ac:spMk id="26" creationId="{EFECDA1F-977F-40AF-840D-D05BB091DD65}"/>
          </ac:spMkLst>
        </pc:spChg>
        <pc:spChg chg="add">
          <ac:chgData name="Precious Lewis (2328179)" userId="ca833483-bfc1-49df-a306-4cd78330f890" providerId="ADAL" clId="{291BFEA3-268E-4F41-B7BF-85CC0C854441}" dt="2026-10-19T12:29:57.677" v="146" actId="26606"/>
          <ac:spMkLst>
            <pc:docMk/>
            <pc:sldMk cId="3500947028" sldId="270"/>
            <ac:spMk id="28" creationId="{BB9FECD2-89B7-4AC3-8D54-9733D60AF259}"/>
          </ac:spMkLst>
        </pc:spChg>
        <pc:picChg chg="add del mod">
          <ac:chgData name="Precious Lewis (2328179)" userId="ca833483-bfc1-49df-a306-4cd78330f890" providerId="ADAL" clId="{291BFEA3-268E-4F41-B7BF-85CC0C854441}" dt="2026-10-22T15:19:16.274" v="1353"/>
          <ac:picMkLst>
            <pc:docMk/>
            <pc:sldMk cId="3500947028" sldId="270"/>
            <ac:picMk id="10" creationId="{D337F482-E0FA-0A26-9F96-CCCD6528140A}"/>
          </ac:picMkLst>
        </pc:picChg>
        <pc:picChg chg="add del mod ord">
          <ac:chgData name="Precious Lewis (2328179)" userId="ca833483-bfc1-49df-a306-4cd78330f890" providerId="ADAL" clId="{291BFEA3-268E-4F41-B7BF-85CC0C854441}" dt="2026-10-22T15:20:24.484" v="1354"/>
          <ac:picMkLst>
            <pc:docMk/>
            <pc:sldMk cId="3500947028" sldId="270"/>
            <ac:picMk id="13" creationId="{6D7462A9-4817-BB60-A335-DCC93AF1E004}"/>
          </ac:picMkLst>
        </pc:picChg>
        <pc:picChg chg="add del mod">
          <ac:chgData name="Precious Lewis (2328179)" userId="ca833483-bfc1-49df-a306-4cd78330f890" providerId="ADAL" clId="{291BFEA3-268E-4F41-B7BF-85CC0C854441}" dt="2026-10-22T15:39:52.999" v="1391"/>
          <ac:picMkLst>
            <pc:docMk/>
            <pc:sldMk cId="3500947028" sldId="270"/>
            <ac:picMk id="14" creationId="{71617AE0-941A-4DC6-36C3-62941AA3F6FA}"/>
          </ac:picMkLst>
        </pc:picChg>
        <pc:picChg chg="add del mod ord">
          <ac:chgData name="Precious Lewis (2328179)" userId="ca833483-bfc1-49df-a306-4cd78330f890" providerId="ADAL" clId="{291BFEA3-268E-4F41-B7BF-85CC0C854441}" dt="2026-10-22T15:50:57.641" v="1407"/>
          <ac:picMkLst>
            <pc:docMk/>
            <pc:sldMk cId="3500947028" sldId="270"/>
            <ac:picMk id="17" creationId="{4DDE3F24-472C-B761-92CE-E60C86EC0BEA}"/>
          </ac:picMkLst>
        </pc:picChg>
        <pc:picChg chg="add mod">
          <ac:chgData name="Precious Lewis (2328179)" userId="ca833483-bfc1-49df-a306-4cd78330f890" providerId="ADAL" clId="{291BFEA3-268E-4F41-B7BF-85CC0C854441}" dt="2026-10-22T15:50:57.641" v="1407"/>
          <ac:picMkLst>
            <pc:docMk/>
            <pc:sldMk cId="3500947028" sldId="270"/>
            <ac:picMk id="18" creationId="{2FCD6ECD-4230-6987-DA49-D91020B5449F}"/>
          </ac:picMkLst>
        </pc:picChg>
        <pc:picChg chg="add">
          <ac:chgData name="Precious Lewis (2328179)" userId="ca833483-bfc1-49df-a306-4cd78330f890" providerId="ADAL" clId="{291BFEA3-268E-4F41-B7BF-85CC0C854441}" dt="2026-10-19T12:29:57.677" v="146" actId="26606"/>
          <ac:picMkLst>
            <pc:docMk/>
            <pc:sldMk cId="3500947028" sldId="270"/>
            <ac:picMk id="30" creationId="{2F54C189-4A4C-4899-9585-5281DA208D0F}"/>
          </ac:picMkLst>
        </pc:picChg>
      </pc:sldChg>
      <pc:sldChg chg="addSp modSp mod modTransition">
        <pc:chgData name="Precious Lewis (2328179)" userId="ca833483-bfc1-49df-a306-4cd78330f890" providerId="ADAL" clId="{291BFEA3-268E-4F41-B7BF-85CC0C854441}" dt="2026-10-22T20:41:20.230" v="1445"/>
        <pc:sldMkLst>
          <pc:docMk/>
          <pc:sldMk cId="1812402665" sldId="271"/>
        </pc:sldMkLst>
        <pc:spChg chg="mod">
          <ac:chgData name="Precious Lewis (2328179)" userId="ca833483-bfc1-49df-a306-4cd78330f890" providerId="ADAL" clId="{291BFEA3-268E-4F41-B7BF-85CC0C854441}" dt="2026-10-21T09:44:57.874" v="1270" actId="12"/>
          <ac:spMkLst>
            <pc:docMk/>
            <pc:sldMk cId="1812402665" sldId="271"/>
            <ac:spMk id="3" creationId="{616D34FB-BF40-F71C-5D3B-613362EECF6B}"/>
          </ac:spMkLst>
        </pc:spChg>
        <pc:picChg chg="add mod">
          <ac:chgData name="Precious Lewis (2328179)" userId="ca833483-bfc1-49df-a306-4cd78330f890" providerId="ADAL" clId="{291BFEA3-268E-4F41-B7BF-85CC0C854441}" dt="2026-10-22T20:41:20.230" v="1445"/>
          <ac:picMkLst>
            <pc:docMk/>
            <pc:sldMk cId="1812402665" sldId="271"/>
            <ac:picMk id="19" creationId="{8DEDBB97-C266-4631-34F7-7614A503DFD0}"/>
          </ac:picMkLst>
        </pc:picChg>
      </pc:sldChg>
      <pc:sldChg chg="addSp delSp modSp mod modTransition modAnim">
        <pc:chgData name="Precious Lewis (2328179)" userId="ca833483-bfc1-49df-a306-4cd78330f890" providerId="ADAL" clId="{291BFEA3-268E-4F41-B7BF-85CC0C854441}" dt="2026-10-22T20:28:09.925" v="1420"/>
        <pc:sldMkLst>
          <pc:docMk/>
          <pc:sldMk cId="3867806322" sldId="273"/>
        </pc:sldMkLst>
        <pc:spChg chg="mod">
          <ac:chgData name="Precious Lewis (2328179)" userId="ca833483-bfc1-49df-a306-4cd78330f890" providerId="ADAL" clId="{291BFEA3-268E-4F41-B7BF-85CC0C854441}" dt="2026-10-19T11:34:05.038" v="14" actId="27636"/>
          <ac:spMkLst>
            <pc:docMk/>
            <pc:sldMk cId="3867806322" sldId="273"/>
            <ac:spMk id="3" creationId="{49BEF22E-7A1B-BA99-7BD2-6A7FC3E5371A}"/>
          </ac:spMkLst>
        </pc:spChg>
        <pc:picChg chg="add del mod">
          <ac:chgData name="Precious Lewis (2328179)" userId="ca833483-bfc1-49df-a306-4cd78330f890" providerId="ADAL" clId="{291BFEA3-268E-4F41-B7BF-85CC0C854441}" dt="2026-10-22T15:39:52.999" v="1391"/>
          <ac:picMkLst>
            <pc:docMk/>
            <pc:sldMk cId="3867806322" sldId="273"/>
            <ac:picMk id="10" creationId="{362B19B1-D1D0-B4E7-D31F-1833B0A9B362}"/>
          </ac:picMkLst>
        </pc:picChg>
        <pc:picChg chg="add del mod ord">
          <ac:chgData name="Precious Lewis (2328179)" userId="ca833483-bfc1-49df-a306-4cd78330f890" providerId="ADAL" clId="{291BFEA3-268E-4F41-B7BF-85CC0C854441}" dt="2026-10-22T20:26:50.676" v="1417"/>
          <ac:picMkLst>
            <pc:docMk/>
            <pc:sldMk cId="3867806322" sldId="273"/>
            <ac:picMk id="13" creationId="{5299BF64-A0B3-AE02-BE91-5A0E63C13FA1}"/>
          </ac:picMkLst>
        </pc:picChg>
        <pc:picChg chg="add del mod">
          <ac:chgData name="Precious Lewis (2328179)" userId="ca833483-bfc1-49df-a306-4cd78330f890" providerId="ADAL" clId="{291BFEA3-268E-4F41-B7BF-85CC0C854441}" dt="2026-10-22T20:26:53.811" v="1419"/>
          <ac:picMkLst>
            <pc:docMk/>
            <pc:sldMk cId="3867806322" sldId="273"/>
            <ac:picMk id="14" creationId="{2B486E7C-BC23-FFF1-DB54-3E521E3908B7}"/>
          </ac:picMkLst>
        </pc:picChg>
        <pc:picChg chg="add del mod ord">
          <ac:chgData name="Precious Lewis (2328179)" userId="ca833483-bfc1-49df-a306-4cd78330f890" providerId="ADAL" clId="{291BFEA3-268E-4F41-B7BF-85CC0C854441}" dt="2026-10-22T20:28:09.925" v="1420"/>
          <ac:picMkLst>
            <pc:docMk/>
            <pc:sldMk cId="3867806322" sldId="273"/>
            <ac:picMk id="17" creationId="{966D7FA6-A26F-25B8-210E-564436F93CCE}"/>
          </ac:picMkLst>
        </pc:picChg>
        <pc:picChg chg="add mod">
          <ac:chgData name="Precious Lewis (2328179)" userId="ca833483-bfc1-49df-a306-4cd78330f890" providerId="ADAL" clId="{291BFEA3-268E-4F41-B7BF-85CC0C854441}" dt="2026-10-22T20:28:09.925" v="1420"/>
          <ac:picMkLst>
            <pc:docMk/>
            <pc:sldMk cId="3867806322" sldId="273"/>
            <ac:picMk id="18" creationId="{2A7B708B-2C5C-CB96-CF51-910EE49E4ABF}"/>
          </ac:picMkLst>
        </pc:picChg>
      </pc:sldChg>
      <pc:sldChg chg="addSp delSp modSp mod modTransition modAnim">
        <pc:chgData name="Precious Lewis (2328179)" userId="ca833483-bfc1-49df-a306-4cd78330f890" providerId="ADAL" clId="{291BFEA3-268E-4F41-B7BF-85CC0C854441}" dt="2026-10-22T15:48:16.732" v="1405"/>
        <pc:sldMkLst>
          <pc:docMk/>
          <pc:sldMk cId="3944248053" sldId="274"/>
        </pc:sldMkLst>
        <pc:picChg chg="add del mod">
          <ac:chgData name="Precious Lewis (2328179)" userId="ca833483-bfc1-49df-a306-4cd78330f890" providerId="ADAL" clId="{291BFEA3-268E-4F41-B7BF-85CC0C854441}" dt="2026-10-22T15:39:52.999" v="1391"/>
          <ac:picMkLst>
            <pc:docMk/>
            <pc:sldMk cId="3944248053" sldId="274"/>
            <ac:picMk id="15" creationId="{95249264-6043-842E-5D3A-F8BF121D8982}"/>
          </ac:picMkLst>
        </pc:picChg>
        <pc:picChg chg="add del mod ord">
          <ac:chgData name="Precious Lewis (2328179)" userId="ca833483-bfc1-49df-a306-4cd78330f890" providerId="ADAL" clId="{291BFEA3-268E-4F41-B7BF-85CC0C854441}" dt="2026-10-22T15:48:16.732" v="1405"/>
          <ac:picMkLst>
            <pc:docMk/>
            <pc:sldMk cId="3944248053" sldId="274"/>
            <ac:picMk id="18" creationId="{87364181-A9DF-FE4A-ACA7-FE9081BCCA15}"/>
          </ac:picMkLst>
        </pc:picChg>
        <pc:picChg chg="add mod">
          <ac:chgData name="Precious Lewis (2328179)" userId="ca833483-bfc1-49df-a306-4cd78330f890" providerId="ADAL" clId="{291BFEA3-268E-4F41-B7BF-85CC0C854441}" dt="2026-10-22T15:48:16.732" v="1405"/>
          <ac:picMkLst>
            <pc:docMk/>
            <pc:sldMk cId="3944248053" sldId="274"/>
            <ac:picMk id="19" creationId="{B8F398AC-F93C-D8BE-C3C0-65A27CE320D1}"/>
          </ac:picMkLst>
        </pc:picChg>
      </pc:sldChg>
      <pc:sldChg chg="addSp delSp modSp mod modTransition modAnim">
        <pc:chgData name="Precious Lewis (2328179)" userId="ca833483-bfc1-49df-a306-4cd78330f890" providerId="ADAL" clId="{291BFEA3-268E-4F41-B7BF-85CC0C854441}" dt="2026-10-22T17:23:21.546" v="1408"/>
        <pc:sldMkLst>
          <pc:docMk/>
          <pc:sldMk cId="204813133" sldId="275"/>
        </pc:sldMkLst>
        <pc:picChg chg="add del mod">
          <ac:chgData name="Precious Lewis (2328179)" userId="ca833483-bfc1-49df-a306-4cd78330f890" providerId="ADAL" clId="{291BFEA3-268E-4F41-B7BF-85CC0C854441}" dt="2026-10-22T15:22:43.201" v="1357"/>
          <ac:picMkLst>
            <pc:docMk/>
            <pc:sldMk cId="204813133" sldId="275"/>
            <ac:picMk id="15" creationId="{70D4EE6D-786D-9564-6019-4AD0DC138FE0}"/>
          </ac:picMkLst>
        </pc:picChg>
        <pc:picChg chg="add del mod ord">
          <ac:chgData name="Precious Lewis (2328179)" userId="ca833483-bfc1-49df-a306-4cd78330f890" providerId="ADAL" clId="{291BFEA3-268E-4F41-B7BF-85CC0C854441}" dt="2026-10-22T15:22:50.426" v="1358"/>
          <ac:picMkLst>
            <pc:docMk/>
            <pc:sldMk cId="204813133" sldId="275"/>
            <ac:picMk id="18" creationId="{4A5C8337-A1E2-7783-D844-EF322C49FA0D}"/>
          </ac:picMkLst>
        </pc:picChg>
        <pc:picChg chg="add del mod">
          <ac:chgData name="Precious Lewis (2328179)" userId="ca833483-bfc1-49df-a306-4cd78330f890" providerId="ADAL" clId="{291BFEA3-268E-4F41-B7BF-85CC0C854441}" dt="2026-10-22T15:22:55.825" v="1360"/>
          <ac:picMkLst>
            <pc:docMk/>
            <pc:sldMk cId="204813133" sldId="275"/>
            <ac:picMk id="19" creationId="{CE6CF7E9-6F2F-99D4-460E-E7F09B6FAA32}"/>
          </ac:picMkLst>
        </pc:picChg>
        <pc:picChg chg="add del mod ord">
          <ac:chgData name="Precious Lewis (2328179)" userId="ca833483-bfc1-49df-a306-4cd78330f890" providerId="ADAL" clId="{291BFEA3-268E-4F41-B7BF-85CC0C854441}" dt="2026-10-22T15:24:18.937" v="1361"/>
          <ac:picMkLst>
            <pc:docMk/>
            <pc:sldMk cId="204813133" sldId="275"/>
            <ac:picMk id="22" creationId="{1261326B-3FF2-49CE-535F-1DC5CF75715E}"/>
          </ac:picMkLst>
        </pc:picChg>
        <pc:picChg chg="add del mod">
          <ac:chgData name="Precious Lewis (2328179)" userId="ca833483-bfc1-49df-a306-4cd78330f890" providerId="ADAL" clId="{291BFEA3-268E-4F41-B7BF-85CC0C854441}" dt="2026-10-22T15:39:52.999" v="1391"/>
          <ac:picMkLst>
            <pc:docMk/>
            <pc:sldMk cId="204813133" sldId="275"/>
            <ac:picMk id="23" creationId="{9D544599-16BF-1444-3622-A4B8A901B963}"/>
          </ac:picMkLst>
        </pc:picChg>
        <pc:picChg chg="add del mod ord">
          <ac:chgData name="Precious Lewis (2328179)" userId="ca833483-bfc1-49df-a306-4cd78330f890" providerId="ADAL" clId="{291BFEA3-268E-4F41-B7BF-85CC0C854441}" dt="2026-10-22T17:23:21.546" v="1408"/>
          <ac:picMkLst>
            <pc:docMk/>
            <pc:sldMk cId="204813133" sldId="275"/>
            <ac:picMk id="26" creationId="{AAE21BCA-B61D-8149-29FE-DBF1A755A69A}"/>
          </ac:picMkLst>
        </pc:picChg>
        <pc:picChg chg="add mod">
          <ac:chgData name="Precious Lewis (2328179)" userId="ca833483-bfc1-49df-a306-4cd78330f890" providerId="ADAL" clId="{291BFEA3-268E-4F41-B7BF-85CC0C854441}" dt="2026-10-22T17:23:21.546" v="1408"/>
          <ac:picMkLst>
            <pc:docMk/>
            <pc:sldMk cId="204813133" sldId="275"/>
            <ac:picMk id="27" creationId="{70222614-ED31-8ADF-B0E8-1414BB7C9D74}"/>
          </ac:picMkLst>
        </pc:picChg>
      </pc:sldChg>
      <pc:sldChg chg="addSp delSp modSp mod modTransition setBg modAnim setClrOvrMap">
        <pc:chgData name="Precious Lewis (2328179)" userId="ca833483-bfc1-49df-a306-4cd78330f890" providerId="ADAL" clId="{291BFEA3-268E-4F41-B7BF-85CC0C854441}" dt="2026-10-22T17:29:42.367" v="1412"/>
        <pc:sldMkLst>
          <pc:docMk/>
          <pc:sldMk cId="1770120105" sldId="277"/>
        </pc:sldMkLst>
        <pc:spChg chg="mod">
          <ac:chgData name="Precious Lewis (2328179)" userId="ca833483-bfc1-49df-a306-4cd78330f890" providerId="ADAL" clId="{291BFEA3-268E-4F41-B7BF-85CC0C854441}" dt="2026-10-19T12:26:47.997" v="132" actId="26606"/>
          <ac:spMkLst>
            <pc:docMk/>
            <pc:sldMk cId="1770120105" sldId="277"/>
            <ac:spMk id="2" creationId="{3C788F6E-ED4A-3CCA-00F2-6FA4C7737D48}"/>
          </ac:spMkLst>
        </pc:spChg>
        <pc:spChg chg="add mod">
          <ac:chgData name="Precious Lewis (2328179)" userId="ca833483-bfc1-49df-a306-4cd78330f890" providerId="ADAL" clId="{291BFEA3-268E-4F41-B7BF-85CC0C854441}" dt="2026-10-19T12:27:33.175" v="140" actId="20577"/>
          <ac:spMkLst>
            <pc:docMk/>
            <pc:sldMk cId="1770120105" sldId="277"/>
            <ac:spMk id="4" creationId="{A54DEAAF-927C-5032-84F4-97B16585BE7B}"/>
          </ac:spMkLst>
        </pc:spChg>
        <pc:spChg chg="add">
          <ac:chgData name="Precious Lewis (2328179)" userId="ca833483-bfc1-49df-a306-4cd78330f890" providerId="ADAL" clId="{291BFEA3-268E-4F41-B7BF-85CC0C854441}" dt="2026-10-19T12:26:47.997" v="132" actId="26606"/>
          <ac:spMkLst>
            <pc:docMk/>
            <pc:sldMk cId="1770120105" sldId="277"/>
            <ac:spMk id="9" creationId="{843DD86A-8FAA-443F-9211-42A2AE8A790C}"/>
          </ac:spMkLst>
        </pc:spChg>
        <pc:spChg chg="add">
          <ac:chgData name="Precious Lewis (2328179)" userId="ca833483-bfc1-49df-a306-4cd78330f890" providerId="ADAL" clId="{291BFEA3-268E-4F41-B7BF-85CC0C854441}" dt="2026-10-19T12:26:47.997" v="132" actId="26606"/>
          <ac:spMkLst>
            <pc:docMk/>
            <pc:sldMk cId="1770120105" sldId="277"/>
            <ac:spMk id="11" creationId="{C2A13AAE-18EB-4BDF-BAF7-F2F97B8D00D6}"/>
          </ac:spMkLst>
        </pc:spChg>
        <pc:graphicFrameChg chg="add mod">
          <ac:chgData name="Precious Lewis (2328179)" userId="ca833483-bfc1-49df-a306-4cd78330f890" providerId="ADAL" clId="{291BFEA3-268E-4F41-B7BF-85CC0C854441}" dt="2026-10-21T07:12:35.604" v="366"/>
          <ac:graphicFrameMkLst>
            <pc:docMk/>
            <pc:sldMk cId="1770120105" sldId="277"/>
            <ac:graphicFrameMk id="5" creationId="{EA8F07C5-F7A8-5D5B-2AC8-7A6E3669DB6C}"/>
          </ac:graphicFrameMkLst>
        </pc:graphicFrameChg>
        <pc:picChg chg="add">
          <ac:chgData name="Precious Lewis (2328179)" userId="ca833483-bfc1-49df-a306-4cd78330f890" providerId="ADAL" clId="{291BFEA3-268E-4F41-B7BF-85CC0C854441}" dt="2026-10-19T12:26:47.997" v="132" actId="26606"/>
          <ac:picMkLst>
            <pc:docMk/>
            <pc:sldMk cId="1770120105" sldId="277"/>
            <ac:picMk id="13" creationId="{0F5C1B21-B0DB-4206-99EE-C13D67038B93}"/>
          </ac:picMkLst>
        </pc:picChg>
        <pc:picChg chg="add del mod">
          <ac:chgData name="Precious Lewis (2328179)" userId="ca833483-bfc1-49df-a306-4cd78330f890" providerId="ADAL" clId="{291BFEA3-268E-4F41-B7BF-85CC0C854441}" dt="2026-10-22T15:39:52.999" v="1391"/>
          <ac:picMkLst>
            <pc:docMk/>
            <pc:sldMk cId="1770120105" sldId="277"/>
            <ac:picMk id="14" creationId="{A9388BBF-B570-87B7-3163-D6CC1C3125EB}"/>
          </ac:picMkLst>
        </pc:picChg>
        <pc:picChg chg="add">
          <ac:chgData name="Precious Lewis (2328179)" userId="ca833483-bfc1-49df-a306-4cd78330f890" providerId="ADAL" clId="{291BFEA3-268E-4F41-B7BF-85CC0C854441}" dt="2026-10-19T12:26:47.997" v="132" actId="26606"/>
          <ac:picMkLst>
            <pc:docMk/>
            <pc:sldMk cId="1770120105" sldId="277"/>
            <ac:picMk id="15" creationId="{49261589-06E9-4B7C-A8F1-26648507B77B}"/>
          </ac:picMkLst>
        </pc:picChg>
        <pc:picChg chg="add del mod ord">
          <ac:chgData name="Precious Lewis (2328179)" userId="ca833483-bfc1-49df-a306-4cd78330f890" providerId="ADAL" clId="{291BFEA3-268E-4F41-B7BF-85CC0C854441}" dt="2026-10-22T17:29:42.367" v="1412"/>
          <ac:picMkLst>
            <pc:docMk/>
            <pc:sldMk cId="1770120105" sldId="277"/>
            <ac:picMk id="18" creationId="{D887C1F3-B521-E8AA-639E-BC9967343F04}"/>
          </ac:picMkLst>
        </pc:picChg>
        <pc:picChg chg="add mod">
          <ac:chgData name="Precious Lewis (2328179)" userId="ca833483-bfc1-49df-a306-4cd78330f890" providerId="ADAL" clId="{291BFEA3-268E-4F41-B7BF-85CC0C854441}" dt="2026-10-22T17:29:42.367" v="1412"/>
          <ac:picMkLst>
            <pc:docMk/>
            <pc:sldMk cId="1770120105" sldId="277"/>
            <ac:picMk id="19" creationId="{BBA2A2D0-4D89-D99A-EBA0-88BDF3A4EC77}"/>
          </ac:picMkLst>
        </pc:picChg>
      </pc:sldChg>
      <pc:sldChg chg="addSp delSp modSp mod modTransition setBg modAnim setClrOvrMap">
        <pc:chgData name="Precious Lewis (2328179)" userId="ca833483-bfc1-49df-a306-4cd78330f890" providerId="ADAL" clId="{291BFEA3-268E-4F41-B7BF-85CC0C854441}" dt="2026-10-22T20:44:07.965" v="1449"/>
        <pc:sldMkLst>
          <pc:docMk/>
          <pc:sldMk cId="4022374648" sldId="279"/>
        </pc:sldMkLst>
        <pc:spChg chg="mod">
          <ac:chgData name="Precious Lewis (2328179)" userId="ca833483-bfc1-49df-a306-4cd78330f890" providerId="ADAL" clId="{291BFEA3-268E-4F41-B7BF-85CC0C854441}" dt="2026-10-19T12:24:04.641" v="123" actId="26606"/>
          <ac:spMkLst>
            <pc:docMk/>
            <pc:sldMk cId="4022374648" sldId="279"/>
            <ac:spMk id="2" creationId="{AFF84604-4C11-4F90-A6EB-2CC437DE7DC6}"/>
          </ac:spMkLst>
        </pc:spChg>
        <pc:spChg chg="mod">
          <ac:chgData name="Precious Lewis (2328179)" userId="ca833483-bfc1-49df-a306-4cd78330f890" providerId="ADAL" clId="{291BFEA3-268E-4F41-B7BF-85CC0C854441}" dt="2026-10-21T09:51:22.272" v="1300" actId="20577"/>
          <ac:spMkLst>
            <pc:docMk/>
            <pc:sldMk cId="4022374648" sldId="279"/>
            <ac:spMk id="3" creationId="{58DE797D-E8B5-D93C-882B-54AE05B9EDAB}"/>
          </ac:spMkLst>
        </pc:spChg>
        <pc:spChg chg="add">
          <ac:chgData name="Precious Lewis (2328179)" userId="ca833483-bfc1-49df-a306-4cd78330f890" providerId="ADAL" clId="{291BFEA3-268E-4F41-B7BF-85CC0C854441}" dt="2026-10-19T12:24:04.641" v="123" actId="26606"/>
          <ac:spMkLst>
            <pc:docMk/>
            <pc:sldMk cId="4022374648" sldId="279"/>
            <ac:spMk id="8" creationId="{26A3F16E-CC60-4737-8CBB-9568A351D30B}"/>
          </ac:spMkLst>
        </pc:spChg>
        <pc:spChg chg="add">
          <ac:chgData name="Precious Lewis (2328179)" userId="ca833483-bfc1-49df-a306-4cd78330f890" providerId="ADAL" clId="{291BFEA3-268E-4F41-B7BF-85CC0C854441}" dt="2026-10-19T12:24:04.641" v="123" actId="26606"/>
          <ac:spMkLst>
            <pc:docMk/>
            <pc:sldMk cId="4022374648" sldId="279"/>
            <ac:spMk id="10" creationId="{C0DABE73-66EA-42B0-AB0A-9FB1C0AD7AEB}"/>
          </ac:spMkLst>
        </pc:spChg>
        <pc:picChg chg="add">
          <ac:chgData name="Precious Lewis (2328179)" userId="ca833483-bfc1-49df-a306-4cd78330f890" providerId="ADAL" clId="{291BFEA3-268E-4F41-B7BF-85CC0C854441}" dt="2026-10-19T12:24:04.641" v="123" actId="26606"/>
          <ac:picMkLst>
            <pc:docMk/>
            <pc:sldMk cId="4022374648" sldId="279"/>
            <ac:picMk id="12" creationId="{1E4917B9-5D95-4999-9E13-3568EDD42343}"/>
          </ac:picMkLst>
        </pc:picChg>
        <pc:picChg chg="add del mod">
          <ac:chgData name="Precious Lewis (2328179)" userId="ca833483-bfc1-49df-a306-4cd78330f890" providerId="ADAL" clId="{291BFEA3-268E-4F41-B7BF-85CC0C854441}" dt="2026-10-22T20:43:23.210" v="1448"/>
          <ac:picMkLst>
            <pc:docMk/>
            <pc:sldMk cId="4022374648" sldId="279"/>
            <ac:picMk id="15" creationId="{6333662E-F40D-1D69-AF91-5E46E481F9F9}"/>
          </ac:picMkLst>
        </pc:picChg>
        <pc:picChg chg="add del mod ord">
          <ac:chgData name="Precious Lewis (2328179)" userId="ca833483-bfc1-49df-a306-4cd78330f890" providerId="ADAL" clId="{291BFEA3-268E-4F41-B7BF-85CC0C854441}" dt="2026-10-22T20:44:07.965" v="1449"/>
          <ac:picMkLst>
            <pc:docMk/>
            <pc:sldMk cId="4022374648" sldId="279"/>
            <ac:picMk id="18" creationId="{0DF1B998-C5D8-BDD4-55E6-FA1EF64D7A2A}"/>
          </ac:picMkLst>
        </pc:picChg>
        <pc:picChg chg="add mod">
          <ac:chgData name="Precious Lewis (2328179)" userId="ca833483-bfc1-49df-a306-4cd78330f890" providerId="ADAL" clId="{291BFEA3-268E-4F41-B7BF-85CC0C854441}" dt="2026-10-22T20:44:07.965" v="1449"/>
          <ac:picMkLst>
            <pc:docMk/>
            <pc:sldMk cId="4022374648" sldId="279"/>
            <ac:picMk id="19" creationId="{58891852-9F76-3C7F-730E-DF017B648434}"/>
          </ac:picMkLst>
        </pc:picChg>
      </pc:sldChg>
      <pc:sldChg chg="addSp delSp modSp mod modTransition modAnim">
        <pc:chgData name="Precious Lewis (2328179)" userId="ca833483-bfc1-49df-a306-4cd78330f890" providerId="ADAL" clId="{291BFEA3-268E-4F41-B7BF-85CC0C854441}" dt="2026-10-22T20:29:24.557" v="1421"/>
        <pc:sldMkLst>
          <pc:docMk/>
          <pc:sldMk cId="3908062949" sldId="280"/>
        </pc:sldMkLst>
        <pc:spChg chg="mod">
          <ac:chgData name="Precious Lewis (2328179)" userId="ca833483-bfc1-49df-a306-4cd78330f890" providerId="ADAL" clId="{291BFEA3-268E-4F41-B7BF-85CC0C854441}" dt="2026-10-21T07:51:28.091" v="367" actId="14100"/>
          <ac:spMkLst>
            <pc:docMk/>
            <pc:sldMk cId="3908062949" sldId="280"/>
            <ac:spMk id="3" creationId="{495AA888-0AC8-9AA1-8125-B9ADED7DE03A}"/>
          </ac:spMkLst>
        </pc:spChg>
        <pc:picChg chg="add del mod">
          <ac:chgData name="Precious Lewis (2328179)" userId="ca833483-bfc1-49df-a306-4cd78330f890" providerId="ADAL" clId="{291BFEA3-268E-4F41-B7BF-85CC0C854441}" dt="2026-10-22T15:39:52.999" v="1391"/>
          <ac:picMkLst>
            <pc:docMk/>
            <pc:sldMk cId="3908062949" sldId="280"/>
            <ac:picMk id="9" creationId="{BBC4A326-2C06-76F5-3B3C-550E68073330}"/>
          </ac:picMkLst>
        </pc:picChg>
        <pc:picChg chg="add del mod ord">
          <ac:chgData name="Precious Lewis (2328179)" userId="ca833483-bfc1-49df-a306-4cd78330f890" providerId="ADAL" clId="{291BFEA3-268E-4F41-B7BF-85CC0C854441}" dt="2026-10-22T20:29:24.557" v="1421"/>
          <ac:picMkLst>
            <pc:docMk/>
            <pc:sldMk cId="3908062949" sldId="280"/>
            <ac:picMk id="11" creationId="{AF7A6CED-5203-F43F-2660-9E0AE5F377EA}"/>
          </ac:picMkLst>
        </pc:picChg>
        <pc:picChg chg="add mod">
          <ac:chgData name="Precious Lewis (2328179)" userId="ca833483-bfc1-49df-a306-4cd78330f890" providerId="ADAL" clId="{291BFEA3-268E-4F41-B7BF-85CC0C854441}" dt="2026-10-22T20:29:24.557" v="1421"/>
          <ac:picMkLst>
            <pc:docMk/>
            <pc:sldMk cId="3908062949" sldId="280"/>
            <ac:picMk id="12" creationId="{8292260C-95FD-B986-97DA-D5C585E0C337}"/>
          </ac:picMkLst>
        </pc:picChg>
      </pc:sldChg>
      <pc:sldChg chg="addSp delSp modSp mod modTransition modAnim setClrOvrMap">
        <pc:chgData name="Precious Lewis (2328179)" userId="ca833483-bfc1-49df-a306-4cd78330f890" providerId="ADAL" clId="{291BFEA3-268E-4F41-B7BF-85CC0C854441}" dt="2026-10-22T20:51:45.903" v="1454" actId="27636"/>
        <pc:sldMkLst>
          <pc:docMk/>
          <pc:sldMk cId="2568875514" sldId="282"/>
        </pc:sldMkLst>
        <pc:spChg chg="mod">
          <ac:chgData name="Precious Lewis (2328179)" userId="ca833483-bfc1-49df-a306-4cd78330f890" providerId="ADAL" clId="{291BFEA3-268E-4F41-B7BF-85CC0C854441}" dt="2026-10-19T12:24:46.912" v="124" actId="26606"/>
          <ac:spMkLst>
            <pc:docMk/>
            <pc:sldMk cId="2568875514" sldId="282"/>
            <ac:spMk id="2" creationId="{B3A9C6E2-CF09-3979-0191-B1AA08D75297}"/>
          </ac:spMkLst>
        </pc:spChg>
        <pc:spChg chg="mod">
          <ac:chgData name="Precious Lewis (2328179)" userId="ca833483-bfc1-49df-a306-4cd78330f890" providerId="ADAL" clId="{291BFEA3-268E-4F41-B7BF-85CC0C854441}" dt="2026-10-22T20:51:45.903" v="1454" actId="27636"/>
          <ac:spMkLst>
            <pc:docMk/>
            <pc:sldMk cId="2568875514" sldId="282"/>
            <ac:spMk id="3" creationId="{5637C85E-D1FD-8FB5-A666-0BBF4F9B7D57}"/>
          </ac:spMkLst>
        </pc:spChg>
        <pc:spChg chg="add">
          <ac:chgData name="Precious Lewis (2328179)" userId="ca833483-bfc1-49df-a306-4cd78330f890" providerId="ADAL" clId="{291BFEA3-268E-4F41-B7BF-85CC0C854441}" dt="2026-10-19T12:24:46.912" v="124" actId="26606"/>
          <ac:spMkLst>
            <pc:docMk/>
            <pc:sldMk cId="2568875514" sldId="282"/>
            <ac:spMk id="24" creationId="{EFECDA1F-977F-40AF-840D-D05BB091DD65}"/>
          </ac:spMkLst>
        </pc:spChg>
        <pc:spChg chg="add">
          <ac:chgData name="Precious Lewis (2328179)" userId="ca833483-bfc1-49df-a306-4cd78330f890" providerId="ADAL" clId="{291BFEA3-268E-4F41-B7BF-85CC0C854441}" dt="2026-10-19T12:24:46.912" v="124" actId="26606"/>
          <ac:spMkLst>
            <pc:docMk/>
            <pc:sldMk cId="2568875514" sldId="282"/>
            <ac:spMk id="26" creationId="{BB9FECD2-89B7-4AC3-8D54-9733D60AF259}"/>
          </ac:spMkLst>
        </pc:spChg>
        <pc:picChg chg="add del mod">
          <ac:chgData name="Precious Lewis (2328179)" userId="ca833483-bfc1-49df-a306-4cd78330f890" providerId="ADAL" clId="{291BFEA3-268E-4F41-B7BF-85CC0C854441}" dt="2026-10-22T20:31:50.548" v="1424"/>
          <ac:picMkLst>
            <pc:docMk/>
            <pc:sldMk cId="2568875514" sldId="282"/>
            <ac:picMk id="12" creationId="{65742AB2-DD84-C99E-960C-A1CD275373FE}"/>
          </ac:picMkLst>
        </pc:picChg>
        <pc:picChg chg="add del mod ord">
          <ac:chgData name="Precious Lewis (2328179)" userId="ca833483-bfc1-49df-a306-4cd78330f890" providerId="ADAL" clId="{291BFEA3-268E-4F41-B7BF-85CC0C854441}" dt="2026-10-22T20:32:12.104" v="1425"/>
          <ac:picMkLst>
            <pc:docMk/>
            <pc:sldMk cId="2568875514" sldId="282"/>
            <ac:picMk id="15" creationId="{F1E894C3-CF04-507F-AB4D-2AEF67455785}"/>
          </ac:picMkLst>
        </pc:picChg>
        <pc:picChg chg="add del mod">
          <ac:chgData name="Precious Lewis (2328179)" userId="ca833483-bfc1-49df-a306-4cd78330f890" providerId="ADAL" clId="{291BFEA3-268E-4F41-B7BF-85CC0C854441}" dt="2026-10-22T20:32:15.283" v="1427"/>
          <ac:picMkLst>
            <pc:docMk/>
            <pc:sldMk cId="2568875514" sldId="282"/>
            <ac:picMk id="16" creationId="{658D501B-4E05-F4B4-A33A-C47E3E6B7786}"/>
          </ac:picMkLst>
        </pc:picChg>
        <pc:picChg chg="add del mod ord">
          <ac:chgData name="Precious Lewis (2328179)" userId="ca833483-bfc1-49df-a306-4cd78330f890" providerId="ADAL" clId="{291BFEA3-268E-4F41-B7BF-85CC0C854441}" dt="2026-10-22T20:32:34.906" v="1428"/>
          <ac:picMkLst>
            <pc:docMk/>
            <pc:sldMk cId="2568875514" sldId="282"/>
            <ac:picMk id="19" creationId="{34A749A6-E869-2ABE-AB50-3FA5A0B897F2}"/>
          </ac:picMkLst>
        </pc:picChg>
        <pc:picChg chg="add del mod">
          <ac:chgData name="Precious Lewis (2328179)" userId="ca833483-bfc1-49df-a306-4cd78330f890" providerId="ADAL" clId="{291BFEA3-268E-4F41-B7BF-85CC0C854441}" dt="2026-10-22T20:32:38.523" v="1430"/>
          <ac:picMkLst>
            <pc:docMk/>
            <pc:sldMk cId="2568875514" sldId="282"/>
            <ac:picMk id="20" creationId="{874330E3-AE54-FF74-12C2-6364D1BF5ECA}"/>
          </ac:picMkLst>
        </pc:picChg>
        <pc:picChg chg="add del mod ord">
          <ac:chgData name="Precious Lewis (2328179)" userId="ca833483-bfc1-49df-a306-4cd78330f890" providerId="ADAL" clId="{291BFEA3-268E-4F41-B7BF-85CC0C854441}" dt="2026-10-22T20:33:43.132" v="1431"/>
          <ac:picMkLst>
            <pc:docMk/>
            <pc:sldMk cId="2568875514" sldId="282"/>
            <ac:picMk id="23" creationId="{3D6BBBB0-C968-8471-7CB8-3980AA91E402}"/>
          </ac:picMkLst>
        </pc:picChg>
        <pc:picChg chg="add del mod">
          <ac:chgData name="Precious Lewis (2328179)" userId="ca833483-bfc1-49df-a306-4cd78330f890" providerId="ADAL" clId="{291BFEA3-268E-4F41-B7BF-85CC0C854441}" dt="2026-10-22T20:34:21.432" v="1433"/>
          <ac:picMkLst>
            <pc:docMk/>
            <pc:sldMk cId="2568875514" sldId="282"/>
            <ac:picMk id="25" creationId="{60829263-710E-A24B-9A85-28C641DB91A3}"/>
          </ac:picMkLst>
        </pc:picChg>
        <pc:picChg chg="add">
          <ac:chgData name="Precious Lewis (2328179)" userId="ca833483-bfc1-49df-a306-4cd78330f890" providerId="ADAL" clId="{291BFEA3-268E-4F41-B7BF-85CC0C854441}" dt="2026-10-19T12:24:46.912" v="124" actId="26606"/>
          <ac:picMkLst>
            <pc:docMk/>
            <pc:sldMk cId="2568875514" sldId="282"/>
            <ac:picMk id="28" creationId="{2F54C189-4A4C-4899-9585-5281DA208D0F}"/>
          </ac:picMkLst>
        </pc:picChg>
        <pc:picChg chg="add del mod ord">
          <ac:chgData name="Precious Lewis (2328179)" userId="ca833483-bfc1-49df-a306-4cd78330f890" providerId="ADAL" clId="{291BFEA3-268E-4F41-B7BF-85CC0C854441}" dt="2026-10-22T20:34:48.813" v="1434"/>
          <ac:picMkLst>
            <pc:docMk/>
            <pc:sldMk cId="2568875514" sldId="282"/>
            <ac:picMk id="30" creationId="{FE3486A6-DA0D-887A-40E9-BBB2B1AEA867}"/>
          </ac:picMkLst>
        </pc:picChg>
        <pc:picChg chg="add del mod">
          <ac:chgData name="Precious Lewis (2328179)" userId="ca833483-bfc1-49df-a306-4cd78330f890" providerId="ADAL" clId="{291BFEA3-268E-4F41-B7BF-85CC0C854441}" dt="2026-10-22T20:34:52.961" v="1436"/>
          <ac:picMkLst>
            <pc:docMk/>
            <pc:sldMk cId="2568875514" sldId="282"/>
            <ac:picMk id="31" creationId="{A74C7D47-6715-C4F2-28F0-B762A8F840CC}"/>
          </ac:picMkLst>
        </pc:picChg>
        <pc:picChg chg="add del mod ord">
          <ac:chgData name="Precious Lewis (2328179)" userId="ca833483-bfc1-49df-a306-4cd78330f890" providerId="ADAL" clId="{291BFEA3-268E-4F41-B7BF-85CC0C854441}" dt="2026-10-22T20:36:13.411" v="1437"/>
          <ac:picMkLst>
            <pc:docMk/>
            <pc:sldMk cId="2568875514" sldId="282"/>
            <ac:picMk id="34" creationId="{58C91DBD-6252-FB32-F0F2-AFF8324E6B4B}"/>
          </ac:picMkLst>
        </pc:picChg>
        <pc:picChg chg="add mod">
          <ac:chgData name="Precious Lewis (2328179)" userId="ca833483-bfc1-49df-a306-4cd78330f890" providerId="ADAL" clId="{291BFEA3-268E-4F41-B7BF-85CC0C854441}" dt="2026-10-22T20:36:13.411" v="1437"/>
          <ac:picMkLst>
            <pc:docMk/>
            <pc:sldMk cId="2568875514" sldId="282"/>
            <ac:picMk id="35" creationId="{5D393DA4-C1B3-8764-AB6E-EC4F3A25A0F4}"/>
          </ac:picMkLst>
        </pc:picChg>
      </pc:sldChg>
      <pc:sldChg chg="modSp new del mod">
        <pc:chgData name="Precious Lewis (2328179)" userId="ca833483-bfc1-49df-a306-4cd78330f890" providerId="ADAL" clId="{291BFEA3-268E-4F41-B7BF-85CC0C854441}" dt="2026-10-21T09:39:39.333" v="1269" actId="2696"/>
        <pc:sldMkLst>
          <pc:docMk/>
          <pc:sldMk cId="2083881435" sldId="283"/>
        </pc:sldMkLst>
        <pc:spChg chg="mod">
          <ac:chgData name="Precious Lewis (2328179)" userId="ca833483-bfc1-49df-a306-4cd78330f890" providerId="ADAL" clId="{291BFEA3-268E-4F41-B7BF-85CC0C854441}" dt="2026-10-21T09:30:52.925" v="1261" actId="20577"/>
          <ac:spMkLst>
            <pc:docMk/>
            <pc:sldMk cId="2083881435" sldId="283"/>
            <ac:spMk id="2" creationId="{E414F619-FFA9-3403-BC4A-A6ADFCB1D551}"/>
          </ac:spMkLst>
        </pc:spChg>
        <pc:spChg chg="mod">
          <ac:chgData name="Precious Lewis (2328179)" userId="ca833483-bfc1-49df-a306-4cd78330f890" providerId="ADAL" clId="{291BFEA3-268E-4F41-B7BF-85CC0C854441}" dt="2026-10-21T09:30:43.918" v="1246"/>
          <ac:spMkLst>
            <pc:docMk/>
            <pc:sldMk cId="2083881435" sldId="283"/>
            <ac:spMk id="3" creationId="{CF6626A5-82BA-4AC2-3261-65908A12B9AE}"/>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AB8338-CE09-46DB-A798-5056064D08A8}" type="doc">
      <dgm:prSet loTypeId="urn:microsoft.com/office/officeart/2005/8/layout/chart3" loCatId="cycle" qsTypeId="urn:microsoft.com/office/officeart/2005/8/quickstyle/simple1" qsCatId="simple" csTypeId="urn:microsoft.com/office/officeart/2005/8/colors/accent1_2" csCatId="accent1"/>
      <dgm:spPr/>
      <dgm:t>
        <a:bodyPr/>
        <a:lstStyle/>
        <a:p>
          <a:endParaRPr lang="en-US"/>
        </a:p>
      </dgm:t>
    </dgm:pt>
    <dgm:pt modelId="{AFE13BF7-53D7-4D96-A510-D933BA7548A8}">
      <dgm:prSet/>
      <dgm:spPr/>
      <dgm:t>
        <a:bodyPr/>
        <a:lstStyle/>
        <a:p>
          <a:r>
            <a:rPr lang="en-GB"/>
            <a:t>The biopsychosocial model is a holistic framework that </a:t>
          </a:r>
          <a:r>
            <a:rPr lang="en-US"/>
            <a:t>holds that health, illness, and human development result from the complex, ongoing</a:t>
          </a:r>
          <a:r>
            <a:rPr lang="en-GB"/>
            <a:t> interaction of biological, psychological, and social factors (Engel, 1977).</a:t>
          </a:r>
          <a:endParaRPr lang="en-US"/>
        </a:p>
      </dgm:t>
    </dgm:pt>
    <dgm:pt modelId="{711788AB-7F8B-4EE7-AE33-10E2775902B4}" type="parTrans" cxnId="{E332EFBF-CF1E-464B-A74D-C49F7519F34B}">
      <dgm:prSet/>
      <dgm:spPr/>
      <dgm:t>
        <a:bodyPr/>
        <a:lstStyle/>
        <a:p>
          <a:endParaRPr lang="en-US"/>
        </a:p>
      </dgm:t>
    </dgm:pt>
    <dgm:pt modelId="{3555798D-4992-4545-A06C-EEBAB7FAA96B}" type="sibTrans" cxnId="{E332EFBF-CF1E-464B-A74D-C49F7519F34B}">
      <dgm:prSet/>
      <dgm:spPr/>
      <dgm:t>
        <a:bodyPr/>
        <a:lstStyle/>
        <a:p>
          <a:endParaRPr lang="en-US"/>
        </a:p>
      </dgm:t>
    </dgm:pt>
    <dgm:pt modelId="{1C4159E3-8113-4255-840D-65E61BB42FF5}">
      <dgm:prSet/>
      <dgm:spPr/>
      <dgm:t>
        <a:bodyPr/>
        <a:lstStyle/>
        <a:p>
          <a:r>
            <a:rPr lang="en-GB" b="1"/>
            <a:t>Physical Support:</a:t>
          </a:r>
          <a:r>
            <a:rPr lang="en-GB"/>
            <a:t> Promoting daily exercise, maintaining mobility, and assisting with activities (Age UK, 2024).</a:t>
          </a:r>
          <a:endParaRPr lang="en-US"/>
        </a:p>
      </dgm:t>
    </dgm:pt>
    <dgm:pt modelId="{C6848134-E87C-465F-8991-21DB7A2AF9B8}" type="parTrans" cxnId="{C0C62EA4-B19C-40B6-8798-0ECBBD614A61}">
      <dgm:prSet/>
      <dgm:spPr/>
      <dgm:t>
        <a:bodyPr/>
        <a:lstStyle/>
        <a:p>
          <a:endParaRPr lang="en-US"/>
        </a:p>
      </dgm:t>
    </dgm:pt>
    <dgm:pt modelId="{A5142563-493C-4B8C-B228-C77C21FC3D4C}" type="sibTrans" cxnId="{C0C62EA4-B19C-40B6-8798-0ECBBD614A61}">
      <dgm:prSet/>
      <dgm:spPr/>
      <dgm:t>
        <a:bodyPr/>
        <a:lstStyle/>
        <a:p>
          <a:endParaRPr lang="en-US"/>
        </a:p>
      </dgm:t>
    </dgm:pt>
    <dgm:pt modelId="{43F39E5F-BACB-42B0-B08B-31517BB649AF}">
      <dgm:prSet/>
      <dgm:spPr/>
      <dgm:t>
        <a:bodyPr/>
        <a:lstStyle/>
        <a:p>
          <a:r>
            <a:rPr lang="en-GB" b="1"/>
            <a:t>Emotional Support:</a:t>
          </a:r>
          <a:r>
            <a:rPr lang="en-GB"/>
            <a:t> Facilitating connections with loved ones and providing compassionate care (Oliver, Foot and Humphries, 2014).</a:t>
          </a:r>
          <a:endParaRPr lang="en-US"/>
        </a:p>
      </dgm:t>
    </dgm:pt>
    <dgm:pt modelId="{79ACFDF5-E9C3-4B43-896A-4E44B1711D5E}" type="parTrans" cxnId="{1335EE6F-6088-4255-9E97-D5FD2C43E41E}">
      <dgm:prSet/>
      <dgm:spPr/>
      <dgm:t>
        <a:bodyPr/>
        <a:lstStyle/>
        <a:p>
          <a:endParaRPr lang="en-US"/>
        </a:p>
      </dgm:t>
    </dgm:pt>
    <dgm:pt modelId="{CC04E49E-00EA-40FB-9389-F78C296FC125}" type="sibTrans" cxnId="{1335EE6F-6088-4255-9E97-D5FD2C43E41E}">
      <dgm:prSet/>
      <dgm:spPr/>
      <dgm:t>
        <a:bodyPr/>
        <a:lstStyle/>
        <a:p>
          <a:endParaRPr lang="en-US"/>
        </a:p>
      </dgm:t>
    </dgm:pt>
    <dgm:pt modelId="{DB53414C-95AE-48C8-9CA9-881ADF28D487}">
      <dgm:prSet/>
      <dgm:spPr/>
      <dgm:t>
        <a:bodyPr/>
        <a:lstStyle/>
        <a:p>
          <a:r>
            <a:rPr lang="en-GB" b="1"/>
            <a:t>Mental Support:</a:t>
          </a:r>
          <a:r>
            <a:rPr lang="en-GB"/>
            <a:t> Delivering cognitive stimulation and intellectually challenging activities to support brain health (National Health Service England, 2022).</a:t>
          </a:r>
          <a:endParaRPr lang="en-US"/>
        </a:p>
      </dgm:t>
    </dgm:pt>
    <dgm:pt modelId="{82D138DB-E5EF-4880-BE5F-FA245C80CEA7}" type="parTrans" cxnId="{39CFAF28-1498-4F76-95D9-EF576632B72E}">
      <dgm:prSet/>
      <dgm:spPr/>
      <dgm:t>
        <a:bodyPr/>
        <a:lstStyle/>
        <a:p>
          <a:endParaRPr lang="en-US"/>
        </a:p>
      </dgm:t>
    </dgm:pt>
    <dgm:pt modelId="{F7F2235F-B914-428B-9900-91FCD19A13D7}" type="sibTrans" cxnId="{39CFAF28-1498-4F76-95D9-EF576632B72E}">
      <dgm:prSet/>
      <dgm:spPr/>
      <dgm:t>
        <a:bodyPr/>
        <a:lstStyle/>
        <a:p>
          <a:endParaRPr lang="en-US"/>
        </a:p>
      </dgm:t>
    </dgm:pt>
    <dgm:pt modelId="{32347C56-8E65-49BA-B4F2-265802A2BCE0}">
      <dgm:prSet/>
      <dgm:spPr/>
      <dgm:t>
        <a:bodyPr/>
        <a:lstStyle/>
        <a:p>
          <a:r>
            <a:rPr lang="en-GB" b="1"/>
            <a:t>Social Support:</a:t>
          </a:r>
          <a:r>
            <a:rPr lang="en-GB"/>
            <a:t> Encouraging meaningful social interactions to prevent isolation and enhance community engagement (Department of Health and Social Care, 2021).</a:t>
          </a:r>
          <a:endParaRPr lang="en-US"/>
        </a:p>
      </dgm:t>
    </dgm:pt>
    <dgm:pt modelId="{0CA572DD-2D71-4578-8409-F64F9B68301E}" type="parTrans" cxnId="{30C21251-510C-4B87-8B59-43D1CE4C015B}">
      <dgm:prSet/>
      <dgm:spPr/>
      <dgm:t>
        <a:bodyPr/>
        <a:lstStyle/>
        <a:p>
          <a:endParaRPr lang="en-US"/>
        </a:p>
      </dgm:t>
    </dgm:pt>
    <dgm:pt modelId="{63FC4DCD-590E-4B44-9ED0-6A99321A8EF5}" type="sibTrans" cxnId="{30C21251-510C-4B87-8B59-43D1CE4C015B}">
      <dgm:prSet/>
      <dgm:spPr/>
      <dgm:t>
        <a:bodyPr/>
        <a:lstStyle/>
        <a:p>
          <a:endParaRPr lang="en-US"/>
        </a:p>
      </dgm:t>
    </dgm:pt>
    <dgm:pt modelId="{37ACC75A-C76A-42F3-9E27-33A1635456B0}" type="pres">
      <dgm:prSet presAssocID="{39AB8338-CE09-46DB-A798-5056064D08A8}" presName="compositeShape" presStyleCnt="0">
        <dgm:presLayoutVars>
          <dgm:chMax val="7"/>
          <dgm:dir/>
          <dgm:resizeHandles val="exact"/>
        </dgm:presLayoutVars>
      </dgm:prSet>
      <dgm:spPr/>
    </dgm:pt>
    <dgm:pt modelId="{20468BA0-8FB2-461B-8147-DDE8F7841410}" type="pres">
      <dgm:prSet presAssocID="{39AB8338-CE09-46DB-A798-5056064D08A8}" presName="wedge1" presStyleLbl="node1" presStyleIdx="0" presStyleCnt="5"/>
      <dgm:spPr/>
    </dgm:pt>
    <dgm:pt modelId="{E4E8A02F-04FB-42C7-A0CC-638D459A69D5}" type="pres">
      <dgm:prSet presAssocID="{39AB8338-CE09-46DB-A798-5056064D08A8}" presName="wedge1Tx" presStyleLbl="node1" presStyleIdx="0" presStyleCnt="5">
        <dgm:presLayoutVars>
          <dgm:chMax val="0"/>
          <dgm:chPref val="0"/>
          <dgm:bulletEnabled val="1"/>
        </dgm:presLayoutVars>
      </dgm:prSet>
      <dgm:spPr/>
    </dgm:pt>
    <dgm:pt modelId="{CAC6D7A6-CE9B-4F93-91A2-E423384D50A6}" type="pres">
      <dgm:prSet presAssocID="{39AB8338-CE09-46DB-A798-5056064D08A8}" presName="wedge2" presStyleLbl="node1" presStyleIdx="1" presStyleCnt="5"/>
      <dgm:spPr/>
    </dgm:pt>
    <dgm:pt modelId="{C66BAA6D-1592-447E-BBBC-D133D7467D33}" type="pres">
      <dgm:prSet presAssocID="{39AB8338-CE09-46DB-A798-5056064D08A8}" presName="wedge2Tx" presStyleLbl="node1" presStyleIdx="1" presStyleCnt="5">
        <dgm:presLayoutVars>
          <dgm:chMax val="0"/>
          <dgm:chPref val="0"/>
          <dgm:bulletEnabled val="1"/>
        </dgm:presLayoutVars>
      </dgm:prSet>
      <dgm:spPr/>
    </dgm:pt>
    <dgm:pt modelId="{390366FB-2FF4-48CA-A2BF-226121A8ED51}" type="pres">
      <dgm:prSet presAssocID="{39AB8338-CE09-46DB-A798-5056064D08A8}" presName="wedge3" presStyleLbl="node1" presStyleIdx="2" presStyleCnt="5"/>
      <dgm:spPr/>
    </dgm:pt>
    <dgm:pt modelId="{043D704C-AFED-4B84-AA30-81CA8575140F}" type="pres">
      <dgm:prSet presAssocID="{39AB8338-CE09-46DB-A798-5056064D08A8}" presName="wedge3Tx" presStyleLbl="node1" presStyleIdx="2" presStyleCnt="5">
        <dgm:presLayoutVars>
          <dgm:chMax val="0"/>
          <dgm:chPref val="0"/>
          <dgm:bulletEnabled val="1"/>
        </dgm:presLayoutVars>
      </dgm:prSet>
      <dgm:spPr/>
    </dgm:pt>
    <dgm:pt modelId="{AF6AA20C-A3FC-4BE4-9A6A-4BEA58C504BC}" type="pres">
      <dgm:prSet presAssocID="{39AB8338-CE09-46DB-A798-5056064D08A8}" presName="wedge4" presStyleLbl="node1" presStyleIdx="3" presStyleCnt="5"/>
      <dgm:spPr/>
    </dgm:pt>
    <dgm:pt modelId="{88DE5823-A555-4D24-93BB-4AF2605A2E2F}" type="pres">
      <dgm:prSet presAssocID="{39AB8338-CE09-46DB-A798-5056064D08A8}" presName="wedge4Tx" presStyleLbl="node1" presStyleIdx="3" presStyleCnt="5">
        <dgm:presLayoutVars>
          <dgm:chMax val="0"/>
          <dgm:chPref val="0"/>
          <dgm:bulletEnabled val="1"/>
        </dgm:presLayoutVars>
      </dgm:prSet>
      <dgm:spPr/>
    </dgm:pt>
    <dgm:pt modelId="{2A57769B-F1E6-42EE-A40B-F25F3C1FE5CB}" type="pres">
      <dgm:prSet presAssocID="{39AB8338-CE09-46DB-A798-5056064D08A8}" presName="wedge5" presStyleLbl="node1" presStyleIdx="4" presStyleCnt="5"/>
      <dgm:spPr/>
    </dgm:pt>
    <dgm:pt modelId="{88BF9461-73EA-4305-BB48-5CDA43C90906}" type="pres">
      <dgm:prSet presAssocID="{39AB8338-CE09-46DB-A798-5056064D08A8}" presName="wedge5Tx" presStyleLbl="node1" presStyleIdx="4" presStyleCnt="5">
        <dgm:presLayoutVars>
          <dgm:chMax val="0"/>
          <dgm:chPref val="0"/>
          <dgm:bulletEnabled val="1"/>
        </dgm:presLayoutVars>
      </dgm:prSet>
      <dgm:spPr/>
    </dgm:pt>
  </dgm:ptLst>
  <dgm:cxnLst>
    <dgm:cxn modelId="{3704D711-FE00-4573-9695-247571B9842E}" type="presOf" srcId="{DB53414C-95AE-48C8-9CA9-881ADF28D487}" destId="{AF6AA20C-A3FC-4BE4-9A6A-4BEA58C504BC}" srcOrd="0" destOrd="0" presId="urn:microsoft.com/office/officeart/2005/8/layout/chart3"/>
    <dgm:cxn modelId="{48CAB416-709B-4BB0-9717-DFE0D2D9B38B}" type="presOf" srcId="{39AB8338-CE09-46DB-A798-5056064D08A8}" destId="{37ACC75A-C76A-42F3-9E27-33A1635456B0}" srcOrd="0" destOrd="0" presId="urn:microsoft.com/office/officeart/2005/8/layout/chart3"/>
    <dgm:cxn modelId="{39CFAF28-1498-4F76-95D9-EF576632B72E}" srcId="{39AB8338-CE09-46DB-A798-5056064D08A8}" destId="{DB53414C-95AE-48C8-9CA9-881ADF28D487}" srcOrd="3" destOrd="0" parTransId="{82D138DB-E5EF-4880-BE5F-FA245C80CEA7}" sibTransId="{F7F2235F-B914-428B-9900-91FCD19A13D7}"/>
    <dgm:cxn modelId="{53E5883B-2294-4660-A7C6-6E94798B5A5F}" type="presOf" srcId="{DB53414C-95AE-48C8-9CA9-881ADF28D487}" destId="{88DE5823-A555-4D24-93BB-4AF2605A2E2F}" srcOrd="1" destOrd="0" presId="urn:microsoft.com/office/officeart/2005/8/layout/chart3"/>
    <dgm:cxn modelId="{4B98FD60-0376-49B3-864C-6A84CC100FE0}" type="presOf" srcId="{32347C56-8E65-49BA-B4F2-265802A2BCE0}" destId="{2A57769B-F1E6-42EE-A40B-F25F3C1FE5CB}" srcOrd="0" destOrd="0" presId="urn:microsoft.com/office/officeart/2005/8/layout/chart3"/>
    <dgm:cxn modelId="{70D7E268-8690-4F77-9723-51C6B8EC607E}" type="presOf" srcId="{32347C56-8E65-49BA-B4F2-265802A2BCE0}" destId="{88BF9461-73EA-4305-BB48-5CDA43C90906}" srcOrd="1" destOrd="0" presId="urn:microsoft.com/office/officeart/2005/8/layout/chart3"/>
    <dgm:cxn modelId="{1335EE6F-6088-4255-9E97-D5FD2C43E41E}" srcId="{39AB8338-CE09-46DB-A798-5056064D08A8}" destId="{43F39E5F-BACB-42B0-B08B-31517BB649AF}" srcOrd="2" destOrd="0" parTransId="{79ACFDF5-E9C3-4B43-896A-4E44B1711D5E}" sibTransId="{CC04E49E-00EA-40FB-9389-F78C296FC125}"/>
    <dgm:cxn modelId="{30C21251-510C-4B87-8B59-43D1CE4C015B}" srcId="{39AB8338-CE09-46DB-A798-5056064D08A8}" destId="{32347C56-8E65-49BA-B4F2-265802A2BCE0}" srcOrd="4" destOrd="0" parTransId="{0CA572DD-2D71-4578-8409-F64F9B68301E}" sibTransId="{63FC4DCD-590E-4B44-9ED0-6A99321A8EF5}"/>
    <dgm:cxn modelId="{AF2FC07A-96BE-4D5F-8979-FF619E186ACF}" type="presOf" srcId="{AFE13BF7-53D7-4D96-A510-D933BA7548A8}" destId="{E4E8A02F-04FB-42C7-A0CC-638D459A69D5}" srcOrd="1" destOrd="0" presId="urn:microsoft.com/office/officeart/2005/8/layout/chart3"/>
    <dgm:cxn modelId="{A4A8C67F-B984-45F9-B684-4E0AA0B97CF2}" type="presOf" srcId="{1C4159E3-8113-4255-840D-65E61BB42FF5}" destId="{CAC6D7A6-CE9B-4F93-91A2-E423384D50A6}" srcOrd="0" destOrd="0" presId="urn:microsoft.com/office/officeart/2005/8/layout/chart3"/>
    <dgm:cxn modelId="{8AD06786-7192-484E-8845-14F8FFAB937C}" type="presOf" srcId="{1C4159E3-8113-4255-840D-65E61BB42FF5}" destId="{C66BAA6D-1592-447E-BBBC-D133D7467D33}" srcOrd="1" destOrd="0" presId="urn:microsoft.com/office/officeart/2005/8/layout/chart3"/>
    <dgm:cxn modelId="{AC18FF96-797B-400B-BBD4-5829D083D4AA}" type="presOf" srcId="{AFE13BF7-53D7-4D96-A510-D933BA7548A8}" destId="{20468BA0-8FB2-461B-8147-DDE8F7841410}" srcOrd="0" destOrd="0" presId="urn:microsoft.com/office/officeart/2005/8/layout/chart3"/>
    <dgm:cxn modelId="{C0C62EA4-B19C-40B6-8798-0ECBBD614A61}" srcId="{39AB8338-CE09-46DB-A798-5056064D08A8}" destId="{1C4159E3-8113-4255-840D-65E61BB42FF5}" srcOrd="1" destOrd="0" parTransId="{C6848134-E87C-465F-8991-21DB7A2AF9B8}" sibTransId="{A5142563-493C-4B8C-B228-C77C21FC3D4C}"/>
    <dgm:cxn modelId="{E332EFBF-CF1E-464B-A74D-C49F7519F34B}" srcId="{39AB8338-CE09-46DB-A798-5056064D08A8}" destId="{AFE13BF7-53D7-4D96-A510-D933BA7548A8}" srcOrd="0" destOrd="0" parTransId="{711788AB-7F8B-4EE7-AE33-10E2775902B4}" sibTransId="{3555798D-4992-4545-A06C-EEBAB7FAA96B}"/>
    <dgm:cxn modelId="{6AD628D1-DFD8-4331-93A1-562044EC3A41}" type="presOf" srcId="{43F39E5F-BACB-42B0-B08B-31517BB649AF}" destId="{043D704C-AFED-4B84-AA30-81CA8575140F}" srcOrd="1" destOrd="0" presId="urn:microsoft.com/office/officeart/2005/8/layout/chart3"/>
    <dgm:cxn modelId="{8CB0D3FD-6E7C-40DE-8DC8-67CEA85BF95D}" type="presOf" srcId="{43F39E5F-BACB-42B0-B08B-31517BB649AF}" destId="{390366FB-2FF4-48CA-A2BF-226121A8ED51}" srcOrd="0" destOrd="0" presId="urn:microsoft.com/office/officeart/2005/8/layout/chart3"/>
    <dgm:cxn modelId="{5A3CF746-E549-4F29-B059-F1DA023A6C1D}" type="presParOf" srcId="{37ACC75A-C76A-42F3-9E27-33A1635456B0}" destId="{20468BA0-8FB2-461B-8147-DDE8F7841410}" srcOrd="0" destOrd="0" presId="urn:microsoft.com/office/officeart/2005/8/layout/chart3"/>
    <dgm:cxn modelId="{67CF567E-EEA0-4D09-B253-CB19AD181195}" type="presParOf" srcId="{37ACC75A-C76A-42F3-9E27-33A1635456B0}" destId="{E4E8A02F-04FB-42C7-A0CC-638D459A69D5}" srcOrd="1" destOrd="0" presId="urn:microsoft.com/office/officeart/2005/8/layout/chart3"/>
    <dgm:cxn modelId="{AECFF5C2-2A2D-4F36-A08B-DB373E810BCB}" type="presParOf" srcId="{37ACC75A-C76A-42F3-9E27-33A1635456B0}" destId="{CAC6D7A6-CE9B-4F93-91A2-E423384D50A6}" srcOrd="2" destOrd="0" presId="urn:microsoft.com/office/officeart/2005/8/layout/chart3"/>
    <dgm:cxn modelId="{DD93E005-5922-4121-94E2-937525EABD31}" type="presParOf" srcId="{37ACC75A-C76A-42F3-9E27-33A1635456B0}" destId="{C66BAA6D-1592-447E-BBBC-D133D7467D33}" srcOrd="3" destOrd="0" presId="urn:microsoft.com/office/officeart/2005/8/layout/chart3"/>
    <dgm:cxn modelId="{32B8BED6-8BE1-4701-9EA8-A911613BD3E1}" type="presParOf" srcId="{37ACC75A-C76A-42F3-9E27-33A1635456B0}" destId="{390366FB-2FF4-48CA-A2BF-226121A8ED51}" srcOrd="4" destOrd="0" presId="urn:microsoft.com/office/officeart/2005/8/layout/chart3"/>
    <dgm:cxn modelId="{B64E6ABA-FA51-48DF-879E-0792944C0233}" type="presParOf" srcId="{37ACC75A-C76A-42F3-9E27-33A1635456B0}" destId="{043D704C-AFED-4B84-AA30-81CA8575140F}" srcOrd="5" destOrd="0" presId="urn:microsoft.com/office/officeart/2005/8/layout/chart3"/>
    <dgm:cxn modelId="{FB4247F0-E933-4D47-A7B0-C3303C7111DB}" type="presParOf" srcId="{37ACC75A-C76A-42F3-9E27-33A1635456B0}" destId="{AF6AA20C-A3FC-4BE4-9A6A-4BEA58C504BC}" srcOrd="6" destOrd="0" presId="urn:microsoft.com/office/officeart/2005/8/layout/chart3"/>
    <dgm:cxn modelId="{5B7518EF-CAEF-4C0A-BCD2-8E3B0EC30186}" type="presParOf" srcId="{37ACC75A-C76A-42F3-9E27-33A1635456B0}" destId="{88DE5823-A555-4D24-93BB-4AF2605A2E2F}" srcOrd="7" destOrd="0" presId="urn:microsoft.com/office/officeart/2005/8/layout/chart3"/>
    <dgm:cxn modelId="{857D5CB7-2FF6-4E7A-A176-FBE2EA9579BF}" type="presParOf" srcId="{37ACC75A-C76A-42F3-9E27-33A1635456B0}" destId="{2A57769B-F1E6-42EE-A40B-F25F3C1FE5CB}" srcOrd="8" destOrd="0" presId="urn:microsoft.com/office/officeart/2005/8/layout/chart3"/>
    <dgm:cxn modelId="{D7B7E581-FAF4-485B-B208-0B556718B540}" type="presParOf" srcId="{37ACC75A-C76A-42F3-9E27-33A1635456B0}" destId="{88BF9461-73EA-4305-BB48-5CDA43C90906}" srcOrd="9" destOrd="0" presId="urn:microsoft.com/office/officeart/2005/8/layout/chart3"/>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D933A23-3AA5-4774-A018-BC02BD3CF7D4}"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968B9A67-2AB5-40B0-A246-DC3B30527BEA}">
      <dgm:prSet/>
      <dgm:spPr/>
      <dgm:t>
        <a:bodyPr/>
        <a:lstStyle/>
        <a:p>
          <a:r>
            <a:rPr lang="en-US"/>
            <a:t>The decline in several physiological systems causes frailty in older people</a:t>
          </a:r>
          <a:r>
            <a:rPr lang="en-GB"/>
            <a:t>, resulting in instability and mobility issues, aligning with the wear and tear theory.</a:t>
          </a:r>
          <a:endParaRPr lang="en-US"/>
        </a:p>
      </dgm:t>
    </dgm:pt>
    <dgm:pt modelId="{AF304F08-635B-473B-9740-66DC498B1AED}" type="parTrans" cxnId="{3CCAA0E6-6ECE-44B3-A8AB-FF0BB04A4092}">
      <dgm:prSet/>
      <dgm:spPr/>
      <dgm:t>
        <a:bodyPr/>
        <a:lstStyle/>
        <a:p>
          <a:endParaRPr lang="en-US"/>
        </a:p>
      </dgm:t>
    </dgm:pt>
    <dgm:pt modelId="{33384E60-37B1-4F69-9CFD-8F6BB2D4272C}" type="sibTrans" cxnId="{3CCAA0E6-6ECE-44B3-A8AB-FF0BB04A4092}">
      <dgm:prSet/>
      <dgm:spPr/>
      <dgm:t>
        <a:bodyPr/>
        <a:lstStyle/>
        <a:p>
          <a:endParaRPr lang="en-US"/>
        </a:p>
      </dgm:t>
    </dgm:pt>
    <dgm:pt modelId="{88883ACC-EF8F-4DA0-ADA2-7B5A5DA8C1E8}">
      <dgm:prSet/>
      <dgm:spPr/>
      <dgm:t>
        <a:bodyPr/>
        <a:lstStyle/>
        <a:p>
          <a:r>
            <a:rPr lang="en-GB"/>
            <a:t>There are currently 12 million unpaid carers living in poverty and 400,000 are living in deep poverty.</a:t>
          </a:r>
          <a:endParaRPr lang="en-US"/>
        </a:p>
      </dgm:t>
    </dgm:pt>
    <dgm:pt modelId="{594D9E2D-07B9-4EC6-B5CE-78B16D9F7470}" type="parTrans" cxnId="{CDAC1A30-4C65-4DA6-9617-0FB41B8833E6}">
      <dgm:prSet/>
      <dgm:spPr/>
      <dgm:t>
        <a:bodyPr/>
        <a:lstStyle/>
        <a:p>
          <a:endParaRPr lang="en-US"/>
        </a:p>
      </dgm:t>
    </dgm:pt>
    <dgm:pt modelId="{DDE410C4-79D0-4FBF-A3A8-2EDC5F67FEDB}" type="sibTrans" cxnId="{CDAC1A30-4C65-4DA6-9617-0FB41B8833E6}">
      <dgm:prSet/>
      <dgm:spPr/>
      <dgm:t>
        <a:bodyPr/>
        <a:lstStyle/>
        <a:p>
          <a:endParaRPr lang="en-US"/>
        </a:p>
      </dgm:t>
    </dgm:pt>
    <dgm:pt modelId="{27B2608B-B890-4A77-A8C0-EAB97BD9E09C}">
      <dgm:prSet/>
      <dgm:spPr/>
      <dgm:t>
        <a:bodyPr/>
        <a:lstStyle/>
        <a:p>
          <a:r>
            <a:rPr lang="en-GB"/>
            <a:t>The older you get, the more likely you are to suffer multiple chronic health conditions, increasing health care needs and costs (Kingston et al., 2018).</a:t>
          </a:r>
          <a:endParaRPr lang="en-US"/>
        </a:p>
      </dgm:t>
    </dgm:pt>
    <dgm:pt modelId="{0A5C5085-133B-4CB3-9F2F-127CD2E972C2}" type="parTrans" cxnId="{EE19BCBB-DE1E-4D40-BF63-B7F5FD030F48}">
      <dgm:prSet/>
      <dgm:spPr/>
      <dgm:t>
        <a:bodyPr/>
        <a:lstStyle/>
        <a:p>
          <a:endParaRPr lang="en-US"/>
        </a:p>
      </dgm:t>
    </dgm:pt>
    <dgm:pt modelId="{A57BABC7-C03F-4319-B7B6-30DBDF476682}" type="sibTrans" cxnId="{EE19BCBB-DE1E-4D40-BF63-B7F5FD030F48}">
      <dgm:prSet/>
      <dgm:spPr/>
      <dgm:t>
        <a:bodyPr/>
        <a:lstStyle/>
        <a:p>
          <a:endParaRPr lang="en-US"/>
        </a:p>
      </dgm:t>
    </dgm:pt>
    <dgm:pt modelId="{B3E643EE-5F89-46B3-A481-A57ADC22FF59}">
      <dgm:prSet/>
      <dgm:spPr/>
      <dgm:t>
        <a:bodyPr/>
        <a:lstStyle/>
        <a:p>
          <a:r>
            <a:rPr lang="en-GB"/>
            <a:t>According to the Office for National Statistics (2024), there are approximately 16.5 million to 16.8 million people aged 60 and over living in the UK, which represents around 24% to 25% of the total population.</a:t>
          </a:r>
          <a:endParaRPr lang="en-US"/>
        </a:p>
      </dgm:t>
    </dgm:pt>
    <dgm:pt modelId="{EA7EE631-61A8-4C16-8B36-526C805DEA13}" type="parTrans" cxnId="{F6A4F5CF-A359-425E-BA7B-667B7E653B14}">
      <dgm:prSet/>
      <dgm:spPr/>
      <dgm:t>
        <a:bodyPr/>
        <a:lstStyle/>
        <a:p>
          <a:endParaRPr lang="en-US"/>
        </a:p>
      </dgm:t>
    </dgm:pt>
    <dgm:pt modelId="{664E2E0D-9B9D-4D5C-B0AC-7C2555B68566}" type="sibTrans" cxnId="{F6A4F5CF-A359-425E-BA7B-667B7E653B14}">
      <dgm:prSet/>
      <dgm:spPr/>
      <dgm:t>
        <a:bodyPr/>
        <a:lstStyle/>
        <a:p>
          <a:endParaRPr lang="en-US"/>
        </a:p>
      </dgm:t>
    </dgm:pt>
    <dgm:pt modelId="{50351110-9D75-458B-9DFA-304A7F1E9478}">
      <dgm:prSet/>
      <dgm:spPr/>
      <dgm:t>
        <a:bodyPr/>
        <a:lstStyle/>
        <a:p>
          <a:r>
            <a:rPr lang="en-GB"/>
            <a:t>The Global population of those aged 65 and over in 2020 was 9.3% and is expected to rise to 16% by 2050, making the total 16 billion (UN, 2023).</a:t>
          </a:r>
          <a:endParaRPr lang="en-US"/>
        </a:p>
      </dgm:t>
    </dgm:pt>
    <dgm:pt modelId="{056BBA4D-A312-4BB3-AB12-9B0E1B088007}" type="parTrans" cxnId="{5B1D70DA-992E-42A6-BF50-42062B12735C}">
      <dgm:prSet/>
      <dgm:spPr/>
      <dgm:t>
        <a:bodyPr/>
        <a:lstStyle/>
        <a:p>
          <a:endParaRPr lang="en-US"/>
        </a:p>
      </dgm:t>
    </dgm:pt>
    <dgm:pt modelId="{07748EA0-FD1D-42A7-97DD-D9E6AAE451D2}" type="sibTrans" cxnId="{5B1D70DA-992E-42A6-BF50-42062B12735C}">
      <dgm:prSet/>
      <dgm:spPr/>
      <dgm:t>
        <a:bodyPr/>
        <a:lstStyle/>
        <a:p>
          <a:endParaRPr lang="en-US"/>
        </a:p>
      </dgm:t>
    </dgm:pt>
    <dgm:pt modelId="{0C03F655-6138-434E-9621-3A006707FF0B}">
      <dgm:prSet/>
      <dgm:spPr/>
      <dgm:t>
        <a:bodyPr/>
        <a:lstStyle/>
        <a:p>
          <a:r>
            <a:rPr lang="en-GB"/>
            <a:t>Falls and fractures currently cost the NHS £330 million annually. (Public Health England, 2024).</a:t>
          </a:r>
          <a:endParaRPr lang="en-US"/>
        </a:p>
      </dgm:t>
    </dgm:pt>
    <dgm:pt modelId="{38E523EC-D147-4077-A9EF-B5B7780EB7F6}" type="parTrans" cxnId="{7A577962-5555-4BB1-9888-AAA4DF51E610}">
      <dgm:prSet/>
      <dgm:spPr/>
      <dgm:t>
        <a:bodyPr/>
        <a:lstStyle/>
        <a:p>
          <a:endParaRPr lang="en-US"/>
        </a:p>
      </dgm:t>
    </dgm:pt>
    <dgm:pt modelId="{F2A0309B-8694-48E4-A6D8-377B814BE5EF}" type="sibTrans" cxnId="{7A577962-5555-4BB1-9888-AAA4DF51E610}">
      <dgm:prSet/>
      <dgm:spPr/>
      <dgm:t>
        <a:bodyPr/>
        <a:lstStyle/>
        <a:p>
          <a:endParaRPr lang="en-US"/>
        </a:p>
      </dgm:t>
    </dgm:pt>
    <dgm:pt modelId="{22FED23E-80CD-4BD7-888F-0960FC1A9368}" type="pres">
      <dgm:prSet presAssocID="{8D933A23-3AA5-4774-A018-BC02BD3CF7D4}" presName="vert0" presStyleCnt="0">
        <dgm:presLayoutVars>
          <dgm:dir/>
          <dgm:animOne val="branch"/>
          <dgm:animLvl val="lvl"/>
        </dgm:presLayoutVars>
      </dgm:prSet>
      <dgm:spPr/>
    </dgm:pt>
    <dgm:pt modelId="{E53F0B86-1AD5-4140-94C8-57F3A3643022}" type="pres">
      <dgm:prSet presAssocID="{968B9A67-2AB5-40B0-A246-DC3B30527BEA}" presName="thickLine" presStyleLbl="alignNode1" presStyleIdx="0" presStyleCnt="6"/>
      <dgm:spPr/>
    </dgm:pt>
    <dgm:pt modelId="{AFED7EAF-5E63-4A67-A554-E7595EF233EC}" type="pres">
      <dgm:prSet presAssocID="{968B9A67-2AB5-40B0-A246-DC3B30527BEA}" presName="horz1" presStyleCnt="0"/>
      <dgm:spPr/>
    </dgm:pt>
    <dgm:pt modelId="{E341F0C2-3103-4DCB-B44D-6E610363F1E4}" type="pres">
      <dgm:prSet presAssocID="{968B9A67-2AB5-40B0-A246-DC3B30527BEA}" presName="tx1" presStyleLbl="revTx" presStyleIdx="0" presStyleCnt="6"/>
      <dgm:spPr/>
    </dgm:pt>
    <dgm:pt modelId="{DDCF4026-B000-4543-9147-D3EB5876F0D3}" type="pres">
      <dgm:prSet presAssocID="{968B9A67-2AB5-40B0-A246-DC3B30527BEA}" presName="vert1" presStyleCnt="0"/>
      <dgm:spPr/>
    </dgm:pt>
    <dgm:pt modelId="{B7643A12-9135-47F3-BF85-1D7F3487930F}" type="pres">
      <dgm:prSet presAssocID="{88883ACC-EF8F-4DA0-ADA2-7B5A5DA8C1E8}" presName="thickLine" presStyleLbl="alignNode1" presStyleIdx="1" presStyleCnt="6"/>
      <dgm:spPr/>
    </dgm:pt>
    <dgm:pt modelId="{16FBBCBF-E924-4626-A518-E5C05E2EDADB}" type="pres">
      <dgm:prSet presAssocID="{88883ACC-EF8F-4DA0-ADA2-7B5A5DA8C1E8}" presName="horz1" presStyleCnt="0"/>
      <dgm:spPr/>
    </dgm:pt>
    <dgm:pt modelId="{8B88D301-739F-4068-BEF0-757383B1EECA}" type="pres">
      <dgm:prSet presAssocID="{88883ACC-EF8F-4DA0-ADA2-7B5A5DA8C1E8}" presName="tx1" presStyleLbl="revTx" presStyleIdx="1" presStyleCnt="6"/>
      <dgm:spPr/>
    </dgm:pt>
    <dgm:pt modelId="{CCB3EB7C-A195-4AF5-822A-7AE5565CAE12}" type="pres">
      <dgm:prSet presAssocID="{88883ACC-EF8F-4DA0-ADA2-7B5A5DA8C1E8}" presName="vert1" presStyleCnt="0"/>
      <dgm:spPr/>
    </dgm:pt>
    <dgm:pt modelId="{07C25D46-1233-4E3A-AD1C-2EE3A9AD97DE}" type="pres">
      <dgm:prSet presAssocID="{27B2608B-B890-4A77-A8C0-EAB97BD9E09C}" presName="thickLine" presStyleLbl="alignNode1" presStyleIdx="2" presStyleCnt="6"/>
      <dgm:spPr/>
    </dgm:pt>
    <dgm:pt modelId="{E1E89916-E657-4D37-A962-B53652DA92A6}" type="pres">
      <dgm:prSet presAssocID="{27B2608B-B890-4A77-A8C0-EAB97BD9E09C}" presName="horz1" presStyleCnt="0"/>
      <dgm:spPr/>
    </dgm:pt>
    <dgm:pt modelId="{9963AE67-F15D-46C9-81B4-05CC2D5981A9}" type="pres">
      <dgm:prSet presAssocID="{27B2608B-B890-4A77-A8C0-EAB97BD9E09C}" presName="tx1" presStyleLbl="revTx" presStyleIdx="2" presStyleCnt="6"/>
      <dgm:spPr/>
    </dgm:pt>
    <dgm:pt modelId="{62256A03-ECB0-493A-B016-2021519FDECC}" type="pres">
      <dgm:prSet presAssocID="{27B2608B-B890-4A77-A8C0-EAB97BD9E09C}" presName="vert1" presStyleCnt="0"/>
      <dgm:spPr/>
    </dgm:pt>
    <dgm:pt modelId="{BB84A22B-7D8F-44DB-A0EE-1B84B7138477}" type="pres">
      <dgm:prSet presAssocID="{B3E643EE-5F89-46B3-A481-A57ADC22FF59}" presName="thickLine" presStyleLbl="alignNode1" presStyleIdx="3" presStyleCnt="6"/>
      <dgm:spPr/>
    </dgm:pt>
    <dgm:pt modelId="{B73B8F44-04E1-4028-A945-D30C0BDA6E53}" type="pres">
      <dgm:prSet presAssocID="{B3E643EE-5F89-46B3-A481-A57ADC22FF59}" presName="horz1" presStyleCnt="0"/>
      <dgm:spPr/>
    </dgm:pt>
    <dgm:pt modelId="{F77E087F-5253-4894-A5E4-AE73D6A6089D}" type="pres">
      <dgm:prSet presAssocID="{B3E643EE-5F89-46B3-A481-A57ADC22FF59}" presName="tx1" presStyleLbl="revTx" presStyleIdx="3" presStyleCnt="6"/>
      <dgm:spPr/>
    </dgm:pt>
    <dgm:pt modelId="{52E61A78-E077-4656-A10B-B948A36DD067}" type="pres">
      <dgm:prSet presAssocID="{B3E643EE-5F89-46B3-A481-A57ADC22FF59}" presName="vert1" presStyleCnt="0"/>
      <dgm:spPr/>
    </dgm:pt>
    <dgm:pt modelId="{CD7379AA-F957-41C2-866D-62FBBFA94EDA}" type="pres">
      <dgm:prSet presAssocID="{50351110-9D75-458B-9DFA-304A7F1E9478}" presName="thickLine" presStyleLbl="alignNode1" presStyleIdx="4" presStyleCnt="6"/>
      <dgm:spPr/>
    </dgm:pt>
    <dgm:pt modelId="{D8DDD004-A088-4B9E-A0D8-6BE7B358F124}" type="pres">
      <dgm:prSet presAssocID="{50351110-9D75-458B-9DFA-304A7F1E9478}" presName="horz1" presStyleCnt="0"/>
      <dgm:spPr/>
    </dgm:pt>
    <dgm:pt modelId="{E3B59B8E-5099-4AE6-8D9A-AC4B9C076EA9}" type="pres">
      <dgm:prSet presAssocID="{50351110-9D75-458B-9DFA-304A7F1E9478}" presName="tx1" presStyleLbl="revTx" presStyleIdx="4" presStyleCnt="6"/>
      <dgm:spPr/>
    </dgm:pt>
    <dgm:pt modelId="{9349543F-2C1F-4513-91DC-F373C2746C40}" type="pres">
      <dgm:prSet presAssocID="{50351110-9D75-458B-9DFA-304A7F1E9478}" presName="vert1" presStyleCnt="0"/>
      <dgm:spPr/>
    </dgm:pt>
    <dgm:pt modelId="{C483DE1D-3195-4A99-9030-404696E7B6AB}" type="pres">
      <dgm:prSet presAssocID="{0C03F655-6138-434E-9621-3A006707FF0B}" presName="thickLine" presStyleLbl="alignNode1" presStyleIdx="5" presStyleCnt="6"/>
      <dgm:spPr/>
    </dgm:pt>
    <dgm:pt modelId="{A6746517-8CE1-463A-B386-688D8577FFBA}" type="pres">
      <dgm:prSet presAssocID="{0C03F655-6138-434E-9621-3A006707FF0B}" presName="horz1" presStyleCnt="0"/>
      <dgm:spPr/>
    </dgm:pt>
    <dgm:pt modelId="{C43CC378-8EA5-4959-9655-DBE55E0401DC}" type="pres">
      <dgm:prSet presAssocID="{0C03F655-6138-434E-9621-3A006707FF0B}" presName="tx1" presStyleLbl="revTx" presStyleIdx="5" presStyleCnt="6"/>
      <dgm:spPr/>
    </dgm:pt>
    <dgm:pt modelId="{1963D8A0-54B3-4752-B73B-B02098174CFE}" type="pres">
      <dgm:prSet presAssocID="{0C03F655-6138-434E-9621-3A006707FF0B}" presName="vert1" presStyleCnt="0"/>
      <dgm:spPr/>
    </dgm:pt>
  </dgm:ptLst>
  <dgm:cxnLst>
    <dgm:cxn modelId="{C9D15828-21D6-4439-A2B4-77CD61AB5DED}" type="presOf" srcId="{88883ACC-EF8F-4DA0-ADA2-7B5A5DA8C1E8}" destId="{8B88D301-739F-4068-BEF0-757383B1EECA}" srcOrd="0" destOrd="0" presId="urn:microsoft.com/office/officeart/2008/layout/LinedList"/>
    <dgm:cxn modelId="{9FC5082C-1059-4293-A8B3-BB0D5A90CF8F}" type="presOf" srcId="{27B2608B-B890-4A77-A8C0-EAB97BD9E09C}" destId="{9963AE67-F15D-46C9-81B4-05CC2D5981A9}" srcOrd="0" destOrd="0" presId="urn:microsoft.com/office/officeart/2008/layout/LinedList"/>
    <dgm:cxn modelId="{12DE472C-4FE0-44CD-AB14-6FB029F01A0D}" type="presOf" srcId="{8D933A23-3AA5-4774-A018-BC02BD3CF7D4}" destId="{22FED23E-80CD-4BD7-888F-0960FC1A9368}" srcOrd="0" destOrd="0" presId="urn:microsoft.com/office/officeart/2008/layout/LinedList"/>
    <dgm:cxn modelId="{CDAC1A30-4C65-4DA6-9617-0FB41B8833E6}" srcId="{8D933A23-3AA5-4774-A018-BC02BD3CF7D4}" destId="{88883ACC-EF8F-4DA0-ADA2-7B5A5DA8C1E8}" srcOrd="1" destOrd="0" parTransId="{594D9E2D-07B9-4EC6-B5CE-78B16D9F7470}" sibTransId="{DDE410C4-79D0-4FBF-A3A8-2EDC5F67FEDB}"/>
    <dgm:cxn modelId="{7A577962-5555-4BB1-9888-AAA4DF51E610}" srcId="{8D933A23-3AA5-4774-A018-BC02BD3CF7D4}" destId="{0C03F655-6138-434E-9621-3A006707FF0B}" srcOrd="5" destOrd="0" parTransId="{38E523EC-D147-4077-A9EF-B5B7780EB7F6}" sibTransId="{F2A0309B-8694-48E4-A6D8-377B814BE5EF}"/>
    <dgm:cxn modelId="{9801D96A-DB08-4BC6-8E93-3E34A5C1D6E6}" type="presOf" srcId="{968B9A67-2AB5-40B0-A246-DC3B30527BEA}" destId="{E341F0C2-3103-4DCB-B44D-6E610363F1E4}" srcOrd="0" destOrd="0" presId="urn:microsoft.com/office/officeart/2008/layout/LinedList"/>
    <dgm:cxn modelId="{DD1AECB6-7C98-46CE-81C0-BBA687EB7AA9}" type="presOf" srcId="{50351110-9D75-458B-9DFA-304A7F1E9478}" destId="{E3B59B8E-5099-4AE6-8D9A-AC4B9C076EA9}" srcOrd="0" destOrd="0" presId="urn:microsoft.com/office/officeart/2008/layout/LinedList"/>
    <dgm:cxn modelId="{EE19BCBB-DE1E-4D40-BF63-B7F5FD030F48}" srcId="{8D933A23-3AA5-4774-A018-BC02BD3CF7D4}" destId="{27B2608B-B890-4A77-A8C0-EAB97BD9E09C}" srcOrd="2" destOrd="0" parTransId="{0A5C5085-133B-4CB3-9F2F-127CD2E972C2}" sibTransId="{A57BABC7-C03F-4319-B7B6-30DBDF476682}"/>
    <dgm:cxn modelId="{102E0EC3-5798-4E40-AB0F-C605F559A63E}" type="presOf" srcId="{0C03F655-6138-434E-9621-3A006707FF0B}" destId="{C43CC378-8EA5-4959-9655-DBE55E0401DC}" srcOrd="0" destOrd="0" presId="urn:microsoft.com/office/officeart/2008/layout/LinedList"/>
    <dgm:cxn modelId="{F6A4F5CF-A359-425E-BA7B-667B7E653B14}" srcId="{8D933A23-3AA5-4774-A018-BC02BD3CF7D4}" destId="{B3E643EE-5F89-46B3-A481-A57ADC22FF59}" srcOrd="3" destOrd="0" parTransId="{EA7EE631-61A8-4C16-8B36-526C805DEA13}" sibTransId="{664E2E0D-9B9D-4D5C-B0AC-7C2555B68566}"/>
    <dgm:cxn modelId="{A8C43CD5-E208-483B-9C51-96A2CD6DDDD5}" type="presOf" srcId="{B3E643EE-5F89-46B3-A481-A57ADC22FF59}" destId="{F77E087F-5253-4894-A5E4-AE73D6A6089D}" srcOrd="0" destOrd="0" presId="urn:microsoft.com/office/officeart/2008/layout/LinedList"/>
    <dgm:cxn modelId="{5B1D70DA-992E-42A6-BF50-42062B12735C}" srcId="{8D933A23-3AA5-4774-A018-BC02BD3CF7D4}" destId="{50351110-9D75-458B-9DFA-304A7F1E9478}" srcOrd="4" destOrd="0" parTransId="{056BBA4D-A312-4BB3-AB12-9B0E1B088007}" sibTransId="{07748EA0-FD1D-42A7-97DD-D9E6AAE451D2}"/>
    <dgm:cxn modelId="{3CCAA0E6-6ECE-44B3-A8AB-FF0BB04A4092}" srcId="{8D933A23-3AA5-4774-A018-BC02BD3CF7D4}" destId="{968B9A67-2AB5-40B0-A246-DC3B30527BEA}" srcOrd="0" destOrd="0" parTransId="{AF304F08-635B-473B-9740-66DC498B1AED}" sibTransId="{33384E60-37B1-4F69-9CFD-8F6BB2D4272C}"/>
    <dgm:cxn modelId="{51529C27-D080-49EB-BCBF-41D3FF928F55}" type="presParOf" srcId="{22FED23E-80CD-4BD7-888F-0960FC1A9368}" destId="{E53F0B86-1AD5-4140-94C8-57F3A3643022}" srcOrd="0" destOrd="0" presId="urn:microsoft.com/office/officeart/2008/layout/LinedList"/>
    <dgm:cxn modelId="{6B254D7B-1902-4F77-B226-ED805ADA709C}" type="presParOf" srcId="{22FED23E-80CD-4BD7-888F-0960FC1A9368}" destId="{AFED7EAF-5E63-4A67-A554-E7595EF233EC}" srcOrd="1" destOrd="0" presId="urn:microsoft.com/office/officeart/2008/layout/LinedList"/>
    <dgm:cxn modelId="{1ECB6CC5-A527-481A-AA63-076F5B7EA1FD}" type="presParOf" srcId="{AFED7EAF-5E63-4A67-A554-E7595EF233EC}" destId="{E341F0C2-3103-4DCB-B44D-6E610363F1E4}" srcOrd="0" destOrd="0" presId="urn:microsoft.com/office/officeart/2008/layout/LinedList"/>
    <dgm:cxn modelId="{030D1B37-D592-429E-BE65-AFEB53E2E1C1}" type="presParOf" srcId="{AFED7EAF-5E63-4A67-A554-E7595EF233EC}" destId="{DDCF4026-B000-4543-9147-D3EB5876F0D3}" srcOrd="1" destOrd="0" presId="urn:microsoft.com/office/officeart/2008/layout/LinedList"/>
    <dgm:cxn modelId="{93E9265E-CF3E-47C9-BDF1-EB6D981F51A2}" type="presParOf" srcId="{22FED23E-80CD-4BD7-888F-0960FC1A9368}" destId="{B7643A12-9135-47F3-BF85-1D7F3487930F}" srcOrd="2" destOrd="0" presId="urn:microsoft.com/office/officeart/2008/layout/LinedList"/>
    <dgm:cxn modelId="{9C24A680-F8DE-463D-8A19-C1142A0DF552}" type="presParOf" srcId="{22FED23E-80CD-4BD7-888F-0960FC1A9368}" destId="{16FBBCBF-E924-4626-A518-E5C05E2EDADB}" srcOrd="3" destOrd="0" presId="urn:microsoft.com/office/officeart/2008/layout/LinedList"/>
    <dgm:cxn modelId="{34888A7A-4EFA-4411-B236-4071E998C3F5}" type="presParOf" srcId="{16FBBCBF-E924-4626-A518-E5C05E2EDADB}" destId="{8B88D301-739F-4068-BEF0-757383B1EECA}" srcOrd="0" destOrd="0" presId="urn:microsoft.com/office/officeart/2008/layout/LinedList"/>
    <dgm:cxn modelId="{A4C5C265-26B8-48DF-B1AB-E6EFA62269DD}" type="presParOf" srcId="{16FBBCBF-E924-4626-A518-E5C05E2EDADB}" destId="{CCB3EB7C-A195-4AF5-822A-7AE5565CAE12}" srcOrd="1" destOrd="0" presId="urn:microsoft.com/office/officeart/2008/layout/LinedList"/>
    <dgm:cxn modelId="{61AE83D4-C319-4FDB-9991-89CE5B847FCB}" type="presParOf" srcId="{22FED23E-80CD-4BD7-888F-0960FC1A9368}" destId="{07C25D46-1233-4E3A-AD1C-2EE3A9AD97DE}" srcOrd="4" destOrd="0" presId="urn:microsoft.com/office/officeart/2008/layout/LinedList"/>
    <dgm:cxn modelId="{0FEA2548-CCC4-4782-BBF5-6EEF8537A1F8}" type="presParOf" srcId="{22FED23E-80CD-4BD7-888F-0960FC1A9368}" destId="{E1E89916-E657-4D37-A962-B53652DA92A6}" srcOrd="5" destOrd="0" presId="urn:microsoft.com/office/officeart/2008/layout/LinedList"/>
    <dgm:cxn modelId="{B7FC07B8-DA6E-4EF0-BFAC-30C604366F4D}" type="presParOf" srcId="{E1E89916-E657-4D37-A962-B53652DA92A6}" destId="{9963AE67-F15D-46C9-81B4-05CC2D5981A9}" srcOrd="0" destOrd="0" presId="urn:microsoft.com/office/officeart/2008/layout/LinedList"/>
    <dgm:cxn modelId="{15E9D7F9-5EE4-43A6-92EE-6C36AED2C5C7}" type="presParOf" srcId="{E1E89916-E657-4D37-A962-B53652DA92A6}" destId="{62256A03-ECB0-493A-B016-2021519FDECC}" srcOrd="1" destOrd="0" presId="urn:microsoft.com/office/officeart/2008/layout/LinedList"/>
    <dgm:cxn modelId="{BC2ABFD4-A316-4C31-85AF-58D8D0B96C21}" type="presParOf" srcId="{22FED23E-80CD-4BD7-888F-0960FC1A9368}" destId="{BB84A22B-7D8F-44DB-A0EE-1B84B7138477}" srcOrd="6" destOrd="0" presId="urn:microsoft.com/office/officeart/2008/layout/LinedList"/>
    <dgm:cxn modelId="{18FE623E-FAC2-41C1-B13E-5A1206998D24}" type="presParOf" srcId="{22FED23E-80CD-4BD7-888F-0960FC1A9368}" destId="{B73B8F44-04E1-4028-A945-D30C0BDA6E53}" srcOrd="7" destOrd="0" presId="urn:microsoft.com/office/officeart/2008/layout/LinedList"/>
    <dgm:cxn modelId="{64BE25CB-0890-43E1-AD80-7AEE573E8AEF}" type="presParOf" srcId="{B73B8F44-04E1-4028-A945-D30C0BDA6E53}" destId="{F77E087F-5253-4894-A5E4-AE73D6A6089D}" srcOrd="0" destOrd="0" presId="urn:microsoft.com/office/officeart/2008/layout/LinedList"/>
    <dgm:cxn modelId="{F9A3CDF0-A3C8-4EB3-B9CD-34CE2AED05E4}" type="presParOf" srcId="{B73B8F44-04E1-4028-A945-D30C0BDA6E53}" destId="{52E61A78-E077-4656-A10B-B948A36DD067}" srcOrd="1" destOrd="0" presId="urn:microsoft.com/office/officeart/2008/layout/LinedList"/>
    <dgm:cxn modelId="{F27497AE-908A-49B2-A2CB-CD6E2BFC6AB8}" type="presParOf" srcId="{22FED23E-80CD-4BD7-888F-0960FC1A9368}" destId="{CD7379AA-F957-41C2-866D-62FBBFA94EDA}" srcOrd="8" destOrd="0" presId="urn:microsoft.com/office/officeart/2008/layout/LinedList"/>
    <dgm:cxn modelId="{4DDF7694-51ED-40D0-BAC4-E1339961E5D5}" type="presParOf" srcId="{22FED23E-80CD-4BD7-888F-0960FC1A9368}" destId="{D8DDD004-A088-4B9E-A0D8-6BE7B358F124}" srcOrd="9" destOrd="0" presId="urn:microsoft.com/office/officeart/2008/layout/LinedList"/>
    <dgm:cxn modelId="{5E2B6E3A-B389-4D66-B104-34CF2B609E05}" type="presParOf" srcId="{D8DDD004-A088-4B9E-A0D8-6BE7B358F124}" destId="{E3B59B8E-5099-4AE6-8D9A-AC4B9C076EA9}" srcOrd="0" destOrd="0" presId="urn:microsoft.com/office/officeart/2008/layout/LinedList"/>
    <dgm:cxn modelId="{77C7842B-1B8C-487D-B81A-3C7E8206B8DC}" type="presParOf" srcId="{D8DDD004-A088-4B9E-A0D8-6BE7B358F124}" destId="{9349543F-2C1F-4513-91DC-F373C2746C40}" srcOrd="1" destOrd="0" presId="urn:microsoft.com/office/officeart/2008/layout/LinedList"/>
    <dgm:cxn modelId="{A12586D7-30E8-4785-944E-34BF0BA577F7}" type="presParOf" srcId="{22FED23E-80CD-4BD7-888F-0960FC1A9368}" destId="{C483DE1D-3195-4A99-9030-404696E7B6AB}" srcOrd="10" destOrd="0" presId="urn:microsoft.com/office/officeart/2008/layout/LinedList"/>
    <dgm:cxn modelId="{0100359B-479B-4DF4-A670-AEE8D947B1B6}" type="presParOf" srcId="{22FED23E-80CD-4BD7-888F-0960FC1A9368}" destId="{A6746517-8CE1-463A-B386-688D8577FFBA}" srcOrd="11" destOrd="0" presId="urn:microsoft.com/office/officeart/2008/layout/LinedList"/>
    <dgm:cxn modelId="{071D8C3B-6CF7-4787-87A2-2D42377D0204}" type="presParOf" srcId="{A6746517-8CE1-463A-B386-688D8577FFBA}" destId="{C43CC378-8EA5-4959-9655-DBE55E0401DC}" srcOrd="0" destOrd="0" presId="urn:microsoft.com/office/officeart/2008/layout/LinedList"/>
    <dgm:cxn modelId="{330A48EB-0A06-4D10-806C-5A241ECF7F15}" type="presParOf" srcId="{A6746517-8CE1-463A-B386-688D8577FFBA}" destId="{1963D8A0-54B3-4752-B73B-B02098174CFE}"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F970CC7-4EE8-4128-8192-6A7D32A88A00}"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6CF4168-5CCF-4EEE-9281-1BAB1C47724C}">
      <dgm:prSet/>
      <dgm:spPr/>
      <dgm:t>
        <a:bodyPr/>
        <a:lstStyle/>
        <a:p>
          <a:r>
            <a:rPr lang="en-GB"/>
            <a:t>There are nearly 1 million people in the uk with dementia.</a:t>
          </a:r>
          <a:endParaRPr lang="en-US"/>
        </a:p>
      </dgm:t>
    </dgm:pt>
    <dgm:pt modelId="{23AE8C76-0157-4850-BB94-FAAE6D84E88E}" type="parTrans" cxnId="{8E6ABBE6-BE3D-4994-B0D2-C23C4A80918B}">
      <dgm:prSet/>
      <dgm:spPr/>
      <dgm:t>
        <a:bodyPr/>
        <a:lstStyle/>
        <a:p>
          <a:endParaRPr lang="en-US"/>
        </a:p>
      </dgm:t>
    </dgm:pt>
    <dgm:pt modelId="{26CC5A53-39FD-461C-B977-09D0638A7343}" type="sibTrans" cxnId="{8E6ABBE6-BE3D-4994-B0D2-C23C4A80918B}">
      <dgm:prSet/>
      <dgm:spPr/>
      <dgm:t>
        <a:bodyPr/>
        <a:lstStyle/>
        <a:p>
          <a:endParaRPr lang="en-US"/>
        </a:p>
      </dgm:t>
    </dgm:pt>
    <dgm:pt modelId="{E03DDD10-91BC-40DF-B875-753C7BDBCCBD}">
      <dgm:prSet/>
      <dgm:spPr/>
      <dgm:t>
        <a:bodyPr/>
        <a:lstStyle/>
        <a:p>
          <a:r>
            <a:rPr lang="en-GB"/>
            <a:t>4% of people over 65 have Alzheimer's disease.</a:t>
          </a:r>
          <a:endParaRPr lang="en-US"/>
        </a:p>
      </dgm:t>
    </dgm:pt>
    <dgm:pt modelId="{0976B77E-FE33-4AEA-87A6-CA0B1E50BA5F}" type="parTrans" cxnId="{7F019DFE-29F7-4352-8C5D-12703CEBE8E6}">
      <dgm:prSet/>
      <dgm:spPr/>
      <dgm:t>
        <a:bodyPr/>
        <a:lstStyle/>
        <a:p>
          <a:endParaRPr lang="en-US"/>
        </a:p>
      </dgm:t>
    </dgm:pt>
    <dgm:pt modelId="{FDC154D0-C05D-4228-8D34-E14D2230288B}" type="sibTrans" cxnId="{7F019DFE-29F7-4352-8C5D-12703CEBE8E6}">
      <dgm:prSet/>
      <dgm:spPr/>
      <dgm:t>
        <a:bodyPr/>
        <a:lstStyle/>
        <a:p>
          <a:endParaRPr lang="en-US"/>
        </a:p>
      </dgm:t>
    </dgm:pt>
    <dgm:pt modelId="{D8A3B0E9-8A7A-4563-802E-2DBE23673FBF}">
      <dgm:prSet/>
      <dgm:spPr/>
      <dgm:t>
        <a:bodyPr/>
        <a:lstStyle/>
        <a:p>
          <a:r>
            <a:rPr lang="en-GB"/>
            <a:t>22% of men and 28% of women over the age of 65 are affected by depression.</a:t>
          </a:r>
          <a:endParaRPr lang="en-US"/>
        </a:p>
      </dgm:t>
    </dgm:pt>
    <dgm:pt modelId="{F76453D9-DC32-479A-8933-757D0FB93D91}" type="parTrans" cxnId="{14314D96-C3BC-4B77-8CBF-FCA74FA78559}">
      <dgm:prSet/>
      <dgm:spPr/>
      <dgm:t>
        <a:bodyPr/>
        <a:lstStyle/>
        <a:p>
          <a:endParaRPr lang="en-US"/>
        </a:p>
      </dgm:t>
    </dgm:pt>
    <dgm:pt modelId="{13650725-058A-467A-8605-1F942CC55E87}" type="sibTrans" cxnId="{14314D96-C3BC-4B77-8CBF-FCA74FA78559}">
      <dgm:prSet/>
      <dgm:spPr/>
      <dgm:t>
        <a:bodyPr/>
        <a:lstStyle/>
        <a:p>
          <a:endParaRPr lang="en-US"/>
        </a:p>
      </dgm:t>
    </dgm:pt>
    <dgm:pt modelId="{021D6328-F023-4729-BFCF-595779404E09}">
      <dgm:prSet/>
      <dgm:spPr/>
      <dgm:t>
        <a:bodyPr/>
        <a:lstStyle/>
        <a:p>
          <a:r>
            <a:rPr lang="en-GB" dirty="0"/>
            <a:t>Anxiety is also prevalent amongst those over 65’s and is mostly experienced by those with depression</a:t>
          </a:r>
          <a:endParaRPr lang="en-US" dirty="0"/>
        </a:p>
      </dgm:t>
    </dgm:pt>
    <dgm:pt modelId="{69FCC7CF-DFFB-4483-ACF4-7BA2A26FCB14}" type="parTrans" cxnId="{8EDAB2C8-0A45-4FF5-A8E9-B172DD83E306}">
      <dgm:prSet/>
      <dgm:spPr/>
      <dgm:t>
        <a:bodyPr/>
        <a:lstStyle/>
        <a:p>
          <a:endParaRPr lang="en-US"/>
        </a:p>
      </dgm:t>
    </dgm:pt>
    <dgm:pt modelId="{C93C0EF8-0D96-4882-812B-918359798592}" type="sibTrans" cxnId="{8EDAB2C8-0A45-4FF5-A8E9-B172DD83E306}">
      <dgm:prSet/>
      <dgm:spPr/>
      <dgm:t>
        <a:bodyPr/>
        <a:lstStyle/>
        <a:p>
          <a:endParaRPr lang="en-US"/>
        </a:p>
      </dgm:t>
    </dgm:pt>
    <dgm:pt modelId="{34124BB4-0BD3-4A24-9466-327958545E78}">
      <dgm:prSet/>
      <dgm:spPr/>
      <dgm:t>
        <a:bodyPr/>
        <a:lstStyle/>
        <a:p>
          <a:r>
            <a:rPr lang="en-US" dirty="0"/>
            <a:t>Bed blocking is a major concern due to the lack of suitable facilities to discharge the Elderly to.</a:t>
          </a:r>
        </a:p>
      </dgm:t>
    </dgm:pt>
    <dgm:pt modelId="{AD760D96-0BBE-4D0D-9698-EC993163538B}" type="parTrans" cxnId="{1F5010D9-EBE0-4EED-80A1-0DFF9685CBE7}">
      <dgm:prSet/>
      <dgm:spPr/>
      <dgm:t>
        <a:bodyPr/>
        <a:lstStyle/>
        <a:p>
          <a:endParaRPr lang="en-US"/>
        </a:p>
      </dgm:t>
    </dgm:pt>
    <dgm:pt modelId="{2D73AE80-5B64-4F95-BDFB-42274F0B4E15}" type="sibTrans" cxnId="{1F5010D9-EBE0-4EED-80A1-0DFF9685CBE7}">
      <dgm:prSet/>
      <dgm:spPr/>
      <dgm:t>
        <a:bodyPr/>
        <a:lstStyle/>
        <a:p>
          <a:endParaRPr lang="en-US"/>
        </a:p>
      </dgm:t>
    </dgm:pt>
    <dgm:pt modelId="{E58F986F-62A9-467C-8A55-D79209ABFE18}">
      <dgm:prSet/>
      <dgm:spPr/>
      <dgm:t>
        <a:bodyPr/>
        <a:lstStyle/>
        <a:p>
          <a:r>
            <a:rPr lang="en-GB"/>
            <a:t>Frailty is the result of a decline in several physiological systems.</a:t>
          </a:r>
          <a:endParaRPr lang="en-US"/>
        </a:p>
      </dgm:t>
    </dgm:pt>
    <dgm:pt modelId="{E41F00C2-2C3E-4445-9033-6B89F6999189}" type="parTrans" cxnId="{B75A4114-D59A-4EB7-8EDB-F46D3E44F396}">
      <dgm:prSet/>
      <dgm:spPr/>
      <dgm:t>
        <a:bodyPr/>
        <a:lstStyle/>
        <a:p>
          <a:endParaRPr lang="en-US"/>
        </a:p>
      </dgm:t>
    </dgm:pt>
    <dgm:pt modelId="{64E0D00F-3AEC-4BDD-8650-9F2D34E4554D}" type="sibTrans" cxnId="{B75A4114-D59A-4EB7-8EDB-F46D3E44F396}">
      <dgm:prSet/>
      <dgm:spPr/>
      <dgm:t>
        <a:bodyPr/>
        <a:lstStyle/>
        <a:p>
          <a:endParaRPr lang="en-US"/>
        </a:p>
      </dgm:t>
    </dgm:pt>
    <dgm:pt modelId="{72A69DFF-DA32-4850-8209-127ACD459EBD}">
      <dgm:prSet/>
      <dgm:spPr/>
      <dgm:t>
        <a:bodyPr/>
        <a:lstStyle/>
        <a:p>
          <a:r>
            <a:rPr lang="en-GB"/>
            <a:t>30% of people over the age of 65, and 50% of people older than age 85, who live in the community, will fall at least once each year.</a:t>
          </a:r>
          <a:endParaRPr lang="en-US"/>
        </a:p>
      </dgm:t>
    </dgm:pt>
    <dgm:pt modelId="{907609C3-FAE1-4A3C-A3FA-08CAAAC8827C}" type="parTrans" cxnId="{ADC6FBB4-DFA1-4126-A784-A378D03BCB62}">
      <dgm:prSet/>
      <dgm:spPr/>
      <dgm:t>
        <a:bodyPr/>
        <a:lstStyle/>
        <a:p>
          <a:endParaRPr lang="en-US"/>
        </a:p>
      </dgm:t>
    </dgm:pt>
    <dgm:pt modelId="{C74740B8-220A-456F-87E7-C7DBB0E55CC8}" type="sibTrans" cxnId="{ADC6FBB4-DFA1-4126-A784-A378D03BCB62}">
      <dgm:prSet/>
      <dgm:spPr/>
      <dgm:t>
        <a:bodyPr/>
        <a:lstStyle/>
        <a:p>
          <a:endParaRPr lang="en-US"/>
        </a:p>
      </dgm:t>
    </dgm:pt>
    <dgm:pt modelId="{251953D6-A25C-48AC-B80F-EF96412EFE1D}">
      <dgm:prSet phldrT="[Text]" phldr="0"/>
      <dgm:spPr/>
      <dgm:t>
        <a:bodyPr/>
        <a:lstStyle/>
        <a:p>
          <a:r>
            <a:rPr lang="en-GB" dirty="0"/>
            <a:t>Dementia is a progressive decline in brain function. (NHS,2020)</a:t>
          </a:r>
        </a:p>
      </dgm:t>
    </dgm:pt>
    <dgm:pt modelId="{62E46F06-D323-4C9C-A456-1E36FA9DAEBC}" type="parTrans" cxnId="{356948FF-E2F6-40B5-ABD6-1FDEAC0105F4}">
      <dgm:prSet/>
      <dgm:spPr/>
      <dgm:t>
        <a:bodyPr/>
        <a:lstStyle/>
        <a:p>
          <a:endParaRPr lang="en-GB"/>
        </a:p>
      </dgm:t>
    </dgm:pt>
    <dgm:pt modelId="{AEE097CE-E0F1-4712-BA23-A66CF3E6C17E}" type="sibTrans" cxnId="{356948FF-E2F6-40B5-ABD6-1FDEAC0105F4}">
      <dgm:prSet/>
      <dgm:spPr/>
      <dgm:t>
        <a:bodyPr/>
        <a:lstStyle/>
        <a:p>
          <a:endParaRPr lang="en-GB"/>
        </a:p>
      </dgm:t>
    </dgm:pt>
    <dgm:pt modelId="{AB71CD10-696D-42BC-9336-1DA3389EF658}">
      <dgm:prSet/>
      <dgm:spPr/>
      <dgm:t>
        <a:bodyPr/>
        <a:lstStyle/>
        <a:p>
          <a:r>
            <a:rPr lang="en-GB"/>
            <a:t>Multimorbidity typically occurs 10 to 15 years earlier in individuals living in the most deprived communities compared to those in affluent areas, meaning socioeconomically disadvantaged older adults experience a prolonged period of living with multiple chronic conditions (Centre for Ageing Better, 2023; Barnett et al., 2012).</a:t>
          </a:r>
          <a:endParaRPr lang="en-US" dirty="0"/>
        </a:p>
      </dgm:t>
    </dgm:pt>
    <dgm:pt modelId="{3425375D-4458-4213-B243-12A8C8F65C34}" type="parTrans" cxnId="{9FD87C4F-4B31-419A-AB67-5201A8D151B2}">
      <dgm:prSet/>
      <dgm:spPr/>
      <dgm:t>
        <a:bodyPr/>
        <a:lstStyle/>
        <a:p>
          <a:endParaRPr lang="en-GB"/>
        </a:p>
      </dgm:t>
    </dgm:pt>
    <dgm:pt modelId="{50D05C3F-F18F-4E70-8F91-BE56D49FA8E6}" type="sibTrans" cxnId="{9FD87C4F-4B31-419A-AB67-5201A8D151B2}">
      <dgm:prSet/>
      <dgm:spPr/>
      <dgm:t>
        <a:bodyPr/>
        <a:lstStyle/>
        <a:p>
          <a:endParaRPr lang="en-GB"/>
        </a:p>
      </dgm:t>
    </dgm:pt>
    <dgm:pt modelId="{24117DAF-A6B6-448A-8171-429B9A57AEE7}" type="pres">
      <dgm:prSet presAssocID="{1F970CC7-4EE8-4128-8192-6A7D32A88A00}" presName="diagram" presStyleCnt="0">
        <dgm:presLayoutVars>
          <dgm:dir/>
          <dgm:resizeHandles val="exact"/>
        </dgm:presLayoutVars>
      </dgm:prSet>
      <dgm:spPr/>
    </dgm:pt>
    <dgm:pt modelId="{C00DA0E6-7A2D-4BB2-BAE5-BC819FFAA76D}" type="pres">
      <dgm:prSet presAssocID="{76CF4168-5CCF-4EEE-9281-1BAB1C47724C}" presName="node" presStyleLbl="node1" presStyleIdx="0" presStyleCnt="9">
        <dgm:presLayoutVars>
          <dgm:bulletEnabled val="1"/>
        </dgm:presLayoutVars>
      </dgm:prSet>
      <dgm:spPr/>
    </dgm:pt>
    <dgm:pt modelId="{22C28AAA-FB26-4E1A-8C91-B6AFF0087279}" type="pres">
      <dgm:prSet presAssocID="{26CC5A53-39FD-461C-B977-09D0638A7343}" presName="sibTrans" presStyleCnt="0"/>
      <dgm:spPr/>
    </dgm:pt>
    <dgm:pt modelId="{6715592D-1693-4E77-A6BF-EC115D7996E5}" type="pres">
      <dgm:prSet presAssocID="{E03DDD10-91BC-40DF-B875-753C7BDBCCBD}" presName="node" presStyleLbl="node1" presStyleIdx="1" presStyleCnt="9">
        <dgm:presLayoutVars>
          <dgm:bulletEnabled val="1"/>
        </dgm:presLayoutVars>
      </dgm:prSet>
      <dgm:spPr/>
    </dgm:pt>
    <dgm:pt modelId="{1CCAF37C-660C-41F2-93F6-DA51AB338267}" type="pres">
      <dgm:prSet presAssocID="{FDC154D0-C05D-4228-8D34-E14D2230288B}" presName="sibTrans" presStyleCnt="0"/>
      <dgm:spPr/>
    </dgm:pt>
    <dgm:pt modelId="{1AF63C44-E624-41C2-AB81-72050276074E}" type="pres">
      <dgm:prSet presAssocID="{D8A3B0E9-8A7A-4563-802E-2DBE23673FBF}" presName="node" presStyleLbl="node1" presStyleIdx="2" presStyleCnt="9">
        <dgm:presLayoutVars>
          <dgm:bulletEnabled val="1"/>
        </dgm:presLayoutVars>
      </dgm:prSet>
      <dgm:spPr/>
    </dgm:pt>
    <dgm:pt modelId="{FA7BC573-2D7C-404B-87C8-B73F1FF91EDA}" type="pres">
      <dgm:prSet presAssocID="{13650725-058A-467A-8605-1F942CC55E87}" presName="sibTrans" presStyleCnt="0"/>
      <dgm:spPr/>
    </dgm:pt>
    <dgm:pt modelId="{3C3F2FF1-95ED-4766-9065-1CD6E8FC5352}" type="pres">
      <dgm:prSet presAssocID="{021D6328-F023-4729-BFCF-595779404E09}" presName="node" presStyleLbl="node1" presStyleIdx="3" presStyleCnt="9">
        <dgm:presLayoutVars>
          <dgm:bulletEnabled val="1"/>
        </dgm:presLayoutVars>
      </dgm:prSet>
      <dgm:spPr/>
    </dgm:pt>
    <dgm:pt modelId="{6D356773-C112-47FF-924D-1ED27C62D5B6}" type="pres">
      <dgm:prSet presAssocID="{C93C0EF8-0D96-4882-812B-918359798592}" presName="sibTrans" presStyleCnt="0"/>
      <dgm:spPr/>
    </dgm:pt>
    <dgm:pt modelId="{E8C4167C-D6C8-4CA2-9567-83BDF08D0D29}" type="pres">
      <dgm:prSet presAssocID="{34124BB4-0BD3-4A24-9466-327958545E78}" presName="node" presStyleLbl="node1" presStyleIdx="4" presStyleCnt="9">
        <dgm:presLayoutVars>
          <dgm:bulletEnabled val="1"/>
        </dgm:presLayoutVars>
      </dgm:prSet>
      <dgm:spPr/>
    </dgm:pt>
    <dgm:pt modelId="{5F60F941-984C-477F-A5AA-0801DC8C2A9D}" type="pres">
      <dgm:prSet presAssocID="{2D73AE80-5B64-4F95-BDFB-42274F0B4E15}" presName="sibTrans" presStyleCnt="0"/>
      <dgm:spPr/>
    </dgm:pt>
    <dgm:pt modelId="{440030F3-5B9A-4C98-8579-69D44B921535}" type="pres">
      <dgm:prSet presAssocID="{E58F986F-62A9-467C-8A55-D79209ABFE18}" presName="node" presStyleLbl="node1" presStyleIdx="5" presStyleCnt="9">
        <dgm:presLayoutVars>
          <dgm:bulletEnabled val="1"/>
        </dgm:presLayoutVars>
      </dgm:prSet>
      <dgm:spPr/>
    </dgm:pt>
    <dgm:pt modelId="{69703E9F-7144-41D9-953A-A3991F51C1F4}" type="pres">
      <dgm:prSet presAssocID="{64E0D00F-3AEC-4BDD-8650-9F2D34E4554D}" presName="sibTrans" presStyleCnt="0"/>
      <dgm:spPr/>
    </dgm:pt>
    <dgm:pt modelId="{421F736A-9AF0-47CA-AA63-F77F5C639BC9}" type="pres">
      <dgm:prSet presAssocID="{72A69DFF-DA32-4850-8209-127ACD459EBD}" presName="node" presStyleLbl="node1" presStyleIdx="6" presStyleCnt="9">
        <dgm:presLayoutVars>
          <dgm:bulletEnabled val="1"/>
        </dgm:presLayoutVars>
      </dgm:prSet>
      <dgm:spPr/>
    </dgm:pt>
    <dgm:pt modelId="{B43227E4-F8C9-41D6-9606-0BEF3D43EB7C}" type="pres">
      <dgm:prSet presAssocID="{C74740B8-220A-456F-87E7-C7DBB0E55CC8}" presName="sibTrans" presStyleCnt="0"/>
      <dgm:spPr/>
    </dgm:pt>
    <dgm:pt modelId="{D0653E09-A770-478D-871E-2D2728E993D8}" type="pres">
      <dgm:prSet presAssocID="{251953D6-A25C-48AC-B80F-EF96412EFE1D}" presName="node" presStyleLbl="node1" presStyleIdx="7" presStyleCnt="9">
        <dgm:presLayoutVars>
          <dgm:bulletEnabled val="1"/>
        </dgm:presLayoutVars>
      </dgm:prSet>
      <dgm:spPr/>
    </dgm:pt>
    <dgm:pt modelId="{04C4562A-8254-4E2B-8E7F-D1E9F12B0D1B}" type="pres">
      <dgm:prSet presAssocID="{AEE097CE-E0F1-4712-BA23-A66CF3E6C17E}" presName="sibTrans" presStyleCnt="0"/>
      <dgm:spPr/>
    </dgm:pt>
    <dgm:pt modelId="{9FA6CEDA-43FE-4DEA-BF37-7291ACD11341}" type="pres">
      <dgm:prSet presAssocID="{AB71CD10-696D-42BC-9336-1DA3389EF658}" presName="node" presStyleLbl="node1" presStyleIdx="8" presStyleCnt="9">
        <dgm:presLayoutVars>
          <dgm:bulletEnabled val="1"/>
        </dgm:presLayoutVars>
      </dgm:prSet>
      <dgm:spPr/>
    </dgm:pt>
  </dgm:ptLst>
  <dgm:cxnLst>
    <dgm:cxn modelId="{B75A4114-D59A-4EB7-8EDB-F46D3E44F396}" srcId="{1F970CC7-4EE8-4128-8192-6A7D32A88A00}" destId="{E58F986F-62A9-467C-8A55-D79209ABFE18}" srcOrd="5" destOrd="0" parTransId="{E41F00C2-2C3E-4445-9033-6B89F6999189}" sibTransId="{64E0D00F-3AEC-4BDD-8650-9F2D34E4554D}"/>
    <dgm:cxn modelId="{9FD87C4F-4B31-419A-AB67-5201A8D151B2}" srcId="{1F970CC7-4EE8-4128-8192-6A7D32A88A00}" destId="{AB71CD10-696D-42BC-9336-1DA3389EF658}" srcOrd="8" destOrd="0" parTransId="{3425375D-4458-4213-B243-12A8C8F65C34}" sibTransId="{50D05C3F-F18F-4E70-8F91-BE56D49FA8E6}"/>
    <dgm:cxn modelId="{16A03A51-647C-4C11-9EF1-5C9A61D8E3A9}" type="presOf" srcId="{E03DDD10-91BC-40DF-B875-753C7BDBCCBD}" destId="{6715592D-1693-4E77-A6BF-EC115D7996E5}" srcOrd="0" destOrd="0" presId="urn:microsoft.com/office/officeart/2005/8/layout/default"/>
    <dgm:cxn modelId="{60026572-62DA-498C-8E02-D2432EBBAC61}" type="presOf" srcId="{AB71CD10-696D-42BC-9336-1DA3389EF658}" destId="{9FA6CEDA-43FE-4DEA-BF37-7291ACD11341}" srcOrd="0" destOrd="0" presId="urn:microsoft.com/office/officeart/2005/8/layout/default"/>
    <dgm:cxn modelId="{F4FF237B-D4C5-47DA-9629-A8DEA27C4AB1}" type="presOf" srcId="{D8A3B0E9-8A7A-4563-802E-2DBE23673FBF}" destId="{1AF63C44-E624-41C2-AB81-72050276074E}" srcOrd="0" destOrd="0" presId="urn:microsoft.com/office/officeart/2005/8/layout/default"/>
    <dgm:cxn modelId="{0310B186-EF8B-4D16-9509-4025220D7AFD}" type="presOf" srcId="{72A69DFF-DA32-4850-8209-127ACD459EBD}" destId="{421F736A-9AF0-47CA-AA63-F77F5C639BC9}" srcOrd="0" destOrd="0" presId="urn:microsoft.com/office/officeart/2005/8/layout/default"/>
    <dgm:cxn modelId="{14314D96-C3BC-4B77-8CBF-FCA74FA78559}" srcId="{1F970CC7-4EE8-4128-8192-6A7D32A88A00}" destId="{D8A3B0E9-8A7A-4563-802E-2DBE23673FBF}" srcOrd="2" destOrd="0" parTransId="{F76453D9-DC32-479A-8933-757D0FB93D91}" sibTransId="{13650725-058A-467A-8605-1F942CC55E87}"/>
    <dgm:cxn modelId="{ADC6FBB4-DFA1-4126-A784-A378D03BCB62}" srcId="{1F970CC7-4EE8-4128-8192-6A7D32A88A00}" destId="{72A69DFF-DA32-4850-8209-127ACD459EBD}" srcOrd="6" destOrd="0" parTransId="{907609C3-FAE1-4A3C-A3FA-08CAAAC8827C}" sibTransId="{C74740B8-220A-456F-87E7-C7DBB0E55CC8}"/>
    <dgm:cxn modelId="{247777C2-E070-4242-9688-D0B82708BAD7}" type="presOf" srcId="{34124BB4-0BD3-4A24-9466-327958545E78}" destId="{E8C4167C-D6C8-4CA2-9567-83BDF08D0D29}" srcOrd="0" destOrd="0" presId="urn:microsoft.com/office/officeart/2005/8/layout/default"/>
    <dgm:cxn modelId="{8EDAB2C8-0A45-4FF5-A8E9-B172DD83E306}" srcId="{1F970CC7-4EE8-4128-8192-6A7D32A88A00}" destId="{021D6328-F023-4729-BFCF-595779404E09}" srcOrd="3" destOrd="0" parTransId="{69FCC7CF-DFFB-4483-ACF4-7BA2A26FCB14}" sibTransId="{C93C0EF8-0D96-4882-812B-918359798592}"/>
    <dgm:cxn modelId="{CD7DCACC-3F9E-4AD0-878C-F6F06F6A608C}" type="presOf" srcId="{E58F986F-62A9-467C-8A55-D79209ABFE18}" destId="{440030F3-5B9A-4C98-8579-69D44B921535}" srcOrd="0" destOrd="0" presId="urn:microsoft.com/office/officeart/2005/8/layout/default"/>
    <dgm:cxn modelId="{1224A7CD-3E32-4A5C-8800-D62CE2339759}" type="presOf" srcId="{1F970CC7-4EE8-4128-8192-6A7D32A88A00}" destId="{24117DAF-A6B6-448A-8171-429B9A57AEE7}" srcOrd="0" destOrd="0" presId="urn:microsoft.com/office/officeart/2005/8/layout/default"/>
    <dgm:cxn modelId="{1F5010D9-EBE0-4EED-80A1-0DFF9685CBE7}" srcId="{1F970CC7-4EE8-4128-8192-6A7D32A88A00}" destId="{34124BB4-0BD3-4A24-9466-327958545E78}" srcOrd="4" destOrd="0" parTransId="{AD760D96-0BBE-4D0D-9698-EC993163538B}" sibTransId="{2D73AE80-5B64-4F95-BDFB-42274F0B4E15}"/>
    <dgm:cxn modelId="{8E6ABBE6-BE3D-4994-B0D2-C23C4A80918B}" srcId="{1F970CC7-4EE8-4128-8192-6A7D32A88A00}" destId="{76CF4168-5CCF-4EEE-9281-1BAB1C47724C}" srcOrd="0" destOrd="0" parTransId="{23AE8C76-0157-4850-BB94-FAAE6D84E88E}" sibTransId="{26CC5A53-39FD-461C-B977-09D0638A7343}"/>
    <dgm:cxn modelId="{1628BAF2-ADE9-454F-881E-DD13040D29B8}" type="presOf" srcId="{251953D6-A25C-48AC-B80F-EF96412EFE1D}" destId="{D0653E09-A770-478D-871E-2D2728E993D8}" srcOrd="0" destOrd="0" presId="urn:microsoft.com/office/officeart/2005/8/layout/default"/>
    <dgm:cxn modelId="{0341ABF4-F06E-473E-952B-E34B8A3E6257}" type="presOf" srcId="{021D6328-F023-4729-BFCF-595779404E09}" destId="{3C3F2FF1-95ED-4766-9065-1CD6E8FC5352}" srcOrd="0" destOrd="0" presId="urn:microsoft.com/office/officeart/2005/8/layout/default"/>
    <dgm:cxn modelId="{016785F5-4BDA-4B29-B9B5-E220C370803D}" type="presOf" srcId="{76CF4168-5CCF-4EEE-9281-1BAB1C47724C}" destId="{C00DA0E6-7A2D-4BB2-BAE5-BC819FFAA76D}" srcOrd="0" destOrd="0" presId="urn:microsoft.com/office/officeart/2005/8/layout/default"/>
    <dgm:cxn modelId="{7F019DFE-29F7-4352-8C5D-12703CEBE8E6}" srcId="{1F970CC7-4EE8-4128-8192-6A7D32A88A00}" destId="{E03DDD10-91BC-40DF-B875-753C7BDBCCBD}" srcOrd="1" destOrd="0" parTransId="{0976B77E-FE33-4AEA-87A6-CA0B1E50BA5F}" sibTransId="{FDC154D0-C05D-4228-8D34-E14D2230288B}"/>
    <dgm:cxn modelId="{356948FF-E2F6-40B5-ABD6-1FDEAC0105F4}" srcId="{1F970CC7-4EE8-4128-8192-6A7D32A88A00}" destId="{251953D6-A25C-48AC-B80F-EF96412EFE1D}" srcOrd="7" destOrd="0" parTransId="{62E46F06-D323-4C9C-A456-1E36FA9DAEBC}" sibTransId="{AEE097CE-E0F1-4712-BA23-A66CF3E6C17E}"/>
    <dgm:cxn modelId="{0314039C-2D7A-467D-BBE7-69449D716D3C}" type="presParOf" srcId="{24117DAF-A6B6-448A-8171-429B9A57AEE7}" destId="{C00DA0E6-7A2D-4BB2-BAE5-BC819FFAA76D}" srcOrd="0" destOrd="0" presId="urn:microsoft.com/office/officeart/2005/8/layout/default"/>
    <dgm:cxn modelId="{0468696A-2301-47CF-9E3B-7EA2FBF90428}" type="presParOf" srcId="{24117DAF-A6B6-448A-8171-429B9A57AEE7}" destId="{22C28AAA-FB26-4E1A-8C91-B6AFF0087279}" srcOrd="1" destOrd="0" presId="urn:microsoft.com/office/officeart/2005/8/layout/default"/>
    <dgm:cxn modelId="{1C5A90DE-B1ED-4116-B32E-A98779D9C834}" type="presParOf" srcId="{24117DAF-A6B6-448A-8171-429B9A57AEE7}" destId="{6715592D-1693-4E77-A6BF-EC115D7996E5}" srcOrd="2" destOrd="0" presId="urn:microsoft.com/office/officeart/2005/8/layout/default"/>
    <dgm:cxn modelId="{2508CAEC-9314-4BD1-89AE-2B4B530624BA}" type="presParOf" srcId="{24117DAF-A6B6-448A-8171-429B9A57AEE7}" destId="{1CCAF37C-660C-41F2-93F6-DA51AB338267}" srcOrd="3" destOrd="0" presId="urn:microsoft.com/office/officeart/2005/8/layout/default"/>
    <dgm:cxn modelId="{4C063553-C092-4AE0-8D58-DAABF74501C6}" type="presParOf" srcId="{24117DAF-A6B6-448A-8171-429B9A57AEE7}" destId="{1AF63C44-E624-41C2-AB81-72050276074E}" srcOrd="4" destOrd="0" presId="urn:microsoft.com/office/officeart/2005/8/layout/default"/>
    <dgm:cxn modelId="{F24A94E4-2585-466A-8761-EC0AC634CBC6}" type="presParOf" srcId="{24117DAF-A6B6-448A-8171-429B9A57AEE7}" destId="{FA7BC573-2D7C-404B-87C8-B73F1FF91EDA}" srcOrd="5" destOrd="0" presId="urn:microsoft.com/office/officeart/2005/8/layout/default"/>
    <dgm:cxn modelId="{FC9EBB5D-94C4-4E0A-AF3D-95303FB19B52}" type="presParOf" srcId="{24117DAF-A6B6-448A-8171-429B9A57AEE7}" destId="{3C3F2FF1-95ED-4766-9065-1CD6E8FC5352}" srcOrd="6" destOrd="0" presId="urn:microsoft.com/office/officeart/2005/8/layout/default"/>
    <dgm:cxn modelId="{85227DF5-9AA3-466D-9296-D5E6BB5168AE}" type="presParOf" srcId="{24117DAF-A6B6-448A-8171-429B9A57AEE7}" destId="{6D356773-C112-47FF-924D-1ED27C62D5B6}" srcOrd="7" destOrd="0" presId="urn:microsoft.com/office/officeart/2005/8/layout/default"/>
    <dgm:cxn modelId="{EAB5B750-8BDF-43BF-BA31-531F1B5BAC6F}" type="presParOf" srcId="{24117DAF-A6B6-448A-8171-429B9A57AEE7}" destId="{E8C4167C-D6C8-4CA2-9567-83BDF08D0D29}" srcOrd="8" destOrd="0" presId="urn:microsoft.com/office/officeart/2005/8/layout/default"/>
    <dgm:cxn modelId="{7352D564-A490-4122-9B72-25B0338A343E}" type="presParOf" srcId="{24117DAF-A6B6-448A-8171-429B9A57AEE7}" destId="{5F60F941-984C-477F-A5AA-0801DC8C2A9D}" srcOrd="9" destOrd="0" presId="urn:microsoft.com/office/officeart/2005/8/layout/default"/>
    <dgm:cxn modelId="{DA64B166-D0BD-4090-8601-D5AEA0DFD214}" type="presParOf" srcId="{24117DAF-A6B6-448A-8171-429B9A57AEE7}" destId="{440030F3-5B9A-4C98-8579-69D44B921535}" srcOrd="10" destOrd="0" presId="urn:microsoft.com/office/officeart/2005/8/layout/default"/>
    <dgm:cxn modelId="{5E918526-6A55-4D92-A363-715392A1BB10}" type="presParOf" srcId="{24117DAF-A6B6-448A-8171-429B9A57AEE7}" destId="{69703E9F-7144-41D9-953A-A3991F51C1F4}" srcOrd="11" destOrd="0" presId="urn:microsoft.com/office/officeart/2005/8/layout/default"/>
    <dgm:cxn modelId="{75656763-14C5-48EF-AC9C-2B7737B72A75}" type="presParOf" srcId="{24117DAF-A6B6-448A-8171-429B9A57AEE7}" destId="{421F736A-9AF0-47CA-AA63-F77F5C639BC9}" srcOrd="12" destOrd="0" presId="urn:microsoft.com/office/officeart/2005/8/layout/default"/>
    <dgm:cxn modelId="{AED88F8B-3186-4936-BA00-1C8D43DCC029}" type="presParOf" srcId="{24117DAF-A6B6-448A-8171-429B9A57AEE7}" destId="{B43227E4-F8C9-41D6-9606-0BEF3D43EB7C}" srcOrd="13" destOrd="0" presId="urn:microsoft.com/office/officeart/2005/8/layout/default"/>
    <dgm:cxn modelId="{506E5188-DAAB-4B41-9D01-B882B0F55AB4}" type="presParOf" srcId="{24117DAF-A6B6-448A-8171-429B9A57AEE7}" destId="{D0653E09-A770-478D-871E-2D2728E993D8}" srcOrd="14" destOrd="0" presId="urn:microsoft.com/office/officeart/2005/8/layout/default"/>
    <dgm:cxn modelId="{91A35E93-1CDD-4509-89EF-61F0182085E8}" type="presParOf" srcId="{24117DAF-A6B6-448A-8171-429B9A57AEE7}" destId="{04C4562A-8254-4E2B-8E7F-D1E9F12B0D1B}" srcOrd="15" destOrd="0" presId="urn:microsoft.com/office/officeart/2005/8/layout/default"/>
    <dgm:cxn modelId="{B3CA2B0E-3A6B-4205-8421-58AB2C455334}" type="presParOf" srcId="{24117DAF-A6B6-448A-8171-429B9A57AEE7}" destId="{9FA6CEDA-43FE-4DEA-BF37-7291ACD11341}" srcOrd="1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DC8F0A0-7126-462C-8B09-803A888A0825}"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62D7D802-0BCA-4199-8DC3-785007D105F3}">
      <dgm:prSet custT="1"/>
      <dgm:spPr/>
      <dgm:t>
        <a:bodyPr/>
        <a:lstStyle/>
        <a:p>
          <a:r>
            <a:rPr lang="en-GB" sz="2000" b="0" dirty="0">
              <a:latin typeface="Arial" panose="020B0604020202020204" pitchFamily="34" charset="0"/>
              <a:cs typeface="Arial" panose="020B0604020202020204" pitchFamily="34" charset="0"/>
            </a:rPr>
            <a:t>Activity Theory </a:t>
          </a:r>
          <a:r>
            <a:rPr lang="en-GB" sz="2000" dirty="0">
              <a:latin typeface="Arial" panose="020B0604020202020204" pitchFamily="34" charset="0"/>
              <a:cs typeface="Arial" panose="020B0604020202020204" pitchFamily="34" charset="0"/>
            </a:rPr>
            <a:t>contends that successful aging occurs when older adults maintain active social roles, relationships, and physical activities, which directly correlates with higher life satisfaction and psychological </a:t>
          </a:r>
          <a:r>
            <a:rPr lang="en-US" sz="2000" dirty="0">
              <a:latin typeface="Arial" panose="020B0604020202020204" pitchFamily="34" charset="0"/>
              <a:cs typeface="Arial" panose="020B0604020202020204" pitchFamily="34" charset="0"/>
            </a:rPr>
            <a:t>well-being (Havighurst, 1961; Lemon, Bengtson,</a:t>
          </a:r>
          <a:r>
            <a:rPr lang="en-GB" sz="2000" dirty="0">
              <a:latin typeface="Arial" panose="020B0604020202020204" pitchFamily="34" charset="0"/>
              <a:cs typeface="Arial" panose="020B0604020202020204" pitchFamily="34" charset="0"/>
            </a:rPr>
            <a:t> and Peterson, 1972).</a:t>
          </a:r>
          <a:endParaRPr lang="en-US" sz="2000" dirty="0">
            <a:latin typeface="Arial" panose="020B0604020202020204" pitchFamily="34" charset="0"/>
            <a:cs typeface="Arial" panose="020B0604020202020204" pitchFamily="34" charset="0"/>
          </a:endParaRPr>
        </a:p>
      </dgm:t>
    </dgm:pt>
    <dgm:pt modelId="{3A10366F-17F0-4B91-AC2D-738446FE77EB}" type="parTrans" cxnId="{4F51954D-94E1-4E74-ADF5-A1B7814D3B5C}">
      <dgm:prSet/>
      <dgm:spPr/>
      <dgm:t>
        <a:bodyPr/>
        <a:lstStyle/>
        <a:p>
          <a:endParaRPr lang="en-US"/>
        </a:p>
      </dgm:t>
    </dgm:pt>
    <dgm:pt modelId="{CD0360D9-D77F-4A1F-8952-0DDFB546653C}" type="sibTrans" cxnId="{4F51954D-94E1-4E74-ADF5-A1B7814D3B5C}">
      <dgm:prSet/>
      <dgm:spPr/>
      <dgm:t>
        <a:bodyPr/>
        <a:lstStyle/>
        <a:p>
          <a:endParaRPr lang="en-US"/>
        </a:p>
      </dgm:t>
    </dgm:pt>
    <dgm:pt modelId="{5E90F52A-7638-4DC3-8832-26ECC76361B4}">
      <dgm:prSet custT="1"/>
      <dgm:spPr/>
      <dgm:t>
        <a:bodyPr/>
        <a:lstStyle/>
        <a:p>
          <a:r>
            <a:rPr lang="en-GB" sz="2000" i="1" dirty="0">
              <a:latin typeface="Arial" panose="020B0604020202020204" pitchFamily="34" charset="0"/>
              <a:cs typeface="Arial" panose="020B0604020202020204" pitchFamily="34" charset="0"/>
            </a:rPr>
            <a:t>Activity Theory</a:t>
          </a:r>
          <a:r>
            <a:rPr lang="en-GB" sz="2000" dirty="0">
              <a:latin typeface="Arial" panose="020B0604020202020204" pitchFamily="34" charset="0"/>
              <a:cs typeface="Arial" panose="020B0604020202020204" pitchFamily="34" charset="0"/>
            </a:rPr>
            <a:t> views withdrawal as detrimental, arguing that happiness and high life satisfaction directly correlate with remaining socially engaged and replacing lost roles (Havighurst, 1961; Lemon et al., 1972).</a:t>
          </a:r>
        </a:p>
      </dgm:t>
    </dgm:pt>
    <dgm:pt modelId="{CC250EB5-C09E-4E07-B405-FBF371946BEF}" type="parTrans" cxnId="{9D4D7C3B-E924-4D0D-975A-042DD3625ACE}">
      <dgm:prSet/>
      <dgm:spPr/>
      <dgm:t>
        <a:bodyPr/>
        <a:lstStyle/>
        <a:p>
          <a:endParaRPr lang="en-GB"/>
        </a:p>
      </dgm:t>
    </dgm:pt>
    <dgm:pt modelId="{71E3893D-CEDD-4ECE-B07C-22EBDC4F0274}" type="sibTrans" cxnId="{9D4D7C3B-E924-4D0D-975A-042DD3625ACE}">
      <dgm:prSet/>
      <dgm:spPr/>
      <dgm:t>
        <a:bodyPr/>
        <a:lstStyle/>
        <a:p>
          <a:endParaRPr lang="en-GB"/>
        </a:p>
      </dgm:t>
    </dgm:pt>
    <dgm:pt modelId="{4C936F5E-231D-4BE6-BBAD-9373D74BF73F}">
      <dgm:prSet custT="1"/>
      <dgm:spPr/>
      <dgm:t>
        <a:bodyPr/>
        <a:lstStyle/>
        <a:p>
          <a:r>
            <a:rPr lang="en-GB" sz="2000" i="1" dirty="0">
              <a:latin typeface="Arial" panose="020B0604020202020204" pitchFamily="34" charset="0"/>
              <a:cs typeface="Arial" panose="020B0604020202020204" pitchFamily="34" charset="0"/>
            </a:rPr>
            <a:t>Activity Theory</a:t>
          </a:r>
          <a:r>
            <a:rPr lang="en-GB" sz="2000" dirty="0">
              <a:latin typeface="Arial" panose="020B0604020202020204" pitchFamily="34" charset="0"/>
              <a:cs typeface="Arial" panose="020B0604020202020204" pitchFamily="34" charset="0"/>
            </a:rPr>
            <a:t> prescribes staying busy, substituting lost work or parenting roles with new hobbies, volunteering, or community groups to preserve self-identity and morale (Lemon et al., 1972).</a:t>
          </a:r>
        </a:p>
      </dgm:t>
    </dgm:pt>
    <dgm:pt modelId="{77161617-6E8F-48B3-87F0-4D964BAE0C5B}" type="parTrans" cxnId="{535BBE0A-3AB4-4F32-A4F7-66FBAAB6C114}">
      <dgm:prSet/>
      <dgm:spPr/>
      <dgm:t>
        <a:bodyPr/>
        <a:lstStyle/>
        <a:p>
          <a:endParaRPr lang="en-GB"/>
        </a:p>
      </dgm:t>
    </dgm:pt>
    <dgm:pt modelId="{2CB8F6F2-43F7-4EFA-91F1-0E85AE5D37C6}" type="sibTrans" cxnId="{535BBE0A-3AB4-4F32-A4F7-66FBAAB6C114}">
      <dgm:prSet/>
      <dgm:spPr/>
      <dgm:t>
        <a:bodyPr/>
        <a:lstStyle/>
        <a:p>
          <a:endParaRPr lang="en-GB"/>
        </a:p>
      </dgm:t>
    </dgm:pt>
    <dgm:pt modelId="{14DB796D-4BBA-43A3-AB1A-077CC297131B}" type="pres">
      <dgm:prSet presAssocID="{6DC8F0A0-7126-462C-8B09-803A888A0825}" presName="linear" presStyleCnt="0">
        <dgm:presLayoutVars>
          <dgm:animLvl val="lvl"/>
          <dgm:resizeHandles val="exact"/>
        </dgm:presLayoutVars>
      </dgm:prSet>
      <dgm:spPr/>
    </dgm:pt>
    <dgm:pt modelId="{9D47D4C3-B9F0-42B1-92A4-9D4A0E08AA1B}" type="pres">
      <dgm:prSet presAssocID="{62D7D802-0BCA-4199-8DC3-785007D105F3}" presName="parentText" presStyleLbl="node1" presStyleIdx="0" presStyleCnt="3" custLinFactY="1801" custLinFactNeighborY="100000">
        <dgm:presLayoutVars>
          <dgm:chMax val="0"/>
          <dgm:bulletEnabled val="1"/>
        </dgm:presLayoutVars>
      </dgm:prSet>
      <dgm:spPr/>
    </dgm:pt>
    <dgm:pt modelId="{061EA5CB-8FC9-4437-A0DE-CAD52D3DC63D}" type="pres">
      <dgm:prSet presAssocID="{CD0360D9-D77F-4A1F-8952-0DDFB546653C}" presName="spacer" presStyleCnt="0"/>
      <dgm:spPr/>
    </dgm:pt>
    <dgm:pt modelId="{9D4D9B2F-440E-4395-927F-772DF4745C2B}" type="pres">
      <dgm:prSet presAssocID="{4C936F5E-231D-4BE6-BBAD-9373D74BF73F}" presName="parentText" presStyleLbl="node1" presStyleIdx="1" presStyleCnt="3">
        <dgm:presLayoutVars>
          <dgm:chMax val="0"/>
          <dgm:bulletEnabled val="1"/>
        </dgm:presLayoutVars>
      </dgm:prSet>
      <dgm:spPr/>
    </dgm:pt>
    <dgm:pt modelId="{674A8F92-E2C7-4AB7-B65E-2812B60DD68D}" type="pres">
      <dgm:prSet presAssocID="{2CB8F6F2-43F7-4EFA-91F1-0E85AE5D37C6}" presName="spacer" presStyleCnt="0"/>
      <dgm:spPr/>
    </dgm:pt>
    <dgm:pt modelId="{E63BCD1D-6D9F-427E-9A8D-16971F8BF95A}" type="pres">
      <dgm:prSet presAssocID="{5E90F52A-7638-4DC3-8832-26ECC76361B4}" presName="parentText" presStyleLbl="node1" presStyleIdx="2" presStyleCnt="3" custLinFactNeighborY="30763">
        <dgm:presLayoutVars>
          <dgm:chMax val="0"/>
          <dgm:bulletEnabled val="1"/>
        </dgm:presLayoutVars>
      </dgm:prSet>
      <dgm:spPr/>
    </dgm:pt>
  </dgm:ptLst>
  <dgm:cxnLst>
    <dgm:cxn modelId="{535BBE0A-3AB4-4F32-A4F7-66FBAAB6C114}" srcId="{6DC8F0A0-7126-462C-8B09-803A888A0825}" destId="{4C936F5E-231D-4BE6-BBAD-9373D74BF73F}" srcOrd="1" destOrd="0" parTransId="{77161617-6E8F-48B3-87F0-4D964BAE0C5B}" sibTransId="{2CB8F6F2-43F7-4EFA-91F1-0E85AE5D37C6}"/>
    <dgm:cxn modelId="{9D4D7C3B-E924-4D0D-975A-042DD3625ACE}" srcId="{6DC8F0A0-7126-462C-8B09-803A888A0825}" destId="{5E90F52A-7638-4DC3-8832-26ECC76361B4}" srcOrd="2" destOrd="0" parTransId="{CC250EB5-C09E-4E07-B405-FBF371946BEF}" sibTransId="{71E3893D-CEDD-4ECE-B07C-22EBDC4F0274}"/>
    <dgm:cxn modelId="{4F51954D-94E1-4E74-ADF5-A1B7814D3B5C}" srcId="{6DC8F0A0-7126-462C-8B09-803A888A0825}" destId="{62D7D802-0BCA-4199-8DC3-785007D105F3}" srcOrd="0" destOrd="0" parTransId="{3A10366F-17F0-4B91-AC2D-738446FE77EB}" sibTransId="{CD0360D9-D77F-4A1F-8952-0DDFB546653C}"/>
    <dgm:cxn modelId="{6A2DC685-85E6-4B93-B8C4-79E049A3610B}" type="presOf" srcId="{4C936F5E-231D-4BE6-BBAD-9373D74BF73F}" destId="{9D4D9B2F-440E-4395-927F-772DF4745C2B}" srcOrd="0" destOrd="0" presId="urn:microsoft.com/office/officeart/2005/8/layout/vList2"/>
    <dgm:cxn modelId="{0191A49B-BEB4-4395-BD5B-C7CB2F9F1064}" type="presOf" srcId="{6DC8F0A0-7126-462C-8B09-803A888A0825}" destId="{14DB796D-4BBA-43A3-AB1A-077CC297131B}" srcOrd="0" destOrd="0" presId="urn:microsoft.com/office/officeart/2005/8/layout/vList2"/>
    <dgm:cxn modelId="{EB63F89B-90B9-458F-9FBD-90637AA9AD02}" type="presOf" srcId="{5E90F52A-7638-4DC3-8832-26ECC76361B4}" destId="{E63BCD1D-6D9F-427E-9A8D-16971F8BF95A}" srcOrd="0" destOrd="0" presId="urn:microsoft.com/office/officeart/2005/8/layout/vList2"/>
    <dgm:cxn modelId="{0EFC66D6-6CEE-4973-8590-DB327004B163}" type="presOf" srcId="{62D7D802-0BCA-4199-8DC3-785007D105F3}" destId="{9D47D4C3-B9F0-42B1-92A4-9D4A0E08AA1B}" srcOrd="0" destOrd="0" presId="urn:microsoft.com/office/officeart/2005/8/layout/vList2"/>
    <dgm:cxn modelId="{310C618B-4435-4995-A93B-671361E18BA5}" type="presParOf" srcId="{14DB796D-4BBA-43A3-AB1A-077CC297131B}" destId="{9D47D4C3-B9F0-42B1-92A4-9D4A0E08AA1B}" srcOrd="0" destOrd="0" presId="urn:microsoft.com/office/officeart/2005/8/layout/vList2"/>
    <dgm:cxn modelId="{A5608A64-BA20-40C6-8123-86B5961C0299}" type="presParOf" srcId="{14DB796D-4BBA-43A3-AB1A-077CC297131B}" destId="{061EA5CB-8FC9-4437-A0DE-CAD52D3DC63D}" srcOrd="1" destOrd="0" presId="urn:microsoft.com/office/officeart/2005/8/layout/vList2"/>
    <dgm:cxn modelId="{C7989EF3-9224-4A15-8D7D-3AC58F78796E}" type="presParOf" srcId="{14DB796D-4BBA-43A3-AB1A-077CC297131B}" destId="{9D4D9B2F-440E-4395-927F-772DF4745C2B}" srcOrd="2" destOrd="0" presId="urn:microsoft.com/office/officeart/2005/8/layout/vList2"/>
    <dgm:cxn modelId="{213822C1-80D1-4D11-980D-DD2602DD2059}" type="presParOf" srcId="{14DB796D-4BBA-43A3-AB1A-077CC297131B}" destId="{674A8F92-E2C7-4AB7-B65E-2812B60DD68D}" srcOrd="3" destOrd="0" presId="urn:microsoft.com/office/officeart/2005/8/layout/vList2"/>
    <dgm:cxn modelId="{C457CDCC-EB84-4F60-857C-22FD89A1FB5B}" type="presParOf" srcId="{14DB796D-4BBA-43A3-AB1A-077CC297131B}" destId="{E63BCD1D-6D9F-427E-9A8D-16971F8BF95A}" srcOrd="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8A97E41-313F-43B8-A129-CE16C3578179}"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3EBC68F6-5223-4C20-B959-ADE93725CE1E}">
      <dgm:prSet/>
      <dgm:spPr/>
      <dgm:t>
        <a:bodyPr/>
        <a:lstStyle/>
        <a:p>
          <a:r>
            <a:rPr lang="en-GB" b="1"/>
            <a:t>Integrated Care Systems (ICS): </a:t>
          </a:r>
          <a:r>
            <a:rPr lang="en-GB"/>
            <a:t>A collaborative model bringing together NHS services, local authorities, and third-sector organizations to coordinate health and social care seamlessly around the individual, reducing fragmented care and hospital admissions (Department of Health and Social Care (DHSC), 2021).</a:t>
          </a:r>
          <a:endParaRPr lang="en-US"/>
        </a:p>
      </dgm:t>
    </dgm:pt>
    <dgm:pt modelId="{C719CE2F-1962-4F15-A5C4-BAD15DBF4F13}" type="parTrans" cxnId="{F8ECBD3D-B615-4AC9-983C-8BAE0A5337A5}">
      <dgm:prSet/>
      <dgm:spPr/>
      <dgm:t>
        <a:bodyPr/>
        <a:lstStyle/>
        <a:p>
          <a:endParaRPr lang="en-US"/>
        </a:p>
      </dgm:t>
    </dgm:pt>
    <dgm:pt modelId="{8E065650-0B43-4B04-9E49-472F12E5E8DE}" type="sibTrans" cxnId="{F8ECBD3D-B615-4AC9-983C-8BAE0A5337A5}">
      <dgm:prSet/>
      <dgm:spPr/>
      <dgm:t>
        <a:bodyPr/>
        <a:lstStyle/>
        <a:p>
          <a:endParaRPr lang="en-US"/>
        </a:p>
      </dgm:t>
    </dgm:pt>
    <dgm:pt modelId="{6E669114-507E-4200-A25B-C549BE934F54}">
      <dgm:prSet/>
      <dgm:spPr/>
      <dgm:t>
        <a:bodyPr/>
        <a:lstStyle/>
        <a:p>
          <a:r>
            <a:rPr lang="en-GB" b="1"/>
            <a:t>Person-Centred Care Model</a:t>
          </a:r>
          <a:r>
            <a:rPr lang="en-GB"/>
            <a:t>: An approach that places the older adult at the center of their care planning, respecting their personal values, lifestyle choices, preferences, and autonomy (World Health Organization (WHO), 2020).</a:t>
          </a:r>
          <a:endParaRPr lang="en-US"/>
        </a:p>
      </dgm:t>
    </dgm:pt>
    <dgm:pt modelId="{4FD2B08B-8643-4B91-91DB-CA29E71A2F2F}" type="parTrans" cxnId="{983F5836-EF60-4045-B2DE-87AF8FCA0196}">
      <dgm:prSet/>
      <dgm:spPr/>
      <dgm:t>
        <a:bodyPr/>
        <a:lstStyle/>
        <a:p>
          <a:endParaRPr lang="en-US"/>
        </a:p>
      </dgm:t>
    </dgm:pt>
    <dgm:pt modelId="{65250288-8406-4BE3-9D4C-82BA44411735}" type="sibTrans" cxnId="{983F5836-EF60-4045-B2DE-87AF8FCA0196}">
      <dgm:prSet/>
      <dgm:spPr/>
      <dgm:t>
        <a:bodyPr/>
        <a:lstStyle/>
        <a:p>
          <a:endParaRPr lang="en-US"/>
        </a:p>
      </dgm:t>
    </dgm:pt>
    <dgm:pt modelId="{7DE5F8AA-1B9C-4228-832E-0EB0456A3382}">
      <dgm:prSet/>
      <dgm:spPr/>
      <dgm:t>
        <a:bodyPr/>
        <a:lstStyle/>
        <a:p>
          <a:r>
            <a:rPr lang="en-GB" b="1"/>
            <a:t>Intermediate Care and Reablement</a:t>
          </a:r>
          <a:r>
            <a:rPr lang="en-GB"/>
            <a:t>: Short-term, transitional support services provided free of charge following a hospital stay or illness. The goal is to help older adults regain their independence, confidence, and physical functional abilities so they can safely return to living at home (Care Act, 2014).</a:t>
          </a:r>
          <a:endParaRPr lang="en-US"/>
        </a:p>
      </dgm:t>
    </dgm:pt>
    <dgm:pt modelId="{1B799C04-4040-40CD-91FB-057DF41973F4}" type="parTrans" cxnId="{8AE36760-D954-49F3-BDCF-416ED4CB68C1}">
      <dgm:prSet/>
      <dgm:spPr/>
      <dgm:t>
        <a:bodyPr/>
        <a:lstStyle/>
        <a:p>
          <a:endParaRPr lang="en-US"/>
        </a:p>
      </dgm:t>
    </dgm:pt>
    <dgm:pt modelId="{EEBDABBE-43DB-47D3-A74E-5CE5E815EFF4}" type="sibTrans" cxnId="{8AE36760-D954-49F3-BDCF-416ED4CB68C1}">
      <dgm:prSet/>
      <dgm:spPr/>
      <dgm:t>
        <a:bodyPr/>
        <a:lstStyle/>
        <a:p>
          <a:endParaRPr lang="en-US"/>
        </a:p>
      </dgm:t>
    </dgm:pt>
    <dgm:pt modelId="{6D2773ED-FA94-417D-98A0-15C76255AAFD}">
      <dgm:prSet/>
      <dgm:spPr/>
      <dgm:t>
        <a:bodyPr/>
        <a:lstStyle/>
        <a:p>
          <a:r>
            <a:rPr lang="en-GB" b="1" dirty="0"/>
            <a:t>Multidisciplinary Team (MDT) Working: </a:t>
          </a:r>
          <a:r>
            <a:rPr lang="en-GB" dirty="0"/>
            <a:t>A collaborative model where healthcare professionals from various specialties (e.g., geriatricians, occupational therapists, physiotherapists, social workers, and district nurses) work together to assess and manage complex, multi-layered health needs (Oliver, Foot and Humphries, 2014).</a:t>
          </a:r>
          <a:endParaRPr lang="en-US" dirty="0"/>
        </a:p>
      </dgm:t>
    </dgm:pt>
    <dgm:pt modelId="{287DC53A-8D5E-445F-94D1-40D1CFF865A3}" type="parTrans" cxnId="{1578539B-B0F2-4F48-B788-3A69F6FAFB3C}">
      <dgm:prSet/>
      <dgm:spPr/>
      <dgm:t>
        <a:bodyPr/>
        <a:lstStyle/>
        <a:p>
          <a:endParaRPr lang="en-US"/>
        </a:p>
      </dgm:t>
    </dgm:pt>
    <dgm:pt modelId="{FE3572D2-C1E3-427B-B0E1-A7969D494E0E}" type="sibTrans" cxnId="{1578539B-B0F2-4F48-B788-3A69F6FAFB3C}">
      <dgm:prSet/>
      <dgm:spPr/>
      <dgm:t>
        <a:bodyPr/>
        <a:lstStyle/>
        <a:p>
          <a:endParaRPr lang="en-US"/>
        </a:p>
      </dgm:t>
    </dgm:pt>
    <dgm:pt modelId="{0393B391-CB80-47A0-9AF5-AA6B7EB2AA74}">
      <dgm:prSet/>
      <dgm:spPr/>
      <dgm:t>
        <a:bodyPr/>
        <a:lstStyle/>
        <a:p>
          <a:r>
            <a:rPr lang="en-GB" b="1"/>
            <a:t>Virtual Wards and Hospital at Home: </a:t>
          </a:r>
          <a:r>
            <a:rPr lang="en-GB"/>
            <a:t>An emergent model utilising remote monitoring technologies and clinical oversight to provide hospital-level care for frail older adults or those with long-term conditions directly within their own homes (National Health Service (NHS)England, 2022).</a:t>
          </a:r>
          <a:endParaRPr lang="en-US"/>
        </a:p>
      </dgm:t>
    </dgm:pt>
    <dgm:pt modelId="{B609D3A2-F650-453B-B68F-5C60C355D496}" type="parTrans" cxnId="{B3531654-60A4-402D-B19D-AA62B41373D1}">
      <dgm:prSet/>
      <dgm:spPr/>
      <dgm:t>
        <a:bodyPr/>
        <a:lstStyle/>
        <a:p>
          <a:endParaRPr lang="en-US"/>
        </a:p>
      </dgm:t>
    </dgm:pt>
    <dgm:pt modelId="{485FE828-D055-40EF-B80F-218A2F3B8AFB}" type="sibTrans" cxnId="{B3531654-60A4-402D-B19D-AA62B41373D1}">
      <dgm:prSet/>
      <dgm:spPr/>
      <dgm:t>
        <a:bodyPr/>
        <a:lstStyle/>
        <a:p>
          <a:endParaRPr lang="en-US"/>
        </a:p>
      </dgm:t>
    </dgm:pt>
    <dgm:pt modelId="{5F96A11A-54DF-451C-A8E7-3DE98326BED7}" type="pres">
      <dgm:prSet presAssocID="{48A97E41-313F-43B8-A129-CE16C3578179}" presName="vert0" presStyleCnt="0">
        <dgm:presLayoutVars>
          <dgm:dir/>
          <dgm:animOne val="branch"/>
          <dgm:animLvl val="lvl"/>
        </dgm:presLayoutVars>
      </dgm:prSet>
      <dgm:spPr/>
    </dgm:pt>
    <dgm:pt modelId="{0400B14D-7B80-4CEC-B52C-769B09E10A95}" type="pres">
      <dgm:prSet presAssocID="{3EBC68F6-5223-4C20-B959-ADE93725CE1E}" presName="thickLine" presStyleLbl="alignNode1" presStyleIdx="0" presStyleCnt="5"/>
      <dgm:spPr/>
    </dgm:pt>
    <dgm:pt modelId="{0B0EBFCD-0707-4DF8-BA0C-9C5F479FEB7E}" type="pres">
      <dgm:prSet presAssocID="{3EBC68F6-5223-4C20-B959-ADE93725CE1E}" presName="horz1" presStyleCnt="0"/>
      <dgm:spPr/>
    </dgm:pt>
    <dgm:pt modelId="{AA592AF0-90FD-42C5-8195-F7586CE9FEAE}" type="pres">
      <dgm:prSet presAssocID="{3EBC68F6-5223-4C20-B959-ADE93725CE1E}" presName="tx1" presStyleLbl="revTx" presStyleIdx="0" presStyleCnt="5"/>
      <dgm:spPr/>
    </dgm:pt>
    <dgm:pt modelId="{8A44ABD5-2D0E-43FD-8E67-79862BE555D6}" type="pres">
      <dgm:prSet presAssocID="{3EBC68F6-5223-4C20-B959-ADE93725CE1E}" presName="vert1" presStyleCnt="0"/>
      <dgm:spPr/>
    </dgm:pt>
    <dgm:pt modelId="{19820012-C89E-4EA3-B0FD-BCFABDFB1A7C}" type="pres">
      <dgm:prSet presAssocID="{6E669114-507E-4200-A25B-C549BE934F54}" presName="thickLine" presStyleLbl="alignNode1" presStyleIdx="1" presStyleCnt="5"/>
      <dgm:spPr/>
    </dgm:pt>
    <dgm:pt modelId="{F985B72C-8584-4990-B625-58FF9CBBFBFF}" type="pres">
      <dgm:prSet presAssocID="{6E669114-507E-4200-A25B-C549BE934F54}" presName="horz1" presStyleCnt="0"/>
      <dgm:spPr/>
    </dgm:pt>
    <dgm:pt modelId="{9A7F7B65-38F7-47AB-8F1F-39B40AB6FD35}" type="pres">
      <dgm:prSet presAssocID="{6E669114-507E-4200-A25B-C549BE934F54}" presName="tx1" presStyleLbl="revTx" presStyleIdx="1" presStyleCnt="5"/>
      <dgm:spPr/>
    </dgm:pt>
    <dgm:pt modelId="{8948C3D6-DF6A-47FA-8E39-FC7CEB4B333F}" type="pres">
      <dgm:prSet presAssocID="{6E669114-507E-4200-A25B-C549BE934F54}" presName="vert1" presStyleCnt="0"/>
      <dgm:spPr/>
    </dgm:pt>
    <dgm:pt modelId="{E90DB9EF-51E7-49FF-82CD-B35C449DBABD}" type="pres">
      <dgm:prSet presAssocID="{7DE5F8AA-1B9C-4228-832E-0EB0456A3382}" presName="thickLine" presStyleLbl="alignNode1" presStyleIdx="2" presStyleCnt="5"/>
      <dgm:spPr/>
    </dgm:pt>
    <dgm:pt modelId="{44AF2980-9A30-4D92-B462-E9BFF3B5FACA}" type="pres">
      <dgm:prSet presAssocID="{7DE5F8AA-1B9C-4228-832E-0EB0456A3382}" presName="horz1" presStyleCnt="0"/>
      <dgm:spPr/>
    </dgm:pt>
    <dgm:pt modelId="{777887E0-FAB8-4C10-8FFD-6070FD3C461C}" type="pres">
      <dgm:prSet presAssocID="{7DE5F8AA-1B9C-4228-832E-0EB0456A3382}" presName="tx1" presStyleLbl="revTx" presStyleIdx="2" presStyleCnt="5"/>
      <dgm:spPr/>
    </dgm:pt>
    <dgm:pt modelId="{5CECB166-20E3-4FB1-830F-95995A9409C9}" type="pres">
      <dgm:prSet presAssocID="{7DE5F8AA-1B9C-4228-832E-0EB0456A3382}" presName="vert1" presStyleCnt="0"/>
      <dgm:spPr/>
    </dgm:pt>
    <dgm:pt modelId="{2FDFDBCC-F32D-40AE-A451-A28941E57397}" type="pres">
      <dgm:prSet presAssocID="{6D2773ED-FA94-417D-98A0-15C76255AAFD}" presName="thickLine" presStyleLbl="alignNode1" presStyleIdx="3" presStyleCnt="5"/>
      <dgm:spPr/>
    </dgm:pt>
    <dgm:pt modelId="{3E44D36C-6587-4137-8F79-D5A9774F818B}" type="pres">
      <dgm:prSet presAssocID="{6D2773ED-FA94-417D-98A0-15C76255AAFD}" presName="horz1" presStyleCnt="0"/>
      <dgm:spPr/>
    </dgm:pt>
    <dgm:pt modelId="{FFEA3FCE-A384-4DC4-8A89-CD419995143D}" type="pres">
      <dgm:prSet presAssocID="{6D2773ED-FA94-417D-98A0-15C76255AAFD}" presName="tx1" presStyleLbl="revTx" presStyleIdx="3" presStyleCnt="5"/>
      <dgm:spPr/>
    </dgm:pt>
    <dgm:pt modelId="{A902BB5F-A768-4D5C-A1BB-DCF0411D1A2A}" type="pres">
      <dgm:prSet presAssocID="{6D2773ED-FA94-417D-98A0-15C76255AAFD}" presName="vert1" presStyleCnt="0"/>
      <dgm:spPr/>
    </dgm:pt>
    <dgm:pt modelId="{DB909C59-471B-4C45-BE96-DAE08A0FB0DA}" type="pres">
      <dgm:prSet presAssocID="{0393B391-CB80-47A0-9AF5-AA6B7EB2AA74}" presName="thickLine" presStyleLbl="alignNode1" presStyleIdx="4" presStyleCnt="5"/>
      <dgm:spPr/>
    </dgm:pt>
    <dgm:pt modelId="{E7F2E1D3-198A-42FF-A099-4429EDDEDDAB}" type="pres">
      <dgm:prSet presAssocID="{0393B391-CB80-47A0-9AF5-AA6B7EB2AA74}" presName="horz1" presStyleCnt="0"/>
      <dgm:spPr/>
    </dgm:pt>
    <dgm:pt modelId="{31A08353-D4D2-45E5-8496-58A50D5D985A}" type="pres">
      <dgm:prSet presAssocID="{0393B391-CB80-47A0-9AF5-AA6B7EB2AA74}" presName="tx1" presStyleLbl="revTx" presStyleIdx="4" presStyleCnt="5"/>
      <dgm:spPr/>
    </dgm:pt>
    <dgm:pt modelId="{019398CB-16DA-4450-885A-85C85C904428}" type="pres">
      <dgm:prSet presAssocID="{0393B391-CB80-47A0-9AF5-AA6B7EB2AA74}" presName="vert1" presStyleCnt="0"/>
      <dgm:spPr/>
    </dgm:pt>
  </dgm:ptLst>
  <dgm:cxnLst>
    <dgm:cxn modelId="{618FA206-A5C5-448D-A10C-85C3493B5EC0}" type="presOf" srcId="{3EBC68F6-5223-4C20-B959-ADE93725CE1E}" destId="{AA592AF0-90FD-42C5-8195-F7586CE9FEAE}" srcOrd="0" destOrd="0" presId="urn:microsoft.com/office/officeart/2008/layout/LinedList"/>
    <dgm:cxn modelId="{983F5836-EF60-4045-B2DE-87AF8FCA0196}" srcId="{48A97E41-313F-43B8-A129-CE16C3578179}" destId="{6E669114-507E-4200-A25B-C549BE934F54}" srcOrd="1" destOrd="0" parTransId="{4FD2B08B-8643-4B91-91DB-CA29E71A2F2F}" sibTransId="{65250288-8406-4BE3-9D4C-82BA44411735}"/>
    <dgm:cxn modelId="{F8ECBD3D-B615-4AC9-983C-8BAE0A5337A5}" srcId="{48A97E41-313F-43B8-A129-CE16C3578179}" destId="{3EBC68F6-5223-4C20-B959-ADE93725CE1E}" srcOrd="0" destOrd="0" parTransId="{C719CE2F-1962-4F15-A5C4-BAD15DBF4F13}" sibTransId="{8E065650-0B43-4B04-9E49-472F12E5E8DE}"/>
    <dgm:cxn modelId="{8AE36760-D954-49F3-BDCF-416ED4CB68C1}" srcId="{48A97E41-313F-43B8-A129-CE16C3578179}" destId="{7DE5F8AA-1B9C-4228-832E-0EB0456A3382}" srcOrd="2" destOrd="0" parTransId="{1B799C04-4040-40CD-91FB-057DF41973F4}" sibTransId="{EEBDABBE-43DB-47D3-A74E-5CE5E815EFF4}"/>
    <dgm:cxn modelId="{C5F55C61-2BAB-4966-BC21-95459F67A933}" type="presOf" srcId="{6D2773ED-FA94-417D-98A0-15C76255AAFD}" destId="{FFEA3FCE-A384-4DC4-8A89-CD419995143D}" srcOrd="0" destOrd="0" presId="urn:microsoft.com/office/officeart/2008/layout/LinedList"/>
    <dgm:cxn modelId="{6B836C48-8EB5-46CE-8D5B-11FB9C77B882}" type="presOf" srcId="{6E669114-507E-4200-A25B-C549BE934F54}" destId="{9A7F7B65-38F7-47AB-8F1F-39B40AB6FD35}" srcOrd="0" destOrd="0" presId="urn:microsoft.com/office/officeart/2008/layout/LinedList"/>
    <dgm:cxn modelId="{B3531654-60A4-402D-B19D-AA62B41373D1}" srcId="{48A97E41-313F-43B8-A129-CE16C3578179}" destId="{0393B391-CB80-47A0-9AF5-AA6B7EB2AA74}" srcOrd="4" destOrd="0" parTransId="{B609D3A2-F650-453B-B68F-5C60C355D496}" sibTransId="{485FE828-D055-40EF-B80F-218A2F3B8AFB}"/>
    <dgm:cxn modelId="{233F8C55-7CDC-44AD-9546-33F30BE3B19C}" type="presOf" srcId="{0393B391-CB80-47A0-9AF5-AA6B7EB2AA74}" destId="{31A08353-D4D2-45E5-8496-58A50D5D985A}" srcOrd="0" destOrd="0" presId="urn:microsoft.com/office/officeart/2008/layout/LinedList"/>
    <dgm:cxn modelId="{96954E79-F01B-4F9A-A5F0-2098126084BC}" type="presOf" srcId="{7DE5F8AA-1B9C-4228-832E-0EB0456A3382}" destId="{777887E0-FAB8-4C10-8FFD-6070FD3C461C}" srcOrd="0" destOrd="0" presId="urn:microsoft.com/office/officeart/2008/layout/LinedList"/>
    <dgm:cxn modelId="{1578539B-B0F2-4F48-B788-3A69F6FAFB3C}" srcId="{48A97E41-313F-43B8-A129-CE16C3578179}" destId="{6D2773ED-FA94-417D-98A0-15C76255AAFD}" srcOrd="3" destOrd="0" parTransId="{287DC53A-8D5E-445F-94D1-40D1CFF865A3}" sibTransId="{FE3572D2-C1E3-427B-B0E1-A7969D494E0E}"/>
    <dgm:cxn modelId="{CB02F1CB-4D55-4DE7-AE82-1005940E399A}" type="presOf" srcId="{48A97E41-313F-43B8-A129-CE16C3578179}" destId="{5F96A11A-54DF-451C-A8E7-3DE98326BED7}" srcOrd="0" destOrd="0" presId="urn:microsoft.com/office/officeart/2008/layout/LinedList"/>
    <dgm:cxn modelId="{5F8A87DD-1D5C-4102-8038-F7ADCC2329AC}" type="presParOf" srcId="{5F96A11A-54DF-451C-A8E7-3DE98326BED7}" destId="{0400B14D-7B80-4CEC-B52C-769B09E10A95}" srcOrd="0" destOrd="0" presId="urn:microsoft.com/office/officeart/2008/layout/LinedList"/>
    <dgm:cxn modelId="{F9AF5803-0488-4D5F-A854-9FF545481B05}" type="presParOf" srcId="{5F96A11A-54DF-451C-A8E7-3DE98326BED7}" destId="{0B0EBFCD-0707-4DF8-BA0C-9C5F479FEB7E}" srcOrd="1" destOrd="0" presId="urn:microsoft.com/office/officeart/2008/layout/LinedList"/>
    <dgm:cxn modelId="{C2F40599-0D53-470C-88AE-4622CB8100EA}" type="presParOf" srcId="{0B0EBFCD-0707-4DF8-BA0C-9C5F479FEB7E}" destId="{AA592AF0-90FD-42C5-8195-F7586CE9FEAE}" srcOrd="0" destOrd="0" presId="urn:microsoft.com/office/officeart/2008/layout/LinedList"/>
    <dgm:cxn modelId="{ECD4DB0D-BFDD-457E-BEFA-0C23605144C5}" type="presParOf" srcId="{0B0EBFCD-0707-4DF8-BA0C-9C5F479FEB7E}" destId="{8A44ABD5-2D0E-43FD-8E67-79862BE555D6}" srcOrd="1" destOrd="0" presId="urn:microsoft.com/office/officeart/2008/layout/LinedList"/>
    <dgm:cxn modelId="{CA916A77-A092-491D-95B2-4006A40A7244}" type="presParOf" srcId="{5F96A11A-54DF-451C-A8E7-3DE98326BED7}" destId="{19820012-C89E-4EA3-B0FD-BCFABDFB1A7C}" srcOrd="2" destOrd="0" presId="urn:microsoft.com/office/officeart/2008/layout/LinedList"/>
    <dgm:cxn modelId="{3F50B249-8D60-4A2C-87E4-A63061444D09}" type="presParOf" srcId="{5F96A11A-54DF-451C-A8E7-3DE98326BED7}" destId="{F985B72C-8584-4990-B625-58FF9CBBFBFF}" srcOrd="3" destOrd="0" presId="urn:microsoft.com/office/officeart/2008/layout/LinedList"/>
    <dgm:cxn modelId="{6B34A065-BDAB-4C5E-B188-9AF4BCCCE700}" type="presParOf" srcId="{F985B72C-8584-4990-B625-58FF9CBBFBFF}" destId="{9A7F7B65-38F7-47AB-8F1F-39B40AB6FD35}" srcOrd="0" destOrd="0" presId="urn:microsoft.com/office/officeart/2008/layout/LinedList"/>
    <dgm:cxn modelId="{F02E7FA6-DE7C-4193-AC11-460EDF51C9B9}" type="presParOf" srcId="{F985B72C-8584-4990-B625-58FF9CBBFBFF}" destId="{8948C3D6-DF6A-47FA-8E39-FC7CEB4B333F}" srcOrd="1" destOrd="0" presId="urn:microsoft.com/office/officeart/2008/layout/LinedList"/>
    <dgm:cxn modelId="{BAFB6622-3FF1-4766-AEC4-2AE5A1C500CD}" type="presParOf" srcId="{5F96A11A-54DF-451C-A8E7-3DE98326BED7}" destId="{E90DB9EF-51E7-49FF-82CD-B35C449DBABD}" srcOrd="4" destOrd="0" presId="urn:microsoft.com/office/officeart/2008/layout/LinedList"/>
    <dgm:cxn modelId="{1E048B84-86EE-4304-B784-2409B67150D9}" type="presParOf" srcId="{5F96A11A-54DF-451C-A8E7-3DE98326BED7}" destId="{44AF2980-9A30-4D92-B462-E9BFF3B5FACA}" srcOrd="5" destOrd="0" presId="urn:microsoft.com/office/officeart/2008/layout/LinedList"/>
    <dgm:cxn modelId="{C111DF21-B9BD-4D39-8561-3D756D0E45E2}" type="presParOf" srcId="{44AF2980-9A30-4D92-B462-E9BFF3B5FACA}" destId="{777887E0-FAB8-4C10-8FFD-6070FD3C461C}" srcOrd="0" destOrd="0" presId="urn:microsoft.com/office/officeart/2008/layout/LinedList"/>
    <dgm:cxn modelId="{D1AE5175-BA6C-4525-8073-EB7DD89BF002}" type="presParOf" srcId="{44AF2980-9A30-4D92-B462-E9BFF3B5FACA}" destId="{5CECB166-20E3-4FB1-830F-95995A9409C9}" srcOrd="1" destOrd="0" presId="urn:microsoft.com/office/officeart/2008/layout/LinedList"/>
    <dgm:cxn modelId="{F0D238DD-C5B3-4571-8BD1-0DEF4198B8DE}" type="presParOf" srcId="{5F96A11A-54DF-451C-A8E7-3DE98326BED7}" destId="{2FDFDBCC-F32D-40AE-A451-A28941E57397}" srcOrd="6" destOrd="0" presId="urn:microsoft.com/office/officeart/2008/layout/LinedList"/>
    <dgm:cxn modelId="{0D0997EF-8048-45D5-B51B-EC4746F3AEA5}" type="presParOf" srcId="{5F96A11A-54DF-451C-A8E7-3DE98326BED7}" destId="{3E44D36C-6587-4137-8F79-D5A9774F818B}" srcOrd="7" destOrd="0" presId="urn:microsoft.com/office/officeart/2008/layout/LinedList"/>
    <dgm:cxn modelId="{D560D618-766F-48B6-B30F-A3DB40E172D9}" type="presParOf" srcId="{3E44D36C-6587-4137-8F79-D5A9774F818B}" destId="{FFEA3FCE-A384-4DC4-8A89-CD419995143D}" srcOrd="0" destOrd="0" presId="urn:microsoft.com/office/officeart/2008/layout/LinedList"/>
    <dgm:cxn modelId="{6A5ECA6D-C663-4885-9B6B-DAC4D3662E95}" type="presParOf" srcId="{3E44D36C-6587-4137-8F79-D5A9774F818B}" destId="{A902BB5F-A768-4D5C-A1BB-DCF0411D1A2A}" srcOrd="1" destOrd="0" presId="urn:microsoft.com/office/officeart/2008/layout/LinedList"/>
    <dgm:cxn modelId="{BFCCA4EE-1419-474D-B5F1-B53CFED92646}" type="presParOf" srcId="{5F96A11A-54DF-451C-A8E7-3DE98326BED7}" destId="{DB909C59-471B-4C45-BE96-DAE08A0FB0DA}" srcOrd="8" destOrd="0" presId="urn:microsoft.com/office/officeart/2008/layout/LinedList"/>
    <dgm:cxn modelId="{09C7AF9D-C2DB-4DEA-8A7E-E6A63DF84A76}" type="presParOf" srcId="{5F96A11A-54DF-451C-A8E7-3DE98326BED7}" destId="{E7F2E1D3-198A-42FF-A099-4429EDDEDDAB}" srcOrd="9" destOrd="0" presId="urn:microsoft.com/office/officeart/2008/layout/LinedList"/>
    <dgm:cxn modelId="{9D2CEE24-FE18-4424-8295-79E55B33159F}" type="presParOf" srcId="{E7F2E1D3-198A-42FF-A099-4429EDDEDDAB}" destId="{31A08353-D4D2-45E5-8496-58A50D5D985A}" srcOrd="0" destOrd="0" presId="urn:microsoft.com/office/officeart/2008/layout/LinedList"/>
    <dgm:cxn modelId="{DC0123EA-9F18-43C8-8F4A-B573A4EA15A8}" type="presParOf" srcId="{E7F2E1D3-198A-42FF-A099-4429EDDEDDAB}" destId="{019398CB-16DA-4450-885A-85C85C904428}" srcOrd="1" destOrd="0" presId="urn:microsoft.com/office/officeart/2008/layout/Line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F9EBAB1-4D88-4CC2-B977-1C2DC2EE2643}" type="doc">
      <dgm:prSet loTypeId="urn:microsoft.com/office/officeart/2005/8/layout/vProcess5" loCatId="process" qsTypeId="urn:microsoft.com/office/officeart/2005/8/quickstyle/simple4" qsCatId="simple" csTypeId="urn:microsoft.com/office/officeart/2005/8/colors/colorful1" csCatId="colorful"/>
      <dgm:spPr/>
      <dgm:t>
        <a:bodyPr/>
        <a:lstStyle/>
        <a:p>
          <a:endParaRPr lang="en-US"/>
        </a:p>
      </dgm:t>
    </dgm:pt>
    <dgm:pt modelId="{3826839A-B23E-4C64-9CFB-CF6B8BFF5017}">
      <dgm:prSet custT="1"/>
      <dgm:spPr/>
      <dgm:t>
        <a:bodyPr/>
        <a:lstStyle/>
        <a:p>
          <a:r>
            <a:rPr lang="en-GB" sz="1400" dirty="0"/>
            <a:t>Supporting older adults in maintaining independence within the community requires integrated practical, environmental, and financial interventions (Department of Health and Social Care, 2021).</a:t>
          </a:r>
          <a:endParaRPr lang="en-US" sz="1400" dirty="0"/>
        </a:p>
      </dgm:t>
    </dgm:pt>
    <dgm:pt modelId="{D64494D2-DF16-4239-A3E7-FDBA5E2329EE}" type="parTrans" cxnId="{B0983CCA-1C6E-4E07-830E-5F0EFF29D46E}">
      <dgm:prSet/>
      <dgm:spPr/>
      <dgm:t>
        <a:bodyPr/>
        <a:lstStyle/>
        <a:p>
          <a:endParaRPr lang="en-US"/>
        </a:p>
      </dgm:t>
    </dgm:pt>
    <dgm:pt modelId="{891FC3E3-13BD-4216-A510-F93626BA6D94}" type="sibTrans" cxnId="{B0983CCA-1C6E-4E07-830E-5F0EFF29D46E}">
      <dgm:prSet/>
      <dgm:spPr/>
      <dgm:t>
        <a:bodyPr/>
        <a:lstStyle/>
        <a:p>
          <a:endParaRPr lang="en-US"/>
        </a:p>
      </dgm:t>
    </dgm:pt>
    <dgm:pt modelId="{F5A1A5CF-C0F2-423C-AB9A-CBAD2E58B8A7}">
      <dgm:prSet custT="1"/>
      <dgm:spPr/>
      <dgm:t>
        <a:bodyPr/>
        <a:lstStyle/>
        <a:p>
          <a:r>
            <a:rPr lang="en-GB" sz="1400" b="1" dirty="0"/>
            <a:t>Aids and Adaptations:</a:t>
          </a:r>
          <a:r>
            <a:rPr lang="en-GB" sz="1400" dirty="0"/>
            <a:t> Home environmental adaptations, including stairlifts and handrails, alongside mobility aids such as walking frames, enhance safety and reduce functional decline in domestic settings (Age UK, 2024). </a:t>
          </a:r>
          <a:endParaRPr lang="en-US" sz="1400" dirty="0"/>
        </a:p>
      </dgm:t>
    </dgm:pt>
    <dgm:pt modelId="{F875DDFC-8620-4817-94AF-511EFBDE7E7B}" type="parTrans" cxnId="{35805E8C-E5CE-4BB0-8854-36983F686F54}">
      <dgm:prSet/>
      <dgm:spPr/>
      <dgm:t>
        <a:bodyPr/>
        <a:lstStyle/>
        <a:p>
          <a:endParaRPr lang="en-US"/>
        </a:p>
      </dgm:t>
    </dgm:pt>
    <dgm:pt modelId="{21456F96-CA69-4007-8463-E326A455B083}" type="sibTrans" cxnId="{35805E8C-E5CE-4BB0-8854-36983F686F54}">
      <dgm:prSet/>
      <dgm:spPr/>
      <dgm:t>
        <a:bodyPr/>
        <a:lstStyle/>
        <a:p>
          <a:endParaRPr lang="en-US"/>
        </a:p>
      </dgm:t>
    </dgm:pt>
    <dgm:pt modelId="{E82B06C4-2C0E-45F9-9E7F-B9B3622C12A3}">
      <dgm:prSet custT="1"/>
      <dgm:spPr/>
      <dgm:t>
        <a:bodyPr/>
        <a:lstStyle/>
        <a:p>
          <a:r>
            <a:rPr lang="en-GB" sz="1400" b="1" dirty="0"/>
            <a:t>Telecare and Safety Alarms:</a:t>
          </a:r>
          <a:r>
            <a:rPr lang="en-GB" sz="1400" dirty="0"/>
            <a:t> Personal pendant alarms and automated fall detectors mitigate risks, offering immediate emergency responses and promoting peace of mind (National Health Service England, 2022). </a:t>
          </a:r>
          <a:endParaRPr lang="en-US" sz="1400" dirty="0"/>
        </a:p>
      </dgm:t>
    </dgm:pt>
    <dgm:pt modelId="{365CB34E-649B-49BA-B6C4-4BE727DC3079}" type="parTrans" cxnId="{04758751-7AB1-4A1B-8F64-32A7D6FBDFCC}">
      <dgm:prSet/>
      <dgm:spPr/>
      <dgm:t>
        <a:bodyPr/>
        <a:lstStyle/>
        <a:p>
          <a:endParaRPr lang="en-US"/>
        </a:p>
      </dgm:t>
    </dgm:pt>
    <dgm:pt modelId="{892F50BF-010E-461D-84E9-ABDC9D3A8765}" type="sibTrans" cxnId="{04758751-7AB1-4A1B-8F64-32A7D6FBDFCC}">
      <dgm:prSet/>
      <dgm:spPr/>
      <dgm:t>
        <a:bodyPr/>
        <a:lstStyle/>
        <a:p>
          <a:endParaRPr lang="en-US"/>
        </a:p>
      </dgm:t>
    </dgm:pt>
    <dgm:pt modelId="{21585BB9-EA83-44D6-B558-C465015C412A}">
      <dgm:prSet custT="1"/>
      <dgm:spPr/>
      <dgm:t>
        <a:bodyPr/>
        <a:lstStyle/>
        <a:p>
          <a:r>
            <a:rPr lang="en-GB" sz="1400" b="1" dirty="0"/>
            <a:t>Financial and Transport Concessions:</a:t>
          </a:r>
          <a:r>
            <a:rPr lang="en-GB" sz="1400" dirty="0"/>
            <a:t> Statutory entitlements such as the State Pension provide financial stability, while concessions like the free older person's bus pass reduce social isolation by maintaining community connectivity (Department of Health and Social Care, 2021). </a:t>
          </a:r>
          <a:endParaRPr lang="en-US" sz="1400" dirty="0"/>
        </a:p>
      </dgm:t>
    </dgm:pt>
    <dgm:pt modelId="{15291984-1281-4608-8D63-69AF823B2371}" type="parTrans" cxnId="{F8938B02-357F-4C06-925B-52A80B6D080E}">
      <dgm:prSet/>
      <dgm:spPr/>
      <dgm:t>
        <a:bodyPr/>
        <a:lstStyle/>
        <a:p>
          <a:endParaRPr lang="en-US"/>
        </a:p>
      </dgm:t>
    </dgm:pt>
    <dgm:pt modelId="{72A718CB-D93E-468F-B716-D3E3BCA1D991}" type="sibTrans" cxnId="{F8938B02-357F-4C06-925B-52A80B6D080E}">
      <dgm:prSet/>
      <dgm:spPr/>
      <dgm:t>
        <a:bodyPr/>
        <a:lstStyle/>
        <a:p>
          <a:endParaRPr lang="en-US"/>
        </a:p>
      </dgm:t>
    </dgm:pt>
    <dgm:pt modelId="{4A8C47A8-6C8D-42EA-BAD0-B4A86D714065}">
      <dgm:prSet/>
      <dgm:spPr/>
      <dgm:t>
        <a:bodyPr/>
        <a:lstStyle/>
        <a:p>
          <a:r>
            <a:rPr lang="en-GB" b="1" dirty="0"/>
            <a:t>Pharmaceutical Support:</a:t>
          </a:r>
          <a:r>
            <a:rPr lang="en-GB" dirty="0"/>
            <a:t> Standardised medication adherence aids, such as compliance blister packs and direct pharmacy home delivery services, ensure safe administration and continuity of care (Oliver, Foot and Humphries, 2014). </a:t>
          </a:r>
          <a:endParaRPr lang="en-US" dirty="0"/>
        </a:p>
      </dgm:t>
    </dgm:pt>
    <dgm:pt modelId="{567710CF-DED9-4FD6-AA38-6A880CE973F2}" type="parTrans" cxnId="{04A6501A-5D9E-4F31-BE70-1CC895571EAD}">
      <dgm:prSet/>
      <dgm:spPr/>
      <dgm:t>
        <a:bodyPr/>
        <a:lstStyle/>
        <a:p>
          <a:endParaRPr lang="en-US"/>
        </a:p>
      </dgm:t>
    </dgm:pt>
    <dgm:pt modelId="{153A2B32-9524-42CF-87D4-6E05F759BA16}" type="sibTrans" cxnId="{04A6501A-5D9E-4F31-BE70-1CC895571EAD}">
      <dgm:prSet/>
      <dgm:spPr/>
      <dgm:t>
        <a:bodyPr/>
        <a:lstStyle/>
        <a:p>
          <a:endParaRPr lang="en-US"/>
        </a:p>
      </dgm:t>
    </dgm:pt>
    <dgm:pt modelId="{DA264917-F703-4559-B4D4-4179B018785C}" type="pres">
      <dgm:prSet presAssocID="{CF9EBAB1-4D88-4CC2-B977-1C2DC2EE2643}" presName="outerComposite" presStyleCnt="0">
        <dgm:presLayoutVars>
          <dgm:chMax val="5"/>
          <dgm:dir/>
          <dgm:resizeHandles val="exact"/>
        </dgm:presLayoutVars>
      </dgm:prSet>
      <dgm:spPr/>
    </dgm:pt>
    <dgm:pt modelId="{404EF701-C264-4D37-8B3F-D22CC1DBB183}" type="pres">
      <dgm:prSet presAssocID="{CF9EBAB1-4D88-4CC2-B977-1C2DC2EE2643}" presName="dummyMaxCanvas" presStyleCnt="0">
        <dgm:presLayoutVars/>
      </dgm:prSet>
      <dgm:spPr/>
    </dgm:pt>
    <dgm:pt modelId="{8CE15AC8-C264-40A7-B8CC-942EF4CFCF0C}" type="pres">
      <dgm:prSet presAssocID="{CF9EBAB1-4D88-4CC2-B977-1C2DC2EE2643}" presName="FiveNodes_1" presStyleLbl="node1" presStyleIdx="0" presStyleCnt="5">
        <dgm:presLayoutVars>
          <dgm:bulletEnabled val="1"/>
        </dgm:presLayoutVars>
      </dgm:prSet>
      <dgm:spPr/>
    </dgm:pt>
    <dgm:pt modelId="{99559E1A-4E65-4DE6-90FF-E78CC4056A88}" type="pres">
      <dgm:prSet presAssocID="{CF9EBAB1-4D88-4CC2-B977-1C2DC2EE2643}" presName="FiveNodes_2" presStyleLbl="node1" presStyleIdx="1" presStyleCnt="5">
        <dgm:presLayoutVars>
          <dgm:bulletEnabled val="1"/>
        </dgm:presLayoutVars>
      </dgm:prSet>
      <dgm:spPr/>
    </dgm:pt>
    <dgm:pt modelId="{E66FB841-EFFA-44C5-8983-8DBEA86E1F8E}" type="pres">
      <dgm:prSet presAssocID="{CF9EBAB1-4D88-4CC2-B977-1C2DC2EE2643}" presName="FiveNodes_3" presStyleLbl="node1" presStyleIdx="2" presStyleCnt="5">
        <dgm:presLayoutVars>
          <dgm:bulletEnabled val="1"/>
        </dgm:presLayoutVars>
      </dgm:prSet>
      <dgm:spPr/>
    </dgm:pt>
    <dgm:pt modelId="{E3024239-B6E8-43F2-8E22-E3E3D3E70685}" type="pres">
      <dgm:prSet presAssocID="{CF9EBAB1-4D88-4CC2-B977-1C2DC2EE2643}" presName="FiveNodes_4" presStyleLbl="node1" presStyleIdx="3" presStyleCnt="5">
        <dgm:presLayoutVars>
          <dgm:bulletEnabled val="1"/>
        </dgm:presLayoutVars>
      </dgm:prSet>
      <dgm:spPr/>
    </dgm:pt>
    <dgm:pt modelId="{116A52D9-598B-4F57-A0B1-087733A8FC79}" type="pres">
      <dgm:prSet presAssocID="{CF9EBAB1-4D88-4CC2-B977-1C2DC2EE2643}" presName="FiveNodes_5" presStyleLbl="node1" presStyleIdx="4" presStyleCnt="5">
        <dgm:presLayoutVars>
          <dgm:bulletEnabled val="1"/>
        </dgm:presLayoutVars>
      </dgm:prSet>
      <dgm:spPr/>
    </dgm:pt>
    <dgm:pt modelId="{D311953E-E1E8-4CB3-9BBF-126FCF822E1B}" type="pres">
      <dgm:prSet presAssocID="{CF9EBAB1-4D88-4CC2-B977-1C2DC2EE2643}" presName="FiveConn_1-2" presStyleLbl="fgAccFollowNode1" presStyleIdx="0" presStyleCnt="4">
        <dgm:presLayoutVars>
          <dgm:bulletEnabled val="1"/>
        </dgm:presLayoutVars>
      </dgm:prSet>
      <dgm:spPr/>
    </dgm:pt>
    <dgm:pt modelId="{A7177BC1-3FA3-4014-B472-6F31880DD605}" type="pres">
      <dgm:prSet presAssocID="{CF9EBAB1-4D88-4CC2-B977-1C2DC2EE2643}" presName="FiveConn_2-3" presStyleLbl="fgAccFollowNode1" presStyleIdx="1" presStyleCnt="4">
        <dgm:presLayoutVars>
          <dgm:bulletEnabled val="1"/>
        </dgm:presLayoutVars>
      </dgm:prSet>
      <dgm:spPr/>
    </dgm:pt>
    <dgm:pt modelId="{EEF261C2-F3B1-4FF2-AC82-053BB3781803}" type="pres">
      <dgm:prSet presAssocID="{CF9EBAB1-4D88-4CC2-B977-1C2DC2EE2643}" presName="FiveConn_3-4" presStyleLbl="fgAccFollowNode1" presStyleIdx="2" presStyleCnt="4">
        <dgm:presLayoutVars>
          <dgm:bulletEnabled val="1"/>
        </dgm:presLayoutVars>
      </dgm:prSet>
      <dgm:spPr/>
    </dgm:pt>
    <dgm:pt modelId="{4B7780D4-B9CD-4F26-956F-16364CDA7CE3}" type="pres">
      <dgm:prSet presAssocID="{CF9EBAB1-4D88-4CC2-B977-1C2DC2EE2643}" presName="FiveConn_4-5" presStyleLbl="fgAccFollowNode1" presStyleIdx="3" presStyleCnt="4">
        <dgm:presLayoutVars>
          <dgm:bulletEnabled val="1"/>
        </dgm:presLayoutVars>
      </dgm:prSet>
      <dgm:spPr/>
    </dgm:pt>
    <dgm:pt modelId="{B1BFE767-55E0-422B-B5B5-2AE1930320D9}" type="pres">
      <dgm:prSet presAssocID="{CF9EBAB1-4D88-4CC2-B977-1C2DC2EE2643}" presName="FiveNodes_1_text" presStyleLbl="node1" presStyleIdx="4" presStyleCnt="5">
        <dgm:presLayoutVars>
          <dgm:bulletEnabled val="1"/>
        </dgm:presLayoutVars>
      </dgm:prSet>
      <dgm:spPr/>
    </dgm:pt>
    <dgm:pt modelId="{14E4F9C0-5DD3-41A8-B570-42700345542C}" type="pres">
      <dgm:prSet presAssocID="{CF9EBAB1-4D88-4CC2-B977-1C2DC2EE2643}" presName="FiveNodes_2_text" presStyleLbl="node1" presStyleIdx="4" presStyleCnt="5">
        <dgm:presLayoutVars>
          <dgm:bulletEnabled val="1"/>
        </dgm:presLayoutVars>
      </dgm:prSet>
      <dgm:spPr/>
    </dgm:pt>
    <dgm:pt modelId="{F003724C-EC57-4167-9EE5-D4AFD8192A18}" type="pres">
      <dgm:prSet presAssocID="{CF9EBAB1-4D88-4CC2-B977-1C2DC2EE2643}" presName="FiveNodes_3_text" presStyleLbl="node1" presStyleIdx="4" presStyleCnt="5">
        <dgm:presLayoutVars>
          <dgm:bulletEnabled val="1"/>
        </dgm:presLayoutVars>
      </dgm:prSet>
      <dgm:spPr/>
    </dgm:pt>
    <dgm:pt modelId="{3EFB1FB1-D5AE-4E99-ADD3-BC09BACED308}" type="pres">
      <dgm:prSet presAssocID="{CF9EBAB1-4D88-4CC2-B977-1C2DC2EE2643}" presName="FiveNodes_4_text" presStyleLbl="node1" presStyleIdx="4" presStyleCnt="5">
        <dgm:presLayoutVars>
          <dgm:bulletEnabled val="1"/>
        </dgm:presLayoutVars>
      </dgm:prSet>
      <dgm:spPr/>
    </dgm:pt>
    <dgm:pt modelId="{2CBB9A4B-D9AE-454A-86AE-FF6CF06F3C91}" type="pres">
      <dgm:prSet presAssocID="{CF9EBAB1-4D88-4CC2-B977-1C2DC2EE2643}" presName="FiveNodes_5_text" presStyleLbl="node1" presStyleIdx="4" presStyleCnt="5">
        <dgm:presLayoutVars>
          <dgm:bulletEnabled val="1"/>
        </dgm:presLayoutVars>
      </dgm:prSet>
      <dgm:spPr/>
    </dgm:pt>
  </dgm:ptLst>
  <dgm:cxnLst>
    <dgm:cxn modelId="{F8938B02-357F-4C06-925B-52A80B6D080E}" srcId="{CF9EBAB1-4D88-4CC2-B977-1C2DC2EE2643}" destId="{21585BB9-EA83-44D6-B558-C465015C412A}" srcOrd="3" destOrd="0" parTransId="{15291984-1281-4608-8D63-69AF823B2371}" sibTransId="{72A718CB-D93E-468F-B716-D3E3BCA1D991}"/>
    <dgm:cxn modelId="{1BAE400B-9C83-4396-B921-D7366954C37D}" type="presOf" srcId="{F5A1A5CF-C0F2-423C-AB9A-CBAD2E58B8A7}" destId="{14E4F9C0-5DD3-41A8-B570-42700345542C}" srcOrd="1" destOrd="0" presId="urn:microsoft.com/office/officeart/2005/8/layout/vProcess5"/>
    <dgm:cxn modelId="{04A6501A-5D9E-4F31-BE70-1CC895571EAD}" srcId="{CF9EBAB1-4D88-4CC2-B977-1C2DC2EE2643}" destId="{4A8C47A8-6C8D-42EA-BAD0-B4A86D714065}" srcOrd="4" destOrd="0" parTransId="{567710CF-DED9-4FD6-AA38-6A880CE973F2}" sibTransId="{153A2B32-9524-42CF-87D4-6E05F759BA16}"/>
    <dgm:cxn modelId="{357AC428-3C3F-4058-AB4B-B2B5B238EBCC}" type="presOf" srcId="{3826839A-B23E-4C64-9CFB-CF6B8BFF5017}" destId="{B1BFE767-55E0-422B-B5B5-2AE1930320D9}" srcOrd="1" destOrd="0" presId="urn:microsoft.com/office/officeart/2005/8/layout/vProcess5"/>
    <dgm:cxn modelId="{78E3182D-A178-4184-B89C-063054F8A6C5}" type="presOf" srcId="{4A8C47A8-6C8D-42EA-BAD0-B4A86D714065}" destId="{116A52D9-598B-4F57-A0B1-087733A8FC79}" srcOrd="0" destOrd="0" presId="urn:microsoft.com/office/officeart/2005/8/layout/vProcess5"/>
    <dgm:cxn modelId="{0FEF0333-F19F-436F-9C75-152DB559BE5D}" type="presOf" srcId="{891FC3E3-13BD-4216-A510-F93626BA6D94}" destId="{D311953E-E1E8-4CB3-9BBF-126FCF822E1B}" srcOrd="0" destOrd="0" presId="urn:microsoft.com/office/officeart/2005/8/layout/vProcess5"/>
    <dgm:cxn modelId="{5953B76E-7760-4D7B-84D5-7394A0CE8EAB}" type="presOf" srcId="{E82B06C4-2C0E-45F9-9E7F-B9B3622C12A3}" destId="{E66FB841-EFFA-44C5-8983-8DBEA86E1F8E}" srcOrd="0" destOrd="0" presId="urn:microsoft.com/office/officeart/2005/8/layout/vProcess5"/>
    <dgm:cxn modelId="{C517C06E-1F00-4BC8-910C-B92058C75647}" type="presOf" srcId="{F5A1A5CF-C0F2-423C-AB9A-CBAD2E58B8A7}" destId="{99559E1A-4E65-4DE6-90FF-E78CC4056A88}" srcOrd="0" destOrd="0" presId="urn:microsoft.com/office/officeart/2005/8/layout/vProcess5"/>
    <dgm:cxn modelId="{04758751-7AB1-4A1B-8F64-32A7D6FBDFCC}" srcId="{CF9EBAB1-4D88-4CC2-B977-1C2DC2EE2643}" destId="{E82B06C4-2C0E-45F9-9E7F-B9B3622C12A3}" srcOrd="2" destOrd="0" parTransId="{365CB34E-649B-49BA-B6C4-4BE727DC3079}" sibTransId="{892F50BF-010E-461D-84E9-ABDC9D3A8765}"/>
    <dgm:cxn modelId="{B5882078-A0CA-4ABA-97B8-188ED1BA4BF1}" type="presOf" srcId="{72A718CB-D93E-468F-B716-D3E3BCA1D991}" destId="{4B7780D4-B9CD-4F26-956F-16364CDA7CE3}" srcOrd="0" destOrd="0" presId="urn:microsoft.com/office/officeart/2005/8/layout/vProcess5"/>
    <dgm:cxn modelId="{CC4F057E-9A5E-42BC-9831-E44BC8E18FBD}" type="presOf" srcId="{3826839A-B23E-4C64-9CFB-CF6B8BFF5017}" destId="{8CE15AC8-C264-40A7-B8CC-942EF4CFCF0C}" srcOrd="0" destOrd="0" presId="urn:microsoft.com/office/officeart/2005/8/layout/vProcess5"/>
    <dgm:cxn modelId="{6E25FE84-B1AF-4842-8965-70BE07158AC4}" type="presOf" srcId="{21585BB9-EA83-44D6-B558-C465015C412A}" destId="{E3024239-B6E8-43F2-8E22-E3E3D3E70685}" srcOrd="0" destOrd="0" presId="urn:microsoft.com/office/officeart/2005/8/layout/vProcess5"/>
    <dgm:cxn modelId="{35805E8C-E5CE-4BB0-8854-36983F686F54}" srcId="{CF9EBAB1-4D88-4CC2-B977-1C2DC2EE2643}" destId="{F5A1A5CF-C0F2-423C-AB9A-CBAD2E58B8A7}" srcOrd="1" destOrd="0" parTransId="{F875DDFC-8620-4817-94AF-511EFBDE7E7B}" sibTransId="{21456F96-CA69-4007-8463-E326A455B083}"/>
    <dgm:cxn modelId="{718B90A9-4CF3-46D9-A551-4C1D524CB474}" type="presOf" srcId="{21456F96-CA69-4007-8463-E326A455B083}" destId="{A7177BC1-3FA3-4014-B472-6F31880DD605}" srcOrd="0" destOrd="0" presId="urn:microsoft.com/office/officeart/2005/8/layout/vProcess5"/>
    <dgm:cxn modelId="{4B8CCBB1-50F8-41F2-93C5-4EB544CC18E1}" type="presOf" srcId="{4A8C47A8-6C8D-42EA-BAD0-B4A86D714065}" destId="{2CBB9A4B-D9AE-454A-86AE-FF6CF06F3C91}" srcOrd="1" destOrd="0" presId="urn:microsoft.com/office/officeart/2005/8/layout/vProcess5"/>
    <dgm:cxn modelId="{E4C1DEB3-DF69-48A0-A1B3-C2CDB176D82D}" type="presOf" srcId="{892F50BF-010E-461D-84E9-ABDC9D3A8765}" destId="{EEF261C2-F3B1-4FF2-AC82-053BB3781803}" srcOrd="0" destOrd="0" presId="urn:microsoft.com/office/officeart/2005/8/layout/vProcess5"/>
    <dgm:cxn modelId="{C1B2D9C7-EDE9-4E41-896E-8552B655B9B2}" type="presOf" srcId="{E82B06C4-2C0E-45F9-9E7F-B9B3622C12A3}" destId="{F003724C-EC57-4167-9EE5-D4AFD8192A18}" srcOrd="1" destOrd="0" presId="urn:microsoft.com/office/officeart/2005/8/layout/vProcess5"/>
    <dgm:cxn modelId="{B0983CCA-1C6E-4E07-830E-5F0EFF29D46E}" srcId="{CF9EBAB1-4D88-4CC2-B977-1C2DC2EE2643}" destId="{3826839A-B23E-4C64-9CFB-CF6B8BFF5017}" srcOrd="0" destOrd="0" parTransId="{D64494D2-DF16-4239-A3E7-FDBA5E2329EE}" sibTransId="{891FC3E3-13BD-4216-A510-F93626BA6D94}"/>
    <dgm:cxn modelId="{1CE41EE2-277E-44CF-820B-9F8930D88004}" type="presOf" srcId="{21585BB9-EA83-44D6-B558-C465015C412A}" destId="{3EFB1FB1-D5AE-4E99-ADD3-BC09BACED308}" srcOrd="1" destOrd="0" presId="urn:microsoft.com/office/officeart/2005/8/layout/vProcess5"/>
    <dgm:cxn modelId="{D5AE6FF8-5696-4E6D-8AB0-C77F060E93C9}" type="presOf" srcId="{CF9EBAB1-4D88-4CC2-B977-1C2DC2EE2643}" destId="{DA264917-F703-4559-B4D4-4179B018785C}" srcOrd="0" destOrd="0" presId="urn:microsoft.com/office/officeart/2005/8/layout/vProcess5"/>
    <dgm:cxn modelId="{78155A7A-975A-4238-B763-B07B9E853B94}" type="presParOf" srcId="{DA264917-F703-4559-B4D4-4179B018785C}" destId="{404EF701-C264-4D37-8B3F-D22CC1DBB183}" srcOrd="0" destOrd="0" presId="urn:microsoft.com/office/officeart/2005/8/layout/vProcess5"/>
    <dgm:cxn modelId="{FF225498-E32D-4B36-AE1E-018622BB5CF0}" type="presParOf" srcId="{DA264917-F703-4559-B4D4-4179B018785C}" destId="{8CE15AC8-C264-40A7-B8CC-942EF4CFCF0C}" srcOrd="1" destOrd="0" presId="urn:microsoft.com/office/officeart/2005/8/layout/vProcess5"/>
    <dgm:cxn modelId="{1954472F-BD92-442D-A820-E10A2AB3D0E5}" type="presParOf" srcId="{DA264917-F703-4559-B4D4-4179B018785C}" destId="{99559E1A-4E65-4DE6-90FF-E78CC4056A88}" srcOrd="2" destOrd="0" presId="urn:microsoft.com/office/officeart/2005/8/layout/vProcess5"/>
    <dgm:cxn modelId="{521198F2-EB40-41DB-9095-D90A262B1B17}" type="presParOf" srcId="{DA264917-F703-4559-B4D4-4179B018785C}" destId="{E66FB841-EFFA-44C5-8983-8DBEA86E1F8E}" srcOrd="3" destOrd="0" presId="urn:microsoft.com/office/officeart/2005/8/layout/vProcess5"/>
    <dgm:cxn modelId="{5FB4F304-AFA8-495A-BCF7-9FB24021CEA8}" type="presParOf" srcId="{DA264917-F703-4559-B4D4-4179B018785C}" destId="{E3024239-B6E8-43F2-8E22-E3E3D3E70685}" srcOrd="4" destOrd="0" presId="urn:microsoft.com/office/officeart/2005/8/layout/vProcess5"/>
    <dgm:cxn modelId="{E90411E9-BF86-4938-B62E-801C8D883AEF}" type="presParOf" srcId="{DA264917-F703-4559-B4D4-4179B018785C}" destId="{116A52D9-598B-4F57-A0B1-087733A8FC79}" srcOrd="5" destOrd="0" presId="urn:microsoft.com/office/officeart/2005/8/layout/vProcess5"/>
    <dgm:cxn modelId="{B1941DD6-B2B4-4F3F-B08F-ED10D125F959}" type="presParOf" srcId="{DA264917-F703-4559-B4D4-4179B018785C}" destId="{D311953E-E1E8-4CB3-9BBF-126FCF822E1B}" srcOrd="6" destOrd="0" presId="urn:microsoft.com/office/officeart/2005/8/layout/vProcess5"/>
    <dgm:cxn modelId="{E52653DA-121C-499F-879A-27AE1B809E29}" type="presParOf" srcId="{DA264917-F703-4559-B4D4-4179B018785C}" destId="{A7177BC1-3FA3-4014-B472-6F31880DD605}" srcOrd="7" destOrd="0" presId="urn:microsoft.com/office/officeart/2005/8/layout/vProcess5"/>
    <dgm:cxn modelId="{668D1E75-8BB5-4756-B5DF-AA8FA7780771}" type="presParOf" srcId="{DA264917-F703-4559-B4D4-4179B018785C}" destId="{EEF261C2-F3B1-4FF2-AC82-053BB3781803}" srcOrd="8" destOrd="0" presId="urn:microsoft.com/office/officeart/2005/8/layout/vProcess5"/>
    <dgm:cxn modelId="{E8CE9370-D50A-4A4A-B287-36D03B520AE1}" type="presParOf" srcId="{DA264917-F703-4559-B4D4-4179B018785C}" destId="{4B7780D4-B9CD-4F26-956F-16364CDA7CE3}" srcOrd="9" destOrd="0" presId="urn:microsoft.com/office/officeart/2005/8/layout/vProcess5"/>
    <dgm:cxn modelId="{721CBC0E-6982-4248-B7B0-D77493C71E33}" type="presParOf" srcId="{DA264917-F703-4559-B4D4-4179B018785C}" destId="{B1BFE767-55E0-422B-B5B5-2AE1930320D9}" srcOrd="10" destOrd="0" presId="urn:microsoft.com/office/officeart/2005/8/layout/vProcess5"/>
    <dgm:cxn modelId="{0F82FB73-FF79-48D0-B6F0-B4A12C82D666}" type="presParOf" srcId="{DA264917-F703-4559-B4D4-4179B018785C}" destId="{14E4F9C0-5DD3-41A8-B570-42700345542C}" srcOrd="11" destOrd="0" presId="urn:microsoft.com/office/officeart/2005/8/layout/vProcess5"/>
    <dgm:cxn modelId="{B6EA50F4-0E15-48F9-988C-7EF54316CDED}" type="presParOf" srcId="{DA264917-F703-4559-B4D4-4179B018785C}" destId="{F003724C-EC57-4167-9EE5-D4AFD8192A18}" srcOrd="12" destOrd="0" presId="urn:microsoft.com/office/officeart/2005/8/layout/vProcess5"/>
    <dgm:cxn modelId="{238159C3-2280-4D45-88B8-21552512E677}" type="presParOf" srcId="{DA264917-F703-4559-B4D4-4179B018785C}" destId="{3EFB1FB1-D5AE-4E99-ADD3-BC09BACED308}" srcOrd="13" destOrd="0" presId="urn:microsoft.com/office/officeart/2005/8/layout/vProcess5"/>
    <dgm:cxn modelId="{4F07DDA9-9818-4346-A020-D4D05F8CE274}" type="presParOf" srcId="{DA264917-F703-4559-B4D4-4179B018785C}" destId="{2CBB9A4B-D9AE-454A-86AE-FF6CF06F3C91}" srcOrd="14" destOrd="0" presId="urn:microsoft.com/office/officeart/2005/8/layout/v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60D6400-4912-4494-93FA-EDA23B33E6AD}" type="doc">
      <dgm:prSet loTypeId="urn:microsoft.com/office/officeart/2005/8/layout/process4" loCatId="process" qsTypeId="urn:microsoft.com/office/officeart/2005/8/quickstyle/simple1" qsCatId="simple" csTypeId="urn:microsoft.com/office/officeart/2005/8/colors/colorful1" csCatId="colorful" phldr="1"/>
      <dgm:spPr/>
      <dgm:t>
        <a:bodyPr/>
        <a:lstStyle/>
        <a:p>
          <a:endParaRPr lang="en-US"/>
        </a:p>
      </dgm:t>
    </dgm:pt>
    <dgm:pt modelId="{94135E79-2702-42A6-81BE-E0608690B162}">
      <dgm:prSet/>
      <dgm:spPr/>
      <dgm:t>
        <a:bodyPr/>
        <a:lstStyle/>
        <a:p>
          <a:r>
            <a:rPr lang="en-GB" dirty="0"/>
            <a:t>The age dependency ratio is shrinking rapidly as the working age group and retired age groups gap is rising rapidly. (UN,2023).</a:t>
          </a:r>
          <a:endParaRPr lang="en-US" dirty="0"/>
        </a:p>
      </dgm:t>
    </dgm:pt>
    <dgm:pt modelId="{D8CDD2AB-A8BA-4F5D-A9AB-37EA6805561F}" type="parTrans" cxnId="{7EAEBCBC-CBDF-4533-9A6D-9CEE8EF7AA7E}">
      <dgm:prSet/>
      <dgm:spPr/>
      <dgm:t>
        <a:bodyPr/>
        <a:lstStyle/>
        <a:p>
          <a:endParaRPr lang="en-US"/>
        </a:p>
      </dgm:t>
    </dgm:pt>
    <dgm:pt modelId="{928CDB9B-F08F-4B4C-8C4F-150D52268551}" type="sibTrans" cxnId="{7EAEBCBC-CBDF-4533-9A6D-9CEE8EF7AA7E}">
      <dgm:prSet/>
      <dgm:spPr/>
      <dgm:t>
        <a:bodyPr/>
        <a:lstStyle/>
        <a:p>
          <a:endParaRPr lang="en-US"/>
        </a:p>
      </dgm:t>
    </dgm:pt>
    <dgm:pt modelId="{4117E436-60B5-4BA3-B969-AAAB0554EF56}">
      <dgm:prSet/>
      <dgm:spPr/>
      <dgm:t>
        <a:bodyPr/>
        <a:lstStyle/>
        <a:p>
          <a:r>
            <a:rPr lang="en-GB"/>
            <a:t>ADP in old age in the UK is around 30.8% in 2024 which included only those who were 65 and over. (ONS,2025).</a:t>
          </a:r>
          <a:endParaRPr lang="en-US"/>
        </a:p>
      </dgm:t>
    </dgm:pt>
    <dgm:pt modelId="{E421B233-419C-407E-A297-B64AB8E9C7F7}" type="parTrans" cxnId="{39088037-BA2D-493F-A145-F4E50B63C99A}">
      <dgm:prSet/>
      <dgm:spPr/>
      <dgm:t>
        <a:bodyPr/>
        <a:lstStyle/>
        <a:p>
          <a:endParaRPr lang="en-US"/>
        </a:p>
      </dgm:t>
    </dgm:pt>
    <dgm:pt modelId="{F78B841A-16B7-4278-ACB3-5C25B2B4821F}" type="sibTrans" cxnId="{39088037-BA2D-493F-A145-F4E50B63C99A}">
      <dgm:prSet/>
      <dgm:spPr/>
      <dgm:t>
        <a:bodyPr/>
        <a:lstStyle/>
        <a:p>
          <a:endParaRPr lang="en-US"/>
        </a:p>
      </dgm:t>
    </dgm:pt>
    <dgm:pt modelId="{27BFBDF8-F48D-40CC-ACF7-781676BE1E2B}">
      <dgm:prSet/>
      <dgm:spPr/>
      <dgm:t>
        <a:bodyPr/>
        <a:lstStyle/>
        <a:p>
          <a:r>
            <a:rPr lang="en-GB" dirty="0"/>
            <a:t>People living longer will also have an impact on the old age dependency ratio (ONS,2025).</a:t>
          </a:r>
          <a:endParaRPr lang="en-US" dirty="0"/>
        </a:p>
      </dgm:t>
    </dgm:pt>
    <dgm:pt modelId="{67D17796-437F-4F94-B9F9-92E65B0A1C3E}" type="parTrans" cxnId="{80C88BA2-4207-425D-A118-6692CF2918BE}">
      <dgm:prSet/>
      <dgm:spPr/>
      <dgm:t>
        <a:bodyPr/>
        <a:lstStyle/>
        <a:p>
          <a:endParaRPr lang="en-US"/>
        </a:p>
      </dgm:t>
    </dgm:pt>
    <dgm:pt modelId="{06A8BED5-825A-4FDF-8137-82B18700D283}" type="sibTrans" cxnId="{80C88BA2-4207-425D-A118-6692CF2918BE}">
      <dgm:prSet/>
      <dgm:spPr/>
      <dgm:t>
        <a:bodyPr/>
        <a:lstStyle/>
        <a:p>
          <a:endParaRPr lang="en-US"/>
        </a:p>
      </dgm:t>
    </dgm:pt>
    <dgm:pt modelId="{8F057236-0C65-478D-A4C9-8BFC20A8C7D7}" type="pres">
      <dgm:prSet presAssocID="{F60D6400-4912-4494-93FA-EDA23B33E6AD}" presName="Name0" presStyleCnt="0">
        <dgm:presLayoutVars>
          <dgm:dir/>
          <dgm:animLvl val="lvl"/>
          <dgm:resizeHandles val="exact"/>
        </dgm:presLayoutVars>
      </dgm:prSet>
      <dgm:spPr/>
    </dgm:pt>
    <dgm:pt modelId="{08342CC9-4E60-4C10-A8AB-FD89B2A04769}" type="pres">
      <dgm:prSet presAssocID="{27BFBDF8-F48D-40CC-ACF7-781676BE1E2B}" presName="boxAndChildren" presStyleCnt="0"/>
      <dgm:spPr/>
    </dgm:pt>
    <dgm:pt modelId="{9AA9540A-6687-473A-BEE4-E7C85743575A}" type="pres">
      <dgm:prSet presAssocID="{27BFBDF8-F48D-40CC-ACF7-781676BE1E2B}" presName="parentTextBox" presStyleLbl="node1" presStyleIdx="0" presStyleCnt="3"/>
      <dgm:spPr/>
    </dgm:pt>
    <dgm:pt modelId="{7C29BCE1-FC04-45AA-B491-EC629A4CE973}" type="pres">
      <dgm:prSet presAssocID="{F78B841A-16B7-4278-ACB3-5C25B2B4821F}" presName="sp" presStyleCnt="0"/>
      <dgm:spPr/>
    </dgm:pt>
    <dgm:pt modelId="{586E15C3-EDA6-4226-BBBD-5C1B9C092478}" type="pres">
      <dgm:prSet presAssocID="{4117E436-60B5-4BA3-B969-AAAB0554EF56}" presName="arrowAndChildren" presStyleCnt="0"/>
      <dgm:spPr/>
    </dgm:pt>
    <dgm:pt modelId="{5DA8D119-DC0D-4068-AC08-DB2969853945}" type="pres">
      <dgm:prSet presAssocID="{4117E436-60B5-4BA3-B969-AAAB0554EF56}" presName="parentTextArrow" presStyleLbl="node1" presStyleIdx="1" presStyleCnt="3"/>
      <dgm:spPr/>
    </dgm:pt>
    <dgm:pt modelId="{ACDB434E-AF27-4644-91D8-F08E763C288E}" type="pres">
      <dgm:prSet presAssocID="{928CDB9B-F08F-4B4C-8C4F-150D52268551}" presName="sp" presStyleCnt="0"/>
      <dgm:spPr/>
    </dgm:pt>
    <dgm:pt modelId="{49C85775-D168-4545-95B2-415858FBDF04}" type="pres">
      <dgm:prSet presAssocID="{94135E79-2702-42A6-81BE-E0608690B162}" presName="arrowAndChildren" presStyleCnt="0"/>
      <dgm:spPr/>
    </dgm:pt>
    <dgm:pt modelId="{308CCD7E-4FD4-46A2-B0CB-5534BB75B015}" type="pres">
      <dgm:prSet presAssocID="{94135E79-2702-42A6-81BE-E0608690B162}" presName="parentTextArrow" presStyleLbl="node1" presStyleIdx="2" presStyleCnt="3"/>
      <dgm:spPr/>
    </dgm:pt>
  </dgm:ptLst>
  <dgm:cxnLst>
    <dgm:cxn modelId="{39088037-BA2D-493F-A145-F4E50B63C99A}" srcId="{F60D6400-4912-4494-93FA-EDA23B33E6AD}" destId="{4117E436-60B5-4BA3-B969-AAAB0554EF56}" srcOrd="1" destOrd="0" parTransId="{E421B233-419C-407E-A297-B64AB8E9C7F7}" sibTransId="{F78B841A-16B7-4278-ACB3-5C25B2B4821F}"/>
    <dgm:cxn modelId="{A8A5F53A-7382-4876-B29D-B331345905A1}" type="presOf" srcId="{4117E436-60B5-4BA3-B969-AAAB0554EF56}" destId="{5DA8D119-DC0D-4068-AC08-DB2969853945}" srcOrd="0" destOrd="0" presId="urn:microsoft.com/office/officeart/2005/8/layout/process4"/>
    <dgm:cxn modelId="{F60C165C-D2F9-4120-BB96-738D47300769}" type="presOf" srcId="{94135E79-2702-42A6-81BE-E0608690B162}" destId="{308CCD7E-4FD4-46A2-B0CB-5534BB75B015}" srcOrd="0" destOrd="0" presId="urn:microsoft.com/office/officeart/2005/8/layout/process4"/>
    <dgm:cxn modelId="{B7F7C3A1-702B-4D22-89B0-F5539BB61F32}" type="presOf" srcId="{27BFBDF8-F48D-40CC-ACF7-781676BE1E2B}" destId="{9AA9540A-6687-473A-BEE4-E7C85743575A}" srcOrd="0" destOrd="0" presId="urn:microsoft.com/office/officeart/2005/8/layout/process4"/>
    <dgm:cxn modelId="{80C88BA2-4207-425D-A118-6692CF2918BE}" srcId="{F60D6400-4912-4494-93FA-EDA23B33E6AD}" destId="{27BFBDF8-F48D-40CC-ACF7-781676BE1E2B}" srcOrd="2" destOrd="0" parTransId="{67D17796-437F-4F94-B9F9-92E65B0A1C3E}" sibTransId="{06A8BED5-825A-4FDF-8137-82B18700D283}"/>
    <dgm:cxn modelId="{7EAEBCBC-CBDF-4533-9A6D-9CEE8EF7AA7E}" srcId="{F60D6400-4912-4494-93FA-EDA23B33E6AD}" destId="{94135E79-2702-42A6-81BE-E0608690B162}" srcOrd="0" destOrd="0" parTransId="{D8CDD2AB-A8BA-4F5D-A9AB-37EA6805561F}" sibTransId="{928CDB9B-F08F-4B4C-8C4F-150D52268551}"/>
    <dgm:cxn modelId="{7757AAE9-478E-44CE-8BE2-6ECE0B5946D9}" type="presOf" srcId="{F60D6400-4912-4494-93FA-EDA23B33E6AD}" destId="{8F057236-0C65-478D-A4C9-8BFC20A8C7D7}" srcOrd="0" destOrd="0" presId="urn:microsoft.com/office/officeart/2005/8/layout/process4"/>
    <dgm:cxn modelId="{0D745DB0-362C-4C64-ADFA-75376A043B99}" type="presParOf" srcId="{8F057236-0C65-478D-A4C9-8BFC20A8C7D7}" destId="{08342CC9-4E60-4C10-A8AB-FD89B2A04769}" srcOrd="0" destOrd="0" presId="urn:microsoft.com/office/officeart/2005/8/layout/process4"/>
    <dgm:cxn modelId="{CDE54538-F417-4E51-A023-CBBDB3E28C5D}" type="presParOf" srcId="{08342CC9-4E60-4C10-A8AB-FD89B2A04769}" destId="{9AA9540A-6687-473A-BEE4-E7C85743575A}" srcOrd="0" destOrd="0" presId="urn:microsoft.com/office/officeart/2005/8/layout/process4"/>
    <dgm:cxn modelId="{7831A9CC-50F1-436E-B57F-77275ED06538}" type="presParOf" srcId="{8F057236-0C65-478D-A4C9-8BFC20A8C7D7}" destId="{7C29BCE1-FC04-45AA-B491-EC629A4CE973}" srcOrd="1" destOrd="0" presId="urn:microsoft.com/office/officeart/2005/8/layout/process4"/>
    <dgm:cxn modelId="{D932E4C0-C9D4-4DB7-AF89-9E7C1E8BA9DA}" type="presParOf" srcId="{8F057236-0C65-478D-A4C9-8BFC20A8C7D7}" destId="{586E15C3-EDA6-4226-BBBD-5C1B9C092478}" srcOrd="2" destOrd="0" presId="urn:microsoft.com/office/officeart/2005/8/layout/process4"/>
    <dgm:cxn modelId="{1254DCA2-90DF-4B89-B6FA-4CBBA1882971}" type="presParOf" srcId="{586E15C3-EDA6-4226-BBBD-5C1B9C092478}" destId="{5DA8D119-DC0D-4068-AC08-DB2969853945}" srcOrd="0" destOrd="0" presId="urn:microsoft.com/office/officeart/2005/8/layout/process4"/>
    <dgm:cxn modelId="{FC95EC6D-16E9-45B9-9179-370DFA2B4A89}" type="presParOf" srcId="{8F057236-0C65-478D-A4C9-8BFC20A8C7D7}" destId="{ACDB434E-AF27-4644-91D8-F08E763C288E}" srcOrd="3" destOrd="0" presId="urn:microsoft.com/office/officeart/2005/8/layout/process4"/>
    <dgm:cxn modelId="{057BF550-4616-4A7B-94E9-82EF21E23A4B}" type="presParOf" srcId="{8F057236-0C65-478D-A4C9-8BFC20A8C7D7}" destId="{49C85775-D168-4545-95B2-415858FBDF04}" srcOrd="4" destOrd="0" presId="urn:microsoft.com/office/officeart/2005/8/layout/process4"/>
    <dgm:cxn modelId="{5C839E57-FB29-478B-8B21-ECF442EA3189}" type="presParOf" srcId="{49C85775-D168-4545-95B2-415858FBDF04}" destId="{308CCD7E-4FD4-46A2-B0CB-5534BB75B015}" srcOrd="0" destOrd="0" presId="urn:microsoft.com/office/officeart/2005/8/layout/process4"/>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02BBDFB-E62C-4297-93F1-71FDDDFC9C86}" type="doc">
      <dgm:prSet loTypeId="urn:microsoft.com/office/officeart/2016/7/layout/LinearArrowProcessNumbered" loCatId="process" qsTypeId="urn:microsoft.com/office/officeart/2005/8/quickstyle/simple1" qsCatId="simple" csTypeId="urn:microsoft.com/office/officeart/2005/8/colors/accent1_2" csCatId="accent1"/>
      <dgm:spPr/>
      <dgm:t>
        <a:bodyPr/>
        <a:lstStyle/>
        <a:p>
          <a:endParaRPr lang="en-US"/>
        </a:p>
      </dgm:t>
    </dgm:pt>
    <dgm:pt modelId="{2E8AC080-7528-486F-A532-9844E861EA0E}">
      <dgm:prSet/>
      <dgm:spPr/>
      <dgm:t>
        <a:bodyPr/>
        <a:lstStyle/>
        <a:p>
          <a:r>
            <a:rPr lang="en-GB" b="1"/>
            <a:t>Domiciliary Care:</a:t>
          </a:r>
          <a:r>
            <a:rPr lang="en-GB"/>
            <a:t> In-home personal and practical care designed to support independent living for as long as possible (Age UK, 2024).</a:t>
          </a:r>
          <a:endParaRPr lang="en-US"/>
        </a:p>
      </dgm:t>
    </dgm:pt>
    <dgm:pt modelId="{A9ED6FC8-548A-4595-95F7-AA785D7E9C6F}" type="parTrans" cxnId="{3ACFFE03-7EE5-4204-88F5-AC08199892AF}">
      <dgm:prSet/>
      <dgm:spPr/>
      <dgm:t>
        <a:bodyPr/>
        <a:lstStyle/>
        <a:p>
          <a:endParaRPr lang="en-US"/>
        </a:p>
      </dgm:t>
    </dgm:pt>
    <dgm:pt modelId="{71B5ADF1-926B-4D2A-9C75-0A8E45EAFD4A}" type="sibTrans" cxnId="{3ACFFE03-7EE5-4204-88F5-AC08199892AF}">
      <dgm:prSet phldrT="1" phldr="0"/>
      <dgm:spPr/>
      <dgm:t>
        <a:bodyPr/>
        <a:lstStyle/>
        <a:p>
          <a:r>
            <a:rPr lang="en-US"/>
            <a:t>1</a:t>
          </a:r>
        </a:p>
      </dgm:t>
    </dgm:pt>
    <dgm:pt modelId="{7C5F7314-A363-4B9F-B59C-1851694346C0}">
      <dgm:prSet/>
      <dgm:spPr/>
      <dgm:t>
        <a:bodyPr/>
        <a:lstStyle/>
        <a:p>
          <a:r>
            <a:rPr lang="en-GB" b="1"/>
            <a:t>Residential Care Home:</a:t>
          </a:r>
          <a:r>
            <a:rPr lang="en-GB"/>
            <a:t> Long-term residential facilities offering 24-hour personal support and daily living assistance (Oliver, Foot and Humphries, 2014). </a:t>
          </a:r>
          <a:endParaRPr lang="en-US"/>
        </a:p>
      </dgm:t>
    </dgm:pt>
    <dgm:pt modelId="{98177B6C-3D05-4828-AA17-9142A26F59F8}" type="parTrans" cxnId="{9B2063F7-CE60-4CF2-9C32-FFE99BAA9DEF}">
      <dgm:prSet/>
      <dgm:spPr/>
      <dgm:t>
        <a:bodyPr/>
        <a:lstStyle/>
        <a:p>
          <a:endParaRPr lang="en-US"/>
        </a:p>
      </dgm:t>
    </dgm:pt>
    <dgm:pt modelId="{6800EA3E-4D4E-4FF9-97D4-FD0DB7AF0FEF}" type="sibTrans" cxnId="{9B2063F7-CE60-4CF2-9C32-FFE99BAA9DEF}">
      <dgm:prSet phldrT="2" phldr="0"/>
      <dgm:spPr/>
      <dgm:t>
        <a:bodyPr/>
        <a:lstStyle/>
        <a:p>
          <a:r>
            <a:rPr lang="en-US"/>
            <a:t>2</a:t>
          </a:r>
        </a:p>
      </dgm:t>
    </dgm:pt>
    <dgm:pt modelId="{AA3C15B8-14D4-40CB-8C0C-1EF5EFAB3E03}">
      <dgm:prSet/>
      <dgm:spPr/>
      <dgm:t>
        <a:bodyPr/>
        <a:lstStyle/>
        <a:p>
          <a:r>
            <a:rPr lang="en-GB" b="1"/>
            <a:t>Residential Nursing Home:</a:t>
          </a:r>
          <a:r>
            <a:rPr lang="en-GB"/>
            <a:t> Specialist residential care environments providing continuous 24-hour medical and nursing care for complex health needs (National Health Service England, 2022). </a:t>
          </a:r>
          <a:endParaRPr lang="en-US"/>
        </a:p>
      </dgm:t>
    </dgm:pt>
    <dgm:pt modelId="{1162AF74-D28A-40A8-A3CE-EC30D5E1BF97}" type="parTrans" cxnId="{D9D53CF5-3467-43A4-8429-A934CC26DDA5}">
      <dgm:prSet/>
      <dgm:spPr/>
      <dgm:t>
        <a:bodyPr/>
        <a:lstStyle/>
        <a:p>
          <a:endParaRPr lang="en-US"/>
        </a:p>
      </dgm:t>
    </dgm:pt>
    <dgm:pt modelId="{97F02C66-941F-4F32-B93B-55BD3899CC96}" type="sibTrans" cxnId="{D9D53CF5-3467-43A4-8429-A934CC26DDA5}">
      <dgm:prSet phldrT="3" phldr="0"/>
      <dgm:spPr/>
      <dgm:t>
        <a:bodyPr/>
        <a:lstStyle/>
        <a:p>
          <a:r>
            <a:rPr lang="en-US"/>
            <a:t>3</a:t>
          </a:r>
        </a:p>
      </dgm:t>
    </dgm:pt>
    <dgm:pt modelId="{601FCACA-DD33-4E94-9FC6-839BBD67D811}">
      <dgm:prSet/>
      <dgm:spPr/>
      <dgm:t>
        <a:bodyPr/>
        <a:lstStyle/>
        <a:p>
          <a:r>
            <a:rPr lang="en-GB" b="1"/>
            <a:t>Live-in Care:</a:t>
          </a:r>
          <a:r>
            <a:rPr lang="en-GB"/>
            <a:t> Round-the-clock individualised support provided by a professional care worker residing within the person's private home (Age UK, 2024).</a:t>
          </a:r>
          <a:endParaRPr lang="en-US"/>
        </a:p>
      </dgm:t>
    </dgm:pt>
    <dgm:pt modelId="{E4DC5299-0FDA-451B-A09E-F013E6CAF80D}" type="parTrans" cxnId="{CD11D57E-4C59-44B1-B483-7127289F32C3}">
      <dgm:prSet/>
      <dgm:spPr/>
      <dgm:t>
        <a:bodyPr/>
        <a:lstStyle/>
        <a:p>
          <a:endParaRPr lang="en-US"/>
        </a:p>
      </dgm:t>
    </dgm:pt>
    <dgm:pt modelId="{C5683EF9-D860-4A2C-BE12-0632A5B26403}" type="sibTrans" cxnId="{CD11D57E-4C59-44B1-B483-7127289F32C3}">
      <dgm:prSet phldrT="4" phldr="0"/>
      <dgm:spPr/>
      <dgm:t>
        <a:bodyPr/>
        <a:lstStyle/>
        <a:p>
          <a:r>
            <a:rPr lang="en-US"/>
            <a:t>4</a:t>
          </a:r>
        </a:p>
      </dgm:t>
    </dgm:pt>
    <dgm:pt modelId="{BFEE54EE-3ADA-46CB-846F-891AB05EC90E}">
      <dgm:prSet/>
      <dgm:spPr/>
      <dgm:t>
        <a:bodyPr/>
        <a:lstStyle/>
        <a:p>
          <a:r>
            <a:rPr lang="en-GB" b="1"/>
            <a:t>Supported Accommodation:</a:t>
          </a:r>
          <a:r>
            <a:rPr lang="en-GB"/>
            <a:t> Purpose-built or adapted housing schemes that combine independent living space with access to communal facilities and tailored support services (Department of Health and Social Care, 2021).</a:t>
          </a:r>
          <a:endParaRPr lang="en-US"/>
        </a:p>
      </dgm:t>
    </dgm:pt>
    <dgm:pt modelId="{6BC0694B-4E01-46AA-B73A-EB83500ACEB1}" type="parTrans" cxnId="{96B5F8DA-0D28-448B-973C-B35BD075C42C}">
      <dgm:prSet/>
      <dgm:spPr/>
      <dgm:t>
        <a:bodyPr/>
        <a:lstStyle/>
        <a:p>
          <a:endParaRPr lang="en-US"/>
        </a:p>
      </dgm:t>
    </dgm:pt>
    <dgm:pt modelId="{AE7F9084-0687-4702-9134-405D5098008A}" type="sibTrans" cxnId="{96B5F8DA-0D28-448B-973C-B35BD075C42C}">
      <dgm:prSet phldrT="5" phldr="0"/>
      <dgm:spPr/>
      <dgm:t>
        <a:bodyPr/>
        <a:lstStyle/>
        <a:p>
          <a:r>
            <a:rPr lang="en-US"/>
            <a:t>5</a:t>
          </a:r>
        </a:p>
      </dgm:t>
    </dgm:pt>
    <dgm:pt modelId="{AA178BFA-6D17-448E-B2D7-2B147505EB56}" type="pres">
      <dgm:prSet presAssocID="{102BBDFB-E62C-4297-93F1-71FDDDFC9C86}" presName="linearFlow" presStyleCnt="0">
        <dgm:presLayoutVars>
          <dgm:dir/>
          <dgm:animLvl val="lvl"/>
          <dgm:resizeHandles val="exact"/>
        </dgm:presLayoutVars>
      </dgm:prSet>
      <dgm:spPr/>
    </dgm:pt>
    <dgm:pt modelId="{700D47BD-F36A-4625-AE75-3D4EF4A53532}" type="pres">
      <dgm:prSet presAssocID="{2E8AC080-7528-486F-A532-9844E861EA0E}" presName="compositeNode" presStyleCnt="0"/>
      <dgm:spPr/>
    </dgm:pt>
    <dgm:pt modelId="{BAA16992-0DBB-4582-AB4E-643C4AD05370}" type="pres">
      <dgm:prSet presAssocID="{2E8AC080-7528-486F-A532-9844E861EA0E}" presName="parTx" presStyleLbl="node1" presStyleIdx="0" presStyleCnt="0">
        <dgm:presLayoutVars>
          <dgm:chMax val="0"/>
          <dgm:chPref val="0"/>
          <dgm:bulletEnabled val="1"/>
        </dgm:presLayoutVars>
      </dgm:prSet>
      <dgm:spPr/>
    </dgm:pt>
    <dgm:pt modelId="{C8BEDD8F-7425-4D85-B313-D107CBA9520B}" type="pres">
      <dgm:prSet presAssocID="{2E8AC080-7528-486F-A532-9844E861EA0E}" presName="parSh" presStyleCnt="0"/>
      <dgm:spPr/>
    </dgm:pt>
    <dgm:pt modelId="{EC0E6D5C-5D2C-4131-A362-DCCCB7D523F7}" type="pres">
      <dgm:prSet presAssocID="{2E8AC080-7528-486F-A532-9844E861EA0E}" presName="lineNode" presStyleLbl="alignAccFollowNode1" presStyleIdx="0" presStyleCnt="15"/>
      <dgm:spPr/>
    </dgm:pt>
    <dgm:pt modelId="{8B7CD5F0-BD12-4D05-A6EE-E527C48C0AD2}" type="pres">
      <dgm:prSet presAssocID="{2E8AC080-7528-486F-A532-9844E861EA0E}" presName="lineArrowNode" presStyleLbl="alignAccFollowNode1" presStyleIdx="1" presStyleCnt="15"/>
      <dgm:spPr/>
    </dgm:pt>
    <dgm:pt modelId="{8CDAB8C7-D304-4B45-9CDD-A978E77CB8C3}" type="pres">
      <dgm:prSet presAssocID="{71B5ADF1-926B-4D2A-9C75-0A8E45EAFD4A}" presName="sibTransNodeCircle" presStyleLbl="alignNode1" presStyleIdx="0" presStyleCnt="5">
        <dgm:presLayoutVars>
          <dgm:chMax val="0"/>
          <dgm:bulletEnabled/>
        </dgm:presLayoutVars>
      </dgm:prSet>
      <dgm:spPr/>
    </dgm:pt>
    <dgm:pt modelId="{0E5CC381-7373-4EB7-9BAD-0135787EF3B4}" type="pres">
      <dgm:prSet presAssocID="{71B5ADF1-926B-4D2A-9C75-0A8E45EAFD4A}" presName="spacerBetweenCircleAndCallout" presStyleCnt="0">
        <dgm:presLayoutVars/>
      </dgm:prSet>
      <dgm:spPr/>
    </dgm:pt>
    <dgm:pt modelId="{FE95614F-9EF8-450D-BAE1-1D6CFB324F56}" type="pres">
      <dgm:prSet presAssocID="{2E8AC080-7528-486F-A532-9844E861EA0E}" presName="nodeText" presStyleLbl="alignAccFollowNode1" presStyleIdx="2" presStyleCnt="15">
        <dgm:presLayoutVars>
          <dgm:bulletEnabled val="1"/>
        </dgm:presLayoutVars>
      </dgm:prSet>
      <dgm:spPr/>
    </dgm:pt>
    <dgm:pt modelId="{6010A15B-217A-4C3E-8A95-82820135E23C}" type="pres">
      <dgm:prSet presAssocID="{71B5ADF1-926B-4D2A-9C75-0A8E45EAFD4A}" presName="sibTransComposite" presStyleCnt="0"/>
      <dgm:spPr/>
    </dgm:pt>
    <dgm:pt modelId="{B2F5AA7F-3549-4237-A4B7-F32DBBFD74EE}" type="pres">
      <dgm:prSet presAssocID="{7C5F7314-A363-4B9F-B59C-1851694346C0}" presName="compositeNode" presStyleCnt="0"/>
      <dgm:spPr/>
    </dgm:pt>
    <dgm:pt modelId="{14013A76-6148-4F7E-988E-51EA68C27CAC}" type="pres">
      <dgm:prSet presAssocID="{7C5F7314-A363-4B9F-B59C-1851694346C0}" presName="parTx" presStyleLbl="node1" presStyleIdx="0" presStyleCnt="0">
        <dgm:presLayoutVars>
          <dgm:chMax val="0"/>
          <dgm:chPref val="0"/>
          <dgm:bulletEnabled val="1"/>
        </dgm:presLayoutVars>
      </dgm:prSet>
      <dgm:spPr/>
    </dgm:pt>
    <dgm:pt modelId="{72E57565-EE2C-4E7D-9E95-E9D8ED4DF0AF}" type="pres">
      <dgm:prSet presAssocID="{7C5F7314-A363-4B9F-B59C-1851694346C0}" presName="parSh" presStyleCnt="0"/>
      <dgm:spPr/>
    </dgm:pt>
    <dgm:pt modelId="{E6489512-F151-4294-8E90-9F142BC78175}" type="pres">
      <dgm:prSet presAssocID="{7C5F7314-A363-4B9F-B59C-1851694346C0}" presName="lineNode" presStyleLbl="alignAccFollowNode1" presStyleIdx="3" presStyleCnt="15"/>
      <dgm:spPr/>
    </dgm:pt>
    <dgm:pt modelId="{2F928174-A0BC-46C3-A3FA-BFC34B339505}" type="pres">
      <dgm:prSet presAssocID="{7C5F7314-A363-4B9F-B59C-1851694346C0}" presName="lineArrowNode" presStyleLbl="alignAccFollowNode1" presStyleIdx="4" presStyleCnt="15"/>
      <dgm:spPr/>
    </dgm:pt>
    <dgm:pt modelId="{9AE323B9-B40D-4739-B6C5-F13B8E863FB8}" type="pres">
      <dgm:prSet presAssocID="{6800EA3E-4D4E-4FF9-97D4-FD0DB7AF0FEF}" presName="sibTransNodeCircle" presStyleLbl="alignNode1" presStyleIdx="1" presStyleCnt="5">
        <dgm:presLayoutVars>
          <dgm:chMax val="0"/>
          <dgm:bulletEnabled/>
        </dgm:presLayoutVars>
      </dgm:prSet>
      <dgm:spPr/>
    </dgm:pt>
    <dgm:pt modelId="{F61BB357-5839-453A-9605-D9209DAB6987}" type="pres">
      <dgm:prSet presAssocID="{6800EA3E-4D4E-4FF9-97D4-FD0DB7AF0FEF}" presName="spacerBetweenCircleAndCallout" presStyleCnt="0">
        <dgm:presLayoutVars/>
      </dgm:prSet>
      <dgm:spPr/>
    </dgm:pt>
    <dgm:pt modelId="{9CF0C7C8-B444-489F-B700-D1A9AACE2C84}" type="pres">
      <dgm:prSet presAssocID="{7C5F7314-A363-4B9F-B59C-1851694346C0}" presName="nodeText" presStyleLbl="alignAccFollowNode1" presStyleIdx="5" presStyleCnt="15">
        <dgm:presLayoutVars>
          <dgm:bulletEnabled val="1"/>
        </dgm:presLayoutVars>
      </dgm:prSet>
      <dgm:spPr/>
    </dgm:pt>
    <dgm:pt modelId="{26DED62C-1128-4BD9-BE8E-847DF2CEC39E}" type="pres">
      <dgm:prSet presAssocID="{6800EA3E-4D4E-4FF9-97D4-FD0DB7AF0FEF}" presName="sibTransComposite" presStyleCnt="0"/>
      <dgm:spPr/>
    </dgm:pt>
    <dgm:pt modelId="{6B9A4590-E7DE-4336-91C0-43A3BCDCB50E}" type="pres">
      <dgm:prSet presAssocID="{AA3C15B8-14D4-40CB-8C0C-1EF5EFAB3E03}" presName="compositeNode" presStyleCnt="0"/>
      <dgm:spPr/>
    </dgm:pt>
    <dgm:pt modelId="{66BCF7BE-CAFC-4CBB-90E2-49531923D930}" type="pres">
      <dgm:prSet presAssocID="{AA3C15B8-14D4-40CB-8C0C-1EF5EFAB3E03}" presName="parTx" presStyleLbl="node1" presStyleIdx="0" presStyleCnt="0">
        <dgm:presLayoutVars>
          <dgm:chMax val="0"/>
          <dgm:chPref val="0"/>
          <dgm:bulletEnabled val="1"/>
        </dgm:presLayoutVars>
      </dgm:prSet>
      <dgm:spPr/>
    </dgm:pt>
    <dgm:pt modelId="{80E8CB9A-DFD9-431B-94F9-D49A035987C8}" type="pres">
      <dgm:prSet presAssocID="{AA3C15B8-14D4-40CB-8C0C-1EF5EFAB3E03}" presName="parSh" presStyleCnt="0"/>
      <dgm:spPr/>
    </dgm:pt>
    <dgm:pt modelId="{65B2DF7C-1458-4DA1-A99F-EACA8E6BFD02}" type="pres">
      <dgm:prSet presAssocID="{AA3C15B8-14D4-40CB-8C0C-1EF5EFAB3E03}" presName="lineNode" presStyleLbl="alignAccFollowNode1" presStyleIdx="6" presStyleCnt="15"/>
      <dgm:spPr/>
    </dgm:pt>
    <dgm:pt modelId="{F3E21BAD-4482-4025-BC0C-EB2285AD2074}" type="pres">
      <dgm:prSet presAssocID="{AA3C15B8-14D4-40CB-8C0C-1EF5EFAB3E03}" presName="lineArrowNode" presStyleLbl="alignAccFollowNode1" presStyleIdx="7" presStyleCnt="15"/>
      <dgm:spPr/>
    </dgm:pt>
    <dgm:pt modelId="{FD31E215-FBC4-40AA-B6B6-1A89F0CF382B}" type="pres">
      <dgm:prSet presAssocID="{97F02C66-941F-4F32-B93B-55BD3899CC96}" presName="sibTransNodeCircle" presStyleLbl="alignNode1" presStyleIdx="2" presStyleCnt="5">
        <dgm:presLayoutVars>
          <dgm:chMax val="0"/>
          <dgm:bulletEnabled/>
        </dgm:presLayoutVars>
      </dgm:prSet>
      <dgm:spPr/>
    </dgm:pt>
    <dgm:pt modelId="{C25FBE67-D0C9-4AB3-8202-B8A323478C08}" type="pres">
      <dgm:prSet presAssocID="{97F02C66-941F-4F32-B93B-55BD3899CC96}" presName="spacerBetweenCircleAndCallout" presStyleCnt="0">
        <dgm:presLayoutVars/>
      </dgm:prSet>
      <dgm:spPr/>
    </dgm:pt>
    <dgm:pt modelId="{BE045E7C-2864-4AA3-ABE9-1D8BBB6C38E2}" type="pres">
      <dgm:prSet presAssocID="{AA3C15B8-14D4-40CB-8C0C-1EF5EFAB3E03}" presName="nodeText" presStyleLbl="alignAccFollowNode1" presStyleIdx="8" presStyleCnt="15">
        <dgm:presLayoutVars>
          <dgm:bulletEnabled val="1"/>
        </dgm:presLayoutVars>
      </dgm:prSet>
      <dgm:spPr/>
    </dgm:pt>
    <dgm:pt modelId="{E3D22860-0A61-4859-9839-407446F17F96}" type="pres">
      <dgm:prSet presAssocID="{97F02C66-941F-4F32-B93B-55BD3899CC96}" presName="sibTransComposite" presStyleCnt="0"/>
      <dgm:spPr/>
    </dgm:pt>
    <dgm:pt modelId="{C7651DFF-D09E-40CB-AF51-E20CC6DB60C4}" type="pres">
      <dgm:prSet presAssocID="{601FCACA-DD33-4E94-9FC6-839BBD67D811}" presName="compositeNode" presStyleCnt="0"/>
      <dgm:spPr/>
    </dgm:pt>
    <dgm:pt modelId="{7C8F7E89-BFE7-45F7-BFAD-AD5DDF4A7EBD}" type="pres">
      <dgm:prSet presAssocID="{601FCACA-DD33-4E94-9FC6-839BBD67D811}" presName="parTx" presStyleLbl="node1" presStyleIdx="0" presStyleCnt="0">
        <dgm:presLayoutVars>
          <dgm:chMax val="0"/>
          <dgm:chPref val="0"/>
          <dgm:bulletEnabled val="1"/>
        </dgm:presLayoutVars>
      </dgm:prSet>
      <dgm:spPr/>
    </dgm:pt>
    <dgm:pt modelId="{AD9B5706-25A0-42D2-8D9A-0354DFDE6610}" type="pres">
      <dgm:prSet presAssocID="{601FCACA-DD33-4E94-9FC6-839BBD67D811}" presName="parSh" presStyleCnt="0"/>
      <dgm:spPr/>
    </dgm:pt>
    <dgm:pt modelId="{7850D7B9-E8D8-4DBF-996E-463094A540D1}" type="pres">
      <dgm:prSet presAssocID="{601FCACA-DD33-4E94-9FC6-839BBD67D811}" presName="lineNode" presStyleLbl="alignAccFollowNode1" presStyleIdx="9" presStyleCnt="15"/>
      <dgm:spPr/>
    </dgm:pt>
    <dgm:pt modelId="{4BDECD53-C6D4-40D3-A05C-C38C7C434216}" type="pres">
      <dgm:prSet presAssocID="{601FCACA-DD33-4E94-9FC6-839BBD67D811}" presName="lineArrowNode" presStyleLbl="alignAccFollowNode1" presStyleIdx="10" presStyleCnt="15"/>
      <dgm:spPr/>
    </dgm:pt>
    <dgm:pt modelId="{E60F2BB2-E543-4C26-9022-7C481DD6039C}" type="pres">
      <dgm:prSet presAssocID="{C5683EF9-D860-4A2C-BE12-0632A5B26403}" presName="sibTransNodeCircle" presStyleLbl="alignNode1" presStyleIdx="3" presStyleCnt="5">
        <dgm:presLayoutVars>
          <dgm:chMax val="0"/>
          <dgm:bulletEnabled/>
        </dgm:presLayoutVars>
      </dgm:prSet>
      <dgm:spPr/>
    </dgm:pt>
    <dgm:pt modelId="{37AB2614-AAEE-4328-A35F-8A1BAE4CDFDF}" type="pres">
      <dgm:prSet presAssocID="{C5683EF9-D860-4A2C-BE12-0632A5B26403}" presName="spacerBetweenCircleAndCallout" presStyleCnt="0">
        <dgm:presLayoutVars/>
      </dgm:prSet>
      <dgm:spPr/>
    </dgm:pt>
    <dgm:pt modelId="{507F0791-9DB5-4483-9991-658EE259CD44}" type="pres">
      <dgm:prSet presAssocID="{601FCACA-DD33-4E94-9FC6-839BBD67D811}" presName="nodeText" presStyleLbl="alignAccFollowNode1" presStyleIdx="11" presStyleCnt="15">
        <dgm:presLayoutVars>
          <dgm:bulletEnabled val="1"/>
        </dgm:presLayoutVars>
      </dgm:prSet>
      <dgm:spPr/>
    </dgm:pt>
    <dgm:pt modelId="{E448E246-BBAA-48F8-A906-13626FFD5F04}" type="pres">
      <dgm:prSet presAssocID="{C5683EF9-D860-4A2C-BE12-0632A5B26403}" presName="sibTransComposite" presStyleCnt="0"/>
      <dgm:spPr/>
    </dgm:pt>
    <dgm:pt modelId="{3E081A8A-D6FD-4477-9803-E1591FE4282B}" type="pres">
      <dgm:prSet presAssocID="{BFEE54EE-3ADA-46CB-846F-891AB05EC90E}" presName="compositeNode" presStyleCnt="0"/>
      <dgm:spPr/>
    </dgm:pt>
    <dgm:pt modelId="{C4A97FEB-A323-4128-B6F5-008A05866DA1}" type="pres">
      <dgm:prSet presAssocID="{BFEE54EE-3ADA-46CB-846F-891AB05EC90E}" presName="parTx" presStyleLbl="node1" presStyleIdx="0" presStyleCnt="0">
        <dgm:presLayoutVars>
          <dgm:chMax val="0"/>
          <dgm:chPref val="0"/>
          <dgm:bulletEnabled val="1"/>
        </dgm:presLayoutVars>
      </dgm:prSet>
      <dgm:spPr/>
    </dgm:pt>
    <dgm:pt modelId="{0B9BD3E5-B0CA-4B7B-B55C-F9DD996E9B24}" type="pres">
      <dgm:prSet presAssocID="{BFEE54EE-3ADA-46CB-846F-891AB05EC90E}" presName="parSh" presStyleCnt="0"/>
      <dgm:spPr/>
    </dgm:pt>
    <dgm:pt modelId="{55D608F5-8F79-434D-BD3A-20163772D9E4}" type="pres">
      <dgm:prSet presAssocID="{BFEE54EE-3ADA-46CB-846F-891AB05EC90E}" presName="lineNode" presStyleLbl="alignAccFollowNode1" presStyleIdx="12" presStyleCnt="15"/>
      <dgm:spPr/>
    </dgm:pt>
    <dgm:pt modelId="{A55BC8C1-5C99-416C-A74B-8112B085E732}" type="pres">
      <dgm:prSet presAssocID="{BFEE54EE-3ADA-46CB-846F-891AB05EC90E}" presName="lineArrowNode" presStyleLbl="alignAccFollowNode1" presStyleIdx="13" presStyleCnt="15"/>
      <dgm:spPr/>
    </dgm:pt>
    <dgm:pt modelId="{DD68EE29-2AB1-4B3B-BE0D-E1D0B8D9354D}" type="pres">
      <dgm:prSet presAssocID="{AE7F9084-0687-4702-9134-405D5098008A}" presName="sibTransNodeCircle" presStyleLbl="alignNode1" presStyleIdx="4" presStyleCnt="5">
        <dgm:presLayoutVars>
          <dgm:chMax val="0"/>
          <dgm:bulletEnabled/>
        </dgm:presLayoutVars>
      </dgm:prSet>
      <dgm:spPr/>
    </dgm:pt>
    <dgm:pt modelId="{61E47880-0E87-4DDF-99F6-3D1E9ECF0C30}" type="pres">
      <dgm:prSet presAssocID="{AE7F9084-0687-4702-9134-405D5098008A}" presName="spacerBetweenCircleAndCallout" presStyleCnt="0">
        <dgm:presLayoutVars/>
      </dgm:prSet>
      <dgm:spPr/>
    </dgm:pt>
    <dgm:pt modelId="{CB0220C5-73E3-4953-9DAC-975640F5AD2E}" type="pres">
      <dgm:prSet presAssocID="{BFEE54EE-3ADA-46CB-846F-891AB05EC90E}" presName="nodeText" presStyleLbl="alignAccFollowNode1" presStyleIdx="14" presStyleCnt="15">
        <dgm:presLayoutVars>
          <dgm:bulletEnabled val="1"/>
        </dgm:presLayoutVars>
      </dgm:prSet>
      <dgm:spPr/>
    </dgm:pt>
  </dgm:ptLst>
  <dgm:cxnLst>
    <dgm:cxn modelId="{3ACFFE03-7EE5-4204-88F5-AC08199892AF}" srcId="{102BBDFB-E62C-4297-93F1-71FDDDFC9C86}" destId="{2E8AC080-7528-486F-A532-9844E861EA0E}" srcOrd="0" destOrd="0" parTransId="{A9ED6FC8-548A-4595-95F7-AA785D7E9C6F}" sibTransId="{71B5ADF1-926B-4D2A-9C75-0A8E45EAFD4A}"/>
    <dgm:cxn modelId="{EF25641C-5022-4F16-B03B-D1B9C6FF419D}" type="presOf" srcId="{97F02C66-941F-4F32-B93B-55BD3899CC96}" destId="{FD31E215-FBC4-40AA-B6B6-1A89F0CF382B}" srcOrd="0" destOrd="0" presId="urn:microsoft.com/office/officeart/2016/7/layout/LinearArrowProcessNumbered"/>
    <dgm:cxn modelId="{D6B20162-F7D7-44BC-AA96-F4EACDD9BBB2}" type="presOf" srcId="{601FCACA-DD33-4E94-9FC6-839BBD67D811}" destId="{507F0791-9DB5-4483-9991-658EE259CD44}" srcOrd="0" destOrd="0" presId="urn:microsoft.com/office/officeart/2016/7/layout/LinearArrowProcessNumbered"/>
    <dgm:cxn modelId="{EE103164-2A46-4BEB-AF87-358B3D9B8A69}" type="presOf" srcId="{AE7F9084-0687-4702-9134-405D5098008A}" destId="{DD68EE29-2AB1-4B3B-BE0D-E1D0B8D9354D}" srcOrd="0" destOrd="0" presId="urn:microsoft.com/office/officeart/2016/7/layout/LinearArrowProcessNumbered"/>
    <dgm:cxn modelId="{CD11D57E-4C59-44B1-B483-7127289F32C3}" srcId="{102BBDFB-E62C-4297-93F1-71FDDDFC9C86}" destId="{601FCACA-DD33-4E94-9FC6-839BBD67D811}" srcOrd="3" destOrd="0" parTransId="{E4DC5299-0FDA-451B-A09E-F013E6CAF80D}" sibTransId="{C5683EF9-D860-4A2C-BE12-0632A5B26403}"/>
    <dgm:cxn modelId="{F01BC0A7-4E5C-43F6-B7DC-C6F87217D248}" type="presOf" srcId="{6800EA3E-4D4E-4FF9-97D4-FD0DB7AF0FEF}" destId="{9AE323B9-B40D-4739-B6C5-F13B8E863FB8}" srcOrd="0" destOrd="0" presId="urn:microsoft.com/office/officeart/2016/7/layout/LinearArrowProcessNumbered"/>
    <dgm:cxn modelId="{2F8C7CAB-31E5-4203-9D52-149198B40DFD}" type="presOf" srcId="{102BBDFB-E62C-4297-93F1-71FDDDFC9C86}" destId="{AA178BFA-6D17-448E-B2D7-2B147505EB56}" srcOrd="0" destOrd="0" presId="urn:microsoft.com/office/officeart/2016/7/layout/LinearArrowProcessNumbered"/>
    <dgm:cxn modelId="{576050B0-62F0-4B78-9A97-CFCC2049512C}" type="presOf" srcId="{2E8AC080-7528-486F-A532-9844E861EA0E}" destId="{FE95614F-9EF8-450D-BAE1-1D6CFB324F56}" srcOrd="0" destOrd="0" presId="urn:microsoft.com/office/officeart/2016/7/layout/LinearArrowProcessNumbered"/>
    <dgm:cxn modelId="{D461B4CB-E741-4E32-8220-395026943C03}" type="presOf" srcId="{71B5ADF1-926B-4D2A-9C75-0A8E45EAFD4A}" destId="{8CDAB8C7-D304-4B45-9CDD-A978E77CB8C3}" srcOrd="0" destOrd="0" presId="urn:microsoft.com/office/officeart/2016/7/layout/LinearArrowProcessNumbered"/>
    <dgm:cxn modelId="{002871D1-67F3-47B9-94DA-19A740C48FB4}" type="presOf" srcId="{BFEE54EE-3ADA-46CB-846F-891AB05EC90E}" destId="{CB0220C5-73E3-4953-9DAC-975640F5AD2E}" srcOrd="0" destOrd="0" presId="urn:microsoft.com/office/officeart/2016/7/layout/LinearArrowProcessNumbered"/>
    <dgm:cxn modelId="{055B6ADA-6BA1-4919-BB41-E4D158977785}" type="presOf" srcId="{AA3C15B8-14D4-40CB-8C0C-1EF5EFAB3E03}" destId="{BE045E7C-2864-4AA3-ABE9-1D8BBB6C38E2}" srcOrd="0" destOrd="0" presId="urn:microsoft.com/office/officeart/2016/7/layout/LinearArrowProcessNumbered"/>
    <dgm:cxn modelId="{96B5F8DA-0D28-448B-973C-B35BD075C42C}" srcId="{102BBDFB-E62C-4297-93F1-71FDDDFC9C86}" destId="{BFEE54EE-3ADA-46CB-846F-891AB05EC90E}" srcOrd="4" destOrd="0" parTransId="{6BC0694B-4E01-46AA-B73A-EB83500ACEB1}" sibTransId="{AE7F9084-0687-4702-9134-405D5098008A}"/>
    <dgm:cxn modelId="{FA8C5FE1-FA2E-4CE7-BAD1-15CF1FC46356}" type="presOf" srcId="{7C5F7314-A363-4B9F-B59C-1851694346C0}" destId="{9CF0C7C8-B444-489F-B700-D1A9AACE2C84}" srcOrd="0" destOrd="0" presId="urn:microsoft.com/office/officeart/2016/7/layout/LinearArrowProcessNumbered"/>
    <dgm:cxn modelId="{6BE19EED-1249-4369-86EE-616DEF6DD750}" type="presOf" srcId="{C5683EF9-D860-4A2C-BE12-0632A5B26403}" destId="{E60F2BB2-E543-4C26-9022-7C481DD6039C}" srcOrd="0" destOrd="0" presId="urn:microsoft.com/office/officeart/2016/7/layout/LinearArrowProcessNumbered"/>
    <dgm:cxn modelId="{D9D53CF5-3467-43A4-8429-A934CC26DDA5}" srcId="{102BBDFB-E62C-4297-93F1-71FDDDFC9C86}" destId="{AA3C15B8-14D4-40CB-8C0C-1EF5EFAB3E03}" srcOrd="2" destOrd="0" parTransId="{1162AF74-D28A-40A8-A3CE-EC30D5E1BF97}" sibTransId="{97F02C66-941F-4F32-B93B-55BD3899CC96}"/>
    <dgm:cxn modelId="{9B2063F7-CE60-4CF2-9C32-FFE99BAA9DEF}" srcId="{102BBDFB-E62C-4297-93F1-71FDDDFC9C86}" destId="{7C5F7314-A363-4B9F-B59C-1851694346C0}" srcOrd="1" destOrd="0" parTransId="{98177B6C-3D05-4828-AA17-9142A26F59F8}" sibTransId="{6800EA3E-4D4E-4FF9-97D4-FD0DB7AF0FEF}"/>
    <dgm:cxn modelId="{64DF5D92-ED0A-45C5-BDC3-B747D1CFCE8F}" type="presParOf" srcId="{AA178BFA-6D17-448E-B2D7-2B147505EB56}" destId="{700D47BD-F36A-4625-AE75-3D4EF4A53532}" srcOrd="0" destOrd="0" presId="urn:microsoft.com/office/officeart/2016/7/layout/LinearArrowProcessNumbered"/>
    <dgm:cxn modelId="{33925DB1-AF5C-4908-A52F-5FB06571CF6E}" type="presParOf" srcId="{700D47BD-F36A-4625-AE75-3D4EF4A53532}" destId="{BAA16992-0DBB-4582-AB4E-643C4AD05370}" srcOrd="0" destOrd="0" presId="urn:microsoft.com/office/officeart/2016/7/layout/LinearArrowProcessNumbered"/>
    <dgm:cxn modelId="{9033EFC5-D064-4515-B415-C435EC5C6351}" type="presParOf" srcId="{700D47BD-F36A-4625-AE75-3D4EF4A53532}" destId="{C8BEDD8F-7425-4D85-B313-D107CBA9520B}" srcOrd="1" destOrd="0" presId="urn:microsoft.com/office/officeart/2016/7/layout/LinearArrowProcessNumbered"/>
    <dgm:cxn modelId="{45146357-324D-42C6-B249-67B4255104CD}" type="presParOf" srcId="{C8BEDD8F-7425-4D85-B313-D107CBA9520B}" destId="{EC0E6D5C-5D2C-4131-A362-DCCCB7D523F7}" srcOrd="0" destOrd="0" presId="urn:microsoft.com/office/officeart/2016/7/layout/LinearArrowProcessNumbered"/>
    <dgm:cxn modelId="{B5CE110E-77FF-4D41-B77A-AC193C050351}" type="presParOf" srcId="{C8BEDD8F-7425-4D85-B313-D107CBA9520B}" destId="{8B7CD5F0-BD12-4D05-A6EE-E527C48C0AD2}" srcOrd="1" destOrd="0" presId="urn:microsoft.com/office/officeart/2016/7/layout/LinearArrowProcessNumbered"/>
    <dgm:cxn modelId="{7A9A06E5-9D30-4D96-95A6-9E0410984C2F}" type="presParOf" srcId="{C8BEDD8F-7425-4D85-B313-D107CBA9520B}" destId="{8CDAB8C7-D304-4B45-9CDD-A978E77CB8C3}" srcOrd="2" destOrd="0" presId="urn:microsoft.com/office/officeart/2016/7/layout/LinearArrowProcessNumbered"/>
    <dgm:cxn modelId="{18D8EA26-E1B5-4141-8930-917B3C9E2643}" type="presParOf" srcId="{C8BEDD8F-7425-4D85-B313-D107CBA9520B}" destId="{0E5CC381-7373-4EB7-9BAD-0135787EF3B4}" srcOrd="3" destOrd="0" presId="urn:microsoft.com/office/officeart/2016/7/layout/LinearArrowProcessNumbered"/>
    <dgm:cxn modelId="{C17CEAB7-5F8E-42B8-A8ED-E67F27D1A8E8}" type="presParOf" srcId="{700D47BD-F36A-4625-AE75-3D4EF4A53532}" destId="{FE95614F-9EF8-450D-BAE1-1D6CFB324F56}" srcOrd="2" destOrd="0" presId="urn:microsoft.com/office/officeart/2016/7/layout/LinearArrowProcessNumbered"/>
    <dgm:cxn modelId="{66ADE2FE-817D-45E9-A2C4-CD212EFF3A26}" type="presParOf" srcId="{AA178BFA-6D17-448E-B2D7-2B147505EB56}" destId="{6010A15B-217A-4C3E-8A95-82820135E23C}" srcOrd="1" destOrd="0" presId="urn:microsoft.com/office/officeart/2016/7/layout/LinearArrowProcessNumbered"/>
    <dgm:cxn modelId="{363DCAA6-BDEB-4FB7-9B95-F72737ABDBD9}" type="presParOf" srcId="{AA178BFA-6D17-448E-B2D7-2B147505EB56}" destId="{B2F5AA7F-3549-4237-A4B7-F32DBBFD74EE}" srcOrd="2" destOrd="0" presId="urn:microsoft.com/office/officeart/2016/7/layout/LinearArrowProcessNumbered"/>
    <dgm:cxn modelId="{853DBC5F-5795-4392-8103-A010F69C82B5}" type="presParOf" srcId="{B2F5AA7F-3549-4237-A4B7-F32DBBFD74EE}" destId="{14013A76-6148-4F7E-988E-51EA68C27CAC}" srcOrd="0" destOrd="0" presId="urn:microsoft.com/office/officeart/2016/7/layout/LinearArrowProcessNumbered"/>
    <dgm:cxn modelId="{3C46F544-A8C6-4C95-8F81-9DEB23A148B7}" type="presParOf" srcId="{B2F5AA7F-3549-4237-A4B7-F32DBBFD74EE}" destId="{72E57565-EE2C-4E7D-9E95-E9D8ED4DF0AF}" srcOrd="1" destOrd="0" presId="urn:microsoft.com/office/officeart/2016/7/layout/LinearArrowProcessNumbered"/>
    <dgm:cxn modelId="{B0FB1912-DBFF-4ADC-934D-73622573E0C3}" type="presParOf" srcId="{72E57565-EE2C-4E7D-9E95-E9D8ED4DF0AF}" destId="{E6489512-F151-4294-8E90-9F142BC78175}" srcOrd="0" destOrd="0" presId="urn:microsoft.com/office/officeart/2016/7/layout/LinearArrowProcessNumbered"/>
    <dgm:cxn modelId="{CBE3E2DD-EDD9-4F7E-B391-54FD89C946E3}" type="presParOf" srcId="{72E57565-EE2C-4E7D-9E95-E9D8ED4DF0AF}" destId="{2F928174-A0BC-46C3-A3FA-BFC34B339505}" srcOrd="1" destOrd="0" presId="urn:microsoft.com/office/officeart/2016/7/layout/LinearArrowProcessNumbered"/>
    <dgm:cxn modelId="{D4287D42-3C3A-45FD-BD81-50E0ECE0AF8C}" type="presParOf" srcId="{72E57565-EE2C-4E7D-9E95-E9D8ED4DF0AF}" destId="{9AE323B9-B40D-4739-B6C5-F13B8E863FB8}" srcOrd="2" destOrd="0" presId="urn:microsoft.com/office/officeart/2016/7/layout/LinearArrowProcessNumbered"/>
    <dgm:cxn modelId="{6FB5B08F-1476-45F5-8D6E-216B0FADC9BA}" type="presParOf" srcId="{72E57565-EE2C-4E7D-9E95-E9D8ED4DF0AF}" destId="{F61BB357-5839-453A-9605-D9209DAB6987}" srcOrd="3" destOrd="0" presId="urn:microsoft.com/office/officeart/2016/7/layout/LinearArrowProcessNumbered"/>
    <dgm:cxn modelId="{E96A5CA6-46A6-4ABE-B4BE-49197B2D48E6}" type="presParOf" srcId="{B2F5AA7F-3549-4237-A4B7-F32DBBFD74EE}" destId="{9CF0C7C8-B444-489F-B700-D1A9AACE2C84}" srcOrd="2" destOrd="0" presId="urn:microsoft.com/office/officeart/2016/7/layout/LinearArrowProcessNumbered"/>
    <dgm:cxn modelId="{2C8A70D3-D2C0-4994-85FE-92F16B8BE370}" type="presParOf" srcId="{AA178BFA-6D17-448E-B2D7-2B147505EB56}" destId="{26DED62C-1128-4BD9-BE8E-847DF2CEC39E}" srcOrd="3" destOrd="0" presId="urn:microsoft.com/office/officeart/2016/7/layout/LinearArrowProcessNumbered"/>
    <dgm:cxn modelId="{53DCD620-CFF1-40E0-A609-246849CD5DF5}" type="presParOf" srcId="{AA178BFA-6D17-448E-B2D7-2B147505EB56}" destId="{6B9A4590-E7DE-4336-91C0-43A3BCDCB50E}" srcOrd="4" destOrd="0" presId="urn:microsoft.com/office/officeart/2016/7/layout/LinearArrowProcessNumbered"/>
    <dgm:cxn modelId="{B5B1F74F-C156-4C78-9FC7-6B69FD9739DF}" type="presParOf" srcId="{6B9A4590-E7DE-4336-91C0-43A3BCDCB50E}" destId="{66BCF7BE-CAFC-4CBB-90E2-49531923D930}" srcOrd="0" destOrd="0" presId="urn:microsoft.com/office/officeart/2016/7/layout/LinearArrowProcessNumbered"/>
    <dgm:cxn modelId="{0E96CC53-635C-47A0-861F-3AFE0DD7AFDE}" type="presParOf" srcId="{6B9A4590-E7DE-4336-91C0-43A3BCDCB50E}" destId="{80E8CB9A-DFD9-431B-94F9-D49A035987C8}" srcOrd="1" destOrd="0" presId="urn:microsoft.com/office/officeart/2016/7/layout/LinearArrowProcessNumbered"/>
    <dgm:cxn modelId="{FF085BA7-369E-48E7-B11C-C745945AEFDF}" type="presParOf" srcId="{80E8CB9A-DFD9-431B-94F9-D49A035987C8}" destId="{65B2DF7C-1458-4DA1-A99F-EACA8E6BFD02}" srcOrd="0" destOrd="0" presId="urn:microsoft.com/office/officeart/2016/7/layout/LinearArrowProcessNumbered"/>
    <dgm:cxn modelId="{59763654-5BE0-49D9-88CC-0BB21019E0C2}" type="presParOf" srcId="{80E8CB9A-DFD9-431B-94F9-D49A035987C8}" destId="{F3E21BAD-4482-4025-BC0C-EB2285AD2074}" srcOrd="1" destOrd="0" presId="urn:microsoft.com/office/officeart/2016/7/layout/LinearArrowProcessNumbered"/>
    <dgm:cxn modelId="{A9E2F0B7-3BE3-4F50-94B5-374176B4227B}" type="presParOf" srcId="{80E8CB9A-DFD9-431B-94F9-D49A035987C8}" destId="{FD31E215-FBC4-40AA-B6B6-1A89F0CF382B}" srcOrd="2" destOrd="0" presId="urn:microsoft.com/office/officeart/2016/7/layout/LinearArrowProcessNumbered"/>
    <dgm:cxn modelId="{4669934F-6885-4A64-B43A-2531E896A7A1}" type="presParOf" srcId="{80E8CB9A-DFD9-431B-94F9-D49A035987C8}" destId="{C25FBE67-D0C9-4AB3-8202-B8A323478C08}" srcOrd="3" destOrd="0" presId="urn:microsoft.com/office/officeart/2016/7/layout/LinearArrowProcessNumbered"/>
    <dgm:cxn modelId="{685B4CC7-014F-4BDC-B0D3-6F1D25911A09}" type="presParOf" srcId="{6B9A4590-E7DE-4336-91C0-43A3BCDCB50E}" destId="{BE045E7C-2864-4AA3-ABE9-1D8BBB6C38E2}" srcOrd="2" destOrd="0" presId="urn:microsoft.com/office/officeart/2016/7/layout/LinearArrowProcessNumbered"/>
    <dgm:cxn modelId="{F5F00B7C-90A4-4380-85C5-723D38545E2C}" type="presParOf" srcId="{AA178BFA-6D17-448E-B2D7-2B147505EB56}" destId="{E3D22860-0A61-4859-9839-407446F17F96}" srcOrd="5" destOrd="0" presId="urn:microsoft.com/office/officeart/2016/7/layout/LinearArrowProcessNumbered"/>
    <dgm:cxn modelId="{7DB67A40-9200-4310-8505-53DF9B2403A4}" type="presParOf" srcId="{AA178BFA-6D17-448E-B2D7-2B147505EB56}" destId="{C7651DFF-D09E-40CB-AF51-E20CC6DB60C4}" srcOrd="6" destOrd="0" presId="urn:microsoft.com/office/officeart/2016/7/layout/LinearArrowProcessNumbered"/>
    <dgm:cxn modelId="{98DEE1E0-E67A-49B9-A488-D5D09DA04303}" type="presParOf" srcId="{C7651DFF-D09E-40CB-AF51-E20CC6DB60C4}" destId="{7C8F7E89-BFE7-45F7-BFAD-AD5DDF4A7EBD}" srcOrd="0" destOrd="0" presId="urn:microsoft.com/office/officeart/2016/7/layout/LinearArrowProcessNumbered"/>
    <dgm:cxn modelId="{10AA0A84-C405-4502-9DD5-1B23301E87DB}" type="presParOf" srcId="{C7651DFF-D09E-40CB-AF51-E20CC6DB60C4}" destId="{AD9B5706-25A0-42D2-8D9A-0354DFDE6610}" srcOrd="1" destOrd="0" presId="urn:microsoft.com/office/officeart/2016/7/layout/LinearArrowProcessNumbered"/>
    <dgm:cxn modelId="{12293372-9E94-41CD-A449-C8233CF55FD9}" type="presParOf" srcId="{AD9B5706-25A0-42D2-8D9A-0354DFDE6610}" destId="{7850D7B9-E8D8-4DBF-996E-463094A540D1}" srcOrd="0" destOrd="0" presId="urn:microsoft.com/office/officeart/2016/7/layout/LinearArrowProcessNumbered"/>
    <dgm:cxn modelId="{209C0662-E276-4046-ACA2-88DCD5C06592}" type="presParOf" srcId="{AD9B5706-25A0-42D2-8D9A-0354DFDE6610}" destId="{4BDECD53-C6D4-40D3-A05C-C38C7C434216}" srcOrd="1" destOrd="0" presId="urn:microsoft.com/office/officeart/2016/7/layout/LinearArrowProcessNumbered"/>
    <dgm:cxn modelId="{8623B3C2-5FEF-4437-B9EA-A85A3D59CB76}" type="presParOf" srcId="{AD9B5706-25A0-42D2-8D9A-0354DFDE6610}" destId="{E60F2BB2-E543-4C26-9022-7C481DD6039C}" srcOrd="2" destOrd="0" presId="urn:microsoft.com/office/officeart/2016/7/layout/LinearArrowProcessNumbered"/>
    <dgm:cxn modelId="{D7341924-C4FA-46F2-B0DD-D54F1722AC99}" type="presParOf" srcId="{AD9B5706-25A0-42D2-8D9A-0354DFDE6610}" destId="{37AB2614-AAEE-4328-A35F-8A1BAE4CDFDF}" srcOrd="3" destOrd="0" presId="urn:microsoft.com/office/officeart/2016/7/layout/LinearArrowProcessNumbered"/>
    <dgm:cxn modelId="{197F52BE-5298-4AAA-AE63-F51A99CEA3DB}" type="presParOf" srcId="{C7651DFF-D09E-40CB-AF51-E20CC6DB60C4}" destId="{507F0791-9DB5-4483-9991-658EE259CD44}" srcOrd="2" destOrd="0" presId="urn:microsoft.com/office/officeart/2016/7/layout/LinearArrowProcessNumbered"/>
    <dgm:cxn modelId="{97A1171E-C0F0-4F59-B6BD-3B059341F1DA}" type="presParOf" srcId="{AA178BFA-6D17-448E-B2D7-2B147505EB56}" destId="{E448E246-BBAA-48F8-A906-13626FFD5F04}" srcOrd="7" destOrd="0" presId="urn:microsoft.com/office/officeart/2016/7/layout/LinearArrowProcessNumbered"/>
    <dgm:cxn modelId="{2B21EA2A-347B-48E5-AD40-54927C22FC8D}" type="presParOf" srcId="{AA178BFA-6D17-448E-B2D7-2B147505EB56}" destId="{3E081A8A-D6FD-4477-9803-E1591FE4282B}" srcOrd="8" destOrd="0" presId="urn:microsoft.com/office/officeart/2016/7/layout/LinearArrowProcessNumbered"/>
    <dgm:cxn modelId="{EDD4039E-C23C-4A39-BA52-C37592F8DE55}" type="presParOf" srcId="{3E081A8A-D6FD-4477-9803-E1591FE4282B}" destId="{C4A97FEB-A323-4128-B6F5-008A05866DA1}" srcOrd="0" destOrd="0" presId="urn:microsoft.com/office/officeart/2016/7/layout/LinearArrowProcessNumbered"/>
    <dgm:cxn modelId="{8654C17C-5D46-4AAB-A6B6-693DD890CAFE}" type="presParOf" srcId="{3E081A8A-D6FD-4477-9803-E1591FE4282B}" destId="{0B9BD3E5-B0CA-4B7B-B55C-F9DD996E9B24}" srcOrd="1" destOrd="0" presId="urn:microsoft.com/office/officeart/2016/7/layout/LinearArrowProcessNumbered"/>
    <dgm:cxn modelId="{AE8F9D12-0791-4219-AEE3-94A5231084FF}" type="presParOf" srcId="{0B9BD3E5-B0CA-4B7B-B55C-F9DD996E9B24}" destId="{55D608F5-8F79-434D-BD3A-20163772D9E4}" srcOrd="0" destOrd="0" presId="urn:microsoft.com/office/officeart/2016/7/layout/LinearArrowProcessNumbered"/>
    <dgm:cxn modelId="{B0A2FC40-273C-4149-A939-FC66878194A6}" type="presParOf" srcId="{0B9BD3E5-B0CA-4B7B-B55C-F9DD996E9B24}" destId="{A55BC8C1-5C99-416C-A74B-8112B085E732}" srcOrd="1" destOrd="0" presId="urn:microsoft.com/office/officeart/2016/7/layout/LinearArrowProcessNumbered"/>
    <dgm:cxn modelId="{48728FB5-E169-47DA-9DD3-ED8FC128A80E}" type="presParOf" srcId="{0B9BD3E5-B0CA-4B7B-B55C-F9DD996E9B24}" destId="{DD68EE29-2AB1-4B3B-BE0D-E1D0B8D9354D}" srcOrd="2" destOrd="0" presId="urn:microsoft.com/office/officeart/2016/7/layout/LinearArrowProcessNumbered"/>
    <dgm:cxn modelId="{25F6E11F-E1CF-4393-B487-164336A866E8}" type="presParOf" srcId="{0B9BD3E5-B0CA-4B7B-B55C-F9DD996E9B24}" destId="{61E47880-0E87-4DDF-99F6-3D1E9ECF0C30}" srcOrd="3" destOrd="0" presId="urn:microsoft.com/office/officeart/2016/7/layout/LinearArrowProcessNumbered"/>
    <dgm:cxn modelId="{B81E5BC3-632F-4588-815E-7E1277F7F3A3}" type="presParOf" srcId="{3E081A8A-D6FD-4477-9803-E1591FE4282B}" destId="{CB0220C5-73E3-4953-9DAC-975640F5AD2E}" srcOrd="2" destOrd="0" presId="urn:microsoft.com/office/officeart/2016/7/layout/LinearArrowProcessNumbered"/>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A53602E-88CD-412E-80EA-E765F25E6A8E}"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1A4C1CEB-9356-414C-AC46-753500F40468}">
      <dgm:prSet/>
      <dgm:spPr/>
      <dgm:t>
        <a:bodyPr/>
        <a:lstStyle/>
        <a:p>
          <a:r>
            <a:rPr lang="en-GB"/>
            <a:t>Healthcare – Free through the NHS.</a:t>
          </a:r>
          <a:endParaRPr lang="en-US"/>
        </a:p>
      </dgm:t>
    </dgm:pt>
    <dgm:pt modelId="{0F30677E-45C5-47E7-A989-54054CDA8744}" type="parTrans" cxnId="{566D1BE7-1790-4FCF-9A28-7B23AB6D9487}">
      <dgm:prSet/>
      <dgm:spPr/>
      <dgm:t>
        <a:bodyPr/>
        <a:lstStyle/>
        <a:p>
          <a:endParaRPr lang="en-US"/>
        </a:p>
      </dgm:t>
    </dgm:pt>
    <dgm:pt modelId="{8DF81A5D-A457-4D09-BA93-6B6F8B555374}" type="sibTrans" cxnId="{566D1BE7-1790-4FCF-9A28-7B23AB6D9487}">
      <dgm:prSet/>
      <dgm:spPr/>
      <dgm:t>
        <a:bodyPr/>
        <a:lstStyle/>
        <a:p>
          <a:endParaRPr lang="en-US"/>
        </a:p>
      </dgm:t>
    </dgm:pt>
    <dgm:pt modelId="{D6511716-53A0-4792-A2D9-573C5353CE6C}">
      <dgm:prSet/>
      <dgm:spPr/>
      <dgm:t>
        <a:bodyPr/>
        <a:lstStyle/>
        <a:p>
          <a:r>
            <a:rPr lang="en-GB" dirty="0"/>
            <a:t>Financial support -  in the form of State Pensions and Pension Credit. This is currently £230.30 per week and is paid to those aged 66 and above. However, the age is set to rise to the ages of 67 and 68 between 2026 and 2028.</a:t>
          </a:r>
          <a:endParaRPr lang="en-US" dirty="0"/>
        </a:p>
      </dgm:t>
    </dgm:pt>
    <dgm:pt modelId="{6828E9F8-5642-4E3D-B2DF-737486885536}" type="parTrans" cxnId="{4F9BBA55-BEB4-416B-9AE4-CB56B095A77D}">
      <dgm:prSet/>
      <dgm:spPr/>
      <dgm:t>
        <a:bodyPr/>
        <a:lstStyle/>
        <a:p>
          <a:endParaRPr lang="en-US"/>
        </a:p>
      </dgm:t>
    </dgm:pt>
    <dgm:pt modelId="{BCADC123-DC99-4CCA-81D9-5D7083FC0C39}" type="sibTrans" cxnId="{4F9BBA55-BEB4-416B-9AE4-CB56B095A77D}">
      <dgm:prSet/>
      <dgm:spPr/>
      <dgm:t>
        <a:bodyPr/>
        <a:lstStyle/>
        <a:p>
          <a:endParaRPr lang="en-US"/>
        </a:p>
      </dgm:t>
    </dgm:pt>
    <dgm:pt modelId="{C94D6210-10E2-47ED-BB3F-8C127DD58D08}">
      <dgm:prSet/>
      <dgm:spPr/>
      <dgm:t>
        <a:bodyPr/>
        <a:lstStyle/>
        <a:p>
          <a:r>
            <a:rPr lang="en-GB"/>
            <a:t>Social care - for those with additional needs.</a:t>
          </a:r>
          <a:endParaRPr lang="en-US"/>
        </a:p>
      </dgm:t>
    </dgm:pt>
    <dgm:pt modelId="{94781495-D6DA-4004-9B5A-4DFAC64F3CDA}" type="parTrans" cxnId="{CB73B497-099F-4FB5-BA3C-D1FA8F6497B0}">
      <dgm:prSet/>
      <dgm:spPr/>
      <dgm:t>
        <a:bodyPr/>
        <a:lstStyle/>
        <a:p>
          <a:endParaRPr lang="en-US"/>
        </a:p>
      </dgm:t>
    </dgm:pt>
    <dgm:pt modelId="{E7E5C770-EE06-4766-98F8-FCE5D9C6CD54}" type="sibTrans" cxnId="{CB73B497-099F-4FB5-BA3C-D1FA8F6497B0}">
      <dgm:prSet/>
      <dgm:spPr/>
      <dgm:t>
        <a:bodyPr/>
        <a:lstStyle/>
        <a:p>
          <a:endParaRPr lang="en-US"/>
        </a:p>
      </dgm:t>
    </dgm:pt>
    <dgm:pt modelId="{45D843BA-33D6-4004-8772-C3A721654B1C}">
      <dgm:prSet/>
      <dgm:spPr/>
      <dgm:t>
        <a:bodyPr/>
        <a:lstStyle/>
        <a:p>
          <a:r>
            <a:rPr lang="en-GB"/>
            <a:t>These measures aim to provide </a:t>
          </a:r>
          <a:r>
            <a:rPr lang="en-US"/>
            <a:t>older people with security, dignity, and independence</a:t>
          </a:r>
          <a:r>
            <a:rPr lang="en-GB"/>
            <a:t>. </a:t>
          </a:r>
          <a:endParaRPr lang="en-US"/>
        </a:p>
      </dgm:t>
    </dgm:pt>
    <dgm:pt modelId="{D8AB57CF-4024-4304-8A3C-E6A72D886B99}" type="parTrans" cxnId="{450147C7-B28B-4380-A4B7-AE2EDEB4F472}">
      <dgm:prSet/>
      <dgm:spPr/>
      <dgm:t>
        <a:bodyPr/>
        <a:lstStyle/>
        <a:p>
          <a:endParaRPr lang="en-US"/>
        </a:p>
      </dgm:t>
    </dgm:pt>
    <dgm:pt modelId="{67728877-FB64-4F40-8526-FE083269D7DC}" type="sibTrans" cxnId="{450147C7-B28B-4380-A4B7-AE2EDEB4F472}">
      <dgm:prSet/>
      <dgm:spPr/>
      <dgm:t>
        <a:bodyPr/>
        <a:lstStyle/>
        <a:p>
          <a:endParaRPr lang="en-US"/>
        </a:p>
      </dgm:t>
    </dgm:pt>
    <dgm:pt modelId="{C83CDC6D-2797-4BF4-A5E7-AAE534CBB217}" type="pres">
      <dgm:prSet presAssocID="{1A53602E-88CD-412E-80EA-E765F25E6A8E}" presName="linear" presStyleCnt="0">
        <dgm:presLayoutVars>
          <dgm:animLvl val="lvl"/>
          <dgm:resizeHandles val="exact"/>
        </dgm:presLayoutVars>
      </dgm:prSet>
      <dgm:spPr/>
    </dgm:pt>
    <dgm:pt modelId="{B299E045-766A-4E57-9D49-31D2437DA724}" type="pres">
      <dgm:prSet presAssocID="{1A4C1CEB-9356-414C-AC46-753500F40468}" presName="parentText" presStyleLbl="node1" presStyleIdx="0" presStyleCnt="4">
        <dgm:presLayoutVars>
          <dgm:chMax val="0"/>
          <dgm:bulletEnabled val="1"/>
        </dgm:presLayoutVars>
      </dgm:prSet>
      <dgm:spPr/>
    </dgm:pt>
    <dgm:pt modelId="{53138C21-9DC4-446E-B9E4-C392A11E3DB1}" type="pres">
      <dgm:prSet presAssocID="{8DF81A5D-A457-4D09-BA93-6B6F8B555374}" presName="spacer" presStyleCnt="0"/>
      <dgm:spPr/>
    </dgm:pt>
    <dgm:pt modelId="{A456E752-3E22-4DDD-98F6-14DE636F21B6}" type="pres">
      <dgm:prSet presAssocID="{C94D6210-10E2-47ED-BB3F-8C127DD58D08}" presName="parentText" presStyleLbl="node1" presStyleIdx="1" presStyleCnt="4">
        <dgm:presLayoutVars>
          <dgm:chMax val="0"/>
          <dgm:bulletEnabled val="1"/>
        </dgm:presLayoutVars>
      </dgm:prSet>
      <dgm:spPr/>
    </dgm:pt>
    <dgm:pt modelId="{E7295C75-8F53-4AA1-AD0A-9BC52F98EFFA}" type="pres">
      <dgm:prSet presAssocID="{E7E5C770-EE06-4766-98F8-FCE5D9C6CD54}" presName="spacer" presStyleCnt="0"/>
      <dgm:spPr/>
    </dgm:pt>
    <dgm:pt modelId="{FB46E70A-ADAB-4418-9470-168BE9F2F9CD}" type="pres">
      <dgm:prSet presAssocID="{45D843BA-33D6-4004-8772-C3A721654B1C}" presName="parentText" presStyleLbl="node1" presStyleIdx="2" presStyleCnt="4">
        <dgm:presLayoutVars>
          <dgm:chMax val="0"/>
          <dgm:bulletEnabled val="1"/>
        </dgm:presLayoutVars>
      </dgm:prSet>
      <dgm:spPr/>
    </dgm:pt>
    <dgm:pt modelId="{B535E3D4-5660-4D86-9CCD-21BDDDBF4290}" type="pres">
      <dgm:prSet presAssocID="{67728877-FB64-4F40-8526-FE083269D7DC}" presName="spacer" presStyleCnt="0"/>
      <dgm:spPr/>
    </dgm:pt>
    <dgm:pt modelId="{E97295BD-EA52-414C-B361-1640A8C546BB}" type="pres">
      <dgm:prSet presAssocID="{D6511716-53A0-4792-A2D9-573C5353CE6C}" presName="parentText" presStyleLbl="node1" presStyleIdx="3" presStyleCnt="4">
        <dgm:presLayoutVars>
          <dgm:chMax val="0"/>
          <dgm:bulletEnabled val="1"/>
        </dgm:presLayoutVars>
      </dgm:prSet>
      <dgm:spPr/>
    </dgm:pt>
  </dgm:ptLst>
  <dgm:cxnLst>
    <dgm:cxn modelId="{B6992519-D20C-4D4D-9C35-C17CCDE8F03C}" type="presOf" srcId="{D6511716-53A0-4792-A2D9-573C5353CE6C}" destId="{E97295BD-EA52-414C-B361-1640A8C546BB}" srcOrd="0" destOrd="0" presId="urn:microsoft.com/office/officeart/2005/8/layout/vList2"/>
    <dgm:cxn modelId="{4F9BBA55-BEB4-416B-9AE4-CB56B095A77D}" srcId="{1A53602E-88CD-412E-80EA-E765F25E6A8E}" destId="{D6511716-53A0-4792-A2D9-573C5353CE6C}" srcOrd="3" destOrd="0" parTransId="{6828E9F8-5642-4E3D-B2DF-737486885536}" sibTransId="{BCADC123-DC99-4CCA-81D9-5D7083FC0C39}"/>
    <dgm:cxn modelId="{C5796676-23A4-419C-AA38-48DC42855B0A}" type="presOf" srcId="{1A4C1CEB-9356-414C-AC46-753500F40468}" destId="{B299E045-766A-4E57-9D49-31D2437DA724}" srcOrd="0" destOrd="0" presId="urn:microsoft.com/office/officeart/2005/8/layout/vList2"/>
    <dgm:cxn modelId="{CB73B497-099F-4FB5-BA3C-D1FA8F6497B0}" srcId="{1A53602E-88CD-412E-80EA-E765F25E6A8E}" destId="{C94D6210-10E2-47ED-BB3F-8C127DD58D08}" srcOrd="1" destOrd="0" parTransId="{94781495-D6DA-4004-9B5A-4DFAC64F3CDA}" sibTransId="{E7E5C770-EE06-4766-98F8-FCE5D9C6CD54}"/>
    <dgm:cxn modelId="{9C3C47AC-0ACE-443C-BD57-1B0949376FBC}" type="presOf" srcId="{45D843BA-33D6-4004-8772-C3A721654B1C}" destId="{FB46E70A-ADAB-4418-9470-168BE9F2F9CD}" srcOrd="0" destOrd="0" presId="urn:microsoft.com/office/officeart/2005/8/layout/vList2"/>
    <dgm:cxn modelId="{8E6AECBE-7175-4B58-907D-37D6DA5C0316}" type="presOf" srcId="{C94D6210-10E2-47ED-BB3F-8C127DD58D08}" destId="{A456E752-3E22-4DDD-98F6-14DE636F21B6}" srcOrd="0" destOrd="0" presId="urn:microsoft.com/office/officeart/2005/8/layout/vList2"/>
    <dgm:cxn modelId="{8B1CE0C0-3E72-4A5A-ACAD-4B1C349D7813}" type="presOf" srcId="{1A53602E-88CD-412E-80EA-E765F25E6A8E}" destId="{C83CDC6D-2797-4BF4-A5E7-AAE534CBB217}" srcOrd="0" destOrd="0" presId="urn:microsoft.com/office/officeart/2005/8/layout/vList2"/>
    <dgm:cxn modelId="{450147C7-B28B-4380-A4B7-AE2EDEB4F472}" srcId="{1A53602E-88CD-412E-80EA-E765F25E6A8E}" destId="{45D843BA-33D6-4004-8772-C3A721654B1C}" srcOrd="2" destOrd="0" parTransId="{D8AB57CF-4024-4304-8A3C-E6A72D886B99}" sibTransId="{67728877-FB64-4F40-8526-FE083269D7DC}"/>
    <dgm:cxn modelId="{566D1BE7-1790-4FCF-9A28-7B23AB6D9487}" srcId="{1A53602E-88CD-412E-80EA-E765F25E6A8E}" destId="{1A4C1CEB-9356-414C-AC46-753500F40468}" srcOrd="0" destOrd="0" parTransId="{0F30677E-45C5-47E7-A989-54054CDA8744}" sibTransId="{8DF81A5D-A457-4D09-BA93-6B6F8B555374}"/>
    <dgm:cxn modelId="{CF95626F-A7E0-459A-B9A5-D490B5419DE9}" type="presParOf" srcId="{C83CDC6D-2797-4BF4-A5E7-AAE534CBB217}" destId="{B299E045-766A-4E57-9D49-31D2437DA724}" srcOrd="0" destOrd="0" presId="urn:microsoft.com/office/officeart/2005/8/layout/vList2"/>
    <dgm:cxn modelId="{64BB6107-A0BB-40B4-AA57-3BA693E27F41}" type="presParOf" srcId="{C83CDC6D-2797-4BF4-A5E7-AAE534CBB217}" destId="{53138C21-9DC4-446E-B9E4-C392A11E3DB1}" srcOrd="1" destOrd="0" presId="urn:microsoft.com/office/officeart/2005/8/layout/vList2"/>
    <dgm:cxn modelId="{B55326D0-0271-4DD6-B49B-234EE8DAEC4B}" type="presParOf" srcId="{C83CDC6D-2797-4BF4-A5E7-AAE534CBB217}" destId="{A456E752-3E22-4DDD-98F6-14DE636F21B6}" srcOrd="2" destOrd="0" presId="urn:microsoft.com/office/officeart/2005/8/layout/vList2"/>
    <dgm:cxn modelId="{4D25F5CB-7645-4414-8912-1EDDAC3DCA3D}" type="presParOf" srcId="{C83CDC6D-2797-4BF4-A5E7-AAE534CBB217}" destId="{E7295C75-8F53-4AA1-AD0A-9BC52F98EFFA}" srcOrd="3" destOrd="0" presId="urn:microsoft.com/office/officeart/2005/8/layout/vList2"/>
    <dgm:cxn modelId="{D5B2B0DD-2CD1-420A-98F4-BDD2A0DCA9DE}" type="presParOf" srcId="{C83CDC6D-2797-4BF4-A5E7-AAE534CBB217}" destId="{FB46E70A-ADAB-4418-9470-168BE9F2F9CD}" srcOrd="4" destOrd="0" presId="urn:microsoft.com/office/officeart/2005/8/layout/vList2"/>
    <dgm:cxn modelId="{6D0578AB-6131-4726-8B04-8F3370A9920E}" type="presParOf" srcId="{C83CDC6D-2797-4BF4-A5E7-AAE534CBB217}" destId="{B535E3D4-5660-4D86-9CCD-21BDDDBF4290}" srcOrd="5" destOrd="0" presId="urn:microsoft.com/office/officeart/2005/8/layout/vList2"/>
    <dgm:cxn modelId="{8B97F844-8F9C-4BC5-855F-ECA492E96725}" type="presParOf" srcId="{C83CDC6D-2797-4BF4-A5E7-AAE534CBB217}" destId="{E97295BD-EA52-414C-B361-1640A8C546BB}" srcOrd="6"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41A718E-86DF-447C-886E-28BD02FC9D1C}" type="doc">
      <dgm:prSet loTypeId="urn:microsoft.com/office/officeart/2016/7/layout/BasicProcessNew" loCatId="process" qsTypeId="urn:microsoft.com/office/officeart/2005/8/quickstyle/simple4" qsCatId="simple" csTypeId="urn:microsoft.com/office/officeart/2005/8/colors/accent1_2" csCatId="accent1" phldr="1"/>
      <dgm:spPr/>
      <dgm:t>
        <a:bodyPr/>
        <a:lstStyle/>
        <a:p>
          <a:endParaRPr lang="en-US"/>
        </a:p>
      </dgm:t>
    </dgm:pt>
    <dgm:pt modelId="{6555FA49-ECAA-4AA0-A305-39C333CCB82F}">
      <dgm:prSet/>
      <dgm:spPr/>
      <dgm:t>
        <a:bodyPr/>
        <a:lstStyle/>
        <a:p>
          <a:r>
            <a:rPr lang="en-GB" b="1"/>
            <a:t>The Care Act (2014</a:t>
          </a:r>
          <a:r>
            <a:rPr lang="en-GB"/>
            <a:t>): emphasizes personal wellbeing, dignity, and the individual's right to control their own care and support plans.</a:t>
          </a:r>
          <a:endParaRPr lang="en-US"/>
        </a:p>
      </dgm:t>
    </dgm:pt>
    <dgm:pt modelId="{3CC1E19B-C55D-4F2B-B85C-A1F4A08F9D13}" type="parTrans" cxnId="{38B70D0F-C6FB-4BCB-B361-432073871BFF}">
      <dgm:prSet/>
      <dgm:spPr/>
      <dgm:t>
        <a:bodyPr/>
        <a:lstStyle/>
        <a:p>
          <a:endParaRPr lang="en-US"/>
        </a:p>
      </dgm:t>
    </dgm:pt>
    <dgm:pt modelId="{E88BD0EE-13DF-4862-A9AC-DAB79407116F}" type="sibTrans" cxnId="{38B70D0F-C6FB-4BCB-B361-432073871BFF}">
      <dgm:prSet/>
      <dgm:spPr/>
      <dgm:t>
        <a:bodyPr/>
        <a:lstStyle/>
        <a:p>
          <a:endParaRPr lang="en-US"/>
        </a:p>
      </dgm:t>
    </dgm:pt>
    <dgm:pt modelId="{219DAB07-946F-43EC-8EF2-38E21EDB9A07}">
      <dgm:prSet custT="1"/>
      <dgm:spPr/>
      <dgm:t>
        <a:bodyPr/>
        <a:lstStyle/>
        <a:p>
          <a:r>
            <a:rPr lang="en-GB" sz="1000" b="1" dirty="0"/>
            <a:t>The Health and Social Care Act  (2008): </a:t>
          </a:r>
          <a:r>
            <a:rPr lang="en-GB" sz="1000" dirty="0"/>
            <a:t>legally obligates health and care providers to deliver care that meets all holistic dimensions of a person's needs. This reflects the Biopsychosocial Model (Engel, 1977), which asserts that biological, psychological, and social factors must all be addressed concurrently to understand and treat an individual's overall health and wellbeing effectively.</a:t>
          </a:r>
          <a:endParaRPr lang="en-US" sz="1000" dirty="0"/>
        </a:p>
      </dgm:t>
    </dgm:pt>
    <dgm:pt modelId="{C3A55DA2-FE96-4C8D-92BA-E7FFA2E2F944}" type="parTrans" cxnId="{D2C16044-4C39-4A4B-8D12-E39552C9894A}">
      <dgm:prSet/>
      <dgm:spPr/>
      <dgm:t>
        <a:bodyPr/>
        <a:lstStyle/>
        <a:p>
          <a:endParaRPr lang="en-US"/>
        </a:p>
      </dgm:t>
    </dgm:pt>
    <dgm:pt modelId="{044CC0EC-28DE-4FE9-AF3F-2CC6F4BE8E23}" type="sibTrans" cxnId="{D2C16044-4C39-4A4B-8D12-E39552C9894A}">
      <dgm:prSet/>
      <dgm:spPr/>
      <dgm:t>
        <a:bodyPr/>
        <a:lstStyle/>
        <a:p>
          <a:endParaRPr lang="en-US"/>
        </a:p>
      </dgm:t>
    </dgm:pt>
    <dgm:pt modelId="{F9FEE88C-CE92-4601-96B0-BE9250CFA33E}">
      <dgm:prSet/>
      <dgm:spPr/>
      <dgm:t>
        <a:bodyPr/>
        <a:lstStyle/>
        <a:p>
          <a:r>
            <a:rPr lang="en-GB" b="1"/>
            <a:t>The Equality Act (2010</a:t>
          </a:r>
          <a:r>
            <a:rPr lang="en-GB"/>
            <a:t>): Legally protects the older person from age discrimination by public provisions, services and wider society. </a:t>
          </a:r>
          <a:endParaRPr lang="en-US"/>
        </a:p>
      </dgm:t>
    </dgm:pt>
    <dgm:pt modelId="{1BB29C28-DD4B-465E-9344-B283BA3956FB}" type="parTrans" cxnId="{6D289C9B-2E44-48DD-BF9E-A6E0B14ACD76}">
      <dgm:prSet/>
      <dgm:spPr/>
      <dgm:t>
        <a:bodyPr/>
        <a:lstStyle/>
        <a:p>
          <a:endParaRPr lang="en-US"/>
        </a:p>
      </dgm:t>
    </dgm:pt>
    <dgm:pt modelId="{D54FAC17-A624-487E-A2A9-8C4F396C51C6}" type="sibTrans" cxnId="{6D289C9B-2E44-48DD-BF9E-A6E0B14ACD76}">
      <dgm:prSet/>
      <dgm:spPr/>
      <dgm:t>
        <a:bodyPr/>
        <a:lstStyle/>
        <a:p>
          <a:endParaRPr lang="en-US"/>
        </a:p>
      </dgm:t>
    </dgm:pt>
    <dgm:pt modelId="{10200679-3EA9-45FF-9F67-5B2E51124A7C}">
      <dgm:prSet/>
      <dgm:spPr/>
      <dgm:t>
        <a:bodyPr/>
        <a:lstStyle/>
        <a:p>
          <a:r>
            <a:rPr lang="en-GB" b="1"/>
            <a:t>Mental Capacity Act (2005):</a:t>
          </a:r>
          <a:r>
            <a:rPr lang="en-GB"/>
            <a:t> Ensures the legal right of individuals to make Advance Decisions to Refuse Treatment (ADRT) and to appoint Lasting Powers of Attorney (LPA) for health and welfare before losing capacity.</a:t>
          </a:r>
          <a:endParaRPr lang="en-US"/>
        </a:p>
      </dgm:t>
    </dgm:pt>
    <dgm:pt modelId="{90643480-D0E9-4407-A2B4-33551DAE7188}" type="parTrans" cxnId="{0E964938-44A7-4D87-A7CE-DDF888B01F5A}">
      <dgm:prSet/>
      <dgm:spPr/>
      <dgm:t>
        <a:bodyPr/>
        <a:lstStyle/>
        <a:p>
          <a:endParaRPr lang="en-US"/>
        </a:p>
      </dgm:t>
    </dgm:pt>
    <dgm:pt modelId="{209337D7-5A39-40FC-8987-08CABBD03C86}" type="sibTrans" cxnId="{0E964938-44A7-4D87-A7CE-DDF888B01F5A}">
      <dgm:prSet/>
      <dgm:spPr/>
      <dgm:t>
        <a:bodyPr/>
        <a:lstStyle/>
        <a:p>
          <a:endParaRPr lang="en-US"/>
        </a:p>
      </dgm:t>
    </dgm:pt>
    <dgm:pt modelId="{2985EE3C-FB13-4BBD-BD59-A84B065278D5}" type="pres">
      <dgm:prSet presAssocID="{D41A718E-86DF-447C-886E-28BD02FC9D1C}" presName="Name0" presStyleCnt="0">
        <dgm:presLayoutVars>
          <dgm:dir/>
          <dgm:resizeHandles val="exact"/>
        </dgm:presLayoutVars>
      </dgm:prSet>
      <dgm:spPr/>
    </dgm:pt>
    <dgm:pt modelId="{F616660D-B8A3-44CF-9840-0B755948DF87}" type="pres">
      <dgm:prSet presAssocID="{6555FA49-ECAA-4AA0-A305-39C333CCB82F}" presName="node" presStyleLbl="node1" presStyleIdx="0" presStyleCnt="7">
        <dgm:presLayoutVars>
          <dgm:bulletEnabled val="1"/>
        </dgm:presLayoutVars>
      </dgm:prSet>
      <dgm:spPr/>
    </dgm:pt>
    <dgm:pt modelId="{FC89C8CD-DA44-4279-A006-520997B64A30}" type="pres">
      <dgm:prSet presAssocID="{E88BD0EE-13DF-4862-A9AC-DAB79407116F}" presName="sibTransSpacerBeforeConnector" presStyleCnt="0"/>
      <dgm:spPr/>
    </dgm:pt>
    <dgm:pt modelId="{D5274EAC-FBD4-4230-9D95-3569EAC405C8}" type="pres">
      <dgm:prSet presAssocID="{E88BD0EE-13DF-4862-A9AC-DAB79407116F}" presName="sibTrans" presStyleLbl="node1" presStyleIdx="1" presStyleCnt="7"/>
      <dgm:spPr/>
    </dgm:pt>
    <dgm:pt modelId="{435FA479-50CE-4F1F-AA9E-711B5350368D}" type="pres">
      <dgm:prSet presAssocID="{E88BD0EE-13DF-4862-A9AC-DAB79407116F}" presName="sibTransSpacerAfterConnector" presStyleCnt="0"/>
      <dgm:spPr/>
    </dgm:pt>
    <dgm:pt modelId="{13E63F0E-CDDB-41DA-8426-C4CA91DA3974}" type="pres">
      <dgm:prSet presAssocID="{219DAB07-946F-43EC-8EF2-38E21EDB9A07}" presName="node" presStyleLbl="node1" presStyleIdx="2" presStyleCnt="7">
        <dgm:presLayoutVars>
          <dgm:bulletEnabled val="1"/>
        </dgm:presLayoutVars>
      </dgm:prSet>
      <dgm:spPr/>
    </dgm:pt>
    <dgm:pt modelId="{D7D2002E-D4DF-47EC-BC36-682A0B4F0A17}" type="pres">
      <dgm:prSet presAssocID="{044CC0EC-28DE-4FE9-AF3F-2CC6F4BE8E23}" presName="sibTransSpacerBeforeConnector" presStyleCnt="0"/>
      <dgm:spPr/>
    </dgm:pt>
    <dgm:pt modelId="{40E5FAAA-C512-4915-A8FF-7398E6556D48}" type="pres">
      <dgm:prSet presAssocID="{044CC0EC-28DE-4FE9-AF3F-2CC6F4BE8E23}" presName="sibTrans" presStyleLbl="node1" presStyleIdx="3" presStyleCnt="7"/>
      <dgm:spPr/>
    </dgm:pt>
    <dgm:pt modelId="{7449B1C2-28BC-4C10-866C-622B01A1EBED}" type="pres">
      <dgm:prSet presAssocID="{044CC0EC-28DE-4FE9-AF3F-2CC6F4BE8E23}" presName="sibTransSpacerAfterConnector" presStyleCnt="0"/>
      <dgm:spPr/>
    </dgm:pt>
    <dgm:pt modelId="{3798577A-15E1-4D15-9DDC-883756242F05}" type="pres">
      <dgm:prSet presAssocID="{F9FEE88C-CE92-4601-96B0-BE9250CFA33E}" presName="node" presStyleLbl="node1" presStyleIdx="4" presStyleCnt="7">
        <dgm:presLayoutVars>
          <dgm:bulletEnabled val="1"/>
        </dgm:presLayoutVars>
      </dgm:prSet>
      <dgm:spPr/>
    </dgm:pt>
    <dgm:pt modelId="{2A9B6DF2-B30D-4111-A701-182FEA8FD63D}" type="pres">
      <dgm:prSet presAssocID="{D54FAC17-A624-487E-A2A9-8C4F396C51C6}" presName="sibTransSpacerBeforeConnector" presStyleCnt="0"/>
      <dgm:spPr/>
    </dgm:pt>
    <dgm:pt modelId="{F36C66A8-9B2C-4580-B7EB-C6D4C044F40D}" type="pres">
      <dgm:prSet presAssocID="{D54FAC17-A624-487E-A2A9-8C4F396C51C6}" presName="sibTrans" presStyleLbl="node1" presStyleIdx="5" presStyleCnt="7"/>
      <dgm:spPr/>
    </dgm:pt>
    <dgm:pt modelId="{FBCFD3BE-50A6-4DEB-A25D-2FE8E0619062}" type="pres">
      <dgm:prSet presAssocID="{D54FAC17-A624-487E-A2A9-8C4F396C51C6}" presName="sibTransSpacerAfterConnector" presStyleCnt="0"/>
      <dgm:spPr/>
    </dgm:pt>
    <dgm:pt modelId="{758AEF35-6625-4346-A29F-6C5F2CA2B5C6}" type="pres">
      <dgm:prSet presAssocID="{10200679-3EA9-45FF-9F67-5B2E51124A7C}" presName="node" presStyleLbl="node1" presStyleIdx="6" presStyleCnt="7">
        <dgm:presLayoutVars>
          <dgm:bulletEnabled val="1"/>
        </dgm:presLayoutVars>
      </dgm:prSet>
      <dgm:spPr/>
    </dgm:pt>
  </dgm:ptLst>
  <dgm:cxnLst>
    <dgm:cxn modelId="{38B70D0F-C6FB-4BCB-B361-432073871BFF}" srcId="{D41A718E-86DF-447C-886E-28BD02FC9D1C}" destId="{6555FA49-ECAA-4AA0-A305-39C333CCB82F}" srcOrd="0" destOrd="0" parTransId="{3CC1E19B-C55D-4F2B-B85C-A1F4A08F9D13}" sibTransId="{E88BD0EE-13DF-4862-A9AC-DAB79407116F}"/>
    <dgm:cxn modelId="{B559E510-1397-4D6B-ADA4-20DC3BE772F7}" type="presOf" srcId="{044CC0EC-28DE-4FE9-AF3F-2CC6F4BE8E23}" destId="{40E5FAAA-C512-4915-A8FF-7398E6556D48}" srcOrd="0" destOrd="0" presId="urn:microsoft.com/office/officeart/2016/7/layout/BasicProcessNew"/>
    <dgm:cxn modelId="{BE3E3B22-9C7E-4F32-A3D2-6622BA3EA281}" type="presOf" srcId="{10200679-3EA9-45FF-9F67-5B2E51124A7C}" destId="{758AEF35-6625-4346-A29F-6C5F2CA2B5C6}" srcOrd="0" destOrd="0" presId="urn:microsoft.com/office/officeart/2016/7/layout/BasicProcessNew"/>
    <dgm:cxn modelId="{0E964938-44A7-4D87-A7CE-DDF888B01F5A}" srcId="{D41A718E-86DF-447C-886E-28BD02FC9D1C}" destId="{10200679-3EA9-45FF-9F67-5B2E51124A7C}" srcOrd="3" destOrd="0" parTransId="{90643480-D0E9-4407-A2B4-33551DAE7188}" sibTransId="{209337D7-5A39-40FC-8987-08CABBD03C86}"/>
    <dgm:cxn modelId="{BEBD5442-01CC-4D59-81CC-8B552E51CEFE}" type="presOf" srcId="{6555FA49-ECAA-4AA0-A305-39C333CCB82F}" destId="{F616660D-B8A3-44CF-9840-0B755948DF87}" srcOrd="0" destOrd="0" presId="urn:microsoft.com/office/officeart/2016/7/layout/BasicProcessNew"/>
    <dgm:cxn modelId="{D2C16044-4C39-4A4B-8D12-E39552C9894A}" srcId="{D41A718E-86DF-447C-886E-28BD02FC9D1C}" destId="{219DAB07-946F-43EC-8EF2-38E21EDB9A07}" srcOrd="1" destOrd="0" parTransId="{C3A55DA2-FE96-4C8D-92BA-E7FFA2E2F944}" sibTransId="{044CC0EC-28DE-4FE9-AF3F-2CC6F4BE8E23}"/>
    <dgm:cxn modelId="{48870E53-88D2-43C0-95C7-141087726968}" type="presOf" srcId="{F9FEE88C-CE92-4601-96B0-BE9250CFA33E}" destId="{3798577A-15E1-4D15-9DDC-883756242F05}" srcOrd="0" destOrd="0" presId="urn:microsoft.com/office/officeart/2016/7/layout/BasicProcessNew"/>
    <dgm:cxn modelId="{18DFED73-30F0-443B-9787-534E5571815E}" type="presOf" srcId="{D54FAC17-A624-487E-A2A9-8C4F396C51C6}" destId="{F36C66A8-9B2C-4580-B7EB-C6D4C044F40D}" srcOrd="0" destOrd="0" presId="urn:microsoft.com/office/officeart/2016/7/layout/BasicProcessNew"/>
    <dgm:cxn modelId="{1BBD327A-A264-4F8D-BD00-945D5E6E49F9}" type="presOf" srcId="{E88BD0EE-13DF-4862-A9AC-DAB79407116F}" destId="{D5274EAC-FBD4-4230-9D95-3569EAC405C8}" srcOrd="0" destOrd="0" presId="urn:microsoft.com/office/officeart/2016/7/layout/BasicProcessNew"/>
    <dgm:cxn modelId="{6D289C9B-2E44-48DD-BF9E-A6E0B14ACD76}" srcId="{D41A718E-86DF-447C-886E-28BD02FC9D1C}" destId="{F9FEE88C-CE92-4601-96B0-BE9250CFA33E}" srcOrd="2" destOrd="0" parTransId="{1BB29C28-DD4B-465E-9344-B283BA3956FB}" sibTransId="{D54FAC17-A624-487E-A2A9-8C4F396C51C6}"/>
    <dgm:cxn modelId="{9F9257AA-6A56-4FE9-8C7F-8662E8EF6D97}" type="presOf" srcId="{D41A718E-86DF-447C-886E-28BD02FC9D1C}" destId="{2985EE3C-FB13-4BBD-BD59-A84B065278D5}" srcOrd="0" destOrd="0" presId="urn:microsoft.com/office/officeart/2016/7/layout/BasicProcessNew"/>
    <dgm:cxn modelId="{00D319F5-F5BC-4FEE-8B79-18FBF42F3971}" type="presOf" srcId="{219DAB07-946F-43EC-8EF2-38E21EDB9A07}" destId="{13E63F0E-CDDB-41DA-8426-C4CA91DA3974}" srcOrd="0" destOrd="0" presId="urn:microsoft.com/office/officeart/2016/7/layout/BasicProcessNew"/>
    <dgm:cxn modelId="{222D3E7D-1B44-4AB7-9407-FDEF29B0B4FE}" type="presParOf" srcId="{2985EE3C-FB13-4BBD-BD59-A84B065278D5}" destId="{F616660D-B8A3-44CF-9840-0B755948DF87}" srcOrd="0" destOrd="0" presId="urn:microsoft.com/office/officeart/2016/7/layout/BasicProcessNew"/>
    <dgm:cxn modelId="{2DCBBA26-AF4B-4AA1-8632-C27E831663EE}" type="presParOf" srcId="{2985EE3C-FB13-4BBD-BD59-A84B065278D5}" destId="{FC89C8CD-DA44-4279-A006-520997B64A30}" srcOrd="1" destOrd="0" presId="urn:microsoft.com/office/officeart/2016/7/layout/BasicProcessNew"/>
    <dgm:cxn modelId="{CEEA7C3C-31F1-44CF-9388-FD006C827016}" type="presParOf" srcId="{2985EE3C-FB13-4BBD-BD59-A84B065278D5}" destId="{D5274EAC-FBD4-4230-9D95-3569EAC405C8}" srcOrd="2" destOrd="0" presId="urn:microsoft.com/office/officeart/2016/7/layout/BasicProcessNew"/>
    <dgm:cxn modelId="{7DC62A36-82CD-4A49-AF26-ED4EDDA9F3BD}" type="presParOf" srcId="{2985EE3C-FB13-4BBD-BD59-A84B065278D5}" destId="{435FA479-50CE-4F1F-AA9E-711B5350368D}" srcOrd="3" destOrd="0" presId="urn:microsoft.com/office/officeart/2016/7/layout/BasicProcessNew"/>
    <dgm:cxn modelId="{2AD3F82A-5E04-4831-BD44-ED70A3C90C85}" type="presParOf" srcId="{2985EE3C-FB13-4BBD-BD59-A84B065278D5}" destId="{13E63F0E-CDDB-41DA-8426-C4CA91DA3974}" srcOrd="4" destOrd="0" presId="urn:microsoft.com/office/officeart/2016/7/layout/BasicProcessNew"/>
    <dgm:cxn modelId="{5F6A498E-5543-4C80-A106-CBE37B8D629D}" type="presParOf" srcId="{2985EE3C-FB13-4BBD-BD59-A84B065278D5}" destId="{D7D2002E-D4DF-47EC-BC36-682A0B4F0A17}" srcOrd="5" destOrd="0" presId="urn:microsoft.com/office/officeart/2016/7/layout/BasicProcessNew"/>
    <dgm:cxn modelId="{03A58979-005E-4859-B078-FF7044F3D1E9}" type="presParOf" srcId="{2985EE3C-FB13-4BBD-BD59-A84B065278D5}" destId="{40E5FAAA-C512-4915-A8FF-7398E6556D48}" srcOrd="6" destOrd="0" presId="urn:microsoft.com/office/officeart/2016/7/layout/BasicProcessNew"/>
    <dgm:cxn modelId="{9827B2B3-F46A-4709-A3B1-A2B8B6F1E80B}" type="presParOf" srcId="{2985EE3C-FB13-4BBD-BD59-A84B065278D5}" destId="{7449B1C2-28BC-4C10-866C-622B01A1EBED}" srcOrd="7" destOrd="0" presId="urn:microsoft.com/office/officeart/2016/7/layout/BasicProcessNew"/>
    <dgm:cxn modelId="{0ABF35FA-296F-49DF-8504-047FB9E1C58F}" type="presParOf" srcId="{2985EE3C-FB13-4BBD-BD59-A84B065278D5}" destId="{3798577A-15E1-4D15-9DDC-883756242F05}" srcOrd="8" destOrd="0" presId="urn:microsoft.com/office/officeart/2016/7/layout/BasicProcessNew"/>
    <dgm:cxn modelId="{D8861929-C429-4490-9E5D-6EAD45BD2A0E}" type="presParOf" srcId="{2985EE3C-FB13-4BBD-BD59-A84B065278D5}" destId="{2A9B6DF2-B30D-4111-A701-182FEA8FD63D}" srcOrd="9" destOrd="0" presId="urn:microsoft.com/office/officeart/2016/7/layout/BasicProcessNew"/>
    <dgm:cxn modelId="{A573DE42-F0CE-4FD3-BA87-1C2FE2AA3907}" type="presParOf" srcId="{2985EE3C-FB13-4BBD-BD59-A84B065278D5}" destId="{F36C66A8-9B2C-4580-B7EB-C6D4C044F40D}" srcOrd="10" destOrd="0" presId="urn:microsoft.com/office/officeart/2016/7/layout/BasicProcessNew"/>
    <dgm:cxn modelId="{81313B85-CAAE-4868-BE0A-DA9B8F07020C}" type="presParOf" srcId="{2985EE3C-FB13-4BBD-BD59-A84B065278D5}" destId="{FBCFD3BE-50A6-4DEB-A25D-2FE8E0619062}" srcOrd="11" destOrd="0" presId="urn:microsoft.com/office/officeart/2016/7/layout/BasicProcessNew"/>
    <dgm:cxn modelId="{C26CAB59-332B-4F93-B66B-D84CA661D01E}" type="presParOf" srcId="{2985EE3C-FB13-4BBD-BD59-A84B065278D5}" destId="{758AEF35-6625-4346-A29F-6C5F2CA2B5C6}" srcOrd="12" destOrd="0" presId="urn:microsoft.com/office/officeart/2016/7/layout/BasicProcessNew"/>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468BA0-8FB2-461B-8147-DDE8F7841410}">
      <dsp:nvSpPr>
        <dsp:cNvPr id="0" name=""/>
        <dsp:cNvSpPr/>
      </dsp:nvSpPr>
      <dsp:spPr>
        <a:xfrm>
          <a:off x="1131126" y="409765"/>
          <a:ext cx="5760720" cy="5760720"/>
        </a:xfrm>
        <a:prstGeom prst="pie">
          <a:avLst>
            <a:gd name="adj1" fmla="val 16200000"/>
            <a:gd name="adj2" fmla="val 2052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a:t>The biopsychosocial model is a holistic framework that </a:t>
          </a:r>
          <a:r>
            <a:rPr lang="en-US" sz="1000" kern="1200"/>
            <a:t>holds that health, illness, and human development result from the complex, ongoing</a:t>
          </a:r>
          <a:r>
            <a:rPr lang="en-GB" sz="1000" kern="1200"/>
            <a:t> interaction of biological, psychological, and social factors (Engel, 1977).</a:t>
          </a:r>
          <a:endParaRPr lang="en-US" sz="1000" kern="1200"/>
        </a:p>
      </dsp:txBody>
      <dsp:txXfrm>
        <a:off x="4084180" y="1270444"/>
        <a:ext cx="1954530" cy="1337310"/>
      </dsp:txXfrm>
    </dsp:sp>
    <dsp:sp modelId="{CAC6D7A6-CE9B-4F93-91A2-E423384D50A6}">
      <dsp:nvSpPr>
        <dsp:cNvPr id="0" name=""/>
        <dsp:cNvSpPr/>
      </dsp:nvSpPr>
      <dsp:spPr>
        <a:xfrm>
          <a:off x="929500" y="687514"/>
          <a:ext cx="5760720" cy="5760720"/>
        </a:xfrm>
        <a:prstGeom prst="pie">
          <a:avLst>
            <a:gd name="adj1" fmla="val 20520000"/>
            <a:gd name="adj2" fmla="val 324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b="1" kern="1200"/>
            <a:t>Physical Support:</a:t>
          </a:r>
          <a:r>
            <a:rPr lang="en-GB" sz="1000" kern="1200"/>
            <a:t> Promoting daily exercise, maintaining mobility, and assisting with activities (Age UK, 2024).</a:t>
          </a:r>
          <a:endParaRPr lang="en-US" sz="1000" kern="1200"/>
        </a:p>
      </dsp:txBody>
      <dsp:txXfrm>
        <a:off x="4694542" y="3293554"/>
        <a:ext cx="1714500" cy="1447038"/>
      </dsp:txXfrm>
    </dsp:sp>
    <dsp:sp modelId="{390366FB-2FF4-48CA-A2BF-226121A8ED51}">
      <dsp:nvSpPr>
        <dsp:cNvPr id="0" name=""/>
        <dsp:cNvSpPr/>
      </dsp:nvSpPr>
      <dsp:spPr>
        <a:xfrm>
          <a:off x="929500" y="687514"/>
          <a:ext cx="5760720" cy="5760720"/>
        </a:xfrm>
        <a:prstGeom prst="pie">
          <a:avLst>
            <a:gd name="adj1" fmla="val 3240000"/>
            <a:gd name="adj2" fmla="val 756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b="1" kern="1200"/>
            <a:t>Emotional Support:</a:t>
          </a:r>
          <a:r>
            <a:rPr lang="en-GB" sz="1000" kern="1200"/>
            <a:t> Facilitating connections with loved ones and providing compassionate care (Oliver, Foot and Humphries, 2014).</a:t>
          </a:r>
          <a:endParaRPr lang="en-US" sz="1000" kern="1200"/>
        </a:p>
      </dsp:txBody>
      <dsp:txXfrm>
        <a:off x="2781160" y="5008054"/>
        <a:ext cx="2057400" cy="1234440"/>
      </dsp:txXfrm>
    </dsp:sp>
    <dsp:sp modelId="{AF6AA20C-A3FC-4BE4-9A6A-4BEA58C504BC}">
      <dsp:nvSpPr>
        <dsp:cNvPr id="0" name=""/>
        <dsp:cNvSpPr/>
      </dsp:nvSpPr>
      <dsp:spPr>
        <a:xfrm>
          <a:off x="929500" y="687514"/>
          <a:ext cx="5760720" cy="5760720"/>
        </a:xfrm>
        <a:prstGeom prst="pie">
          <a:avLst>
            <a:gd name="adj1" fmla="val 7560000"/>
            <a:gd name="adj2" fmla="val 1188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b="1" kern="1200"/>
            <a:t>Mental Support:</a:t>
          </a:r>
          <a:r>
            <a:rPr lang="en-GB" sz="1000" kern="1200"/>
            <a:t> Delivering cognitive stimulation and intellectually challenging activities to support brain health (National Health Service England, 2022).</a:t>
          </a:r>
          <a:endParaRPr lang="en-US" sz="1000" kern="1200"/>
        </a:p>
      </dsp:txBody>
      <dsp:txXfrm>
        <a:off x="1203820" y="3293554"/>
        <a:ext cx="1714500" cy="1447038"/>
      </dsp:txXfrm>
    </dsp:sp>
    <dsp:sp modelId="{2A57769B-F1E6-42EE-A40B-F25F3C1FE5CB}">
      <dsp:nvSpPr>
        <dsp:cNvPr id="0" name=""/>
        <dsp:cNvSpPr/>
      </dsp:nvSpPr>
      <dsp:spPr>
        <a:xfrm>
          <a:off x="929500" y="687514"/>
          <a:ext cx="5760720" cy="5760720"/>
        </a:xfrm>
        <a:prstGeom prst="pie">
          <a:avLst>
            <a:gd name="adj1" fmla="val 1188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b="1" kern="1200"/>
            <a:t>Social Support:</a:t>
          </a:r>
          <a:r>
            <a:rPr lang="en-GB" sz="1000" kern="1200"/>
            <a:t> Encouraging meaningful social interactions to prevent isolation and enhance community engagement (Department of Health and Social Care, 2021).</a:t>
          </a:r>
          <a:endParaRPr lang="en-US" sz="1000" kern="1200"/>
        </a:p>
      </dsp:txBody>
      <dsp:txXfrm>
        <a:off x="1769605" y="1565338"/>
        <a:ext cx="1954530" cy="13373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3F0B86-1AD5-4140-94C8-57F3A3643022}">
      <dsp:nvSpPr>
        <dsp:cNvPr id="0" name=""/>
        <dsp:cNvSpPr/>
      </dsp:nvSpPr>
      <dsp:spPr>
        <a:xfrm>
          <a:off x="0" y="2660"/>
          <a:ext cx="108204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41F0C2-3103-4DCB-B44D-6E610363F1E4}">
      <dsp:nvSpPr>
        <dsp:cNvPr id="0" name=""/>
        <dsp:cNvSpPr/>
      </dsp:nvSpPr>
      <dsp:spPr>
        <a:xfrm>
          <a:off x="0" y="2660"/>
          <a:ext cx="10820400" cy="907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The decline in several physiological systems causes frailty in older people</a:t>
          </a:r>
          <a:r>
            <a:rPr lang="en-GB" sz="1800" kern="1200"/>
            <a:t>, resulting in instability and mobility issues, aligning with the wear and tear theory.</a:t>
          </a:r>
          <a:endParaRPr lang="en-US" sz="1800" kern="1200"/>
        </a:p>
      </dsp:txBody>
      <dsp:txXfrm>
        <a:off x="0" y="2660"/>
        <a:ext cx="10820400" cy="907141"/>
      </dsp:txXfrm>
    </dsp:sp>
    <dsp:sp modelId="{B7643A12-9135-47F3-BF85-1D7F3487930F}">
      <dsp:nvSpPr>
        <dsp:cNvPr id="0" name=""/>
        <dsp:cNvSpPr/>
      </dsp:nvSpPr>
      <dsp:spPr>
        <a:xfrm>
          <a:off x="0" y="909801"/>
          <a:ext cx="108204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B88D301-739F-4068-BEF0-757383B1EECA}">
      <dsp:nvSpPr>
        <dsp:cNvPr id="0" name=""/>
        <dsp:cNvSpPr/>
      </dsp:nvSpPr>
      <dsp:spPr>
        <a:xfrm>
          <a:off x="0" y="909801"/>
          <a:ext cx="10820400" cy="907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There are currently 12 million unpaid carers living in poverty and 400,000 are living in deep poverty.</a:t>
          </a:r>
          <a:endParaRPr lang="en-US" sz="1800" kern="1200"/>
        </a:p>
      </dsp:txBody>
      <dsp:txXfrm>
        <a:off x="0" y="909801"/>
        <a:ext cx="10820400" cy="907141"/>
      </dsp:txXfrm>
    </dsp:sp>
    <dsp:sp modelId="{07C25D46-1233-4E3A-AD1C-2EE3A9AD97DE}">
      <dsp:nvSpPr>
        <dsp:cNvPr id="0" name=""/>
        <dsp:cNvSpPr/>
      </dsp:nvSpPr>
      <dsp:spPr>
        <a:xfrm>
          <a:off x="0" y="1816943"/>
          <a:ext cx="108204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63AE67-F15D-46C9-81B4-05CC2D5981A9}">
      <dsp:nvSpPr>
        <dsp:cNvPr id="0" name=""/>
        <dsp:cNvSpPr/>
      </dsp:nvSpPr>
      <dsp:spPr>
        <a:xfrm>
          <a:off x="0" y="1816943"/>
          <a:ext cx="10820400" cy="907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The older you get, the more likely you are to suffer multiple chronic health conditions, increasing health care needs and costs (Kingston et al., 2018).</a:t>
          </a:r>
          <a:endParaRPr lang="en-US" sz="1800" kern="1200"/>
        </a:p>
      </dsp:txBody>
      <dsp:txXfrm>
        <a:off x="0" y="1816943"/>
        <a:ext cx="10820400" cy="907141"/>
      </dsp:txXfrm>
    </dsp:sp>
    <dsp:sp modelId="{BB84A22B-7D8F-44DB-A0EE-1B84B7138477}">
      <dsp:nvSpPr>
        <dsp:cNvPr id="0" name=""/>
        <dsp:cNvSpPr/>
      </dsp:nvSpPr>
      <dsp:spPr>
        <a:xfrm>
          <a:off x="0" y="2724084"/>
          <a:ext cx="108204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77E087F-5253-4894-A5E4-AE73D6A6089D}">
      <dsp:nvSpPr>
        <dsp:cNvPr id="0" name=""/>
        <dsp:cNvSpPr/>
      </dsp:nvSpPr>
      <dsp:spPr>
        <a:xfrm>
          <a:off x="0" y="2724084"/>
          <a:ext cx="10820400" cy="907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According to the Office for National Statistics (2024), there are approximately 16.5 million to 16.8 million people aged 60 and over living in the UK, which represents around 24% to 25% of the total population.</a:t>
          </a:r>
          <a:endParaRPr lang="en-US" sz="1800" kern="1200"/>
        </a:p>
      </dsp:txBody>
      <dsp:txXfrm>
        <a:off x="0" y="2724084"/>
        <a:ext cx="10820400" cy="907141"/>
      </dsp:txXfrm>
    </dsp:sp>
    <dsp:sp modelId="{CD7379AA-F957-41C2-866D-62FBBFA94EDA}">
      <dsp:nvSpPr>
        <dsp:cNvPr id="0" name=""/>
        <dsp:cNvSpPr/>
      </dsp:nvSpPr>
      <dsp:spPr>
        <a:xfrm>
          <a:off x="0" y="3631225"/>
          <a:ext cx="108204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B59B8E-5099-4AE6-8D9A-AC4B9C076EA9}">
      <dsp:nvSpPr>
        <dsp:cNvPr id="0" name=""/>
        <dsp:cNvSpPr/>
      </dsp:nvSpPr>
      <dsp:spPr>
        <a:xfrm>
          <a:off x="0" y="3631225"/>
          <a:ext cx="10820400" cy="907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The Global population of those aged 65 and over in 2020 was 9.3% and is expected to rise to 16% by 2050, making the total 16 billion (UN, 2023).</a:t>
          </a:r>
          <a:endParaRPr lang="en-US" sz="1800" kern="1200"/>
        </a:p>
      </dsp:txBody>
      <dsp:txXfrm>
        <a:off x="0" y="3631225"/>
        <a:ext cx="10820400" cy="907141"/>
      </dsp:txXfrm>
    </dsp:sp>
    <dsp:sp modelId="{C483DE1D-3195-4A99-9030-404696E7B6AB}">
      <dsp:nvSpPr>
        <dsp:cNvPr id="0" name=""/>
        <dsp:cNvSpPr/>
      </dsp:nvSpPr>
      <dsp:spPr>
        <a:xfrm>
          <a:off x="0" y="4538367"/>
          <a:ext cx="108204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3CC378-8EA5-4959-9655-DBE55E0401DC}">
      <dsp:nvSpPr>
        <dsp:cNvPr id="0" name=""/>
        <dsp:cNvSpPr/>
      </dsp:nvSpPr>
      <dsp:spPr>
        <a:xfrm>
          <a:off x="0" y="4538367"/>
          <a:ext cx="10820400" cy="907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Falls and fractures currently cost the NHS £330 million annually. (Public Health England, 2024).</a:t>
          </a:r>
          <a:endParaRPr lang="en-US" sz="1800" kern="1200"/>
        </a:p>
      </dsp:txBody>
      <dsp:txXfrm>
        <a:off x="0" y="4538367"/>
        <a:ext cx="10820400" cy="9071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0DA0E6-7A2D-4BB2-BAE5-BC819FFAA76D}">
      <dsp:nvSpPr>
        <dsp:cNvPr id="0" name=""/>
        <dsp:cNvSpPr/>
      </dsp:nvSpPr>
      <dsp:spPr>
        <a:xfrm>
          <a:off x="3571" y="2918"/>
          <a:ext cx="2833687" cy="17002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a:t>There are nearly 1 million people in the uk with dementia.</a:t>
          </a:r>
          <a:endParaRPr lang="en-US" sz="1100" kern="1200"/>
        </a:p>
      </dsp:txBody>
      <dsp:txXfrm>
        <a:off x="3571" y="2918"/>
        <a:ext cx="2833687" cy="1700212"/>
      </dsp:txXfrm>
    </dsp:sp>
    <dsp:sp modelId="{6715592D-1693-4E77-A6BF-EC115D7996E5}">
      <dsp:nvSpPr>
        <dsp:cNvPr id="0" name=""/>
        <dsp:cNvSpPr/>
      </dsp:nvSpPr>
      <dsp:spPr>
        <a:xfrm>
          <a:off x="3120628" y="2918"/>
          <a:ext cx="2833687" cy="17002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a:t>4% of people over 65 have Alzheimer's disease.</a:t>
          </a:r>
          <a:endParaRPr lang="en-US" sz="1100" kern="1200"/>
        </a:p>
      </dsp:txBody>
      <dsp:txXfrm>
        <a:off x="3120628" y="2918"/>
        <a:ext cx="2833687" cy="1700212"/>
      </dsp:txXfrm>
    </dsp:sp>
    <dsp:sp modelId="{1AF63C44-E624-41C2-AB81-72050276074E}">
      <dsp:nvSpPr>
        <dsp:cNvPr id="0" name=""/>
        <dsp:cNvSpPr/>
      </dsp:nvSpPr>
      <dsp:spPr>
        <a:xfrm>
          <a:off x="6237684" y="2918"/>
          <a:ext cx="2833687" cy="17002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a:t>22% of men and 28% of women over the age of 65 are affected by depression.</a:t>
          </a:r>
          <a:endParaRPr lang="en-US" sz="1100" kern="1200"/>
        </a:p>
      </dsp:txBody>
      <dsp:txXfrm>
        <a:off x="6237684" y="2918"/>
        <a:ext cx="2833687" cy="1700212"/>
      </dsp:txXfrm>
    </dsp:sp>
    <dsp:sp modelId="{3C3F2FF1-95ED-4766-9065-1CD6E8FC5352}">
      <dsp:nvSpPr>
        <dsp:cNvPr id="0" name=""/>
        <dsp:cNvSpPr/>
      </dsp:nvSpPr>
      <dsp:spPr>
        <a:xfrm>
          <a:off x="9354740" y="2918"/>
          <a:ext cx="2833687" cy="17002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Anxiety is also prevalent amongst those over 65’s and is mostly experienced by those with depression</a:t>
          </a:r>
          <a:endParaRPr lang="en-US" sz="1100" kern="1200" dirty="0"/>
        </a:p>
      </dsp:txBody>
      <dsp:txXfrm>
        <a:off x="9354740" y="2918"/>
        <a:ext cx="2833687" cy="1700212"/>
      </dsp:txXfrm>
    </dsp:sp>
    <dsp:sp modelId="{E8C4167C-D6C8-4CA2-9567-83BDF08D0D29}">
      <dsp:nvSpPr>
        <dsp:cNvPr id="0" name=""/>
        <dsp:cNvSpPr/>
      </dsp:nvSpPr>
      <dsp:spPr>
        <a:xfrm>
          <a:off x="3571" y="1986500"/>
          <a:ext cx="2833687" cy="17002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dirty="0"/>
            <a:t>Bed blocking is a major concern due to the lack of suitable facilities to discharge the Elderly to.</a:t>
          </a:r>
        </a:p>
      </dsp:txBody>
      <dsp:txXfrm>
        <a:off x="3571" y="1986500"/>
        <a:ext cx="2833687" cy="1700212"/>
      </dsp:txXfrm>
    </dsp:sp>
    <dsp:sp modelId="{440030F3-5B9A-4C98-8579-69D44B921535}">
      <dsp:nvSpPr>
        <dsp:cNvPr id="0" name=""/>
        <dsp:cNvSpPr/>
      </dsp:nvSpPr>
      <dsp:spPr>
        <a:xfrm>
          <a:off x="3120628" y="1986500"/>
          <a:ext cx="2833687" cy="17002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a:t>Frailty is the result of a decline in several physiological systems.</a:t>
          </a:r>
          <a:endParaRPr lang="en-US" sz="1100" kern="1200"/>
        </a:p>
      </dsp:txBody>
      <dsp:txXfrm>
        <a:off x="3120628" y="1986500"/>
        <a:ext cx="2833687" cy="1700212"/>
      </dsp:txXfrm>
    </dsp:sp>
    <dsp:sp modelId="{421F736A-9AF0-47CA-AA63-F77F5C639BC9}">
      <dsp:nvSpPr>
        <dsp:cNvPr id="0" name=""/>
        <dsp:cNvSpPr/>
      </dsp:nvSpPr>
      <dsp:spPr>
        <a:xfrm>
          <a:off x="6237684" y="1986500"/>
          <a:ext cx="2833687" cy="17002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a:t>30% of people over the age of 65, and 50% of people older than age 85, who live in the community, will fall at least once each year.</a:t>
          </a:r>
          <a:endParaRPr lang="en-US" sz="1100" kern="1200"/>
        </a:p>
      </dsp:txBody>
      <dsp:txXfrm>
        <a:off x="6237684" y="1986500"/>
        <a:ext cx="2833687" cy="1700212"/>
      </dsp:txXfrm>
    </dsp:sp>
    <dsp:sp modelId="{D0653E09-A770-478D-871E-2D2728E993D8}">
      <dsp:nvSpPr>
        <dsp:cNvPr id="0" name=""/>
        <dsp:cNvSpPr/>
      </dsp:nvSpPr>
      <dsp:spPr>
        <a:xfrm>
          <a:off x="9354740" y="1986500"/>
          <a:ext cx="2833687" cy="17002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Dementia is a progressive decline in brain function. (NHS,2020)</a:t>
          </a:r>
        </a:p>
      </dsp:txBody>
      <dsp:txXfrm>
        <a:off x="9354740" y="1986500"/>
        <a:ext cx="2833687" cy="1700212"/>
      </dsp:txXfrm>
    </dsp:sp>
    <dsp:sp modelId="{9FA6CEDA-43FE-4DEA-BF37-7291ACD11341}">
      <dsp:nvSpPr>
        <dsp:cNvPr id="0" name=""/>
        <dsp:cNvSpPr/>
      </dsp:nvSpPr>
      <dsp:spPr>
        <a:xfrm>
          <a:off x="4679156" y="3970081"/>
          <a:ext cx="2833687" cy="17002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a:t>Multimorbidity typically occurs 10 to 15 years earlier in individuals living in the most deprived communities compared to those in affluent areas, meaning socioeconomically disadvantaged older adults experience a prolonged period of living with multiple chronic conditions (Centre for Ageing Better, 2023; Barnett et al., 2012).</a:t>
          </a:r>
          <a:endParaRPr lang="en-US" sz="1100" kern="1200" dirty="0"/>
        </a:p>
      </dsp:txBody>
      <dsp:txXfrm>
        <a:off x="4679156" y="3970081"/>
        <a:ext cx="2833687" cy="170021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47D4C3-B9F0-42B1-92A4-9D4A0E08AA1B}">
      <dsp:nvSpPr>
        <dsp:cNvPr id="0" name=""/>
        <dsp:cNvSpPr/>
      </dsp:nvSpPr>
      <dsp:spPr>
        <a:xfrm>
          <a:off x="0" y="44409"/>
          <a:ext cx="6403994" cy="1686445"/>
        </a:xfrm>
        <a:prstGeom prst="roundRect">
          <a:avLst/>
        </a:prstGeom>
        <a:gradFill rotWithShape="0">
          <a:gsLst>
            <a:gs pos="0">
              <a:schemeClr val="accent5">
                <a:hueOff val="0"/>
                <a:satOff val="0"/>
                <a:lumOff val="0"/>
                <a:alphaOff val="0"/>
                <a:tint val="96000"/>
                <a:satMod val="100000"/>
                <a:lumMod val="104000"/>
              </a:schemeClr>
            </a:gs>
            <a:gs pos="78000">
              <a:schemeClr val="accent5">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0" kern="1200" dirty="0">
              <a:latin typeface="Arial" panose="020B0604020202020204" pitchFamily="34" charset="0"/>
              <a:cs typeface="Arial" panose="020B0604020202020204" pitchFamily="34" charset="0"/>
            </a:rPr>
            <a:t>Activity Theory </a:t>
          </a:r>
          <a:r>
            <a:rPr lang="en-GB" sz="2000" kern="1200" dirty="0">
              <a:latin typeface="Arial" panose="020B0604020202020204" pitchFamily="34" charset="0"/>
              <a:cs typeface="Arial" panose="020B0604020202020204" pitchFamily="34" charset="0"/>
            </a:rPr>
            <a:t>contends that successful aging occurs when older adults maintain active social roles, relationships, and physical activities, which directly correlates with higher life satisfaction and psychological </a:t>
          </a:r>
          <a:r>
            <a:rPr lang="en-US" sz="2000" kern="1200" dirty="0">
              <a:latin typeface="Arial" panose="020B0604020202020204" pitchFamily="34" charset="0"/>
              <a:cs typeface="Arial" panose="020B0604020202020204" pitchFamily="34" charset="0"/>
            </a:rPr>
            <a:t>well-being (Havighurst, 1961; Lemon, Bengtson,</a:t>
          </a:r>
          <a:r>
            <a:rPr lang="en-GB" sz="2000" kern="1200" dirty="0">
              <a:latin typeface="Arial" panose="020B0604020202020204" pitchFamily="34" charset="0"/>
              <a:cs typeface="Arial" panose="020B0604020202020204" pitchFamily="34" charset="0"/>
            </a:rPr>
            <a:t> and Peterson, 1972).</a:t>
          </a:r>
          <a:endParaRPr lang="en-US" sz="2000" kern="1200" dirty="0">
            <a:latin typeface="Arial" panose="020B0604020202020204" pitchFamily="34" charset="0"/>
            <a:cs typeface="Arial" panose="020B0604020202020204" pitchFamily="34" charset="0"/>
          </a:endParaRPr>
        </a:p>
      </dsp:txBody>
      <dsp:txXfrm>
        <a:off x="82325" y="126734"/>
        <a:ext cx="6239344" cy="1521795"/>
      </dsp:txXfrm>
    </dsp:sp>
    <dsp:sp modelId="{9D4D9B2F-440E-4395-927F-772DF4745C2B}">
      <dsp:nvSpPr>
        <dsp:cNvPr id="0" name=""/>
        <dsp:cNvSpPr/>
      </dsp:nvSpPr>
      <dsp:spPr>
        <a:xfrm>
          <a:off x="0" y="1700481"/>
          <a:ext cx="6403994" cy="1686445"/>
        </a:xfrm>
        <a:prstGeom prst="roundRect">
          <a:avLst/>
        </a:prstGeom>
        <a:gradFill rotWithShape="0">
          <a:gsLst>
            <a:gs pos="0">
              <a:schemeClr val="accent5">
                <a:hueOff val="1163773"/>
                <a:satOff val="3877"/>
                <a:lumOff val="4412"/>
                <a:alphaOff val="0"/>
                <a:tint val="96000"/>
                <a:satMod val="100000"/>
                <a:lumMod val="104000"/>
              </a:schemeClr>
            </a:gs>
            <a:gs pos="78000">
              <a:schemeClr val="accent5">
                <a:hueOff val="1163773"/>
                <a:satOff val="3877"/>
                <a:lumOff val="4412"/>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i="1" kern="1200" dirty="0">
              <a:latin typeface="Arial" panose="020B0604020202020204" pitchFamily="34" charset="0"/>
              <a:cs typeface="Arial" panose="020B0604020202020204" pitchFamily="34" charset="0"/>
            </a:rPr>
            <a:t>Activity Theory</a:t>
          </a:r>
          <a:r>
            <a:rPr lang="en-GB" sz="2000" kern="1200" dirty="0">
              <a:latin typeface="Arial" panose="020B0604020202020204" pitchFamily="34" charset="0"/>
              <a:cs typeface="Arial" panose="020B0604020202020204" pitchFamily="34" charset="0"/>
            </a:rPr>
            <a:t> prescribes staying busy, substituting lost work or parenting roles with new hobbies, volunteering, or community groups to preserve self-identity and morale (Lemon et al., 1972).</a:t>
          </a:r>
        </a:p>
      </dsp:txBody>
      <dsp:txXfrm>
        <a:off x="82325" y="1782806"/>
        <a:ext cx="6239344" cy="1521795"/>
      </dsp:txXfrm>
    </dsp:sp>
    <dsp:sp modelId="{E63BCD1D-6D9F-427E-9A8D-16971F8BF95A}">
      <dsp:nvSpPr>
        <dsp:cNvPr id="0" name=""/>
        <dsp:cNvSpPr/>
      </dsp:nvSpPr>
      <dsp:spPr>
        <a:xfrm>
          <a:off x="0" y="3400963"/>
          <a:ext cx="6403994" cy="1686445"/>
        </a:xfrm>
        <a:prstGeom prst="roundRect">
          <a:avLst/>
        </a:prstGeom>
        <a:gradFill rotWithShape="0">
          <a:gsLst>
            <a:gs pos="0">
              <a:schemeClr val="accent5">
                <a:hueOff val="2327545"/>
                <a:satOff val="7755"/>
                <a:lumOff val="8823"/>
                <a:alphaOff val="0"/>
                <a:tint val="96000"/>
                <a:satMod val="100000"/>
                <a:lumMod val="104000"/>
              </a:schemeClr>
            </a:gs>
            <a:gs pos="78000">
              <a:schemeClr val="accent5">
                <a:hueOff val="2327545"/>
                <a:satOff val="7755"/>
                <a:lumOff val="8823"/>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i="1" kern="1200" dirty="0">
              <a:latin typeface="Arial" panose="020B0604020202020204" pitchFamily="34" charset="0"/>
              <a:cs typeface="Arial" panose="020B0604020202020204" pitchFamily="34" charset="0"/>
            </a:rPr>
            <a:t>Activity Theory</a:t>
          </a:r>
          <a:r>
            <a:rPr lang="en-GB" sz="2000" kern="1200" dirty="0">
              <a:latin typeface="Arial" panose="020B0604020202020204" pitchFamily="34" charset="0"/>
              <a:cs typeface="Arial" panose="020B0604020202020204" pitchFamily="34" charset="0"/>
            </a:rPr>
            <a:t> views withdrawal as detrimental, arguing that happiness and high life satisfaction directly correlate with remaining socially engaged and replacing lost roles (Havighurst, 1961; Lemon et al., 1972).</a:t>
          </a:r>
        </a:p>
      </dsp:txBody>
      <dsp:txXfrm>
        <a:off x="82325" y="3483288"/>
        <a:ext cx="6239344" cy="152179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00B14D-7B80-4CEC-B52C-769B09E10A95}">
      <dsp:nvSpPr>
        <dsp:cNvPr id="0" name=""/>
        <dsp:cNvSpPr/>
      </dsp:nvSpPr>
      <dsp:spPr>
        <a:xfrm>
          <a:off x="0" y="665"/>
          <a:ext cx="629022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592AF0-90FD-42C5-8195-F7586CE9FEAE}">
      <dsp:nvSpPr>
        <dsp:cNvPr id="0" name=""/>
        <dsp:cNvSpPr/>
      </dsp:nvSpPr>
      <dsp:spPr>
        <a:xfrm>
          <a:off x="0" y="665"/>
          <a:ext cx="6290226" cy="10892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1" kern="1200"/>
            <a:t>Integrated Care Systems (ICS): </a:t>
          </a:r>
          <a:r>
            <a:rPr lang="en-GB" sz="1400" kern="1200"/>
            <a:t>A collaborative model bringing together NHS services, local authorities, and third-sector organizations to coordinate health and social care seamlessly around the individual, reducing fragmented care and hospital admissions (Department of Health and Social Care (DHSC), 2021).</a:t>
          </a:r>
          <a:endParaRPr lang="en-US" sz="1400" kern="1200"/>
        </a:p>
      </dsp:txBody>
      <dsp:txXfrm>
        <a:off x="0" y="665"/>
        <a:ext cx="6290226" cy="1089282"/>
      </dsp:txXfrm>
    </dsp:sp>
    <dsp:sp modelId="{19820012-C89E-4EA3-B0FD-BCFABDFB1A7C}">
      <dsp:nvSpPr>
        <dsp:cNvPr id="0" name=""/>
        <dsp:cNvSpPr/>
      </dsp:nvSpPr>
      <dsp:spPr>
        <a:xfrm>
          <a:off x="0" y="1089948"/>
          <a:ext cx="6290226" cy="0"/>
        </a:xfrm>
        <a:prstGeom prst="line">
          <a:avLst/>
        </a:prstGeom>
        <a:solidFill>
          <a:schemeClr val="accent2">
            <a:hueOff val="287373"/>
            <a:satOff val="-4693"/>
            <a:lumOff val="294"/>
            <a:alphaOff val="0"/>
          </a:schemeClr>
        </a:solidFill>
        <a:ln w="12700" cap="flat" cmpd="sng" algn="ctr">
          <a:solidFill>
            <a:schemeClr val="accent2">
              <a:hueOff val="287373"/>
              <a:satOff val="-4693"/>
              <a:lumOff val="29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7F7B65-38F7-47AB-8F1F-39B40AB6FD35}">
      <dsp:nvSpPr>
        <dsp:cNvPr id="0" name=""/>
        <dsp:cNvSpPr/>
      </dsp:nvSpPr>
      <dsp:spPr>
        <a:xfrm>
          <a:off x="0" y="1089948"/>
          <a:ext cx="6290226" cy="10892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1" kern="1200"/>
            <a:t>Person-Centred Care Model</a:t>
          </a:r>
          <a:r>
            <a:rPr lang="en-GB" sz="1400" kern="1200"/>
            <a:t>: An approach that places the older adult at the center of their care planning, respecting their personal values, lifestyle choices, preferences, and autonomy (World Health Organization (WHO), 2020).</a:t>
          </a:r>
          <a:endParaRPr lang="en-US" sz="1400" kern="1200"/>
        </a:p>
      </dsp:txBody>
      <dsp:txXfrm>
        <a:off x="0" y="1089948"/>
        <a:ext cx="6290226" cy="1089282"/>
      </dsp:txXfrm>
    </dsp:sp>
    <dsp:sp modelId="{E90DB9EF-51E7-49FF-82CD-B35C449DBABD}">
      <dsp:nvSpPr>
        <dsp:cNvPr id="0" name=""/>
        <dsp:cNvSpPr/>
      </dsp:nvSpPr>
      <dsp:spPr>
        <a:xfrm>
          <a:off x="0" y="2179231"/>
          <a:ext cx="6290226" cy="0"/>
        </a:xfrm>
        <a:prstGeom prst="line">
          <a:avLst/>
        </a:prstGeom>
        <a:solidFill>
          <a:schemeClr val="accent2">
            <a:hueOff val="574745"/>
            <a:satOff val="-9386"/>
            <a:lumOff val="588"/>
            <a:alphaOff val="0"/>
          </a:schemeClr>
        </a:solidFill>
        <a:ln w="12700" cap="flat" cmpd="sng" algn="ctr">
          <a:solidFill>
            <a:schemeClr val="accent2">
              <a:hueOff val="574745"/>
              <a:satOff val="-9386"/>
              <a:lumOff val="58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77887E0-FAB8-4C10-8FFD-6070FD3C461C}">
      <dsp:nvSpPr>
        <dsp:cNvPr id="0" name=""/>
        <dsp:cNvSpPr/>
      </dsp:nvSpPr>
      <dsp:spPr>
        <a:xfrm>
          <a:off x="0" y="2179231"/>
          <a:ext cx="6290226" cy="10892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1" kern="1200"/>
            <a:t>Intermediate Care and Reablement</a:t>
          </a:r>
          <a:r>
            <a:rPr lang="en-GB" sz="1400" kern="1200"/>
            <a:t>: Short-term, transitional support services provided free of charge following a hospital stay or illness. The goal is to help older adults regain their independence, confidence, and physical functional abilities so they can safely return to living at home (Care Act, 2014).</a:t>
          </a:r>
          <a:endParaRPr lang="en-US" sz="1400" kern="1200"/>
        </a:p>
      </dsp:txBody>
      <dsp:txXfrm>
        <a:off x="0" y="2179231"/>
        <a:ext cx="6290226" cy="1089282"/>
      </dsp:txXfrm>
    </dsp:sp>
    <dsp:sp modelId="{2FDFDBCC-F32D-40AE-A451-A28941E57397}">
      <dsp:nvSpPr>
        <dsp:cNvPr id="0" name=""/>
        <dsp:cNvSpPr/>
      </dsp:nvSpPr>
      <dsp:spPr>
        <a:xfrm>
          <a:off x="0" y="3268513"/>
          <a:ext cx="6290226" cy="0"/>
        </a:xfrm>
        <a:prstGeom prst="line">
          <a:avLst/>
        </a:prstGeom>
        <a:solidFill>
          <a:schemeClr val="accent2">
            <a:hueOff val="862118"/>
            <a:satOff val="-14079"/>
            <a:lumOff val="882"/>
            <a:alphaOff val="0"/>
          </a:schemeClr>
        </a:solidFill>
        <a:ln w="12700" cap="flat" cmpd="sng" algn="ctr">
          <a:solidFill>
            <a:schemeClr val="accent2">
              <a:hueOff val="862118"/>
              <a:satOff val="-14079"/>
              <a:lumOff val="88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EA3FCE-A384-4DC4-8A89-CD419995143D}">
      <dsp:nvSpPr>
        <dsp:cNvPr id="0" name=""/>
        <dsp:cNvSpPr/>
      </dsp:nvSpPr>
      <dsp:spPr>
        <a:xfrm>
          <a:off x="0" y="3268513"/>
          <a:ext cx="6290226" cy="10892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1" kern="1200" dirty="0"/>
            <a:t>Multidisciplinary Team (MDT) Working: </a:t>
          </a:r>
          <a:r>
            <a:rPr lang="en-GB" sz="1400" kern="1200" dirty="0"/>
            <a:t>A collaborative model where healthcare professionals from various specialties (e.g., geriatricians, occupational therapists, physiotherapists, social workers, and district nurses) work together to assess and manage complex, multi-layered health needs (Oliver, Foot and Humphries, 2014).</a:t>
          </a:r>
          <a:endParaRPr lang="en-US" sz="1400" kern="1200" dirty="0"/>
        </a:p>
      </dsp:txBody>
      <dsp:txXfrm>
        <a:off x="0" y="3268513"/>
        <a:ext cx="6290226" cy="1089282"/>
      </dsp:txXfrm>
    </dsp:sp>
    <dsp:sp modelId="{DB909C59-471B-4C45-BE96-DAE08A0FB0DA}">
      <dsp:nvSpPr>
        <dsp:cNvPr id="0" name=""/>
        <dsp:cNvSpPr/>
      </dsp:nvSpPr>
      <dsp:spPr>
        <a:xfrm>
          <a:off x="0" y="4357796"/>
          <a:ext cx="6290226" cy="0"/>
        </a:xfrm>
        <a:prstGeom prst="line">
          <a:avLst/>
        </a:prstGeom>
        <a:solidFill>
          <a:schemeClr val="accent2">
            <a:hueOff val="1149490"/>
            <a:satOff val="-18772"/>
            <a:lumOff val="1176"/>
            <a:alphaOff val="0"/>
          </a:schemeClr>
        </a:solidFill>
        <a:ln w="12700" cap="flat" cmpd="sng" algn="ctr">
          <a:solidFill>
            <a:schemeClr val="accent2">
              <a:hueOff val="1149490"/>
              <a:satOff val="-18772"/>
              <a:lumOff val="117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A08353-D4D2-45E5-8496-58A50D5D985A}">
      <dsp:nvSpPr>
        <dsp:cNvPr id="0" name=""/>
        <dsp:cNvSpPr/>
      </dsp:nvSpPr>
      <dsp:spPr>
        <a:xfrm>
          <a:off x="0" y="4357796"/>
          <a:ext cx="6290226" cy="10892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b="1" kern="1200"/>
            <a:t>Virtual Wards and Hospital at Home: </a:t>
          </a:r>
          <a:r>
            <a:rPr lang="en-GB" sz="1400" kern="1200"/>
            <a:t>An emergent model utilising remote monitoring technologies and clinical oversight to provide hospital-level care for frail older adults or those with long-term conditions directly within their own homes (National Health Service (NHS)England, 2022).</a:t>
          </a:r>
          <a:endParaRPr lang="en-US" sz="1400" kern="1200"/>
        </a:p>
      </dsp:txBody>
      <dsp:txXfrm>
        <a:off x="0" y="4357796"/>
        <a:ext cx="6290226" cy="108928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E15AC8-C264-40A7-B8CC-942EF4CFCF0C}">
      <dsp:nvSpPr>
        <dsp:cNvPr id="0" name=""/>
        <dsp:cNvSpPr/>
      </dsp:nvSpPr>
      <dsp:spPr>
        <a:xfrm>
          <a:off x="0" y="0"/>
          <a:ext cx="8331708" cy="797787"/>
        </a:xfrm>
        <a:prstGeom prst="roundRect">
          <a:avLst>
            <a:gd name="adj" fmla="val 10000"/>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t>Supporting older adults in maintaining independence within the community requires integrated practical, environmental, and financial interventions (Department of Health and Social Care, 2021).</a:t>
          </a:r>
          <a:endParaRPr lang="en-US" sz="1400" kern="1200" dirty="0"/>
        </a:p>
      </dsp:txBody>
      <dsp:txXfrm>
        <a:off x="23366" y="23366"/>
        <a:ext cx="7377493" cy="751055"/>
      </dsp:txXfrm>
    </dsp:sp>
    <dsp:sp modelId="{99559E1A-4E65-4DE6-90FF-E78CC4056A88}">
      <dsp:nvSpPr>
        <dsp:cNvPr id="0" name=""/>
        <dsp:cNvSpPr/>
      </dsp:nvSpPr>
      <dsp:spPr>
        <a:xfrm>
          <a:off x="622173" y="908590"/>
          <a:ext cx="8331708" cy="797787"/>
        </a:xfrm>
        <a:prstGeom prst="roundRect">
          <a:avLst>
            <a:gd name="adj" fmla="val 10000"/>
          </a:avLst>
        </a:prstGeom>
        <a:gradFill rotWithShape="0">
          <a:gsLst>
            <a:gs pos="0">
              <a:schemeClr val="accent3">
                <a:hueOff val="0"/>
                <a:satOff val="0"/>
                <a:lumOff val="0"/>
                <a:alphaOff val="0"/>
                <a:tint val="96000"/>
                <a:satMod val="100000"/>
                <a:lumMod val="104000"/>
              </a:schemeClr>
            </a:gs>
            <a:gs pos="78000">
              <a:schemeClr val="accent3">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t>Aids and Adaptations:</a:t>
          </a:r>
          <a:r>
            <a:rPr lang="en-GB" sz="1400" kern="1200" dirty="0"/>
            <a:t> Home environmental adaptations, including stairlifts and handrails, alongside mobility aids such as walking frames, enhance safety and reduce functional decline in domestic settings (Age UK, 2024). </a:t>
          </a:r>
          <a:endParaRPr lang="en-US" sz="1400" kern="1200" dirty="0"/>
        </a:p>
      </dsp:txBody>
      <dsp:txXfrm>
        <a:off x="645539" y="931956"/>
        <a:ext cx="7144241" cy="751055"/>
      </dsp:txXfrm>
    </dsp:sp>
    <dsp:sp modelId="{E66FB841-EFFA-44C5-8983-8DBEA86E1F8E}">
      <dsp:nvSpPr>
        <dsp:cNvPr id="0" name=""/>
        <dsp:cNvSpPr/>
      </dsp:nvSpPr>
      <dsp:spPr>
        <a:xfrm>
          <a:off x="1244346" y="1817181"/>
          <a:ext cx="8331708" cy="797787"/>
        </a:xfrm>
        <a:prstGeom prst="roundRect">
          <a:avLst>
            <a:gd name="adj" fmla="val 10000"/>
          </a:avLst>
        </a:prstGeom>
        <a:gradFill rotWithShape="0">
          <a:gsLst>
            <a:gs pos="0">
              <a:schemeClr val="accent4">
                <a:hueOff val="0"/>
                <a:satOff val="0"/>
                <a:lumOff val="0"/>
                <a:alphaOff val="0"/>
                <a:tint val="96000"/>
                <a:satMod val="100000"/>
                <a:lumMod val="104000"/>
              </a:schemeClr>
            </a:gs>
            <a:gs pos="78000">
              <a:schemeClr val="accent4">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t>Telecare and Safety Alarms:</a:t>
          </a:r>
          <a:r>
            <a:rPr lang="en-GB" sz="1400" kern="1200" dirty="0"/>
            <a:t> Personal pendant alarms and automated fall detectors mitigate risks, offering immediate emergency responses and promoting peace of mind (National Health Service England, 2022). </a:t>
          </a:r>
          <a:endParaRPr lang="en-US" sz="1400" kern="1200" dirty="0"/>
        </a:p>
      </dsp:txBody>
      <dsp:txXfrm>
        <a:off x="1267712" y="1840547"/>
        <a:ext cx="7144241" cy="751055"/>
      </dsp:txXfrm>
    </dsp:sp>
    <dsp:sp modelId="{E3024239-B6E8-43F2-8E22-E3E3D3E70685}">
      <dsp:nvSpPr>
        <dsp:cNvPr id="0" name=""/>
        <dsp:cNvSpPr/>
      </dsp:nvSpPr>
      <dsp:spPr>
        <a:xfrm>
          <a:off x="1866518" y="2725772"/>
          <a:ext cx="8331708" cy="797787"/>
        </a:xfrm>
        <a:prstGeom prst="roundRect">
          <a:avLst>
            <a:gd name="adj" fmla="val 10000"/>
          </a:avLst>
        </a:prstGeom>
        <a:gradFill rotWithShape="0">
          <a:gsLst>
            <a:gs pos="0">
              <a:schemeClr val="accent5">
                <a:hueOff val="0"/>
                <a:satOff val="0"/>
                <a:lumOff val="0"/>
                <a:alphaOff val="0"/>
                <a:tint val="96000"/>
                <a:satMod val="100000"/>
                <a:lumMod val="104000"/>
              </a:schemeClr>
            </a:gs>
            <a:gs pos="78000">
              <a:schemeClr val="accent5">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t>Financial and Transport Concessions:</a:t>
          </a:r>
          <a:r>
            <a:rPr lang="en-GB" sz="1400" kern="1200" dirty="0"/>
            <a:t> Statutory entitlements such as the State Pension provide financial stability, while concessions like the free older person's bus pass reduce social isolation by maintaining community connectivity (Department of Health and Social Care, 2021). </a:t>
          </a:r>
          <a:endParaRPr lang="en-US" sz="1400" kern="1200" dirty="0"/>
        </a:p>
      </dsp:txBody>
      <dsp:txXfrm>
        <a:off x="1889884" y="2749138"/>
        <a:ext cx="7144241" cy="751055"/>
      </dsp:txXfrm>
    </dsp:sp>
    <dsp:sp modelId="{116A52D9-598B-4F57-A0B1-087733A8FC79}">
      <dsp:nvSpPr>
        <dsp:cNvPr id="0" name=""/>
        <dsp:cNvSpPr/>
      </dsp:nvSpPr>
      <dsp:spPr>
        <a:xfrm>
          <a:off x="2488692" y="3634363"/>
          <a:ext cx="8331708" cy="797787"/>
        </a:xfrm>
        <a:prstGeom prst="roundRect">
          <a:avLst>
            <a:gd name="adj" fmla="val 10000"/>
          </a:avLst>
        </a:prstGeom>
        <a:gradFill rotWithShape="0">
          <a:gsLst>
            <a:gs pos="0">
              <a:schemeClr val="accent6">
                <a:hueOff val="0"/>
                <a:satOff val="0"/>
                <a:lumOff val="0"/>
                <a:alphaOff val="0"/>
                <a:tint val="96000"/>
                <a:satMod val="100000"/>
                <a:lumMod val="104000"/>
              </a:schemeClr>
            </a:gs>
            <a:gs pos="78000">
              <a:schemeClr val="accent6">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t>Pharmaceutical Support:</a:t>
          </a:r>
          <a:r>
            <a:rPr lang="en-GB" sz="1400" kern="1200" dirty="0"/>
            <a:t> Standardised medication adherence aids, such as compliance blister packs and direct pharmacy home delivery services, ensure safe administration and continuity of care (Oliver, Foot and Humphries, 2014). </a:t>
          </a:r>
          <a:endParaRPr lang="en-US" sz="1400" kern="1200" dirty="0"/>
        </a:p>
      </dsp:txBody>
      <dsp:txXfrm>
        <a:off x="2512058" y="3657729"/>
        <a:ext cx="7144241" cy="751055"/>
      </dsp:txXfrm>
    </dsp:sp>
    <dsp:sp modelId="{D311953E-E1E8-4CB3-9BBF-126FCF822E1B}">
      <dsp:nvSpPr>
        <dsp:cNvPr id="0" name=""/>
        <dsp:cNvSpPr/>
      </dsp:nvSpPr>
      <dsp:spPr>
        <a:xfrm>
          <a:off x="7813146" y="582827"/>
          <a:ext cx="518561" cy="518561"/>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7929822" y="582827"/>
        <a:ext cx="285209" cy="390217"/>
      </dsp:txXfrm>
    </dsp:sp>
    <dsp:sp modelId="{A7177BC1-3FA3-4014-B472-6F31880DD605}">
      <dsp:nvSpPr>
        <dsp:cNvPr id="0" name=""/>
        <dsp:cNvSpPr/>
      </dsp:nvSpPr>
      <dsp:spPr>
        <a:xfrm>
          <a:off x="8435319" y="1491418"/>
          <a:ext cx="518561" cy="518561"/>
        </a:xfrm>
        <a:prstGeom prst="downArrow">
          <a:avLst>
            <a:gd name="adj1" fmla="val 55000"/>
            <a:gd name="adj2" fmla="val 45000"/>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551995" y="1491418"/>
        <a:ext cx="285209" cy="390217"/>
      </dsp:txXfrm>
    </dsp:sp>
    <dsp:sp modelId="{EEF261C2-F3B1-4FF2-AC82-053BB3781803}">
      <dsp:nvSpPr>
        <dsp:cNvPr id="0" name=""/>
        <dsp:cNvSpPr/>
      </dsp:nvSpPr>
      <dsp:spPr>
        <a:xfrm>
          <a:off x="9057492" y="2386713"/>
          <a:ext cx="518561" cy="518561"/>
        </a:xfrm>
        <a:prstGeom prst="downArrow">
          <a:avLst>
            <a:gd name="adj1" fmla="val 55000"/>
            <a:gd name="adj2" fmla="val 45000"/>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9174168" y="2386713"/>
        <a:ext cx="285209" cy="390217"/>
      </dsp:txXfrm>
    </dsp:sp>
    <dsp:sp modelId="{4B7780D4-B9CD-4F26-956F-16364CDA7CE3}">
      <dsp:nvSpPr>
        <dsp:cNvPr id="0" name=""/>
        <dsp:cNvSpPr/>
      </dsp:nvSpPr>
      <dsp:spPr>
        <a:xfrm>
          <a:off x="9679665" y="3304168"/>
          <a:ext cx="518561" cy="518561"/>
        </a:xfrm>
        <a:prstGeom prst="downArrow">
          <a:avLst>
            <a:gd name="adj1" fmla="val 55000"/>
            <a:gd name="adj2" fmla="val 45000"/>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9796341" y="3304168"/>
        <a:ext cx="285209" cy="39021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A9540A-6687-473A-BEE4-E7C85743575A}">
      <dsp:nvSpPr>
        <dsp:cNvPr id="0" name=""/>
        <dsp:cNvSpPr/>
      </dsp:nvSpPr>
      <dsp:spPr>
        <a:xfrm>
          <a:off x="0" y="4100806"/>
          <a:ext cx="6290226" cy="1345976"/>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kern="1200" dirty="0"/>
            <a:t>People living longer will also have an impact on the old age dependency ratio (ONS,2025).</a:t>
          </a:r>
          <a:endParaRPr lang="en-US" sz="2100" kern="1200" dirty="0"/>
        </a:p>
      </dsp:txBody>
      <dsp:txXfrm>
        <a:off x="0" y="4100806"/>
        <a:ext cx="6290226" cy="1345976"/>
      </dsp:txXfrm>
    </dsp:sp>
    <dsp:sp modelId="{5DA8D119-DC0D-4068-AC08-DB2969853945}">
      <dsp:nvSpPr>
        <dsp:cNvPr id="0" name=""/>
        <dsp:cNvSpPr/>
      </dsp:nvSpPr>
      <dsp:spPr>
        <a:xfrm rot="10800000">
          <a:off x="0" y="2050884"/>
          <a:ext cx="6290226" cy="2070111"/>
        </a:xfrm>
        <a:prstGeom prst="upArrowCallou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kern="1200"/>
            <a:t>ADP in old age in the UK is around 30.8% in 2024 which included only those who were 65 and over. (ONS,2025).</a:t>
          </a:r>
          <a:endParaRPr lang="en-US" sz="2100" kern="1200"/>
        </a:p>
      </dsp:txBody>
      <dsp:txXfrm rot="10800000">
        <a:off x="0" y="2050884"/>
        <a:ext cx="6290226" cy="1345096"/>
      </dsp:txXfrm>
    </dsp:sp>
    <dsp:sp modelId="{308CCD7E-4FD4-46A2-B0CB-5534BB75B015}">
      <dsp:nvSpPr>
        <dsp:cNvPr id="0" name=""/>
        <dsp:cNvSpPr/>
      </dsp:nvSpPr>
      <dsp:spPr>
        <a:xfrm rot="10800000">
          <a:off x="0" y="962"/>
          <a:ext cx="6290226" cy="2070111"/>
        </a:xfrm>
        <a:prstGeom prst="upArrowCallou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kern="1200" dirty="0"/>
            <a:t>The age dependency ratio is shrinking rapidly as the working age group and retired age groups gap is rising rapidly. (UN,2023).</a:t>
          </a:r>
          <a:endParaRPr lang="en-US" sz="2100" kern="1200" dirty="0"/>
        </a:p>
      </dsp:txBody>
      <dsp:txXfrm rot="10800000">
        <a:off x="0" y="962"/>
        <a:ext cx="6290226" cy="134509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0E6D5C-5D2C-4131-A362-DCCCB7D523F7}">
      <dsp:nvSpPr>
        <dsp:cNvPr id="0" name=""/>
        <dsp:cNvSpPr/>
      </dsp:nvSpPr>
      <dsp:spPr>
        <a:xfrm>
          <a:off x="1070279" y="946426"/>
          <a:ext cx="851023" cy="7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B7CD5F0-BD12-4D05-A6EE-E527C48C0AD2}">
      <dsp:nvSpPr>
        <dsp:cNvPr id="0" name=""/>
        <dsp:cNvSpPr/>
      </dsp:nvSpPr>
      <dsp:spPr>
        <a:xfrm>
          <a:off x="1972364" y="874906"/>
          <a:ext cx="97867" cy="184000"/>
        </a:xfrm>
        <a:prstGeom prst="chevron">
          <a:avLst>
            <a:gd name="adj" fmla="val 9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DAB8C7-D304-4B45-9CDD-A978E77CB8C3}">
      <dsp:nvSpPr>
        <dsp:cNvPr id="0" name=""/>
        <dsp:cNvSpPr/>
      </dsp:nvSpPr>
      <dsp:spPr>
        <a:xfrm>
          <a:off x="535587" y="518149"/>
          <a:ext cx="856626" cy="85662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242" tIns="33242" rIns="33242" bIns="33242" numCol="1" spcCol="1270" anchor="ctr" anchorCtr="0">
          <a:noAutofit/>
        </a:bodyPr>
        <a:lstStyle/>
        <a:p>
          <a:pPr marL="0" lvl="0" indent="0" algn="ctr" defTabSz="1689100">
            <a:lnSpc>
              <a:spcPct val="90000"/>
            </a:lnSpc>
            <a:spcBef>
              <a:spcPct val="0"/>
            </a:spcBef>
            <a:spcAft>
              <a:spcPct val="35000"/>
            </a:spcAft>
            <a:buNone/>
          </a:pPr>
          <a:r>
            <a:rPr lang="en-US" sz="3800" kern="1200"/>
            <a:t>1</a:t>
          </a:r>
        </a:p>
      </dsp:txBody>
      <dsp:txXfrm>
        <a:off x="661037" y="643599"/>
        <a:ext cx="605726" cy="605726"/>
      </dsp:txXfrm>
    </dsp:sp>
    <dsp:sp modelId="{FE95614F-9EF8-450D-BAE1-1D6CFB324F56}">
      <dsp:nvSpPr>
        <dsp:cNvPr id="0" name=""/>
        <dsp:cNvSpPr/>
      </dsp:nvSpPr>
      <dsp:spPr>
        <a:xfrm>
          <a:off x="6499" y="1540375"/>
          <a:ext cx="1914803" cy="1965600"/>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1042" tIns="165100" rIns="151042" bIns="165100" numCol="1" spcCol="1270" anchor="t" anchorCtr="0">
          <a:noAutofit/>
        </a:bodyPr>
        <a:lstStyle/>
        <a:p>
          <a:pPr marL="0" lvl="0" indent="0" algn="l" defTabSz="488950">
            <a:lnSpc>
              <a:spcPct val="90000"/>
            </a:lnSpc>
            <a:spcBef>
              <a:spcPct val="0"/>
            </a:spcBef>
            <a:spcAft>
              <a:spcPct val="35000"/>
            </a:spcAft>
            <a:buNone/>
          </a:pPr>
          <a:r>
            <a:rPr lang="en-GB" sz="1100" b="1" kern="1200"/>
            <a:t>Domiciliary Care:</a:t>
          </a:r>
          <a:r>
            <a:rPr lang="en-GB" sz="1100" kern="1200"/>
            <a:t> In-home personal and practical care designed to support independent living for as long as possible (Age UK, 2024).</a:t>
          </a:r>
          <a:endParaRPr lang="en-US" sz="1100" kern="1200"/>
        </a:p>
      </dsp:txBody>
      <dsp:txXfrm>
        <a:off x="6499" y="1923336"/>
        <a:ext cx="1914803" cy="1582639"/>
      </dsp:txXfrm>
    </dsp:sp>
    <dsp:sp modelId="{E6489512-F151-4294-8E90-9F142BC78175}">
      <dsp:nvSpPr>
        <dsp:cNvPr id="0" name=""/>
        <dsp:cNvSpPr/>
      </dsp:nvSpPr>
      <dsp:spPr>
        <a:xfrm>
          <a:off x="2134058" y="946426"/>
          <a:ext cx="1914803" cy="7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928174-A0BC-46C3-A3FA-BFC34B339505}">
      <dsp:nvSpPr>
        <dsp:cNvPr id="0" name=""/>
        <dsp:cNvSpPr/>
      </dsp:nvSpPr>
      <dsp:spPr>
        <a:xfrm>
          <a:off x="4099923" y="874906"/>
          <a:ext cx="97867" cy="184000"/>
        </a:xfrm>
        <a:prstGeom prst="chevron">
          <a:avLst>
            <a:gd name="adj" fmla="val 9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AE323B9-B40D-4739-B6C5-F13B8E863FB8}">
      <dsp:nvSpPr>
        <dsp:cNvPr id="0" name=""/>
        <dsp:cNvSpPr/>
      </dsp:nvSpPr>
      <dsp:spPr>
        <a:xfrm>
          <a:off x="2663146" y="518149"/>
          <a:ext cx="856626" cy="85662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242" tIns="33242" rIns="33242" bIns="33242" numCol="1" spcCol="1270" anchor="ctr" anchorCtr="0">
          <a:noAutofit/>
        </a:bodyPr>
        <a:lstStyle/>
        <a:p>
          <a:pPr marL="0" lvl="0" indent="0" algn="ctr" defTabSz="1689100">
            <a:lnSpc>
              <a:spcPct val="90000"/>
            </a:lnSpc>
            <a:spcBef>
              <a:spcPct val="0"/>
            </a:spcBef>
            <a:spcAft>
              <a:spcPct val="35000"/>
            </a:spcAft>
            <a:buNone/>
          </a:pPr>
          <a:r>
            <a:rPr lang="en-US" sz="3800" kern="1200"/>
            <a:t>2</a:t>
          </a:r>
        </a:p>
      </dsp:txBody>
      <dsp:txXfrm>
        <a:off x="2788596" y="643599"/>
        <a:ext cx="605726" cy="605726"/>
      </dsp:txXfrm>
    </dsp:sp>
    <dsp:sp modelId="{9CF0C7C8-B444-489F-B700-D1A9AACE2C84}">
      <dsp:nvSpPr>
        <dsp:cNvPr id="0" name=""/>
        <dsp:cNvSpPr/>
      </dsp:nvSpPr>
      <dsp:spPr>
        <a:xfrm>
          <a:off x="2134058" y="1540375"/>
          <a:ext cx="1914803" cy="1965600"/>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1042" tIns="165100" rIns="151042" bIns="165100" numCol="1" spcCol="1270" anchor="t" anchorCtr="0">
          <a:noAutofit/>
        </a:bodyPr>
        <a:lstStyle/>
        <a:p>
          <a:pPr marL="0" lvl="0" indent="0" algn="l" defTabSz="488950">
            <a:lnSpc>
              <a:spcPct val="90000"/>
            </a:lnSpc>
            <a:spcBef>
              <a:spcPct val="0"/>
            </a:spcBef>
            <a:spcAft>
              <a:spcPct val="35000"/>
            </a:spcAft>
            <a:buNone/>
          </a:pPr>
          <a:r>
            <a:rPr lang="en-GB" sz="1100" b="1" kern="1200"/>
            <a:t>Residential Care Home:</a:t>
          </a:r>
          <a:r>
            <a:rPr lang="en-GB" sz="1100" kern="1200"/>
            <a:t> Long-term residential facilities offering 24-hour personal support and daily living assistance (Oliver, Foot and Humphries, 2014). </a:t>
          </a:r>
          <a:endParaRPr lang="en-US" sz="1100" kern="1200"/>
        </a:p>
      </dsp:txBody>
      <dsp:txXfrm>
        <a:off x="2134058" y="1923336"/>
        <a:ext cx="1914803" cy="1582639"/>
      </dsp:txXfrm>
    </dsp:sp>
    <dsp:sp modelId="{65B2DF7C-1458-4DA1-A99F-EACA8E6BFD02}">
      <dsp:nvSpPr>
        <dsp:cNvPr id="0" name=""/>
        <dsp:cNvSpPr/>
      </dsp:nvSpPr>
      <dsp:spPr>
        <a:xfrm>
          <a:off x="4261617" y="946426"/>
          <a:ext cx="1914803" cy="7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3E21BAD-4482-4025-BC0C-EB2285AD2074}">
      <dsp:nvSpPr>
        <dsp:cNvPr id="0" name=""/>
        <dsp:cNvSpPr/>
      </dsp:nvSpPr>
      <dsp:spPr>
        <a:xfrm>
          <a:off x="6227482" y="874906"/>
          <a:ext cx="97867" cy="184000"/>
        </a:xfrm>
        <a:prstGeom prst="chevron">
          <a:avLst>
            <a:gd name="adj" fmla="val 9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D31E215-FBC4-40AA-B6B6-1A89F0CF382B}">
      <dsp:nvSpPr>
        <dsp:cNvPr id="0" name=""/>
        <dsp:cNvSpPr/>
      </dsp:nvSpPr>
      <dsp:spPr>
        <a:xfrm>
          <a:off x="4790706" y="518149"/>
          <a:ext cx="856626" cy="85662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242" tIns="33242" rIns="33242" bIns="33242" numCol="1" spcCol="1270" anchor="ctr" anchorCtr="0">
          <a:noAutofit/>
        </a:bodyPr>
        <a:lstStyle/>
        <a:p>
          <a:pPr marL="0" lvl="0" indent="0" algn="ctr" defTabSz="1689100">
            <a:lnSpc>
              <a:spcPct val="90000"/>
            </a:lnSpc>
            <a:spcBef>
              <a:spcPct val="0"/>
            </a:spcBef>
            <a:spcAft>
              <a:spcPct val="35000"/>
            </a:spcAft>
            <a:buNone/>
          </a:pPr>
          <a:r>
            <a:rPr lang="en-US" sz="3800" kern="1200"/>
            <a:t>3</a:t>
          </a:r>
        </a:p>
      </dsp:txBody>
      <dsp:txXfrm>
        <a:off x="4916156" y="643599"/>
        <a:ext cx="605726" cy="605726"/>
      </dsp:txXfrm>
    </dsp:sp>
    <dsp:sp modelId="{BE045E7C-2864-4AA3-ABE9-1D8BBB6C38E2}">
      <dsp:nvSpPr>
        <dsp:cNvPr id="0" name=""/>
        <dsp:cNvSpPr/>
      </dsp:nvSpPr>
      <dsp:spPr>
        <a:xfrm>
          <a:off x="4261617" y="1540375"/>
          <a:ext cx="1914803" cy="1965600"/>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1042" tIns="165100" rIns="151042" bIns="165100" numCol="1" spcCol="1270" anchor="t" anchorCtr="0">
          <a:noAutofit/>
        </a:bodyPr>
        <a:lstStyle/>
        <a:p>
          <a:pPr marL="0" lvl="0" indent="0" algn="l" defTabSz="488950">
            <a:lnSpc>
              <a:spcPct val="90000"/>
            </a:lnSpc>
            <a:spcBef>
              <a:spcPct val="0"/>
            </a:spcBef>
            <a:spcAft>
              <a:spcPct val="35000"/>
            </a:spcAft>
            <a:buNone/>
          </a:pPr>
          <a:r>
            <a:rPr lang="en-GB" sz="1100" b="1" kern="1200"/>
            <a:t>Residential Nursing Home:</a:t>
          </a:r>
          <a:r>
            <a:rPr lang="en-GB" sz="1100" kern="1200"/>
            <a:t> Specialist residential care environments providing continuous 24-hour medical and nursing care for complex health needs (National Health Service England, 2022). </a:t>
          </a:r>
          <a:endParaRPr lang="en-US" sz="1100" kern="1200"/>
        </a:p>
      </dsp:txBody>
      <dsp:txXfrm>
        <a:off x="4261617" y="1923336"/>
        <a:ext cx="1914803" cy="1582639"/>
      </dsp:txXfrm>
    </dsp:sp>
    <dsp:sp modelId="{7850D7B9-E8D8-4DBF-996E-463094A540D1}">
      <dsp:nvSpPr>
        <dsp:cNvPr id="0" name=""/>
        <dsp:cNvSpPr/>
      </dsp:nvSpPr>
      <dsp:spPr>
        <a:xfrm>
          <a:off x="6389177" y="946426"/>
          <a:ext cx="1914803" cy="7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BDECD53-C6D4-40D3-A05C-C38C7C434216}">
      <dsp:nvSpPr>
        <dsp:cNvPr id="0" name=""/>
        <dsp:cNvSpPr/>
      </dsp:nvSpPr>
      <dsp:spPr>
        <a:xfrm>
          <a:off x="8355041" y="874906"/>
          <a:ext cx="97867" cy="184000"/>
        </a:xfrm>
        <a:prstGeom prst="chevron">
          <a:avLst>
            <a:gd name="adj" fmla="val 9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60F2BB2-E543-4C26-9022-7C481DD6039C}">
      <dsp:nvSpPr>
        <dsp:cNvPr id="0" name=""/>
        <dsp:cNvSpPr/>
      </dsp:nvSpPr>
      <dsp:spPr>
        <a:xfrm>
          <a:off x="6918265" y="518149"/>
          <a:ext cx="856626" cy="85662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242" tIns="33242" rIns="33242" bIns="33242" numCol="1" spcCol="1270" anchor="ctr" anchorCtr="0">
          <a:noAutofit/>
        </a:bodyPr>
        <a:lstStyle/>
        <a:p>
          <a:pPr marL="0" lvl="0" indent="0" algn="ctr" defTabSz="1689100">
            <a:lnSpc>
              <a:spcPct val="90000"/>
            </a:lnSpc>
            <a:spcBef>
              <a:spcPct val="0"/>
            </a:spcBef>
            <a:spcAft>
              <a:spcPct val="35000"/>
            </a:spcAft>
            <a:buNone/>
          </a:pPr>
          <a:r>
            <a:rPr lang="en-US" sz="3800" kern="1200"/>
            <a:t>4</a:t>
          </a:r>
        </a:p>
      </dsp:txBody>
      <dsp:txXfrm>
        <a:off x="7043715" y="643599"/>
        <a:ext cx="605726" cy="605726"/>
      </dsp:txXfrm>
    </dsp:sp>
    <dsp:sp modelId="{507F0791-9DB5-4483-9991-658EE259CD44}">
      <dsp:nvSpPr>
        <dsp:cNvPr id="0" name=""/>
        <dsp:cNvSpPr/>
      </dsp:nvSpPr>
      <dsp:spPr>
        <a:xfrm>
          <a:off x="6389177" y="1540375"/>
          <a:ext cx="1914803" cy="1965600"/>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1042" tIns="165100" rIns="151042" bIns="165100" numCol="1" spcCol="1270" anchor="t" anchorCtr="0">
          <a:noAutofit/>
        </a:bodyPr>
        <a:lstStyle/>
        <a:p>
          <a:pPr marL="0" lvl="0" indent="0" algn="l" defTabSz="488950">
            <a:lnSpc>
              <a:spcPct val="90000"/>
            </a:lnSpc>
            <a:spcBef>
              <a:spcPct val="0"/>
            </a:spcBef>
            <a:spcAft>
              <a:spcPct val="35000"/>
            </a:spcAft>
            <a:buNone/>
          </a:pPr>
          <a:r>
            <a:rPr lang="en-GB" sz="1100" b="1" kern="1200"/>
            <a:t>Live-in Care:</a:t>
          </a:r>
          <a:r>
            <a:rPr lang="en-GB" sz="1100" kern="1200"/>
            <a:t> Round-the-clock individualised support provided by a professional care worker residing within the person's private home (Age UK, 2024).</a:t>
          </a:r>
          <a:endParaRPr lang="en-US" sz="1100" kern="1200"/>
        </a:p>
      </dsp:txBody>
      <dsp:txXfrm>
        <a:off x="6389177" y="1923336"/>
        <a:ext cx="1914803" cy="1582639"/>
      </dsp:txXfrm>
    </dsp:sp>
    <dsp:sp modelId="{55D608F5-8F79-434D-BD3A-20163772D9E4}">
      <dsp:nvSpPr>
        <dsp:cNvPr id="0" name=""/>
        <dsp:cNvSpPr/>
      </dsp:nvSpPr>
      <dsp:spPr>
        <a:xfrm>
          <a:off x="8516736" y="946426"/>
          <a:ext cx="957401" cy="7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D68EE29-2AB1-4B3B-BE0D-E1D0B8D9354D}">
      <dsp:nvSpPr>
        <dsp:cNvPr id="0" name=""/>
        <dsp:cNvSpPr/>
      </dsp:nvSpPr>
      <dsp:spPr>
        <a:xfrm>
          <a:off x="9045824" y="518149"/>
          <a:ext cx="856626" cy="85662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242" tIns="33242" rIns="33242" bIns="33242" numCol="1" spcCol="1270" anchor="ctr" anchorCtr="0">
          <a:noAutofit/>
        </a:bodyPr>
        <a:lstStyle/>
        <a:p>
          <a:pPr marL="0" lvl="0" indent="0" algn="ctr" defTabSz="1689100">
            <a:lnSpc>
              <a:spcPct val="90000"/>
            </a:lnSpc>
            <a:spcBef>
              <a:spcPct val="0"/>
            </a:spcBef>
            <a:spcAft>
              <a:spcPct val="35000"/>
            </a:spcAft>
            <a:buNone/>
          </a:pPr>
          <a:r>
            <a:rPr lang="en-US" sz="3800" kern="1200"/>
            <a:t>5</a:t>
          </a:r>
        </a:p>
      </dsp:txBody>
      <dsp:txXfrm>
        <a:off x="9171274" y="643599"/>
        <a:ext cx="605726" cy="605726"/>
      </dsp:txXfrm>
    </dsp:sp>
    <dsp:sp modelId="{CB0220C5-73E3-4953-9DAC-975640F5AD2E}">
      <dsp:nvSpPr>
        <dsp:cNvPr id="0" name=""/>
        <dsp:cNvSpPr/>
      </dsp:nvSpPr>
      <dsp:spPr>
        <a:xfrm>
          <a:off x="8516736" y="1540375"/>
          <a:ext cx="1914803" cy="1965600"/>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1042" tIns="165100" rIns="151042" bIns="165100" numCol="1" spcCol="1270" anchor="t" anchorCtr="0">
          <a:noAutofit/>
        </a:bodyPr>
        <a:lstStyle/>
        <a:p>
          <a:pPr marL="0" lvl="0" indent="0" algn="l" defTabSz="488950">
            <a:lnSpc>
              <a:spcPct val="90000"/>
            </a:lnSpc>
            <a:spcBef>
              <a:spcPct val="0"/>
            </a:spcBef>
            <a:spcAft>
              <a:spcPct val="35000"/>
            </a:spcAft>
            <a:buNone/>
          </a:pPr>
          <a:r>
            <a:rPr lang="en-GB" sz="1100" b="1" kern="1200"/>
            <a:t>Supported Accommodation:</a:t>
          </a:r>
          <a:r>
            <a:rPr lang="en-GB" sz="1100" kern="1200"/>
            <a:t> Purpose-built or adapted housing schemes that combine independent living space with access to communal facilities and tailored support services (Department of Health and Social Care, 2021).</a:t>
          </a:r>
          <a:endParaRPr lang="en-US" sz="1100" kern="1200"/>
        </a:p>
      </dsp:txBody>
      <dsp:txXfrm>
        <a:off x="8516736" y="1923336"/>
        <a:ext cx="1914803" cy="158263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99E045-766A-4E57-9D49-31D2437DA724}">
      <dsp:nvSpPr>
        <dsp:cNvPr id="0" name=""/>
        <dsp:cNvSpPr/>
      </dsp:nvSpPr>
      <dsp:spPr>
        <a:xfrm>
          <a:off x="0" y="390418"/>
          <a:ext cx="6290226" cy="113216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Healthcare – Free through the NHS.</a:t>
          </a:r>
          <a:endParaRPr lang="en-US" sz="1600" kern="1200"/>
        </a:p>
      </dsp:txBody>
      <dsp:txXfrm>
        <a:off x="55268" y="445686"/>
        <a:ext cx="6179690" cy="1021630"/>
      </dsp:txXfrm>
    </dsp:sp>
    <dsp:sp modelId="{A456E752-3E22-4DDD-98F6-14DE636F21B6}">
      <dsp:nvSpPr>
        <dsp:cNvPr id="0" name=""/>
        <dsp:cNvSpPr/>
      </dsp:nvSpPr>
      <dsp:spPr>
        <a:xfrm>
          <a:off x="0" y="1568665"/>
          <a:ext cx="6290226" cy="1132166"/>
        </a:xfrm>
        <a:prstGeom prst="roundRect">
          <a:avLst/>
        </a:prstGeom>
        <a:solidFill>
          <a:schemeClr val="accent5">
            <a:hueOff val="775848"/>
            <a:satOff val="2585"/>
            <a:lumOff val="294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Social care - for those with additional needs.</a:t>
          </a:r>
          <a:endParaRPr lang="en-US" sz="1600" kern="1200"/>
        </a:p>
      </dsp:txBody>
      <dsp:txXfrm>
        <a:off x="55268" y="1623933"/>
        <a:ext cx="6179690" cy="1021630"/>
      </dsp:txXfrm>
    </dsp:sp>
    <dsp:sp modelId="{FB46E70A-ADAB-4418-9470-168BE9F2F9CD}">
      <dsp:nvSpPr>
        <dsp:cNvPr id="0" name=""/>
        <dsp:cNvSpPr/>
      </dsp:nvSpPr>
      <dsp:spPr>
        <a:xfrm>
          <a:off x="0" y="2746912"/>
          <a:ext cx="6290226" cy="1132166"/>
        </a:xfrm>
        <a:prstGeom prst="roundRect">
          <a:avLst/>
        </a:prstGeom>
        <a:solidFill>
          <a:schemeClr val="accent5">
            <a:hueOff val="1551697"/>
            <a:satOff val="5170"/>
            <a:lumOff val="588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These measures aim to provide </a:t>
          </a:r>
          <a:r>
            <a:rPr lang="en-US" sz="1600" kern="1200"/>
            <a:t>older people with security, dignity, and independence</a:t>
          </a:r>
          <a:r>
            <a:rPr lang="en-GB" sz="1600" kern="1200"/>
            <a:t>. </a:t>
          </a:r>
          <a:endParaRPr lang="en-US" sz="1600" kern="1200"/>
        </a:p>
      </dsp:txBody>
      <dsp:txXfrm>
        <a:off x="55268" y="2802180"/>
        <a:ext cx="6179690" cy="1021630"/>
      </dsp:txXfrm>
    </dsp:sp>
    <dsp:sp modelId="{E97295BD-EA52-414C-B361-1640A8C546BB}">
      <dsp:nvSpPr>
        <dsp:cNvPr id="0" name=""/>
        <dsp:cNvSpPr/>
      </dsp:nvSpPr>
      <dsp:spPr>
        <a:xfrm>
          <a:off x="0" y="3925159"/>
          <a:ext cx="6290226" cy="1132166"/>
        </a:xfrm>
        <a:prstGeom prst="roundRect">
          <a:avLst/>
        </a:prstGeom>
        <a:solidFill>
          <a:schemeClr val="accent5">
            <a:hueOff val="2327545"/>
            <a:satOff val="7755"/>
            <a:lumOff val="882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Financial support -  in the form of State Pensions and Pension Credit. This is currently £230.30 per week and is paid to those aged 66 and above. However, the age is set to rise to the ages of 67 and 68 between 2026 and 2028.</a:t>
          </a:r>
          <a:endParaRPr lang="en-US" sz="1600" kern="1200" dirty="0"/>
        </a:p>
      </dsp:txBody>
      <dsp:txXfrm>
        <a:off x="55268" y="3980427"/>
        <a:ext cx="6179690" cy="102163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16660D-B8A3-44CF-9840-0B755948DF87}">
      <dsp:nvSpPr>
        <dsp:cNvPr id="0" name=""/>
        <dsp:cNvSpPr/>
      </dsp:nvSpPr>
      <dsp:spPr>
        <a:xfrm>
          <a:off x="1417" y="681595"/>
          <a:ext cx="2382812" cy="2166870"/>
        </a:xfrm>
        <a:prstGeom prst="rect">
          <a:avLst/>
        </a:prstGeom>
        <a:gradFill rotWithShape="0">
          <a:gsLst>
            <a:gs pos="0">
              <a:schemeClr val="accent1">
                <a:hueOff val="0"/>
                <a:satOff val="0"/>
                <a:lumOff val="0"/>
                <a:alphaOff val="0"/>
                <a:tint val="96000"/>
                <a:satMod val="100000"/>
                <a:lumMod val="104000"/>
              </a:schemeClr>
            </a:gs>
            <a:gs pos="78000">
              <a:schemeClr val="accent1">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577850">
            <a:lnSpc>
              <a:spcPct val="90000"/>
            </a:lnSpc>
            <a:spcBef>
              <a:spcPct val="0"/>
            </a:spcBef>
            <a:spcAft>
              <a:spcPct val="35000"/>
            </a:spcAft>
            <a:buNone/>
          </a:pPr>
          <a:r>
            <a:rPr lang="en-GB" sz="1300" b="1" kern="1200"/>
            <a:t>The Care Act (2014</a:t>
          </a:r>
          <a:r>
            <a:rPr lang="en-GB" sz="1300" kern="1200"/>
            <a:t>): emphasizes personal wellbeing, dignity, and the individual's right to control their own care and support plans.</a:t>
          </a:r>
          <a:endParaRPr lang="en-US" sz="1300" kern="1200"/>
        </a:p>
      </dsp:txBody>
      <dsp:txXfrm>
        <a:off x="1417" y="681595"/>
        <a:ext cx="2382812" cy="2166870"/>
      </dsp:txXfrm>
    </dsp:sp>
    <dsp:sp modelId="{D5274EAC-FBD4-4230-9D95-3569EAC405C8}">
      <dsp:nvSpPr>
        <dsp:cNvPr id="0" name=""/>
        <dsp:cNvSpPr/>
      </dsp:nvSpPr>
      <dsp:spPr>
        <a:xfrm>
          <a:off x="2419904" y="1643531"/>
          <a:ext cx="357421" cy="243000"/>
        </a:xfrm>
        <a:prstGeom prst="rightArrow">
          <a:avLst>
            <a:gd name="adj1" fmla="val 50000"/>
            <a:gd name="adj2" fmla="val 50000"/>
          </a:avLst>
        </a:prstGeom>
        <a:gradFill rotWithShape="0">
          <a:gsLst>
            <a:gs pos="0">
              <a:schemeClr val="accent1">
                <a:hueOff val="0"/>
                <a:satOff val="0"/>
                <a:lumOff val="0"/>
                <a:alphaOff val="0"/>
                <a:tint val="96000"/>
                <a:satMod val="100000"/>
                <a:lumMod val="104000"/>
              </a:schemeClr>
            </a:gs>
            <a:gs pos="78000">
              <a:schemeClr val="accent1">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sp>
    <dsp:sp modelId="{13E63F0E-CDDB-41DA-8426-C4CA91DA3974}">
      <dsp:nvSpPr>
        <dsp:cNvPr id="0" name=""/>
        <dsp:cNvSpPr/>
      </dsp:nvSpPr>
      <dsp:spPr>
        <a:xfrm>
          <a:off x="2813001" y="681595"/>
          <a:ext cx="2382812" cy="2166870"/>
        </a:xfrm>
        <a:prstGeom prst="rect">
          <a:avLst/>
        </a:prstGeom>
        <a:gradFill rotWithShape="0">
          <a:gsLst>
            <a:gs pos="0">
              <a:schemeClr val="accent1">
                <a:hueOff val="0"/>
                <a:satOff val="0"/>
                <a:lumOff val="0"/>
                <a:alphaOff val="0"/>
                <a:tint val="96000"/>
                <a:satMod val="100000"/>
                <a:lumMod val="104000"/>
              </a:schemeClr>
            </a:gs>
            <a:gs pos="78000">
              <a:schemeClr val="accent1">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444500">
            <a:lnSpc>
              <a:spcPct val="90000"/>
            </a:lnSpc>
            <a:spcBef>
              <a:spcPct val="0"/>
            </a:spcBef>
            <a:spcAft>
              <a:spcPct val="35000"/>
            </a:spcAft>
            <a:buNone/>
          </a:pPr>
          <a:r>
            <a:rPr lang="en-GB" sz="1000" b="1" kern="1200" dirty="0"/>
            <a:t>The Health and Social Care Act  (2008): </a:t>
          </a:r>
          <a:r>
            <a:rPr lang="en-GB" sz="1000" kern="1200" dirty="0"/>
            <a:t>legally obligates health and care providers to deliver care that meets all holistic dimensions of a person's needs. This reflects the Biopsychosocial Model (Engel, 1977), which asserts that biological, psychological, and social factors must all be addressed concurrently to understand and treat an individual's overall health and wellbeing effectively.</a:t>
          </a:r>
          <a:endParaRPr lang="en-US" sz="1000" kern="1200" dirty="0"/>
        </a:p>
      </dsp:txBody>
      <dsp:txXfrm>
        <a:off x="2813001" y="681595"/>
        <a:ext cx="2382812" cy="2166870"/>
      </dsp:txXfrm>
    </dsp:sp>
    <dsp:sp modelId="{40E5FAAA-C512-4915-A8FF-7398E6556D48}">
      <dsp:nvSpPr>
        <dsp:cNvPr id="0" name=""/>
        <dsp:cNvSpPr/>
      </dsp:nvSpPr>
      <dsp:spPr>
        <a:xfrm>
          <a:off x="5231489" y="1643531"/>
          <a:ext cx="357421" cy="243000"/>
        </a:xfrm>
        <a:prstGeom prst="rightArrow">
          <a:avLst>
            <a:gd name="adj1" fmla="val 50000"/>
            <a:gd name="adj2" fmla="val 50000"/>
          </a:avLst>
        </a:prstGeom>
        <a:gradFill rotWithShape="0">
          <a:gsLst>
            <a:gs pos="0">
              <a:schemeClr val="accent1">
                <a:hueOff val="0"/>
                <a:satOff val="0"/>
                <a:lumOff val="0"/>
                <a:alphaOff val="0"/>
                <a:tint val="96000"/>
                <a:satMod val="100000"/>
                <a:lumMod val="104000"/>
              </a:schemeClr>
            </a:gs>
            <a:gs pos="78000">
              <a:schemeClr val="accent1">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sp>
    <dsp:sp modelId="{3798577A-15E1-4D15-9DDC-883756242F05}">
      <dsp:nvSpPr>
        <dsp:cNvPr id="0" name=""/>
        <dsp:cNvSpPr/>
      </dsp:nvSpPr>
      <dsp:spPr>
        <a:xfrm>
          <a:off x="5624585" y="681595"/>
          <a:ext cx="2382812" cy="2166870"/>
        </a:xfrm>
        <a:prstGeom prst="rect">
          <a:avLst/>
        </a:prstGeom>
        <a:gradFill rotWithShape="0">
          <a:gsLst>
            <a:gs pos="0">
              <a:schemeClr val="accent1">
                <a:hueOff val="0"/>
                <a:satOff val="0"/>
                <a:lumOff val="0"/>
                <a:alphaOff val="0"/>
                <a:tint val="96000"/>
                <a:satMod val="100000"/>
                <a:lumMod val="104000"/>
              </a:schemeClr>
            </a:gs>
            <a:gs pos="78000">
              <a:schemeClr val="accent1">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577850">
            <a:lnSpc>
              <a:spcPct val="90000"/>
            </a:lnSpc>
            <a:spcBef>
              <a:spcPct val="0"/>
            </a:spcBef>
            <a:spcAft>
              <a:spcPct val="35000"/>
            </a:spcAft>
            <a:buNone/>
          </a:pPr>
          <a:r>
            <a:rPr lang="en-GB" sz="1300" b="1" kern="1200"/>
            <a:t>The Equality Act (2010</a:t>
          </a:r>
          <a:r>
            <a:rPr lang="en-GB" sz="1300" kern="1200"/>
            <a:t>): Legally protects the older person from age discrimination by public provisions, services and wider society. </a:t>
          </a:r>
          <a:endParaRPr lang="en-US" sz="1300" kern="1200"/>
        </a:p>
      </dsp:txBody>
      <dsp:txXfrm>
        <a:off x="5624585" y="681595"/>
        <a:ext cx="2382812" cy="2166870"/>
      </dsp:txXfrm>
    </dsp:sp>
    <dsp:sp modelId="{F36C66A8-9B2C-4580-B7EB-C6D4C044F40D}">
      <dsp:nvSpPr>
        <dsp:cNvPr id="0" name=""/>
        <dsp:cNvSpPr/>
      </dsp:nvSpPr>
      <dsp:spPr>
        <a:xfrm>
          <a:off x="8043073" y="1643531"/>
          <a:ext cx="357421" cy="243000"/>
        </a:xfrm>
        <a:prstGeom prst="rightArrow">
          <a:avLst>
            <a:gd name="adj1" fmla="val 50000"/>
            <a:gd name="adj2" fmla="val 50000"/>
          </a:avLst>
        </a:prstGeom>
        <a:gradFill rotWithShape="0">
          <a:gsLst>
            <a:gs pos="0">
              <a:schemeClr val="accent1">
                <a:hueOff val="0"/>
                <a:satOff val="0"/>
                <a:lumOff val="0"/>
                <a:alphaOff val="0"/>
                <a:tint val="96000"/>
                <a:satMod val="100000"/>
                <a:lumMod val="104000"/>
              </a:schemeClr>
            </a:gs>
            <a:gs pos="78000">
              <a:schemeClr val="accent1">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sp>
    <dsp:sp modelId="{758AEF35-6625-4346-A29F-6C5F2CA2B5C6}">
      <dsp:nvSpPr>
        <dsp:cNvPr id="0" name=""/>
        <dsp:cNvSpPr/>
      </dsp:nvSpPr>
      <dsp:spPr>
        <a:xfrm>
          <a:off x="8436169" y="681595"/>
          <a:ext cx="2382812" cy="2166870"/>
        </a:xfrm>
        <a:prstGeom prst="rect">
          <a:avLst/>
        </a:prstGeom>
        <a:gradFill rotWithShape="0">
          <a:gsLst>
            <a:gs pos="0">
              <a:schemeClr val="accent1">
                <a:hueOff val="0"/>
                <a:satOff val="0"/>
                <a:lumOff val="0"/>
                <a:alphaOff val="0"/>
                <a:tint val="96000"/>
                <a:satMod val="100000"/>
                <a:lumMod val="104000"/>
              </a:schemeClr>
            </a:gs>
            <a:gs pos="78000">
              <a:schemeClr val="accent1">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577850">
            <a:lnSpc>
              <a:spcPct val="90000"/>
            </a:lnSpc>
            <a:spcBef>
              <a:spcPct val="0"/>
            </a:spcBef>
            <a:spcAft>
              <a:spcPct val="35000"/>
            </a:spcAft>
            <a:buNone/>
          </a:pPr>
          <a:r>
            <a:rPr lang="en-GB" sz="1300" b="1" kern="1200"/>
            <a:t>Mental Capacity Act (2005):</a:t>
          </a:r>
          <a:r>
            <a:rPr lang="en-GB" sz="1300" kern="1200"/>
            <a:t> Ensures the legal right of individuals to make Advance Decisions to Refuse Treatment (ADRT) and to appoint Lasting Powers of Attorney (LPA) for health and welfare before losing capacity.</a:t>
          </a:r>
          <a:endParaRPr lang="en-US" sz="1300" kern="1200"/>
        </a:p>
      </dsp:txBody>
      <dsp:txXfrm>
        <a:off x="8436169" y="681595"/>
        <a:ext cx="2382812" cy="2166870"/>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6/7/layout/LinearArrowProcessNumbered">
  <dgm:title val="Linear Arrow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shape called UpArrowCallout. Also the nodes are connected by an arrow like shape emphasizing the process natur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3"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L"/>
      <dgm:param type="nodeVertAlign" val="t"/>
    </dgm:alg>
    <dgm:shape xmlns:r="http://schemas.openxmlformats.org/officeDocument/2006/relationships" r:blip="">
      <dgm:adjLst/>
    </dgm:shape>
    <dgm:presOf/>
    <dgm:constrLst>
      <dgm:constr type="w" for="ch" forName="compositeNode" refType="w"/>
      <dgm:constr type="h" for="ch" forName="compositeNode" op="equ"/>
      <dgm:constr type="w" for="ch" forName="sibTransComposite" refType="w" refFor="ch" refForName="compositeNode" fact="0"/>
      <dgm:constr type="w" for="des" forName="parTx"/>
      <dgm:constr type="h" for="des" forName="parTx" op="equ"/>
      <dgm:constr type="h" for="des" forName="parSh" op="equ"/>
      <dgm:constr type="w" for="des" forName="nodeText"/>
      <dgm:constr type="h" for="des" forName="nodeText" op="equ"/>
      <dgm:constr type="w" for="des" forName="parSh"/>
      <dgm:constr type="w" for="des" forName="parSh" op="equ"/>
      <dgm:constr type="primFontSz" for="des" forName="parTx" val="26"/>
      <dgm:constr type="primFontSz" for="des" forName="parTx" op="equ"/>
      <dgm:constr type="primFontSz" for="des" forName="parSh" op="equ"/>
      <dgm:constr type="primFontSz" for="des" forName="nodeText" op="equ"/>
      <dgm:constr type="secFontSz" for="des" forName="nodeText" op="equ"/>
      <dgm:constr type="primFontSz" for="des" forName="sibTransNodeCircle" op="equ"/>
      <dgm:constr type="h" for="des" forName="sibTransNodeCircle" op="equ"/>
      <dgm:constr type="w" for="des" forName="sibTransNodeCircle" op="equ"/>
      <dgm:constr type="h" for="des" forName="parTx" refType="primFontSz" refFor="des" refForName="parTx" fact="1.5"/>
      <dgm:constr type="h" for="ch" forName="compositeNode" refType="h"/>
      <dgm:constr type="h" for="des" forName="parSh" refType="w"/>
      <dgm:constr type="h" for="des" forName="nodeText" refType="primFontSz" refFor="des" refForName="parTx" fact="2.1"/>
      <dgm:constr type="h" for="des" forName="parSh" refType="h" refFor="des" refForName="parTx" op="lte" fact="1.2"/>
      <dgm:constr type="h" for="des" forName="parSh" refType="h" refFor="des" refForName="parTx" op="gte" fact="1.2"/>
    </dgm:constrLst>
    <dgm:ruleLst>
      <dgm:rule type="primFontSz" for="des" forName="parSh" val="5" fact="NaN" max="NaN"/>
    </dgm:ruleLst>
    <dgm:forEach name="Name3" axis="ch" ptType="node">
      <dgm:layoutNode name="compositeNode">
        <dgm:alg type="composite"/>
        <dgm:shape xmlns:r="http://schemas.openxmlformats.org/officeDocument/2006/relationships" r:blip="">
          <dgm:adjLst/>
        </dgm:shape>
        <dgm:presOf/>
        <dgm:choose name="Name004">
          <dgm:if name="Name5" axis="self" ptType="node" func="cnt" op="equ" val="0">
            <dgm:constrLst>
              <dgm:constr type="w" for="ch" forName="parTx" refType="w"/>
              <dgm:constr type="w" for="ch" forName="parSh" refType="w" refFor="ch" refForName="parTx"/>
              <dgm:constr type="w" for="ch" forName="nodeText" refType="w" refFor="ch" refForName="parTx"/>
              <dgm:constr type="t" for="ch" forName="nodeText" refType="b" refFor="ch" refForName="parSh"/>
            </dgm:constrLst>
          </dgm:if>
          <dgm:else name="Name6">
            <dgm:constrLst>
              <dgm:constr type="w" for="ch" forName="parTx" refType="w"/>
              <dgm:constr type="w" for="ch" forName="parSh" refType="w" refFor="ch" refForName="parTx"/>
              <dgm:constr type="w" for="ch" forName="nodeText" refType="w" refFor="ch" refForName="parTx" fact="0.9"/>
              <dgm:constr type="t" for="ch" forName="nodeText" refType="b" refFor="ch" refForName="parSh"/>
            </dgm:constrLst>
          </dgm:else>
        </dgm:choose>
        <dgm:ruleLst>
          <dgm:rule type="h" val="INF" fact="NaN" max="NaN"/>
        </dgm:ruleLst>
        <dgm:layoutNode name="parTx">
          <dgm:varLst>
            <dgm:chMax val="0"/>
            <dgm:chPref val="0"/>
            <dgm:bulletEnabled val="1"/>
          </dgm:varLst>
          <dgm:alg type="tx"/>
          <dgm:shape xmlns:r="http://schemas.openxmlformats.org/officeDocument/2006/relationships" type="rect" r:blip="" zOrderOff="1" hideGeom="1">
            <dgm:adjLst/>
          </dgm:shape>
          <dgm:presOf/>
          <dgm:constrLst>
            <dgm:constr type="h" refType="w" op="lte" fact="0.4"/>
            <dgm:constr type="h"/>
          </dgm:constrLst>
          <dgm:ruleLst>
            <dgm:rule type="h" val="INF" fact="NaN" max="NaN"/>
          </dgm:ruleLst>
        </dgm:layoutNode>
        <dgm:layoutNode name="parSh">
          <dgm:alg type="composite"/>
          <dgm:shape xmlns:r="http://schemas.openxmlformats.org/officeDocument/2006/relationships" r:blip="">
            <dgm:adjLst/>
          </dgm:shape>
          <dgm:presOf axis="self" ptType="node"/>
          <dgm:choose name="casesForFirstAndLastNode">
            <dgm:if name="ifFirstNode" axis="self" ptType="node" func="pos" op="equ" val="1">
              <dgm:choose name="removeLineWhenOnlyOneNode">
                <dgm:if name="ifOnlyOneNode" axis="followSib" ptType="node" func="cnt" op="equ" val="0">
                  <dgm:constrLst>
                    <dgm:constr type="h"/>
                    <dgm:constr type="h" for="ch" forName="lineNode" val="0.002"/>
                    <dgm:constr type="w" for="ch" forName="lineNode" refType="w" fact="0"/>
                    <dgm:constr type="w" for="ch" forName="lineArrowNode" refType="w" fact="0"/>
                    <dgm:constr type="h" for="ch" forName="lineArrowNode" refType="h" fact="0"/>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ifMoreThanOneNode">
                  <dgm:constrLst>
                    <dgm:constr type="h"/>
                    <dgm:constr type="h" for="ch" forName="lineNode" val="0.002"/>
                    <dgm:constr type="w" for="ch" forName="lineNode" refType="w" fact="0.4"/>
                    <dgm:constr type="l" for="ch" forName="lineNode" refType="w" fact="0.5"/>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if>
            <dgm:if name="ifLastNode" axis="self" ptType="node" func="revPos" op="equ" val="1">
              <dgm:constrLst>
                <dgm:constr type="h"/>
                <dgm:constr type="h" for="ch" forName="lineNode" val="0.002"/>
                <dgm:constr type="w" for="ch" forName="lineNode" refType="w" fact="0.45"/>
                <dgm:constr type="w" for="ch" forName="lineArrowNode" refType="w" fact="0"/>
                <dgm:constr type="h" for="ch" forName="lineArrowNode" refType="h" fact="0"/>
                <dgm:constr type="ctrY" for="ch" forName="lineNode" refType="ctrY" refFor="ch" refForName="sibTransNodeCircle"/>
                <dgm:constr type="h" for="ch" forName="sibTransNodeCircle" refType="h"/>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allOtherNodes">
              <dgm:constrLst>
                <dgm:constr type="h"/>
                <dgm:constr type="h" for="ch" forName="lineNode" val="0.002"/>
                <dgm:constr type="w" for="ch" forName="lineNode" refType="w" fact="0.9"/>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layoutNode name="lineNode" styleLbl="alignAccFollowNode1">
            <dgm:alg type="sp"/>
            <dgm:shape xmlns:r="http://schemas.openxmlformats.org/officeDocument/2006/relationships" type="rect" r:blip="">
              <dgm:adjLst/>
            </dgm:shape>
            <dgm:presOf/>
            <dgm:constrLst/>
            <dgm:ruleLst/>
          </dgm:layoutNode>
          <dgm:layoutNode name="lineArrowNode" styleLbl="alignAccFollowNode1">
            <dgm:alg type="sp"/>
            <dgm:shape xmlns:r="http://schemas.openxmlformats.org/officeDocument/2006/relationships" type="chevron" r:blip="">
              <dgm:adjLst>
                <dgm:adj idx="1" val="0.9"/>
              </dgm:adjLst>
            </dgm:shape>
            <dgm:presOf/>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param type="parTxRTLAlign" val="l"/>
              </dgm:alg>
              <dgm:shape xmlns:r="http://schemas.openxmlformats.org/officeDocument/2006/relationships" type="ellipse" r:blip="">
                <dgm:adjLst/>
              </dgm:shape>
              <dgm:constrLst>
                <dgm:constr type="w" refType="h" op="equ"/>
                <dgm:constr type="primFontSz" val="60"/>
                <dgm:constr type="tMarg" refType="w" fact="0.11"/>
                <dgm:constr type="lMarg" refType="w" fact="0.11"/>
                <dgm:constr type="rMarg" refType="w" fact="0.11"/>
                <dgm:constr type="bMarg" refType="w" fact="0.11"/>
              </dgm:constrLst>
              <dgm:ruleLst>
                <dgm:rule type="primFontSz" val="14" fact="NaN" max="NaN"/>
              </dgm:ruleLst>
            </dgm:layoutNode>
            <dgm:layoutNode name="spacerBetweenCircleAndCallout">
              <dgm:varLst/>
              <dgm:presOf/>
              <dgm:alg type="sp"/>
              <dgm:shape xmlns:r="http://schemas.openxmlformats.org/officeDocument/2006/relationships" r:blip="">
                <dgm:adjLst/>
              </dgm:shape>
              <dgm:constrLst/>
              <dgm:ruleLst/>
            </dgm:layoutNode>
          </dgm:forEach>
          <dgm:presOf/>
          <dgm:ruleLst/>
        </dgm:layoutNode>
        <dgm:layoutNode name="nodeText" styleLbl="alignAccFollowNode1">
          <dgm:varLst>
            <dgm:bulletEnabled val="1"/>
          </dgm:varLst>
          <dgm:alg type="tx">
            <dgm:param type="parTxLTRAlign" val="l"/>
            <dgm:param type="parTxRTLAlign" val="r"/>
            <dgm:param type="txAnchorVert" val="t"/>
          </dgm:alg>
          <dgm:shape xmlns:r="http://schemas.openxmlformats.org/officeDocument/2006/relationships" type="upArrowCallout" r:blip="">
            <dgm:adjLst>
              <dgm:adj idx="1" val="0.5"/>
              <dgm:adj idx="2" val="0.2"/>
              <dgm:adj idx="3" val="0.2"/>
              <dgm:adj idx="4" val="1"/>
            </dgm:adjLst>
          </dgm:shape>
          <dgm:presOf axis="desOrSelf" ptType="node"/>
          <dgm:constrLst>
            <dgm:constr type="secFontSz" val="16"/>
            <dgm:constr type="primFontSz" val="26"/>
            <dgm:constr type="h"/>
            <dgm:constr type="tMarg" val="13"/>
            <dgm:constr type="lMarg" refType="w" fact="0.2236"/>
            <dgm:constr type="rMarg" refType="w" fact="0.2236"/>
            <dgm:constr type="bMarg" val="13"/>
          </dgm:constrLst>
          <dgm:ruleLst>
            <dgm:rule type="secFontSz" val="11" fact="NaN" max="NaN"/>
            <dgm:rule type="primFontSz" val="11" fact="NaN" max="NaN"/>
            <dgm:rule type="h" val="INF" fact="NaN" max="NaN"/>
          </dgm:ruleLst>
        </dgm:layoutNode>
      </dgm:layoutNode>
      <dgm:forEach name="sibTransForEach" axis="followSib" ptType="sibTrans" cnt="1">
        <dgm:layoutNode name="sibTransComposite" styleLbl="alignAccFollowNode1">
          <dgm:alg type="sp"/>
          <dgm:shape xmlns:r="http://schemas.openxmlformats.org/officeDocument/2006/relationships" r:blip="">
            <dgm:adjLst/>
          </dgm:shape>
          <dgm:ruleLst/>
        </dgm:layoutNode>
        <dgm:ruleLst>
          <dgm:rule type="h" val="INF" fact="NaN" max="NaN"/>
        </dgm:ruleLst>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16/7/layout/BasicProcessNew">
  <dgm:title val="Basic Process New"/>
  <dgm:desc val=""/>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fact="0.15"/>
      <dgm:constr type="h" for="ch" forName="sibTrans" op="equ"/>
    </dgm:constrLst>
    <dgm:ruleLst>
      <dgm:rule type="h" for="ch" forName="sibTrans" val="6.75" fact="NaN" max="NaN"/>
      <dgm:rule type="w" for="ch" forName="sibTrans" val="8.75" fact="NaN" max="NaN"/>
    </dgm:ruleLst>
    <dgm:forEach name="nodesForEach" axis="ch" ptType="node">
      <dgm:layoutNode name="node">
        <dgm:varLst>
          <dgm:bulletEnabled val="1"/>
        </dgm:varLst>
        <dgm:alg type="tx"/>
        <dgm:shape xmlns:r="http://schemas.openxmlformats.org/officeDocument/2006/relationships" type="rect" r:blip="">
          <dgm:adjLst>
            <dgm:adj idx="1" val="0.1"/>
          </dgm:adjLst>
        </dgm:shape>
        <dgm:presOf axis="desOrSelf" ptType="node"/>
        <dgm:constrLst>
          <dgm:constr type="h" refType="w" fact="0.6"/>
          <dgm:constr type="lMarg" val="12"/>
          <dgm:constr type="rMarg" val="12"/>
          <dgm:constr type="tMarg" val="12"/>
          <dgm:constr type="bMarg" val="12"/>
        </dgm:constrLst>
        <dgm:ruleLst>
          <dgm:rule type="primFontSz" val="11" fact="NaN" max="NaN"/>
          <dgm:rule type="primFontSz" val="18" fact="NaN" max="NaN"/>
          <dgm:rule type="h" val="NaN" fact="1.5" max="NaN"/>
          <dgm:rule type="primFontSz" val="11" fact="NaN" max="NaN"/>
          <dgm:rule type="h" val="INF" fact="NaN" max="NaN"/>
        </dgm:ruleLst>
      </dgm:layoutNode>
      <dgm:forEach name="sibTransForEach" axis="followSib" ptType="sibTrans" cnt="1">
        <dgm:layoutNode name="sibTransSpacerBeforeConnector" styleLbl="node1">
          <dgm:alg type="sp"/>
          <dgm:shape xmlns:r="http://schemas.openxmlformats.org/officeDocument/2006/relationships" r:blip="">
            <dgm:adjLst/>
          </dgm:shape>
          <dgm:constrLst>
            <dgm:constr type="w" val="4.5"/>
          </dgm:constrLst>
          <dgm:presOf/>
          <dgm:ruleLst>
            <dgm:rule type="w" val="4.5" fact="NaN" max="NaN"/>
          </dgm:ruleLst>
        </dgm:layoutNode>
        <dgm:layoutNode name="sibTrans" styleLbl="node1">
          <dgm:alg type="sp"/>
          <dgm:shape xmlns:r="http://schemas.openxmlformats.org/officeDocument/2006/relationships" type="rightArrow" r:blip="">
            <dgm:adjLst>
              <dgm:adj idx="1" val="0.5"/>
            </dgm:adjLst>
          </dgm:shape>
          <dgm:presOf axis="self"/>
          <dgm:constrLst>
            <dgm:constr type="h" val="6.75"/>
          </dgm:constrLst>
          <dgm:ruleLst>
            <dgm:rule type="h" val="6.75" fact="NaN" max="NaN"/>
            <dgm:rule type="w" val="8.75" fact="NaN" max="NaN"/>
          </dgm:ruleLst>
        </dgm:layoutNode>
        <dgm:layoutNode name="sibTransSpacerAfterConnector">
          <dgm:alg type="sp"/>
          <dgm:shape xmlns:r="http://schemas.openxmlformats.org/officeDocument/2006/relationships" r:blip="">
            <dgm:adjLst/>
          </dgm:shape>
          <dgm:constrLst>
            <dgm:constr type="w" val="4.5"/>
          </dgm:constrLst>
          <dgm:presOf/>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39D02E-A28A-4849-B821-639328983CCF}" type="datetimeFigureOut">
              <a:rPr lang="en-GB" smtClean="0"/>
              <a:t>22/10/2026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749E78-32D3-4D4F-8A9A-B07CC947B489}" type="slidenum">
              <a:rPr lang="en-GB" smtClean="0"/>
              <a:t>‹#›</a:t>
            </a:fld>
            <a:endParaRPr lang="en-GB"/>
          </a:p>
        </p:txBody>
      </p:sp>
    </p:spTree>
    <p:extLst>
      <p:ext uri="{BB962C8B-B14F-4D97-AF65-F5344CB8AC3E}">
        <p14:creationId xmlns:p14="http://schemas.microsoft.com/office/powerpoint/2010/main" val="2865103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D749E78-32D3-4D4F-8A9A-B07CC947B489}" type="slidenum">
              <a:rPr lang="en-GB" smtClean="0"/>
              <a:t>2</a:t>
            </a:fld>
            <a:endParaRPr lang="en-GB"/>
          </a:p>
        </p:txBody>
      </p:sp>
    </p:spTree>
    <p:extLst>
      <p:ext uri="{BB962C8B-B14F-4D97-AF65-F5344CB8AC3E}">
        <p14:creationId xmlns:p14="http://schemas.microsoft.com/office/powerpoint/2010/main" val="26247912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D749E78-32D3-4D4F-8A9A-B07CC947B489}" type="slidenum">
              <a:rPr lang="en-GB" smtClean="0"/>
              <a:t>3</a:t>
            </a:fld>
            <a:endParaRPr lang="en-GB"/>
          </a:p>
        </p:txBody>
      </p:sp>
    </p:spTree>
    <p:extLst>
      <p:ext uri="{BB962C8B-B14F-4D97-AF65-F5344CB8AC3E}">
        <p14:creationId xmlns:p14="http://schemas.microsoft.com/office/powerpoint/2010/main" val="29236452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D749E78-32D3-4D4F-8A9A-B07CC947B489}" type="slidenum">
              <a:rPr lang="en-GB" smtClean="0"/>
              <a:t>9</a:t>
            </a:fld>
            <a:endParaRPr lang="en-GB"/>
          </a:p>
        </p:txBody>
      </p:sp>
    </p:spTree>
    <p:extLst>
      <p:ext uri="{BB962C8B-B14F-4D97-AF65-F5344CB8AC3E}">
        <p14:creationId xmlns:p14="http://schemas.microsoft.com/office/powerpoint/2010/main" val="19186969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Telehealth promotes independence by enabling them to keep some medical appointments without having to leave home.</a:t>
            </a:r>
          </a:p>
          <a:p>
            <a:r>
              <a:rPr lang="en-GB" dirty="0"/>
              <a:t>Wearable devices can often mean the difference between living independently and having to move into a care home.</a:t>
            </a:r>
          </a:p>
        </p:txBody>
      </p:sp>
      <p:sp>
        <p:nvSpPr>
          <p:cNvPr id="4" name="Slide Number Placeholder 3"/>
          <p:cNvSpPr>
            <a:spLocks noGrp="1"/>
          </p:cNvSpPr>
          <p:nvPr>
            <p:ph type="sldNum" sz="quarter" idx="5"/>
          </p:nvPr>
        </p:nvSpPr>
        <p:spPr/>
        <p:txBody>
          <a:bodyPr/>
          <a:lstStyle/>
          <a:p>
            <a:fld id="{9D749E78-32D3-4D4F-8A9A-B07CC947B489}" type="slidenum">
              <a:rPr lang="en-GB" smtClean="0"/>
              <a:t>14</a:t>
            </a:fld>
            <a:endParaRPr lang="en-GB"/>
          </a:p>
        </p:txBody>
      </p:sp>
    </p:spTree>
    <p:extLst>
      <p:ext uri="{BB962C8B-B14F-4D97-AF65-F5344CB8AC3E}">
        <p14:creationId xmlns:p14="http://schemas.microsoft.com/office/powerpoint/2010/main" val="8019517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D749E78-32D3-4D4F-8A9A-B07CC947B489}" type="slidenum">
              <a:rPr lang="en-GB" smtClean="0"/>
              <a:t>17</a:t>
            </a:fld>
            <a:endParaRPr lang="en-GB"/>
          </a:p>
        </p:txBody>
      </p:sp>
    </p:spTree>
    <p:extLst>
      <p:ext uri="{BB962C8B-B14F-4D97-AF65-F5344CB8AC3E}">
        <p14:creationId xmlns:p14="http://schemas.microsoft.com/office/powerpoint/2010/main" val="12002912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10/22/2026</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10/22/2026</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10/22/2026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10/22/2026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10/22/2026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10/22/2026</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10/22/2026</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10/22/2026</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10/22/2026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10/22/2026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10/22/2026</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10/22/2026</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video" Target="../media/media1.mp4"/><Relationship Id="rId2" Type="http://schemas.microsoft.com/office/2007/relationships/media" Target="../media/media1.mp4"/><Relationship Id="rId1" Type="http://schemas.openxmlformats.org/officeDocument/2006/relationships/tags" Target="../tags/tag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slideLayout" Target="../slideLayouts/slideLayout2.xml"/><Relationship Id="rId7" Type="http://schemas.openxmlformats.org/officeDocument/2006/relationships/diagramLayout" Target="../diagrams/layout1.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Data" Target="../diagrams/data1.xml"/><Relationship Id="rId11" Type="http://schemas.openxmlformats.org/officeDocument/2006/relationships/image" Target="../media/image5.png"/><Relationship Id="rId5" Type="http://schemas.openxmlformats.org/officeDocument/2006/relationships/image" Target="../media/image2.png"/><Relationship Id="rId10" Type="http://schemas.microsoft.com/office/2007/relationships/diagramDrawing" Target="../diagrams/drawing1.xml"/><Relationship Id="rId4" Type="http://schemas.openxmlformats.org/officeDocument/2006/relationships/notesSlide" Target="../notesSlides/notesSlide2.xml"/><Relationship Id="rId9" Type="http://schemas.openxmlformats.org/officeDocument/2006/relationships/diagramColors" Target="../diagrams/colors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slideLayout" Target="../slideLayouts/slideLayout2.xml"/><Relationship Id="rId7" Type="http://schemas.openxmlformats.org/officeDocument/2006/relationships/diagramColors" Target="../diagrams/colors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slideLayout" Target="../slideLayouts/slideLayout2.xml"/><Relationship Id="rId7" Type="http://schemas.openxmlformats.org/officeDocument/2006/relationships/diagramColors" Target="../diagrams/colors3.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slideLayout" Target="../slideLayouts/slideLayout2.xml"/><Relationship Id="rId7" Type="http://schemas.openxmlformats.org/officeDocument/2006/relationships/diagramQuickStyle" Target="../diagrams/quickStyle4.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Layout" Target="../diagrams/layout4.xml"/><Relationship Id="rId5" Type="http://schemas.openxmlformats.org/officeDocument/2006/relationships/diagramData" Target="../diagrams/data4.xml"/><Relationship Id="rId10" Type="http://schemas.openxmlformats.org/officeDocument/2006/relationships/image" Target="../media/image5.png"/><Relationship Id="rId4" Type="http://schemas.openxmlformats.org/officeDocument/2006/relationships/image" Target="../media/image1.png"/><Relationship Id="rId9" Type="http://schemas.microsoft.com/office/2007/relationships/diagramDrawing" Target="../diagrams/drawing4.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5.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5.xml"/><Relationship Id="rId3" Type="http://schemas.openxmlformats.org/officeDocument/2006/relationships/slideLayout" Target="../slideLayouts/slideLayout2.xml"/><Relationship Id="rId7" Type="http://schemas.openxmlformats.org/officeDocument/2006/relationships/diagramLayout" Target="../diagrams/layout5.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Data" Target="../diagrams/data5.xml"/><Relationship Id="rId11" Type="http://schemas.openxmlformats.org/officeDocument/2006/relationships/image" Target="../media/image5.png"/><Relationship Id="rId5" Type="http://schemas.openxmlformats.org/officeDocument/2006/relationships/image" Target="../media/image2.png"/><Relationship Id="rId10" Type="http://schemas.microsoft.com/office/2007/relationships/diagramDrawing" Target="../diagrams/drawing5.xml"/><Relationship Id="rId4" Type="http://schemas.openxmlformats.org/officeDocument/2006/relationships/image" Target="../media/image1.png"/><Relationship Id="rId9" Type="http://schemas.openxmlformats.org/officeDocument/2006/relationships/diagramColors" Target="../diagrams/colors5.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slideLayout" Target="../slideLayouts/slideLayout2.xml"/><Relationship Id="rId7" Type="http://schemas.openxmlformats.org/officeDocument/2006/relationships/diagramQuickStyle" Target="../diagrams/quickStyle6.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diagramLayout" Target="../diagrams/layout6.xml"/><Relationship Id="rId5" Type="http://schemas.openxmlformats.org/officeDocument/2006/relationships/diagramData" Target="../diagrams/data6.xml"/><Relationship Id="rId10" Type="http://schemas.openxmlformats.org/officeDocument/2006/relationships/image" Target="../media/image5.png"/><Relationship Id="rId4" Type="http://schemas.openxmlformats.org/officeDocument/2006/relationships/notesSlide" Target="../notesSlides/notesSlide3.xml"/><Relationship Id="rId9" Type="http://schemas.microsoft.com/office/2007/relationships/diagramDrawing" Target="../diagrams/drawing6.xml"/></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7.xml"/><Relationship Id="rId3" Type="http://schemas.openxmlformats.org/officeDocument/2006/relationships/slideLayout" Target="../slideLayouts/slideLayout2.xml"/><Relationship Id="rId7" Type="http://schemas.openxmlformats.org/officeDocument/2006/relationships/diagramLayout" Target="../diagrams/layout7.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diagramData" Target="../diagrams/data7.xml"/><Relationship Id="rId11" Type="http://schemas.openxmlformats.org/officeDocument/2006/relationships/image" Target="../media/image5.png"/><Relationship Id="rId5" Type="http://schemas.openxmlformats.org/officeDocument/2006/relationships/image" Target="../media/image2.png"/><Relationship Id="rId10" Type="http://schemas.microsoft.com/office/2007/relationships/diagramDrawing" Target="../diagrams/drawing7.xml"/><Relationship Id="rId4" Type="http://schemas.openxmlformats.org/officeDocument/2006/relationships/image" Target="../media/image1.png"/><Relationship Id="rId9" Type="http://schemas.openxmlformats.org/officeDocument/2006/relationships/diagramColors" Target="../diagrams/colors7.xml"/></Relationships>
</file>

<file path=ppt/slides/_rels/slide11.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slideLayout" Target="../slideLayouts/slideLayout2.xml"/><Relationship Id="rId7" Type="http://schemas.openxmlformats.org/officeDocument/2006/relationships/diagramColors" Target="../diagrams/colors8.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 Id="rId9"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diagramQuickStyle" Target="../diagrams/quickStyle9.xml"/><Relationship Id="rId3" Type="http://schemas.openxmlformats.org/officeDocument/2006/relationships/slideLayout" Target="../slideLayouts/slideLayout2.xml"/><Relationship Id="rId7" Type="http://schemas.openxmlformats.org/officeDocument/2006/relationships/diagramLayout" Target="../diagrams/layout9.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diagramData" Target="../diagrams/data9.xml"/><Relationship Id="rId11" Type="http://schemas.openxmlformats.org/officeDocument/2006/relationships/image" Target="../media/image5.png"/><Relationship Id="rId5" Type="http://schemas.openxmlformats.org/officeDocument/2006/relationships/image" Target="../media/image2.png"/><Relationship Id="rId10" Type="http://schemas.microsoft.com/office/2007/relationships/diagramDrawing" Target="../diagrams/drawing9.xml"/><Relationship Id="rId4" Type="http://schemas.openxmlformats.org/officeDocument/2006/relationships/image" Target="../media/image1.png"/><Relationship Id="rId9" Type="http://schemas.openxmlformats.org/officeDocument/2006/relationships/diagramColors" Target="../diagrams/colors9.xml"/></Relationships>
</file>

<file path=ppt/slides/_rels/slide13.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slideLayout" Target="../slideLayouts/slideLayout2.xml"/><Relationship Id="rId7" Type="http://schemas.openxmlformats.org/officeDocument/2006/relationships/diagramColors" Target="../diagrams/colors10.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 Id="rId9"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5.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5.pn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5.png"/><Relationship Id="rId5" Type="http://schemas.openxmlformats.org/officeDocument/2006/relationships/image" Target="../media/image1.png"/><Relationship Id="rId4" Type="http://schemas.openxmlformats.org/officeDocument/2006/relationships/notesSlide" Target="../notesSlides/notesSlide5.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5.png"/><Relationship Id="rId4" Type="http://schemas.openxmlformats.org/officeDocument/2006/relationships/image" Target="../media/image6.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5.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hyperlink" Target="https://commonslibrary.parliament.uk/research-briefings/cdp-2025-0213/" TargetMode="External"/><Relationship Id="rId2" Type="http://schemas.openxmlformats.org/officeDocument/2006/relationships/hyperlink" Target="https://www.carersuk.org/" TargetMode="External"/><Relationship Id="rId1" Type="http://schemas.openxmlformats.org/officeDocument/2006/relationships/slideLayout" Target="../slideLayouts/slideLayout11.xml"/><Relationship Id="rId5" Type="http://schemas.openxmlformats.org/officeDocument/2006/relationships/hyperlink" Target="https://www.google.com/search?q=http://www.youtube.com/watch%3Fv%3DXRE0fpqMcnM" TargetMode="External"/><Relationship Id="rId4" Type="http://schemas.openxmlformats.org/officeDocument/2006/relationships/hyperlink" Target="https://www.nhs.uk/tests-and-treatments/end-of-life-ca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7244538-290E-40DA-A93A-14BB3E6CF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1999" cy="45437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F89DE1-D596-5792-7886-2FCCBF275E15}"/>
              </a:ext>
            </a:extLst>
          </p:cNvPr>
          <p:cNvSpPr>
            <a:spLocks noGrp="1"/>
          </p:cNvSpPr>
          <p:nvPr>
            <p:ph type="ctrTitle"/>
          </p:nvPr>
        </p:nvSpPr>
        <p:spPr>
          <a:xfrm>
            <a:off x="5615888" y="673240"/>
            <a:ext cx="5951914" cy="3446373"/>
          </a:xfrm>
          <a:noFill/>
          <a:ln w="19050">
            <a:noFill/>
            <a:prstDash val="dash"/>
          </a:ln>
        </p:spPr>
        <p:txBody>
          <a:bodyPr>
            <a:normAutofit/>
          </a:bodyPr>
          <a:lstStyle/>
          <a:p>
            <a:pPr algn="r"/>
            <a:r>
              <a:rPr lang="en-GB" sz="4800"/>
              <a:t>Empowering the older person bmhp 6027</a:t>
            </a:r>
          </a:p>
        </p:txBody>
      </p:sp>
      <p:sp>
        <p:nvSpPr>
          <p:cNvPr id="3" name="Subtitle 2">
            <a:extLst>
              <a:ext uri="{FF2B5EF4-FFF2-40B4-BE49-F238E27FC236}">
                <a16:creationId xmlns:a16="http://schemas.microsoft.com/office/drawing/2014/main" id="{DC324C36-8AD5-EFA1-6D08-0D13F2812920}"/>
              </a:ext>
            </a:extLst>
          </p:cNvPr>
          <p:cNvSpPr>
            <a:spLocks noGrp="1"/>
          </p:cNvSpPr>
          <p:nvPr>
            <p:ph type="subTitle" idx="1"/>
          </p:nvPr>
        </p:nvSpPr>
        <p:spPr>
          <a:xfrm>
            <a:off x="5632265" y="4119613"/>
            <a:ext cx="5935535" cy="2058765"/>
          </a:xfrm>
          <a:noFill/>
          <a:ln w="19050">
            <a:noFill/>
            <a:prstDash val="dash"/>
          </a:ln>
        </p:spPr>
        <p:txBody>
          <a:bodyPr>
            <a:normAutofit/>
          </a:bodyPr>
          <a:lstStyle/>
          <a:p>
            <a:pPr algn="r"/>
            <a:r>
              <a:rPr lang="en-GB" b="1" dirty="0"/>
              <a:t>Evaluating the care and support needs of older people </a:t>
            </a:r>
            <a:endParaRPr lang="en-GB" b="1"/>
          </a:p>
          <a:p>
            <a:pPr algn="r"/>
            <a:endParaRPr lang="en-GB" b="1"/>
          </a:p>
          <a:p>
            <a:pPr algn="r"/>
            <a:r>
              <a:rPr lang="en-GB" b="1" dirty="0"/>
              <a:t>by Precious Lewis 2328179</a:t>
            </a:r>
            <a:endParaRPr lang="en-GB"/>
          </a:p>
        </p:txBody>
      </p:sp>
      <p:sp useBgFill="1">
        <p:nvSpPr>
          <p:cNvPr id="11" name="Rectangle 10">
            <a:extLst>
              <a:ext uri="{FF2B5EF4-FFF2-40B4-BE49-F238E27FC236}">
                <a16:creationId xmlns:a16="http://schemas.microsoft.com/office/drawing/2014/main" id="{AB1DF3B3-9DBC-445D-AE4E-A62E5A9B85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96638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wo people holding each other's hands">
            <a:extLst>
              <a:ext uri="{FF2B5EF4-FFF2-40B4-BE49-F238E27FC236}">
                <a16:creationId xmlns:a16="http://schemas.microsoft.com/office/drawing/2014/main" id="{E684008D-A63E-BDA2-79F0-6DFC933F7190}"/>
              </a:ext>
            </a:extLst>
          </p:cNvPr>
          <p:cNvPicPr>
            <a:picLocks noChangeAspect="1"/>
          </p:cNvPicPr>
          <p:nvPr/>
        </p:nvPicPr>
        <p:blipFill>
          <a:blip r:embed="rId5"/>
          <a:srcRect l="24296" r="30403" b="-1"/>
          <a:stretch>
            <a:fillRect/>
          </a:stretch>
        </p:blipFill>
        <p:spPr>
          <a:xfrm>
            <a:off x="-4" y="10"/>
            <a:ext cx="4654291" cy="6857990"/>
          </a:xfrm>
          <a:prstGeom prst="rect">
            <a:avLst/>
          </a:prstGeom>
        </p:spPr>
      </p:pic>
      <p:sp>
        <p:nvSpPr>
          <p:cNvPr id="13" name="Rectangle 12">
            <a:extLst>
              <a:ext uri="{FF2B5EF4-FFF2-40B4-BE49-F238E27FC236}">
                <a16:creationId xmlns:a16="http://schemas.microsoft.com/office/drawing/2014/main" id="{F51F80E8-0CAC-410E-B59A-29FDDC357E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46782" y="-1"/>
            <a:ext cx="4245218" cy="536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7" name="Video 36">
            <a:hlinkClick r:id="" action="ppaction://media"/>
            <a:extLst>
              <a:ext uri="{FF2B5EF4-FFF2-40B4-BE49-F238E27FC236}">
                <a16:creationId xmlns:a16="http://schemas.microsoft.com/office/drawing/2014/main" id="{F64F1712-9829-01C0-0FC7-27246B3D2C6E}"/>
              </a:ext>
            </a:extLst>
          </p:cNvPr>
          <p:cNvPicPr>
            <a:picLocks noChangeAspect="1"/>
          </p:cNvPicPr>
          <p:nvPr>
            <a:videoFile r:link="rId3"/>
            <p:extLst>
              <p:ext uri="{DAA4B4D4-6D71-4841-9C94-3DE7FCFB9230}">
                <p14:media xmlns:p14="http://schemas.microsoft.com/office/powerpoint/2010/main" r:embed="rId2"/>
              </p:ext>
              <p:ext uri="{42D2F446-02D8-4167-A562-619A0277C38B}">
                <p15:isNarration xmlns:p15="http://schemas.microsoft.com/office/powerpoint/2012/main" val="1"/>
              </p:ext>
            </p:extLst>
          </p:nvPr>
        </p:nvPicPr>
        <p:blipFill>
          <a:blip r:embed="rId6"/>
          <a:srcRect l="12500" r="1250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430723205"/>
      </p:ext>
    </p:extLst>
  </p:cSld>
  <p:clrMapOvr>
    <a:masterClrMapping/>
  </p:clrMapOvr>
  <mc:AlternateContent xmlns:mc="http://schemas.openxmlformats.org/markup-compatibility/2006">
    <mc:Choice xmlns:p14="http://schemas.microsoft.com/office/powerpoint/2010/main" Requires="p14">
      <p:transition spd="slow" p14:dur="2000" advTm="10665"/>
    </mc:Choice>
    <mc:Fallback>
      <p:transition spd="slow" advTm="106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7"/>
                                        </p:tgtEl>
                                      </p:cBhvr>
                                    </p:cmd>
                                  </p:childTnLst>
                                </p:cTn>
                              </p:par>
                              <p:par>
                                <p:cTn id="7" presetID="10" presetClass="entr" presetSubtype="0" fill="hold" grpId="0" nodeType="withEffect">
                                  <p:stCondLst>
                                    <p:cond delay="1000"/>
                                  </p:stCondLst>
                                  <p:iterate type="lt">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400"/>
                                        <p:tgtEl>
                                          <p:spTgt spid="2"/>
                                        </p:tgtEl>
                                      </p:cBhvr>
                                    </p:animEffect>
                                  </p:childTnLst>
                                </p:cTn>
                              </p:par>
                              <p:par>
                                <p:cTn id="10" presetID="10" presetClass="entr" presetSubtype="0" fill="hold" grpId="0" nodeType="withEffect">
                                  <p:stCondLst>
                                    <p:cond delay="2000"/>
                                  </p:stCondLst>
                                  <p:iterate type="lt">
                                    <p:tmPct val="1000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4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2000"/>
                                  </p:stCondLst>
                                  <p:iterate type="lt">
                                    <p:tmPct val="10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8" fill="hold" display="0">
                  <p:stCondLst>
                    <p:cond delay="indefinite"/>
                  </p:stCondLst>
                </p:cTn>
                <p:tgtEl>
                  <p:spTgt spid="37"/>
                </p:tgtEl>
              </p:cMediaNode>
            </p:video>
            <p:seq concurrent="1" nextAc="seek">
              <p:cTn id="19" restart="whenNotActive" fill="hold" evtFilter="cancelBubble" nodeType="interactiveSeq">
                <p:stCondLst>
                  <p:cond evt="onClick" delay="0">
                    <p:tgtEl>
                      <p:spTgt spid="37"/>
                    </p:tgtEl>
                  </p:cond>
                </p:stCondLst>
                <p:endSync evt="end" delay="0">
                  <p:rtn val="all"/>
                </p:endSync>
                <p:childTnLst>
                  <p:par>
                    <p:cTn id="20" fill="hold">
                      <p:stCondLst>
                        <p:cond delay="0"/>
                      </p:stCondLst>
                      <p:childTnLst>
                        <p:par>
                          <p:cTn id="21" fill="hold">
                            <p:stCondLst>
                              <p:cond delay="0"/>
                            </p:stCondLst>
                            <p:childTnLst>
                              <p:par>
                                <p:cTn id="22" presetID="2" presetClass="mediacall" presetSubtype="0" fill="hold" nodeType="clickEffect">
                                  <p:stCondLst>
                                    <p:cond delay="0"/>
                                  </p:stCondLst>
                                  <p:childTnLst>
                                    <p:cmd type="call" cmd="togglePause">
                                      <p:cBhvr>
                                        <p:cTn id="23" dur="1" fill="hold"/>
                                        <p:tgtEl>
                                          <p:spTgt spid="37"/>
                                        </p:tgtEl>
                                      </p:cBhvr>
                                    </p:cmd>
                                  </p:childTnLst>
                                </p:cTn>
                              </p:par>
                            </p:childTnLst>
                          </p:cTn>
                        </p:par>
                      </p:childTnLst>
                    </p:cTn>
                  </p:par>
                </p:childTnLst>
              </p:cTn>
              <p:nextCondLst>
                <p:cond evt="onClick" delay="0">
                  <p:tgtEl>
                    <p:spTgt spid="37"/>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hade val="98000"/>
                <a:satMod val="150000"/>
                <a:lumMod val="102000"/>
              </a:schemeClr>
            </a:gs>
            <a:gs pos="50000">
              <a:schemeClr val="bg1">
                <a:tint val="98000"/>
                <a:shade val="90000"/>
                <a:satMod val="13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6A3F16E-CC60-4737-8CBB-9568A351D3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05FFDA-4655-96DD-C661-C1ACC95FC98A}"/>
              </a:ext>
            </a:extLst>
          </p:cNvPr>
          <p:cNvSpPr>
            <a:spLocks noGrp="1"/>
          </p:cNvSpPr>
          <p:nvPr>
            <p:ph type="title"/>
          </p:nvPr>
        </p:nvSpPr>
        <p:spPr>
          <a:xfrm>
            <a:off x="4090507" y="-83126"/>
            <a:ext cx="7434070" cy="1194953"/>
          </a:xfrm>
        </p:spPr>
        <p:txBody>
          <a:bodyPr>
            <a:normAutofit/>
          </a:bodyPr>
          <a:lstStyle/>
          <a:p>
            <a:r>
              <a:rPr lang="en-GB" dirty="0"/>
              <a:t>Introduction</a:t>
            </a:r>
          </a:p>
        </p:txBody>
      </p:sp>
      <p:sp>
        <p:nvSpPr>
          <p:cNvPr id="10" name="Rectangle 9">
            <a:extLst>
              <a:ext uri="{FF2B5EF4-FFF2-40B4-BE49-F238E27FC236}">
                <a16:creationId xmlns:a16="http://schemas.microsoft.com/office/drawing/2014/main" id="{C0DABE73-66EA-42B0-AB0A-9FB1C0AD7A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06393" cy="6858000"/>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a16="http://schemas.microsoft.com/office/drawing/2014/main" id="{1E4917B9-5D95-4999-9E13-3568EDD4234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531" r="43746" b="531"/>
          <a:stretch/>
        </p:blipFill>
        <p:spPr>
          <a:xfrm rot="5400000" flipH="1" flipV="1">
            <a:off x="-1264032" y="2187576"/>
            <a:ext cx="6857999" cy="2482850"/>
          </a:xfrm>
          <a:prstGeom prst="rect">
            <a:avLst/>
          </a:prstGeom>
        </p:spPr>
      </p:pic>
      <p:sp>
        <p:nvSpPr>
          <p:cNvPr id="3" name="Content Placeholder 2">
            <a:extLst>
              <a:ext uri="{FF2B5EF4-FFF2-40B4-BE49-F238E27FC236}">
                <a16:creationId xmlns:a16="http://schemas.microsoft.com/office/drawing/2014/main" id="{575890EE-F3F2-E008-8715-C0939688D927}"/>
              </a:ext>
            </a:extLst>
          </p:cNvPr>
          <p:cNvSpPr>
            <a:spLocks noGrp="1"/>
          </p:cNvSpPr>
          <p:nvPr>
            <p:ph idx="1"/>
          </p:nvPr>
        </p:nvSpPr>
        <p:spPr>
          <a:xfrm>
            <a:off x="4090507" y="1012723"/>
            <a:ext cx="7454077" cy="5845277"/>
          </a:xfrm>
        </p:spPr>
        <p:txBody>
          <a:bodyPr>
            <a:normAutofit/>
          </a:bodyPr>
          <a:lstStyle/>
          <a:p>
            <a:pPr marL="0" indent="0">
              <a:buNone/>
            </a:pPr>
            <a:r>
              <a:rPr lang="en-GB" sz="2000" dirty="0">
                <a:latin typeface="Arial" panose="020B0604020202020204" pitchFamily="34" charset="0"/>
                <a:cs typeface="Arial" panose="020B0604020202020204" pitchFamily="34" charset="0"/>
              </a:rPr>
              <a:t>This report evaluates the care and support needs of older people, often referred to as older adults or senior citizens (World Health Organization (WHO), 2023; Age UK, 2024). Chronologically, older adults are generally defined as individuals aged 65 and over (Department of Health and Social Care (DHSC), 2021).</a:t>
            </a:r>
          </a:p>
          <a:p>
            <a:pPr marL="0" indent="0">
              <a:buNone/>
            </a:pPr>
            <a:r>
              <a:rPr lang="en-US" sz="2000" dirty="0">
                <a:latin typeface="Arial" panose="020B0604020202020204" pitchFamily="34" charset="0"/>
                <a:cs typeface="Arial" panose="020B0604020202020204" pitchFamily="34" charset="0"/>
              </a:rPr>
              <a:t>Different cultures define aging differently and use different measures of</a:t>
            </a:r>
            <a:r>
              <a:rPr lang="en-GB" sz="2000" dirty="0">
                <a:latin typeface="Arial" panose="020B0604020202020204" pitchFamily="34" charset="0"/>
                <a:cs typeface="Arial" panose="020B0604020202020204" pitchFamily="34" charset="0"/>
              </a:rPr>
              <a:t> old age, such as physical ability rather than years of age. This presentation critically evaluates the complex care, empowerment, and support needs of older individuals, focusing on maintaining independence, functional ability, and autonomy (World Health Organization, 2020). It examines current UK policies and service provisions</a:t>
            </a:r>
            <a:r>
              <a:rPr lang="en-US" sz="2000" dirty="0">
                <a:latin typeface="Arial" panose="020B0604020202020204" pitchFamily="34" charset="0"/>
                <a:cs typeface="Arial" panose="020B0604020202020204" pitchFamily="34" charset="0"/>
              </a:rPr>
              <a:t>, as well as the growing role of emerging</a:t>
            </a:r>
            <a:r>
              <a:rPr lang="en-GB" sz="2000" dirty="0">
                <a:latin typeface="Arial" panose="020B0604020202020204" pitchFamily="34" charset="0"/>
                <a:cs typeface="Arial" panose="020B0604020202020204" pitchFamily="34" charset="0"/>
              </a:rPr>
              <a:t> healthcare technologies in driving person-centered care (DHSC, 2021; National Health Service (NHS) England, 2022).</a:t>
            </a:r>
          </a:p>
          <a:p>
            <a:pPr marL="0" indent="0">
              <a:lnSpc>
                <a:spcPct val="150000"/>
              </a:lnSpc>
              <a:buNone/>
            </a:pPr>
            <a:endParaRPr lang="en-GB" sz="1800" dirty="0"/>
          </a:p>
        </p:txBody>
      </p:sp>
      <p:pic>
        <p:nvPicPr>
          <p:cNvPr id="25" name="Audio 24">
            <a:hlinkClick r:id="" action="ppaction://media"/>
            <a:extLst>
              <a:ext uri="{FF2B5EF4-FFF2-40B4-BE49-F238E27FC236}">
                <a16:creationId xmlns:a16="http://schemas.microsoft.com/office/drawing/2014/main" id="{ECAA720A-4648-F2E9-3705-C7EBCA19492B}"/>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983467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50342"/>
    </mc:Choice>
    <mc:Fallback>
      <p:transition spd="slow" advTm="503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ounded Rectangle 14">
            <a:extLst>
              <a:ext uri="{FF2B5EF4-FFF2-40B4-BE49-F238E27FC236}">
                <a16:creationId xmlns:a16="http://schemas.microsoft.com/office/drawing/2014/main" id="{934B872D-6FE9-472A-9E92-342E41DA7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0" name="Rectangle 9">
            <a:extLst>
              <a:ext uri="{FF2B5EF4-FFF2-40B4-BE49-F238E27FC236}">
                <a16:creationId xmlns:a16="http://schemas.microsoft.com/office/drawing/2014/main" id="{488DEBA6-2ED2-4FED-8AAB-2F855348DD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a:effectLst>
            <a:outerShdw blurRad="63500" dist="38100" algn="l" rotWithShape="0">
              <a:prstClr val="black">
                <a:alpha val="40000"/>
              </a:prstClr>
            </a:outerShdw>
          </a:effectLst>
        </p:spPr>
        <p:style>
          <a:lnRef idx="2">
            <a:schemeClr val="accent1">
              <a:shade val="50000"/>
            </a:schemeClr>
          </a:lnRef>
          <a:fillRef idx="1003">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a16="http://schemas.microsoft.com/office/drawing/2014/main" id="{32162F0F-A9B7-409A-AD12-ADD441861C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6697" r="55278"/>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D582C3FB-82B4-6034-FB3B-492578C8B918}"/>
              </a:ext>
            </a:extLst>
          </p:cNvPr>
          <p:cNvSpPr>
            <a:spLocks noGrp="1"/>
          </p:cNvSpPr>
          <p:nvPr>
            <p:ph type="title"/>
          </p:nvPr>
        </p:nvSpPr>
        <p:spPr>
          <a:xfrm>
            <a:off x="643466" y="804335"/>
            <a:ext cx="3471333" cy="2482850"/>
          </a:xfrm>
        </p:spPr>
        <p:txBody>
          <a:bodyPr>
            <a:normAutofit fontScale="90000"/>
          </a:bodyPr>
          <a:lstStyle/>
          <a:p>
            <a:r>
              <a:rPr lang="en-GB" dirty="0">
                <a:solidFill>
                  <a:srgbClr val="FFFFFF"/>
                </a:solidFill>
              </a:rPr>
              <a:t>What care &amp; support do older people need?</a:t>
            </a:r>
          </a:p>
        </p:txBody>
      </p:sp>
      <p:graphicFrame>
        <p:nvGraphicFramePr>
          <p:cNvPr id="14" name="Content Placeholder 2">
            <a:extLst>
              <a:ext uri="{FF2B5EF4-FFF2-40B4-BE49-F238E27FC236}">
                <a16:creationId xmlns:a16="http://schemas.microsoft.com/office/drawing/2014/main" id="{7065D6A7-8C1E-F103-7F1C-30EC4EB1F236}"/>
              </a:ext>
            </a:extLst>
          </p:cNvPr>
          <p:cNvGraphicFramePr>
            <a:graphicFrameLocks noGrp="1"/>
          </p:cNvGraphicFramePr>
          <p:nvPr>
            <p:ph idx="1"/>
            <p:extLst>
              <p:ext uri="{D42A27DB-BD31-4B8C-83A1-F6EECF244321}">
                <p14:modId xmlns:p14="http://schemas.microsoft.com/office/powerpoint/2010/main" val="1054618420"/>
              </p:ext>
            </p:extLst>
          </p:nvPr>
        </p:nvGraphicFramePr>
        <p:xfrm>
          <a:off x="4636007" y="0"/>
          <a:ext cx="7821347" cy="68580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4" name="TextBox 3">
            <a:extLst>
              <a:ext uri="{FF2B5EF4-FFF2-40B4-BE49-F238E27FC236}">
                <a16:creationId xmlns:a16="http://schemas.microsoft.com/office/drawing/2014/main" id="{03A8C1F2-1090-EF48-DC77-3BAC76B0D08A}"/>
              </a:ext>
            </a:extLst>
          </p:cNvPr>
          <p:cNvSpPr txBox="1"/>
          <p:nvPr/>
        </p:nvSpPr>
        <p:spPr>
          <a:xfrm>
            <a:off x="9036424" y="8139953"/>
            <a:ext cx="184731" cy="369332"/>
          </a:xfrm>
          <a:prstGeom prst="rect">
            <a:avLst/>
          </a:prstGeom>
          <a:noFill/>
        </p:spPr>
        <p:txBody>
          <a:bodyPr wrap="none" rtlCol="0">
            <a:spAutoFit/>
          </a:bodyPr>
          <a:lstStyle/>
          <a:p>
            <a:endParaRPr lang="en-GB"/>
          </a:p>
        </p:txBody>
      </p:sp>
      <p:pic>
        <p:nvPicPr>
          <p:cNvPr id="33" name="Audio 32">
            <a:hlinkClick r:id="" action="ppaction://media"/>
            <a:extLst>
              <a:ext uri="{FF2B5EF4-FFF2-40B4-BE49-F238E27FC236}">
                <a16:creationId xmlns:a16="http://schemas.microsoft.com/office/drawing/2014/main" id="{80F96BE8-A1BD-3D0B-051F-D469C3F02FB4}"/>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245926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38634"/>
    </mc:Choice>
    <mc:Fallback>
      <p:transition spd="slow" advTm="386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A68BE-4723-B3CB-A1CF-4F58129BC714}"/>
              </a:ext>
            </a:extLst>
          </p:cNvPr>
          <p:cNvSpPr>
            <a:spLocks noGrp="1"/>
          </p:cNvSpPr>
          <p:nvPr>
            <p:ph type="title"/>
          </p:nvPr>
        </p:nvSpPr>
        <p:spPr>
          <a:xfrm>
            <a:off x="3121510" y="108156"/>
            <a:ext cx="8610600" cy="1293028"/>
          </a:xfrm>
        </p:spPr>
        <p:txBody>
          <a:bodyPr/>
          <a:lstStyle/>
          <a:p>
            <a:r>
              <a:rPr lang="en-GB" dirty="0"/>
              <a:t>THE AGING POPULATION</a:t>
            </a:r>
          </a:p>
        </p:txBody>
      </p:sp>
      <p:graphicFrame>
        <p:nvGraphicFramePr>
          <p:cNvPr id="8" name="Content Placeholder 2">
            <a:extLst>
              <a:ext uri="{FF2B5EF4-FFF2-40B4-BE49-F238E27FC236}">
                <a16:creationId xmlns:a16="http://schemas.microsoft.com/office/drawing/2014/main" id="{ED858470-81C6-AD19-B8C2-1DED0E8D4365}"/>
              </a:ext>
            </a:extLst>
          </p:cNvPr>
          <p:cNvGraphicFramePr>
            <a:graphicFrameLocks noGrp="1"/>
          </p:cNvGraphicFramePr>
          <p:nvPr>
            <p:ph idx="1"/>
            <p:extLst>
              <p:ext uri="{D42A27DB-BD31-4B8C-83A1-F6EECF244321}">
                <p14:modId xmlns:p14="http://schemas.microsoft.com/office/powerpoint/2010/main" val="3708849465"/>
              </p:ext>
            </p:extLst>
          </p:nvPr>
        </p:nvGraphicFramePr>
        <p:xfrm>
          <a:off x="685800" y="1301675"/>
          <a:ext cx="10820400" cy="544816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5" name="Audio 34">
            <a:hlinkClick r:id="" action="ppaction://media"/>
            <a:extLst>
              <a:ext uri="{FF2B5EF4-FFF2-40B4-BE49-F238E27FC236}">
                <a16:creationId xmlns:a16="http://schemas.microsoft.com/office/drawing/2014/main" id="{778CC787-8370-9039-1F49-C9DF1AB320F6}"/>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67736486"/>
      </p:ext>
    </p:extLst>
  </p:cSld>
  <p:clrMapOvr>
    <a:masterClrMapping/>
  </p:clrMapOvr>
  <mc:AlternateContent xmlns:mc="http://schemas.openxmlformats.org/markup-compatibility/2006">
    <mc:Choice xmlns:p14="http://schemas.microsoft.com/office/powerpoint/2010/main" Requires="p14">
      <p:transition spd="slow" p14:dur="2000" advTm="56288"/>
    </mc:Choice>
    <mc:Fallback>
      <p:transition spd="slow" advTm="562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FD0DD-B55F-D068-9027-A202087A5D12}"/>
              </a:ext>
            </a:extLst>
          </p:cNvPr>
          <p:cNvSpPr>
            <a:spLocks noGrp="1"/>
          </p:cNvSpPr>
          <p:nvPr>
            <p:ph type="title"/>
          </p:nvPr>
        </p:nvSpPr>
        <p:spPr>
          <a:xfrm>
            <a:off x="0" y="240547"/>
            <a:ext cx="12192000" cy="774337"/>
          </a:xfrm>
        </p:spPr>
        <p:txBody>
          <a:bodyPr>
            <a:normAutofit fontScale="90000"/>
          </a:bodyPr>
          <a:lstStyle/>
          <a:p>
            <a:r>
              <a:rPr lang="en-GB" dirty="0"/>
              <a:t>Dementia and ailments that affect the elderly</a:t>
            </a:r>
          </a:p>
        </p:txBody>
      </p:sp>
      <p:graphicFrame>
        <p:nvGraphicFramePr>
          <p:cNvPr id="12" name="Content Placeholder 2">
            <a:extLst>
              <a:ext uri="{FF2B5EF4-FFF2-40B4-BE49-F238E27FC236}">
                <a16:creationId xmlns:a16="http://schemas.microsoft.com/office/drawing/2014/main" id="{252B43D3-3BA8-3C88-CC90-58FEAAD895EE}"/>
              </a:ext>
            </a:extLst>
          </p:cNvPr>
          <p:cNvGraphicFramePr>
            <a:graphicFrameLocks noGrp="1"/>
          </p:cNvGraphicFramePr>
          <p:nvPr>
            <p:ph idx="1"/>
            <p:extLst>
              <p:ext uri="{D42A27DB-BD31-4B8C-83A1-F6EECF244321}">
                <p14:modId xmlns:p14="http://schemas.microsoft.com/office/powerpoint/2010/main" val="23719472"/>
              </p:ext>
            </p:extLst>
          </p:nvPr>
        </p:nvGraphicFramePr>
        <p:xfrm>
          <a:off x="0" y="1111045"/>
          <a:ext cx="12192000" cy="567321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C01084E9-7CC2-D93B-811F-201FECD406F3}"/>
              </a:ext>
            </a:extLst>
          </p:cNvPr>
          <p:cNvSpPr txBox="1"/>
          <p:nvPr/>
        </p:nvSpPr>
        <p:spPr>
          <a:xfrm>
            <a:off x="825910" y="6355844"/>
            <a:ext cx="4660490" cy="261610"/>
          </a:xfrm>
          <a:prstGeom prst="rect">
            <a:avLst/>
          </a:prstGeom>
          <a:noFill/>
        </p:spPr>
        <p:txBody>
          <a:bodyPr wrap="square" rtlCol="0">
            <a:spAutoFit/>
          </a:bodyPr>
          <a:lstStyle/>
          <a:p>
            <a:r>
              <a:rPr lang="en-GB" sz="1100" dirty="0"/>
              <a:t>Alzheimer’s Society, 2023; Age UK, 2019)</a:t>
            </a:r>
          </a:p>
        </p:txBody>
      </p:sp>
      <p:pic>
        <p:nvPicPr>
          <p:cNvPr id="19" name="Audio 18">
            <a:hlinkClick r:id="" action="ppaction://media"/>
            <a:extLst>
              <a:ext uri="{FF2B5EF4-FFF2-40B4-BE49-F238E27FC236}">
                <a16:creationId xmlns:a16="http://schemas.microsoft.com/office/drawing/2014/main" id="{B8F398AC-F93C-D8BE-C3C0-65A27CE320D1}"/>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944248053"/>
      </p:ext>
    </p:extLst>
  </p:cSld>
  <p:clrMapOvr>
    <a:masterClrMapping/>
  </p:clrMapOvr>
  <mc:AlternateContent xmlns:mc="http://schemas.openxmlformats.org/markup-compatibility/2006">
    <mc:Choice xmlns:p14="http://schemas.microsoft.com/office/powerpoint/2010/main" Requires="p14">
      <p:transition spd="slow" p14:dur="2000" advTm="49736"/>
    </mc:Choice>
    <mc:Fallback>
      <p:transition spd="slow" advTm="497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30BD2399-7475-404C-BAC9-E55E167692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0D748104-6E76-4AD9-9940-82154F97E7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a:extLst>
              <a:ext uri="{FF2B5EF4-FFF2-40B4-BE49-F238E27FC236}">
                <a16:creationId xmlns:a16="http://schemas.microsoft.com/office/drawing/2014/main" id="{83C89F99-0B9D-5882-3090-2B9056D83793}"/>
              </a:ext>
            </a:extLst>
          </p:cNvPr>
          <p:cNvSpPr>
            <a:spLocks noGrp="1"/>
          </p:cNvSpPr>
          <p:nvPr>
            <p:ph type="title"/>
          </p:nvPr>
        </p:nvSpPr>
        <p:spPr>
          <a:xfrm>
            <a:off x="685800" y="1066163"/>
            <a:ext cx="3306744" cy="5148371"/>
          </a:xfrm>
        </p:spPr>
        <p:txBody>
          <a:bodyPr>
            <a:normAutofit/>
          </a:bodyPr>
          <a:lstStyle/>
          <a:p>
            <a:r>
              <a:rPr lang="en-GB" sz="3000" dirty="0"/>
              <a:t>Activity Theory</a:t>
            </a:r>
            <a:br>
              <a:rPr lang="en-GB" sz="3000" dirty="0"/>
            </a:br>
            <a:r>
              <a:rPr lang="en-GB" sz="3000" dirty="0"/>
              <a:t>(1963)</a:t>
            </a:r>
          </a:p>
        </p:txBody>
      </p:sp>
      <p:graphicFrame>
        <p:nvGraphicFramePr>
          <p:cNvPr id="19" name="Content Placeholder 2">
            <a:extLst>
              <a:ext uri="{FF2B5EF4-FFF2-40B4-BE49-F238E27FC236}">
                <a16:creationId xmlns:a16="http://schemas.microsoft.com/office/drawing/2014/main" id="{7A8479F8-ABDB-D27B-6FB2-A29125ECACD5}"/>
              </a:ext>
            </a:extLst>
          </p:cNvPr>
          <p:cNvGraphicFramePr>
            <a:graphicFrameLocks noGrp="1"/>
          </p:cNvGraphicFramePr>
          <p:nvPr>
            <p:ph idx="1"/>
            <p:extLst>
              <p:ext uri="{D42A27DB-BD31-4B8C-83A1-F6EECF244321}">
                <p14:modId xmlns:p14="http://schemas.microsoft.com/office/powerpoint/2010/main" val="3665801611"/>
              </p:ext>
            </p:extLst>
          </p:nvPr>
        </p:nvGraphicFramePr>
        <p:xfrm>
          <a:off x="4678344" y="1127125"/>
          <a:ext cx="6403994" cy="508740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3" name="Audio 12">
            <a:hlinkClick r:id="" action="ppaction://media"/>
            <a:extLst>
              <a:ext uri="{FF2B5EF4-FFF2-40B4-BE49-F238E27FC236}">
                <a16:creationId xmlns:a16="http://schemas.microsoft.com/office/drawing/2014/main" id="{77B2D5A7-0A9E-1C7F-8705-B2C928D8DCA5}"/>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089458585"/>
      </p:ext>
    </p:extLst>
  </p:cSld>
  <p:clrMapOvr>
    <a:masterClrMapping/>
  </p:clrMapOvr>
  <mc:AlternateContent xmlns:mc="http://schemas.openxmlformats.org/markup-compatibility/2006">
    <mc:Choice xmlns:p14="http://schemas.microsoft.com/office/powerpoint/2010/main" Requires="p14">
      <p:transition spd="slow" p14:dur="2000" advTm="57346"/>
    </mc:Choice>
    <mc:Fallback>
      <p:transition spd="slow" advTm="573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hade val="98000"/>
                <a:satMod val="150000"/>
                <a:lumMod val="102000"/>
              </a:schemeClr>
            </a:gs>
            <a:gs pos="50000">
              <a:schemeClr val="bg1">
                <a:tint val="98000"/>
                <a:shade val="90000"/>
                <a:satMod val="13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EFECDA1F-977F-40AF-840D-D05BB091DD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BB9FECD2-89B7-4AC3-8D54-9733D60AF2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86000"/>
          </a:xfrm>
          <a:prstGeom prst="rect">
            <a:avLst/>
          </a:prstGeom>
          <a:solidFill>
            <a:schemeClr val="tx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2F54C189-4A4C-4899-9585-5281DA208D0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a:extLst>
              <a:ext uri="{FF2B5EF4-FFF2-40B4-BE49-F238E27FC236}">
                <a16:creationId xmlns:a16="http://schemas.microsoft.com/office/drawing/2014/main" id="{CDB446A6-507B-F1D7-C6CE-FCA93D2EDA9A}"/>
              </a:ext>
            </a:extLst>
          </p:cNvPr>
          <p:cNvSpPr>
            <a:spLocks noGrp="1"/>
          </p:cNvSpPr>
          <p:nvPr>
            <p:ph type="title"/>
          </p:nvPr>
        </p:nvSpPr>
        <p:spPr>
          <a:xfrm>
            <a:off x="2186153" y="764373"/>
            <a:ext cx="9320048" cy="1293028"/>
          </a:xfrm>
        </p:spPr>
        <p:txBody>
          <a:bodyPr>
            <a:normAutofit/>
          </a:bodyPr>
          <a:lstStyle/>
          <a:p>
            <a:r>
              <a:rPr lang="en-GB">
                <a:solidFill>
                  <a:schemeClr val="bg1"/>
                </a:solidFill>
              </a:rPr>
              <a:t>Disengagement theory(1961)  </a:t>
            </a:r>
            <a:br>
              <a:rPr lang="en-GB">
                <a:solidFill>
                  <a:schemeClr val="bg1"/>
                </a:solidFill>
              </a:rPr>
            </a:br>
            <a:r>
              <a:rPr lang="en-GB">
                <a:solidFill>
                  <a:schemeClr val="bg1"/>
                </a:solidFill>
              </a:rPr>
              <a:t> </a:t>
            </a:r>
          </a:p>
        </p:txBody>
      </p:sp>
      <p:sp>
        <p:nvSpPr>
          <p:cNvPr id="3" name="Content Placeholder 2">
            <a:extLst>
              <a:ext uri="{FF2B5EF4-FFF2-40B4-BE49-F238E27FC236}">
                <a16:creationId xmlns:a16="http://schemas.microsoft.com/office/drawing/2014/main" id="{65D256E3-1CB2-E6DB-F86E-EC80F531AC67}"/>
              </a:ext>
            </a:extLst>
          </p:cNvPr>
          <p:cNvSpPr>
            <a:spLocks noGrp="1"/>
          </p:cNvSpPr>
          <p:nvPr>
            <p:ph idx="1"/>
          </p:nvPr>
        </p:nvSpPr>
        <p:spPr>
          <a:xfrm>
            <a:off x="0" y="2286000"/>
            <a:ext cx="11994776" cy="4572000"/>
          </a:xfrm>
        </p:spPr>
        <p:txBody>
          <a:bodyPr>
            <a:normAutofit fontScale="92500" lnSpcReduction="20000"/>
          </a:bodyPr>
          <a:lstStyle/>
          <a:p>
            <a:pPr marL="0" indent="0">
              <a:buNone/>
            </a:pPr>
            <a:r>
              <a:rPr lang="en-GB" sz="2000" dirty="0">
                <a:latin typeface="Arial" panose="020B0604020202020204" pitchFamily="34" charset="0"/>
                <a:cs typeface="Arial" panose="020B0604020202020204" pitchFamily="34" charset="0"/>
              </a:rPr>
              <a:t>Disengagement Theory and Activity Theory </a:t>
            </a:r>
            <a:r>
              <a:rPr lang="en-US" sz="2000" dirty="0">
                <a:latin typeface="Arial" panose="020B0604020202020204" pitchFamily="34" charset="0"/>
                <a:cs typeface="Arial" panose="020B0604020202020204" pitchFamily="34" charset="0"/>
              </a:rPr>
              <a:t>are two of the earliest and most prominent psychosocial perspectives for explaining how older adults adapt to aging and how their roles in society change</a:t>
            </a:r>
            <a:r>
              <a:rPr lang="en-GB" sz="2000" dirty="0">
                <a:latin typeface="Arial" panose="020B0604020202020204" pitchFamily="34" charset="0"/>
                <a:cs typeface="Arial" panose="020B0604020202020204" pitchFamily="34" charset="0"/>
              </a:rPr>
              <a:t>. While both theories </a:t>
            </a:r>
            <a:r>
              <a:rPr lang="en-US" sz="2000" dirty="0">
                <a:latin typeface="Arial" panose="020B0604020202020204" pitchFamily="34" charset="0"/>
                <a:cs typeface="Arial" panose="020B0604020202020204" pitchFamily="34" charset="0"/>
              </a:rPr>
              <a:t>aim to explain successful aging and psychological well-being in later life, they propose fundamentally different</a:t>
            </a:r>
            <a:r>
              <a:rPr lang="en-GB" sz="2000" dirty="0">
                <a:latin typeface="Arial" panose="020B0604020202020204" pitchFamily="34" charset="0"/>
                <a:cs typeface="Arial" panose="020B0604020202020204" pitchFamily="34" charset="0"/>
              </a:rPr>
              <a:t> mechanisms for achieving it.</a:t>
            </a:r>
          </a:p>
          <a:p>
            <a:endParaRPr lang="en-GB" sz="2000" dirty="0">
              <a:latin typeface="Arial" panose="020B0604020202020204" pitchFamily="34" charset="0"/>
              <a:cs typeface="Arial" panose="020B0604020202020204" pitchFamily="34" charset="0"/>
            </a:endParaRPr>
          </a:p>
          <a:p>
            <a:pPr lvl="1"/>
            <a:r>
              <a:rPr lang="en-GB" dirty="0">
                <a:latin typeface="Arial" panose="020B0604020202020204" pitchFamily="34" charset="0"/>
                <a:cs typeface="Arial" panose="020B0604020202020204" pitchFamily="34" charset="0"/>
              </a:rPr>
              <a:t>Disengagement Theory</a:t>
            </a:r>
            <a:r>
              <a:rPr lang="en-GB" b="1" dirty="0">
                <a:latin typeface="Arial" panose="020B0604020202020204" pitchFamily="34" charset="0"/>
                <a:cs typeface="Arial" panose="020B0604020202020204" pitchFamily="34" charset="0"/>
              </a:rPr>
              <a:t>:</a:t>
            </a:r>
            <a:r>
              <a:rPr lang="en-GB" dirty="0">
                <a:latin typeface="Arial" panose="020B0604020202020204" pitchFamily="34" charset="0"/>
                <a:cs typeface="Arial" panose="020B0604020202020204" pitchFamily="34" charset="0"/>
              </a:rPr>
              <a:t> Proposes that aging involves an inevitable, mutual withdrawal between the aging individual and society to allow smooth social transitions and maintain societal equilibrium (Cumming and Henry, 1961).</a:t>
            </a:r>
            <a:endParaRPr lang="en-US" dirty="0">
              <a:latin typeface="Arial" panose="020B0604020202020204" pitchFamily="34" charset="0"/>
              <a:cs typeface="Arial" panose="020B0604020202020204" pitchFamily="34" charset="0"/>
            </a:endParaRPr>
          </a:p>
          <a:p>
            <a:pPr lvl="1"/>
            <a:endParaRPr lang="en-GB" i="1" dirty="0">
              <a:latin typeface="Arial" panose="020B0604020202020204" pitchFamily="34" charset="0"/>
              <a:cs typeface="Arial" panose="020B0604020202020204" pitchFamily="34" charset="0"/>
            </a:endParaRPr>
          </a:p>
          <a:p>
            <a:pPr lvl="1"/>
            <a:endParaRPr lang="en-GB" i="1" dirty="0">
              <a:latin typeface="Arial" panose="020B0604020202020204" pitchFamily="34" charset="0"/>
              <a:cs typeface="Arial" panose="020B0604020202020204" pitchFamily="34" charset="0"/>
            </a:endParaRPr>
          </a:p>
          <a:p>
            <a:pPr lvl="1"/>
            <a:r>
              <a:rPr lang="en-GB" i="1" dirty="0">
                <a:latin typeface="Arial" panose="020B0604020202020204" pitchFamily="34" charset="0"/>
                <a:cs typeface="Arial" panose="020B0604020202020204" pitchFamily="34" charset="0"/>
              </a:rPr>
              <a:t>Disengagement Theory</a:t>
            </a:r>
            <a:r>
              <a:rPr lang="en-GB" dirty="0">
                <a:latin typeface="Arial" panose="020B0604020202020204" pitchFamily="34" charset="0"/>
                <a:cs typeface="Arial" panose="020B0604020202020204" pitchFamily="34" charset="0"/>
              </a:rPr>
              <a:t> views withdrawal as normative, universal, and mutually beneficial for both the individual (who prepares for decline) and society (which ensures a smooth transition of roles to younger generations) (Cumming &amp; Henry, 1961; Nickerson, 2026).</a:t>
            </a:r>
          </a:p>
          <a:p>
            <a:pPr lvl="1"/>
            <a:endParaRPr lang="en-GB" dirty="0">
              <a:latin typeface="Arial" panose="020B0604020202020204" pitchFamily="34" charset="0"/>
              <a:cs typeface="Arial" panose="020B0604020202020204" pitchFamily="34" charset="0"/>
            </a:endParaRPr>
          </a:p>
          <a:p>
            <a:pPr marL="0" lvl="0" indent="0">
              <a:buNone/>
            </a:pPr>
            <a:endParaRPr lang="en-GB" sz="2000" dirty="0">
              <a:latin typeface="Arial" panose="020B0604020202020204" pitchFamily="34" charset="0"/>
              <a:cs typeface="Arial" panose="020B0604020202020204" pitchFamily="34" charset="0"/>
            </a:endParaRPr>
          </a:p>
          <a:p>
            <a:pPr lvl="1"/>
            <a:r>
              <a:rPr lang="en-GB" i="1" dirty="0">
                <a:latin typeface="Arial" panose="020B0604020202020204" pitchFamily="34" charset="0"/>
                <a:cs typeface="Arial" panose="020B0604020202020204" pitchFamily="34" charset="0"/>
              </a:rPr>
              <a:t>Disengagement Theory</a:t>
            </a:r>
            <a:r>
              <a:rPr lang="en-GB" dirty="0">
                <a:latin typeface="Arial" panose="020B0604020202020204" pitchFamily="34" charset="0"/>
                <a:cs typeface="Arial" panose="020B0604020202020204" pitchFamily="34" charset="0"/>
              </a:rPr>
              <a:t> suggests stepping back, reducing obligations, and embracing a quieter, more reflective lifestyle (Nilsson et al., 2015).</a:t>
            </a:r>
          </a:p>
          <a:p>
            <a:pPr lvl="1"/>
            <a:endParaRPr lang="en-GB" dirty="0">
              <a:latin typeface="Arial" panose="020B0604020202020204" pitchFamily="34" charset="0"/>
              <a:cs typeface="Arial" panose="020B0604020202020204" pitchFamily="34" charset="0"/>
            </a:endParaRPr>
          </a:p>
          <a:p>
            <a:endParaRPr lang="en-GB" sz="1100" dirty="0"/>
          </a:p>
        </p:txBody>
      </p:sp>
      <p:pic>
        <p:nvPicPr>
          <p:cNvPr id="18" name="Audio 17">
            <a:hlinkClick r:id="" action="ppaction://media"/>
            <a:extLst>
              <a:ext uri="{FF2B5EF4-FFF2-40B4-BE49-F238E27FC236}">
                <a16:creationId xmlns:a16="http://schemas.microsoft.com/office/drawing/2014/main" id="{2FCD6ECD-4230-6987-DA49-D91020B5449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009470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68910"/>
    </mc:Choice>
    <mc:Fallback>
      <p:transition spd="slow" advTm="689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ounded Rectangle 14">
            <a:extLst>
              <a:ext uri="{FF2B5EF4-FFF2-40B4-BE49-F238E27FC236}">
                <a16:creationId xmlns:a16="http://schemas.microsoft.com/office/drawing/2014/main" id="{843DD86A-8FAA-443F-9211-42A2AE8A7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A13AAE-18EB-4BDF-BAF7-F2F97B8D00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0F5C1B21-B0DB-4206-99EE-C13D67038B9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6" name="Picture 15">
            <a:extLst>
              <a:ext uri="{FF2B5EF4-FFF2-40B4-BE49-F238E27FC236}">
                <a16:creationId xmlns:a16="http://schemas.microsoft.com/office/drawing/2014/main" id="{49261589-06E9-4B7C-A8F1-26648507B77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A78A2BBD-1B40-E7A9-F8CB-E5593B4E3135}"/>
              </a:ext>
            </a:extLst>
          </p:cNvPr>
          <p:cNvSpPr>
            <a:spLocks noGrp="1"/>
          </p:cNvSpPr>
          <p:nvPr>
            <p:ph type="title"/>
          </p:nvPr>
        </p:nvSpPr>
        <p:spPr>
          <a:xfrm>
            <a:off x="685800" y="1066163"/>
            <a:ext cx="3306744" cy="5148371"/>
          </a:xfrm>
        </p:spPr>
        <p:txBody>
          <a:bodyPr>
            <a:normAutofit/>
          </a:bodyPr>
          <a:lstStyle/>
          <a:p>
            <a:r>
              <a:rPr lang="en-GB" dirty="0">
                <a:solidFill>
                  <a:schemeClr val="bg1"/>
                </a:solidFill>
              </a:rPr>
              <a:t>Key Models of current  care provisions</a:t>
            </a:r>
          </a:p>
        </p:txBody>
      </p:sp>
      <p:graphicFrame>
        <p:nvGraphicFramePr>
          <p:cNvPr id="5" name="Content Placeholder 2">
            <a:extLst>
              <a:ext uri="{FF2B5EF4-FFF2-40B4-BE49-F238E27FC236}">
                <a16:creationId xmlns:a16="http://schemas.microsoft.com/office/drawing/2014/main" id="{03F92B3A-66E4-E2EE-4423-C0E816D8AB94}"/>
              </a:ext>
            </a:extLst>
          </p:cNvPr>
          <p:cNvGraphicFramePr>
            <a:graphicFrameLocks noGrp="1"/>
          </p:cNvGraphicFramePr>
          <p:nvPr>
            <p:ph idx="1"/>
            <p:extLst>
              <p:ext uri="{D42A27DB-BD31-4B8C-83A1-F6EECF244321}">
                <p14:modId xmlns:p14="http://schemas.microsoft.com/office/powerpoint/2010/main" val="2493000684"/>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27" name="Audio 26">
            <a:hlinkClick r:id="" action="ppaction://media"/>
            <a:extLst>
              <a:ext uri="{FF2B5EF4-FFF2-40B4-BE49-F238E27FC236}">
                <a16:creationId xmlns:a16="http://schemas.microsoft.com/office/drawing/2014/main" id="{70222614-ED31-8ADF-B0E8-1414BB7C9D74}"/>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0481313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84686"/>
    </mc:Choice>
    <mc:Fallback>
      <p:transition spd="slow" advTm="846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F46BF-C8A9-F17E-2A97-673F2504F27C}"/>
              </a:ext>
            </a:extLst>
          </p:cNvPr>
          <p:cNvSpPr>
            <a:spLocks noGrp="1"/>
          </p:cNvSpPr>
          <p:nvPr>
            <p:ph type="title"/>
          </p:nvPr>
        </p:nvSpPr>
        <p:spPr>
          <a:xfrm>
            <a:off x="2895600" y="764373"/>
            <a:ext cx="8610600" cy="1293028"/>
          </a:xfrm>
        </p:spPr>
        <p:txBody>
          <a:bodyPr>
            <a:normAutofit/>
          </a:bodyPr>
          <a:lstStyle/>
          <a:p>
            <a:r>
              <a:rPr lang="en-GB"/>
              <a:t>Practical, Safety, and Financial Support </a:t>
            </a:r>
          </a:p>
        </p:txBody>
      </p:sp>
      <p:graphicFrame>
        <p:nvGraphicFramePr>
          <p:cNvPr id="5" name="Content Placeholder 2">
            <a:extLst>
              <a:ext uri="{FF2B5EF4-FFF2-40B4-BE49-F238E27FC236}">
                <a16:creationId xmlns:a16="http://schemas.microsoft.com/office/drawing/2014/main" id="{3BAECDFD-AD18-336A-E47C-2567D6E79369}"/>
              </a:ext>
            </a:extLst>
          </p:cNvPr>
          <p:cNvGraphicFramePr>
            <a:graphicFrameLocks noGrp="1"/>
          </p:cNvGraphicFramePr>
          <p:nvPr>
            <p:ph idx="1"/>
            <p:extLst>
              <p:ext uri="{D42A27DB-BD31-4B8C-83A1-F6EECF244321}">
                <p14:modId xmlns:p14="http://schemas.microsoft.com/office/powerpoint/2010/main" val="679457780"/>
              </p:ext>
            </p:extLst>
          </p:nvPr>
        </p:nvGraphicFramePr>
        <p:xfrm>
          <a:off x="685800" y="1947134"/>
          <a:ext cx="10820400" cy="443215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3" name="Audio 22">
            <a:hlinkClick r:id="" action="ppaction://media"/>
            <a:extLst>
              <a:ext uri="{FF2B5EF4-FFF2-40B4-BE49-F238E27FC236}">
                <a16:creationId xmlns:a16="http://schemas.microsoft.com/office/drawing/2014/main" id="{4DD091DF-D564-7197-6634-B2F4CCC133BB}"/>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18461809"/>
      </p:ext>
    </p:extLst>
  </p:cSld>
  <p:clrMapOvr>
    <a:masterClrMapping/>
  </p:clrMapOvr>
  <mc:AlternateContent xmlns:mc="http://schemas.openxmlformats.org/markup-compatibility/2006">
    <mc:Choice xmlns:p14="http://schemas.microsoft.com/office/powerpoint/2010/main" Requires="p14">
      <p:transition spd="slow" p14:dur="2000" advTm="71436"/>
    </mc:Choice>
    <mc:Fallback>
      <p:transition spd="slow" advTm="714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ounded Rectangle 14">
            <a:extLst>
              <a:ext uri="{FF2B5EF4-FFF2-40B4-BE49-F238E27FC236}">
                <a16:creationId xmlns:a16="http://schemas.microsoft.com/office/drawing/2014/main" id="{843DD86A-8FAA-443F-9211-42A2AE8A7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2A13AAE-18EB-4BDF-BAF7-F2F97B8D00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F5C1B21-B0DB-4206-99EE-C13D67038B9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5" name="Picture 14">
            <a:extLst>
              <a:ext uri="{FF2B5EF4-FFF2-40B4-BE49-F238E27FC236}">
                <a16:creationId xmlns:a16="http://schemas.microsoft.com/office/drawing/2014/main" id="{49261589-06E9-4B7C-A8F1-26648507B77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AD94002E-156C-129A-E77D-55DA443126B6}"/>
              </a:ext>
            </a:extLst>
          </p:cNvPr>
          <p:cNvSpPr>
            <a:spLocks noGrp="1"/>
          </p:cNvSpPr>
          <p:nvPr>
            <p:ph type="title"/>
          </p:nvPr>
        </p:nvSpPr>
        <p:spPr>
          <a:xfrm>
            <a:off x="685800" y="1066163"/>
            <a:ext cx="3306744" cy="5148371"/>
          </a:xfrm>
        </p:spPr>
        <p:txBody>
          <a:bodyPr>
            <a:normAutofit/>
          </a:bodyPr>
          <a:lstStyle/>
          <a:p>
            <a:r>
              <a:rPr lang="en-GB" sz="3700">
                <a:solidFill>
                  <a:schemeClr val="bg1"/>
                </a:solidFill>
              </a:rPr>
              <a:t>Age dependency ratio (ADP)</a:t>
            </a:r>
          </a:p>
        </p:txBody>
      </p:sp>
      <p:graphicFrame>
        <p:nvGraphicFramePr>
          <p:cNvPr id="5" name="Content Placeholder 2">
            <a:extLst>
              <a:ext uri="{FF2B5EF4-FFF2-40B4-BE49-F238E27FC236}">
                <a16:creationId xmlns:a16="http://schemas.microsoft.com/office/drawing/2014/main" id="{EEDAB3C4-4A5B-4AD7-C8A0-E56FD1C7DC51}"/>
              </a:ext>
            </a:extLst>
          </p:cNvPr>
          <p:cNvGraphicFramePr>
            <a:graphicFrameLocks noGrp="1"/>
          </p:cNvGraphicFramePr>
          <p:nvPr>
            <p:ph idx="1"/>
            <p:extLst>
              <p:ext uri="{D42A27DB-BD31-4B8C-83A1-F6EECF244321}">
                <p14:modId xmlns:p14="http://schemas.microsoft.com/office/powerpoint/2010/main" val="3413418403"/>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31" name="Audio 30">
            <a:hlinkClick r:id="" action="ppaction://media"/>
            <a:extLst>
              <a:ext uri="{FF2B5EF4-FFF2-40B4-BE49-F238E27FC236}">
                <a16:creationId xmlns:a16="http://schemas.microsoft.com/office/drawing/2014/main" id="{B55059C4-A720-E169-3A83-6DEE6DC98BF8}"/>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67546512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40145"/>
    </mc:Choice>
    <mc:Fallback>
      <p:transition spd="slow" advTm="401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8800EF-8A67-D75C-6579-09B1D07809CC}"/>
              </a:ext>
            </a:extLst>
          </p:cNvPr>
          <p:cNvSpPr>
            <a:spLocks noGrp="1"/>
          </p:cNvSpPr>
          <p:nvPr>
            <p:ph type="title"/>
          </p:nvPr>
        </p:nvSpPr>
        <p:spPr>
          <a:xfrm>
            <a:off x="412955" y="255639"/>
            <a:ext cx="11093245" cy="1938921"/>
          </a:xfrm>
        </p:spPr>
        <p:txBody>
          <a:bodyPr>
            <a:normAutofit fontScale="90000"/>
          </a:bodyPr>
          <a:lstStyle/>
          <a:p>
            <a:r>
              <a:rPr lang="en-GB" dirty="0"/>
              <a:t>S</a:t>
            </a:r>
            <a:br>
              <a:rPr lang="en-GB" dirty="0"/>
            </a:br>
            <a:r>
              <a:rPr lang="en-GB" sz="3600" dirty="0"/>
              <a:t>support services available </a:t>
            </a:r>
            <a:br>
              <a:rPr lang="en-GB" sz="2000" dirty="0"/>
            </a:br>
            <a:r>
              <a:rPr lang="en-GB" sz="2000" dirty="0"/>
              <a:t>UK social care and health systems provide several models of service delivery tailored to meet the varying health, personal care, and housing needs of older adults   (Department of Health and Social Care, 2021). These service provisions include:</a:t>
            </a:r>
            <a:br>
              <a:rPr lang="en-GB" sz="2000" dirty="0"/>
            </a:br>
            <a:br>
              <a:rPr lang="en-GB" sz="2000" dirty="0"/>
            </a:br>
            <a:br>
              <a:rPr lang="en-GB" sz="2000" dirty="0"/>
            </a:br>
            <a:br>
              <a:rPr lang="en-GB" sz="2000" dirty="0"/>
            </a:br>
            <a:r>
              <a:rPr lang="en-GB" dirty="0"/>
              <a:t>  </a:t>
            </a:r>
          </a:p>
        </p:txBody>
      </p:sp>
      <p:graphicFrame>
        <p:nvGraphicFramePr>
          <p:cNvPr id="5" name="Content Placeholder 2">
            <a:extLst>
              <a:ext uri="{FF2B5EF4-FFF2-40B4-BE49-F238E27FC236}">
                <a16:creationId xmlns:a16="http://schemas.microsoft.com/office/drawing/2014/main" id="{6BB46F0E-776F-02E4-D7B7-BA3138AA61D3}"/>
              </a:ext>
            </a:extLst>
          </p:cNvPr>
          <p:cNvGraphicFramePr>
            <a:graphicFrameLocks noGrp="1"/>
          </p:cNvGraphicFramePr>
          <p:nvPr>
            <p:ph idx="1"/>
          </p:nvPr>
        </p:nvGraphicFramePr>
        <p:xfrm>
          <a:off x="685799" y="2194560"/>
          <a:ext cx="10650795" cy="40241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0" name="Audio 19">
            <a:hlinkClick r:id="" action="ppaction://media"/>
            <a:extLst>
              <a:ext uri="{FF2B5EF4-FFF2-40B4-BE49-F238E27FC236}">
                <a16:creationId xmlns:a16="http://schemas.microsoft.com/office/drawing/2014/main" id="{1FEBE2CF-461D-123A-FDC8-A6404A0E17FC}"/>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49224258"/>
      </p:ext>
    </p:extLst>
  </p:cSld>
  <p:clrMapOvr>
    <a:masterClrMapping/>
  </p:clrMapOvr>
  <mc:AlternateContent xmlns:mc="http://schemas.openxmlformats.org/markup-compatibility/2006">
    <mc:Choice xmlns:p14="http://schemas.microsoft.com/office/powerpoint/2010/main" Requires="p14">
      <p:transition spd="slow" p14:dur="2000" advTm="95813"/>
    </mc:Choice>
    <mc:Fallback>
      <p:transition spd="slow" advTm="958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ounded Rectangle 14">
            <a:extLst>
              <a:ext uri="{FF2B5EF4-FFF2-40B4-BE49-F238E27FC236}">
                <a16:creationId xmlns:a16="http://schemas.microsoft.com/office/drawing/2014/main" id="{843DD86A-8FAA-443F-9211-42A2AE8A7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2A13AAE-18EB-4BDF-BAF7-F2F97B8D00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F5C1B21-B0DB-4206-99EE-C13D67038B9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5" name="Picture 14">
            <a:extLst>
              <a:ext uri="{FF2B5EF4-FFF2-40B4-BE49-F238E27FC236}">
                <a16:creationId xmlns:a16="http://schemas.microsoft.com/office/drawing/2014/main" id="{49261589-06E9-4B7C-A8F1-26648507B77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3C788F6E-ED4A-3CCA-00F2-6FA4C7737D48}"/>
              </a:ext>
            </a:extLst>
          </p:cNvPr>
          <p:cNvSpPr>
            <a:spLocks noGrp="1"/>
          </p:cNvSpPr>
          <p:nvPr>
            <p:ph type="title"/>
          </p:nvPr>
        </p:nvSpPr>
        <p:spPr>
          <a:xfrm>
            <a:off x="685800" y="1066163"/>
            <a:ext cx="3306744" cy="5148371"/>
          </a:xfrm>
        </p:spPr>
        <p:txBody>
          <a:bodyPr>
            <a:normAutofit/>
          </a:bodyPr>
          <a:lstStyle/>
          <a:p>
            <a:r>
              <a:rPr lang="en-GB">
                <a:solidFill>
                  <a:schemeClr val="bg1"/>
                </a:solidFill>
              </a:rPr>
              <a:t>Welfare &amp; support for older people</a:t>
            </a:r>
          </a:p>
        </p:txBody>
      </p:sp>
      <p:graphicFrame>
        <p:nvGraphicFramePr>
          <p:cNvPr id="5" name="Content Placeholder 2">
            <a:extLst>
              <a:ext uri="{FF2B5EF4-FFF2-40B4-BE49-F238E27FC236}">
                <a16:creationId xmlns:a16="http://schemas.microsoft.com/office/drawing/2014/main" id="{EA8F07C5-F7A8-5D5B-2AC8-7A6E3669DB6C}"/>
              </a:ext>
            </a:extLst>
          </p:cNvPr>
          <p:cNvGraphicFramePr>
            <a:graphicFrameLocks noGrp="1"/>
          </p:cNvGraphicFramePr>
          <p:nvPr>
            <p:ph idx="1"/>
            <p:extLst>
              <p:ext uri="{D42A27DB-BD31-4B8C-83A1-F6EECF244321}">
                <p14:modId xmlns:p14="http://schemas.microsoft.com/office/powerpoint/2010/main" val="2841861213"/>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4" name="TextBox 3">
            <a:extLst>
              <a:ext uri="{FF2B5EF4-FFF2-40B4-BE49-F238E27FC236}">
                <a16:creationId xmlns:a16="http://schemas.microsoft.com/office/drawing/2014/main" id="{A54DEAAF-927C-5032-84F4-97B16585BE7B}"/>
              </a:ext>
            </a:extLst>
          </p:cNvPr>
          <p:cNvSpPr txBox="1"/>
          <p:nvPr/>
        </p:nvSpPr>
        <p:spPr>
          <a:xfrm>
            <a:off x="5008680" y="6214534"/>
            <a:ext cx="2747584" cy="369332"/>
          </a:xfrm>
          <a:prstGeom prst="rect">
            <a:avLst/>
          </a:prstGeom>
          <a:noFill/>
        </p:spPr>
        <p:txBody>
          <a:bodyPr wrap="square" rtlCol="0">
            <a:spAutoFit/>
          </a:bodyPr>
          <a:lstStyle/>
          <a:p>
            <a:pPr lvl="0"/>
            <a:r>
              <a:rPr lang="en-GB" dirty="0"/>
              <a:t>(DWP,2023:NHS,2026)</a:t>
            </a:r>
          </a:p>
        </p:txBody>
      </p:sp>
      <p:pic>
        <p:nvPicPr>
          <p:cNvPr id="19" name="Audio 18">
            <a:hlinkClick r:id="" action="ppaction://media"/>
            <a:extLst>
              <a:ext uri="{FF2B5EF4-FFF2-40B4-BE49-F238E27FC236}">
                <a16:creationId xmlns:a16="http://schemas.microsoft.com/office/drawing/2014/main" id="{BBA2A2D0-4D89-D99A-EBA0-88BDF3A4EC77}"/>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701201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28694"/>
    </mc:Choice>
    <mc:Fallback>
      <p:transition spd="slow" advTm="286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AAFF8-5D90-FC09-AB35-7FB2C99AACB5}"/>
              </a:ext>
            </a:extLst>
          </p:cNvPr>
          <p:cNvSpPr>
            <a:spLocks noGrp="1"/>
          </p:cNvSpPr>
          <p:nvPr>
            <p:ph type="title"/>
          </p:nvPr>
        </p:nvSpPr>
        <p:spPr>
          <a:xfrm>
            <a:off x="2895600" y="764373"/>
            <a:ext cx="8610600" cy="1293028"/>
          </a:xfrm>
        </p:spPr>
        <p:txBody>
          <a:bodyPr>
            <a:normAutofit/>
          </a:bodyPr>
          <a:lstStyle/>
          <a:p>
            <a:r>
              <a:rPr lang="en-GB" dirty="0"/>
              <a:t>Protective Regulations and legislation </a:t>
            </a:r>
          </a:p>
        </p:txBody>
      </p:sp>
      <p:graphicFrame>
        <p:nvGraphicFramePr>
          <p:cNvPr id="5" name="Content Placeholder 2">
            <a:extLst>
              <a:ext uri="{FF2B5EF4-FFF2-40B4-BE49-F238E27FC236}">
                <a16:creationId xmlns:a16="http://schemas.microsoft.com/office/drawing/2014/main" id="{A6038655-26C1-5326-AC70-0912A56829F3}"/>
              </a:ext>
            </a:extLst>
          </p:cNvPr>
          <p:cNvGraphicFramePr>
            <a:graphicFrameLocks noGrp="1"/>
          </p:cNvGraphicFramePr>
          <p:nvPr>
            <p:ph idx="1"/>
            <p:extLst>
              <p:ext uri="{D42A27DB-BD31-4B8C-83A1-F6EECF244321}">
                <p14:modId xmlns:p14="http://schemas.microsoft.com/office/powerpoint/2010/main" val="834746148"/>
              </p:ext>
            </p:extLst>
          </p:nvPr>
        </p:nvGraphicFramePr>
        <p:xfrm>
          <a:off x="685800" y="2441051"/>
          <a:ext cx="10820400" cy="353006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87B5ABEC-F91A-1C72-706A-E5B476AA6932}"/>
              </a:ext>
            </a:extLst>
          </p:cNvPr>
          <p:cNvSpPr txBox="1"/>
          <p:nvPr/>
        </p:nvSpPr>
        <p:spPr>
          <a:xfrm>
            <a:off x="599768" y="6302477"/>
            <a:ext cx="1897626" cy="246221"/>
          </a:xfrm>
          <a:prstGeom prst="rect">
            <a:avLst/>
          </a:prstGeom>
          <a:noFill/>
        </p:spPr>
        <p:txBody>
          <a:bodyPr wrap="square" rtlCol="0">
            <a:spAutoFit/>
          </a:bodyPr>
          <a:lstStyle/>
          <a:p>
            <a:pPr lvl="0"/>
            <a:r>
              <a:rPr lang="en-GB" sz="1000" dirty="0"/>
              <a:t>(GOV.UK, 2026)</a:t>
            </a:r>
            <a:endParaRPr lang="en-US" sz="1000" dirty="0"/>
          </a:p>
        </p:txBody>
      </p:sp>
      <p:pic>
        <p:nvPicPr>
          <p:cNvPr id="19" name="Audio 18">
            <a:hlinkClick r:id="" action="ppaction://media"/>
            <a:extLst>
              <a:ext uri="{FF2B5EF4-FFF2-40B4-BE49-F238E27FC236}">
                <a16:creationId xmlns:a16="http://schemas.microsoft.com/office/drawing/2014/main" id="{14558DB3-EF0C-FE09-38E9-0A3A12EBC774}"/>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15503152"/>
      </p:ext>
    </p:extLst>
  </p:cSld>
  <p:clrMapOvr>
    <a:masterClrMapping/>
  </p:clrMapOvr>
  <mc:AlternateContent xmlns:mc="http://schemas.openxmlformats.org/markup-compatibility/2006">
    <mc:Choice xmlns:p14="http://schemas.microsoft.com/office/powerpoint/2010/main" Requires="p14">
      <p:transition spd="slow" p14:dur="2000" advTm="70780"/>
    </mc:Choice>
    <mc:Fallback>
      <p:transition spd="slow" advTm="707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ACE9D-D588-0A3C-60B0-E66E0CC94FD8}"/>
              </a:ext>
            </a:extLst>
          </p:cNvPr>
          <p:cNvSpPr>
            <a:spLocks noGrp="1"/>
          </p:cNvSpPr>
          <p:nvPr>
            <p:ph type="title"/>
          </p:nvPr>
        </p:nvSpPr>
        <p:spPr>
          <a:xfrm>
            <a:off x="2526890" y="764373"/>
            <a:ext cx="8979310" cy="867782"/>
          </a:xfrm>
        </p:spPr>
        <p:txBody>
          <a:bodyPr>
            <a:normAutofit fontScale="90000"/>
          </a:bodyPr>
          <a:lstStyle/>
          <a:p>
            <a:r>
              <a:rPr lang="en-GB" dirty="0"/>
              <a:t>Technological innovations in elderly care</a:t>
            </a:r>
          </a:p>
        </p:txBody>
      </p:sp>
      <p:sp>
        <p:nvSpPr>
          <p:cNvPr id="3" name="Content Placeholder 2">
            <a:extLst>
              <a:ext uri="{FF2B5EF4-FFF2-40B4-BE49-F238E27FC236}">
                <a16:creationId xmlns:a16="http://schemas.microsoft.com/office/drawing/2014/main" id="{49BEF22E-7A1B-BA99-7BD2-6A7FC3E5371A}"/>
              </a:ext>
            </a:extLst>
          </p:cNvPr>
          <p:cNvSpPr>
            <a:spLocks noGrp="1"/>
          </p:cNvSpPr>
          <p:nvPr>
            <p:ph idx="1"/>
          </p:nvPr>
        </p:nvSpPr>
        <p:spPr>
          <a:xfrm>
            <a:off x="685800" y="1632155"/>
            <a:ext cx="10820400" cy="5026829"/>
          </a:xfrm>
        </p:spPr>
        <p:txBody>
          <a:bodyPr>
            <a:normAutofit fontScale="32500" lnSpcReduction="20000"/>
          </a:bodyPr>
          <a:lstStyle/>
          <a:p>
            <a:pPr marL="0" indent="0">
              <a:lnSpc>
                <a:spcPct val="120000"/>
              </a:lnSpc>
              <a:buNone/>
            </a:pPr>
            <a:r>
              <a:rPr lang="en-GB" sz="5000" dirty="0">
                <a:latin typeface="Arial" panose="020B0604020202020204" pitchFamily="34" charset="0"/>
                <a:cs typeface="Arial" panose="020B0604020202020204" pitchFamily="34" charset="0"/>
              </a:rPr>
              <a:t>While assistive technologies (such as telecare, smart monitoring devices, and digital health applications) offer significant potential to support independent living for those with multimorbidity, inequalities in digital literacy, affordability, and infrastructure can create a "digital divide," leaving vulnerable older populations excluded from these benefits (Department of Health and Social Care (DHSC), 2021).</a:t>
            </a:r>
          </a:p>
          <a:p>
            <a:pPr marL="0" indent="0">
              <a:lnSpc>
                <a:spcPct val="120000"/>
              </a:lnSpc>
              <a:buNone/>
            </a:pPr>
            <a:endParaRPr lang="en-GB" sz="5000" dirty="0">
              <a:latin typeface="Arial" panose="020B0604020202020204" pitchFamily="34" charset="0"/>
              <a:cs typeface="Arial" panose="020B0604020202020204" pitchFamily="34" charset="0"/>
            </a:endParaRPr>
          </a:p>
          <a:p>
            <a:pPr marL="0" indent="0">
              <a:lnSpc>
                <a:spcPct val="120000"/>
              </a:lnSpc>
              <a:buNone/>
            </a:pPr>
            <a:r>
              <a:rPr lang="en-GB" sz="5000" b="1" dirty="0">
                <a:latin typeface="Arial" panose="020B0604020202020204" pitchFamily="34" charset="0"/>
                <a:cs typeface="Arial" panose="020B0604020202020204" pitchFamily="34" charset="0"/>
              </a:rPr>
              <a:t>Wearable devices </a:t>
            </a:r>
            <a:r>
              <a:rPr lang="en-GB" sz="5000" dirty="0">
                <a:latin typeface="Arial" panose="020B0604020202020204" pitchFamily="34" charset="0"/>
                <a:cs typeface="Arial" panose="020B0604020202020204" pitchFamily="34" charset="0"/>
              </a:rPr>
              <a:t>– such as </a:t>
            </a:r>
            <a:r>
              <a:rPr lang="en-US" sz="5000" dirty="0">
                <a:latin typeface="Arial" panose="020B0604020202020204" pitchFamily="34" charset="0"/>
                <a:cs typeface="Arial" panose="020B0604020202020204" pitchFamily="34" charset="0"/>
              </a:rPr>
              <a:t>smartwatches that can detect falls and send real-time information to healthcare professionals and emergency</a:t>
            </a:r>
            <a:r>
              <a:rPr lang="en-GB" sz="5000" dirty="0">
                <a:latin typeface="Arial" panose="020B0604020202020204" pitchFamily="34" charset="0"/>
                <a:cs typeface="Arial" panose="020B0604020202020204" pitchFamily="34" charset="0"/>
              </a:rPr>
              <a:t> services. Alarms can be worn around the neck or wrist and, when pressed</a:t>
            </a:r>
            <a:r>
              <a:rPr lang="en-US" sz="5000" dirty="0">
                <a:latin typeface="Arial" panose="020B0604020202020204" pitchFamily="34" charset="0"/>
                <a:cs typeface="Arial" panose="020B0604020202020204" pitchFamily="34" charset="0"/>
              </a:rPr>
              <a:t>, are usually connected to family or the call center within 30 seconds and are manned 24 hours a day, 7 days a week (Age UK, </a:t>
            </a:r>
            <a:r>
              <a:rPr lang="en-GB" sz="5000" dirty="0">
                <a:latin typeface="Arial" panose="020B0604020202020204" pitchFamily="34" charset="0"/>
                <a:cs typeface="Arial" panose="020B0604020202020204" pitchFamily="34" charset="0"/>
              </a:rPr>
              <a:t>2025).</a:t>
            </a:r>
          </a:p>
          <a:p>
            <a:pPr marL="0" indent="0">
              <a:lnSpc>
                <a:spcPct val="120000"/>
              </a:lnSpc>
              <a:buNone/>
            </a:pPr>
            <a:endParaRPr lang="en-GB" sz="5000" dirty="0">
              <a:latin typeface="Arial" panose="020B0604020202020204" pitchFamily="34" charset="0"/>
              <a:cs typeface="Arial" panose="020B0604020202020204" pitchFamily="34" charset="0"/>
            </a:endParaRPr>
          </a:p>
          <a:p>
            <a:pPr marL="0" indent="0">
              <a:lnSpc>
                <a:spcPct val="120000"/>
              </a:lnSpc>
              <a:buNone/>
            </a:pPr>
            <a:r>
              <a:rPr lang="en-GB" sz="5000" b="1" dirty="0">
                <a:latin typeface="Arial" panose="020B0604020202020204" pitchFamily="34" charset="0"/>
                <a:cs typeface="Arial" panose="020B0604020202020204" pitchFamily="34" charset="0"/>
              </a:rPr>
              <a:t>Telehealth &amp; remote monitoring </a:t>
            </a:r>
            <a:r>
              <a:rPr lang="en-GB" sz="5000" dirty="0">
                <a:latin typeface="Arial" panose="020B0604020202020204" pitchFamily="34" charset="0"/>
                <a:cs typeface="Arial" panose="020B0604020202020204" pitchFamily="34" charset="0"/>
              </a:rPr>
              <a:t>– Telehealth is virtual consultations conducted via telephone or video call. Remote monitoring includes devices such as the Freestyle Libre 2 plus that monitor vitals signs in real time.(NHS UK,2025)</a:t>
            </a:r>
          </a:p>
          <a:p>
            <a:pPr marL="0" indent="0">
              <a:buNone/>
            </a:pPr>
            <a:endParaRPr lang="en-GB" b="1" dirty="0"/>
          </a:p>
          <a:p>
            <a:pPr marL="0" indent="0">
              <a:buNone/>
            </a:pPr>
            <a:r>
              <a:rPr lang="en-GB" dirty="0"/>
              <a:t> </a:t>
            </a:r>
          </a:p>
        </p:txBody>
      </p:sp>
      <p:pic>
        <p:nvPicPr>
          <p:cNvPr id="18" name="Audio 17">
            <a:hlinkClick r:id="" action="ppaction://media"/>
            <a:extLst>
              <a:ext uri="{FF2B5EF4-FFF2-40B4-BE49-F238E27FC236}">
                <a16:creationId xmlns:a16="http://schemas.microsoft.com/office/drawing/2014/main" id="{2A7B708B-2C5C-CB96-CF51-910EE49E4AB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67806322"/>
      </p:ext>
    </p:extLst>
  </p:cSld>
  <p:clrMapOvr>
    <a:masterClrMapping/>
  </p:clrMapOvr>
  <mc:AlternateContent xmlns:mc="http://schemas.openxmlformats.org/markup-compatibility/2006">
    <mc:Choice xmlns:p14="http://schemas.microsoft.com/office/powerpoint/2010/main" Requires="p14">
      <p:transition spd="slow" p14:dur="2000" advTm="72716"/>
    </mc:Choice>
    <mc:Fallback>
      <p:transition spd="slow" advTm="727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ounded Rectangle 14">
            <a:extLst>
              <a:ext uri="{FF2B5EF4-FFF2-40B4-BE49-F238E27FC236}">
                <a16:creationId xmlns:a16="http://schemas.microsoft.com/office/drawing/2014/main" id="{934B872D-6FE9-472A-9E92-342E41DA7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9" name="Rectangle 18">
            <a:extLst>
              <a:ext uri="{FF2B5EF4-FFF2-40B4-BE49-F238E27FC236}">
                <a16:creationId xmlns:a16="http://schemas.microsoft.com/office/drawing/2014/main" id="{488DEBA6-2ED2-4FED-8AAB-2F855348DD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a:effectLst>
            <a:outerShdw blurRad="63500" dist="38100" algn="l" rotWithShape="0">
              <a:prstClr val="black">
                <a:alpha val="40000"/>
              </a:prstClr>
            </a:outerShdw>
          </a:effectLst>
        </p:spPr>
        <p:style>
          <a:lnRef idx="2">
            <a:schemeClr val="accent1">
              <a:shade val="50000"/>
            </a:schemeClr>
          </a:lnRef>
          <a:fillRef idx="1003">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21" name="Picture 20">
            <a:extLst>
              <a:ext uri="{FF2B5EF4-FFF2-40B4-BE49-F238E27FC236}">
                <a16:creationId xmlns:a16="http://schemas.microsoft.com/office/drawing/2014/main" id="{32162F0F-A9B7-409A-AD12-ADD441861C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6697" r="55278"/>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51A8070B-0AAC-10F6-699B-A2F005BD6F2F}"/>
              </a:ext>
            </a:extLst>
          </p:cNvPr>
          <p:cNvSpPr>
            <a:spLocks noGrp="1"/>
          </p:cNvSpPr>
          <p:nvPr>
            <p:ph type="title"/>
          </p:nvPr>
        </p:nvSpPr>
        <p:spPr>
          <a:xfrm>
            <a:off x="643466" y="804334"/>
            <a:ext cx="3471333" cy="5249333"/>
          </a:xfrm>
        </p:spPr>
        <p:txBody>
          <a:bodyPr>
            <a:normAutofit/>
          </a:bodyPr>
          <a:lstStyle/>
          <a:p>
            <a:r>
              <a:rPr lang="en-GB" sz="3100">
                <a:solidFill>
                  <a:srgbClr val="FFFFFF"/>
                </a:solidFill>
              </a:rPr>
              <a:t>How technology encourages independence and empowerment</a:t>
            </a:r>
          </a:p>
        </p:txBody>
      </p:sp>
      <p:sp>
        <p:nvSpPr>
          <p:cNvPr id="3" name="Content Placeholder 2">
            <a:extLst>
              <a:ext uri="{FF2B5EF4-FFF2-40B4-BE49-F238E27FC236}">
                <a16:creationId xmlns:a16="http://schemas.microsoft.com/office/drawing/2014/main" id="{495AA888-0AC8-9AA1-8125-B9ADED7DE03A}"/>
              </a:ext>
            </a:extLst>
          </p:cNvPr>
          <p:cNvSpPr>
            <a:spLocks noGrp="1"/>
          </p:cNvSpPr>
          <p:nvPr>
            <p:ph idx="1"/>
          </p:nvPr>
        </p:nvSpPr>
        <p:spPr>
          <a:xfrm>
            <a:off x="4758266" y="0"/>
            <a:ext cx="7433734" cy="6858000"/>
          </a:xfrm>
        </p:spPr>
        <p:txBody>
          <a:bodyPr anchor="ctr">
            <a:normAutofit fontScale="92500" lnSpcReduction="20000"/>
          </a:bodyPr>
          <a:lstStyle/>
          <a:p>
            <a:pPr marL="0" indent="0">
              <a:buNone/>
            </a:pPr>
            <a:r>
              <a:rPr lang="en-GB" dirty="0">
                <a:latin typeface="Arial" panose="020B0604020202020204" pitchFamily="34" charset="0"/>
                <a:cs typeface="Arial" panose="020B0604020202020204" pitchFamily="34" charset="0"/>
              </a:rPr>
              <a:t>Advances in technology mean there is now a growing range of products and services to help those with dementia or other long-term conditions live independently and safely. This is also known as assistive technology. </a:t>
            </a:r>
          </a:p>
          <a:p>
            <a:pPr lvl="0"/>
            <a:r>
              <a:rPr lang="en-GB" b="1" dirty="0">
                <a:solidFill>
                  <a:schemeClr val="tx2"/>
                </a:solidFill>
                <a:latin typeface="Arial" panose="020B0604020202020204" pitchFamily="34" charset="0"/>
                <a:cs typeface="Arial" panose="020B0604020202020204" pitchFamily="34" charset="0"/>
              </a:rPr>
              <a:t>Enhancing Daily Living and Mobility:</a:t>
            </a:r>
            <a:r>
              <a:rPr lang="en-GB" dirty="0">
                <a:solidFill>
                  <a:schemeClr val="tx2"/>
                </a:solidFill>
                <a:latin typeface="Arial" panose="020B0604020202020204" pitchFamily="34" charset="0"/>
                <a:cs typeface="Arial" panose="020B0604020202020204" pitchFamily="34" charset="0"/>
              </a:rPr>
              <a:t> Assistive tools, ranging from basic mobility aids to advanced smart home technologies and daily living aids, allow older adults to manage essential tasks like cooking, washing, and moving around their homes safely without continuous hands-on assistance.</a:t>
            </a:r>
          </a:p>
          <a:p>
            <a:pPr lvl="0"/>
            <a:r>
              <a:rPr lang="en-GB" b="1" dirty="0">
                <a:solidFill>
                  <a:schemeClr val="tx2"/>
                </a:solidFill>
                <a:latin typeface="Arial" panose="020B0604020202020204" pitchFamily="34" charset="0"/>
                <a:cs typeface="Arial" panose="020B0604020202020204" pitchFamily="34" charset="0"/>
              </a:rPr>
              <a:t>Proactive Safety and Monitoring:</a:t>
            </a:r>
            <a:r>
              <a:rPr lang="en-GB" dirty="0">
                <a:solidFill>
                  <a:schemeClr val="tx2"/>
                </a:solidFill>
                <a:latin typeface="Arial" panose="020B0604020202020204" pitchFamily="34" charset="0"/>
                <a:cs typeface="Arial" panose="020B0604020202020204" pitchFamily="34" charset="0"/>
              </a:rPr>
              <a:t> Intelligent home monitoring systems, wearable falls-detection sensors, and GPS trackers provide a reliable safety net, giving older adults the confidence to remain in their own homes while reducing anxiety for both individuals and their families.</a:t>
            </a:r>
          </a:p>
          <a:p>
            <a:pPr lvl="0"/>
            <a:r>
              <a:rPr lang="en-GB" b="1" dirty="0">
                <a:solidFill>
                  <a:schemeClr val="tx2"/>
                </a:solidFill>
                <a:latin typeface="Arial" panose="020B0604020202020204" pitchFamily="34" charset="0"/>
                <a:cs typeface="Arial" panose="020B0604020202020204" pitchFamily="34" charset="0"/>
              </a:rPr>
              <a:t>Promoting Social Connection:</a:t>
            </a:r>
            <a:r>
              <a:rPr lang="en-GB" dirty="0">
                <a:solidFill>
                  <a:schemeClr val="tx2"/>
                </a:solidFill>
                <a:latin typeface="Arial" panose="020B0604020202020204" pitchFamily="34" charset="0"/>
                <a:cs typeface="Arial" panose="020B0604020202020204" pitchFamily="34" charset="0"/>
              </a:rPr>
              <a:t> Digital platforms, video conferencing, and smart audio assistants help older adults stay connected with family, friends, and community networks, actively combating loneliness and social isolation.</a:t>
            </a:r>
          </a:p>
          <a:p>
            <a:pPr lvl="0"/>
            <a:r>
              <a:rPr lang="en-GB" b="1" dirty="0">
                <a:solidFill>
                  <a:schemeClr val="tx2"/>
                </a:solidFill>
                <a:latin typeface="Arial" panose="020B0604020202020204" pitchFamily="34" charset="0"/>
                <a:cs typeface="Arial" panose="020B0604020202020204" pitchFamily="34" charset="0"/>
              </a:rPr>
              <a:t>Supporting Cognitive Health:</a:t>
            </a:r>
            <a:r>
              <a:rPr lang="en-GB" dirty="0">
                <a:solidFill>
                  <a:schemeClr val="tx2"/>
                </a:solidFill>
                <a:latin typeface="Arial" panose="020B0604020202020204" pitchFamily="34" charset="0"/>
                <a:cs typeface="Arial" panose="020B0604020202020204" pitchFamily="34" charset="0"/>
              </a:rPr>
              <a:t> Specialized apps, memory aids, and automated medication dispensers help individuals manage complex routines independently, reinforcing personal autonomy in managing long-term health conditions.</a:t>
            </a:r>
          </a:p>
          <a:p>
            <a:pPr lvl="0"/>
            <a:endParaRPr lang="en-GB" dirty="0">
              <a:solidFill>
                <a:schemeClr val="tx2"/>
              </a:solidFill>
            </a:endParaRPr>
          </a:p>
          <a:p>
            <a:pPr marL="0" indent="0">
              <a:buNone/>
            </a:pPr>
            <a:endParaRPr lang="en-GB" sz="1500" dirty="0">
              <a:solidFill>
                <a:schemeClr val="tx2"/>
              </a:solidFill>
            </a:endParaRPr>
          </a:p>
          <a:p>
            <a:pPr marL="0" indent="0">
              <a:buNone/>
            </a:pPr>
            <a:r>
              <a:rPr lang="en-GB" sz="1500" dirty="0">
                <a:solidFill>
                  <a:schemeClr val="tx2"/>
                </a:solidFill>
              </a:rPr>
              <a:t>(DHSC, 2021)</a:t>
            </a:r>
          </a:p>
        </p:txBody>
      </p:sp>
      <p:pic>
        <p:nvPicPr>
          <p:cNvPr id="12" name="Audio 11">
            <a:hlinkClick r:id="" action="ppaction://media"/>
            <a:extLst>
              <a:ext uri="{FF2B5EF4-FFF2-40B4-BE49-F238E27FC236}">
                <a16:creationId xmlns:a16="http://schemas.microsoft.com/office/drawing/2014/main" id="{8292260C-95FD-B986-97DA-D5C585E0C33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9080629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34169"/>
    </mc:Choice>
    <mc:Fallback>
      <p:transition spd="slow" advTm="34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hade val="98000"/>
                <a:satMod val="150000"/>
                <a:lumMod val="102000"/>
              </a:schemeClr>
            </a:gs>
            <a:gs pos="50000">
              <a:schemeClr val="bg1">
                <a:tint val="98000"/>
                <a:shade val="90000"/>
                <a:satMod val="13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EFECDA1F-977F-40AF-840D-D05BB091DD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BB9FECD2-89B7-4AC3-8D54-9733D60AF2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86000"/>
          </a:xfrm>
          <a:prstGeom prst="rect">
            <a:avLst/>
          </a:prstGeom>
          <a:solidFill>
            <a:schemeClr val="tx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Picture 27">
            <a:extLst>
              <a:ext uri="{FF2B5EF4-FFF2-40B4-BE49-F238E27FC236}">
                <a16:creationId xmlns:a16="http://schemas.microsoft.com/office/drawing/2014/main" id="{2F54C189-4A4C-4899-9585-5281DA208D0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a:extLst>
              <a:ext uri="{FF2B5EF4-FFF2-40B4-BE49-F238E27FC236}">
                <a16:creationId xmlns:a16="http://schemas.microsoft.com/office/drawing/2014/main" id="{B3A9C6E2-CF09-3979-0191-B1AA08D75297}"/>
              </a:ext>
            </a:extLst>
          </p:cNvPr>
          <p:cNvSpPr>
            <a:spLocks noGrp="1"/>
          </p:cNvSpPr>
          <p:nvPr>
            <p:ph type="title"/>
          </p:nvPr>
        </p:nvSpPr>
        <p:spPr>
          <a:xfrm>
            <a:off x="2186153" y="764373"/>
            <a:ext cx="9320048" cy="1293028"/>
          </a:xfrm>
        </p:spPr>
        <p:txBody>
          <a:bodyPr>
            <a:normAutofit/>
          </a:bodyPr>
          <a:lstStyle/>
          <a:p>
            <a:r>
              <a:rPr lang="en-GB" sz="3400">
                <a:solidFill>
                  <a:schemeClr val="bg1"/>
                </a:solidFill>
              </a:rPr>
              <a:t>Case study of  81-year-old man with dementia in a care home in Rochdale</a:t>
            </a:r>
          </a:p>
        </p:txBody>
      </p:sp>
      <p:sp>
        <p:nvSpPr>
          <p:cNvPr id="3" name="Content Placeholder 2">
            <a:extLst>
              <a:ext uri="{FF2B5EF4-FFF2-40B4-BE49-F238E27FC236}">
                <a16:creationId xmlns:a16="http://schemas.microsoft.com/office/drawing/2014/main" id="{5637C85E-D1FD-8FB5-A666-0BBF4F9B7D57}"/>
              </a:ext>
            </a:extLst>
          </p:cNvPr>
          <p:cNvSpPr>
            <a:spLocks noGrp="1"/>
          </p:cNvSpPr>
          <p:nvPr>
            <p:ph idx="1"/>
          </p:nvPr>
        </p:nvSpPr>
        <p:spPr>
          <a:xfrm>
            <a:off x="685800" y="2366682"/>
            <a:ext cx="10820400" cy="3852003"/>
          </a:xfrm>
        </p:spPr>
        <p:txBody>
          <a:bodyPr>
            <a:normAutofit/>
          </a:bodyPr>
          <a:lstStyle/>
          <a:p>
            <a:pPr marL="0" indent="0">
              <a:buNone/>
            </a:pPr>
            <a:r>
              <a:rPr lang="en-GB" sz="2000" dirty="0">
                <a:latin typeface="Arial" panose="020B0604020202020204" pitchFamily="34" charset="0"/>
                <a:cs typeface="Arial" panose="020B0604020202020204" pitchFamily="34" charset="0"/>
              </a:rPr>
              <a:t>Graham, a resident with dementia, showed clear distress while care staff routinely ignored his requests. Although confused and unable to fully comply, care workers showed little interest in building rapport and appeared rushed by heavy workloads. While systemic pressures do not excuse this behaviour, they highlight structural issues. </a:t>
            </a:r>
          </a:p>
          <a:p>
            <a:pPr marL="0" indent="0">
              <a:buNone/>
            </a:pPr>
            <a:r>
              <a:rPr lang="en-GB" sz="2000" dirty="0">
                <a:latin typeface="Arial" panose="020B0604020202020204" pitchFamily="34" charset="0"/>
                <a:cs typeface="Arial" panose="020B0604020202020204" pitchFamily="34" charset="0"/>
              </a:rPr>
              <a:t>This substandard care resulted in unexplained bruising reported by his family. Under the Care Act 2014, local authorities must investigate suspected abuse, as this non-person-centered care violated CQC standards (Care Quality Commission (CQC), 2023). </a:t>
            </a:r>
          </a:p>
          <a:p>
            <a:pPr marL="0" indent="0">
              <a:buNone/>
            </a:pPr>
            <a:r>
              <a:rPr lang="en-GB" sz="2000" dirty="0">
                <a:latin typeface="Arial" panose="020B0604020202020204" pitchFamily="34" charset="0"/>
                <a:cs typeface="Arial" panose="020B0604020202020204" pitchFamily="34" charset="0"/>
              </a:rPr>
              <a:t>Individuals with dementia must be supported to maintain autonomy; where capacity is absent, proactive care plans involving loved ones and authorities should guide decisions (Mental Capacity Act, 2005). Carers are legally obligated to </a:t>
            </a:r>
            <a:r>
              <a:rPr lang="en-US" sz="2000" dirty="0">
                <a:latin typeface="Arial" panose="020B0604020202020204" pitchFamily="34" charset="0"/>
                <a:cs typeface="Arial" panose="020B0604020202020204" pitchFamily="34" charset="0"/>
              </a:rPr>
              <a:t>assess capacity and act in the individual's best interests, protecting them</a:t>
            </a:r>
            <a:r>
              <a:rPr lang="en-GB" sz="2000" dirty="0">
                <a:latin typeface="Arial" panose="020B0604020202020204" pitchFamily="34" charset="0"/>
                <a:cs typeface="Arial" panose="020B0604020202020204" pitchFamily="34" charset="0"/>
              </a:rPr>
              <a:t> from degrading treatment under Article 3 of the Human Rights Act 1998. </a:t>
            </a:r>
          </a:p>
          <a:p>
            <a:endParaRPr lang="en-GB" sz="2000" dirty="0"/>
          </a:p>
        </p:txBody>
      </p:sp>
      <p:pic>
        <p:nvPicPr>
          <p:cNvPr id="35" name="Audio 34">
            <a:hlinkClick r:id="" action="ppaction://media"/>
            <a:extLst>
              <a:ext uri="{FF2B5EF4-FFF2-40B4-BE49-F238E27FC236}">
                <a16:creationId xmlns:a16="http://schemas.microsoft.com/office/drawing/2014/main" id="{5D393DA4-C1B3-8764-AB6E-EC4F3A25A0F4}"/>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6887551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77019"/>
    </mc:Choice>
    <mc:Fallback>
      <p:transition spd="slow" advTm="770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5"/>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hade val="98000"/>
                <a:satMod val="150000"/>
                <a:lumMod val="102000"/>
              </a:schemeClr>
            </a:gs>
            <a:gs pos="50000">
              <a:schemeClr val="bg1">
                <a:tint val="98000"/>
                <a:shade val="90000"/>
                <a:satMod val="13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FECDA1F-977F-40AF-840D-D05BB091DD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B9FECD2-89B7-4AC3-8D54-9733D60AF2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86000"/>
          </a:xfrm>
          <a:prstGeom prst="rect">
            <a:avLst/>
          </a:prstGeom>
          <a:solidFill>
            <a:schemeClr val="tx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F54C189-4A4C-4899-9585-5281DA208D0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a:extLst>
              <a:ext uri="{FF2B5EF4-FFF2-40B4-BE49-F238E27FC236}">
                <a16:creationId xmlns:a16="http://schemas.microsoft.com/office/drawing/2014/main" id="{F5FF7410-83D0-8D88-765F-ADC8633D3751}"/>
              </a:ext>
            </a:extLst>
          </p:cNvPr>
          <p:cNvSpPr>
            <a:spLocks noGrp="1"/>
          </p:cNvSpPr>
          <p:nvPr>
            <p:ph type="title"/>
          </p:nvPr>
        </p:nvSpPr>
        <p:spPr>
          <a:xfrm>
            <a:off x="2186153" y="764373"/>
            <a:ext cx="9320048" cy="1293028"/>
          </a:xfrm>
        </p:spPr>
        <p:txBody>
          <a:bodyPr>
            <a:normAutofit/>
          </a:bodyPr>
          <a:lstStyle/>
          <a:p>
            <a:r>
              <a:rPr lang="en-GB">
                <a:solidFill>
                  <a:schemeClr val="bg1"/>
                </a:solidFill>
              </a:rPr>
              <a:t>Case Study of 81-year-old with dementia in care home</a:t>
            </a:r>
          </a:p>
        </p:txBody>
      </p:sp>
      <p:sp>
        <p:nvSpPr>
          <p:cNvPr id="3" name="Content Placeholder 2">
            <a:extLst>
              <a:ext uri="{FF2B5EF4-FFF2-40B4-BE49-F238E27FC236}">
                <a16:creationId xmlns:a16="http://schemas.microsoft.com/office/drawing/2014/main" id="{BEFC7AE1-1763-C19D-399F-F9ACC5E57B02}"/>
              </a:ext>
            </a:extLst>
          </p:cNvPr>
          <p:cNvSpPr>
            <a:spLocks noGrp="1"/>
          </p:cNvSpPr>
          <p:nvPr>
            <p:ph idx="1"/>
          </p:nvPr>
        </p:nvSpPr>
        <p:spPr>
          <a:xfrm>
            <a:off x="685801" y="3050373"/>
            <a:ext cx="10820400" cy="3694672"/>
          </a:xfrm>
        </p:spPr>
        <p:txBody>
          <a:bodyPr>
            <a:normAutofit/>
          </a:bodyPr>
          <a:lstStyle/>
          <a:p>
            <a:pPr marL="0" indent="0">
              <a:buNone/>
            </a:pPr>
            <a:r>
              <a:rPr lang="en-GB" sz="2000" dirty="0">
                <a:latin typeface="Arial" panose="020B0604020202020204" pitchFamily="34" charset="0"/>
                <a:cs typeface="Arial" panose="020B0604020202020204" pitchFamily="34" charset="0"/>
              </a:rPr>
              <a:t>This video report </a:t>
            </a:r>
            <a:r>
              <a:rPr lang="en-US" sz="2000" dirty="0">
                <a:latin typeface="Arial" panose="020B0604020202020204" pitchFamily="34" charset="0"/>
                <a:cs typeface="Arial" panose="020B0604020202020204" pitchFamily="34" charset="0"/>
              </a:rPr>
              <a:t>examines systemic failings and misconduct in residential care settings, emphasizing the </a:t>
            </a:r>
            <a:r>
              <a:rPr lang="en-GB" sz="2000" dirty="0">
                <a:latin typeface="Arial" panose="020B0604020202020204" pitchFamily="34" charset="0"/>
                <a:cs typeface="Arial" panose="020B0604020202020204" pitchFamily="34" charset="0"/>
              </a:rPr>
              <a:t>need for rigorous monitoring and accountability to protect vulnerable residents. (Care Quality Commission (CQC), 2023; Age UK, 2024).</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Incidents involving the mistreatment or abuse of vulnerable older adults by care staff,  involving elderly patients with dementia, highlight critical failures in safeguarding, oversight, and professional duty of trust. (Care Act, 2014; Mental Capacity Act, 2005).</a:t>
            </a:r>
          </a:p>
          <a:p>
            <a:endParaRPr lang="en-GB" sz="2000" dirty="0">
              <a:latin typeface="Arial" panose="020B0604020202020204" pitchFamily="34" charset="0"/>
              <a:cs typeface="Arial" panose="020B0604020202020204" pitchFamily="34" charset="0"/>
            </a:endParaRPr>
          </a:p>
        </p:txBody>
      </p:sp>
      <p:pic>
        <p:nvPicPr>
          <p:cNvPr id="35" name="Audio 34">
            <a:hlinkClick r:id="" action="ppaction://media"/>
            <a:extLst>
              <a:ext uri="{FF2B5EF4-FFF2-40B4-BE49-F238E27FC236}">
                <a16:creationId xmlns:a16="http://schemas.microsoft.com/office/drawing/2014/main" id="{4A67722F-1A9B-2B87-8A37-4297434FD99B}"/>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9042003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37156"/>
    </mc:Choice>
    <mc:Fallback>
      <p:transition spd="slow" advTm="371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1BD7FD1-E999-4138-748A-35BDC517D75E}"/>
              </a:ext>
            </a:extLst>
          </p:cNvPr>
          <p:cNvPicPr>
            <a:picLocks noChangeAspect="1"/>
          </p:cNvPicPr>
          <p:nvPr/>
        </p:nvPicPr>
        <p:blipFill>
          <a:blip r:embed="rId4">
            <a:alphaModFix amt="40000"/>
          </a:blip>
          <a:srcRect t="4553" b="20447"/>
          <a:stretch>
            <a:fillRect/>
          </a:stretch>
        </p:blipFill>
        <p:spPr>
          <a:xfrm>
            <a:off x="-210996" y="0"/>
            <a:ext cx="12191980" cy="7470950"/>
          </a:xfrm>
          <a:prstGeom prst="rect">
            <a:avLst/>
          </a:prstGeom>
        </p:spPr>
      </p:pic>
      <p:sp>
        <p:nvSpPr>
          <p:cNvPr id="2" name="Title 1">
            <a:extLst>
              <a:ext uri="{FF2B5EF4-FFF2-40B4-BE49-F238E27FC236}">
                <a16:creationId xmlns:a16="http://schemas.microsoft.com/office/drawing/2014/main" id="{BE5BCC3B-E1D9-C910-8BBE-EAE7EF02C416}"/>
              </a:ext>
            </a:extLst>
          </p:cNvPr>
          <p:cNvSpPr>
            <a:spLocks noGrp="1"/>
          </p:cNvSpPr>
          <p:nvPr>
            <p:ph type="ctrTitle"/>
          </p:nvPr>
        </p:nvSpPr>
        <p:spPr>
          <a:xfrm>
            <a:off x="1764254" y="137439"/>
            <a:ext cx="7702475" cy="766203"/>
          </a:xfrm>
        </p:spPr>
        <p:txBody>
          <a:bodyPr>
            <a:normAutofit fontScale="90000"/>
          </a:bodyPr>
          <a:lstStyle/>
          <a:p>
            <a:r>
              <a:rPr lang="en-GB" dirty="0"/>
              <a:t>Recommendations</a:t>
            </a:r>
          </a:p>
        </p:txBody>
      </p:sp>
      <p:sp>
        <p:nvSpPr>
          <p:cNvPr id="3" name="Subtitle 2">
            <a:extLst>
              <a:ext uri="{FF2B5EF4-FFF2-40B4-BE49-F238E27FC236}">
                <a16:creationId xmlns:a16="http://schemas.microsoft.com/office/drawing/2014/main" id="{616D34FB-BF40-F71C-5D3B-613362EECF6B}"/>
              </a:ext>
            </a:extLst>
          </p:cNvPr>
          <p:cNvSpPr>
            <a:spLocks noGrp="1"/>
          </p:cNvSpPr>
          <p:nvPr>
            <p:ph type="subTitle" idx="1"/>
          </p:nvPr>
        </p:nvSpPr>
        <p:spPr>
          <a:xfrm>
            <a:off x="290456" y="809859"/>
            <a:ext cx="11585986" cy="6048141"/>
          </a:xfrm>
        </p:spPr>
        <p:txBody>
          <a:bodyPr>
            <a:noAutofit/>
          </a:bodyPr>
          <a:lstStyle/>
          <a:p>
            <a:pPr marL="457200" lvl="0" indent="-457200">
              <a:buFont typeface="+mj-lt"/>
              <a:buAutoNum type="arabicPeriod"/>
            </a:pPr>
            <a:r>
              <a:rPr lang="en-GB" b="1" dirty="0"/>
              <a:t>Enhanced Support for Unpaid Carers:</a:t>
            </a:r>
            <a:r>
              <a:rPr lang="en-GB" dirty="0"/>
              <a:t> Unpaid caregivers face significant personal tolls and are frequently overlooked. Expanding policies like the National Care Service to provide free, need-based personal care is essential to reducing carer burden and allowing time for rest and healthcare appointments (Age UK, 2024).</a:t>
            </a:r>
          </a:p>
          <a:p>
            <a:pPr marL="457200" lvl="0" indent="-457200">
              <a:buFont typeface="+mj-lt"/>
              <a:buAutoNum type="arabicPeriod"/>
            </a:pPr>
            <a:r>
              <a:rPr lang="en-GB" b="1" dirty="0"/>
              <a:t>Tackling Digital Inclusion to Reduce Health Inequalities:</a:t>
            </a:r>
            <a:r>
              <a:rPr lang="en-GB" dirty="0"/>
              <a:t> To reduce health disparities driven by social determinants (Marmot et al., 2020), initiatives must teach older adults to use assistive digital tools and improve rural internet infrastructure to ensure equal access.</a:t>
            </a:r>
            <a:endParaRPr lang="en-GB" b="1" dirty="0"/>
          </a:p>
          <a:p>
            <a:pPr marL="457200" lvl="0" indent="-457200">
              <a:buFont typeface="+mj-lt"/>
              <a:buAutoNum type="arabicPeriod"/>
            </a:pPr>
            <a:r>
              <a:rPr lang="en-GB" b="1" dirty="0"/>
              <a:t>Strengthened Safeguarding and Regulatory Oversight:</a:t>
            </a:r>
            <a:r>
              <a:rPr lang="en-GB" dirty="0"/>
              <a:t> Further regulatory oversight and surveillance mechanisms should be introduced to protect older adults from abuse. While existing safeguarding frameworks provide a solid foundation, they require continuous review. </a:t>
            </a:r>
          </a:p>
          <a:p>
            <a:pPr marL="457200" lvl="0" indent="-457200">
              <a:buFont typeface="+mj-lt"/>
              <a:buAutoNum type="arabicPeriod"/>
            </a:pPr>
            <a:r>
              <a:rPr lang="en-GB" b="1" dirty="0"/>
              <a:t>Mandatory Professional Training:</a:t>
            </a:r>
            <a:r>
              <a:rPr lang="en-GB" dirty="0"/>
              <a:t> Care providers should implement mandatory, ongoing training programmes for caregivers focused heavily on embedding core values of compassion, dignity, and patience into daily practice, ensuring high standards of person-centred care are consistently met. </a:t>
            </a:r>
          </a:p>
          <a:p>
            <a:pPr marL="457200" lvl="0" indent="-457200">
              <a:buFont typeface="+mj-lt"/>
              <a:buAutoNum type="arabicPeriod"/>
            </a:pPr>
            <a:r>
              <a:rPr lang="en-GB" b="1" dirty="0"/>
              <a:t>Expansion of Rehabilitation Facilities:</a:t>
            </a:r>
            <a:r>
              <a:rPr lang="en-GB" dirty="0"/>
              <a:t> To combat delayed hospital discharges ("bed blocking"), increased investment in community rehabilitation and intermediate care is needed. These facilities help older adults regain independence while relieving critical NHS capacity pressures.</a:t>
            </a:r>
          </a:p>
          <a:p>
            <a:pPr marL="457200" lvl="0" indent="-457200">
              <a:buFont typeface="+mj-lt"/>
              <a:buAutoNum type="arabicPeriod"/>
            </a:pPr>
            <a:endParaRPr lang="en-GB" b="1" dirty="0"/>
          </a:p>
          <a:p>
            <a:pPr lvl="0"/>
            <a:endParaRPr lang="en-GB" b="1" dirty="0"/>
          </a:p>
          <a:p>
            <a:pPr lvl="0"/>
            <a:endParaRPr lang="en-GB" b="1" dirty="0"/>
          </a:p>
          <a:p>
            <a:pPr lvl="0"/>
            <a:endParaRPr lang="en-GB" b="1" dirty="0"/>
          </a:p>
          <a:p>
            <a:pPr lvl="0"/>
            <a:r>
              <a:rPr lang="en-GB" b="1" dirty="0"/>
              <a:t>Strengthened Safeguarding and Oversight:</a:t>
            </a:r>
            <a:r>
              <a:rPr lang="en-GB" dirty="0"/>
              <a:t> Further regulatory oversight and surveillance mechanisms should be introduced to protect older adults from abuse. While existing safeguarding frameworks provide a strong foundation, they require continuous review. </a:t>
            </a:r>
          </a:p>
          <a:p>
            <a:pPr lvl="0"/>
            <a:r>
              <a:rPr lang="en-GB" b="1" dirty="0"/>
              <a:t>Mandatory Professional Retraining:</a:t>
            </a:r>
            <a:r>
              <a:rPr lang="en-GB" dirty="0"/>
              <a:t> Care providers should implement mandatory, ongoing retraining programmes for caregivers. These programmes should focus heavily on embedding core values of compassion, dignity, and patience into daily practice, ensuring high standards of person-centred care are consistently met. </a:t>
            </a:r>
          </a:p>
          <a:p>
            <a:endParaRPr lang="en-GB"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More residential and rehabilitation facilities to combat bed blocking and speed up patient recovery</a:t>
            </a:r>
            <a:r>
              <a:rPr lang="en-GB" dirty="0"/>
              <a:t>.</a:t>
            </a:r>
          </a:p>
        </p:txBody>
      </p:sp>
      <p:pic>
        <p:nvPicPr>
          <p:cNvPr id="19" name="Audio 18">
            <a:hlinkClick r:id="" action="ppaction://media"/>
            <a:extLst>
              <a:ext uri="{FF2B5EF4-FFF2-40B4-BE49-F238E27FC236}">
                <a16:creationId xmlns:a16="http://schemas.microsoft.com/office/drawing/2014/main" id="{8DEDBB97-C266-4631-34F7-7614A503DFD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12402665"/>
      </p:ext>
    </p:extLst>
  </p:cSld>
  <p:clrMapOvr>
    <a:masterClrMapping/>
  </p:clrMapOvr>
  <mc:AlternateContent xmlns:mc="http://schemas.openxmlformats.org/markup-compatibility/2006">
    <mc:Choice xmlns:p14="http://schemas.microsoft.com/office/powerpoint/2010/main" Requires="p14">
      <p:transition spd="slow" p14:dur="2000" advTm="37282"/>
    </mc:Choice>
    <mc:Fallback>
      <p:transition spd="slow" advTm="372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par>
                                <p:cTn id="7" presetID="10" presetClass="entr" presetSubtype="0" fill="hold" grpId="0" nodeType="withEffect">
                                  <p:stCondLst>
                                    <p:cond delay="1000"/>
                                  </p:stCondLst>
                                  <p:iterate type="lt">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19"/>
                </p:tgtEl>
              </p:cMediaNode>
            </p:audio>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hade val="98000"/>
                <a:satMod val="150000"/>
                <a:lumMod val="102000"/>
              </a:schemeClr>
            </a:gs>
            <a:gs pos="50000">
              <a:schemeClr val="bg1">
                <a:tint val="98000"/>
                <a:shade val="90000"/>
                <a:satMod val="13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6A3F16E-CC60-4737-8CBB-9568A351D3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F84604-4C11-4F90-A6EB-2CC437DE7DC6}"/>
              </a:ext>
            </a:extLst>
          </p:cNvPr>
          <p:cNvSpPr>
            <a:spLocks noGrp="1"/>
          </p:cNvSpPr>
          <p:nvPr>
            <p:ph type="title"/>
          </p:nvPr>
        </p:nvSpPr>
        <p:spPr>
          <a:xfrm>
            <a:off x="4090507" y="764372"/>
            <a:ext cx="7434070" cy="1432289"/>
          </a:xfrm>
        </p:spPr>
        <p:txBody>
          <a:bodyPr>
            <a:normAutofit/>
          </a:bodyPr>
          <a:lstStyle/>
          <a:p>
            <a:r>
              <a:rPr lang="en-GB" dirty="0"/>
              <a:t>conclusion</a:t>
            </a:r>
          </a:p>
        </p:txBody>
      </p:sp>
      <p:sp>
        <p:nvSpPr>
          <p:cNvPr id="10" name="Rectangle 9">
            <a:extLst>
              <a:ext uri="{FF2B5EF4-FFF2-40B4-BE49-F238E27FC236}">
                <a16:creationId xmlns:a16="http://schemas.microsoft.com/office/drawing/2014/main" id="{C0DABE73-66EA-42B0-AB0A-9FB1C0AD7A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06393" cy="6858000"/>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a16="http://schemas.microsoft.com/office/drawing/2014/main" id="{1E4917B9-5D95-4999-9E13-3568EDD4234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531" r="43746" b="531"/>
          <a:stretch/>
        </p:blipFill>
        <p:spPr>
          <a:xfrm rot="5400000" flipH="1" flipV="1">
            <a:off x="-1264032" y="2187576"/>
            <a:ext cx="6857999" cy="2482850"/>
          </a:xfrm>
          <a:prstGeom prst="rect">
            <a:avLst/>
          </a:prstGeom>
        </p:spPr>
      </p:pic>
      <p:sp>
        <p:nvSpPr>
          <p:cNvPr id="3" name="Content Placeholder 2">
            <a:extLst>
              <a:ext uri="{FF2B5EF4-FFF2-40B4-BE49-F238E27FC236}">
                <a16:creationId xmlns:a16="http://schemas.microsoft.com/office/drawing/2014/main" id="{58DE797D-E8B5-D93C-882B-54AE05B9EDAB}"/>
              </a:ext>
            </a:extLst>
          </p:cNvPr>
          <p:cNvSpPr>
            <a:spLocks noGrp="1"/>
          </p:cNvSpPr>
          <p:nvPr>
            <p:ph idx="1"/>
          </p:nvPr>
        </p:nvSpPr>
        <p:spPr>
          <a:xfrm>
            <a:off x="4090507" y="1645920"/>
            <a:ext cx="7454077" cy="4572765"/>
          </a:xfrm>
        </p:spPr>
        <p:txBody>
          <a:bodyPr>
            <a:normAutofit/>
          </a:bodyPr>
          <a:lstStyle/>
          <a:p>
            <a:pPr marL="0" indent="0">
              <a:buNone/>
            </a:pPr>
            <a:endParaRPr lang="en-GB" sz="1800" dirty="0">
              <a:latin typeface="Arial" panose="020B0604020202020204" pitchFamily="34" charset="0"/>
              <a:cs typeface="Arial" panose="020B0604020202020204" pitchFamily="34" charset="0"/>
            </a:endParaRPr>
          </a:p>
          <a:p>
            <a:pPr marL="0" indent="0">
              <a:buNone/>
            </a:pPr>
            <a:endParaRPr lang="en-US" sz="1700" dirty="0">
              <a:latin typeface="Arial" panose="020B0604020202020204" pitchFamily="34" charset="0"/>
              <a:cs typeface="Arial" panose="020B0604020202020204" pitchFamily="34" charset="0"/>
            </a:endParaRPr>
          </a:p>
          <a:p>
            <a:pPr marL="0" indent="0">
              <a:buNone/>
            </a:pPr>
            <a:endParaRPr lang="en-US" sz="1700" dirty="0">
              <a:latin typeface="Arial" panose="020B0604020202020204" pitchFamily="34" charset="0"/>
              <a:cs typeface="Arial" panose="020B0604020202020204" pitchFamily="34" charset="0"/>
            </a:endParaRPr>
          </a:p>
          <a:p>
            <a:pPr marL="0" indent="0">
              <a:buNone/>
            </a:pPr>
            <a:r>
              <a:rPr lang="en-US" sz="1700" dirty="0">
                <a:latin typeface="Arial" panose="020B0604020202020204" pitchFamily="34" charset="0"/>
                <a:cs typeface="Arial" panose="020B0604020202020204" pitchFamily="34" charset="0"/>
              </a:rPr>
              <a:t>In conclusion, this presentation addresses both the systemic and personal challenges older adults face</a:t>
            </a:r>
            <a:r>
              <a:rPr lang="en-GB" sz="1700" dirty="0">
                <a:latin typeface="Arial" panose="020B0604020202020204" pitchFamily="34" charset="0"/>
                <a:cs typeface="Arial" panose="020B0604020202020204" pitchFamily="34" charset="0"/>
              </a:rPr>
              <a:t>. It </a:t>
            </a:r>
            <a:r>
              <a:rPr lang="en-US" sz="1700" dirty="0">
                <a:latin typeface="Arial" panose="020B0604020202020204" pitchFamily="34" charset="0"/>
                <a:cs typeface="Arial" panose="020B0604020202020204" pitchFamily="34" charset="0"/>
              </a:rPr>
              <a:t>offers actionable recommendations to improve service delivery and explores</a:t>
            </a:r>
            <a:r>
              <a:rPr lang="en-GB" sz="1700" dirty="0">
                <a:latin typeface="Arial" panose="020B0604020202020204" pitchFamily="34" charset="0"/>
                <a:cs typeface="Arial" panose="020B0604020202020204" pitchFamily="34" charset="0"/>
              </a:rPr>
              <a:t> practical solutions. (Age UK, 2024). Ultimately, this analysis highlights strategies that foster dignity, choice, and an enhanced quality of life for the aging population (Oliver et al., 2014).</a:t>
            </a:r>
          </a:p>
          <a:p>
            <a:pPr marL="0" indent="0">
              <a:buNone/>
            </a:pPr>
            <a:endParaRPr lang="en-GB" sz="1700" dirty="0">
              <a:latin typeface="Arial" panose="020B0604020202020204" pitchFamily="34" charset="0"/>
              <a:cs typeface="Arial" panose="020B0604020202020204" pitchFamily="34" charset="0"/>
            </a:endParaRPr>
          </a:p>
          <a:p>
            <a:pPr marL="0" indent="0">
              <a:buNone/>
            </a:pPr>
            <a:r>
              <a:rPr lang="en-GB" sz="1700" dirty="0">
                <a:latin typeface="Arial" panose="020B0604020202020204" pitchFamily="34" charset="0"/>
                <a:cs typeface="Arial" panose="020B0604020202020204" pitchFamily="34" charset="0"/>
              </a:rPr>
              <a:t>It also shows </a:t>
            </a:r>
            <a:r>
              <a:rPr lang="en-US" sz="1700" dirty="0">
                <a:latin typeface="Arial" panose="020B0604020202020204" pitchFamily="34" charset="0"/>
                <a:cs typeface="Arial" panose="020B0604020202020204" pitchFamily="34" charset="0"/>
              </a:rPr>
              <a:t>how aging affects the healthcare system and the legal frameworks that support the </a:t>
            </a:r>
            <a:r>
              <a:rPr lang="en-GB" sz="1700" dirty="0">
                <a:latin typeface="Arial" panose="020B0604020202020204" pitchFamily="34" charset="0"/>
                <a:cs typeface="Arial" panose="020B0604020202020204" pitchFamily="34" charset="0"/>
              </a:rPr>
              <a:t>care of the older person. Care strategies are built on empowering and encouraging independence. Fostering </a:t>
            </a:r>
            <a:r>
              <a:rPr lang="en-US" sz="1700" dirty="0">
                <a:latin typeface="Arial" panose="020B0604020202020204" pitchFamily="34" charset="0"/>
                <a:cs typeface="Arial" panose="020B0604020202020204" pitchFamily="34" charset="0"/>
              </a:rPr>
              <a:t>person-centered care is provided by a multidisciplinary</a:t>
            </a:r>
            <a:r>
              <a:rPr lang="en-GB" sz="1700" dirty="0">
                <a:latin typeface="Arial" panose="020B0604020202020204" pitchFamily="34" charset="0"/>
                <a:cs typeface="Arial" panose="020B0604020202020204" pitchFamily="34" charset="0"/>
              </a:rPr>
              <a:t> team of professionals. </a:t>
            </a:r>
            <a:r>
              <a:rPr lang="en-US" sz="1700" dirty="0">
                <a:latin typeface="Arial" panose="020B0604020202020204" pitchFamily="34" charset="0"/>
                <a:cs typeface="Arial" panose="020B0604020202020204" pitchFamily="34" charset="0"/>
              </a:rPr>
              <a:t>This is the best approach to caring for anyone, especially the elderly, because of the additional challenges the third and final</a:t>
            </a:r>
            <a:r>
              <a:rPr lang="en-GB" sz="1700" dirty="0">
                <a:latin typeface="Arial" panose="020B0604020202020204" pitchFamily="34" charset="0"/>
                <a:cs typeface="Arial" panose="020B0604020202020204" pitchFamily="34" charset="0"/>
              </a:rPr>
              <a:t> stage of life presents.</a:t>
            </a:r>
          </a:p>
        </p:txBody>
      </p:sp>
      <p:pic>
        <p:nvPicPr>
          <p:cNvPr id="19" name="Audio 18">
            <a:hlinkClick r:id="" action="ppaction://media"/>
            <a:extLst>
              <a:ext uri="{FF2B5EF4-FFF2-40B4-BE49-F238E27FC236}">
                <a16:creationId xmlns:a16="http://schemas.microsoft.com/office/drawing/2014/main" id="{58891852-9F76-3C7F-730E-DF017B648434}"/>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02237464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41326"/>
    </mc:Choice>
    <mc:Fallback>
      <p:transition spd="slow" advTm="413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C6EA5-BEAF-00F2-56E5-3DF5C02255D5}"/>
              </a:ext>
            </a:extLst>
          </p:cNvPr>
          <p:cNvSpPr>
            <a:spLocks noGrp="1"/>
          </p:cNvSpPr>
          <p:nvPr>
            <p:ph type="title"/>
          </p:nvPr>
        </p:nvSpPr>
        <p:spPr>
          <a:xfrm>
            <a:off x="0" y="0"/>
            <a:ext cx="11506200" cy="943897"/>
          </a:xfrm>
        </p:spPr>
        <p:txBody>
          <a:bodyPr/>
          <a:lstStyle/>
          <a:p>
            <a:r>
              <a:rPr lang="en-GB" dirty="0"/>
              <a:t>References</a:t>
            </a:r>
          </a:p>
        </p:txBody>
      </p:sp>
      <p:sp>
        <p:nvSpPr>
          <p:cNvPr id="3" name="Text Placeholder 2">
            <a:extLst>
              <a:ext uri="{FF2B5EF4-FFF2-40B4-BE49-F238E27FC236}">
                <a16:creationId xmlns:a16="http://schemas.microsoft.com/office/drawing/2014/main" id="{A2BCC87E-4CDC-E6E7-E963-9448F01F0010}"/>
              </a:ext>
            </a:extLst>
          </p:cNvPr>
          <p:cNvSpPr>
            <a:spLocks noGrp="1"/>
          </p:cNvSpPr>
          <p:nvPr>
            <p:ph type="body" sz="half" idx="2"/>
          </p:nvPr>
        </p:nvSpPr>
        <p:spPr>
          <a:xfrm>
            <a:off x="0" y="943898"/>
            <a:ext cx="11154983" cy="5914102"/>
          </a:xfrm>
        </p:spPr>
        <p:txBody>
          <a:bodyPr>
            <a:normAutofit lnSpcReduction="10000"/>
          </a:bodyPr>
          <a:lstStyle/>
          <a:p>
            <a:pPr lvl="0"/>
            <a:r>
              <a:rPr lang="en-GB" sz="1300" dirty="0"/>
              <a:t>Age UK. (2024). </a:t>
            </a:r>
            <a:r>
              <a:rPr lang="en-GB" sz="1300" i="1" dirty="0"/>
              <a:t>The State of Health and Care for Older People 2024</a:t>
            </a:r>
            <a:r>
              <a:rPr lang="en-GB" sz="1300" dirty="0"/>
              <a:t>. London: Age UK.</a:t>
            </a:r>
          </a:p>
          <a:p>
            <a:pPr lvl="0"/>
            <a:r>
              <a:rPr lang="en-GB" sz="1300" dirty="0"/>
              <a:t>Department of Health and Social Care </a:t>
            </a:r>
            <a:r>
              <a:rPr lang="en-GB" sz="1300" b="1" dirty="0"/>
              <a:t>(DHSC).</a:t>
            </a:r>
            <a:r>
              <a:rPr lang="en-GB" sz="1300" dirty="0"/>
              <a:t> (2021). </a:t>
            </a:r>
            <a:r>
              <a:rPr lang="en-GB" sz="1300" i="1" dirty="0"/>
              <a:t>People at the Heart of Care: Adult Social Care Reform White Paper</a:t>
            </a:r>
            <a:r>
              <a:rPr lang="en-GB" sz="1300" dirty="0"/>
              <a:t>. London: HM Government.</a:t>
            </a:r>
          </a:p>
          <a:p>
            <a:pPr lvl="0"/>
            <a:r>
              <a:rPr lang="en-GB" sz="1300" dirty="0"/>
              <a:t>National Health Service (NHS) England</a:t>
            </a:r>
            <a:r>
              <a:rPr lang="en-GB" sz="1300" b="1" dirty="0"/>
              <a:t>.</a:t>
            </a:r>
            <a:r>
              <a:rPr lang="en-GB" sz="1300" dirty="0"/>
              <a:t> (2022). </a:t>
            </a:r>
            <a:r>
              <a:rPr lang="en-GB" sz="1300" i="1" dirty="0"/>
              <a:t>Digital Transformation in the NHS: Supporting Person-Centred Care for Older Adults</a:t>
            </a:r>
            <a:r>
              <a:rPr lang="en-GB" sz="1300" dirty="0"/>
              <a:t>. London: NHS England.</a:t>
            </a:r>
          </a:p>
          <a:p>
            <a:pPr lvl="0"/>
            <a:r>
              <a:rPr lang="en-GB" sz="1300" dirty="0"/>
              <a:t>Oliver, D., Foot, C., &amp; Humphries, R. (2014). </a:t>
            </a:r>
            <a:r>
              <a:rPr lang="en-GB" sz="1300" i="1" dirty="0"/>
              <a:t>Making our health and care systems fit for an ageing population</a:t>
            </a:r>
            <a:r>
              <a:rPr lang="en-GB" sz="1300" dirty="0"/>
              <a:t>. London: The King's Fund.</a:t>
            </a:r>
          </a:p>
          <a:p>
            <a:pPr lvl="0"/>
            <a:r>
              <a:rPr lang="en-GB" sz="1300" dirty="0"/>
              <a:t>World Health Organization</a:t>
            </a:r>
            <a:r>
              <a:rPr lang="en-GB" sz="1300" b="1" dirty="0"/>
              <a:t>.</a:t>
            </a:r>
            <a:r>
              <a:rPr lang="en-GB" sz="1300" dirty="0"/>
              <a:t> (2020). </a:t>
            </a:r>
            <a:r>
              <a:rPr lang="en-GB" sz="1300" i="1" dirty="0"/>
              <a:t>Decade of Healthy Ageing: Baseline Report</a:t>
            </a:r>
            <a:r>
              <a:rPr lang="en-GB" sz="1300" dirty="0"/>
              <a:t>. Geneva: World Health Organization.</a:t>
            </a:r>
          </a:p>
          <a:p>
            <a:pPr lvl="0"/>
            <a:r>
              <a:rPr lang="en-GB" sz="1300" dirty="0"/>
              <a:t>World Health Organization. (2023). </a:t>
            </a:r>
            <a:r>
              <a:rPr lang="en-GB" sz="1300" i="1" dirty="0"/>
              <a:t>Ageing and Health Fact Sheet</a:t>
            </a:r>
            <a:r>
              <a:rPr lang="en-GB" sz="1300" dirty="0"/>
              <a:t>. Geneva: World Health Organization.</a:t>
            </a:r>
          </a:p>
          <a:p>
            <a:pPr lvl="0"/>
            <a:r>
              <a:rPr lang="en-GB" sz="1300" dirty="0"/>
              <a:t>Office for National Statistics, 2024. </a:t>
            </a:r>
            <a:r>
              <a:rPr lang="en-GB" sz="1300" i="1" dirty="0"/>
              <a:t>Estimates of the population for the UK, England, Wales, Scotland, and Northern Ireland: mid-2023</a:t>
            </a:r>
            <a:r>
              <a:rPr lang="en-GB" sz="1300" dirty="0"/>
              <a:t>. Newport: Office for National Statistics.</a:t>
            </a:r>
          </a:p>
          <a:p>
            <a:r>
              <a:rPr lang="en-GB" sz="1300" dirty="0"/>
              <a:t>United Nations (2023). World Social Report (2023).Leaving no one behind in an aging world. UN department of Economics and Social Affairs.</a:t>
            </a:r>
          </a:p>
          <a:p>
            <a:r>
              <a:rPr lang="en-GB" sz="1300" dirty="0"/>
              <a:t>Atchley, R.C., 1989. A continuity theory of normal aging. </a:t>
            </a:r>
            <a:r>
              <a:rPr lang="en-GB" sz="1300" i="1" dirty="0"/>
              <a:t>The Gerontologist</a:t>
            </a:r>
            <a:r>
              <a:rPr lang="en-GB" sz="1300" dirty="0"/>
              <a:t>, 29(2), pp. 183-190.</a:t>
            </a:r>
          </a:p>
          <a:p>
            <a:r>
              <a:rPr lang="en-GB" sz="1300" dirty="0"/>
              <a:t>Carstensen, L.L., 1992. Social and emotional patterns in adulthood: Support for socioemotional selectivity theory. </a:t>
            </a:r>
            <a:r>
              <a:rPr lang="en-GB" sz="1300" i="1" dirty="0"/>
              <a:t>Psychology and Aging</a:t>
            </a:r>
            <a:r>
              <a:rPr lang="en-GB" sz="1300" dirty="0"/>
              <a:t>, 7(3), pp. 331-338.</a:t>
            </a:r>
          </a:p>
          <a:p>
            <a:r>
              <a:rPr lang="en-GB" sz="1300" dirty="0"/>
              <a:t>Cumming, E. and Henry, W.E., 1961. </a:t>
            </a:r>
            <a:r>
              <a:rPr lang="en-GB" sz="1300" i="1" dirty="0"/>
              <a:t>Growing Old: The Process of Disengagement</a:t>
            </a:r>
            <a:r>
              <a:rPr lang="en-GB" sz="1300" dirty="0"/>
              <a:t>. New York: Basic Books.</a:t>
            </a:r>
          </a:p>
          <a:p>
            <a:r>
              <a:rPr lang="en-GB" sz="1300" dirty="0"/>
              <a:t>Harman, D., 1956. Aging: a theory based on free radical and radiation chemistry. </a:t>
            </a:r>
            <a:r>
              <a:rPr lang="en-GB" sz="1300" i="1" dirty="0"/>
              <a:t>Journal of Gerontology</a:t>
            </a:r>
            <a:r>
              <a:rPr lang="en-GB" sz="1300" dirty="0"/>
              <a:t>, 11(3), pp. 298-300.</a:t>
            </a:r>
          </a:p>
          <a:p>
            <a:r>
              <a:rPr lang="en-GB" sz="1300" dirty="0"/>
              <a:t>Havighurst, R.J., 1961. Successful aging. </a:t>
            </a:r>
            <a:r>
              <a:rPr lang="en-GB" sz="1300" i="1" dirty="0"/>
              <a:t>The Gerontologist</a:t>
            </a:r>
            <a:r>
              <a:rPr lang="en-GB" sz="1300" dirty="0"/>
              <a:t>, 1(1), pp. 8-13.</a:t>
            </a:r>
          </a:p>
          <a:p>
            <a:r>
              <a:rPr lang="en-GB" sz="1300" dirty="0"/>
              <a:t>Hayflick, L. and Moorhead, P.S., 1961. The serial cultivation of human diploid cell strains. </a:t>
            </a:r>
            <a:r>
              <a:rPr lang="en-GB" sz="1300" i="1" dirty="0"/>
              <a:t>Experimental Cell Research</a:t>
            </a:r>
            <a:r>
              <a:rPr lang="en-GB" sz="1300" dirty="0"/>
              <a:t>, 25(3), pp. 585-621.</a:t>
            </a:r>
          </a:p>
          <a:p>
            <a:r>
              <a:rPr lang="en-GB" sz="1300" dirty="0"/>
              <a:t>Lemon, B.W., Bengtson, V.L. and Peterson, J.A., 1972. An exploration of the activity theory of aging: Activity types and life satisfaction among </a:t>
            </a:r>
            <a:r>
              <a:rPr lang="en-GB" sz="1300" dirty="0" err="1"/>
              <a:t>inmovers</a:t>
            </a:r>
            <a:r>
              <a:rPr lang="en-GB" sz="1300" dirty="0"/>
              <a:t> to a retirement community. </a:t>
            </a:r>
            <a:r>
              <a:rPr lang="en-GB" sz="1300" i="1" dirty="0"/>
              <a:t>Journal of Gerontology</a:t>
            </a:r>
            <a:r>
              <a:rPr lang="en-GB" sz="1300" dirty="0"/>
              <a:t>, 27(4), pp. 511-523.</a:t>
            </a:r>
          </a:p>
          <a:p>
            <a:r>
              <a:rPr lang="en-GB" sz="1300" dirty="0"/>
              <a:t>Strehler, B.L., 1977. </a:t>
            </a:r>
            <a:r>
              <a:rPr lang="en-GB" sz="1300" i="1" dirty="0"/>
              <a:t>Time, Cells, and Aging</a:t>
            </a:r>
            <a:r>
              <a:rPr lang="en-GB" sz="1300" dirty="0"/>
              <a:t>. 2nd ed. New York: Academic Press.</a:t>
            </a:r>
          </a:p>
          <a:p>
            <a:r>
              <a:rPr lang="en-GB" sz="1300" dirty="0"/>
              <a:t>Viña, J., </a:t>
            </a:r>
            <a:r>
              <a:rPr lang="en-GB" sz="1300" dirty="0" err="1"/>
              <a:t>Borrás</a:t>
            </a:r>
            <a:r>
              <a:rPr lang="en-GB" sz="1300" dirty="0"/>
              <a:t>, C. and Miquel, J., 2013. Theories of aging. </a:t>
            </a:r>
            <a:r>
              <a:rPr lang="en-GB" sz="1300" i="1" dirty="0"/>
              <a:t>Acta </a:t>
            </a:r>
            <a:r>
              <a:rPr lang="en-GB" sz="1300" i="1" dirty="0" err="1"/>
              <a:t>Physiologica</a:t>
            </a:r>
            <a:r>
              <a:rPr lang="en-GB" sz="1300" dirty="0"/>
              <a:t>, 207(1), pp. 80-88.</a:t>
            </a:r>
          </a:p>
          <a:p>
            <a:endParaRPr lang="en-GB" dirty="0"/>
          </a:p>
          <a:p>
            <a:endParaRPr lang="en-GB" dirty="0"/>
          </a:p>
        </p:txBody>
      </p:sp>
    </p:spTree>
    <p:extLst>
      <p:ext uri="{BB962C8B-B14F-4D97-AF65-F5344CB8AC3E}">
        <p14:creationId xmlns:p14="http://schemas.microsoft.com/office/powerpoint/2010/main" val="33936508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2B952-574E-52C0-E54C-FA23B20303D3}"/>
              </a:ext>
            </a:extLst>
          </p:cNvPr>
          <p:cNvSpPr>
            <a:spLocks noGrp="1"/>
          </p:cNvSpPr>
          <p:nvPr>
            <p:ph type="title"/>
          </p:nvPr>
        </p:nvSpPr>
        <p:spPr>
          <a:xfrm>
            <a:off x="0" y="1"/>
            <a:ext cx="5852652" cy="999068"/>
          </a:xfrm>
        </p:spPr>
        <p:txBody>
          <a:bodyPr/>
          <a:lstStyle/>
          <a:p>
            <a:r>
              <a:rPr lang="en-GB" dirty="0"/>
              <a:t>References, continued</a:t>
            </a:r>
          </a:p>
        </p:txBody>
      </p:sp>
      <p:sp>
        <p:nvSpPr>
          <p:cNvPr id="3" name="Text Placeholder 2">
            <a:extLst>
              <a:ext uri="{FF2B5EF4-FFF2-40B4-BE49-F238E27FC236}">
                <a16:creationId xmlns:a16="http://schemas.microsoft.com/office/drawing/2014/main" id="{57B3D855-4D41-E01E-7F14-AE28D01F9341}"/>
              </a:ext>
            </a:extLst>
          </p:cNvPr>
          <p:cNvSpPr>
            <a:spLocks noGrp="1"/>
          </p:cNvSpPr>
          <p:nvPr>
            <p:ph type="body" sz="half" idx="2"/>
          </p:nvPr>
        </p:nvSpPr>
        <p:spPr>
          <a:xfrm>
            <a:off x="1030742" y="825910"/>
            <a:ext cx="10130516" cy="6032089"/>
          </a:xfrm>
        </p:spPr>
        <p:txBody>
          <a:bodyPr>
            <a:normAutofit fontScale="92500" lnSpcReduction="20000"/>
          </a:bodyPr>
          <a:lstStyle/>
          <a:p>
            <a:pPr lvl="0"/>
            <a:r>
              <a:rPr lang="en-GB" dirty="0"/>
              <a:t>Carers UK. (2025). </a:t>
            </a:r>
            <a:r>
              <a:rPr lang="en-GB" i="1" dirty="0"/>
              <a:t>State of Caring 2025: A snapshot of caring in the UK</a:t>
            </a:r>
            <a:r>
              <a:rPr lang="en-GB" dirty="0"/>
              <a:t>. </a:t>
            </a:r>
            <a:r>
              <a:rPr lang="en-GB" u="sng" dirty="0">
                <a:hlinkClick r:id="rId2"/>
              </a:rPr>
              <a:t>https://www.carersuk.org/</a:t>
            </a:r>
            <a:endParaRPr lang="en-GB" dirty="0"/>
          </a:p>
          <a:p>
            <a:pPr lvl="0"/>
            <a:r>
              <a:rPr lang="en-GB" dirty="0"/>
              <a:t>House of Commons Library. (2025). </a:t>
            </a:r>
            <a:r>
              <a:rPr lang="en-GB" i="1" dirty="0"/>
              <a:t>Inequalities faced by unpaid carers</a:t>
            </a:r>
            <a:r>
              <a:rPr lang="en-GB" dirty="0"/>
              <a:t> (Research Briefing CDP-2025-0213). </a:t>
            </a:r>
            <a:r>
              <a:rPr lang="en-GB" u="sng" dirty="0">
                <a:hlinkClick r:id="rId3"/>
              </a:rPr>
              <a:t>https://commonslibrary.parliament.uk/research-briefings/cdp-2025-0213/</a:t>
            </a:r>
            <a:endParaRPr lang="en-GB" dirty="0"/>
          </a:p>
          <a:p>
            <a:r>
              <a:rPr lang="en-GB" dirty="0"/>
              <a:t>Department of Health and Social Care (DHSC), 2021. </a:t>
            </a:r>
            <a:r>
              <a:rPr lang="en-GB" i="1" dirty="0"/>
              <a:t>People at the heart of care: adult social care reform white paper</a:t>
            </a:r>
            <a:r>
              <a:rPr lang="en-GB" dirty="0"/>
              <a:t>. London: HM Government.</a:t>
            </a:r>
          </a:p>
          <a:p>
            <a:r>
              <a:rPr lang="en-GB" dirty="0"/>
              <a:t>Barnett, K., Mercer, S.W., Norbury, M., Watt, G., Wyke, S. and Guthrie, B., 2012. Epidemiology of multimorbidity and implications for health care, research, and medical education: a cross-sectional study. </a:t>
            </a:r>
            <a:r>
              <a:rPr lang="en-GB" i="1" dirty="0"/>
              <a:t>The Lancet</a:t>
            </a:r>
            <a:r>
              <a:rPr lang="en-GB" dirty="0"/>
              <a:t>, 380(9836), pp. 37-43.</a:t>
            </a:r>
          </a:p>
          <a:p>
            <a:r>
              <a:rPr lang="en-GB" dirty="0"/>
              <a:t>Centre for Ageing Better, 2023. </a:t>
            </a:r>
            <a:r>
              <a:rPr lang="en-GB" i="1" dirty="0"/>
              <a:t>The state of ageing 2023</a:t>
            </a:r>
            <a:r>
              <a:rPr lang="en-GB" dirty="0"/>
              <a:t>. London: Centre for Ageing Better.</a:t>
            </a:r>
          </a:p>
          <a:p>
            <a:r>
              <a:rPr lang="en-GB" dirty="0"/>
              <a:t>National Health Service (NHS), 2024. </a:t>
            </a:r>
            <a:r>
              <a:rPr lang="en-GB" i="1" dirty="0"/>
              <a:t>End of life care: Overview</a:t>
            </a:r>
            <a:r>
              <a:rPr lang="en-GB" dirty="0"/>
              <a:t>. London: NHS. Available at: </a:t>
            </a:r>
            <a:r>
              <a:rPr lang="en-GB" dirty="0">
                <a:hlinkClick r:id="rId4"/>
              </a:rPr>
              <a:t>https://www.nhs.uk/tests-and-treatments/end-of-life-care/</a:t>
            </a:r>
            <a:r>
              <a:rPr lang="en-GB" dirty="0"/>
              <a:t> [Accessed 8 October 2026].</a:t>
            </a:r>
          </a:p>
          <a:p>
            <a:r>
              <a:rPr lang="en-GB" dirty="0"/>
              <a:t>National Institute for Health and Care Excellence (NICE), 2019. </a:t>
            </a:r>
            <a:r>
              <a:rPr lang="en-GB" i="1" dirty="0"/>
              <a:t>End of life care for adults: service delivery (NICE Guideline NG142)</a:t>
            </a:r>
            <a:r>
              <a:rPr lang="en-GB" dirty="0"/>
              <a:t>. London: NICE.</a:t>
            </a:r>
          </a:p>
          <a:p>
            <a:r>
              <a:rPr lang="en-GB" dirty="0"/>
              <a:t>Engel, G.L., 1977. The need for a new medical model: a challenge for biomedicine. </a:t>
            </a:r>
            <a:r>
              <a:rPr lang="en-GB" i="1" dirty="0"/>
              <a:t>Science</a:t>
            </a:r>
            <a:r>
              <a:rPr lang="en-GB" dirty="0"/>
              <a:t>, 196(4286), pp. 129-136.</a:t>
            </a:r>
          </a:p>
          <a:p>
            <a:r>
              <a:rPr lang="en-GB" dirty="0"/>
              <a:t>Care Act, 2014. </a:t>
            </a:r>
            <a:r>
              <a:rPr lang="en-GB" i="1" dirty="0"/>
              <a:t>Chapter 23</a:t>
            </a:r>
            <a:r>
              <a:rPr lang="en-GB" dirty="0"/>
              <a:t>. London: HMSO.</a:t>
            </a:r>
          </a:p>
          <a:p>
            <a:r>
              <a:rPr lang="en-GB" dirty="0"/>
              <a:t>Care Quality Commission (CQC), 2023. </a:t>
            </a:r>
            <a:r>
              <a:rPr lang="en-GB" i="1" dirty="0"/>
              <a:t>The state of health care and adult social care in England 2022/23</a:t>
            </a:r>
            <a:r>
              <a:rPr lang="en-GB" dirty="0"/>
              <a:t>. Newcastle upon Tyne: CQC.</a:t>
            </a:r>
          </a:p>
          <a:p>
            <a:r>
              <a:rPr lang="en-GB" dirty="0"/>
              <a:t>Human Rights Act, 1998. </a:t>
            </a:r>
            <a:r>
              <a:rPr lang="en-GB" i="1" dirty="0"/>
              <a:t>Chapter 42</a:t>
            </a:r>
            <a:r>
              <a:rPr lang="en-GB" dirty="0"/>
              <a:t>. London: HMSO.</a:t>
            </a:r>
          </a:p>
          <a:p>
            <a:r>
              <a:rPr lang="en-GB" dirty="0"/>
              <a:t>Mental Capacity Act, 2005. </a:t>
            </a:r>
            <a:r>
              <a:rPr lang="en-GB" i="1" dirty="0"/>
              <a:t>Chapter 9</a:t>
            </a:r>
            <a:r>
              <a:rPr lang="en-GB" dirty="0"/>
              <a:t>. London: HMSO.</a:t>
            </a:r>
          </a:p>
          <a:p>
            <a:r>
              <a:rPr lang="en-GB" dirty="0"/>
              <a:t>The Telegraph, 2023. </a:t>
            </a:r>
            <a:r>
              <a:rPr lang="en-GB" i="1" dirty="0"/>
              <a:t>Inside the care home accused of systemic abuse</a:t>
            </a:r>
            <a:r>
              <a:rPr lang="en-GB" dirty="0"/>
              <a:t>. Available at: </a:t>
            </a:r>
            <a:r>
              <a:rPr lang="en-GB" dirty="0">
                <a:hlinkClick r:id="rId5"/>
              </a:rPr>
              <a:t>http://www.youtube.com/watch?v=XRE0fpqMcnM</a:t>
            </a:r>
            <a:r>
              <a:rPr lang="en-GB" dirty="0"/>
              <a:t> [Accessed 14 October 2026].</a:t>
            </a:r>
          </a:p>
          <a:p>
            <a:r>
              <a:rPr lang="en-GB" dirty="0"/>
              <a:t>Department of Health and Social Care (DHSC), 2021. </a:t>
            </a:r>
            <a:r>
              <a:rPr lang="en-GB" i="1" dirty="0"/>
              <a:t>People at the heart of care: adult social care reform white paper</a:t>
            </a:r>
            <a:r>
              <a:rPr lang="en-GB" dirty="0"/>
              <a:t>. London: HM Government.</a:t>
            </a:r>
          </a:p>
          <a:p>
            <a:endParaRPr lang="en-GB" dirty="0"/>
          </a:p>
          <a:p>
            <a:endParaRPr lang="en-GB" dirty="0"/>
          </a:p>
        </p:txBody>
      </p:sp>
    </p:spTree>
    <p:extLst>
      <p:ext uri="{BB962C8B-B14F-4D97-AF65-F5344CB8AC3E}">
        <p14:creationId xmlns:p14="http://schemas.microsoft.com/office/powerpoint/2010/main" val="275831397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7.1"/>
</p:tagLst>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TM04033937[[fn=Vapor Trail]]</Template>
  <TotalTime>21260</TotalTime>
  <Words>3940</Words>
  <Application>Microsoft Office PowerPoint</Application>
  <PresentationFormat>Widescreen</PresentationFormat>
  <Paragraphs>165</Paragraphs>
  <Slides>21</Slides>
  <Notes>5</Notes>
  <HiddenSlides>0</HiddenSlides>
  <MMClips>19</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Aptos</vt:lpstr>
      <vt:lpstr>Arial</vt:lpstr>
      <vt:lpstr>Century Gothic</vt:lpstr>
      <vt:lpstr>Vapor Trail</vt:lpstr>
      <vt:lpstr>Empowering the older person bmhp 6027</vt:lpstr>
      <vt:lpstr>Introduction</vt:lpstr>
      <vt:lpstr>What care &amp; support do older people need?</vt:lpstr>
      <vt:lpstr>THE AGING POPULATION</vt:lpstr>
      <vt:lpstr>Dementia and ailments that affect the elderly</vt:lpstr>
      <vt:lpstr>Activity Theory (1963)</vt:lpstr>
      <vt:lpstr>Disengagement theory(1961)    </vt:lpstr>
      <vt:lpstr>Key Models of current  care provisions</vt:lpstr>
      <vt:lpstr>Practical, Safety, and Financial Support </vt:lpstr>
      <vt:lpstr>Age dependency ratio (ADP)</vt:lpstr>
      <vt:lpstr>S support services available  UK social care and health systems provide several models of service delivery tailored to meet the varying health, personal care, and housing needs of older adults   (Department of Health and Social Care, 2021). These service provisions include:      </vt:lpstr>
      <vt:lpstr>Welfare &amp; support for older people</vt:lpstr>
      <vt:lpstr>Protective Regulations and legislation </vt:lpstr>
      <vt:lpstr>Technological innovations in elderly care</vt:lpstr>
      <vt:lpstr>How technology encourages independence and empowerment</vt:lpstr>
      <vt:lpstr>Case study of  81-year-old man with dementia in a care home in Rochdale</vt:lpstr>
      <vt:lpstr>Case Study of 81-year-old with dementia in care home</vt:lpstr>
      <vt:lpstr>Recommendations</vt:lpstr>
      <vt:lpstr>conclusion</vt:lpstr>
      <vt:lpstr>References</vt:lpstr>
      <vt:lpstr>References, continued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Precious Lewis (2328179)</dc:creator>
  <cp:lastModifiedBy>Precious Lewis (2328179)</cp:lastModifiedBy>
  <cp:revision>1</cp:revision>
  <dcterms:created xsi:type="dcterms:W3CDTF">2026-09-14T13:25:58Z</dcterms:created>
  <dcterms:modified xsi:type="dcterms:W3CDTF">2026-10-22T20:52:33Z</dcterms:modified>
</cp:coreProperties>
</file>