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312" r:id="rId2"/>
    <p:sldId id="270" r:id="rId3"/>
    <p:sldId id="271" r:id="rId4"/>
    <p:sldId id="313" r:id="rId5"/>
    <p:sldId id="314" r:id="rId6"/>
    <p:sldId id="315" r:id="rId7"/>
    <p:sldId id="327" r:id="rId8"/>
    <p:sldId id="319" r:id="rId9"/>
    <p:sldId id="320" r:id="rId10"/>
    <p:sldId id="321" r:id="rId11"/>
    <p:sldId id="322" r:id="rId12"/>
    <p:sldId id="324" r:id="rId13"/>
    <p:sldId id="326" r:id="rId14"/>
    <p:sldId id="323" r:id="rId15"/>
    <p:sldId id="325" r:id="rId16"/>
    <p:sldId id="328" r:id="rId17"/>
    <p:sldId id="329" r:id="rId18"/>
    <p:sldId id="330" r:id="rId19"/>
    <p:sldId id="331" r:id="rId20"/>
    <p:sldId id="332" r:id="rId21"/>
    <p:sldId id="333" r:id="rId22"/>
    <p:sldId id="334" r:id="rId23"/>
    <p:sldId id="335" r:id="rId24"/>
    <p:sldId id="336" r:id="rId25"/>
    <p:sldId id="338" r:id="rId26"/>
    <p:sldId id="339" r:id="rId27"/>
    <p:sldId id="381" r:id="rId28"/>
    <p:sldId id="340" r:id="rId29"/>
    <p:sldId id="342" r:id="rId30"/>
    <p:sldId id="343" r:id="rId31"/>
    <p:sldId id="344" r:id="rId32"/>
    <p:sldId id="345" r:id="rId33"/>
    <p:sldId id="346" r:id="rId34"/>
    <p:sldId id="347" r:id="rId35"/>
    <p:sldId id="348" r:id="rId36"/>
    <p:sldId id="349" r:id="rId37"/>
    <p:sldId id="350" r:id="rId38"/>
    <p:sldId id="351" r:id="rId39"/>
    <p:sldId id="352" r:id="rId40"/>
    <p:sldId id="353" r:id="rId41"/>
    <p:sldId id="354" r:id="rId42"/>
    <p:sldId id="355" r:id="rId43"/>
    <p:sldId id="356" r:id="rId44"/>
    <p:sldId id="357" r:id="rId45"/>
    <p:sldId id="358" r:id="rId46"/>
    <p:sldId id="359" r:id="rId47"/>
    <p:sldId id="360" r:id="rId48"/>
    <p:sldId id="361" r:id="rId49"/>
    <p:sldId id="341" r:id="rId50"/>
    <p:sldId id="362" r:id="rId51"/>
    <p:sldId id="363" r:id="rId52"/>
    <p:sldId id="364" r:id="rId53"/>
    <p:sldId id="365" r:id="rId54"/>
    <p:sldId id="366" r:id="rId55"/>
    <p:sldId id="367" r:id="rId56"/>
    <p:sldId id="386" r:id="rId57"/>
    <p:sldId id="415" r:id="rId58"/>
    <p:sldId id="385" r:id="rId59"/>
    <p:sldId id="387" r:id="rId60"/>
    <p:sldId id="416" r:id="rId61"/>
    <p:sldId id="417" r:id="rId62"/>
    <p:sldId id="418" r:id="rId63"/>
    <p:sldId id="423" r:id="rId64"/>
    <p:sldId id="424" r:id="rId65"/>
    <p:sldId id="425" r:id="rId66"/>
    <p:sldId id="426" r:id="rId67"/>
    <p:sldId id="427" r:id="rId68"/>
    <p:sldId id="428" r:id="rId69"/>
    <p:sldId id="429" r:id="rId70"/>
    <p:sldId id="430" r:id="rId71"/>
    <p:sldId id="310" r:id="rId72"/>
    <p:sldId id="383" r:id="rId73"/>
    <p:sldId id="389" r:id="rId74"/>
    <p:sldId id="434" r:id="rId75"/>
    <p:sldId id="435" r:id="rId76"/>
    <p:sldId id="436" r:id="rId77"/>
    <p:sldId id="437" r:id="rId78"/>
    <p:sldId id="439" r:id="rId79"/>
    <p:sldId id="438" r:id="rId80"/>
    <p:sldId id="286" r:id="rId81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6F6"/>
    <a:srgbClr val="00B4F6"/>
    <a:srgbClr val="93D01F"/>
    <a:srgbClr val="00D0F6"/>
    <a:srgbClr val="F8FF00"/>
    <a:srgbClr val="FFFC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275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192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November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November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November 25,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November 25,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imageslive.co.uk/free_stock_image/preschool-numbers-jp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yxtruth.com/2014/01/31/the-samsara-of-syntax-and-symbol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zh-cn/%E6%B0%B8%E5%AD%97%E5%85%AB%E6%B3%95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9.png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10.gif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11.gif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png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png"/><Relationship Id="rId5" Type="http://schemas.openxmlformats.org/officeDocument/2006/relationships/image" Target="../media/image15.gif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9.gif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22.gif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5.png"/><Relationship Id="rId5" Type="http://schemas.openxmlformats.org/officeDocument/2006/relationships/image" Target="../media/image25.png"/><Relationship Id="rId4" Type="http://schemas.openxmlformats.org/officeDocument/2006/relationships/image" Target="../media/image24.gi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28.png"/><Relationship Id="rId4" Type="http://schemas.openxmlformats.org/officeDocument/2006/relationships/image" Target="../media/image27.gi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5.png"/><Relationship Id="rId5" Type="http://schemas.openxmlformats.org/officeDocument/2006/relationships/image" Target="../media/image31.png"/><Relationship Id="rId4" Type="http://schemas.openxmlformats.org/officeDocument/2006/relationships/image" Target="../media/image30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5.png"/><Relationship Id="rId7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18.png"/><Relationship Id="rId4" Type="http://schemas.openxmlformats.org/officeDocument/2006/relationships/image" Target="../media/image21.png"/><Relationship Id="rId9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5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5.png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69831&amp;picture=happy-boy" TargetMode="External"/><Relationship Id="rId4" Type="http://schemas.openxmlformats.org/officeDocument/2006/relationships/image" Target="../media/image37.jp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69831&amp;picture=happy-boy" TargetMode="External"/><Relationship Id="rId4" Type="http://schemas.openxmlformats.org/officeDocument/2006/relationships/image" Target="../media/image37.jp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hinese_American_girl.jpg" TargetMode="External"/><Relationship Id="rId4" Type="http://schemas.openxmlformats.org/officeDocument/2006/relationships/image" Target="../media/image38.jp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Chinese_American_girl.jpg" TargetMode="External"/><Relationship Id="rId4" Type="http://schemas.openxmlformats.org/officeDocument/2006/relationships/image" Target="../media/image38.jp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196833&amp;picture=central-african-man" TargetMode="External"/><Relationship Id="rId4" Type="http://schemas.openxmlformats.org/officeDocument/2006/relationships/image" Target="../media/image39.jp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image" Target="../media/image5.png"/><Relationship Id="rId5" Type="http://schemas.openxmlformats.org/officeDocument/2006/relationships/hyperlink" Target="https://www.publicdomainpictures.net/view-image.php?image=196833&amp;picture=central-african-man" TargetMode="External"/><Relationship Id="rId4" Type="http://schemas.openxmlformats.org/officeDocument/2006/relationships/image" Target="../media/image39.jp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hyperlink" Target="https://pixnio.com/people/female-women/portrait-woman-fashion-face-pretty-attractive-eyes" TargetMode="External"/><Relationship Id="rId4" Type="http://schemas.openxmlformats.org/officeDocument/2006/relationships/image" Target="../media/image40.jp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image" Target="../media/image5.png"/><Relationship Id="rId5" Type="http://schemas.openxmlformats.org/officeDocument/2006/relationships/hyperlink" Target="https://pixnio.com/people/female-women/portrait-woman-fashion-face-pretty-attractive-eyes" TargetMode="External"/><Relationship Id="rId4" Type="http://schemas.openxmlformats.org/officeDocument/2006/relationships/image" Target="../media/image40.jp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woman-wearing-brown-bucket-cap-732425/" TargetMode="External"/><Relationship Id="rId4" Type="http://schemas.openxmlformats.org/officeDocument/2006/relationships/image" Target="../media/image41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woman-wearing-brown-bucket-cap-732425/" TargetMode="External"/><Relationship Id="rId4" Type="http://schemas.openxmlformats.org/officeDocument/2006/relationships/image" Target="../media/image41.jpe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man-wearing-eyeglasses-and-smiling-769768/" TargetMode="External"/><Relationship Id="rId4" Type="http://schemas.openxmlformats.org/officeDocument/2006/relationships/image" Target="../media/image42.jpe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5.png"/><Relationship Id="rId5" Type="http://schemas.openxmlformats.org/officeDocument/2006/relationships/hyperlink" Target="https://www.pexels.com/photo/man-wearing-eyeglasses-and-smiling-769768/" TargetMode="External"/><Relationship Id="rId4" Type="http://schemas.openxmlformats.org/officeDocument/2006/relationships/image" Target="../media/image42.jpe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Emma_Raducanu" TargetMode="External"/><Relationship Id="rId13" Type="http://schemas.openxmlformats.org/officeDocument/2006/relationships/hyperlink" Target="https://commons.wikimedia.org/wiki/File:Gareth_Bale_2015_(1).jpg" TargetMode="External"/><Relationship Id="rId18" Type="http://schemas.openxmlformats.org/officeDocument/2006/relationships/hyperlink" Target="https://aprendizagensnanet.blogspot.com/2016/05/parabens-sir-david-attenborough.html" TargetMode="External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5.png"/><Relationship Id="rId7" Type="http://schemas.openxmlformats.org/officeDocument/2006/relationships/image" Target="../media/image45.jpg"/><Relationship Id="rId12" Type="http://schemas.openxmlformats.org/officeDocument/2006/relationships/image" Target="../media/image47.jpg"/><Relationship Id="rId17" Type="http://schemas.openxmlformats.org/officeDocument/2006/relationships/image" Target="../media/image49.jpg"/><Relationship Id="rId2" Type="http://schemas.openxmlformats.org/officeDocument/2006/relationships/audio" Target="../media/media46.m4a"/><Relationship Id="rId16" Type="http://schemas.openxmlformats.org/officeDocument/2006/relationships/hyperlink" Target="https://creativecommons.org/licenses/by/3.0/" TargetMode="External"/><Relationship Id="rId20" Type="http://schemas.openxmlformats.org/officeDocument/2006/relationships/hyperlink" Target="https://commons.wikimedia.org/wiki/File:JACKIE_CHAN.jpg" TargetMode="External"/><Relationship Id="rId1" Type="http://schemas.microsoft.com/office/2007/relationships/media" Target="../media/media46.m4a"/><Relationship Id="rId6" Type="http://schemas.openxmlformats.org/officeDocument/2006/relationships/hyperlink" Target="https://creativecommons.org/licenses/by-nc-nd/3.0/" TargetMode="External"/><Relationship Id="rId11" Type="http://schemas.openxmlformats.org/officeDocument/2006/relationships/hyperlink" Target="https://de.wikipedia.org/wiki/Dwayne_Johnson" TargetMode="External"/><Relationship Id="rId5" Type="http://schemas.openxmlformats.org/officeDocument/2006/relationships/hyperlink" Target="http://elrinciondesastre.blogspot.com/2013/05/talento-y-sentimiento-adele.html" TargetMode="External"/><Relationship Id="rId15" Type="http://schemas.openxmlformats.org/officeDocument/2006/relationships/hyperlink" Target="https://www.diggita.it/story.php?title=Queen_B_Beyonce_e_di_nuovo_incinta_La_notizia_impazza_sul_web" TargetMode="External"/><Relationship Id="rId10" Type="http://schemas.openxmlformats.org/officeDocument/2006/relationships/image" Target="../media/image46.jpg"/><Relationship Id="rId19" Type="http://schemas.openxmlformats.org/officeDocument/2006/relationships/image" Target="../media/image50.jpg"/><Relationship Id="rId4" Type="http://schemas.openxmlformats.org/officeDocument/2006/relationships/image" Target="../media/image44.jpg"/><Relationship Id="rId9" Type="http://schemas.openxmlformats.org/officeDocument/2006/relationships/hyperlink" Target="https://creativecommons.org/licenses/by-sa/3.0/" TargetMode="External"/><Relationship Id="rId14" Type="http://schemas.openxmlformats.org/officeDocument/2006/relationships/image" Target="../media/image48.jp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JACKIE_CHAN.jpg" TargetMode="External"/><Relationship Id="rId4" Type="http://schemas.openxmlformats.org/officeDocument/2006/relationships/image" Target="../media/image50.jp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elrinciondesastre.blogspot.com/2013/05/talento-y-sentimiento-adele.html" TargetMode="External"/><Relationship Id="rId4" Type="http://schemas.openxmlformats.org/officeDocument/2006/relationships/image" Target="../media/image44.jp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Category:Emma_Raducanu" TargetMode="External"/><Relationship Id="rId4" Type="http://schemas.openxmlformats.org/officeDocument/2006/relationships/image" Target="../media/image45.jp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de.wikipedia.org/wiki/Dwayne_Johnson" TargetMode="External"/><Relationship Id="rId4" Type="http://schemas.openxmlformats.org/officeDocument/2006/relationships/image" Target="../media/image46.jp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Gareth_Bale_2015_(1).jpg" TargetMode="External"/><Relationship Id="rId4" Type="http://schemas.openxmlformats.org/officeDocument/2006/relationships/image" Target="../media/image47.jp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diggita.it/story.php?title=Queen_B_Beyonce_e_di_nuovo_incinta_La_notizia_impazza_sul_web" TargetMode="External"/><Relationship Id="rId4" Type="http://schemas.openxmlformats.org/officeDocument/2006/relationships/image" Target="../media/image48.jp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aprendizagensnanet.blogspot.com/2016/05/parabens-sir-david-attenborough.html" TargetMode="External"/><Relationship Id="rId4" Type="http://schemas.openxmlformats.org/officeDocument/2006/relationships/image" Target="../media/image49.jpg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E760B8C-89FC-4C84-BDDB-42EAB239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Free Stock Photo 7018 Colourful preschool numbers ...">
            <a:extLst>
              <a:ext uri="{FF2B5EF4-FFF2-40B4-BE49-F238E27FC236}">
                <a16:creationId xmlns:a16="http://schemas.microsoft.com/office/drawing/2014/main" id="{68174E6F-8D93-A141-BD93-5781E62FA7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756" b="1658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26D9977B-0E49-40A1-B999-9C80377FC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100407" cy="6858000"/>
          </a:xfrm>
          <a:custGeom>
            <a:avLst/>
            <a:gdLst>
              <a:gd name="connsiteX0" fmla="*/ 1478232 w 7100407"/>
              <a:gd name="connsiteY0" fmla="*/ 0 h 6858000"/>
              <a:gd name="connsiteX1" fmla="*/ 5123701 w 7100407"/>
              <a:gd name="connsiteY1" fmla="*/ 0 h 6858000"/>
              <a:gd name="connsiteX2" fmla="*/ 5336836 w 7100407"/>
              <a:gd name="connsiteY2" fmla="*/ 117758 h 6858000"/>
              <a:gd name="connsiteX3" fmla="*/ 5569892 w 7100407"/>
              <a:gd name="connsiteY3" fmla="*/ 265913 h 6858000"/>
              <a:gd name="connsiteX4" fmla="*/ 6748214 w 7100407"/>
              <a:gd name="connsiteY4" fmla="*/ 1870260 h 6858000"/>
              <a:gd name="connsiteX5" fmla="*/ 7044312 w 7100407"/>
              <a:gd name="connsiteY5" fmla="*/ 3583629 h 6858000"/>
              <a:gd name="connsiteX6" fmla="*/ 5784507 w 7100407"/>
              <a:gd name="connsiteY6" fmla="*/ 6102159 h 6858000"/>
              <a:gd name="connsiteX7" fmla="*/ 4543102 w 7100407"/>
              <a:gd name="connsiteY7" fmla="*/ 6794309 h 6858000"/>
              <a:gd name="connsiteX8" fmla="*/ 4294648 w 7100407"/>
              <a:gd name="connsiteY8" fmla="*/ 6858000 h 6858000"/>
              <a:gd name="connsiteX9" fmla="*/ 2401901 w 7100407"/>
              <a:gd name="connsiteY9" fmla="*/ 6858000 h 6858000"/>
              <a:gd name="connsiteX10" fmla="*/ 2199908 w 7100407"/>
              <a:gd name="connsiteY10" fmla="*/ 6808527 h 6858000"/>
              <a:gd name="connsiteX11" fmla="*/ 1561496 w 7100407"/>
              <a:gd name="connsiteY11" fmla="*/ 6516913 h 6858000"/>
              <a:gd name="connsiteX12" fmla="*/ 508318 w 7100407"/>
              <a:gd name="connsiteY12" fmla="*/ 5721038 h 6858000"/>
              <a:gd name="connsiteX13" fmla="*/ 43792 w 7100407"/>
              <a:gd name="connsiteY13" fmla="*/ 5068808 h 6858000"/>
              <a:gd name="connsiteX14" fmla="*/ 0 w 7100407"/>
              <a:gd name="connsiteY14" fmla="*/ 4992019 h 6858000"/>
              <a:gd name="connsiteX15" fmla="*/ 0 w 7100407"/>
              <a:gd name="connsiteY15" fmla="*/ 1586010 h 6858000"/>
              <a:gd name="connsiteX16" fmla="*/ 3658 w 7100407"/>
              <a:gd name="connsiteY16" fmla="*/ 1575960 h 6858000"/>
              <a:gd name="connsiteX17" fmla="*/ 763224 w 7100407"/>
              <a:gd name="connsiteY17" fmla="*/ 435512 h 6858000"/>
              <a:gd name="connsiteX18" fmla="*/ 1376867 w 7100407"/>
              <a:gd name="connsiteY18" fmla="*/ 535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100407" h="6858000">
                <a:moveTo>
                  <a:pt x="1478232" y="0"/>
                </a:moveTo>
                <a:lnTo>
                  <a:pt x="5123701" y="0"/>
                </a:lnTo>
                <a:lnTo>
                  <a:pt x="5336836" y="117758"/>
                </a:lnTo>
                <a:cubicBezTo>
                  <a:pt x="5419064" y="166493"/>
                  <a:pt x="5496999" y="216088"/>
                  <a:pt x="5569892" y="265913"/>
                </a:cubicBezTo>
                <a:cubicBezTo>
                  <a:pt x="5738965" y="373824"/>
                  <a:pt x="6502212" y="1317394"/>
                  <a:pt x="6748214" y="1870260"/>
                </a:cubicBezTo>
                <a:cubicBezTo>
                  <a:pt x="6993681" y="2422592"/>
                  <a:pt x="7205013" y="2877517"/>
                  <a:pt x="7044312" y="3583629"/>
                </a:cubicBezTo>
                <a:cubicBezTo>
                  <a:pt x="6883604" y="4288680"/>
                  <a:pt x="6353534" y="5625104"/>
                  <a:pt x="5784507" y="6102159"/>
                </a:cubicBezTo>
                <a:cubicBezTo>
                  <a:pt x="5429525" y="6399659"/>
                  <a:pt x="5014472" y="6649034"/>
                  <a:pt x="4543102" y="6794309"/>
                </a:cubicBezTo>
                <a:lnTo>
                  <a:pt x="4294648" y="6858000"/>
                </a:lnTo>
                <a:lnTo>
                  <a:pt x="2401901" y="6858000"/>
                </a:lnTo>
                <a:lnTo>
                  <a:pt x="2199908" y="6808527"/>
                </a:lnTo>
                <a:cubicBezTo>
                  <a:pt x="1966062" y="6739921"/>
                  <a:pt x="1757315" y="6643529"/>
                  <a:pt x="1561496" y="6516913"/>
                </a:cubicBezTo>
                <a:cubicBezTo>
                  <a:pt x="1210791" y="6251624"/>
                  <a:pt x="784153" y="6061198"/>
                  <a:pt x="508318" y="5721038"/>
                </a:cubicBezTo>
                <a:cubicBezTo>
                  <a:pt x="370401" y="5550958"/>
                  <a:pt x="199309" y="5325558"/>
                  <a:pt x="43792" y="5068808"/>
                </a:cubicBezTo>
                <a:lnTo>
                  <a:pt x="0" y="4992019"/>
                </a:lnTo>
                <a:lnTo>
                  <a:pt x="0" y="1586010"/>
                </a:lnTo>
                <a:lnTo>
                  <a:pt x="3658" y="1575960"/>
                </a:lnTo>
                <a:cubicBezTo>
                  <a:pt x="175346" y="1155399"/>
                  <a:pt x="427427" y="771309"/>
                  <a:pt x="763224" y="435512"/>
                </a:cubicBezTo>
                <a:cubicBezTo>
                  <a:pt x="809294" y="389442"/>
                  <a:pt x="1049752" y="231096"/>
                  <a:pt x="1376867" y="53544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EC4AFB-F765-2941-8E93-67F5A3359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449387"/>
            <a:ext cx="5015638" cy="3655047"/>
          </a:xfrm>
        </p:spPr>
        <p:txBody>
          <a:bodyPr>
            <a:normAutofit fontScale="90000"/>
          </a:bodyPr>
          <a:lstStyle/>
          <a:p>
            <a:r>
              <a:rPr lang="en-CN" dirty="0">
                <a:latin typeface="KaiTi" panose="02010609060101010101" pitchFamily="49" charset="-122"/>
                <a:ea typeface="KaiTi" panose="02010609060101010101" pitchFamily="49" charset="-122"/>
              </a:rPr>
              <a:t>数字和年龄</a:t>
            </a:r>
            <a:br>
              <a:rPr lang="en-GB" dirty="0">
                <a:latin typeface="Kaiti TC" panose="02010600040101010101" pitchFamily="2" charset="-120"/>
                <a:ea typeface="Kaiti TC" panose="02010600040101010101" pitchFamily="2" charset="-120"/>
              </a:rPr>
            </a:br>
            <a:r>
              <a:rPr lang="en-GB" dirty="0" err="1">
                <a:ea typeface="+mn-ea"/>
              </a:rPr>
              <a:t>rhifau</a:t>
            </a:r>
            <a:r>
              <a:rPr lang="en-GB" dirty="0">
                <a:ea typeface="+mn-ea"/>
              </a:rPr>
              <a:t> ac </a:t>
            </a:r>
            <a:r>
              <a:rPr lang="en-GB" dirty="0" err="1">
                <a:ea typeface="+mn-ea"/>
              </a:rPr>
              <a:t>oedran</a:t>
            </a:r>
            <a:br>
              <a:rPr lang="en-GB" altLang="zh-CN" dirty="0">
                <a:ea typeface="+mn-ea"/>
              </a:rPr>
            </a:br>
            <a:r>
              <a:rPr lang="en-CN" dirty="0">
                <a:ea typeface="+mn-ea"/>
              </a:rPr>
              <a:t>numbers and age</a:t>
            </a:r>
            <a:br>
              <a:rPr lang="en-CN" dirty="0"/>
            </a:br>
            <a:endParaRPr lang="en-CN" dirty="0">
              <a:ea typeface="Kaiti TC" panose="02010600040101010101" pitchFamily="2" charset="-12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C336CFA-A438-5942-86AE-0369CECB72A6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s://www.freeimageslive.co.uk/free_stock_image/preschool-numbers-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221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Tones 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113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901430-F9CB-B341-A709-F80CE7C83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zh-CN" altLang="en-CN" sz="3500" dirty="0">
                <a:latin typeface="KaiTi" panose="02010609060101010101" pitchFamily="49" charset="-122"/>
                <a:ea typeface="KaiTi" panose="02010609060101010101" pitchFamily="49" charset="-122"/>
              </a:rPr>
              <a:t>汉字</a:t>
            </a:r>
            <a:r>
              <a:rPr lang="zh-CN" altLang="en-US" sz="3500" dirty="0"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r>
              <a:rPr lang="en-US" altLang="zh-CN" sz="3500" dirty="0" err="1">
                <a:latin typeface="Kaiti TC" panose="02010600040101010101" pitchFamily="2" charset="-120"/>
                <a:ea typeface="Kaiti TC" panose="02010600040101010101" pitchFamily="2" charset="-120"/>
              </a:rPr>
              <a:t>hànzì</a:t>
            </a:r>
            <a:endParaRPr lang="en-CN" sz="3500" dirty="0"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CB948-2180-F54B-BECA-1EF6597ED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CN" dirty="0"/>
              <a:t>aka</a:t>
            </a:r>
            <a:r>
              <a:rPr lang="zh-CN" altLang="en-US" dirty="0"/>
              <a:t> </a:t>
            </a:r>
            <a:r>
              <a:rPr lang="en-US" altLang="zh-CN" dirty="0"/>
              <a:t>Chinese characters</a:t>
            </a:r>
          </a:p>
          <a:p>
            <a:r>
              <a:rPr lang="en-US" dirty="0"/>
              <a:t>one of the oldest writing systems in the world </a:t>
            </a:r>
            <a:endParaRPr lang="en-CN" dirty="0"/>
          </a:p>
          <a:p>
            <a:r>
              <a:rPr lang="en-CN" dirty="0"/>
              <a:t>earliest record date back to 1300 B.C.</a:t>
            </a:r>
          </a:p>
          <a:p>
            <a:r>
              <a:rPr lang="en-CN" dirty="0"/>
              <a:t>the evolution of Chinese characters</a:t>
            </a:r>
          </a:p>
          <a:p>
            <a:r>
              <a:rPr lang="en-CN" dirty="0"/>
              <a:t>simplified and tradtional Chinese characters </a:t>
            </a:r>
            <a:endParaRPr lang="en-US" dirty="0"/>
          </a:p>
        </p:txBody>
      </p:sp>
      <p:pic>
        <p:nvPicPr>
          <p:cNvPr id="5" name="Picture 4" descr="The Samsāra of Syntax and Symbols – Onyx Truth">
            <a:extLst>
              <a:ext uri="{FF2B5EF4-FFF2-40B4-BE49-F238E27FC236}">
                <a16:creationId xmlns:a16="http://schemas.microsoft.com/office/drawing/2014/main" id="{6C593278-A074-7048-B37B-955972F7E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66042" y="1123931"/>
            <a:ext cx="6171875" cy="441008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2311A1-7021-FF49-80B7-AE4A0E1D83DE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://www.onyxtruth.com/2014/01/31/the-samsara-of-syntax-and-symbol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510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DE2C-CCDD-D24E-BA33-A6658CEA3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CN" sz="4000" dirty="0"/>
              <a:t>Basic and combining strokes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8B735F-68FF-FE4C-B681-5A2D7A97F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3500" dirty="0"/>
              <a:t>5</a:t>
            </a:r>
            <a:r>
              <a:rPr lang="zh-CN" altLang="en-US" sz="3500" dirty="0"/>
              <a:t> </a:t>
            </a:r>
            <a:r>
              <a:rPr lang="en-US" altLang="zh-CN" sz="3500" dirty="0"/>
              <a:t>basic</a:t>
            </a:r>
            <a:r>
              <a:rPr lang="zh-CN" altLang="en-US" sz="3500" dirty="0"/>
              <a:t> </a:t>
            </a:r>
            <a:r>
              <a:rPr lang="en-US" altLang="zh-CN" sz="3500" dirty="0"/>
              <a:t>strokes</a:t>
            </a:r>
          </a:p>
          <a:p>
            <a:r>
              <a:rPr lang="en-US" altLang="zh-CN" sz="3500" dirty="0"/>
              <a:t>25</a:t>
            </a:r>
            <a:r>
              <a:rPr lang="zh-CN" altLang="en-US" sz="3500" dirty="0"/>
              <a:t> </a:t>
            </a:r>
            <a:r>
              <a:rPr lang="en-US" altLang="zh-CN" sz="3500" dirty="0"/>
              <a:t>combining</a:t>
            </a:r>
            <a:r>
              <a:rPr lang="zh-CN" altLang="en-US" sz="3500" dirty="0"/>
              <a:t> </a:t>
            </a:r>
            <a:r>
              <a:rPr lang="en-US" altLang="zh-CN" sz="3500" dirty="0"/>
              <a:t>strokes</a:t>
            </a:r>
            <a:endParaRPr lang="en-CN" sz="3500" dirty="0"/>
          </a:p>
        </p:txBody>
      </p:sp>
      <p:pic>
        <p:nvPicPr>
          <p:cNvPr id="11" name="Picture 10" descr="永字八法 - 维基百科，自由的百科全书">
            <a:extLst>
              <a:ext uri="{FF2B5EF4-FFF2-40B4-BE49-F238E27FC236}">
                <a16:creationId xmlns:a16="http://schemas.microsoft.com/office/drawing/2014/main" id="{06AD3519-75BF-F048-8FFD-3B14F3E1BC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03636" y="1269861"/>
            <a:ext cx="3840022" cy="384002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5D595E-0DAB-9F4C-9F75-AC5B2632E219}"/>
              </a:ext>
            </a:extLst>
          </p:cNvPr>
          <p:cNvSpPr txBox="1"/>
          <p:nvPr/>
        </p:nvSpPr>
        <p:spPr>
          <a:xfrm>
            <a:off x="8821271" y="6598024"/>
            <a:ext cx="337072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 dirty="0">
                <a:hlinkClick r:id="rId3" tooltip="https://zh.wikipedia.org/zh-cn/%E6%B0%B8%E5%AD%97%E5%85%AB%E6%B3%95"/>
              </a:rPr>
              <a:t>This Photo</a:t>
            </a:r>
            <a:r>
              <a:rPr lang="en-CN" sz="900" dirty="0"/>
              <a:t> by Unknown Author is licensed under </a:t>
            </a:r>
            <a:r>
              <a:rPr lang="en-CN" sz="900" dirty="0">
                <a:hlinkClick r:id="rId4" tooltip="https://creativecommons.org/licenses/by-sa/3.0/"/>
              </a:rPr>
              <a:t>CC BY-SA</a:t>
            </a:r>
            <a:endParaRPr lang="en-CN" sz="900" dirty="0"/>
          </a:p>
        </p:txBody>
      </p:sp>
    </p:spTree>
    <p:extLst>
      <p:ext uri="{BB962C8B-B14F-4D97-AF65-F5344CB8AC3E}">
        <p14:creationId xmlns:p14="http://schemas.microsoft.com/office/powerpoint/2010/main" val="3752946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horizontal</a:t>
            </a:r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364ADB-A591-9942-BF95-0AF57132B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35292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7FCEDED-FE73-0E48-9BBC-1217C73B4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358" y="755334"/>
            <a:ext cx="5895953" cy="5338669"/>
          </a:xfrm>
        </p:spPr>
        <p:txBody>
          <a:bodyPr anchor="ctr">
            <a:normAutofit lnSpcReduction="10000"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00B4F6"/>
                </a:solidFill>
              </a:rPr>
              <a:t>yī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None/>
            </a:pPr>
            <a:r>
              <a:rPr lang="en-CN" sz="30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B50589-78F9-6B41-AC85-E86D181F448A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9FB922-8C0F-3A4C-974E-EC0296FB39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8021" y="1282668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690850-8CCF-6D46-8DF1-797F472987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5000"/>
          <a:stretch/>
        </p:blipFill>
        <p:spPr>
          <a:xfrm>
            <a:off x="971566" y="1066664"/>
            <a:ext cx="4459000" cy="5409338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2" name="New Recording 27" descr="New Recording 27">
            <a:hlinkClick r:id="" action="ppaction://media"/>
            <a:extLst>
              <a:ext uri="{FF2B5EF4-FFF2-40B4-BE49-F238E27FC236}">
                <a16:creationId xmlns:a16="http://schemas.microsoft.com/office/drawing/2014/main" id="{081F9F30-4735-4940-ADFF-6365B8CD48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10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0000"/>
                </a:solidFill>
              </a:rPr>
              <a:t>èr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551F8F-32E9-CD42-B19B-3770902B18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902" t="-331" r="32187" b="331"/>
          <a:stretch/>
        </p:blipFill>
        <p:spPr>
          <a:xfrm>
            <a:off x="1224246" y="1029049"/>
            <a:ext cx="4185757" cy="4791237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5399D7B-CDD4-8A48-A107-CB9DC2EF11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1334" y="1519668"/>
            <a:ext cx="3810000" cy="3810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89DCCAD-420F-7D4E-8BF4-5575ABBB45C3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New Recording 28" descr="New Recording 28">
            <a:hlinkClick r:id="" action="ppaction://media"/>
            <a:extLst>
              <a:ext uri="{FF2B5EF4-FFF2-40B4-BE49-F238E27FC236}">
                <a16:creationId xmlns:a16="http://schemas.microsoft.com/office/drawing/2014/main" id="{B6A14B07-28BB-004A-8D55-47AB2D3E34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3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00B4F6"/>
                </a:solidFill>
              </a:rPr>
              <a:t>sān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tri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1551F8F-32E9-CD42-B19B-3770902B18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7834" t="-1467" r="-745" b="1467"/>
          <a:stretch/>
        </p:blipFill>
        <p:spPr>
          <a:xfrm>
            <a:off x="1284411" y="845957"/>
            <a:ext cx="3831848" cy="5121261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DF01F5-5F59-C444-A8CE-38A3052719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3267" y="1501588"/>
            <a:ext cx="3810000" cy="3810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CA59BEB-F9B8-3A49-B0BD-006DDA749C13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5" name="New Recording 29" descr="New Recording 29">
            <a:hlinkClick r:id="" action="ppaction://media"/>
            <a:extLst>
              <a:ext uri="{FF2B5EF4-FFF2-40B4-BE49-F238E27FC236}">
                <a16:creationId xmlns:a16="http://schemas.microsoft.com/office/drawing/2014/main" id="{8183F457-D120-1E43-8CC2-74ADD241BA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92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vertical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86A602-2952-E145-A58C-BDFE5856BD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4335" y="128699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33482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00"/>
                </a:solidFill>
              </a:rPr>
              <a:t>shí</a:t>
            </a:r>
            <a:endParaRPr lang="en-CN" sz="32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8AC1EEB-69F3-EA4C-B6D9-23BB10EC09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118" y="1519668"/>
            <a:ext cx="3810000" cy="3810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AA63423-B4CE-7D4F-93DB-6A769A753E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2882" y="1292791"/>
            <a:ext cx="4451757" cy="3810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C4235BA-4D5C-F646-B84A-29F14736A0BC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New Recording 30" descr="New Recording 30">
            <a:hlinkClick r:id="" action="ppaction://media"/>
            <a:extLst>
              <a:ext uri="{FF2B5EF4-FFF2-40B4-BE49-F238E27FC236}">
                <a16:creationId xmlns:a16="http://schemas.microsoft.com/office/drawing/2014/main" id="{2AD56FF9-8EC6-1C48-BD74-966FE384B0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9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010" y="2026799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left</a:t>
            </a:r>
            <a:r>
              <a:rPr lang="zh-CN" altLang="en-US" sz="5600" spc="-100" dirty="0"/>
              <a:t> </a:t>
            </a:r>
            <a:r>
              <a:rPr lang="en-US" altLang="zh-CN" sz="5600" spc="-100" dirty="0"/>
              <a:t>falling</a:t>
            </a:r>
            <a:br>
              <a:rPr lang="en-US" altLang="zh-CN" sz="5600" spc="-100" dirty="0"/>
            </a:br>
            <a:r>
              <a:rPr lang="en-US" altLang="zh-CN" sz="5600" spc="-100" dirty="0"/>
              <a:t>&amp;</a:t>
            </a:r>
            <a:br>
              <a:rPr lang="en-US" altLang="zh-CN" sz="5600" spc="-100" dirty="0"/>
            </a:br>
            <a:r>
              <a:rPr lang="en-US" altLang="zh-CN" sz="5600" spc="-100" dirty="0"/>
              <a:t>right</a:t>
            </a:r>
            <a:r>
              <a:rPr lang="zh-CN" altLang="en-US" sz="5600" spc="-100" dirty="0"/>
              <a:t> </a:t>
            </a:r>
            <a:r>
              <a:rPr lang="en-US" altLang="zh-CN" sz="5600" spc="-100" dirty="0"/>
              <a:t>falling</a:t>
            </a:r>
            <a:endParaRPr lang="en-US" sz="5600" spc="-100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CFE959-2422-D643-B371-6EFEDB24C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626317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616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00B4F6"/>
                </a:solidFill>
              </a:rPr>
              <a:t>bā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wyth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825A35-BF78-EA44-AA4A-4930E01F3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717" y="1396773"/>
            <a:ext cx="3958891" cy="39328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53795AD-1624-F64F-8474-497ACF75A1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1334" y="1519668"/>
            <a:ext cx="3810000" cy="3810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06D2ADC-A1CD-6E4E-94CF-F8914D96A980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3" name="New Recording 31" descr="New Recording 31">
            <a:hlinkClick r:id="" action="ppaction://media"/>
            <a:extLst>
              <a:ext uri="{FF2B5EF4-FFF2-40B4-BE49-F238E27FC236}">
                <a16:creationId xmlns:a16="http://schemas.microsoft.com/office/drawing/2014/main" id="{7F727AB5-F83F-664C-BBD0-3B934D434C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04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dot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DA9CD3-DE7C-8E4A-8A45-E72B54E7C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523999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2354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0000"/>
                </a:solidFill>
              </a:rPr>
              <a:t>liù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chewch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588342-2322-D345-A739-E649EB179D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3782" y="1615293"/>
            <a:ext cx="3379908" cy="35838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F4B9DF-BC17-9C4A-B50D-0AAE393C40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1334" y="1519668"/>
            <a:ext cx="3810000" cy="3810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B55540-36E8-0C49-ABBD-524B6FB06D3E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2" name="23 Church Road 22" descr="23 Church Road 22">
            <a:hlinkClick r:id="" action="ppaction://media"/>
            <a:extLst>
              <a:ext uri="{FF2B5EF4-FFF2-40B4-BE49-F238E27FC236}">
                <a16:creationId xmlns:a16="http://schemas.microsoft.com/office/drawing/2014/main" id="{3244A7BE-4CD9-6C4E-9E9D-B0F8E3C692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171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horizontal</a:t>
            </a:r>
            <a:r>
              <a:rPr lang="zh-CN" altLang="en-US" sz="5600" spc="-100" dirty="0"/>
              <a:t> </a:t>
            </a:r>
            <a:r>
              <a:rPr lang="en-US" altLang="zh-CN" sz="5600" spc="-100" dirty="0"/>
              <a:t>turn</a:t>
            </a:r>
            <a:endParaRPr lang="en-US" sz="5600" spc="-100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2FD705-8943-2B47-9B02-35EC765B8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523999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846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3200" dirty="0" err="1">
                <a:solidFill>
                  <a:srgbClr val="92D050"/>
                </a:solidFill>
              </a:rPr>
              <a:t>wǔ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pump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B55540-36E8-0C49-ABBD-524B6FB06D3E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E9FF39-1A44-C04B-90F1-D19B03F595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4443" y="1519668"/>
            <a:ext cx="4011780" cy="41563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CE8A8E-0C0B-3145-993A-8B0FB8C0FD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91335" y="1519668"/>
            <a:ext cx="3810000" cy="3810000"/>
          </a:xfrm>
          <a:prstGeom prst="rect">
            <a:avLst/>
          </a:prstGeom>
        </p:spPr>
      </p:pic>
      <p:pic>
        <p:nvPicPr>
          <p:cNvPr id="2" name="23 Church Road 23" descr="23 Church Road 23">
            <a:hlinkClick r:id="" action="ppaction://media"/>
            <a:extLst>
              <a:ext uri="{FF2B5EF4-FFF2-40B4-BE49-F238E27FC236}">
                <a16:creationId xmlns:a16="http://schemas.microsoft.com/office/drawing/2014/main" id="{64F3A8FE-60D9-794E-B72C-E8F11EC6F8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16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vertical</a:t>
            </a:r>
            <a:r>
              <a:rPr lang="zh-CN" altLang="en-US" sz="5600" spc="-100" dirty="0"/>
              <a:t> </a:t>
            </a:r>
            <a:r>
              <a:rPr lang="en-US" altLang="zh-CN" sz="5600" spc="-100" dirty="0"/>
              <a:t>turn</a:t>
            </a:r>
            <a:endParaRPr lang="en-US" sz="5600" spc="-100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03F30C-C5EC-D94E-9253-EBCC0D5B8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523999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4106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3200" dirty="0" err="1">
                <a:solidFill>
                  <a:srgbClr val="FF0000"/>
                </a:solidFill>
              </a:rPr>
              <a:t>sì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pedwar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B55540-36E8-0C49-ABBD-524B6FB06D3E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48037A-D5CD-0243-A6BF-15969CBE51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335" y="1519668"/>
            <a:ext cx="3810000" cy="381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DC2DAEB-6B64-8A4B-9D4E-22A4F26410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8287" y="1240946"/>
            <a:ext cx="4624096" cy="4367443"/>
          </a:xfrm>
          <a:prstGeom prst="rect">
            <a:avLst/>
          </a:prstGeom>
        </p:spPr>
      </p:pic>
      <p:pic>
        <p:nvPicPr>
          <p:cNvPr id="2" name="23 Church Road 24" descr="23 Church Road 24">
            <a:hlinkClick r:id="" action="ppaction://media"/>
            <a:extLst>
              <a:ext uri="{FF2B5EF4-FFF2-40B4-BE49-F238E27FC236}">
                <a16:creationId xmlns:a16="http://schemas.microsoft.com/office/drawing/2014/main" id="{0A75434A-CDB7-DC49-A062-FD5C300006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66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4800" spc="-100" dirty="0"/>
              <a:t>vertical</a:t>
            </a:r>
            <a:r>
              <a:rPr lang="zh-CN" altLang="en-US" sz="4800" spc="-100" dirty="0"/>
              <a:t> </a:t>
            </a:r>
            <a:r>
              <a:rPr lang="en-US" altLang="zh-CN" sz="4800" spc="-100" dirty="0"/>
              <a:t>turn</a:t>
            </a:r>
            <a:r>
              <a:rPr lang="zh-CN" altLang="en-US" sz="4800" spc="-100" dirty="0"/>
              <a:t> </a:t>
            </a:r>
            <a:r>
              <a:rPr lang="en-US" altLang="zh-CN" sz="4800" spc="-100" dirty="0"/>
              <a:t>hook</a:t>
            </a:r>
            <a:endParaRPr lang="en-US" sz="4800" spc="-100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4F5EFA-010E-0B4F-A387-D480FF27E6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523999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172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3200" dirty="0" err="1">
                <a:solidFill>
                  <a:srgbClr val="00B4F6"/>
                </a:solidFill>
              </a:rPr>
              <a:t>qī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saith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B55540-36E8-0C49-ABBD-524B6FB06D3E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79EB0F-9790-6545-9444-57F655206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335" y="1519668"/>
            <a:ext cx="3810000" cy="3810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2B2C3A0-270D-884F-B996-FE34FA0AD7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3405" y="943052"/>
            <a:ext cx="4306599" cy="45596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D25F60-E573-394A-8FE1-1D3471B1B3BF}"/>
              </a:ext>
            </a:extLst>
          </p:cNvPr>
          <p:cNvSpPr txBox="1"/>
          <p:nvPr/>
        </p:nvSpPr>
        <p:spPr>
          <a:xfrm>
            <a:off x="5894614" y="12573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23 Church Road 25" descr="23 Church Road 25">
            <a:hlinkClick r:id="" action="ppaction://media"/>
            <a:extLst>
              <a:ext uri="{FF2B5EF4-FFF2-40B4-BE49-F238E27FC236}">
                <a16:creationId xmlns:a16="http://schemas.microsoft.com/office/drawing/2014/main" id="{D89756CE-2475-024E-BE84-B937CA0365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36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CF4F9-BD26-0442-AA81-BD66D8A4D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516" y="1060659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CN" sz="4800" spc="-100" dirty="0"/>
              <a:t>hortizontal turn turn took</a:t>
            </a:r>
            <a:endParaRPr lang="en-US" sz="4800" spc="-100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CB715B-52E6-5641-AFF4-207B1B20F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335" y="1523999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0027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59E3CB4-123E-AA4A-B5C5-A6FCE45E5E0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US" sz="3200" dirty="0" err="1">
                <a:solidFill>
                  <a:srgbClr val="92D050"/>
                </a:solidFill>
              </a:rPr>
              <a:t>jiǔ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0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naw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B55540-36E8-0C49-ABBD-524B6FB06D3E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72276F-85E7-A740-949E-C8BE3B186D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335" y="1519668"/>
            <a:ext cx="3810000" cy="381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B1E7BD-FCDF-564B-8B87-335B1AA2E4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2937" y="1519668"/>
            <a:ext cx="3761288" cy="3549075"/>
          </a:xfrm>
          <a:prstGeom prst="rect">
            <a:avLst/>
          </a:prstGeom>
        </p:spPr>
      </p:pic>
      <p:pic>
        <p:nvPicPr>
          <p:cNvPr id="2" name="23 Church Road 26" descr="23 Church Road 26">
            <a:hlinkClick r:id="" action="ppaction://media"/>
            <a:extLst>
              <a:ext uri="{FF2B5EF4-FFF2-40B4-BE49-F238E27FC236}">
                <a16:creationId xmlns:a16="http://schemas.microsoft.com/office/drawing/2014/main" id="{8602DFE1-6419-5949-A062-8DA0AB4A4A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29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2CF9-3586-CB46-8BC8-DD5303797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Write a story to connect</a:t>
            </a:r>
            <a:r>
              <a:rPr lang="zh-CN" altLang="en-US" dirty="0"/>
              <a:t> </a:t>
            </a:r>
            <a:r>
              <a:rPr lang="en-US" altLang="zh-CN" dirty="0"/>
              <a:t>these</a:t>
            </a:r>
            <a:r>
              <a:rPr lang="zh-CN" altLang="en-US" dirty="0"/>
              <a:t> </a:t>
            </a:r>
            <a:r>
              <a:rPr lang="en-US" altLang="zh-CN" dirty="0"/>
              <a:t>pictures</a:t>
            </a:r>
            <a:endParaRPr lang="en-CN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39D089-0DAB-124B-B6CB-951BCE6B8D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5000"/>
          <a:stretch/>
        </p:blipFill>
        <p:spPr>
          <a:xfrm>
            <a:off x="394149" y="1292361"/>
            <a:ext cx="1970250" cy="2390194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8839A21-324D-F741-8149-D9BC1C611E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02" t="-331" r="32187" b="331"/>
          <a:stretch/>
        </p:blipFill>
        <p:spPr>
          <a:xfrm>
            <a:off x="2628650" y="1193173"/>
            <a:ext cx="2174821" cy="2489382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0CC947-9F7B-AC46-8E6C-2DDEA753A9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7834" t="-1467" r="-745" b="1467"/>
          <a:stretch/>
        </p:blipFill>
        <p:spPr>
          <a:xfrm>
            <a:off x="5149528" y="1169812"/>
            <a:ext cx="1862611" cy="2489382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69C9452-B576-934C-9669-FF1C6D452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6390" y="1269000"/>
            <a:ext cx="2286960" cy="2160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6518F9-DC79-6341-9166-7B806EF213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05939" y="1292361"/>
            <a:ext cx="2084880" cy="216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DFE337-9B77-424E-9CD9-61503B2F88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6174" y="4078800"/>
            <a:ext cx="2160000" cy="2160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42B4AE2-2C69-4B4A-AEA8-64887656E1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2172" y="4078800"/>
            <a:ext cx="2160000" cy="216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E93CAD1-AAB4-9942-889F-B197AD8E0F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6000" y="4078800"/>
            <a:ext cx="2160000" cy="2160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7C722EA-106F-8343-B4D3-7249A4EAA9D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57050" y="4078800"/>
            <a:ext cx="2160000" cy="2160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233132A-98E1-D944-8BDB-3E0B8ECBCCF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68379" y="4096257"/>
            <a:ext cx="2160000" cy="2160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78D052D-F618-8246-9412-11B0BAEFD9C8}"/>
              </a:ext>
            </a:extLst>
          </p:cNvPr>
          <p:cNvSpPr/>
          <p:nvPr/>
        </p:nvSpPr>
        <p:spPr>
          <a:xfrm>
            <a:off x="9873664" y="6256257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8264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F1D28-B37D-A54E-85EA-8A44AEC24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FC5AF-C316-DC4B-926E-5A4EA6446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Picture 3" descr="Empty speech bubbles">
            <a:extLst>
              <a:ext uri="{FF2B5EF4-FFF2-40B4-BE49-F238E27FC236}">
                <a16:creationId xmlns:a16="http://schemas.microsoft.com/office/drawing/2014/main" id="{F81AC1EC-4E7E-F342-9A8D-49FBACDD78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98" b="893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5D5CA3E-026D-4448-B45F-66EF89F98274}"/>
              </a:ext>
            </a:extLst>
          </p:cNvPr>
          <p:cNvSpPr txBox="1">
            <a:spLocks/>
          </p:cNvSpPr>
          <p:nvPr/>
        </p:nvSpPr>
        <p:spPr>
          <a:xfrm>
            <a:off x="4828458" y="2585842"/>
            <a:ext cx="5015638" cy="2068553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600" spc="-100" dirty="0"/>
              <a:t>Share your story</a:t>
            </a:r>
          </a:p>
        </p:txBody>
      </p:sp>
    </p:spTree>
    <p:extLst>
      <p:ext uri="{BB962C8B-B14F-4D97-AF65-F5344CB8AC3E}">
        <p14:creationId xmlns:p14="http://schemas.microsoft.com/office/powerpoint/2010/main" val="2084416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10F4617-6990-4428-B7F1-88BEC3DCF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E306C8E-1826-40FB-9DA2-0682E991D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0ACAD-BAFF-044F-B0F5-0823D282A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300598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test yourself</a:t>
            </a:r>
            <a:br>
              <a:rPr lang="en-US" sz="5600" spc="-100" dirty="0"/>
            </a:br>
            <a:endParaRPr lang="en-US" sz="5600" spc="-100" dirty="0"/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D87EDC81-304D-4E81-8BC1-D241CF93C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76373" y="542375"/>
            <a:ext cx="6858000" cy="5773253"/>
          </a:xfrm>
          <a:custGeom>
            <a:avLst/>
            <a:gdLst>
              <a:gd name="connsiteX0" fmla="*/ 0 w 6858000"/>
              <a:gd name="connsiteY0" fmla="*/ 5773253 h 5773253"/>
              <a:gd name="connsiteX1" fmla="*/ 0 w 6858000"/>
              <a:gd name="connsiteY1" fmla="*/ 43571 h 5773253"/>
              <a:gd name="connsiteX2" fmla="*/ 266567 w 6858000"/>
              <a:gd name="connsiteY2" fmla="*/ 43992 h 5773253"/>
              <a:gd name="connsiteX3" fmla="*/ 2395558 w 6858000"/>
              <a:gd name="connsiteY3" fmla="*/ 21121 h 5773253"/>
              <a:gd name="connsiteX4" fmla="*/ 6845953 w 6858000"/>
              <a:gd name="connsiteY4" fmla="*/ 52794 h 5773253"/>
              <a:gd name="connsiteX5" fmla="*/ 6858000 w 6858000"/>
              <a:gd name="connsiteY5" fmla="*/ 53070 h 5773253"/>
              <a:gd name="connsiteX6" fmla="*/ 6858000 w 6858000"/>
              <a:gd name="connsiteY6" fmla="*/ 5773253 h 57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73253">
                <a:moveTo>
                  <a:pt x="0" y="5773253"/>
                </a:moveTo>
                <a:lnTo>
                  <a:pt x="0" y="43571"/>
                </a:lnTo>
                <a:lnTo>
                  <a:pt x="266567" y="43992"/>
                </a:lnTo>
                <a:cubicBezTo>
                  <a:pt x="1182954" y="44986"/>
                  <a:pt x="2015133" y="42335"/>
                  <a:pt x="2395558" y="21121"/>
                </a:cubicBezTo>
                <a:cubicBezTo>
                  <a:pt x="3029599" y="-26022"/>
                  <a:pt x="5182696" y="15228"/>
                  <a:pt x="6845953" y="52794"/>
                </a:cubicBezTo>
                <a:lnTo>
                  <a:pt x="6858000" y="53070"/>
                </a:lnTo>
                <a:lnTo>
                  <a:pt x="6858000" y="5773253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5A1EF09-2318-4943-B695-EF3ED9F2CB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62265" y="720001"/>
            <a:ext cx="2524669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  <p:pic>
        <p:nvPicPr>
          <p:cNvPr id="5" name="Graphic 4" descr="Scribble with solid fill">
            <a:extLst>
              <a:ext uri="{FF2B5EF4-FFF2-40B4-BE49-F238E27FC236}">
                <a16:creationId xmlns:a16="http://schemas.microsoft.com/office/drawing/2014/main" id="{640F9F06-5092-8B43-9FCE-DA3C5A2E3B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43038" y="3613330"/>
            <a:ext cx="2524669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73996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4A330C2-6499-A34E-8F30-9207B94DA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/>
              <a:t>Check</a:t>
            </a:r>
            <a:endParaRPr lang="en-CN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13CA5A-1055-BB40-AE4D-475F770B4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815312"/>
            <a:ext cx="10728325" cy="322737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CN" sz="100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endParaRPr lang="en-US" altLang="zh-CN" sz="10000" dirty="0">
              <a:solidFill>
                <a:srgbClr val="92D05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>
              <a:buNone/>
            </a:pPr>
            <a:r>
              <a:rPr lang="zh-CN" altLang="en-US" sz="1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zh-CN" altLang="en-US" sz="10000" dirty="0">
                <a:solidFill>
                  <a:schemeClr val="tx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zh-CN" altLang="en-US" sz="10000" dirty="0">
                <a:latin typeface="KaiTi" panose="02010609060101010101" pitchFamily="49" charset="-122"/>
                <a:ea typeface="KaiTi" panose="02010609060101010101" pitchFamily="49" charset="-122"/>
              </a:rPr>
              <a:t> </a:t>
            </a:r>
            <a:r>
              <a:rPr lang="zh-CN" altLang="en-US" sz="10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endParaRPr lang="en-CN" sz="10000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0325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4CA1620-2C02-4B4E-97C8-06FCE85EE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57DE79-27F8-4881-BE3B-5321D1801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B733608-1322-485D-B942-B827E6997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3527" y="954724"/>
            <a:ext cx="10904945" cy="3364228"/>
            <a:chOff x="643527" y="954724"/>
            <a:chExt cx="10904945" cy="3364228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7975F1CD-7143-447F-AC1A-8D3EA46E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501A6B8C-11DF-404A-89DD-354DA4C19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14D1F65C-CD34-4E1F-8743-D3879A871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5C58F66-1B6C-4935-9BB4-583D612CD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F41F116D-556B-4BC2-9DCD-46DA7CCC0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DE46F0F4-2435-4BDC-A92C-EB13608804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E99710-CEA1-AB4F-9EE0-82872161D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4" y="1334791"/>
            <a:ext cx="6911974" cy="2803071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sz="5600" spc="-100"/>
              <a:t>How about the numbers after 10? </a:t>
            </a: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085AB271-571D-4C19-9FCC-C760834A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226" y="359229"/>
            <a:ext cx="805544" cy="12191999"/>
          </a:xfrm>
          <a:custGeom>
            <a:avLst/>
            <a:gdLst>
              <a:gd name="connsiteX0" fmla="*/ 0 w 1214924"/>
              <a:gd name="connsiteY0" fmla="*/ 12191999 h 12191999"/>
              <a:gd name="connsiteX1" fmla="*/ 32 w 1214924"/>
              <a:gd name="connsiteY1" fmla="*/ 12166053 h 12191999"/>
              <a:gd name="connsiteX2" fmla="*/ 59979 w 1214924"/>
              <a:gd name="connsiteY2" fmla="*/ 9224089 h 12191999"/>
              <a:gd name="connsiteX3" fmla="*/ 120877 w 1214924"/>
              <a:gd name="connsiteY3" fmla="*/ 8004225 h 12191999"/>
              <a:gd name="connsiteX4" fmla="*/ 59979 w 1214924"/>
              <a:gd name="connsiteY4" fmla="*/ 7211315 h 12191999"/>
              <a:gd name="connsiteX5" fmla="*/ 59979 w 1214924"/>
              <a:gd name="connsiteY5" fmla="*/ 6601383 h 12191999"/>
              <a:gd name="connsiteX6" fmla="*/ 59979 w 1214924"/>
              <a:gd name="connsiteY6" fmla="*/ 5015562 h 12191999"/>
              <a:gd name="connsiteX7" fmla="*/ 120877 w 1214924"/>
              <a:gd name="connsiteY7" fmla="*/ 3185768 h 12191999"/>
              <a:gd name="connsiteX8" fmla="*/ 74847 w 1214924"/>
              <a:gd name="connsiteY8" fmla="*/ 4714 h 12191999"/>
              <a:gd name="connsiteX9" fmla="*/ 74778 w 1214924"/>
              <a:gd name="connsiteY9" fmla="*/ 0 h 12191999"/>
              <a:gd name="connsiteX10" fmla="*/ 1214924 w 1214924"/>
              <a:gd name="connsiteY10" fmla="*/ 0 h 12191999"/>
              <a:gd name="connsiteX11" fmla="*/ 1214924 w 1214924"/>
              <a:gd name="connsiteY11" fmla="*/ 12191999 h 12191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4924" h="12191999">
                <a:moveTo>
                  <a:pt x="0" y="12191999"/>
                </a:moveTo>
                <a:lnTo>
                  <a:pt x="32" y="12166053"/>
                </a:lnTo>
                <a:cubicBezTo>
                  <a:pt x="2886" y="11339787"/>
                  <a:pt x="14305" y="10367710"/>
                  <a:pt x="59979" y="9224089"/>
                </a:cubicBezTo>
                <a:cubicBezTo>
                  <a:pt x="120877" y="8004225"/>
                  <a:pt x="120877" y="8004225"/>
                  <a:pt x="120877" y="8004225"/>
                </a:cubicBezTo>
                <a:cubicBezTo>
                  <a:pt x="120877" y="7760253"/>
                  <a:pt x="59979" y="7516280"/>
                  <a:pt x="59979" y="7211315"/>
                </a:cubicBezTo>
                <a:cubicBezTo>
                  <a:pt x="59979" y="6906349"/>
                  <a:pt x="59979" y="6662377"/>
                  <a:pt x="59979" y="6601383"/>
                </a:cubicBezTo>
                <a:cubicBezTo>
                  <a:pt x="59979" y="5015562"/>
                  <a:pt x="59979" y="5015562"/>
                  <a:pt x="59979" y="5015562"/>
                </a:cubicBezTo>
                <a:cubicBezTo>
                  <a:pt x="120877" y="3185768"/>
                  <a:pt x="120877" y="3185768"/>
                  <a:pt x="120877" y="3185768"/>
                </a:cubicBezTo>
                <a:cubicBezTo>
                  <a:pt x="98040" y="1607571"/>
                  <a:pt x="83767" y="621197"/>
                  <a:pt x="74847" y="4714"/>
                </a:cubicBezTo>
                <a:lnTo>
                  <a:pt x="74778" y="0"/>
                </a:lnTo>
                <a:lnTo>
                  <a:pt x="1214924" y="0"/>
                </a:lnTo>
                <a:lnTo>
                  <a:pt x="1214924" y="12191999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5792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46808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00"/>
                </a:solidFill>
              </a:rPr>
              <a:t>shí         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00B4F6"/>
                </a:solidFill>
              </a:rPr>
              <a:t>yī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0952F7-96EC-7841-803D-9DDA38D2A09C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352669-49E3-EC44-8D2C-400D54BFA019}"/>
              </a:ext>
            </a:extLst>
          </p:cNvPr>
          <p:cNvSpPr/>
          <p:nvPr/>
        </p:nvSpPr>
        <p:spPr>
          <a:xfrm>
            <a:off x="6475562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E90BEA2-C950-CA4B-A1C8-1CB74BC687BA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27" descr="23 Church Road 27">
            <a:hlinkClick r:id="" action="ppaction://media"/>
            <a:extLst>
              <a:ext uri="{FF2B5EF4-FFF2-40B4-BE49-F238E27FC236}">
                <a16:creationId xmlns:a16="http://schemas.microsoft.com/office/drawing/2014/main" id="{CA941398-C9CF-5C4C-A753-2FF4BBECC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70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00"/>
                </a:solidFill>
              </a:rPr>
              <a:t>shí         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</a:rPr>
              <a:t>èr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625101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949147-9210-EC4C-B911-8480E52ADB6C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9B7470-D9F1-7845-8A84-44003C3AF5D6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28" descr="23 Church Road 28">
            <a:hlinkClick r:id="" action="ppaction://media"/>
            <a:extLst>
              <a:ext uri="{FF2B5EF4-FFF2-40B4-BE49-F238E27FC236}">
                <a16:creationId xmlns:a16="http://schemas.microsoft.com/office/drawing/2014/main" id="{3FB08AF0-E7F7-F34A-A9EF-C2E19B8BAB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020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00B4F6"/>
                </a:solidFill>
              </a:rPr>
              <a:t>sān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475562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tri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9D69940-40A5-DA42-9026-9E4F79401F35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4FB8E4-4E2B-3F46-BB8B-877EEBD71FA9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29" descr="23 Church Road 29">
            <a:hlinkClick r:id="" action="ppaction://media"/>
            <a:extLst>
              <a:ext uri="{FF2B5EF4-FFF2-40B4-BE49-F238E27FC236}">
                <a16:creationId xmlns:a16="http://schemas.microsoft.com/office/drawing/2014/main" id="{2EC1FF92-D470-5B4B-8759-4DD9FBC121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47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</a:rPr>
              <a:t>sì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625101" y="5294807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pedwar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FD2998-396B-A54D-97F3-6C0C564D9DF5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EFF3FA-E9BB-F447-ADB5-5B4AB50E18CD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0" descr="23 Church Road 30">
            <a:hlinkClick r:id="" action="ppaction://media"/>
            <a:extLst>
              <a:ext uri="{FF2B5EF4-FFF2-40B4-BE49-F238E27FC236}">
                <a16:creationId xmlns:a16="http://schemas.microsoft.com/office/drawing/2014/main" id="{DF4BFADE-C6DE-6B47-B8DE-80BF5326C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84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92D050"/>
                </a:solidFill>
              </a:rPr>
              <a:t>wǔ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475562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93D01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pump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D84C4D-B30E-3049-983E-7F7F967E532F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D77D18-CC72-AA45-87CE-1E06128072EC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3" name="23 Church Road 31" descr="23 Church Road 31">
            <a:hlinkClick r:id="" action="ppaction://media"/>
            <a:extLst>
              <a:ext uri="{FF2B5EF4-FFF2-40B4-BE49-F238E27FC236}">
                <a16:creationId xmlns:a16="http://schemas.microsoft.com/office/drawing/2014/main" id="{CDF4A981-4949-AA42-9D7A-C8FAD6F13A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16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0000"/>
                </a:solidFill>
              </a:rPr>
              <a:t>liù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625101" y="5307390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chewch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01CCC0-2555-6347-A21D-EF827089693D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2FBC555-4B6A-CF4D-8B94-DAFAD5D91679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2" descr="23 Church Road 32">
            <a:hlinkClick r:id="" action="ppaction://media"/>
            <a:extLst>
              <a:ext uri="{FF2B5EF4-FFF2-40B4-BE49-F238E27FC236}">
                <a16:creationId xmlns:a16="http://schemas.microsoft.com/office/drawing/2014/main" id="{F8ECDB23-56DD-D94A-81C0-9D3B434A61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302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00B0F0"/>
                </a:solidFill>
              </a:rPr>
              <a:t>qī</a:t>
            </a:r>
            <a:endParaRPr lang="en-CN" sz="3200" dirty="0">
              <a:solidFill>
                <a:srgbClr val="00B0F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475562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saith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C253DB-B662-3644-8F7B-409B1B71BA56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C002765-09D1-E440-8637-F4B10C4A08F3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3" descr="23 Church Road 33">
            <a:hlinkClick r:id="" action="ppaction://media"/>
            <a:extLst>
              <a:ext uri="{FF2B5EF4-FFF2-40B4-BE49-F238E27FC236}">
                <a16:creationId xmlns:a16="http://schemas.microsoft.com/office/drawing/2014/main" id="{0B43FF99-D579-3045-B3CB-7232093B7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10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00B0F0"/>
                </a:solidFill>
              </a:rPr>
              <a:t>bā</a:t>
            </a:r>
            <a:endParaRPr lang="en-CN" sz="3200" dirty="0">
              <a:solidFill>
                <a:srgbClr val="00B0F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475562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wyth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8220DCD-2E30-C743-BC51-823DA8CA5ED9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32EB3D-9846-3C47-B40F-02CDDD51F16B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4" descr="23 Church Road 34">
            <a:hlinkClick r:id="" action="ppaction://media"/>
            <a:extLst>
              <a:ext uri="{FF2B5EF4-FFF2-40B4-BE49-F238E27FC236}">
                <a16:creationId xmlns:a16="http://schemas.microsoft.com/office/drawing/2014/main" id="{DEECACD0-8DBF-4142-B721-73E3ECFA6E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57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shí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92D050"/>
                </a:solidFill>
              </a:rPr>
              <a:t>jiǔ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475562" y="5291621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93D01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naw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03B641-27D4-6244-AC56-0E49F12E59E2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AE6CB1-9FBA-2347-944C-DD5D45E3833F}"/>
              </a:ext>
            </a:extLst>
          </p:cNvPr>
          <p:cNvSpPr/>
          <p:nvPr/>
        </p:nvSpPr>
        <p:spPr>
          <a:xfrm>
            <a:off x="528745" y="5339037"/>
            <a:ext cx="2605341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F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5" descr="23 Church Road 35">
            <a:hlinkClick r:id="" action="ppaction://media"/>
            <a:extLst>
              <a:ext uri="{FF2B5EF4-FFF2-40B4-BE49-F238E27FC236}">
                <a16:creationId xmlns:a16="http://schemas.microsoft.com/office/drawing/2014/main" id="{0C3EA0A9-DE03-4B48-9F16-D5D77A8D40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973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endParaRPr lang="en-CN" sz="32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endParaRPr lang="en-CN" sz="25000" dirty="0">
              <a:solidFill>
                <a:srgbClr val="92D05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505370-7237-E84E-8CD5-566B7C6F3CC0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303036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3" name="23 Church Road 36" descr="23 Church Road 36">
            <a:hlinkClick r:id="" action="ppaction://media"/>
            <a:extLst>
              <a:ext uri="{FF2B5EF4-FFF2-40B4-BE49-F238E27FC236}">
                <a16:creationId xmlns:a16="http://schemas.microsoft.com/office/drawing/2014/main" id="{9A958095-CB34-AF4B-B994-2C7450EB3A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45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00B4F6"/>
                </a:solidFill>
              </a:rPr>
              <a:t>yī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505370-7237-E84E-8CD5-566B7C6F3CC0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un</a:t>
            </a:r>
          </a:p>
        </p:txBody>
      </p:sp>
      <p:pic>
        <p:nvPicPr>
          <p:cNvPr id="2" name="23 Church Road 37" descr="23 Church Road 37">
            <a:hlinkClick r:id="" action="ppaction://media"/>
            <a:extLst>
              <a:ext uri="{FF2B5EF4-FFF2-40B4-BE49-F238E27FC236}">
                <a16:creationId xmlns:a16="http://schemas.microsoft.com/office/drawing/2014/main" id="{53478E52-F2BE-D945-84C2-713D95B38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5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FF0000"/>
                </a:solidFill>
              </a:rPr>
              <a:t>èr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500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  <a:endParaRPr lang="en-CN" sz="50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1D596B-A9EC-384B-866E-39ABED844A6E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52DF8B-7249-B741-999E-E3743CA945F0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38" descr="23 Church Road 38">
            <a:hlinkClick r:id="" action="ppaction://media"/>
            <a:extLst>
              <a:ext uri="{FF2B5EF4-FFF2-40B4-BE49-F238E27FC236}">
                <a16:creationId xmlns:a16="http://schemas.microsoft.com/office/drawing/2014/main" id="{3729922A-1069-2D47-A725-920EB4D0DE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74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00B4F6"/>
                </a:solidFill>
              </a:rPr>
              <a:t>sān</a:t>
            </a:r>
            <a:endParaRPr lang="en-CN" sz="3200" dirty="0">
              <a:solidFill>
                <a:srgbClr val="00B4F6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C6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tri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83AE4FC-E618-054B-A6D7-1D1225CC3A1F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C81FB4-B6C7-B341-98E0-999BAF7DC9FD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39" descr="23 Church Road 39">
            <a:hlinkClick r:id="" action="ppaction://media"/>
            <a:extLst>
              <a:ext uri="{FF2B5EF4-FFF2-40B4-BE49-F238E27FC236}">
                <a16:creationId xmlns:a16="http://schemas.microsoft.com/office/drawing/2014/main" id="{F9C84F96-4E42-5E47-854B-60248A3CEB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13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FF0000"/>
                </a:solidFill>
              </a:rPr>
              <a:t>sì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pedwar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B8A570A-6CC2-C346-8C59-B7B19C758CA1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DA8FFB-63BD-3245-B0CC-1FB5B77CC49F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40" descr="23 Church Road 40">
            <a:hlinkClick r:id="" action="ppaction://media"/>
            <a:extLst>
              <a:ext uri="{FF2B5EF4-FFF2-40B4-BE49-F238E27FC236}">
                <a16:creationId xmlns:a16="http://schemas.microsoft.com/office/drawing/2014/main" id="{DF6DE6C0-0B8D-2044-A4CB-FE31E83CA4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410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92D050"/>
                </a:solidFill>
              </a:rPr>
              <a:t>wǔ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93D01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pump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D64075-B34D-354B-8681-50662800B3E2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F9FC5E-986C-4D49-9EBC-BD5E974D44DB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41" descr="23 Church Road 41">
            <a:hlinkClick r:id="" action="ppaction://media"/>
            <a:extLst>
              <a:ext uri="{FF2B5EF4-FFF2-40B4-BE49-F238E27FC236}">
                <a16:creationId xmlns:a16="http://schemas.microsoft.com/office/drawing/2014/main" id="{626A1C01-2B2F-CA47-A870-13E9271244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0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FF0000"/>
                </a:solidFill>
              </a:rPr>
              <a:t>liù</a:t>
            </a: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chewch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8E9158F-73F2-B247-9356-ABEE7290782D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93E953C-FAD9-594E-B739-D85E137F4828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42" descr="23 Church Road 42">
            <a:hlinkClick r:id="" action="ppaction://media"/>
            <a:extLst>
              <a:ext uri="{FF2B5EF4-FFF2-40B4-BE49-F238E27FC236}">
                <a16:creationId xmlns:a16="http://schemas.microsoft.com/office/drawing/2014/main" id="{73F15FF6-517A-714E-9DFE-36DCFB6D65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64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00B0F0"/>
                </a:solidFill>
              </a:rPr>
              <a:t>qī</a:t>
            </a:r>
            <a:endParaRPr lang="en-CN" sz="3200" dirty="0">
              <a:solidFill>
                <a:srgbClr val="00B0F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B4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saith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27F85AA-3515-FF46-AF2B-D5D8440EE26A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034653-0C5E-194D-AE6B-7EEEBE43CFCF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3" name="23 Church Road 43" descr="23 Church Road 43">
            <a:hlinkClick r:id="" action="ppaction://media"/>
            <a:extLst>
              <a:ext uri="{FF2B5EF4-FFF2-40B4-BE49-F238E27FC236}">
                <a16:creationId xmlns:a16="http://schemas.microsoft.com/office/drawing/2014/main" id="{8BE58759-E28A-EF4D-805E-A2E551BF4B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46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00B0F0"/>
                </a:solidFill>
              </a:rPr>
              <a:t>bā</a:t>
            </a:r>
            <a:endParaRPr lang="en-CN" sz="3200" dirty="0">
              <a:solidFill>
                <a:srgbClr val="00B0F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B4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wyth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40EC5C-B0DA-5040-BA32-84F78E6CB05D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45280F-DE32-AF4E-8899-311CA3438B5C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44" descr="23 Church Road 44">
            <a:hlinkClick r:id="" action="ppaction://media"/>
            <a:extLst>
              <a:ext uri="{FF2B5EF4-FFF2-40B4-BE49-F238E27FC236}">
                <a16:creationId xmlns:a16="http://schemas.microsoft.com/office/drawing/2014/main" id="{B2DA75D9-EBB1-CD46-AFEA-E35D6A1347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0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0000"/>
                </a:solidFill>
              </a:rPr>
              <a:t>èr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r>
              <a:rPr lang="zh-CN" altLang="en-US" sz="3200" dirty="0">
                <a:solidFill>
                  <a:srgbClr val="FFFF00"/>
                </a:solidFill>
              </a:rPr>
              <a:t>     </a:t>
            </a:r>
            <a:r>
              <a:rPr lang="en-US" altLang="zh-CN" sz="3200" dirty="0">
                <a:solidFill>
                  <a:srgbClr val="FFFF00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</a:rPr>
              <a:t>                   </a:t>
            </a:r>
            <a:r>
              <a:rPr lang="en-US" altLang="zh-CN" sz="3200" dirty="0" err="1">
                <a:solidFill>
                  <a:srgbClr val="92D050"/>
                </a:solidFill>
              </a:rPr>
              <a:t>jiǔ</a:t>
            </a:r>
            <a:endParaRPr lang="en-CN" sz="3200" dirty="0">
              <a:solidFill>
                <a:srgbClr val="92D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25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BB1B384-103C-D740-A778-3AF17CE174F5}"/>
              </a:ext>
            </a:extLst>
          </p:cNvPr>
          <p:cNvSpPr/>
          <p:nvPr/>
        </p:nvSpPr>
        <p:spPr>
          <a:xfrm>
            <a:off x="8019794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93D01F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naw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476E1E-6525-9C4E-8E52-333158D0D7C2}"/>
              </a:ext>
            </a:extLst>
          </p:cNvPr>
          <p:cNvSpPr/>
          <p:nvPr/>
        </p:nvSpPr>
        <p:spPr>
          <a:xfrm>
            <a:off x="1658887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dau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C97D28-EEDE-0F42-BB02-DE2E8423E817}"/>
              </a:ext>
            </a:extLst>
          </p:cNvPr>
          <p:cNvSpPr/>
          <p:nvPr/>
        </p:nvSpPr>
        <p:spPr>
          <a:xfrm>
            <a:off x="4793329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ddeg</a:t>
            </a:r>
          </a:p>
        </p:txBody>
      </p:sp>
      <p:pic>
        <p:nvPicPr>
          <p:cNvPr id="2" name="23 Church Road 45" descr="23 Church Road 45">
            <a:hlinkClick r:id="" action="ppaction://media"/>
            <a:extLst>
              <a:ext uri="{FF2B5EF4-FFF2-40B4-BE49-F238E27FC236}">
                <a16:creationId xmlns:a16="http://schemas.microsoft.com/office/drawing/2014/main" id="{B90EFF2C-34C7-D048-A9A5-DA1974C243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31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A501188-D519-124D-B5EA-2579B739232F}"/>
              </a:ext>
            </a:extLst>
          </p:cNvPr>
          <p:cNvSpPr txBox="1">
            <a:spLocks/>
          </p:cNvSpPr>
          <p:nvPr/>
        </p:nvSpPr>
        <p:spPr>
          <a:xfrm>
            <a:off x="528745" y="637315"/>
            <a:ext cx="11134510" cy="4692229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None/>
            </a:pPr>
            <a:r>
              <a:rPr lang="en-CN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00B4F6"/>
                </a:solidFill>
              </a:rPr>
              <a:t>sān</a:t>
            </a:r>
            <a:r>
              <a:rPr lang="en-CN" sz="3200" dirty="0">
                <a:solidFill>
                  <a:srgbClr val="FFFF00"/>
                </a:solidFill>
              </a:rPr>
              <a:t>         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CN" sz="3200" dirty="0">
                <a:solidFill>
                  <a:srgbClr val="FFFF00"/>
                </a:solidFill>
              </a:rPr>
              <a:t>       </a:t>
            </a:r>
            <a:r>
              <a:rPr lang="zh-CN" altLang="en-US" sz="3200" dirty="0">
                <a:solidFill>
                  <a:srgbClr val="FFFF00"/>
                </a:solidFill>
              </a:rPr>
              <a:t> </a:t>
            </a:r>
            <a:r>
              <a:rPr lang="en-US" altLang="zh-CN" sz="3200" dirty="0" err="1">
                <a:solidFill>
                  <a:srgbClr val="FFFF00"/>
                </a:solidFill>
              </a:rPr>
              <a:t>shí</a:t>
            </a:r>
            <a:endParaRPr lang="en-CN" sz="32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CN" sz="25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25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endParaRPr lang="en-CN" sz="25000" dirty="0">
              <a:solidFill>
                <a:srgbClr val="92D05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5505370-7237-E84E-8CD5-566B7C6F3CC0}"/>
              </a:ext>
            </a:extLst>
          </p:cNvPr>
          <p:cNvSpPr/>
          <p:nvPr/>
        </p:nvSpPr>
        <p:spPr>
          <a:xfrm>
            <a:off x="3283625" y="5298006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00B4F6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tri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962B3C-D876-1C49-8AEF-B02E5917B01D}"/>
              </a:ext>
            </a:extLst>
          </p:cNvPr>
          <p:cNvSpPr/>
          <p:nvPr/>
        </p:nvSpPr>
        <p:spPr>
          <a:xfrm>
            <a:off x="6625101" y="5296425"/>
            <a:ext cx="2605341" cy="861774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CN" sz="5000" dirty="0">
                <a:solidFill>
                  <a:srgbClr val="FFFC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deg</a:t>
            </a:r>
          </a:p>
        </p:txBody>
      </p:sp>
      <p:pic>
        <p:nvPicPr>
          <p:cNvPr id="2" name="23 Church Road 46" descr="23 Church Road 46">
            <a:hlinkClick r:id="" action="ppaction://media"/>
            <a:extLst>
              <a:ext uri="{FF2B5EF4-FFF2-40B4-BE49-F238E27FC236}">
                <a16:creationId xmlns:a16="http://schemas.microsoft.com/office/drawing/2014/main" id="{19EC8D68-8921-4A4B-842A-5580EC1F2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408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tri 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en-CN" dirty="0"/>
              <a:t> ~ pedwar deg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5" name="23 Church Road 46" descr="23 Church Road 46">
            <a:hlinkClick r:id="" action="ppaction://media"/>
            <a:extLst>
              <a:ext uri="{FF2B5EF4-FFF2-40B4-BE49-F238E27FC236}">
                <a16:creationId xmlns:a16="http://schemas.microsoft.com/office/drawing/2014/main" id="{6B56E139-4AF3-2746-BCB8-DA2CD8FB32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39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pedwar deg 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 err="1"/>
              <a:t>pum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5" name="23 Church Road 48" descr="23 Church Road 48">
            <a:hlinkClick r:id="" action="ppaction://media"/>
            <a:extLst>
              <a:ext uri="{FF2B5EF4-FFF2-40B4-BE49-F238E27FC236}">
                <a16:creationId xmlns:a16="http://schemas.microsoft.com/office/drawing/2014/main" id="{721F37D2-EB67-D745-9A40-2B4977643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39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pum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 err="1"/>
              <a:t>chwe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7" name="23 Church Road 49" descr="23 Church Road 49">
            <a:hlinkClick r:id="" action="ppaction://media"/>
            <a:extLst>
              <a:ext uri="{FF2B5EF4-FFF2-40B4-BE49-F238E27FC236}">
                <a16:creationId xmlns:a16="http://schemas.microsoft.com/office/drawing/2014/main" id="{196DF563-D687-7B41-B61B-B165CC95E8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86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err="1"/>
              <a:t>chwe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/>
              <a:t>saith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5" name="23 Church Road 50" descr="23 Church Road 50">
            <a:hlinkClick r:id="" action="ppaction://media"/>
            <a:extLst>
              <a:ext uri="{FF2B5EF4-FFF2-40B4-BE49-F238E27FC236}">
                <a16:creationId xmlns:a16="http://schemas.microsoft.com/office/drawing/2014/main" id="{C3D1A61F-4DAA-4545-A792-DF93FD64F1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789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saith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 err="1"/>
              <a:t>wyth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5" name="23 Church Road 51" descr="23 Church Road 51">
            <a:hlinkClick r:id="" action="ppaction://media"/>
            <a:extLst>
              <a:ext uri="{FF2B5EF4-FFF2-40B4-BE49-F238E27FC236}">
                <a16:creationId xmlns:a16="http://schemas.microsoft.com/office/drawing/2014/main" id="{E5C621C1-226F-0A4F-A6AE-2064C7D515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56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altLang="zh-CN" dirty="0"/>
              <a:t>wyth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 err="1"/>
              <a:t>naw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</a:p>
        </p:txBody>
      </p:sp>
      <p:pic>
        <p:nvPicPr>
          <p:cNvPr id="5" name="23 Church Road 52" descr="23 Church Road 52">
            <a:hlinkClick r:id="" action="ppaction://media"/>
            <a:extLst>
              <a:ext uri="{FF2B5EF4-FFF2-40B4-BE49-F238E27FC236}">
                <a16:creationId xmlns:a16="http://schemas.microsoft.com/office/drawing/2014/main" id="{526476C8-5391-4749-B01C-4C31B221B1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23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1D5F4-E57E-854F-8A51-BE6FDF605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altLang="zh-CN" dirty="0"/>
              <a:t>naw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r>
              <a:rPr lang="en-US" altLang="zh-CN" dirty="0"/>
              <a:t>un</a:t>
            </a:r>
            <a:r>
              <a:rPr lang="zh-CN" altLang="en-US" dirty="0"/>
              <a:t> </a:t>
            </a:r>
            <a:r>
              <a:rPr lang="en-US" altLang="zh-CN" dirty="0"/>
              <a:t>~</a:t>
            </a:r>
            <a:r>
              <a:rPr lang="zh-CN" altLang="en-US" dirty="0"/>
              <a:t> </a:t>
            </a:r>
            <a:r>
              <a:rPr lang="en-US" altLang="zh-CN" dirty="0" err="1"/>
              <a:t>naw</a:t>
            </a:r>
            <a:r>
              <a:rPr lang="zh-CN" altLang="en-US" dirty="0"/>
              <a:t> </a:t>
            </a:r>
            <a:r>
              <a:rPr lang="en-US" altLang="zh-CN" dirty="0"/>
              <a:t>deg</a:t>
            </a:r>
            <a:r>
              <a:rPr lang="zh-CN" altLang="en-US" dirty="0"/>
              <a:t> </a:t>
            </a:r>
            <a:endParaRPr lang="en-C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2A3D2-6D6F-524D-8B45-0457B7C44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870759"/>
            <a:ext cx="5376000" cy="399722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一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B4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五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3466A0-A427-6B40-9D32-63855C9781FD}"/>
              </a:ext>
            </a:extLst>
          </p:cNvPr>
          <p:cNvSpPr txBox="1">
            <a:spLocks/>
          </p:cNvSpPr>
          <p:nvPr/>
        </p:nvSpPr>
        <p:spPr>
          <a:xfrm>
            <a:off x="6096000" y="1911119"/>
            <a:ext cx="5376000" cy="414227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00C6F6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八</a:t>
            </a:r>
          </a:p>
          <a:p>
            <a:pPr>
              <a:lnSpc>
                <a:spcPct val="150000"/>
              </a:lnSpc>
            </a:pP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  <a:r>
              <a:rPr lang="en-CN" sz="3000" dirty="0">
                <a:solidFill>
                  <a:srgbClr val="FFFC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</a:t>
            </a:r>
            <a:r>
              <a:rPr lang="en-CN" sz="3000" dirty="0">
                <a:solidFill>
                  <a:srgbClr val="92D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</a:t>
            </a:r>
          </a:p>
        </p:txBody>
      </p:sp>
      <p:pic>
        <p:nvPicPr>
          <p:cNvPr id="5" name="23 Church Road 53" descr="23 Church Road 53">
            <a:hlinkClick r:id="" action="ppaction://media"/>
            <a:extLst>
              <a:ext uri="{FF2B5EF4-FFF2-40B4-BE49-F238E27FC236}">
                <a16:creationId xmlns:a16="http://schemas.microsoft.com/office/drawing/2014/main" id="{C123685F-0478-5144-914A-39437365D3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51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4D9A1A-074F-7C4A-888D-AD7A7137E3BE}"/>
              </a:ext>
            </a:extLst>
          </p:cNvPr>
          <p:cNvSpPr/>
          <p:nvPr/>
        </p:nvSpPr>
        <p:spPr>
          <a:xfrm>
            <a:off x="5413130" y="312360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0B617D-6277-9645-9F6F-E2D6A0D4242B}"/>
              </a:ext>
            </a:extLst>
          </p:cNvPr>
          <p:cNvSpPr txBox="1"/>
          <p:nvPr/>
        </p:nvSpPr>
        <p:spPr>
          <a:xfrm>
            <a:off x="9900944" y="3373952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732662C-11E7-CD40-AA13-3B8BDA824EC0}"/>
              </a:ext>
            </a:extLst>
          </p:cNvPr>
          <p:cNvSpPr txBox="1"/>
          <p:nvPr/>
        </p:nvSpPr>
        <p:spPr>
          <a:xfrm>
            <a:off x="3754066" y="6054134"/>
            <a:ext cx="4683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/>
              <a:t>asking someone who is under 10</a:t>
            </a:r>
            <a:endParaRPr lang="en-US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414CFBCF-DA93-C54F-B2F8-60C2CE63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1a</a:t>
            </a:r>
            <a:endParaRPr lang="en-CN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59DA02-0A2F-BC47-B5C2-2A2B84D24CE4}"/>
              </a:ext>
            </a:extLst>
          </p:cNvPr>
          <p:cNvSpPr/>
          <p:nvPr/>
        </p:nvSpPr>
        <p:spPr>
          <a:xfrm>
            <a:off x="2291056" y="250963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D8014E-3199-6A42-BEF5-0E0625255C15}"/>
              </a:ext>
            </a:extLst>
          </p:cNvPr>
          <p:cNvSpPr/>
          <p:nvPr/>
        </p:nvSpPr>
        <p:spPr>
          <a:xfrm>
            <a:off x="2291056" y="116966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FE2B56-F10E-5C43-A1FD-B94CB29BB264}"/>
              </a:ext>
            </a:extLst>
          </p:cNvPr>
          <p:cNvSpPr/>
          <p:nvPr/>
        </p:nvSpPr>
        <p:spPr>
          <a:xfrm>
            <a:off x="2291056" y="387770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BE8ADC9-9F60-BF4F-9D80-B07243C843BF}"/>
              </a:ext>
            </a:extLst>
          </p:cNvPr>
          <p:cNvSpPr/>
          <p:nvPr/>
        </p:nvSpPr>
        <p:spPr>
          <a:xfrm>
            <a:off x="2291056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F2B2C45-BCD1-0946-926B-D8AAC6E9A109}"/>
              </a:ext>
            </a:extLst>
          </p:cNvPr>
          <p:cNvSpPr/>
          <p:nvPr/>
        </p:nvSpPr>
        <p:spPr>
          <a:xfrm>
            <a:off x="8172097" y="312360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710015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F4D9A1A-074F-7C4A-888D-AD7A7137E3BE}"/>
              </a:ext>
            </a:extLst>
          </p:cNvPr>
          <p:cNvSpPr/>
          <p:nvPr/>
        </p:nvSpPr>
        <p:spPr>
          <a:xfrm>
            <a:off x="5429458" y="325004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0B617D-6277-9645-9F6F-E2D6A0D4242B}"/>
              </a:ext>
            </a:extLst>
          </p:cNvPr>
          <p:cNvSpPr txBox="1"/>
          <p:nvPr/>
        </p:nvSpPr>
        <p:spPr>
          <a:xfrm>
            <a:off x="9811191" y="3500392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414CFBCF-DA93-C54F-B2F8-60C2CE63E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1b</a:t>
            </a:r>
            <a:endParaRPr lang="en-CN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59DA02-0A2F-BC47-B5C2-2A2B84D24CE4}"/>
              </a:ext>
            </a:extLst>
          </p:cNvPr>
          <p:cNvSpPr/>
          <p:nvPr/>
        </p:nvSpPr>
        <p:spPr>
          <a:xfrm>
            <a:off x="2291056" y="250963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8D8014E-3199-6A42-BEF5-0E0625255C15}"/>
              </a:ext>
            </a:extLst>
          </p:cNvPr>
          <p:cNvSpPr/>
          <p:nvPr/>
        </p:nvSpPr>
        <p:spPr>
          <a:xfrm>
            <a:off x="2291056" y="116966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FE2B56-F10E-5C43-A1FD-B94CB29BB264}"/>
              </a:ext>
            </a:extLst>
          </p:cNvPr>
          <p:cNvSpPr/>
          <p:nvPr/>
        </p:nvSpPr>
        <p:spPr>
          <a:xfrm>
            <a:off x="2291056" y="387770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BE8ADC9-9F60-BF4F-9D80-B07243C843BF}"/>
              </a:ext>
            </a:extLst>
          </p:cNvPr>
          <p:cNvSpPr/>
          <p:nvPr/>
        </p:nvSpPr>
        <p:spPr>
          <a:xfrm>
            <a:off x="2291056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1" name="Hexagon 10">
            <a:extLst>
              <a:ext uri="{FF2B5EF4-FFF2-40B4-BE49-F238E27FC236}">
                <a16:creationId xmlns:a16="http://schemas.microsoft.com/office/drawing/2014/main" id="{211A7D2C-EB45-8A47-8635-2C5B00B89D4B}"/>
              </a:ext>
            </a:extLst>
          </p:cNvPr>
          <p:cNvSpPr/>
          <p:nvPr/>
        </p:nvSpPr>
        <p:spPr>
          <a:xfrm>
            <a:off x="8397496" y="325004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E26B5F-DAEA-B446-8319-A1924F658D6E}"/>
              </a:ext>
            </a:extLst>
          </p:cNvPr>
          <p:cNvSpPr txBox="1"/>
          <p:nvPr/>
        </p:nvSpPr>
        <p:spPr>
          <a:xfrm>
            <a:off x="3754066" y="6104394"/>
            <a:ext cx="4683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asking someone who is over 10</a:t>
            </a:r>
          </a:p>
        </p:txBody>
      </p:sp>
    </p:spTree>
    <p:extLst>
      <p:ext uri="{BB962C8B-B14F-4D97-AF65-F5344CB8AC3E}">
        <p14:creationId xmlns:p14="http://schemas.microsoft.com/office/powerpoint/2010/main" val="246839016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9E13BE1B-7E49-254D-9155-3F5F9A2818D1}"/>
              </a:ext>
            </a:extLst>
          </p:cNvPr>
          <p:cNvSpPr/>
          <p:nvPr/>
        </p:nvSpPr>
        <p:spPr>
          <a:xfrm>
            <a:off x="5380476" y="3285849"/>
            <a:ext cx="1689795" cy="903450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number</a:t>
            </a:r>
            <a:endParaRPr lang="en-US" sz="28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AEA02DE-B744-D548-A913-AD58FB2B590F}"/>
              </a:ext>
            </a:extLst>
          </p:cNvPr>
          <p:cNvSpPr txBox="1"/>
          <p:nvPr/>
        </p:nvSpPr>
        <p:spPr>
          <a:xfrm>
            <a:off x="9900944" y="352140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150AE8B7-DF28-DA4A-98B0-BACA77446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2</a:t>
            </a:r>
            <a:endParaRPr lang="en-CN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1009CCE-F4EE-7B4D-B838-49854C585113}"/>
              </a:ext>
            </a:extLst>
          </p:cNvPr>
          <p:cNvSpPr/>
          <p:nvPr/>
        </p:nvSpPr>
        <p:spPr>
          <a:xfrm>
            <a:off x="8143731" y="312360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69D60B0-B359-4F41-8CD7-64D697979245}"/>
              </a:ext>
            </a:extLst>
          </p:cNvPr>
          <p:cNvSpPr/>
          <p:nvPr/>
        </p:nvSpPr>
        <p:spPr>
          <a:xfrm>
            <a:off x="2291056" y="250963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581ADFB-AEAE-4742-A984-4E8D33670F3A}"/>
              </a:ext>
            </a:extLst>
          </p:cNvPr>
          <p:cNvSpPr/>
          <p:nvPr/>
        </p:nvSpPr>
        <p:spPr>
          <a:xfrm>
            <a:off x="2291056" y="116966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CC9F3AE-E74A-2A42-A725-2428F89C9F78}"/>
              </a:ext>
            </a:extLst>
          </p:cNvPr>
          <p:cNvSpPr/>
          <p:nvPr/>
        </p:nvSpPr>
        <p:spPr>
          <a:xfrm>
            <a:off x="2291056" y="387770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E026E39-AE91-2C42-B74F-C68B5904EE92}"/>
              </a:ext>
            </a:extLst>
          </p:cNvPr>
          <p:cNvSpPr/>
          <p:nvPr/>
        </p:nvSpPr>
        <p:spPr>
          <a:xfrm>
            <a:off x="2291056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</p:spTree>
    <p:extLst>
      <p:ext uri="{BB962C8B-B14F-4D97-AF65-F5344CB8AC3E}">
        <p14:creationId xmlns:p14="http://schemas.microsoft.com/office/powerpoint/2010/main" val="206792386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Happy Boy Free Stock Photo - Public Domain Pictures">
            <a:extLst>
              <a:ext uri="{FF2B5EF4-FFF2-40B4-BE49-F238E27FC236}">
                <a16:creationId xmlns:a16="http://schemas.microsoft.com/office/drawing/2014/main" id="{1CB83C6E-95CF-0443-98C9-6120C92049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136" r="22137" b="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7704FC4-5889-E148-85A7-8A92EF137396}"/>
              </a:ext>
            </a:extLst>
          </p:cNvPr>
          <p:cNvSpPr/>
          <p:nvPr/>
        </p:nvSpPr>
        <p:spPr>
          <a:xfrm>
            <a:off x="2076803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3F89818-85BD-114A-AF9A-CEE6CD0BA958}"/>
              </a:ext>
            </a:extLst>
          </p:cNvPr>
          <p:cNvSpPr/>
          <p:nvPr/>
        </p:nvSpPr>
        <p:spPr>
          <a:xfrm>
            <a:off x="8523514" y="53067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E63F6D-E851-D54E-9902-AB2A0E9AEE88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59BE96-6780-4E4D-B16B-E7725112005D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ED04FA-AA45-7B42-A2B1-EB150BD2B089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766C13-13A4-424A-922D-3775544BE3AB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B1E121-5331-0143-83C9-E263456B775D}"/>
              </a:ext>
            </a:extLst>
          </p:cNvPr>
          <p:cNvSpPr/>
          <p:nvPr/>
        </p:nvSpPr>
        <p:spPr>
          <a:xfrm>
            <a:off x="3886082" y="262075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3" name="New Recording 32" descr="New Recording 32">
            <a:hlinkClick r:id="" action="ppaction://media"/>
            <a:extLst>
              <a:ext uri="{FF2B5EF4-FFF2-40B4-BE49-F238E27FC236}">
                <a16:creationId xmlns:a16="http://schemas.microsoft.com/office/drawing/2014/main" id="{DACE717A-2862-6B48-BD36-AF349C1D06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69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Happy Boy Free Stock Photo - Public Domain Pictures">
            <a:extLst>
              <a:ext uri="{FF2B5EF4-FFF2-40B4-BE49-F238E27FC236}">
                <a16:creationId xmlns:a16="http://schemas.microsoft.com/office/drawing/2014/main" id="{1CB83C6E-95CF-0443-98C9-6120C92049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136" r="22137" b="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2138671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liù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six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F26AAD6-A5C7-8A47-944E-2EFB631B28E7}"/>
              </a:ext>
            </a:extLst>
          </p:cNvPr>
          <p:cNvSpPr/>
          <p:nvPr/>
        </p:nvSpPr>
        <p:spPr>
          <a:xfrm>
            <a:off x="8523514" y="53067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6E200C-B0A6-D743-8784-15DB0147EC34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C2FD137-DC04-C54F-9002-259C0F47C6EE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A3B63EC-CD92-9644-9AA5-95E2BDFE5561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779E16-9429-3442-98F2-D139EBED2FAA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520654-44B1-3E42-9082-3AAAAB1333E5}"/>
              </a:ext>
            </a:extLst>
          </p:cNvPr>
          <p:cNvSpPr/>
          <p:nvPr/>
        </p:nvSpPr>
        <p:spPr>
          <a:xfrm>
            <a:off x="3886082" y="262075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3" name="New Recording 33" descr="New Recording 33">
            <a:hlinkClick r:id="" action="ppaction://media"/>
            <a:extLst>
              <a:ext uri="{FF2B5EF4-FFF2-40B4-BE49-F238E27FC236}">
                <a16:creationId xmlns:a16="http://schemas.microsoft.com/office/drawing/2014/main" id="{FE38630B-4E53-BF4E-B538-4C897B5E76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81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7704FC4-5889-E148-85A7-8A92EF137396}"/>
              </a:ext>
            </a:extLst>
          </p:cNvPr>
          <p:cNvSpPr/>
          <p:nvPr/>
        </p:nvSpPr>
        <p:spPr>
          <a:xfrm>
            <a:off x="2076803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jǐ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many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3F89818-85BD-114A-AF9A-CEE6CD0BA958}"/>
              </a:ext>
            </a:extLst>
          </p:cNvPr>
          <p:cNvSpPr/>
          <p:nvPr/>
        </p:nvSpPr>
        <p:spPr>
          <a:xfrm>
            <a:off x="8523514" y="53067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  <p:pic>
        <p:nvPicPr>
          <p:cNvPr id="13" name="Content Placeholder 4" descr="File:Chinese American girl.jpg - Wikimedia Commons">
            <a:extLst>
              <a:ext uri="{FF2B5EF4-FFF2-40B4-BE49-F238E27FC236}">
                <a16:creationId xmlns:a16="http://schemas.microsoft.com/office/drawing/2014/main" id="{CFF204EB-27EA-BC4A-B706-0FF80BDFDD8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057" r="1" b="9308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92CC6D6-6F36-C148-90B3-9452A75CA7F1}"/>
              </a:ext>
            </a:extLst>
          </p:cNvPr>
          <p:cNvSpPr txBox="1"/>
          <p:nvPr/>
        </p:nvSpPr>
        <p:spPr>
          <a:xfrm>
            <a:off x="9585196" y="6895689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File:Chinese_American_gir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E824331-8A37-B646-B1FC-7DC9F6BA0B74}"/>
              </a:ext>
            </a:extLst>
          </p:cNvPr>
          <p:cNvSpPr/>
          <p:nvPr/>
        </p:nvSpPr>
        <p:spPr>
          <a:xfrm>
            <a:off x="8675914" y="54591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7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BC5306-C389-544B-811C-A4038DB7F6BF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8A0788-561A-8C47-95C3-2EF88B085B31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120B81-7617-2042-BF4E-C6862B11E9E3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D45B88D-9222-D041-B794-FAF8974D2D69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3C1E371-6556-F245-A25A-F055774B1D2B}"/>
              </a:ext>
            </a:extLst>
          </p:cNvPr>
          <p:cNvSpPr/>
          <p:nvPr/>
        </p:nvSpPr>
        <p:spPr>
          <a:xfrm>
            <a:off x="3886082" y="262075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3" name="New Recording 32" descr="New Recording 32">
            <a:hlinkClick r:id="" action="ppaction://media"/>
            <a:extLst>
              <a:ext uri="{FF2B5EF4-FFF2-40B4-BE49-F238E27FC236}">
                <a16:creationId xmlns:a16="http://schemas.microsoft.com/office/drawing/2014/main" id="{ECF0E6D3-566B-BC4F-B7C1-F5A181A21C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110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2138671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qī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seven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F26AAD6-A5C7-8A47-944E-2EFB631B28E7}"/>
              </a:ext>
            </a:extLst>
          </p:cNvPr>
          <p:cNvSpPr/>
          <p:nvPr/>
        </p:nvSpPr>
        <p:spPr>
          <a:xfrm>
            <a:off x="8523514" y="53067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6</a:t>
            </a:r>
          </a:p>
        </p:txBody>
      </p:sp>
      <p:pic>
        <p:nvPicPr>
          <p:cNvPr id="15" name="Content Placeholder 4" descr="File:Chinese American girl.jpg - Wikimedia Commons">
            <a:extLst>
              <a:ext uri="{FF2B5EF4-FFF2-40B4-BE49-F238E27FC236}">
                <a16:creationId xmlns:a16="http://schemas.microsoft.com/office/drawing/2014/main" id="{43C6F3D3-6C8A-D548-8042-89E3FEA6BD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057" r="1" b="9308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63ECC7B-E9AD-6343-83B8-11D81EAC0217}"/>
              </a:ext>
            </a:extLst>
          </p:cNvPr>
          <p:cNvSpPr txBox="1"/>
          <p:nvPr/>
        </p:nvSpPr>
        <p:spPr>
          <a:xfrm>
            <a:off x="9585196" y="6858000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File:Chinese_American_girl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471286D-9709-6945-BB5D-E9A228B2F3B7}"/>
              </a:ext>
            </a:extLst>
          </p:cNvPr>
          <p:cNvSpPr/>
          <p:nvPr/>
        </p:nvSpPr>
        <p:spPr>
          <a:xfrm>
            <a:off x="8675914" y="5459186"/>
            <a:ext cx="571500" cy="5388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7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C7F3C2-C185-9247-AFE7-55FC592AC383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3E8A3B3-B05A-934E-A80F-D80A2B722127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021DCD-34EA-7244-82D9-4F69B0917D17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A5F66F1-47DA-D64B-95C9-DB44D844A4D6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6128EB0-1BAC-E242-AC77-579AF9DB4112}"/>
              </a:ext>
            </a:extLst>
          </p:cNvPr>
          <p:cNvSpPr/>
          <p:nvPr/>
        </p:nvSpPr>
        <p:spPr>
          <a:xfrm>
            <a:off x="3886082" y="262075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3" name="21 Church Road" descr="21 Church Road">
            <a:hlinkClick r:id="" action="ppaction://media"/>
            <a:extLst>
              <a:ext uri="{FF2B5EF4-FFF2-40B4-BE49-F238E27FC236}">
                <a16:creationId xmlns:a16="http://schemas.microsoft.com/office/drawing/2014/main" id="{D752B879-20C9-F348-BA0E-AEC5E41EEA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97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Content Placeholder 29" descr="Central African Man Free Stock Photo - Public Domain Pictures">
            <a:extLst>
              <a:ext uri="{FF2B5EF4-FFF2-40B4-BE49-F238E27FC236}">
                <a16:creationId xmlns:a16="http://schemas.microsoft.com/office/drawing/2014/main" id="{5157D15C-EA47-9643-AE47-9CEFEC8ADA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795" r="14797" b="2"/>
          <a:stretch/>
        </p:blipFill>
        <p:spPr>
          <a:xfrm>
            <a:off x="6280894" y="518031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980AB5F9-E253-BD41-968E-6B901A36EE9E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30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F5990A-11ED-2D4B-8938-56ABB3239B77}"/>
              </a:ext>
            </a:extLst>
          </p:cNvPr>
          <p:cNvSpPr/>
          <p:nvPr/>
        </p:nvSpPr>
        <p:spPr>
          <a:xfrm>
            <a:off x="2049444" y="2768204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DC7439-26A1-0B44-BACA-FB34177F4A17}"/>
              </a:ext>
            </a:extLst>
          </p:cNvPr>
          <p:cNvSpPr txBox="1"/>
          <p:nvPr/>
        </p:nvSpPr>
        <p:spPr>
          <a:xfrm>
            <a:off x="5258649" y="301855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C3A68C05-29BB-454C-ADD8-7513A7B64AFF}"/>
              </a:ext>
            </a:extLst>
          </p:cNvPr>
          <p:cNvSpPr/>
          <p:nvPr/>
        </p:nvSpPr>
        <p:spPr>
          <a:xfrm>
            <a:off x="3727525" y="277552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E01141-A2BC-DD42-AC01-1DFC446BF4E9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2BD037-3973-CC45-BD8A-54A943B7C373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8AA108-762A-9947-B944-BE21DA714A37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6300B-C53B-C040-8272-11B1D737F641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2" descr="21 Church Road 2">
            <a:hlinkClick r:id="" action="ppaction://media"/>
            <a:extLst>
              <a:ext uri="{FF2B5EF4-FFF2-40B4-BE49-F238E27FC236}">
                <a16:creationId xmlns:a16="http://schemas.microsoft.com/office/drawing/2014/main" id="{5E21EF16-92E0-7547-9B6B-07582CD661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10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1F52663-6819-9C49-9201-B03E7472DE13}"/>
              </a:ext>
            </a:extLst>
          </p:cNvPr>
          <p:cNvSpPr/>
          <p:nvPr/>
        </p:nvSpPr>
        <p:spPr>
          <a:xfrm>
            <a:off x="3779712" y="260611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2138671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sān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三十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thirty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20" name="Content Placeholder 29" descr="Central African Man Free Stock Photo - Public Domain Pictures">
            <a:extLst>
              <a:ext uri="{FF2B5EF4-FFF2-40B4-BE49-F238E27FC236}">
                <a16:creationId xmlns:a16="http://schemas.microsoft.com/office/drawing/2014/main" id="{B84414FF-80C1-6F45-9C5E-4B95F74A17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795" r="14797" b="2"/>
          <a:stretch/>
        </p:blipFill>
        <p:spPr>
          <a:xfrm>
            <a:off x="6280894" y="518031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CC74C30D-482A-6941-84E0-814C822BF550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30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7920E6-BA61-F944-8597-621C62BC9416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485E46-FF4D-A44F-AF46-03EB557B9B4A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D60659-3D6B-DE40-A48F-ACADB73FEB9C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38CAAC-C51B-BE41-B14D-B38931A3EF66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3" descr="21 Church Road 3">
            <a:hlinkClick r:id="" action="ppaction://media"/>
            <a:extLst>
              <a:ext uri="{FF2B5EF4-FFF2-40B4-BE49-F238E27FC236}">
                <a16:creationId xmlns:a16="http://schemas.microsoft.com/office/drawing/2014/main" id="{B86628B1-5583-864A-BDDF-5A24B655F1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87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4" descr="Free picture: portrait, woman, fashion, face, pretty ...">
            <a:extLst>
              <a:ext uri="{FF2B5EF4-FFF2-40B4-BE49-F238E27FC236}">
                <a16:creationId xmlns:a16="http://schemas.microsoft.com/office/drawing/2014/main" id="{6A4B020A-168E-5245-A945-5C8DB2E6B6B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735" r="2" b="23986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980AB5F9-E253-BD41-968E-6B901A36EE9E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18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F5990A-11ED-2D4B-8938-56ABB3239B77}"/>
              </a:ext>
            </a:extLst>
          </p:cNvPr>
          <p:cNvSpPr/>
          <p:nvPr/>
        </p:nvSpPr>
        <p:spPr>
          <a:xfrm>
            <a:off x="2049444" y="2768204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DC7439-26A1-0B44-BACA-FB34177F4A17}"/>
              </a:ext>
            </a:extLst>
          </p:cNvPr>
          <p:cNvSpPr txBox="1"/>
          <p:nvPr/>
        </p:nvSpPr>
        <p:spPr>
          <a:xfrm>
            <a:off x="5258649" y="301855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C3A68C05-29BB-454C-ADD8-7513A7B64AFF}"/>
              </a:ext>
            </a:extLst>
          </p:cNvPr>
          <p:cNvSpPr/>
          <p:nvPr/>
        </p:nvSpPr>
        <p:spPr>
          <a:xfrm>
            <a:off x="3727525" y="277552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8A5F66-6979-1E42-961F-66CFEFC5302E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E69464-88B4-9140-99B4-C28EFF9DA080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CA6B43-4869-864C-B4FA-2AB43E93079C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DF93C0-584E-3E49-B823-BC22478407A6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2" descr="21 Church Road 2">
            <a:hlinkClick r:id="" action="ppaction://media"/>
            <a:extLst>
              <a:ext uri="{FF2B5EF4-FFF2-40B4-BE49-F238E27FC236}">
                <a16:creationId xmlns:a16="http://schemas.microsoft.com/office/drawing/2014/main" id="{9DCEECD0-F1C6-2542-8AF7-3CFE5CA9D5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67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2138671" y="262075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bā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十八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eighteen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14" name="Content Placeholder 4" descr="Free picture: portrait, woman, fashion, face, pretty ...">
            <a:extLst>
              <a:ext uri="{FF2B5EF4-FFF2-40B4-BE49-F238E27FC236}">
                <a16:creationId xmlns:a16="http://schemas.microsoft.com/office/drawing/2014/main" id="{F8A64495-B220-7C40-82D0-27BA6394516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8735" r="2" b="23986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54D7A8F8-E3F2-C04C-8117-E7037D0F8E30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18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14E60F-3209-7D4E-81A1-DE1E752EBBD6}"/>
              </a:ext>
            </a:extLst>
          </p:cNvPr>
          <p:cNvSpPr/>
          <p:nvPr/>
        </p:nvSpPr>
        <p:spPr>
          <a:xfrm>
            <a:off x="3779712" y="264434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305F3C4-EB71-844F-928A-9655A7E396F7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136142-9A81-1943-B4B8-B72DB3D85E1A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15CD0-1B49-6D42-9895-D944EAA2A291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A502CF-707A-4C4E-B2E9-8F69C530378F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4" descr="21 Church Road 4">
            <a:hlinkClick r:id="" action="ppaction://media"/>
            <a:extLst>
              <a:ext uri="{FF2B5EF4-FFF2-40B4-BE49-F238E27FC236}">
                <a16:creationId xmlns:a16="http://schemas.microsoft.com/office/drawing/2014/main" id="{17EC3504-AF73-3745-8642-F0DF245BF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01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Woman Wearing Brown Bucket Cap · Free Stock Photo">
            <a:extLst>
              <a:ext uri="{FF2B5EF4-FFF2-40B4-BE49-F238E27FC236}">
                <a16:creationId xmlns:a16="http://schemas.microsoft.com/office/drawing/2014/main" id="{2FFC378C-B7BD-C449-B289-95DA6DA62F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839" r="-2" b="14587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980AB5F9-E253-BD41-968E-6B901A36EE9E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22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F5990A-11ED-2D4B-8938-56ABB3239B77}"/>
              </a:ext>
            </a:extLst>
          </p:cNvPr>
          <p:cNvSpPr/>
          <p:nvPr/>
        </p:nvSpPr>
        <p:spPr>
          <a:xfrm>
            <a:off x="2049444" y="2768204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DC7439-26A1-0B44-BACA-FB34177F4A17}"/>
              </a:ext>
            </a:extLst>
          </p:cNvPr>
          <p:cNvSpPr txBox="1"/>
          <p:nvPr/>
        </p:nvSpPr>
        <p:spPr>
          <a:xfrm>
            <a:off x="5258649" y="301855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C3A68C05-29BB-454C-ADD8-7513A7B64AFF}"/>
              </a:ext>
            </a:extLst>
          </p:cNvPr>
          <p:cNvSpPr/>
          <p:nvPr/>
        </p:nvSpPr>
        <p:spPr>
          <a:xfrm>
            <a:off x="3727525" y="277552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87FE8B-AEED-DE43-B87D-58A6E067425D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F4A0F2-B834-3C49-8A60-A4F400E7D83D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04F471-FDA2-6F41-9824-12FCB9FFF790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14C9A6-8297-0541-AEE9-5988EAD7803B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2" descr="21 Church Road 2">
            <a:hlinkClick r:id="" action="ppaction://media"/>
            <a:extLst>
              <a:ext uri="{FF2B5EF4-FFF2-40B4-BE49-F238E27FC236}">
                <a16:creationId xmlns:a16="http://schemas.microsoft.com/office/drawing/2014/main" id="{C23520BD-0BB1-0945-B1CC-460BFEA68B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9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1957771" y="2620752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èr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èr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二十二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twenty two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11" name="Picture 10" descr="Woman Wearing Brown Bucket Cap · Free Stock Photo">
            <a:extLst>
              <a:ext uri="{FF2B5EF4-FFF2-40B4-BE49-F238E27FC236}">
                <a16:creationId xmlns:a16="http://schemas.microsoft.com/office/drawing/2014/main" id="{50E04BDD-E9AF-9545-AA43-4E976A21F08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839" r="-2" b="14587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6235B86F-F225-6240-BB12-AAA6977AE0B7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22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47CB8A-0103-F346-8439-06E5EF3BD0E0}"/>
              </a:ext>
            </a:extLst>
          </p:cNvPr>
          <p:cNvSpPr/>
          <p:nvPr/>
        </p:nvSpPr>
        <p:spPr>
          <a:xfrm>
            <a:off x="3883458" y="2620752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EDDF0F-2076-B14E-8267-81CB8424C60A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D3153A-40DC-234A-B4BD-FA40AC811543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F0045B4-5B00-B149-9442-10061232866F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0785FA-B233-634D-B87F-1F0A75D70F5A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3" name="21 Church Road 5" descr="21 Church Road 5">
            <a:hlinkClick r:id="" action="ppaction://media"/>
            <a:extLst>
              <a:ext uri="{FF2B5EF4-FFF2-40B4-BE49-F238E27FC236}">
                <a16:creationId xmlns:a16="http://schemas.microsoft.com/office/drawing/2014/main" id="{E7589F48-53D9-0647-A734-5842F4F49F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57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an Wearing Eyeglasses And Smiling · Free Stock Photo">
            <a:extLst>
              <a:ext uri="{FF2B5EF4-FFF2-40B4-BE49-F238E27FC236}">
                <a16:creationId xmlns:a16="http://schemas.microsoft.com/office/drawing/2014/main" id="{83C5F8AC-F976-C74B-A97F-6FC8794DDC2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485" r="2" b="22236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980AB5F9-E253-BD41-968E-6B901A36EE9E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25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EF5990A-11ED-2D4B-8938-56ABB3239B77}"/>
              </a:ext>
            </a:extLst>
          </p:cNvPr>
          <p:cNvSpPr/>
          <p:nvPr/>
        </p:nvSpPr>
        <p:spPr>
          <a:xfrm>
            <a:off x="2049444" y="2768204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0DC7439-26A1-0B44-BACA-FB34177F4A17}"/>
              </a:ext>
            </a:extLst>
          </p:cNvPr>
          <p:cNvSpPr txBox="1"/>
          <p:nvPr/>
        </p:nvSpPr>
        <p:spPr>
          <a:xfrm>
            <a:off x="5258649" y="3018554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0" name="Hexagon 19">
            <a:extLst>
              <a:ext uri="{FF2B5EF4-FFF2-40B4-BE49-F238E27FC236}">
                <a16:creationId xmlns:a16="http://schemas.microsoft.com/office/drawing/2014/main" id="{C3A68C05-29BB-454C-ADD8-7513A7B64AFF}"/>
              </a:ext>
            </a:extLst>
          </p:cNvPr>
          <p:cNvSpPr/>
          <p:nvPr/>
        </p:nvSpPr>
        <p:spPr>
          <a:xfrm>
            <a:off x="3727525" y="277552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D8388B-61D9-D544-9ADC-0112DD1CC6B3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C23772-EBBC-994D-9BAC-94EC70337ED6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E86DCA-CAFC-F741-8B4C-0442615472CB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C43A39C-AAEA-7F43-A3D2-6F69993C769A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2" name="21 Church Road 2" descr="21 Church Road 2">
            <a:hlinkClick r:id="" action="ppaction://media"/>
            <a:extLst>
              <a:ext uri="{FF2B5EF4-FFF2-40B4-BE49-F238E27FC236}">
                <a16:creationId xmlns:a16="http://schemas.microsoft.com/office/drawing/2014/main" id="{32F073E9-CC8D-BB4A-926D-E5E2F61A86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341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F9830BCD-6922-4A41-9800-1795E3FDEC3D}"/>
              </a:ext>
            </a:extLst>
          </p:cNvPr>
          <p:cNvSpPr txBox="1"/>
          <p:nvPr/>
        </p:nvSpPr>
        <p:spPr>
          <a:xfrm>
            <a:off x="5389527" y="286378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4486E16-7A5D-BB4B-8A4F-4267CA9631C0}"/>
              </a:ext>
            </a:extLst>
          </p:cNvPr>
          <p:cNvSpPr/>
          <p:nvPr/>
        </p:nvSpPr>
        <p:spPr>
          <a:xfrm>
            <a:off x="1957771" y="2620752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èr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wǔ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二十五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twenty five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14" name="Picture 13" descr="Man Wearing Eyeglasses And Smiling · Free Stock Photo">
            <a:extLst>
              <a:ext uri="{FF2B5EF4-FFF2-40B4-BE49-F238E27FC236}">
                <a16:creationId xmlns:a16="http://schemas.microsoft.com/office/drawing/2014/main" id="{271ACA31-F1F6-094F-8A99-3F2EB2FE53F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0485" r="2" b="22236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04310BC-8D51-EE45-8AC5-83FD8F71134D}"/>
              </a:ext>
            </a:extLst>
          </p:cNvPr>
          <p:cNvSpPr/>
          <p:nvPr/>
        </p:nvSpPr>
        <p:spPr>
          <a:xfrm>
            <a:off x="8616040" y="5230897"/>
            <a:ext cx="691243" cy="6912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25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3E8C6A-76F5-B840-8B30-5D00222869E8}"/>
              </a:ext>
            </a:extLst>
          </p:cNvPr>
          <p:cNvSpPr/>
          <p:nvPr/>
        </p:nvSpPr>
        <p:spPr>
          <a:xfrm>
            <a:off x="3845028" y="260611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1E3F10D-D447-BC45-AD1A-6F444C90A97B}"/>
              </a:ext>
            </a:extLst>
          </p:cNvPr>
          <p:cNvSpPr/>
          <p:nvPr/>
        </p:nvSpPr>
        <p:spPr>
          <a:xfrm>
            <a:off x="350580" y="190673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B885AB8-DB28-4244-BE0A-0FFBBC6FCB2C}"/>
              </a:ext>
            </a:extLst>
          </p:cNvPr>
          <p:cNvSpPr/>
          <p:nvPr/>
        </p:nvSpPr>
        <p:spPr>
          <a:xfrm>
            <a:off x="350580" y="56676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FE22C3-87BB-A741-BC2A-B4A8E8F44515}"/>
              </a:ext>
            </a:extLst>
          </p:cNvPr>
          <p:cNvSpPr/>
          <p:nvPr/>
        </p:nvSpPr>
        <p:spPr>
          <a:xfrm>
            <a:off x="350580" y="327481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AB37A52-8FF6-3B45-8B94-73E9A60FDC04}"/>
              </a:ext>
            </a:extLst>
          </p:cNvPr>
          <p:cNvSpPr/>
          <p:nvPr/>
        </p:nvSpPr>
        <p:spPr>
          <a:xfrm>
            <a:off x="350580" y="464288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pic>
        <p:nvPicPr>
          <p:cNvPr id="3" name="21 Church Road 6" descr="21 Church Road 6">
            <a:hlinkClick r:id="" action="ppaction://media"/>
            <a:extLst>
              <a:ext uri="{FF2B5EF4-FFF2-40B4-BE49-F238E27FC236}">
                <a16:creationId xmlns:a16="http://schemas.microsoft.com/office/drawing/2014/main" id="{5877DEA1-E907-FF40-8D76-B84370F44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86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26D48-74A1-DD45-819E-6A68C4D68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Pair work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0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D9F803E5-2CE4-704F-AF8F-F52586BA5A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602050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l rincón Desastre: ¡Talento y sentimiento... Adele!">
            <a:extLst>
              <a:ext uri="{FF2B5EF4-FFF2-40B4-BE49-F238E27FC236}">
                <a16:creationId xmlns:a16="http://schemas.microsoft.com/office/drawing/2014/main" id="{33570671-E60C-E64D-8A13-13AD3F060E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045" r="12547" b="2"/>
          <a:stretch/>
        </p:blipFill>
        <p:spPr>
          <a:xfrm>
            <a:off x="3653707" y="126900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53327EF-A955-E747-B5CC-CD41FC75AB44}"/>
              </a:ext>
            </a:extLst>
          </p:cNvPr>
          <p:cNvSpPr txBox="1"/>
          <p:nvPr/>
        </p:nvSpPr>
        <p:spPr>
          <a:xfrm>
            <a:off x="8004" y="6862717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://elrinciondesastre.blogspot.com/2013/05/talento-y-sentimiento-adel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8" name="Picture 7" descr="Category:Emma Raducanu - Wikimedia Commons">
            <a:extLst>
              <a:ext uri="{FF2B5EF4-FFF2-40B4-BE49-F238E27FC236}">
                <a16:creationId xmlns:a16="http://schemas.microsoft.com/office/drawing/2014/main" id="{04946B8F-5F9C-2047-BDCB-56B8969D971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1" b="32469"/>
          <a:stretch/>
        </p:blipFill>
        <p:spPr>
          <a:xfrm>
            <a:off x="6566559" y="126900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EA85D0-7612-D948-A205-EFAB4D61196C}"/>
              </a:ext>
            </a:extLst>
          </p:cNvPr>
          <p:cNvSpPr txBox="1"/>
          <p:nvPr/>
        </p:nvSpPr>
        <p:spPr>
          <a:xfrm>
            <a:off x="8089445" y="6857999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8" tooltip="https://commons.wikimedia.org/wiki/Category:Emma_Raducanu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10" name="Picture 9" descr="Dwayne Johnson – Wikipedia">
            <a:extLst>
              <a:ext uri="{FF2B5EF4-FFF2-40B4-BE49-F238E27FC236}">
                <a16:creationId xmlns:a16="http://schemas.microsoft.com/office/drawing/2014/main" id="{856EAA36-CA55-534F-AE93-D1964CF2748E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r="-2" b="21883"/>
          <a:stretch/>
        </p:blipFill>
        <p:spPr>
          <a:xfrm>
            <a:off x="9303117" y="126900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100C1EE-BAFA-FF41-AA56-D0638389F3DB}"/>
              </a:ext>
            </a:extLst>
          </p:cNvPr>
          <p:cNvSpPr txBox="1"/>
          <p:nvPr/>
        </p:nvSpPr>
        <p:spPr>
          <a:xfrm>
            <a:off x="5248613" y="7062771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11" tooltip="https://de.wikipedia.org/wiki/Dwayne_Johns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pic>
        <p:nvPicPr>
          <p:cNvPr id="12" name="Picture 11" descr="File:Gareth Bale 2015 (1).jpg - Wikimedia Commons">
            <a:extLst>
              <a:ext uri="{FF2B5EF4-FFF2-40B4-BE49-F238E27FC236}">
                <a16:creationId xmlns:a16="http://schemas.microsoft.com/office/drawing/2014/main" id="{72F38C39-7CFD-274D-8F81-D8C4863C9133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r="-3" b="3739"/>
          <a:stretch/>
        </p:blipFill>
        <p:spPr>
          <a:xfrm>
            <a:off x="2149325" y="410571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CB4CC78-4F39-E341-80E1-D43116BBAF5C}"/>
              </a:ext>
            </a:extLst>
          </p:cNvPr>
          <p:cNvSpPr txBox="1"/>
          <p:nvPr/>
        </p:nvSpPr>
        <p:spPr>
          <a:xfrm>
            <a:off x="0" y="7062772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13" tooltip="https://commons.wikimedia.org/wiki/File:Gareth_Bale_2015_(1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14" name="Picture 13" descr="Queen B (Beyonce`) e` di nuovo incinta? La notizia impazza ...">
            <a:extLst>
              <a:ext uri="{FF2B5EF4-FFF2-40B4-BE49-F238E27FC236}">
                <a16:creationId xmlns:a16="http://schemas.microsoft.com/office/drawing/2014/main" id="{39BAEEAE-E777-8944-B583-94AED54299FF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837473B0-CC2E-450A-ABE3-18F120FF3D39}">
                <a1611:picAttrSrcUrl xmlns:a1611="http://schemas.microsoft.com/office/drawing/2016/11/main" r:id="rId15"/>
              </a:ext>
            </a:extLst>
          </a:blip>
          <a:srcRect r="786" b="-2"/>
          <a:stretch/>
        </p:blipFill>
        <p:spPr>
          <a:xfrm>
            <a:off x="5110132" y="410571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6B3B7E7-753A-A14E-B7E4-57EAE8BDBFA4}"/>
              </a:ext>
            </a:extLst>
          </p:cNvPr>
          <p:cNvSpPr txBox="1"/>
          <p:nvPr/>
        </p:nvSpPr>
        <p:spPr>
          <a:xfrm>
            <a:off x="5609538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15" tooltip="https://www.diggita.it/story.php?title=Queen_B_Beyonce_e_di_nuovo_incinta_La_notizia_impazza_sul_web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1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16" name="Picture 15" descr="Geração Verde Portugal: Parabéns Sir David Attenborough">
            <a:extLst>
              <a:ext uri="{FF2B5EF4-FFF2-40B4-BE49-F238E27FC236}">
                <a16:creationId xmlns:a16="http://schemas.microsoft.com/office/drawing/2014/main" id="{DB7A0F81-C9CC-D14C-BAAD-6098522F6A0A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rcRect l="21637" r="12386" b="-1"/>
          <a:stretch/>
        </p:blipFill>
        <p:spPr>
          <a:xfrm>
            <a:off x="8070939" y="4105710"/>
            <a:ext cx="2142980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E48BB1B-3572-AF40-B6E9-B0316DE7BBA4}"/>
              </a:ext>
            </a:extLst>
          </p:cNvPr>
          <p:cNvSpPr txBox="1"/>
          <p:nvPr/>
        </p:nvSpPr>
        <p:spPr>
          <a:xfrm>
            <a:off x="2799153" y="6862717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18" tooltip="https://aprendizagensnanet.blogspot.com/2016/05/parabens-sir-david-attenboroug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49951C05-7CA8-F047-AA4E-09D927415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Guess</a:t>
            </a:r>
            <a:r>
              <a:rPr lang="zh-CN" altLang="en-US" dirty="0"/>
              <a:t> </a:t>
            </a:r>
            <a:r>
              <a:rPr lang="en-US" altLang="zh-CN" dirty="0"/>
              <a:t>their</a:t>
            </a:r>
            <a:r>
              <a:rPr lang="zh-CN" altLang="en-US" dirty="0"/>
              <a:t> </a:t>
            </a:r>
            <a:r>
              <a:rPr lang="en-US" altLang="zh-CN" dirty="0"/>
              <a:t>age</a:t>
            </a:r>
            <a:endParaRPr lang="en-CN" dirty="0"/>
          </a:p>
        </p:txBody>
      </p:sp>
      <p:pic>
        <p:nvPicPr>
          <p:cNvPr id="19" name="Picture 18" descr="File:JACKIE CHAN.jpg - Wikimedia Commons">
            <a:extLst>
              <a:ext uri="{FF2B5EF4-FFF2-40B4-BE49-F238E27FC236}">
                <a16:creationId xmlns:a16="http://schemas.microsoft.com/office/drawing/2014/main" id="{43C7E1EA-2A4D-6545-A0CB-7DC8E578CE6F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837473B0-CC2E-450A-ABE3-18F120FF3D39}">
                <a1611:picAttrSrcUrl xmlns:a1611="http://schemas.microsoft.com/office/drawing/2016/11/main" r:id="rId20"/>
              </a:ext>
            </a:extLst>
          </a:blip>
          <a:srcRect l="5257" r="30006" b="-2"/>
          <a:stretch/>
        </p:blipFill>
        <p:spPr>
          <a:xfrm>
            <a:off x="917144" y="1269000"/>
            <a:ext cx="2142985" cy="2160000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D989719-F977-AB45-9BF4-336EB76E0047}"/>
              </a:ext>
            </a:extLst>
          </p:cNvPr>
          <p:cNvSpPr txBox="1"/>
          <p:nvPr/>
        </p:nvSpPr>
        <p:spPr>
          <a:xfrm>
            <a:off x="10712018" y="6857999"/>
            <a:ext cx="1479981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 dirty="0">
                <a:solidFill>
                  <a:srgbClr val="FFFFFF"/>
                </a:solidFill>
                <a:hlinkClick r:id="rId20" tooltip="https://commons.wikimedia.org/wiki/File:JACKIE_CHAN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CN" sz="700" dirty="0">
                <a:solidFill>
                  <a:srgbClr val="FFFFFF"/>
                </a:solidFill>
                <a:hlinkClick r:id="rId9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 dirty="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D1C1E67-D869-104A-AD2D-070E5A88E2D9}"/>
              </a:ext>
            </a:extLst>
          </p:cNvPr>
          <p:cNvSpPr txBox="1"/>
          <p:nvPr/>
        </p:nvSpPr>
        <p:spPr>
          <a:xfrm>
            <a:off x="1301981" y="3479129"/>
            <a:ext cx="137330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C000"/>
                </a:solidFill>
              </a:rPr>
              <a:t>Chénglóng</a:t>
            </a:r>
            <a:endParaRPr lang="en-CN" dirty="0">
              <a:solidFill>
                <a:srgbClr val="FFC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94BBD49-B2C1-2342-839C-2C35B73A40CA}"/>
              </a:ext>
            </a:extLst>
          </p:cNvPr>
          <p:cNvSpPr txBox="1"/>
          <p:nvPr/>
        </p:nvSpPr>
        <p:spPr>
          <a:xfrm>
            <a:off x="4265851" y="3486432"/>
            <a:ext cx="91869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dirty="0" err="1">
                <a:solidFill>
                  <a:srgbClr val="00B0F0"/>
                </a:solidFill>
              </a:rPr>
              <a:t>Ā</a:t>
            </a:r>
            <a:r>
              <a:rPr lang="en-CN" dirty="0">
                <a:solidFill>
                  <a:srgbClr val="FF0000"/>
                </a:solidFill>
              </a:rPr>
              <a:t>dài</a:t>
            </a:r>
            <a:r>
              <a:rPr lang="en-US" dirty="0" err="1">
                <a:solidFill>
                  <a:srgbClr val="00B050"/>
                </a:solidFill>
              </a:rPr>
              <a:t>ěr</a:t>
            </a:r>
            <a:endParaRPr lang="en-CN" dirty="0">
              <a:solidFill>
                <a:srgbClr val="00B05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209963-CF12-184A-AEBC-0B00AB37066D}"/>
              </a:ext>
            </a:extLst>
          </p:cNvPr>
          <p:cNvSpPr txBox="1"/>
          <p:nvPr/>
        </p:nvSpPr>
        <p:spPr>
          <a:xfrm>
            <a:off x="7030093" y="3494280"/>
            <a:ext cx="12159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altLang="zh-CN" dirty="0" err="1">
                <a:solidFill>
                  <a:srgbClr val="00B0F0"/>
                </a:solidFill>
              </a:rPr>
              <a:t>Lā</a:t>
            </a:r>
            <a:r>
              <a:rPr lang="en-US" altLang="zh-CN" dirty="0" err="1">
                <a:solidFill>
                  <a:srgbClr val="FF0000"/>
                </a:solidFill>
              </a:rPr>
              <a:t>dù</a:t>
            </a:r>
            <a:r>
              <a:rPr lang="en-US" altLang="zh-CN" dirty="0" err="1">
                <a:solidFill>
                  <a:srgbClr val="00B050"/>
                </a:solidFill>
              </a:rPr>
              <a:t>kǎ</a:t>
            </a:r>
            <a:r>
              <a:rPr lang="en-US" dirty="0" err="1">
                <a:solidFill>
                  <a:srgbClr val="00B050"/>
                </a:solidFill>
              </a:rPr>
              <a:t>nǔ</a:t>
            </a:r>
            <a:endParaRPr lang="en-CN" dirty="0">
              <a:solidFill>
                <a:srgbClr val="00B05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7FC687C-EF6A-B34D-8D05-CF155058FD12}"/>
              </a:ext>
            </a:extLst>
          </p:cNvPr>
          <p:cNvSpPr txBox="1"/>
          <p:nvPr/>
        </p:nvSpPr>
        <p:spPr>
          <a:xfrm>
            <a:off x="9645578" y="3478890"/>
            <a:ext cx="135890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C000"/>
                </a:solidFill>
              </a:rPr>
              <a:t>Qiáng</a:t>
            </a:r>
            <a:r>
              <a:rPr lang="en-US" dirty="0" err="1">
                <a:solidFill>
                  <a:srgbClr val="00B4F6"/>
                </a:solidFill>
              </a:rPr>
              <a:t>sēng</a:t>
            </a:r>
            <a:endParaRPr lang="en-CN" dirty="0">
              <a:solidFill>
                <a:srgbClr val="00B4F6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1E54BBA-835C-7444-B5D1-C3BB107840E6}"/>
              </a:ext>
            </a:extLst>
          </p:cNvPr>
          <p:cNvSpPr txBox="1"/>
          <p:nvPr/>
        </p:nvSpPr>
        <p:spPr>
          <a:xfrm>
            <a:off x="2830689" y="6304864"/>
            <a:ext cx="7802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Bèi</a:t>
            </a:r>
            <a:r>
              <a:rPr lang="en-US" dirty="0" err="1">
                <a:solidFill>
                  <a:srgbClr val="00B050"/>
                </a:solidFill>
              </a:rPr>
              <a:t>ěr</a:t>
            </a:r>
            <a:endParaRPr lang="en-CN" dirty="0">
              <a:solidFill>
                <a:srgbClr val="00B05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BA007D2-E911-324B-9493-F1FB499B9811}"/>
              </a:ext>
            </a:extLst>
          </p:cNvPr>
          <p:cNvSpPr txBox="1"/>
          <p:nvPr/>
        </p:nvSpPr>
        <p:spPr>
          <a:xfrm>
            <a:off x="5696621" y="6304864"/>
            <a:ext cx="97000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Bì</a:t>
            </a:r>
            <a:r>
              <a:rPr lang="en-US" dirty="0" err="1">
                <a:solidFill>
                  <a:srgbClr val="FFC000"/>
                </a:solidFill>
              </a:rPr>
              <a:t>áng</a:t>
            </a:r>
            <a:r>
              <a:rPr lang="en-US" dirty="0" err="1">
                <a:solidFill>
                  <a:srgbClr val="00B0F0"/>
                </a:solidFill>
              </a:rPr>
              <a:t>sī</a:t>
            </a:r>
            <a:endParaRPr lang="en-CN" dirty="0">
              <a:solidFill>
                <a:srgbClr val="00B0F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A810E1B-80B7-2744-9907-A93015EC24B5}"/>
              </a:ext>
            </a:extLst>
          </p:cNvPr>
          <p:cNvSpPr txBox="1"/>
          <p:nvPr/>
        </p:nvSpPr>
        <p:spPr>
          <a:xfrm>
            <a:off x="8402438" y="6323142"/>
            <a:ext cx="147998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00C6F6"/>
                </a:solidFill>
              </a:rPr>
              <a:t>Ā</a:t>
            </a:r>
            <a:r>
              <a:rPr lang="en-US" dirty="0" err="1">
                <a:solidFill>
                  <a:srgbClr val="FFC000"/>
                </a:solidFill>
              </a:rPr>
              <a:t>téngbó</a:t>
            </a:r>
            <a:r>
              <a:rPr lang="en-US" dirty="0" err="1">
                <a:solidFill>
                  <a:srgbClr val="FF0000"/>
                </a:solidFill>
              </a:rPr>
              <a:t>lè</a:t>
            </a:r>
            <a:endParaRPr lang="en-CN" dirty="0">
              <a:solidFill>
                <a:srgbClr val="FF0000"/>
              </a:solidFill>
            </a:endParaRPr>
          </a:p>
        </p:txBody>
      </p:sp>
      <p:pic>
        <p:nvPicPr>
          <p:cNvPr id="3" name="21 Church Road 7" descr="21 Church Road 7">
            <a:hlinkClick r:id="" action="ppaction://media"/>
            <a:extLst>
              <a:ext uri="{FF2B5EF4-FFF2-40B4-BE49-F238E27FC236}">
                <a16:creationId xmlns:a16="http://schemas.microsoft.com/office/drawing/2014/main" id="{BC80EDA0-BA32-9048-85AE-5A647824F4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56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le:JACKIE CHAN.jpg - Wikimedia Commons">
            <a:extLst>
              <a:ext uri="{FF2B5EF4-FFF2-40B4-BE49-F238E27FC236}">
                <a16:creationId xmlns:a16="http://schemas.microsoft.com/office/drawing/2014/main" id="{5D25A075-A1A0-0E43-84AD-E01544ED5D3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257" r="30006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63FD5E-4938-9D4E-B84C-EB675293A33A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File:JACKIE_CHAN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347956" y="120839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Chénglóng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成龙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350402" y="1208395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liù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qī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六十</a:t>
            </a:r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sixty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seven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2" name="21 Church Road 8" descr="21 Church Road 8">
            <a:hlinkClick r:id="" action="ppaction://media"/>
            <a:extLst>
              <a:ext uri="{FF2B5EF4-FFF2-40B4-BE49-F238E27FC236}">
                <a16:creationId xmlns:a16="http://schemas.microsoft.com/office/drawing/2014/main" id="{FE0A2928-3867-1041-8581-C5888DFA8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68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220669" y="1208395"/>
            <a:ext cx="175801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 err="1">
                <a:solidFill>
                  <a:schemeClr val="bg1"/>
                </a:solidFill>
              </a:rPr>
              <a:t>Ā</a:t>
            </a:r>
            <a:r>
              <a:rPr lang="en-CN" sz="2000" dirty="0">
                <a:solidFill>
                  <a:schemeClr val="bg1"/>
                </a:solidFill>
              </a:rPr>
              <a:t>dài</a:t>
            </a:r>
            <a:r>
              <a:rPr lang="en-US" sz="2000" dirty="0" err="1">
                <a:solidFill>
                  <a:schemeClr val="bg1"/>
                </a:solidFill>
              </a:rPr>
              <a:t>ěr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阿黛尔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350402" y="1208395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sān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sān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三十三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thirty three</a:t>
            </a:r>
          </a:p>
        </p:txBody>
      </p:sp>
      <p:pic>
        <p:nvPicPr>
          <p:cNvPr id="14" name="Picture 13" descr="El rincón Desastre: ¡Talento y sentimiento... Adele!">
            <a:extLst>
              <a:ext uri="{FF2B5EF4-FFF2-40B4-BE49-F238E27FC236}">
                <a16:creationId xmlns:a16="http://schemas.microsoft.com/office/drawing/2014/main" id="{AD579288-248C-A144-9BD5-23BF39D9495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045" r="12547" b="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38CFFD4-736B-644D-B8CA-FD5AA0035777}"/>
              </a:ext>
            </a:extLst>
          </p:cNvPr>
          <p:cNvSpPr txBox="1"/>
          <p:nvPr/>
        </p:nvSpPr>
        <p:spPr>
          <a:xfrm>
            <a:off x="9400851" y="68580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://elrinciondesastre.blogspot.com/2013/05/talento-y-sentimiento-adel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1 Church Road 9" descr="21 Church Road 9">
            <a:hlinkClick r:id="" action="ppaction://media"/>
            <a:extLst>
              <a:ext uri="{FF2B5EF4-FFF2-40B4-BE49-F238E27FC236}">
                <a16:creationId xmlns:a16="http://schemas.microsoft.com/office/drawing/2014/main" id="{5104CCC6-D9F2-994F-9A17-288B514460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86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1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125507" y="1208395"/>
            <a:ext cx="222489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000" dirty="0" err="1">
                <a:solidFill>
                  <a:schemeClr val="bg1"/>
                </a:solidFill>
              </a:rPr>
              <a:t>Lādùkǎ</a:t>
            </a:r>
            <a:r>
              <a:rPr lang="en-US" sz="2000" dirty="0" err="1">
                <a:solidFill>
                  <a:schemeClr val="bg1"/>
                </a:solidFill>
              </a:rPr>
              <a:t>nǔ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zh-CN" altLang="en-CN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拉杜卡</a:t>
            </a:r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努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594831" y="122303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bā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十八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eighteen</a:t>
            </a:r>
          </a:p>
        </p:txBody>
      </p:sp>
      <p:pic>
        <p:nvPicPr>
          <p:cNvPr id="17" name="Picture 16" descr="Category:Emma Raducanu - Wikimedia Commons">
            <a:extLst>
              <a:ext uri="{FF2B5EF4-FFF2-40B4-BE49-F238E27FC236}">
                <a16:creationId xmlns:a16="http://schemas.microsoft.com/office/drawing/2014/main" id="{85863FEB-5C13-D544-8D98-BE47592A84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32469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08C3B56-3C02-9F45-AE1B-F377342B9AAE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Category:Emma_Raducanu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1 Church Road 10" descr="21 Church Road 10">
            <a:hlinkClick r:id="" action="ppaction://media"/>
            <a:extLst>
              <a:ext uri="{FF2B5EF4-FFF2-40B4-BE49-F238E27FC236}">
                <a16:creationId xmlns:a16="http://schemas.microsoft.com/office/drawing/2014/main" id="{85B472B9-EA0D-1048-9B10-FB0FC1853E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9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2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347956" y="120839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 dirty="0" err="1">
                <a:solidFill>
                  <a:schemeClr val="bg1"/>
                </a:solidFill>
              </a:rPr>
              <a:t>Qiángsēng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强森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350402" y="1208395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sì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jiǔ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四十九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forty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nine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14" name="Picture 13" descr="Dwayne Johnson – Wikipedia">
            <a:extLst>
              <a:ext uri="{FF2B5EF4-FFF2-40B4-BE49-F238E27FC236}">
                <a16:creationId xmlns:a16="http://schemas.microsoft.com/office/drawing/2014/main" id="{7C91B4CC-7B4E-6A49-9218-D47B390C5B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2" b="21883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66434C-E81A-1540-BAAF-470656AFD7A1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de.wikipedia.org/wiki/Dwayne_Johns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3" name="23 Church Road 54" descr="23 Church Road 54">
            <a:hlinkClick r:id="" action="ppaction://media"/>
            <a:extLst>
              <a:ext uri="{FF2B5EF4-FFF2-40B4-BE49-F238E27FC236}">
                <a16:creationId xmlns:a16="http://schemas.microsoft.com/office/drawing/2014/main" id="{D467A184-9F32-4944-9856-C21FA2ED1F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06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347956" y="1208395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Bèiěr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贝尔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350402" y="1208395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sān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èr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三十二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thirty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two</a:t>
            </a:r>
          </a:p>
        </p:txBody>
      </p:sp>
      <p:pic>
        <p:nvPicPr>
          <p:cNvPr id="12" name="Picture 11" descr="File:Gareth Bale 2015 (1).jpg - Wikimedia Commons">
            <a:extLst>
              <a:ext uri="{FF2B5EF4-FFF2-40B4-BE49-F238E27FC236}">
                <a16:creationId xmlns:a16="http://schemas.microsoft.com/office/drawing/2014/main" id="{020B772F-2EF4-CB48-8CD0-2F2324CE66F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3" b="3739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8691B2F-BCAA-9F4D-910C-45AF2DCAFDB9}"/>
              </a:ext>
            </a:extLst>
          </p:cNvPr>
          <p:cNvSpPr txBox="1"/>
          <p:nvPr/>
        </p:nvSpPr>
        <p:spPr>
          <a:xfrm>
            <a:off x="9585197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File:Gareth_Bale_2015_(1)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55" descr="23 Church Road 55">
            <a:hlinkClick r:id="" action="ppaction://media"/>
            <a:extLst>
              <a:ext uri="{FF2B5EF4-FFF2-40B4-BE49-F238E27FC236}">
                <a16:creationId xmlns:a16="http://schemas.microsoft.com/office/drawing/2014/main" id="{02318F25-60A2-3F45-91DF-5274E44AB8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99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125507" y="1208395"/>
            <a:ext cx="2224896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Bìángsī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碧昂丝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594831" y="122303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182484" y="1208395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她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sì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GB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shí</a:t>
            </a:r>
            <a:endParaRPr lang="en-GB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四十</a:t>
            </a:r>
            <a:endParaRPr lang="en-GB" altLang="zh-CN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forty</a:t>
            </a:r>
          </a:p>
        </p:txBody>
      </p:sp>
      <p:pic>
        <p:nvPicPr>
          <p:cNvPr id="14" name="Picture 13" descr="Queen B (Beyonce`) e` di nuovo incinta? La notizia impazza ...">
            <a:extLst>
              <a:ext uri="{FF2B5EF4-FFF2-40B4-BE49-F238E27FC236}">
                <a16:creationId xmlns:a16="http://schemas.microsoft.com/office/drawing/2014/main" id="{0E8882D8-5B93-7040-935E-0EFC351EE49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786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F407ABE-36DF-E849-802F-BA673CA3A6C5}"/>
              </a:ext>
            </a:extLst>
          </p:cNvPr>
          <p:cNvSpPr txBox="1"/>
          <p:nvPr/>
        </p:nvSpPr>
        <p:spPr>
          <a:xfrm>
            <a:off x="9727864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diggita.it/story.php?title=Queen_B_Beyonce_e_di_nuovo_incinta_La_notizia_impazza_sul_web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56" descr="23 Church Road 56">
            <a:hlinkClick r:id="" action="ppaction://media"/>
            <a:extLst>
              <a:ext uri="{FF2B5EF4-FFF2-40B4-BE49-F238E27FC236}">
                <a16:creationId xmlns:a16="http://schemas.microsoft.com/office/drawing/2014/main" id="{AB27BD1B-08DE-2E40-870A-C0272A273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34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>
            <a:extLst>
              <a:ext uri="{FF2B5EF4-FFF2-40B4-BE49-F238E27FC236}">
                <a16:creationId xmlns:a16="http://schemas.microsoft.com/office/drawing/2014/main" id="{F671E34B-0515-6F48-BB0D-A1E018C716DE}"/>
              </a:ext>
            </a:extLst>
          </p:cNvPr>
          <p:cNvSpPr txBox="1"/>
          <p:nvPr/>
        </p:nvSpPr>
        <p:spPr>
          <a:xfrm>
            <a:off x="5566666" y="1458745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CA4C7F3-4D0F-0742-9035-974F3ACBAF90}"/>
              </a:ext>
            </a:extLst>
          </p:cNvPr>
          <p:cNvSpPr txBox="1"/>
          <p:nvPr/>
        </p:nvSpPr>
        <p:spPr>
          <a:xfrm>
            <a:off x="5685326" y="4365153"/>
            <a:ext cx="761760" cy="712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03BCC9-96E8-5C46-B843-5F3D745B27E6}"/>
              </a:ext>
            </a:extLst>
          </p:cNvPr>
          <p:cNvSpPr/>
          <p:nvPr/>
        </p:nvSpPr>
        <p:spPr>
          <a:xfrm>
            <a:off x="347956" y="1208395"/>
            <a:ext cx="2305597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Āténgbólè</a:t>
            </a:r>
            <a:endParaRPr lang="en-CN" sz="2000" dirty="0">
              <a:solidFill>
                <a:schemeClr val="bg1"/>
              </a:solidFill>
            </a:endParaRPr>
          </a:p>
          <a:p>
            <a:pPr algn="ctr"/>
            <a:r>
              <a:rPr lang="zh-CN" alt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阿滕伯勒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D60C1D7-8345-EC47-91CC-BAB543B63C96}"/>
              </a:ext>
            </a:extLst>
          </p:cNvPr>
          <p:cNvSpPr/>
          <p:nvPr/>
        </p:nvSpPr>
        <p:spPr>
          <a:xfrm>
            <a:off x="2823853" y="1223032"/>
            <a:ext cx="1333081" cy="1213306"/>
          </a:xfrm>
          <a:prstGeom prst="rect">
            <a:avLst/>
          </a:prstGeom>
          <a:solidFill>
            <a:schemeClr val="tx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duō</a:t>
            </a:r>
            <a:endParaRPr lang="en-US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多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 TC" panose="02010600040101010101" pitchFamily="2" charset="-120"/>
              </a:rPr>
              <a:t>how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6" name="Hexagon 25">
            <a:extLst>
              <a:ext uri="{FF2B5EF4-FFF2-40B4-BE49-F238E27FC236}">
                <a16:creationId xmlns:a16="http://schemas.microsoft.com/office/drawing/2014/main" id="{A0EC0F30-79FC-A240-A933-8AB1100541F9}"/>
              </a:ext>
            </a:extLst>
          </p:cNvPr>
          <p:cNvSpPr/>
          <p:nvPr/>
        </p:nvSpPr>
        <p:spPr>
          <a:xfrm>
            <a:off x="4276450" y="1223032"/>
            <a:ext cx="1413695" cy="1213306"/>
          </a:xfrm>
          <a:prstGeom prst="hexagon">
            <a:avLst/>
          </a:prstGeom>
          <a:solidFill>
            <a:srgbClr val="93D0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KaiTi" panose="02010609060101010101" pitchFamily="49" charset="-122"/>
              </a:rPr>
              <a:t>dà</a:t>
            </a:r>
            <a:endParaRPr lang="en-GB" dirty="0">
              <a:solidFill>
                <a:schemeClr val="bg1"/>
              </a:solidFill>
              <a:ea typeface="KaiTi" panose="02010609060101010101" pitchFamily="49" charset="-122"/>
            </a:endParaRPr>
          </a:p>
          <a:p>
            <a:pPr algn="ctr"/>
            <a:r>
              <a:rPr lang="en-CN" sz="400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大</a:t>
            </a:r>
            <a:endParaRPr lang="en-GB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a typeface="KaiTi" panose="02010609060101010101" pitchFamily="49" charset="-122"/>
              </a:rPr>
              <a:t>big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7F89E7-ECC6-7848-8C5E-DC3F1999E456}"/>
              </a:ext>
            </a:extLst>
          </p:cNvPr>
          <p:cNvSpPr/>
          <p:nvPr/>
        </p:nvSpPr>
        <p:spPr>
          <a:xfrm>
            <a:off x="347955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他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D17D60-46C1-9643-B144-38389BBC1372}"/>
              </a:ext>
            </a:extLst>
          </p:cNvPr>
          <p:cNvSpPr/>
          <p:nvPr/>
        </p:nvSpPr>
        <p:spPr>
          <a:xfrm>
            <a:off x="4137608" y="4033196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ea typeface="Kaiti TC" panose="02010600040101010101" pitchFamily="2" charset="-120"/>
              </a:rPr>
              <a:t>suì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岁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dirty="0">
                <a:solidFill>
                  <a:schemeClr val="bg1"/>
                </a:solidFill>
                <a:ea typeface="Kaiti TC" panose="02010600040101010101" pitchFamily="2" charset="-120"/>
              </a:rPr>
              <a:t>year</a:t>
            </a:r>
            <a:r>
              <a:rPr lang="zh-CN" altLang="en-US" dirty="0">
                <a:solidFill>
                  <a:schemeClr val="bg1"/>
                </a:solidFill>
                <a:ea typeface="Kaiti TC" panose="02010600040101010101" pitchFamily="2" charset="-120"/>
              </a:rPr>
              <a:t> </a:t>
            </a:r>
            <a:r>
              <a:rPr lang="en-US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old</a:t>
            </a:r>
            <a:endParaRPr lang="en-US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40C9B3-E60F-904A-BC2C-21EDEEB2A581}"/>
              </a:ext>
            </a:extLst>
          </p:cNvPr>
          <p:cNvSpPr/>
          <p:nvPr/>
        </p:nvSpPr>
        <p:spPr>
          <a:xfrm>
            <a:off x="2105971" y="4033196"/>
            <a:ext cx="1821941" cy="1213306"/>
          </a:xfrm>
          <a:prstGeom prst="rect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jiǔ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shí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wǔ</a:t>
            </a:r>
            <a:endParaRPr lang="en-CN">
              <a:solidFill>
                <a:schemeClr val="bg1"/>
              </a:solidFill>
            </a:endParaRPr>
          </a:p>
          <a:p>
            <a:pPr algn="ctr"/>
            <a:r>
              <a:rPr lang="zh-CN" altLang="en-GB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九十五</a:t>
            </a:r>
            <a:r>
              <a:rPr lang="en-GB" altLang="zh-CN" dirty="0">
                <a:solidFill>
                  <a:schemeClr val="bg1"/>
                </a:solidFill>
                <a:ea typeface="Kaiti TC" panose="02010600040101010101" pitchFamily="2" charset="-120"/>
              </a:rPr>
              <a:t>ninety five</a:t>
            </a:r>
            <a:endParaRPr lang="en-US" altLang="zh-CN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pic>
        <p:nvPicPr>
          <p:cNvPr id="14" name="Picture 13" descr="Geração Verde Portugal: Parabéns Sir David Attenborough">
            <a:extLst>
              <a:ext uri="{FF2B5EF4-FFF2-40B4-BE49-F238E27FC236}">
                <a16:creationId xmlns:a16="http://schemas.microsoft.com/office/drawing/2014/main" id="{DA84610B-5844-8549-A62F-77FDD118BE6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637" r="12386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B200736-FBEB-2040-9C98-ED1672D5CA2A}"/>
              </a:ext>
            </a:extLst>
          </p:cNvPr>
          <p:cNvSpPr txBox="1"/>
          <p:nvPr/>
        </p:nvSpPr>
        <p:spPr>
          <a:xfrm>
            <a:off x="9400851" y="6858000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aprendizagensnanet.blogspot.com/2016/05/parabens-sir-david-attenboroug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CN" sz="700">
              <a:solidFill>
                <a:srgbClr val="FFFFFF"/>
              </a:solidFill>
            </a:endParaRPr>
          </a:p>
        </p:txBody>
      </p:sp>
      <p:pic>
        <p:nvPicPr>
          <p:cNvPr id="2" name="23 Church Road 57" descr="23 Church Road 57">
            <a:hlinkClick r:id="" action="ppaction://media"/>
            <a:extLst>
              <a:ext uri="{FF2B5EF4-FFF2-40B4-BE49-F238E27FC236}">
                <a16:creationId xmlns:a16="http://schemas.microsoft.com/office/drawing/2014/main" id="{67BF3727-D806-0C4B-B74B-C89A245554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11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3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29" grpId="0" animBg="1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Homework</a:t>
            </a:r>
            <a:endParaRPr lang="en-US" sz="5600" spc="-1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1034</TotalTime>
  <Words>1217</Words>
  <Application>Microsoft Macintosh PowerPoint</Application>
  <PresentationFormat>Widescreen</PresentationFormat>
  <Paragraphs>714</Paragraphs>
  <Slides>80</Slides>
  <Notes>0</Notes>
  <HiddenSlides>0</HiddenSlides>
  <MMClips>58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7" baseType="lpstr">
      <vt:lpstr>KaiTi</vt:lpstr>
      <vt:lpstr>Kaiti TC</vt:lpstr>
      <vt:lpstr>Arial</vt:lpstr>
      <vt:lpstr>Avenir Next LT Pro</vt:lpstr>
      <vt:lpstr>Sagona Book</vt:lpstr>
      <vt:lpstr>The Hand Extrablack</vt:lpstr>
      <vt:lpstr>BlobVTI</vt:lpstr>
      <vt:lpstr>数字和年龄 rhifau ac oedran numbers and age </vt:lpstr>
      <vt:lpstr>Tones and colours </vt:lpstr>
      <vt:lpstr>For example</vt:lpstr>
      <vt:lpstr>汉字 hànzì</vt:lpstr>
      <vt:lpstr>Basic and combining strokes </vt:lpstr>
      <vt:lpstr>horizontal</vt:lpstr>
      <vt:lpstr>PowerPoint Presentation</vt:lpstr>
      <vt:lpstr>PowerPoint Presentation</vt:lpstr>
      <vt:lpstr>PowerPoint Presentation</vt:lpstr>
      <vt:lpstr>vertical</vt:lpstr>
      <vt:lpstr>PowerPoint Presentation</vt:lpstr>
      <vt:lpstr>left falling &amp; right falling</vt:lpstr>
      <vt:lpstr>PowerPoint Presentation</vt:lpstr>
      <vt:lpstr>dot</vt:lpstr>
      <vt:lpstr>PowerPoint Presentation</vt:lpstr>
      <vt:lpstr>horizontal turn</vt:lpstr>
      <vt:lpstr>PowerPoint Presentation</vt:lpstr>
      <vt:lpstr>vertical turn</vt:lpstr>
      <vt:lpstr>PowerPoint Presentation</vt:lpstr>
      <vt:lpstr>vertical turn hook</vt:lpstr>
      <vt:lpstr>PowerPoint Presentation</vt:lpstr>
      <vt:lpstr>hortizontal turn turn took</vt:lpstr>
      <vt:lpstr>PowerPoint Presentation</vt:lpstr>
      <vt:lpstr>Write a story to connect these pictures</vt:lpstr>
      <vt:lpstr>PowerPoint Presentation</vt:lpstr>
      <vt:lpstr>test yourself </vt:lpstr>
      <vt:lpstr>Check</vt:lpstr>
      <vt:lpstr>How about the numbers after 10?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tri deg un ~ pedwar deg </vt:lpstr>
      <vt:lpstr>pedwar deg  un ~ pum deg</vt:lpstr>
      <vt:lpstr>pum deg un ~ chwe deg</vt:lpstr>
      <vt:lpstr>chwe deg un ~ saith deg</vt:lpstr>
      <vt:lpstr>saith deg un ~ wyth deg</vt:lpstr>
      <vt:lpstr>wyth deg un ~ naw deg</vt:lpstr>
      <vt:lpstr>naw deg un ~ naw deg </vt:lpstr>
      <vt:lpstr>sentence builder 1a</vt:lpstr>
      <vt:lpstr>sentence builder 1b</vt:lpstr>
      <vt:lpstr>sentence builder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Pair work</vt:lpstr>
      <vt:lpstr>Guess their 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37</cp:revision>
  <dcterms:created xsi:type="dcterms:W3CDTF">2021-09-16T13:00:24Z</dcterms:created>
  <dcterms:modified xsi:type="dcterms:W3CDTF">2021-11-25T19:37:41Z</dcterms:modified>
</cp:coreProperties>
</file>