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8" r:id="rId3"/>
    <p:sldId id="260" r:id="rId4"/>
    <p:sldId id="263" r:id="rId5"/>
    <p:sldId id="265" r:id="rId6"/>
    <p:sldId id="262" r:id="rId7"/>
    <p:sldId id="267" r:id="rId8"/>
    <p:sldId id="282" r:id="rId9"/>
    <p:sldId id="272" r:id="rId10"/>
    <p:sldId id="271" r:id="rId11"/>
    <p:sldId id="273" r:id="rId12"/>
    <p:sldId id="274" r:id="rId13"/>
    <p:sldId id="276" r:id="rId14"/>
    <p:sldId id="278" r:id="rId15"/>
    <p:sldId id="261" r:id="rId16"/>
    <p:sldId id="266" r:id="rId17"/>
    <p:sldId id="275" r:id="rId18"/>
    <p:sldId id="279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CAE838-C12C-556F-4657-F46BF80E38A3}" v="196" dt="2025-12-10T21:40:57.029"/>
    <p1510:client id="{AB310825-9ADC-760E-FB71-DDA9A2F20721}" v="11" dt="2025-12-11T11:07:25.185"/>
    <p1510:client id="{BFDA347D-FC38-303F-B965-087CEF246837}" v="10" dt="2025-12-10T17:30:47.7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az Faruki (2305668)" userId="S::2305668@student.uwtsd.ac.uk::b186f114-0dec-4566-96db-b7fc659da5d0" providerId="AD" clId="Web-{F5D79B28-E0F1-366E-0FF2-0BB204CB2EDE}"/>
    <pc:docChg chg="addSld modSld sldOrd">
      <pc:chgData name="Ifaz Faruki (2305668)" userId="S::2305668@student.uwtsd.ac.uk::b186f114-0dec-4566-96db-b7fc659da5d0" providerId="AD" clId="Web-{F5D79B28-E0F1-366E-0FF2-0BB204CB2EDE}" dt="2025-12-07T17:21:23.785" v="1306" actId="14100"/>
      <pc:docMkLst>
        <pc:docMk/>
      </pc:docMkLst>
      <pc:sldChg chg="modSp">
        <pc:chgData name="Ifaz Faruki (2305668)" userId="S::2305668@student.uwtsd.ac.uk::b186f114-0dec-4566-96db-b7fc659da5d0" providerId="AD" clId="Web-{F5D79B28-E0F1-366E-0FF2-0BB204CB2EDE}" dt="2025-12-07T09:55:17.450" v="205" actId="20577"/>
        <pc:sldMkLst>
          <pc:docMk/>
          <pc:sldMk cId="4157825713" sldId="261"/>
        </pc:sldMkLst>
        <pc:spChg chg="mod">
          <ac:chgData name="Ifaz Faruki (2305668)" userId="S::2305668@student.uwtsd.ac.uk::b186f114-0dec-4566-96db-b7fc659da5d0" providerId="AD" clId="Web-{F5D79B28-E0F1-366E-0FF2-0BB204CB2EDE}" dt="2025-12-07T09:55:17.450" v="205" actId="20577"/>
          <ac:spMkLst>
            <pc:docMk/>
            <pc:sldMk cId="4157825713" sldId="261"/>
            <ac:spMk id="3" creationId="{9C11A842-C042-202C-36D6-4C671FBA6852}"/>
          </ac:spMkLst>
        </pc:spChg>
      </pc:sldChg>
      <pc:sldChg chg="modSp">
        <pc:chgData name="Ifaz Faruki (2305668)" userId="S::2305668@student.uwtsd.ac.uk::b186f114-0dec-4566-96db-b7fc659da5d0" providerId="AD" clId="Web-{F5D79B28-E0F1-366E-0FF2-0BB204CB2EDE}" dt="2025-12-07T11:52:50.521" v="385" actId="20577"/>
        <pc:sldMkLst>
          <pc:docMk/>
          <pc:sldMk cId="390137158" sldId="266"/>
        </pc:sldMkLst>
        <pc:spChg chg="mod">
          <ac:chgData name="Ifaz Faruki (2305668)" userId="S::2305668@student.uwtsd.ac.uk::b186f114-0dec-4566-96db-b7fc659da5d0" providerId="AD" clId="Web-{F5D79B28-E0F1-366E-0FF2-0BB204CB2EDE}" dt="2025-12-07T09:05:00.449" v="24" actId="1076"/>
          <ac:spMkLst>
            <pc:docMk/>
            <pc:sldMk cId="390137158" sldId="266"/>
            <ac:spMk id="2" creationId="{1E12E158-D064-0227-8909-2679E70009E3}"/>
          </ac:spMkLst>
        </pc:spChg>
        <pc:spChg chg="mod">
          <ac:chgData name="Ifaz Faruki (2305668)" userId="S::2305668@student.uwtsd.ac.uk::b186f114-0dec-4566-96db-b7fc659da5d0" providerId="AD" clId="Web-{F5D79B28-E0F1-366E-0FF2-0BB204CB2EDE}" dt="2025-12-07T11:52:50.521" v="385" actId="20577"/>
          <ac:spMkLst>
            <pc:docMk/>
            <pc:sldMk cId="390137158" sldId="266"/>
            <ac:spMk id="3" creationId="{975EC83E-9899-3FFB-FF07-10824462F263}"/>
          </ac:spMkLst>
        </pc:spChg>
      </pc:sldChg>
      <pc:sldChg chg="modSp ord">
        <pc:chgData name="Ifaz Faruki (2305668)" userId="S::2305668@student.uwtsd.ac.uk::b186f114-0dec-4566-96db-b7fc659da5d0" providerId="AD" clId="Web-{F5D79B28-E0F1-366E-0FF2-0BB204CB2EDE}" dt="2025-12-07T11:52:46.209" v="384" actId="20577"/>
        <pc:sldMkLst>
          <pc:docMk/>
          <pc:sldMk cId="242265887" sldId="275"/>
        </pc:sldMkLst>
        <pc:spChg chg="mod">
          <ac:chgData name="Ifaz Faruki (2305668)" userId="S::2305668@student.uwtsd.ac.uk::b186f114-0dec-4566-96db-b7fc659da5d0" providerId="AD" clId="Web-{F5D79B28-E0F1-366E-0FF2-0BB204CB2EDE}" dt="2025-12-07T09:08:29.373" v="32" actId="1076"/>
          <ac:spMkLst>
            <pc:docMk/>
            <pc:sldMk cId="242265887" sldId="275"/>
            <ac:spMk id="2" creationId="{B2822744-74AD-ED18-EF71-CF851AD3F890}"/>
          </ac:spMkLst>
        </pc:spChg>
        <pc:spChg chg="mod">
          <ac:chgData name="Ifaz Faruki (2305668)" userId="S::2305668@student.uwtsd.ac.uk::b186f114-0dec-4566-96db-b7fc659da5d0" providerId="AD" clId="Web-{F5D79B28-E0F1-366E-0FF2-0BB204CB2EDE}" dt="2025-12-07T11:52:46.209" v="384" actId="20577"/>
          <ac:spMkLst>
            <pc:docMk/>
            <pc:sldMk cId="242265887" sldId="275"/>
            <ac:spMk id="3" creationId="{BD58C47B-5282-5B05-ABD8-0C83D53CEF95}"/>
          </ac:spMkLst>
        </pc:spChg>
      </pc:sldChg>
      <pc:sldChg chg="modSp">
        <pc:chgData name="Ifaz Faruki (2305668)" userId="S::2305668@student.uwtsd.ac.uk::b186f114-0dec-4566-96db-b7fc659da5d0" providerId="AD" clId="Web-{F5D79B28-E0F1-366E-0FF2-0BB204CB2EDE}" dt="2025-12-07T09:34:43.003" v="70" actId="20577"/>
        <pc:sldMkLst>
          <pc:docMk/>
          <pc:sldMk cId="387106941" sldId="276"/>
        </pc:sldMkLst>
        <pc:spChg chg="mod">
          <ac:chgData name="Ifaz Faruki (2305668)" userId="S::2305668@student.uwtsd.ac.uk::b186f114-0dec-4566-96db-b7fc659da5d0" providerId="AD" clId="Web-{F5D79B28-E0F1-366E-0FF2-0BB204CB2EDE}" dt="2025-12-07T09:34:43.003" v="70" actId="20577"/>
          <ac:spMkLst>
            <pc:docMk/>
            <pc:sldMk cId="387106941" sldId="276"/>
            <ac:spMk id="3" creationId="{0F979E09-C136-AFAA-13A5-AE54EF69F21C}"/>
          </ac:spMkLst>
        </pc:spChg>
      </pc:sldChg>
      <pc:sldChg chg="modSp ord">
        <pc:chgData name="Ifaz Faruki (2305668)" userId="S::2305668@student.uwtsd.ac.uk::b186f114-0dec-4566-96db-b7fc659da5d0" providerId="AD" clId="Web-{F5D79B28-E0F1-366E-0FF2-0BB204CB2EDE}" dt="2025-12-07T16:55:18.553" v="1105" actId="20577"/>
        <pc:sldMkLst>
          <pc:docMk/>
          <pc:sldMk cId="2917528584" sldId="279"/>
        </pc:sldMkLst>
        <pc:spChg chg="mod">
          <ac:chgData name="Ifaz Faruki (2305668)" userId="S::2305668@student.uwtsd.ac.uk::b186f114-0dec-4566-96db-b7fc659da5d0" providerId="AD" clId="Web-{F5D79B28-E0F1-366E-0FF2-0BB204CB2EDE}" dt="2025-12-07T16:55:18.553" v="1105" actId="20577"/>
          <ac:spMkLst>
            <pc:docMk/>
            <pc:sldMk cId="2917528584" sldId="279"/>
            <ac:spMk id="3" creationId="{E6EC7D3A-8ACD-E4DE-C12C-E38F6A6D1B62}"/>
          </ac:spMkLst>
        </pc:spChg>
      </pc:sldChg>
      <pc:sldChg chg="modSp">
        <pc:chgData name="Ifaz Faruki (2305668)" userId="S::2305668@student.uwtsd.ac.uk::b186f114-0dec-4566-96db-b7fc659da5d0" providerId="AD" clId="Web-{F5D79B28-E0F1-366E-0FF2-0BB204CB2EDE}" dt="2025-12-07T17:01:04.323" v="1222" actId="20577"/>
        <pc:sldMkLst>
          <pc:docMk/>
          <pc:sldMk cId="3390486018" sldId="280"/>
        </pc:sldMkLst>
        <pc:spChg chg="mod">
          <ac:chgData name="Ifaz Faruki (2305668)" userId="S::2305668@student.uwtsd.ac.uk::b186f114-0dec-4566-96db-b7fc659da5d0" providerId="AD" clId="Web-{F5D79B28-E0F1-366E-0FF2-0BB204CB2EDE}" dt="2025-12-07T17:01:04.323" v="1222" actId="20577"/>
          <ac:spMkLst>
            <pc:docMk/>
            <pc:sldMk cId="3390486018" sldId="280"/>
            <ac:spMk id="3" creationId="{B3C7676C-9C11-3D68-3C00-2CAAC5D33FAE}"/>
          </ac:spMkLst>
        </pc:spChg>
      </pc:sldChg>
      <pc:sldChg chg="modSp add replId">
        <pc:chgData name="Ifaz Faruki (2305668)" userId="S::2305668@student.uwtsd.ac.uk::b186f114-0dec-4566-96db-b7fc659da5d0" providerId="AD" clId="Web-{F5D79B28-E0F1-366E-0FF2-0BB204CB2EDE}" dt="2025-12-07T17:21:23.785" v="1306" actId="14100"/>
        <pc:sldMkLst>
          <pc:docMk/>
          <pc:sldMk cId="193295383" sldId="281"/>
        </pc:sldMkLst>
        <pc:spChg chg="mod">
          <ac:chgData name="Ifaz Faruki (2305668)" userId="S::2305668@student.uwtsd.ac.uk::b186f114-0dec-4566-96db-b7fc659da5d0" providerId="AD" clId="Web-{F5D79B28-E0F1-366E-0FF2-0BB204CB2EDE}" dt="2025-12-07T16:55:53.569" v="1107" actId="20577"/>
          <ac:spMkLst>
            <pc:docMk/>
            <pc:sldMk cId="193295383" sldId="281"/>
            <ac:spMk id="2" creationId="{708B6EBB-3583-33A4-9763-4F71E824294B}"/>
          </ac:spMkLst>
        </pc:spChg>
        <pc:spChg chg="mod">
          <ac:chgData name="Ifaz Faruki (2305668)" userId="S::2305668@student.uwtsd.ac.uk::b186f114-0dec-4566-96db-b7fc659da5d0" providerId="AD" clId="Web-{F5D79B28-E0F1-366E-0FF2-0BB204CB2EDE}" dt="2025-12-07T17:21:23.785" v="1306" actId="14100"/>
          <ac:spMkLst>
            <pc:docMk/>
            <pc:sldMk cId="193295383" sldId="281"/>
            <ac:spMk id="3" creationId="{BE1A814F-121E-F3A2-F230-008F7CE9DD39}"/>
          </ac:spMkLst>
        </pc:spChg>
      </pc:sldChg>
      <pc:sldChg chg="modSp add replId">
        <pc:chgData name="Ifaz Faruki (2305668)" userId="S::2305668@student.uwtsd.ac.uk::b186f114-0dec-4566-96db-b7fc659da5d0" providerId="AD" clId="Web-{F5D79B28-E0F1-366E-0FF2-0BB204CB2EDE}" dt="2025-12-07T17:19:37.523" v="1282" actId="20577"/>
        <pc:sldMkLst>
          <pc:docMk/>
          <pc:sldMk cId="1792607178" sldId="282"/>
        </pc:sldMkLst>
        <pc:spChg chg="mod">
          <ac:chgData name="Ifaz Faruki (2305668)" userId="S::2305668@student.uwtsd.ac.uk::b186f114-0dec-4566-96db-b7fc659da5d0" providerId="AD" clId="Web-{F5D79B28-E0F1-366E-0FF2-0BB204CB2EDE}" dt="2025-12-07T17:17:43.126" v="1224" actId="20577"/>
          <ac:spMkLst>
            <pc:docMk/>
            <pc:sldMk cId="1792607178" sldId="282"/>
            <ac:spMk id="2" creationId="{26EF9DCE-6384-EB91-2AB7-02D7B9903682}"/>
          </ac:spMkLst>
        </pc:spChg>
        <pc:spChg chg="mod">
          <ac:chgData name="Ifaz Faruki (2305668)" userId="S::2305668@student.uwtsd.ac.uk::b186f114-0dec-4566-96db-b7fc659da5d0" providerId="AD" clId="Web-{F5D79B28-E0F1-366E-0FF2-0BB204CB2EDE}" dt="2025-12-07T17:19:37.523" v="1282" actId="20577"/>
          <ac:spMkLst>
            <pc:docMk/>
            <pc:sldMk cId="1792607178" sldId="282"/>
            <ac:spMk id="3" creationId="{00BB0158-A471-778E-3D58-338BE2C57EF8}"/>
          </ac:spMkLst>
        </pc:spChg>
      </pc:sldChg>
    </pc:docChg>
  </pc:docChgLst>
  <pc:docChgLst>
    <pc:chgData name="Ifaz Faruki (2305668)" userId="S::2305668@student.uwtsd.ac.uk::b186f114-0dec-4566-96db-b7fc659da5d0" providerId="AD" clId="Web-{94A86CDB-311E-9BA3-F227-3904FCB1114B}"/>
    <pc:docChg chg="addSld modSld">
      <pc:chgData name="Ifaz Faruki (2305668)" userId="S::2305668@student.uwtsd.ac.uk::b186f114-0dec-4566-96db-b7fc659da5d0" providerId="AD" clId="Web-{94A86CDB-311E-9BA3-F227-3904FCB1114B}" dt="2025-12-07T09:02:19.689" v="951" actId="20577"/>
      <pc:docMkLst>
        <pc:docMk/>
      </pc:docMkLst>
      <pc:sldChg chg="modSp">
        <pc:chgData name="Ifaz Faruki (2305668)" userId="S::2305668@student.uwtsd.ac.uk::b186f114-0dec-4566-96db-b7fc659da5d0" providerId="AD" clId="Web-{94A86CDB-311E-9BA3-F227-3904FCB1114B}" dt="2025-12-07T09:02:19.689" v="951" actId="20577"/>
        <pc:sldMkLst>
          <pc:docMk/>
          <pc:sldMk cId="4157825713" sldId="261"/>
        </pc:sldMkLst>
        <pc:spChg chg="mod">
          <ac:chgData name="Ifaz Faruki (2305668)" userId="S::2305668@student.uwtsd.ac.uk::b186f114-0dec-4566-96db-b7fc659da5d0" providerId="AD" clId="Web-{94A86CDB-311E-9BA3-F227-3904FCB1114B}" dt="2025-12-07T09:02:19.689" v="951" actId="20577"/>
          <ac:spMkLst>
            <pc:docMk/>
            <pc:sldMk cId="4157825713" sldId="261"/>
            <ac:spMk id="3" creationId="{9C11A842-C042-202C-36D6-4C671FBA6852}"/>
          </ac:spMkLst>
        </pc:spChg>
      </pc:sldChg>
      <pc:sldChg chg="modSp">
        <pc:chgData name="Ifaz Faruki (2305668)" userId="S::2305668@student.uwtsd.ac.uk::b186f114-0dec-4566-96db-b7fc659da5d0" providerId="AD" clId="Web-{94A86CDB-311E-9BA3-F227-3904FCB1114B}" dt="2025-12-06T19:47:46.639" v="690" actId="20577"/>
        <pc:sldMkLst>
          <pc:docMk/>
          <pc:sldMk cId="390137158" sldId="266"/>
        </pc:sldMkLst>
        <pc:spChg chg="mod">
          <ac:chgData name="Ifaz Faruki (2305668)" userId="S::2305668@student.uwtsd.ac.uk::b186f114-0dec-4566-96db-b7fc659da5d0" providerId="AD" clId="Web-{94A86CDB-311E-9BA3-F227-3904FCB1114B}" dt="2025-12-06T19:47:46.639" v="690" actId="20577"/>
          <ac:spMkLst>
            <pc:docMk/>
            <pc:sldMk cId="390137158" sldId="266"/>
            <ac:spMk id="3" creationId="{975EC83E-9899-3FFB-FF07-10824462F263}"/>
          </ac:spMkLst>
        </pc:spChg>
      </pc:sldChg>
      <pc:sldChg chg="modSp">
        <pc:chgData name="Ifaz Faruki (2305668)" userId="S::2305668@student.uwtsd.ac.uk::b186f114-0dec-4566-96db-b7fc659da5d0" providerId="AD" clId="Web-{94A86CDB-311E-9BA3-F227-3904FCB1114B}" dt="2025-12-06T13:01:54.610" v="451" actId="20577"/>
        <pc:sldMkLst>
          <pc:docMk/>
          <pc:sldMk cId="2173730325" sldId="271"/>
        </pc:sldMkLst>
        <pc:spChg chg="mod">
          <ac:chgData name="Ifaz Faruki (2305668)" userId="S::2305668@student.uwtsd.ac.uk::b186f114-0dec-4566-96db-b7fc659da5d0" providerId="AD" clId="Web-{94A86CDB-311E-9BA3-F227-3904FCB1114B}" dt="2025-12-06T13:01:54.610" v="451" actId="20577"/>
          <ac:spMkLst>
            <pc:docMk/>
            <pc:sldMk cId="2173730325" sldId="271"/>
            <ac:spMk id="3" creationId="{9930E67A-B1E9-5402-D0EA-AF649FB1C81A}"/>
          </ac:spMkLst>
        </pc:spChg>
      </pc:sldChg>
      <pc:sldChg chg="modSp">
        <pc:chgData name="Ifaz Faruki (2305668)" userId="S::2305668@student.uwtsd.ac.uk::b186f114-0dec-4566-96db-b7fc659da5d0" providerId="AD" clId="Web-{94A86CDB-311E-9BA3-F227-3904FCB1114B}" dt="2025-12-06T12:15:00.020" v="288" actId="20577"/>
        <pc:sldMkLst>
          <pc:docMk/>
          <pc:sldMk cId="3514707815" sldId="272"/>
        </pc:sldMkLst>
        <pc:spChg chg="mod">
          <ac:chgData name="Ifaz Faruki (2305668)" userId="S::2305668@student.uwtsd.ac.uk::b186f114-0dec-4566-96db-b7fc659da5d0" providerId="AD" clId="Web-{94A86CDB-311E-9BA3-F227-3904FCB1114B}" dt="2025-12-06T12:15:00.020" v="288" actId="20577"/>
          <ac:spMkLst>
            <pc:docMk/>
            <pc:sldMk cId="3514707815" sldId="272"/>
            <ac:spMk id="3" creationId="{D1C475A3-EC45-B726-B671-8BD2E9C8D090}"/>
          </ac:spMkLst>
        </pc:spChg>
      </pc:sldChg>
      <pc:sldChg chg="modSp">
        <pc:chgData name="Ifaz Faruki (2305668)" userId="S::2305668@student.uwtsd.ac.uk::b186f114-0dec-4566-96db-b7fc659da5d0" providerId="AD" clId="Web-{94A86CDB-311E-9BA3-F227-3904FCB1114B}" dt="2025-12-06T19:35:58.502" v="563" actId="20577"/>
        <pc:sldMkLst>
          <pc:docMk/>
          <pc:sldMk cId="2652138342" sldId="273"/>
        </pc:sldMkLst>
        <pc:spChg chg="mod">
          <ac:chgData name="Ifaz Faruki (2305668)" userId="S::2305668@student.uwtsd.ac.uk::b186f114-0dec-4566-96db-b7fc659da5d0" providerId="AD" clId="Web-{94A86CDB-311E-9BA3-F227-3904FCB1114B}" dt="2025-12-06T19:35:58.502" v="563" actId="20577"/>
          <ac:spMkLst>
            <pc:docMk/>
            <pc:sldMk cId="2652138342" sldId="273"/>
            <ac:spMk id="3" creationId="{D282D86C-4FE6-7533-3789-752D83BD3E0F}"/>
          </ac:spMkLst>
        </pc:spChg>
      </pc:sldChg>
      <pc:sldChg chg="modSp">
        <pc:chgData name="Ifaz Faruki (2305668)" userId="S::2305668@student.uwtsd.ac.uk::b186f114-0dec-4566-96db-b7fc659da5d0" providerId="AD" clId="Web-{94A86CDB-311E-9BA3-F227-3904FCB1114B}" dt="2025-12-06T22:34:22.358" v="706" actId="20577"/>
        <pc:sldMkLst>
          <pc:docMk/>
          <pc:sldMk cId="862919572" sldId="274"/>
        </pc:sldMkLst>
        <pc:spChg chg="mod">
          <ac:chgData name="Ifaz Faruki (2305668)" userId="S::2305668@student.uwtsd.ac.uk::b186f114-0dec-4566-96db-b7fc659da5d0" providerId="AD" clId="Web-{94A86CDB-311E-9BA3-F227-3904FCB1114B}" dt="2025-12-06T22:34:22.358" v="706" actId="20577"/>
          <ac:spMkLst>
            <pc:docMk/>
            <pc:sldMk cId="862919572" sldId="274"/>
            <ac:spMk id="3" creationId="{DC47B9DF-39F0-9B9E-C3FD-E7A108EAE046}"/>
          </ac:spMkLst>
        </pc:spChg>
      </pc:sldChg>
      <pc:sldChg chg="modSp">
        <pc:chgData name="Ifaz Faruki (2305668)" userId="S::2305668@student.uwtsd.ac.uk::b186f114-0dec-4566-96db-b7fc659da5d0" providerId="AD" clId="Web-{94A86CDB-311E-9BA3-F227-3904FCB1114B}" dt="2025-12-06T19:49:05.391" v="695" actId="20577"/>
        <pc:sldMkLst>
          <pc:docMk/>
          <pc:sldMk cId="242265887" sldId="275"/>
        </pc:sldMkLst>
        <pc:spChg chg="mod">
          <ac:chgData name="Ifaz Faruki (2305668)" userId="S::2305668@student.uwtsd.ac.uk::b186f114-0dec-4566-96db-b7fc659da5d0" providerId="AD" clId="Web-{94A86CDB-311E-9BA3-F227-3904FCB1114B}" dt="2025-12-06T19:49:05.391" v="695" actId="20577"/>
          <ac:spMkLst>
            <pc:docMk/>
            <pc:sldMk cId="242265887" sldId="275"/>
            <ac:spMk id="3" creationId="{BD58C47B-5282-5B05-ABD8-0C83D53CEF95}"/>
          </ac:spMkLst>
        </pc:spChg>
      </pc:sldChg>
      <pc:sldChg chg="modSp">
        <pc:chgData name="Ifaz Faruki (2305668)" userId="S::2305668@student.uwtsd.ac.uk::b186f114-0dec-4566-96db-b7fc659da5d0" providerId="AD" clId="Web-{94A86CDB-311E-9BA3-F227-3904FCB1114B}" dt="2025-12-07T08:57:18.509" v="949" actId="20577"/>
        <pc:sldMkLst>
          <pc:docMk/>
          <pc:sldMk cId="387106941" sldId="276"/>
        </pc:sldMkLst>
        <pc:spChg chg="mod">
          <ac:chgData name="Ifaz Faruki (2305668)" userId="S::2305668@student.uwtsd.ac.uk::b186f114-0dec-4566-96db-b7fc659da5d0" providerId="AD" clId="Web-{94A86CDB-311E-9BA3-F227-3904FCB1114B}" dt="2025-12-07T08:57:18.509" v="949" actId="20577"/>
          <ac:spMkLst>
            <pc:docMk/>
            <pc:sldMk cId="387106941" sldId="276"/>
            <ac:spMk id="3" creationId="{0F979E09-C136-AFAA-13A5-AE54EF69F21C}"/>
          </ac:spMkLst>
        </pc:spChg>
      </pc:sldChg>
      <pc:sldChg chg="modSp">
        <pc:chgData name="Ifaz Faruki (2305668)" userId="S::2305668@student.uwtsd.ac.uk::b186f114-0dec-4566-96db-b7fc659da5d0" providerId="AD" clId="Web-{94A86CDB-311E-9BA3-F227-3904FCB1114B}" dt="2025-12-07T08:56:05.538" v="943" actId="20577"/>
        <pc:sldMkLst>
          <pc:docMk/>
          <pc:sldMk cId="2917528584" sldId="279"/>
        </pc:sldMkLst>
        <pc:spChg chg="mod">
          <ac:chgData name="Ifaz Faruki (2305668)" userId="S::2305668@student.uwtsd.ac.uk::b186f114-0dec-4566-96db-b7fc659da5d0" providerId="AD" clId="Web-{94A86CDB-311E-9BA3-F227-3904FCB1114B}" dt="2025-12-07T08:56:05.538" v="943" actId="20577"/>
          <ac:spMkLst>
            <pc:docMk/>
            <pc:sldMk cId="2917528584" sldId="279"/>
            <ac:spMk id="3" creationId="{E6EC7D3A-8ACD-E4DE-C12C-E38F6A6D1B62}"/>
          </ac:spMkLst>
        </pc:spChg>
      </pc:sldChg>
      <pc:sldChg chg="modSp add replId">
        <pc:chgData name="Ifaz Faruki (2305668)" userId="S::2305668@student.uwtsd.ac.uk::b186f114-0dec-4566-96db-b7fc659da5d0" providerId="AD" clId="Web-{94A86CDB-311E-9BA3-F227-3904FCB1114B}" dt="2025-12-07T08:40:04.809" v="941" actId="20577"/>
        <pc:sldMkLst>
          <pc:docMk/>
          <pc:sldMk cId="3390486018" sldId="280"/>
        </pc:sldMkLst>
        <pc:spChg chg="mod">
          <ac:chgData name="Ifaz Faruki (2305668)" userId="S::2305668@student.uwtsd.ac.uk::b186f114-0dec-4566-96db-b7fc659da5d0" providerId="AD" clId="Web-{94A86CDB-311E-9BA3-F227-3904FCB1114B}" dt="2025-12-07T08:40:04.809" v="941" actId="20577"/>
          <ac:spMkLst>
            <pc:docMk/>
            <pc:sldMk cId="3390486018" sldId="280"/>
            <ac:spMk id="2" creationId="{69D85236-EE07-2168-83C5-D0A2478364A1}"/>
          </ac:spMkLst>
        </pc:spChg>
        <pc:spChg chg="mod">
          <ac:chgData name="Ifaz Faruki (2305668)" userId="S::2305668@student.uwtsd.ac.uk::b186f114-0dec-4566-96db-b7fc659da5d0" providerId="AD" clId="Web-{94A86CDB-311E-9BA3-F227-3904FCB1114B}" dt="2025-12-07T08:39:55.871" v="939" actId="20577"/>
          <ac:spMkLst>
            <pc:docMk/>
            <pc:sldMk cId="3390486018" sldId="280"/>
            <ac:spMk id="3" creationId="{B3C7676C-9C11-3D68-3C00-2CAAC5D33FAE}"/>
          </ac:spMkLst>
        </pc:spChg>
      </pc:sldChg>
    </pc:docChg>
  </pc:docChgLst>
  <pc:docChgLst>
    <pc:chgData name="Ifaz Faruki (2305668)" userId="S::2305668@student.uwtsd.ac.uk::b186f114-0dec-4566-96db-b7fc659da5d0" providerId="AD" clId="Web-{65BB816F-8E0C-7644-9C76-16F00DFC30B4}"/>
    <pc:docChg chg="delSld modSld">
      <pc:chgData name="Ifaz Faruki (2305668)" userId="S::2305668@student.uwtsd.ac.uk::b186f114-0dec-4566-96db-b7fc659da5d0" providerId="AD" clId="Web-{65BB816F-8E0C-7644-9C76-16F00DFC30B4}" dt="2025-12-07T17:50:18.761" v="335" actId="20577"/>
      <pc:docMkLst>
        <pc:docMk/>
      </pc:docMkLst>
      <pc:sldChg chg="modSp">
        <pc:chgData name="Ifaz Faruki (2305668)" userId="S::2305668@student.uwtsd.ac.uk::b186f114-0dec-4566-96db-b7fc659da5d0" providerId="AD" clId="Web-{65BB816F-8E0C-7644-9C76-16F00DFC30B4}" dt="2025-12-07T17:50:18.761" v="335" actId="20577"/>
        <pc:sldMkLst>
          <pc:docMk/>
          <pc:sldMk cId="109857222" sldId="256"/>
        </pc:sldMkLst>
        <pc:spChg chg="mod">
          <ac:chgData name="Ifaz Faruki (2305668)" userId="S::2305668@student.uwtsd.ac.uk::b186f114-0dec-4566-96db-b7fc659da5d0" providerId="AD" clId="Web-{65BB816F-8E0C-7644-9C76-16F00DFC30B4}" dt="2025-12-07T17:50:18.761" v="33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Ifaz Faruki (2305668)" userId="S::2305668@student.uwtsd.ac.uk::b186f114-0dec-4566-96db-b7fc659da5d0" providerId="AD" clId="Web-{65BB816F-8E0C-7644-9C76-16F00DFC30B4}" dt="2025-12-07T17:22:47.436" v="42" actId="20577"/>
        <pc:sldMkLst>
          <pc:docMk/>
          <pc:sldMk cId="390137158" sldId="266"/>
        </pc:sldMkLst>
        <pc:spChg chg="mod">
          <ac:chgData name="Ifaz Faruki (2305668)" userId="S::2305668@student.uwtsd.ac.uk::b186f114-0dec-4566-96db-b7fc659da5d0" providerId="AD" clId="Web-{65BB816F-8E0C-7644-9C76-16F00DFC30B4}" dt="2025-12-07T17:22:47.436" v="42" actId="20577"/>
          <ac:spMkLst>
            <pc:docMk/>
            <pc:sldMk cId="390137158" sldId="266"/>
            <ac:spMk id="3" creationId="{975EC83E-9899-3FFB-FF07-10824462F263}"/>
          </ac:spMkLst>
        </pc:spChg>
      </pc:sldChg>
      <pc:sldChg chg="modSp">
        <pc:chgData name="Ifaz Faruki (2305668)" userId="S::2305668@student.uwtsd.ac.uk::b186f114-0dec-4566-96db-b7fc659da5d0" providerId="AD" clId="Web-{65BB816F-8E0C-7644-9C76-16F00DFC30B4}" dt="2025-12-07T17:24:32.860" v="74" actId="20577"/>
        <pc:sldMkLst>
          <pc:docMk/>
          <pc:sldMk cId="242265887" sldId="275"/>
        </pc:sldMkLst>
        <pc:spChg chg="mod">
          <ac:chgData name="Ifaz Faruki (2305668)" userId="S::2305668@student.uwtsd.ac.uk::b186f114-0dec-4566-96db-b7fc659da5d0" providerId="AD" clId="Web-{65BB816F-8E0C-7644-9C76-16F00DFC30B4}" dt="2025-12-07T17:24:32.860" v="74" actId="20577"/>
          <ac:spMkLst>
            <pc:docMk/>
            <pc:sldMk cId="242265887" sldId="275"/>
            <ac:spMk id="3" creationId="{BD58C47B-5282-5B05-ABD8-0C83D53CEF95}"/>
          </ac:spMkLst>
        </pc:spChg>
      </pc:sldChg>
      <pc:sldChg chg="modSp">
        <pc:chgData name="Ifaz Faruki (2305668)" userId="S::2305668@student.uwtsd.ac.uk::b186f114-0dec-4566-96db-b7fc659da5d0" providerId="AD" clId="Web-{65BB816F-8E0C-7644-9C76-16F00DFC30B4}" dt="2025-12-07T17:44:04.090" v="313" actId="20577"/>
        <pc:sldMkLst>
          <pc:docMk/>
          <pc:sldMk cId="4105943428" sldId="278"/>
        </pc:sldMkLst>
        <pc:spChg chg="mod">
          <ac:chgData name="Ifaz Faruki (2305668)" userId="S::2305668@student.uwtsd.ac.uk::b186f114-0dec-4566-96db-b7fc659da5d0" providerId="AD" clId="Web-{65BB816F-8E0C-7644-9C76-16F00DFC30B4}" dt="2025-12-07T17:44:04.090" v="313" actId="20577"/>
          <ac:spMkLst>
            <pc:docMk/>
            <pc:sldMk cId="4105943428" sldId="278"/>
            <ac:spMk id="3" creationId="{31DF11C1-EF28-D344-4BA8-DEF3C5A5919F}"/>
          </ac:spMkLst>
        </pc:spChg>
      </pc:sldChg>
      <pc:sldChg chg="modSp">
        <pc:chgData name="Ifaz Faruki (2305668)" userId="S::2305668@student.uwtsd.ac.uk::b186f114-0dec-4566-96db-b7fc659da5d0" providerId="AD" clId="Web-{65BB816F-8E0C-7644-9C76-16F00DFC30B4}" dt="2025-12-07T17:26:17.799" v="127" actId="20577"/>
        <pc:sldMkLst>
          <pc:docMk/>
          <pc:sldMk cId="2917528584" sldId="279"/>
        </pc:sldMkLst>
        <pc:spChg chg="mod">
          <ac:chgData name="Ifaz Faruki (2305668)" userId="S::2305668@student.uwtsd.ac.uk::b186f114-0dec-4566-96db-b7fc659da5d0" providerId="AD" clId="Web-{65BB816F-8E0C-7644-9C76-16F00DFC30B4}" dt="2025-12-07T17:26:17.799" v="127" actId="20577"/>
          <ac:spMkLst>
            <pc:docMk/>
            <pc:sldMk cId="2917528584" sldId="279"/>
            <ac:spMk id="3" creationId="{E6EC7D3A-8ACD-E4DE-C12C-E38F6A6D1B62}"/>
          </ac:spMkLst>
        </pc:spChg>
      </pc:sldChg>
      <pc:sldChg chg="modSp">
        <pc:chgData name="Ifaz Faruki (2305668)" userId="S::2305668@student.uwtsd.ac.uk::b186f114-0dec-4566-96db-b7fc659da5d0" providerId="AD" clId="Web-{65BB816F-8E0C-7644-9C76-16F00DFC30B4}" dt="2025-12-07T17:27:18.535" v="175" actId="14100"/>
        <pc:sldMkLst>
          <pc:docMk/>
          <pc:sldMk cId="3390486018" sldId="280"/>
        </pc:sldMkLst>
        <pc:spChg chg="mod">
          <ac:chgData name="Ifaz Faruki (2305668)" userId="S::2305668@student.uwtsd.ac.uk::b186f114-0dec-4566-96db-b7fc659da5d0" providerId="AD" clId="Web-{65BB816F-8E0C-7644-9C76-16F00DFC30B4}" dt="2025-12-07T17:27:18.535" v="175" actId="14100"/>
          <ac:spMkLst>
            <pc:docMk/>
            <pc:sldMk cId="3390486018" sldId="280"/>
            <ac:spMk id="3" creationId="{B3C7676C-9C11-3D68-3C00-2CAAC5D33FAE}"/>
          </ac:spMkLst>
        </pc:spChg>
      </pc:sldChg>
      <pc:sldChg chg="modSp">
        <pc:chgData name="Ifaz Faruki (2305668)" userId="S::2305668@student.uwtsd.ac.uk::b186f114-0dec-4566-96db-b7fc659da5d0" providerId="AD" clId="Web-{65BB816F-8E0C-7644-9C76-16F00DFC30B4}" dt="2025-12-07T17:27:41.691" v="181" actId="20577"/>
        <pc:sldMkLst>
          <pc:docMk/>
          <pc:sldMk cId="193295383" sldId="281"/>
        </pc:sldMkLst>
        <pc:spChg chg="mod">
          <ac:chgData name="Ifaz Faruki (2305668)" userId="S::2305668@student.uwtsd.ac.uk::b186f114-0dec-4566-96db-b7fc659da5d0" providerId="AD" clId="Web-{65BB816F-8E0C-7644-9C76-16F00DFC30B4}" dt="2025-12-07T17:27:41.691" v="181" actId="20577"/>
          <ac:spMkLst>
            <pc:docMk/>
            <pc:sldMk cId="193295383" sldId="281"/>
            <ac:spMk id="3" creationId="{BE1A814F-121E-F3A2-F230-008F7CE9DD39}"/>
          </ac:spMkLst>
        </pc:spChg>
      </pc:sldChg>
    </pc:docChg>
  </pc:docChgLst>
  <pc:docChgLst>
    <pc:chgData name="Ifaz Faruki (2305668)" userId="S::2305668@student.uwtsd.ac.uk::b186f114-0dec-4566-96db-b7fc659da5d0" providerId="AD" clId="Web-{D6891819-553A-7DEC-6815-E601EE090DE0}"/>
    <pc:docChg chg="modSld">
      <pc:chgData name="Ifaz Faruki (2305668)" userId="S::2305668@student.uwtsd.ac.uk::b186f114-0dec-4566-96db-b7fc659da5d0" providerId="AD" clId="Web-{D6891819-553A-7DEC-6815-E601EE090DE0}" dt="2025-12-05T12:07:22.164" v="242" actId="20577"/>
      <pc:docMkLst>
        <pc:docMk/>
      </pc:docMkLst>
      <pc:sldChg chg="modSp">
        <pc:chgData name="Ifaz Faruki (2305668)" userId="S::2305668@student.uwtsd.ac.uk::b186f114-0dec-4566-96db-b7fc659da5d0" providerId="AD" clId="Web-{D6891819-553A-7DEC-6815-E601EE090DE0}" dt="2025-12-05T12:07:22.164" v="242" actId="20577"/>
        <pc:sldMkLst>
          <pc:docMk/>
          <pc:sldMk cId="25995754" sldId="260"/>
        </pc:sldMkLst>
        <pc:spChg chg="mod">
          <ac:chgData name="Ifaz Faruki (2305668)" userId="S::2305668@student.uwtsd.ac.uk::b186f114-0dec-4566-96db-b7fc659da5d0" providerId="AD" clId="Web-{D6891819-553A-7DEC-6815-E601EE090DE0}" dt="2025-12-05T12:07:22.164" v="242" actId="20577"/>
          <ac:spMkLst>
            <pc:docMk/>
            <pc:sldMk cId="25995754" sldId="260"/>
            <ac:spMk id="3" creationId="{490655E2-16BB-473A-3E13-FC5F6D2BD765}"/>
          </ac:spMkLst>
        </pc:spChg>
      </pc:sldChg>
      <pc:sldChg chg="modSp">
        <pc:chgData name="Ifaz Faruki (2305668)" userId="S::2305668@student.uwtsd.ac.uk::b186f114-0dec-4566-96db-b7fc659da5d0" providerId="AD" clId="Web-{D6891819-553A-7DEC-6815-E601EE090DE0}" dt="2025-12-05T11:55:15.696" v="212" actId="20577"/>
        <pc:sldMkLst>
          <pc:docMk/>
          <pc:sldMk cId="4157825713" sldId="261"/>
        </pc:sldMkLst>
        <pc:spChg chg="mod">
          <ac:chgData name="Ifaz Faruki (2305668)" userId="S::2305668@student.uwtsd.ac.uk::b186f114-0dec-4566-96db-b7fc659da5d0" providerId="AD" clId="Web-{D6891819-553A-7DEC-6815-E601EE090DE0}" dt="2025-12-05T11:55:15.696" v="212" actId="20577"/>
          <ac:spMkLst>
            <pc:docMk/>
            <pc:sldMk cId="4157825713" sldId="261"/>
            <ac:spMk id="3" creationId="{9C11A842-C042-202C-36D6-4C671FBA6852}"/>
          </ac:spMkLst>
        </pc:spChg>
      </pc:sldChg>
      <pc:sldChg chg="modSp">
        <pc:chgData name="Ifaz Faruki (2305668)" userId="S::2305668@student.uwtsd.ac.uk::b186f114-0dec-4566-96db-b7fc659da5d0" providerId="AD" clId="Web-{D6891819-553A-7DEC-6815-E601EE090DE0}" dt="2025-12-05T11:50:12.941" v="12" actId="20577"/>
        <pc:sldMkLst>
          <pc:docMk/>
          <pc:sldMk cId="2289332915" sldId="262"/>
        </pc:sldMkLst>
        <pc:spChg chg="mod">
          <ac:chgData name="Ifaz Faruki (2305668)" userId="S::2305668@student.uwtsd.ac.uk::b186f114-0dec-4566-96db-b7fc659da5d0" providerId="AD" clId="Web-{D6891819-553A-7DEC-6815-E601EE090DE0}" dt="2025-12-05T11:50:12.941" v="12" actId="20577"/>
          <ac:spMkLst>
            <pc:docMk/>
            <pc:sldMk cId="2289332915" sldId="262"/>
            <ac:spMk id="3" creationId="{F7414CD6-0360-512C-3845-BC50EB95426D}"/>
          </ac:spMkLst>
        </pc:spChg>
      </pc:sldChg>
      <pc:sldChg chg="modSp">
        <pc:chgData name="Ifaz Faruki (2305668)" userId="S::2305668@student.uwtsd.ac.uk::b186f114-0dec-4566-96db-b7fc659da5d0" providerId="AD" clId="Web-{D6891819-553A-7DEC-6815-E601EE090DE0}" dt="2025-12-05T12:07:08.445" v="241" actId="20577"/>
        <pc:sldMkLst>
          <pc:docMk/>
          <pc:sldMk cId="3402065532" sldId="263"/>
        </pc:sldMkLst>
        <pc:spChg chg="mod">
          <ac:chgData name="Ifaz Faruki (2305668)" userId="S::2305668@student.uwtsd.ac.uk::b186f114-0dec-4566-96db-b7fc659da5d0" providerId="AD" clId="Web-{D6891819-553A-7DEC-6815-E601EE090DE0}" dt="2025-12-05T12:07:08.445" v="241" actId="20577"/>
          <ac:spMkLst>
            <pc:docMk/>
            <pc:sldMk cId="3402065532" sldId="263"/>
            <ac:spMk id="3" creationId="{651D582C-8404-CE55-6625-9DDF490286D9}"/>
          </ac:spMkLst>
        </pc:spChg>
      </pc:sldChg>
      <pc:sldChg chg="modSp">
        <pc:chgData name="Ifaz Faruki (2305668)" userId="S::2305668@student.uwtsd.ac.uk::b186f114-0dec-4566-96db-b7fc659da5d0" providerId="AD" clId="Web-{D6891819-553A-7DEC-6815-E601EE090DE0}" dt="2025-12-05T11:57:54.657" v="221" actId="20577"/>
        <pc:sldMkLst>
          <pc:docMk/>
          <pc:sldMk cId="390137158" sldId="266"/>
        </pc:sldMkLst>
        <pc:spChg chg="mod">
          <ac:chgData name="Ifaz Faruki (2305668)" userId="S::2305668@student.uwtsd.ac.uk::b186f114-0dec-4566-96db-b7fc659da5d0" providerId="AD" clId="Web-{D6891819-553A-7DEC-6815-E601EE090DE0}" dt="2025-12-05T11:57:54.657" v="221" actId="20577"/>
          <ac:spMkLst>
            <pc:docMk/>
            <pc:sldMk cId="390137158" sldId="266"/>
            <ac:spMk id="3" creationId="{975EC83E-9899-3FFB-FF07-10824462F263}"/>
          </ac:spMkLst>
        </pc:spChg>
      </pc:sldChg>
      <pc:sldChg chg="modSp">
        <pc:chgData name="Ifaz Faruki (2305668)" userId="S::2305668@student.uwtsd.ac.uk::b186f114-0dec-4566-96db-b7fc659da5d0" providerId="AD" clId="Web-{D6891819-553A-7DEC-6815-E601EE090DE0}" dt="2025-12-05T11:57:47.719" v="217" actId="20577"/>
        <pc:sldMkLst>
          <pc:docMk/>
          <pc:sldMk cId="242265887" sldId="275"/>
        </pc:sldMkLst>
        <pc:spChg chg="mod">
          <ac:chgData name="Ifaz Faruki (2305668)" userId="S::2305668@student.uwtsd.ac.uk::b186f114-0dec-4566-96db-b7fc659da5d0" providerId="AD" clId="Web-{D6891819-553A-7DEC-6815-E601EE090DE0}" dt="2025-12-05T11:57:47.719" v="217" actId="20577"/>
          <ac:spMkLst>
            <pc:docMk/>
            <pc:sldMk cId="242265887" sldId="275"/>
            <ac:spMk id="3" creationId="{BD58C47B-5282-5B05-ABD8-0C83D53CEF95}"/>
          </ac:spMkLst>
        </pc:spChg>
      </pc:sldChg>
    </pc:docChg>
  </pc:docChgLst>
  <pc:docChgLst>
    <pc:chgData name="Ifaz Faruki (2305668)" userId="S::2305668@student.uwtsd.ac.uk::b186f114-0dec-4566-96db-b7fc659da5d0" providerId="AD" clId="Web-{BFDA347D-FC38-303F-B965-087CEF246837}"/>
    <pc:docChg chg="modSld">
      <pc:chgData name="Ifaz Faruki (2305668)" userId="S::2305668@student.uwtsd.ac.uk::b186f114-0dec-4566-96db-b7fc659da5d0" providerId="AD" clId="Web-{BFDA347D-FC38-303F-B965-087CEF246837}" dt="2025-12-10T17:30:47.716" v="9" actId="20577"/>
      <pc:docMkLst>
        <pc:docMk/>
      </pc:docMkLst>
      <pc:sldChg chg="modSp">
        <pc:chgData name="Ifaz Faruki (2305668)" userId="S::2305668@student.uwtsd.ac.uk::b186f114-0dec-4566-96db-b7fc659da5d0" providerId="AD" clId="Web-{BFDA347D-FC38-303F-B965-087CEF246837}" dt="2025-12-10T17:30:47.716" v="9" actId="20577"/>
        <pc:sldMkLst>
          <pc:docMk/>
          <pc:sldMk cId="3880531671" sldId="267"/>
        </pc:sldMkLst>
        <pc:spChg chg="mod">
          <ac:chgData name="Ifaz Faruki (2305668)" userId="S::2305668@student.uwtsd.ac.uk::b186f114-0dec-4566-96db-b7fc659da5d0" providerId="AD" clId="Web-{BFDA347D-FC38-303F-B965-087CEF246837}" dt="2025-12-10T17:30:47.716" v="9" actId="20577"/>
          <ac:spMkLst>
            <pc:docMk/>
            <pc:sldMk cId="3880531671" sldId="267"/>
            <ac:spMk id="3" creationId="{32BD7F73-9730-CF1E-5C4F-71ED632CB596}"/>
          </ac:spMkLst>
        </pc:spChg>
      </pc:sldChg>
      <pc:sldChg chg="modSp">
        <pc:chgData name="Ifaz Faruki (2305668)" userId="S::2305668@student.uwtsd.ac.uk::b186f114-0dec-4566-96db-b7fc659da5d0" providerId="AD" clId="Web-{BFDA347D-FC38-303F-B965-087CEF246837}" dt="2025-12-10T17:28:42.039" v="8" actId="14100"/>
        <pc:sldMkLst>
          <pc:docMk/>
          <pc:sldMk cId="3390486018" sldId="280"/>
        </pc:sldMkLst>
        <pc:spChg chg="mod">
          <ac:chgData name="Ifaz Faruki (2305668)" userId="S::2305668@student.uwtsd.ac.uk::b186f114-0dec-4566-96db-b7fc659da5d0" providerId="AD" clId="Web-{BFDA347D-FC38-303F-B965-087CEF246837}" dt="2025-12-10T17:28:42.039" v="8" actId="14100"/>
          <ac:spMkLst>
            <pc:docMk/>
            <pc:sldMk cId="3390486018" sldId="280"/>
            <ac:spMk id="3" creationId="{B3C7676C-9C11-3D68-3C00-2CAAC5D33FAE}"/>
          </ac:spMkLst>
        </pc:spChg>
      </pc:sldChg>
    </pc:docChg>
  </pc:docChgLst>
  <pc:docChgLst>
    <pc:chgData name="Ifaz Faruki (2305668)" userId="S::2305668@student.uwtsd.ac.uk::b186f114-0dec-4566-96db-b7fc659da5d0" providerId="AD" clId="Web-{6CCAE838-C12C-556F-4657-F46BF80E38A3}"/>
    <pc:docChg chg="modSld">
      <pc:chgData name="Ifaz Faruki (2305668)" userId="S::2305668@student.uwtsd.ac.uk::b186f114-0dec-4566-96db-b7fc659da5d0" providerId="AD" clId="Web-{6CCAE838-C12C-556F-4657-F46BF80E38A3}" dt="2025-12-10T21:40:56.904" v="186" actId="20577"/>
      <pc:docMkLst>
        <pc:docMk/>
      </pc:docMkLst>
      <pc:sldChg chg="modSp">
        <pc:chgData name="Ifaz Faruki (2305668)" userId="S::2305668@student.uwtsd.ac.uk::b186f114-0dec-4566-96db-b7fc659da5d0" providerId="AD" clId="Web-{6CCAE838-C12C-556F-4657-F46BF80E38A3}" dt="2025-12-10T21:11:47.168" v="14" actId="20577"/>
        <pc:sldMkLst>
          <pc:docMk/>
          <pc:sldMk cId="25995754" sldId="260"/>
        </pc:sldMkLst>
        <pc:spChg chg="mod">
          <ac:chgData name="Ifaz Faruki (2305668)" userId="S::2305668@student.uwtsd.ac.uk::b186f114-0dec-4566-96db-b7fc659da5d0" providerId="AD" clId="Web-{6CCAE838-C12C-556F-4657-F46BF80E38A3}" dt="2025-12-10T21:11:47.168" v="14" actId="20577"/>
          <ac:spMkLst>
            <pc:docMk/>
            <pc:sldMk cId="25995754" sldId="260"/>
            <ac:spMk id="3" creationId="{490655E2-16BB-473A-3E13-FC5F6D2BD765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39:48.511" v="170" actId="20577"/>
        <pc:sldMkLst>
          <pc:docMk/>
          <pc:sldMk cId="2289332915" sldId="262"/>
        </pc:sldMkLst>
        <pc:spChg chg="mod">
          <ac:chgData name="Ifaz Faruki (2305668)" userId="S::2305668@student.uwtsd.ac.uk::b186f114-0dec-4566-96db-b7fc659da5d0" providerId="AD" clId="Web-{6CCAE838-C12C-556F-4657-F46BF80E38A3}" dt="2025-12-10T21:39:48.511" v="170" actId="20577"/>
          <ac:spMkLst>
            <pc:docMk/>
            <pc:sldMk cId="2289332915" sldId="262"/>
            <ac:spMk id="3" creationId="{F7414CD6-0360-512C-3845-BC50EB95426D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11:40.653" v="13" actId="20577"/>
        <pc:sldMkLst>
          <pc:docMk/>
          <pc:sldMk cId="3402065532" sldId="263"/>
        </pc:sldMkLst>
        <pc:spChg chg="mod">
          <ac:chgData name="Ifaz Faruki (2305668)" userId="S::2305668@student.uwtsd.ac.uk::b186f114-0dec-4566-96db-b7fc659da5d0" providerId="AD" clId="Web-{6CCAE838-C12C-556F-4657-F46BF80E38A3}" dt="2025-12-10T21:11:40.653" v="13" actId="20577"/>
          <ac:spMkLst>
            <pc:docMk/>
            <pc:sldMk cId="3402065532" sldId="263"/>
            <ac:spMk id="3" creationId="{651D582C-8404-CE55-6625-9DDF490286D9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40:56.904" v="186" actId="20577"/>
        <pc:sldMkLst>
          <pc:docMk/>
          <pc:sldMk cId="3366020145" sldId="265"/>
        </pc:sldMkLst>
        <pc:spChg chg="mod">
          <ac:chgData name="Ifaz Faruki (2305668)" userId="S::2305668@student.uwtsd.ac.uk::b186f114-0dec-4566-96db-b7fc659da5d0" providerId="AD" clId="Web-{6CCAE838-C12C-556F-4657-F46BF80E38A3}" dt="2025-12-10T21:40:56.904" v="186" actId="20577"/>
          <ac:spMkLst>
            <pc:docMk/>
            <pc:sldMk cId="3366020145" sldId="265"/>
            <ac:spMk id="3" creationId="{96F18C36-3CB3-5527-D6AC-5B163C942F2D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39:35.714" v="159" actId="20577"/>
        <pc:sldMkLst>
          <pc:docMk/>
          <pc:sldMk cId="3880531671" sldId="267"/>
        </pc:sldMkLst>
        <pc:spChg chg="mod">
          <ac:chgData name="Ifaz Faruki (2305668)" userId="S::2305668@student.uwtsd.ac.uk::b186f114-0dec-4566-96db-b7fc659da5d0" providerId="AD" clId="Web-{6CCAE838-C12C-556F-4657-F46BF80E38A3}" dt="2025-12-10T21:39:35.714" v="159" actId="20577"/>
          <ac:spMkLst>
            <pc:docMk/>
            <pc:sldMk cId="3880531671" sldId="267"/>
            <ac:spMk id="3" creationId="{32BD7F73-9730-CF1E-5C4F-71ED632CB596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11:28.043" v="11" actId="20577"/>
        <pc:sldMkLst>
          <pc:docMk/>
          <pc:sldMk cId="3579850952" sldId="268"/>
        </pc:sldMkLst>
        <pc:spChg chg="mod">
          <ac:chgData name="Ifaz Faruki (2305668)" userId="S::2305668@student.uwtsd.ac.uk::b186f114-0dec-4566-96db-b7fc659da5d0" providerId="AD" clId="Web-{6CCAE838-C12C-556F-4657-F46BF80E38A3}" dt="2025-12-10T21:11:28.043" v="11" actId="20577"/>
          <ac:spMkLst>
            <pc:docMk/>
            <pc:sldMk cId="3579850952" sldId="268"/>
            <ac:spMk id="3" creationId="{4F274C66-FF55-D115-8824-B4715ABA98F8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37:50.011" v="131" actId="20577"/>
        <pc:sldMkLst>
          <pc:docMk/>
          <pc:sldMk cId="2173730325" sldId="271"/>
        </pc:sldMkLst>
        <pc:spChg chg="mod">
          <ac:chgData name="Ifaz Faruki (2305668)" userId="S::2305668@student.uwtsd.ac.uk::b186f114-0dec-4566-96db-b7fc659da5d0" providerId="AD" clId="Web-{6CCAE838-C12C-556F-4657-F46BF80E38A3}" dt="2025-12-10T21:37:50.011" v="131" actId="20577"/>
          <ac:spMkLst>
            <pc:docMk/>
            <pc:sldMk cId="2173730325" sldId="271"/>
            <ac:spMk id="3" creationId="{9930E67A-B1E9-5402-D0EA-AF649FB1C81A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38:42.261" v="147" actId="20577"/>
        <pc:sldMkLst>
          <pc:docMk/>
          <pc:sldMk cId="3514707815" sldId="272"/>
        </pc:sldMkLst>
        <pc:spChg chg="mod">
          <ac:chgData name="Ifaz Faruki (2305668)" userId="S::2305668@student.uwtsd.ac.uk::b186f114-0dec-4566-96db-b7fc659da5d0" providerId="AD" clId="Web-{6CCAE838-C12C-556F-4657-F46BF80E38A3}" dt="2025-12-10T21:38:42.261" v="147" actId="20577"/>
          <ac:spMkLst>
            <pc:docMk/>
            <pc:sldMk cId="3514707815" sldId="272"/>
            <ac:spMk id="3" creationId="{D1C475A3-EC45-B726-B671-8BD2E9C8D090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37:27.011" v="124" actId="20577"/>
        <pc:sldMkLst>
          <pc:docMk/>
          <pc:sldMk cId="2652138342" sldId="273"/>
        </pc:sldMkLst>
        <pc:spChg chg="mod">
          <ac:chgData name="Ifaz Faruki (2305668)" userId="S::2305668@student.uwtsd.ac.uk::b186f114-0dec-4566-96db-b7fc659da5d0" providerId="AD" clId="Web-{6CCAE838-C12C-556F-4657-F46BF80E38A3}" dt="2025-12-10T21:37:27.011" v="124" actId="20577"/>
          <ac:spMkLst>
            <pc:docMk/>
            <pc:sldMk cId="2652138342" sldId="273"/>
            <ac:spMk id="3" creationId="{D282D86C-4FE6-7533-3789-752D83BD3E0F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13:08.388" v="29" actId="20577"/>
        <pc:sldMkLst>
          <pc:docMk/>
          <pc:sldMk cId="862919572" sldId="274"/>
        </pc:sldMkLst>
        <pc:spChg chg="mod">
          <ac:chgData name="Ifaz Faruki (2305668)" userId="S::2305668@student.uwtsd.ac.uk::b186f114-0dec-4566-96db-b7fc659da5d0" providerId="AD" clId="Web-{6CCAE838-C12C-556F-4657-F46BF80E38A3}" dt="2025-12-10T21:13:08.388" v="29" actId="20577"/>
          <ac:spMkLst>
            <pc:docMk/>
            <pc:sldMk cId="862919572" sldId="274"/>
            <ac:spMk id="3" creationId="{DC47B9DF-39F0-9B9E-C3FD-E7A108EAE046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34:38.448" v="85" actId="20577"/>
        <pc:sldMkLst>
          <pc:docMk/>
          <pc:sldMk cId="387106941" sldId="276"/>
        </pc:sldMkLst>
        <pc:spChg chg="mod">
          <ac:chgData name="Ifaz Faruki (2305668)" userId="S::2305668@student.uwtsd.ac.uk::b186f114-0dec-4566-96db-b7fc659da5d0" providerId="AD" clId="Web-{6CCAE838-C12C-556F-4657-F46BF80E38A3}" dt="2025-12-10T21:34:38.448" v="85" actId="20577"/>
          <ac:spMkLst>
            <pc:docMk/>
            <pc:sldMk cId="387106941" sldId="276"/>
            <ac:spMk id="3" creationId="{0F979E09-C136-AFAA-13A5-AE54EF69F21C}"/>
          </ac:spMkLst>
        </pc:spChg>
      </pc:sldChg>
      <pc:sldChg chg="modSp">
        <pc:chgData name="Ifaz Faruki (2305668)" userId="S::2305668@student.uwtsd.ac.uk::b186f114-0dec-4566-96db-b7fc659da5d0" providerId="AD" clId="Web-{6CCAE838-C12C-556F-4657-F46BF80E38A3}" dt="2025-12-10T21:33:24.155" v="61" actId="20577"/>
        <pc:sldMkLst>
          <pc:docMk/>
          <pc:sldMk cId="1792607178" sldId="282"/>
        </pc:sldMkLst>
        <pc:spChg chg="mod">
          <ac:chgData name="Ifaz Faruki (2305668)" userId="S::2305668@student.uwtsd.ac.uk::b186f114-0dec-4566-96db-b7fc659da5d0" providerId="AD" clId="Web-{6CCAE838-C12C-556F-4657-F46BF80E38A3}" dt="2025-12-10T21:33:24.155" v="61" actId="20577"/>
          <ac:spMkLst>
            <pc:docMk/>
            <pc:sldMk cId="1792607178" sldId="282"/>
            <ac:spMk id="3" creationId="{00BB0158-A471-778E-3D58-338BE2C57EF8}"/>
          </ac:spMkLst>
        </pc:spChg>
      </pc:sldChg>
    </pc:docChg>
  </pc:docChgLst>
  <pc:docChgLst>
    <pc:chgData name="Ifaz Faruki (2305668)" userId="S::2305668@student.uwtsd.ac.uk::b186f114-0dec-4566-96db-b7fc659da5d0" providerId="AD" clId="Web-{AE440EEA-6834-7E35-696C-74248F55606C}"/>
    <pc:docChg chg="addSld modSld">
      <pc:chgData name="Ifaz Faruki (2305668)" userId="S::2305668@student.uwtsd.ac.uk::b186f114-0dec-4566-96db-b7fc659da5d0" providerId="AD" clId="Web-{AE440EEA-6834-7E35-696C-74248F55606C}" dt="2025-12-06T08:07:35.655" v="754" actId="20577"/>
      <pc:docMkLst>
        <pc:docMk/>
      </pc:docMkLst>
      <pc:sldChg chg="modSp">
        <pc:chgData name="Ifaz Faruki (2305668)" userId="S::2305668@student.uwtsd.ac.uk::b186f114-0dec-4566-96db-b7fc659da5d0" providerId="AD" clId="Web-{AE440EEA-6834-7E35-696C-74248F55606C}" dt="2025-12-05T22:00:41.694" v="653" actId="20577"/>
        <pc:sldMkLst>
          <pc:docMk/>
          <pc:sldMk cId="2289332915" sldId="262"/>
        </pc:sldMkLst>
        <pc:spChg chg="mod">
          <ac:chgData name="Ifaz Faruki (2305668)" userId="S::2305668@student.uwtsd.ac.uk::b186f114-0dec-4566-96db-b7fc659da5d0" providerId="AD" clId="Web-{AE440EEA-6834-7E35-696C-74248F55606C}" dt="2025-12-05T22:00:41.694" v="653" actId="20577"/>
          <ac:spMkLst>
            <pc:docMk/>
            <pc:sldMk cId="2289332915" sldId="262"/>
            <ac:spMk id="3" creationId="{F7414CD6-0360-512C-3845-BC50EB95426D}"/>
          </ac:spMkLst>
        </pc:spChg>
      </pc:sldChg>
      <pc:sldChg chg="modSp">
        <pc:chgData name="Ifaz Faruki (2305668)" userId="S::2305668@student.uwtsd.ac.uk::b186f114-0dec-4566-96db-b7fc659da5d0" providerId="AD" clId="Web-{AE440EEA-6834-7E35-696C-74248F55606C}" dt="2025-12-05T18:31:35.139" v="590" actId="20577"/>
        <pc:sldMkLst>
          <pc:docMk/>
          <pc:sldMk cId="3402065532" sldId="263"/>
        </pc:sldMkLst>
        <pc:spChg chg="mod">
          <ac:chgData name="Ifaz Faruki (2305668)" userId="S::2305668@student.uwtsd.ac.uk::b186f114-0dec-4566-96db-b7fc659da5d0" providerId="AD" clId="Web-{AE440EEA-6834-7E35-696C-74248F55606C}" dt="2025-12-05T18:31:35.139" v="590" actId="20577"/>
          <ac:spMkLst>
            <pc:docMk/>
            <pc:sldMk cId="3402065532" sldId="263"/>
            <ac:spMk id="3" creationId="{651D582C-8404-CE55-6625-9DDF490286D9}"/>
          </ac:spMkLst>
        </pc:spChg>
      </pc:sldChg>
      <pc:sldChg chg="modSp">
        <pc:chgData name="Ifaz Faruki (2305668)" userId="S::2305668@student.uwtsd.ac.uk::b186f114-0dec-4566-96db-b7fc659da5d0" providerId="AD" clId="Web-{AE440EEA-6834-7E35-696C-74248F55606C}" dt="2025-12-05T18:45:55.798" v="632" actId="20577"/>
        <pc:sldMkLst>
          <pc:docMk/>
          <pc:sldMk cId="3366020145" sldId="265"/>
        </pc:sldMkLst>
        <pc:spChg chg="mod">
          <ac:chgData name="Ifaz Faruki (2305668)" userId="S::2305668@student.uwtsd.ac.uk::b186f114-0dec-4566-96db-b7fc659da5d0" providerId="AD" clId="Web-{AE440EEA-6834-7E35-696C-74248F55606C}" dt="2025-12-05T18:45:55.798" v="632" actId="20577"/>
          <ac:spMkLst>
            <pc:docMk/>
            <pc:sldMk cId="3366020145" sldId="265"/>
            <ac:spMk id="3" creationId="{96F18C36-3CB3-5527-D6AC-5B163C942F2D}"/>
          </ac:spMkLst>
        </pc:spChg>
      </pc:sldChg>
      <pc:sldChg chg="modSp">
        <pc:chgData name="Ifaz Faruki (2305668)" userId="S::2305668@student.uwtsd.ac.uk::b186f114-0dec-4566-96db-b7fc659da5d0" providerId="AD" clId="Web-{AE440EEA-6834-7E35-696C-74248F55606C}" dt="2025-12-05T22:31:14.058" v="748" actId="20577"/>
        <pc:sldMkLst>
          <pc:docMk/>
          <pc:sldMk cId="390137158" sldId="266"/>
        </pc:sldMkLst>
        <pc:spChg chg="mod">
          <ac:chgData name="Ifaz Faruki (2305668)" userId="S::2305668@student.uwtsd.ac.uk::b186f114-0dec-4566-96db-b7fc659da5d0" providerId="AD" clId="Web-{AE440EEA-6834-7E35-696C-74248F55606C}" dt="2025-12-05T22:31:14.058" v="748" actId="20577"/>
          <ac:spMkLst>
            <pc:docMk/>
            <pc:sldMk cId="390137158" sldId="266"/>
            <ac:spMk id="3" creationId="{975EC83E-9899-3FFB-FF07-10824462F263}"/>
          </ac:spMkLst>
        </pc:spChg>
      </pc:sldChg>
      <pc:sldChg chg="modSp">
        <pc:chgData name="Ifaz Faruki (2305668)" userId="S::2305668@student.uwtsd.ac.uk::b186f114-0dec-4566-96db-b7fc659da5d0" providerId="AD" clId="Web-{AE440EEA-6834-7E35-696C-74248F55606C}" dt="2025-12-05T18:46:49.783" v="639" actId="20577"/>
        <pc:sldMkLst>
          <pc:docMk/>
          <pc:sldMk cId="3579850952" sldId="268"/>
        </pc:sldMkLst>
        <pc:spChg chg="mod">
          <ac:chgData name="Ifaz Faruki (2305668)" userId="S::2305668@student.uwtsd.ac.uk::b186f114-0dec-4566-96db-b7fc659da5d0" providerId="AD" clId="Web-{AE440EEA-6834-7E35-696C-74248F55606C}" dt="2025-12-05T18:46:49.783" v="639" actId="20577"/>
          <ac:spMkLst>
            <pc:docMk/>
            <pc:sldMk cId="3579850952" sldId="268"/>
            <ac:spMk id="3" creationId="{4F274C66-FF55-D115-8824-B4715ABA98F8}"/>
          </ac:spMkLst>
        </pc:spChg>
      </pc:sldChg>
      <pc:sldChg chg="modSp">
        <pc:chgData name="Ifaz Faruki (2305668)" userId="S::2305668@student.uwtsd.ac.uk::b186f114-0dec-4566-96db-b7fc659da5d0" providerId="AD" clId="Web-{AE440EEA-6834-7E35-696C-74248F55606C}" dt="2025-12-05T18:26:21.276" v="486" actId="20577"/>
        <pc:sldMkLst>
          <pc:docMk/>
          <pc:sldMk cId="242265887" sldId="275"/>
        </pc:sldMkLst>
        <pc:spChg chg="mod">
          <ac:chgData name="Ifaz Faruki (2305668)" userId="S::2305668@student.uwtsd.ac.uk::b186f114-0dec-4566-96db-b7fc659da5d0" providerId="AD" clId="Web-{AE440EEA-6834-7E35-696C-74248F55606C}" dt="2025-12-05T18:26:21.276" v="486" actId="20577"/>
          <ac:spMkLst>
            <pc:docMk/>
            <pc:sldMk cId="242265887" sldId="275"/>
            <ac:spMk id="3" creationId="{BD58C47B-5282-5B05-ABD8-0C83D53CEF95}"/>
          </ac:spMkLst>
        </pc:spChg>
      </pc:sldChg>
      <pc:sldChg chg="modSp add replId">
        <pc:chgData name="Ifaz Faruki (2305668)" userId="S::2305668@student.uwtsd.ac.uk::b186f114-0dec-4566-96db-b7fc659da5d0" providerId="AD" clId="Web-{AE440EEA-6834-7E35-696C-74248F55606C}" dt="2025-12-06T08:07:35.655" v="754" actId="20577"/>
        <pc:sldMkLst>
          <pc:docMk/>
          <pc:sldMk cId="2917528584" sldId="279"/>
        </pc:sldMkLst>
        <pc:spChg chg="mod">
          <ac:chgData name="Ifaz Faruki (2305668)" userId="S::2305668@student.uwtsd.ac.uk::b186f114-0dec-4566-96db-b7fc659da5d0" providerId="AD" clId="Web-{AE440EEA-6834-7E35-696C-74248F55606C}" dt="2025-12-05T18:26:28.011" v="488" actId="20577"/>
          <ac:spMkLst>
            <pc:docMk/>
            <pc:sldMk cId="2917528584" sldId="279"/>
            <ac:spMk id="2" creationId="{006490BF-8965-50A6-3D94-1D2BA9B16E3E}"/>
          </ac:spMkLst>
        </pc:spChg>
        <pc:spChg chg="mod">
          <ac:chgData name="Ifaz Faruki (2305668)" userId="S::2305668@student.uwtsd.ac.uk::b186f114-0dec-4566-96db-b7fc659da5d0" providerId="AD" clId="Web-{AE440EEA-6834-7E35-696C-74248F55606C}" dt="2025-12-06T08:07:35.655" v="754" actId="20577"/>
          <ac:spMkLst>
            <pc:docMk/>
            <pc:sldMk cId="2917528584" sldId="279"/>
            <ac:spMk id="3" creationId="{E6EC7D3A-8ACD-E4DE-C12C-E38F6A6D1B62}"/>
          </ac:spMkLst>
        </pc:spChg>
      </pc:sldChg>
    </pc:docChg>
  </pc:docChgLst>
  <pc:docChgLst>
    <pc:chgData name="Ifaz Faruki (2305668)" userId="S::2305668@student.uwtsd.ac.uk::b186f114-0dec-4566-96db-b7fc659da5d0" providerId="AD" clId="Web-{8C476F10-4F5A-98DB-E0D7-732C8C2C4ECF}"/>
    <pc:docChg chg="modSld">
      <pc:chgData name="Ifaz Faruki (2305668)" userId="S::2305668@student.uwtsd.ac.uk::b186f114-0dec-4566-96db-b7fc659da5d0" providerId="AD" clId="Web-{8C476F10-4F5A-98DB-E0D7-732C8C2C4ECF}" dt="2025-12-03T20:55:02.468" v="600" actId="20577"/>
      <pc:docMkLst>
        <pc:docMk/>
      </pc:docMkLst>
      <pc:sldChg chg="modSp">
        <pc:chgData name="Ifaz Faruki (2305668)" userId="S::2305668@student.uwtsd.ac.uk::b186f114-0dec-4566-96db-b7fc659da5d0" providerId="AD" clId="Web-{8C476F10-4F5A-98DB-E0D7-732C8C2C4ECF}" dt="2025-12-03T20:32:58.669" v="55" actId="20577"/>
        <pc:sldMkLst>
          <pc:docMk/>
          <pc:sldMk cId="25995754" sldId="260"/>
        </pc:sldMkLst>
        <pc:spChg chg="mod">
          <ac:chgData name="Ifaz Faruki (2305668)" userId="S::2305668@student.uwtsd.ac.uk::b186f114-0dec-4566-96db-b7fc659da5d0" providerId="AD" clId="Web-{8C476F10-4F5A-98DB-E0D7-732C8C2C4ECF}" dt="2025-12-03T20:32:58.669" v="55" actId="20577"/>
          <ac:spMkLst>
            <pc:docMk/>
            <pc:sldMk cId="25995754" sldId="260"/>
            <ac:spMk id="3" creationId="{490655E2-16BB-473A-3E13-FC5F6D2BD765}"/>
          </ac:spMkLst>
        </pc:spChg>
      </pc:sldChg>
      <pc:sldChg chg="modSp">
        <pc:chgData name="Ifaz Faruki (2305668)" userId="S::2305668@student.uwtsd.ac.uk::b186f114-0dec-4566-96db-b7fc659da5d0" providerId="AD" clId="Web-{8C476F10-4F5A-98DB-E0D7-732C8C2C4ECF}" dt="2025-12-03T20:40:34.310" v="184" actId="20577"/>
        <pc:sldMkLst>
          <pc:docMk/>
          <pc:sldMk cId="2289332915" sldId="262"/>
        </pc:sldMkLst>
        <pc:spChg chg="mod">
          <ac:chgData name="Ifaz Faruki (2305668)" userId="S::2305668@student.uwtsd.ac.uk::b186f114-0dec-4566-96db-b7fc659da5d0" providerId="AD" clId="Web-{8C476F10-4F5A-98DB-E0D7-732C8C2C4ECF}" dt="2025-12-03T20:40:34.310" v="184" actId="20577"/>
          <ac:spMkLst>
            <pc:docMk/>
            <pc:sldMk cId="2289332915" sldId="262"/>
            <ac:spMk id="3" creationId="{F7414CD6-0360-512C-3845-BC50EB95426D}"/>
          </ac:spMkLst>
        </pc:spChg>
      </pc:sldChg>
      <pc:sldChg chg="modSp">
        <pc:chgData name="Ifaz Faruki (2305668)" userId="S::2305668@student.uwtsd.ac.uk::b186f114-0dec-4566-96db-b7fc659da5d0" providerId="AD" clId="Web-{8C476F10-4F5A-98DB-E0D7-732C8C2C4ECF}" dt="2025-12-03T20:36:00.950" v="93" actId="20577"/>
        <pc:sldMkLst>
          <pc:docMk/>
          <pc:sldMk cId="3402065532" sldId="263"/>
        </pc:sldMkLst>
        <pc:spChg chg="mod">
          <ac:chgData name="Ifaz Faruki (2305668)" userId="S::2305668@student.uwtsd.ac.uk::b186f114-0dec-4566-96db-b7fc659da5d0" providerId="AD" clId="Web-{8C476F10-4F5A-98DB-E0D7-732C8C2C4ECF}" dt="2025-12-03T20:36:00.950" v="93" actId="20577"/>
          <ac:spMkLst>
            <pc:docMk/>
            <pc:sldMk cId="3402065532" sldId="263"/>
            <ac:spMk id="3" creationId="{651D582C-8404-CE55-6625-9DDF490286D9}"/>
          </ac:spMkLst>
        </pc:spChg>
      </pc:sldChg>
      <pc:sldChg chg="modSp">
        <pc:chgData name="Ifaz Faruki (2305668)" userId="S::2305668@student.uwtsd.ac.uk::b186f114-0dec-4566-96db-b7fc659da5d0" providerId="AD" clId="Web-{8C476F10-4F5A-98DB-E0D7-732C8C2C4ECF}" dt="2025-12-03T20:38:14.216" v="156" actId="20577"/>
        <pc:sldMkLst>
          <pc:docMk/>
          <pc:sldMk cId="3366020145" sldId="265"/>
        </pc:sldMkLst>
        <pc:spChg chg="mod">
          <ac:chgData name="Ifaz Faruki (2305668)" userId="S::2305668@student.uwtsd.ac.uk::b186f114-0dec-4566-96db-b7fc659da5d0" providerId="AD" clId="Web-{8C476F10-4F5A-98DB-E0D7-732C8C2C4ECF}" dt="2025-12-03T20:38:14.216" v="156" actId="20577"/>
          <ac:spMkLst>
            <pc:docMk/>
            <pc:sldMk cId="3366020145" sldId="265"/>
            <ac:spMk id="3" creationId="{96F18C36-3CB3-5527-D6AC-5B163C942F2D}"/>
          </ac:spMkLst>
        </pc:spChg>
      </pc:sldChg>
      <pc:sldChg chg="modSp">
        <pc:chgData name="Ifaz Faruki (2305668)" userId="S::2305668@student.uwtsd.ac.uk::b186f114-0dec-4566-96db-b7fc659da5d0" providerId="AD" clId="Web-{8C476F10-4F5A-98DB-E0D7-732C8C2C4ECF}" dt="2025-12-03T20:43:10.927" v="230" actId="20577"/>
        <pc:sldMkLst>
          <pc:docMk/>
          <pc:sldMk cId="3880531671" sldId="267"/>
        </pc:sldMkLst>
        <pc:spChg chg="mod">
          <ac:chgData name="Ifaz Faruki (2305668)" userId="S::2305668@student.uwtsd.ac.uk::b186f114-0dec-4566-96db-b7fc659da5d0" providerId="AD" clId="Web-{8C476F10-4F5A-98DB-E0D7-732C8C2C4ECF}" dt="2025-12-03T20:43:10.927" v="230" actId="20577"/>
          <ac:spMkLst>
            <pc:docMk/>
            <pc:sldMk cId="3880531671" sldId="267"/>
            <ac:spMk id="3" creationId="{32BD7F73-9730-CF1E-5C4F-71ED632CB596}"/>
          </ac:spMkLst>
        </pc:spChg>
      </pc:sldChg>
      <pc:sldChg chg="modSp">
        <pc:chgData name="Ifaz Faruki (2305668)" userId="S::2305668@student.uwtsd.ac.uk::b186f114-0dec-4566-96db-b7fc659da5d0" providerId="AD" clId="Web-{8C476F10-4F5A-98DB-E0D7-732C8C2C4ECF}" dt="2025-12-03T20:27:29.857" v="1" actId="20577"/>
        <pc:sldMkLst>
          <pc:docMk/>
          <pc:sldMk cId="3579850952" sldId="268"/>
        </pc:sldMkLst>
        <pc:spChg chg="mod">
          <ac:chgData name="Ifaz Faruki (2305668)" userId="S::2305668@student.uwtsd.ac.uk::b186f114-0dec-4566-96db-b7fc659da5d0" providerId="AD" clId="Web-{8C476F10-4F5A-98DB-E0D7-732C8C2C4ECF}" dt="2025-12-03T20:27:29.857" v="1" actId="20577"/>
          <ac:spMkLst>
            <pc:docMk/>
            <pc:sldMk cId="3579850952" sldId="268"/>
            <ac:spMk id="3" creationId="{4F274C66-FF55-D115-8824-B4715ABA98F8}"/>
          </ac:spMkLst>
        </pc:spChg>
      </pc:sldChg>
      <pc:sldChg chg="modSp">
        <pc:chgData name="Ifaz Faruki (2305668)" userId="S::2305668@student.uwtsd.ac.uk::b186f114-0dec-4566-96db-b7fc659da5d0" providerId="AD" clId="Web-{8C476F10-4F5A-98DB-E0D7-732C8C2C4ECF}" dt="2025-12-03T20:46:07.792" v="321" actId="20577"/>
        <pc:sldMkLst>
          <pc:docMk/>
          <pc:sldMk cId="2173730325" sldId="271"/>
        </pc:sldMkLst>
        <pc:spChg chg="mod">
          <ac:chgData name="Ifaz Faruki (2305668)" userId="S::2305668@student.uwtsd.ac.uk::b186f114-0dec-4566-96db-b7fc659da5d0" providerId="AD" clId="Web-{8C476F10-4F5A-98DB-E0D7-732C8C2C4ECF}" dt="2025-12-03T20:46:07.792" v="321" actId="20577"/>
          <ac:spMkLst>
            <pc:docMk/>
            <pc:sldMk cId="2173730325" sldId="271"/>
            <ac:spMk id="3" creationId="{9930E67A-B1E9-5402-D0EA-AF649FB1C81A}"/>
          </ac:spMkLst>
        </pc:spChg>
      </pc:sldChg>
      <pc:sldChg chg="modSp">
        <pc:chgData name="Ifaz Faruki (2305668)" userId="S::2305668@student.uwtsd.ac.uk::b186f114-0dec-4566-96db-b7fc659da5d0" providerId="AD" clId="Web-{8C476F10-4F5A-98DB-E0D7-732C8C2C4ECF}" dt="2025-12-03T20:44:38.087" v="264" actId="20577"/>
        <pc:sldMkLst>
          <pc:docMk/>
          <pc:sldMk cId="3514707815" sldId="272"/>
        </pc:sldMkLst>
        <pc:spChg chg="mod">
          <ac:chgData name="Ifaz Faruki (2305668)" userId="S::2305668@student.uwtsd.ac.uk::b186f114-0dec-4566-96db-b7fc659da5d0" providerId="AD" clId="Web-{8C476F10-4F5A-98DB-E0D7-732C8C2C4ECF}" dt="2025-12-03T20:44:38.087" v="264" actId="20577"/>
          <ac:spMkLst>
            <pc:docMk/>
            <pc:sldMk cId="3514707815" sldId="272"/>
            <ac:spMk id="3" creationId="{D1C475A3-EC45-B726-B671-8BD2E9C8D090}"/>
          </ac:spMkLst>
        </pc:spChg>
      </pc:sldChg>
      <pc:sldChg chg="modSp">
        <pc:chgData name="Ifaz Faruki (2305668)" userId="S::2305668@student.uwtsd.ac.uk::b186f114-0dec-4566-96db-b7fc659da5d0" providerId="AD" clId="Web-{8C476F10-4F5A-98DB-E0D7-732C8C2C4ECF}" dt="2025-12-03T20:48:42.417" v="416" actId="20577"/>
        <pc:sldMkLst>
          <pc:docMk/>
          <pc:sldMk cId="2652138342" sldId="273"/>
        </pc:sldMkLst>
        <pc:spChg chg="mod">
          <ac:chgData name="Ifaz Faruki (2305668)" userId="S::2305668@student.uwtsd.ac.uk::b186f114-0dec-4566-96db-b7fc659da5d0" providerId="AD" clId="Web-{8C476F10-4F5A-98DB-E0D7-732C8C2C4ECF}" dt="2025-12-03T20:48:42.417" v="416" actId="20577"/>
          <ac:spMkLst>
            <pc:docMk/>
            <pc:sldMk cId="2652138342" sldId="273"/>
            <ac:spMk id="3" creationId="{D282D86C-4FE6-7533-3789-752D83BD3E0F}"/>
          </ac:spMkLst>
        </pc:spChg>
      </pc:sldChg>
      <pc:sldChg chg="modSp">
        <pc:chgData name="Ifaz Faruki (2305668)" userId="S::2305668@student.uwtsd.ac.uk::b186f114-0dec-4566-96db-b7fc659da5d0" providerId="AD" clId="Web-{8C476F10-4F5A-98DB-E0D7-732C8C2C4ECF}" dt="2025-12-03T20:51:20.762" v="483" actId="20577"/>
        <pc:sldMkLst>
          <pc:docMk/>
          <pc:sldMk cId="862919572" sldId="274"/>
        </pc:sldMkLst>
        <pc:spChg chg="mod">
          <ac:chgData name="Ifaz Faruki (2305668)" userId="S::2305668@student.uwtsd.ac.uk::b186f114-0dec-4566-96db-b7fc659da5d0" providerId="AD" clId="Web-{8C476F10-4F5A-98DB-E0D7-732C8C2C4ECF}" dt="2025-12-03T20:51:20.762" v="483" actId="20577"/>
          <ac:spMkLst>
            <pc:docMk/>
            <pc:sldMk cId="862919572" sldId="274"/>
            <ac:spMk id="3" creationId="{DC47B9DF-39F0-9B9E-C3FD-E7A108EAE046}"/>
          </ac:spMkLst>
        </pc:spChg>
      </pc:sldChg>
      <pc:sldChg chg="modSp">
        <pc:chgData name="Ifaz Faruki (2305668)" userId="S::2305668@student.uwtsd.ac.uk::b186f114-0dec-4566-96db-b7fc659da5d0" providerId="AD" clId="Web-{8C476F10-4F5A-98DB-E0D7-732C8C2C4ECF}" dt="2025-12-03T20:55:02.468" v="600" actId="20577"/>
        <pc:sldMkLst>
          <pc:docMk/>
          <pc:sldMk cId="387106941" sldId="276"/>
        </pc:sldMkLst>
        <pc:spChg chg="mod">
          <ac:chgData name="Ifaz Faruki (2305668)" userId="S::2305668@student.uwtsd.ac.uk::b186f114-0dec-4566-96db-b7fc659da5d0" providerId="AD" clId="Web-{8C476F10-4F5A-98DB-E0D7-732C8C2C4ECF}" dt="2025-12-03T20:55:02.468" v="600" actId="20577"/>
          <ac:spMkLst>
            <pc:docMk/>
            <pc:sldMk cId="387106941" sldId="276"/>
            <ac:spMk id="3" creationId="{0F979E09-C136-AFAA-13A5-AE54EF69F21C}"/>
          </ac:spMkLst>
        </pc:spChg>
      </pc:sldChg>
    </pc:docChg>
  </pc:docChgLst>
  <pc:docChgLst>
    <pc:chgData name="Ifaz Faruki (2305668)" userId="S::2305668@student.uwtsd.ac.uk::b186f114-0dec-4566-96db-b7fc659da5d0" providerId="AD" clId="Web-{4091347F-6D94-9FF0-AEB8-6DEA0E904321}"/>
    <pc:docChg chg="modSld">
      <pc:chgData name="Ifaz Faruki (2305668)" userId="S::2305668@student.uwtsd.ac.uk::b186f114-0dec-4566-96db-b7fc659da5d0" providerId="AD" clId="Web-{4091347F-6D94-9FF0-AEB8-6DEA0E904321}" dt="2025-12-08T16:33:13.838" v="16" actId="20577"/>
      <pc:docMkLst>
        <pc:docMk/>
      </pc:docMkLst>
      <pc:sldChg chg="modSp">
        <pc:chgData name="Ifaz Faruki (2305668)" userId="S::2305668@student.uwtsd.ac.uk::b186f114-0dec-4566-96db-b7fc659da5d0" providerId="AD" clId="Web-{4091347F-6D94-9FF0-AEB8-6DEA0E904321}" dt="2025-12-08T12:32:10.516" v="1" actId="20577"/>
        <pc:sldMkLst>
          <pc:docMk/>
          <pc:sldMk cId="2289332915" sldId="262"/>
        </pc:sldMkLst>
        <pc:spChg chg="mod">
          <ac:chgData name="Ifaz Faruki (2305668)" userId="S::2305668@student.uwtsd.ac.uk::b186f114-0dec-4566-96db-b7fc659da5d0" providerId="AD" clId="Web-{4091347F-6D94-9FF0-AEB8-6DEA0E904321}" dt="2025-12-08T12:32:10.516" v="1" actId="20577"/>
          <ac:spMkLst>
            <pc:docMk/>
            <pc:sldMk cId="2289332915" sldId="262"/>
            <ac:spMk id="2" creationId="{7F1FE90D-CE8E-123E-67F4-1A3CE700EFCE}"/>
          </ac:spMkLst>
        </pc:spChg>
      </pc:sldChg>
      <pc:sldChg chg="modSp">
        <pc:chgData name="Ifaz Faruki (2305668)" userId="S::2305668@student.uwtsd.ac.uk::b186f114-0dec-4566-96db-b7fc659da5d0" providerId="AD" clId="Web-{4091347F-6D94-9FF0-AEB8-6DEA0E904321}" dt="2025-12-08T12:32:17.376" v="2" actId="20577"/>
        <pc:sldMkLst>
          <pc:docMk/>
          <pc:sldMk cId="3880531671" sldId="267"/>
        </pc:sldMkLst>
        <pc:spChg chg="mod">
          <ac:chgData name="Ifaz Faruki (2305668)" userId="S::2305668@student.uwtsd.ac.uk::b186f114-0dec-4566-96db-b7fc659da5d0" providerId="AD" clId="Web-{4091347F-6D94-9FF0-AEB8-6DEA0E904321}" dt="2025-12-08T12:32:17.376" v="2" actId="20577"/>
          <ac:spMkLst>
            <pc:docMk/>
            <pc:sldMk cId="3880531671" sldId="267"/>
            <ac:spMk id="2" creationId="{0D72922F-D0E0-5D5D-01B8-4BCA3E443CE7}"/>
          </ac:spMkLst>
        </pc:spChg>
      </pc:sldChg>
      <pc:sldChg chg="modSp">
        <pc:chgData name="Ifaz Faruki (2305668)" userId="S::2305668@student.uwtsd.ac.uk::b186f114-0dec-4566-96db-b7fc659da5d0" providerId="AD" clId="Web-{4091347F-6D94-9FF0-AEB8-6DEA0E904321}" dt="2025-12-08T16:33:13.838" v="16" actId="20577"/>
        <pc:sldMkLst>
          <pc:docMk/>
          <pc:sldMk cId="862919572" sldId="274"/>
        </pc:sldMkLst>
        <pc:spChg chg="mod">
          <ac:chgData name="Ifaz Faruki (2305668)" userId="S::2305668@student.uwtsd.ac.uk::b186f114-0dec-4566-96db-b7fc659da5d0" providerId="AD" clId="Web-{4091347F-6D94-9FF0-AEB8-6DEA0E904321}" dt="2025-12-08T16:33:13.838" v="16" actId="20577"/>
          <ac:spMkLst>
            <pc:docMk/>
            <pc:sldMk cId="862919572" sldId="274"/>
            <ac:spMk id="3" creationId="{DC47B9DF-39F0-9B9E-C3FD-E7A108EAE046}"/>
          </ac:spMkLst>
        </pc:spChg>
      </pc:sldChg>
      <pc:sldChg chg="modSp">
        <pc:chgData name="Ifaz Faruki (2305668)" userId="S::2305668@student.uwtsd.ac.uk::b186f114-0dec-4566-96db-b7fc659da5d0" providerId="AD" clId="Web-{4091347F-6D94-9FF0-AEB8-6DEA0E904321}" dt="2025-12-08T12:32:21.595" v="3" actId="20577"/>
        <pc:sldMkLst>
          <pc:docMk/>
          <pc:sldMk cId="1792607178" sldId="282"/>
        </pc:sldMkLst>
        <pc:spChg chg="mod">
          <ac:chgData name="Ifaz Faruki (2305668)" userId="S::2305668@student.uwtsd.ac.uk::b186f114-0dec-4566-96db-b7fc659da5d0" providerId="AD" clId="Web-{4091347F-6D94-9FF0-AEB8-6DEA0E904321}" dt="2025-12-08T12:32:21.595" v="3" actId="20577"/>
          <ac:spMkLst>
            <pc:docMk/>
            <pc:sldMk cId="1792607178" sldId="282"/>
            <ac:spMk id="2" creationId="{26EF9DCE-6384-EB91-2AB7-02D7B9903682}"/>
          </ac:spMkLst>
        </pc:spChg>
      </pc:sldChg>
    </pc:docChg>
  </pc:docChgLst>
  <pc:docChgLst>
    <pc:chgData name="Ifaz Faruki (2305668)" userId="S::2305668@student.uwtsd.ac.uk::b186f114-0dec-4566-96db-b7fc659da5d0" providerId="AD" clId="Web-{A415BAD9-4D9A-C3E6-A0C0-7D5547F8ADA6}"/>
    <pc:docChg chg="modSld">
      <pc:chgData name="Ifaz Faruki (2305668)" userId="S::2305668@student.uwtsd.ac.uk::b186f114-0dec-4566-96db-b7fc659da5d0" providerId="AD" clId="Web-{A415BAD9-4D9A-C3E6-A0C0-7D5547F8ADA6}" dt="2025-12-06T09:54:19.089" v="322" actId="20577"/>
      <pc:docMkLst>
        <pc:docMk/>
      </pc:docMkLst>
      <pc:sldChg chg="modSp">
        <pc:chgData name="Ifaz Faruki (2305668)" userId="S::2305668@student.uwtsd.ac.uk::b186f114-0dec-4566-96db-b7fc659da5d0" providerId="AD" clId="Web-{A415BAD9-4D9A-C3E6-A0C0-7D5547F8ADA6}" dt="2025-12-06T09:54:19.089" v="322" actId="20577"/>
        <pc:sldMkLst>
          <pc:docMk/>
          <pc:sldMk cId="390137158" sldId="266"/>
        </pc:sldMkLst>
        <pc:spChg chg="mod">
          <ac:chgData name="Ifaz Faruki (2305668)" userId="S::2305668@student.uwtsd.ac.uk::b186f114-0dec-4566-96db-b7fc659da5d0" providerId="AD" clId="Web-{A415BAD9-4D9A-C3E6-A0C0-7D5547F8ADA6}" dt="2025-12-06T09:54:19.089" v="322" actId="20577"/>
          <ac:spMkLst>
            <pc:docMk/>
            <pc:sldMk cId="390137158" sldId="266"/>
            <ac:spMk id="3" creationId="{975EC83E-9899-3FFB-FF07-10824462F263}"/>
          </ac:spMkLst>
        </pc:spChg>
      </pc:sldChg>
      <pc:sldChg chg="modSp">
        <pc:chgData name="Ifaz Faruki (2305668)" userId="S::2305668@student.uwtsd.ac.uk::b186f114-0dec-4566-96db-b7fc659da5d0" providerId="AD" clId="Web-{A415BAD9-4D9A-C3E6-A0C0-7D5547F8ADA6}" dt="2025-12-06T09:27:07.763" v="174" actId="20577"/>
        <pc:sldMkLst>
          <pc:docMk/>
          <pc:sldMk cId="3880531671" sldId="267"/>
        </pc:sldMkLst>
        <pc:spChg chg="mod">
          <ac:chgData name="Ifaz Faruki (2305668)" userId="S::2305668@student.uwtsd.ac.uk::b186f114-0dec-4566-96db-b7fc659da5d0" providerId="AD" clId="Web-{A415BAD9-4D9A-C3E6-A0C0-7D5547F8ADA6}" dt="2025-12-06T09:27:07.763" v="174" actId="20577"/>
          <ac:spMkLst>
            <pc:docMk/>
            <pc:sldMk cId="3880531671" sldId="267"/>
            <ac:spMk id="3" creationId="{32BD7F73-9730-CF1E-5C4F-71ED632CB596}"/>
          </ac:spMkLst>
        </pc:spChg>
      </pc:sldChg>
      <pc:sldChg chg="modSp">
        <pc:chgData name="Ifaz Faruki (2305668)" userId="S::2305668@student.uwtsd.ac.uk::b186f114-0dec-4566-96db-b7fc659da5d0" providerId="AD" clId="Web-{A415BAD9-4D9A-C3E6-A0C0-7D5547F8ADA6}" dt="2025-12-06T09:37:56.043" v="320" actId="20577"/>
        <pc:sldMkLst>
          <pc:docMk/>
          <pc:sldMk cId="242265887" sldId="275"/>
        </pc:sldMkLst>
        <pc:spChg chg="mod">
          <ac:chgData name="Ifaz Faruki (2305668)" userId="S::2305668@student.uwtsd.ac.uk::b186f114-0dec-4566-96db-b7fc659da5d0" providerId="AD" clId="Web-{A415BAD9-4D9A-C3E6-A0C0-7D5547F8ADA6}" dt="2025-12-06T09:37:56.043" v="320" actId="20577"/>
          <ac:spMkLst>
            <pc:docMk/>
            <pc:sldMk cId="242265887" sldId="275"/>
            <ac:spMk id="3" creationId="{BD58C47B-5282-5B05-ABD8-0C83D53CEF95}"/>
          </ac:spMkLst>
        </pc:spChg>
      </pc:sldChg>
      <pc:sldChg chg="modSp">
        <pc:chgData name="Ifaz Faruki (2305668)" userId="S::2305668@student.uwtsd.ac.uk::b186f114-0dec-4566-96db-b7fc659da5d0" providerId="AD" clId="Web-{A415BAD9-4D9A-C3E6-A0C0-7D5547F8ADA6}" dt="2025-12-06T09:37:51.590" v="318" actId="20577"/>
        <pc:sldMkLst>
          <pc:docMk/>
          <pc:sldMk cId="2917528584" sldId="279"/>
        </pc:sldMkLst>
        <pc:spChg chg="mod">
          <ac:chgData name="Ifaz Faruki (2305668)" userId="S::2305668@student.uwtsd.ac.uk::b186f114-0dec-4566-96db-b7fc659da5d0" providerId="AD" clId="Web-{A415BAD9-4D9A-C3E6-A0C0-7D5547F8ADA6}" dt="2025-12-06T09:37:51.590" v="318" actId="20577"/>
          <ac:spMkLst>
            <pc:docMk/>
            <pc:sldMk cId="2917528584" sldId="279"/>
            <ac:spMk id="3" creationId="{E6EC7D3A-8ACD-E4DE-C12C-E38F6A6D1B62}"/>
          </ac:spMkLst>
        </pc:spChg>
      </pc:sldChg>
    </pc:docChg>
  </pc:docChgLst>
  <pc:docChgLst>
    <pc:chgData name="Ifaz Faruki (2305668)" userId="S::2305668@student.uwtsd.ac.uk::b186f114-0dec-4566-96db-b7fc659da5d0" providerId="AD" clId="Web-{AB310825-9ADC-760E-FB71-DDA9A2F20721}"/>
    <pc:docChg chg="modSld">
      <pc:chgData name="Ifaz Faruki (2305668)" userId="S::2305668@student.uwtsd.ac.uk::b186f114-0dec-4566-96db-b7fc659da5d0" providerId="AD" clId="Web-{AB310825-9ADC-760E-FB71-DDA9A2F20721}" dt="2025-12-11T11:07:25.185" v="11" actId="20577"/>
      <pc:docMkLst>
        <pc:docMk/>
      </pc:docMkLst>
      <pc:sldChg chg="modSp">
        <pc:chgData name="Ifaz Faruki (2305668)" userId="S::2305668@student.uwtsd.ac.uk::b186f114-0dec-4566-96db-b7fc659da5d0" providerId="AD" clId="Web-{AB310825-9ADC-760E-FB71-DDA9A2F20721}" dt="2025-12-11T11:06:40.873" v="8" actId="20577"/>
        <pc:sldMkLst>
          <pc:docMk/>
          <pc:sldMk cId="3514707815" sldId="272"/>
        </pc:sldMkLst>
        <pc:spChg chg="mod">
          <ac:chgData name="Ifaz Faruki (2305668)" userId="S::2305668@student.uwtsd.ac.uk::b186f114-0dec-4566-96db-b7fc659da5d0" providerId="AD" clId="Web-{AB310825-9ADC-760E-FB71-DDA9A2F20721}" dt="2025-12-11T11:06:40.873" v="8" actId="20577"/>
          <ac:spMkLst>
            <pc:docMk/>
            <pc:sldMk cId="3514707815" sldId="272"/>
            <ac:spMk id="3" creationId="{D1C475A3-EC45-B726-B671-8BD2E9C8D090}"/>
          </ac:spMkLst>
        </pc:spChg>
      </pc:sldChg>
      <pc:sldChg chg="modSp">
        <pc:chgData name="Ifaz Faruki (2305668)" userId="S::2305668@student.uwtsd.ac.uk::b186f114-0dec-4566-96db-b7fc659da5d0" providerId="AD" clId="Web-{AB310825-9ADC-760E-FB71-DDA9A2F20721}" dt="2025-12-11T11:07:25.185" v="11" actId="20577"/>
        <pc:sldMkLst>
          <pc:docMk/>
          <pc:sldMk cId="387106941" sldId="276"/>
        </pc:sldMkLst>
        <pc:spChg chg="mod">
          <ac:chgData name="Ifaz Faruki (2305668)" userId="S::2305668@student.uwtsd.ac.uk::b186f114-0dec-4566-96db-b7fc659da5d0" providerId="AD" clId="Web-{AB310825-9ADC-760E-FB71-DDA9A2F20721}" dt="2025-12-11T11:07:25.185" v="11" actId="20577"/>
          <ac:spMkLst>
            <pc:docMk/>
            <pc:sldMk cId="387106941" sldId="276"/>
            <ac:spMk id="3" creationId="{0F979E09-C136-AFAA-13A5-AE54EF69F21C}"/>
          </ac:spMkLst>
        </pc:spChg>
      </pc:sldChg>
      <pc:sldChg chg="modSp">
        <pc:chgData name="Ifaz Faruki (2305668)" userId="S::2305668@student.uwtsd.ac.uk::b186f114-0dec-4566-96db-b7fc659da5d0" providerId="AD" clId="Web-{AB310825-9ADC-760E-FB71-DDA9A2F20721}" dt="2025-12-11T11:06:15.826" v="3" actId="20577"/>
        <pc:sldMkLst>
          <pc:docMk/>
          <pc:sldMk cId="1792607178" sldId="282"/>
        </pc:sldMkLst>
        <pc:spChg chg="mod">
          <ac:chgData name="Ifaz Faruki (2305668)" userId="S::2305668@student.uwtsd.ac.uk::b186f114-0dec-4566-96db-b7fc659da5d0" providerId="AD" clId="Web-{AB310825-9ADC-760E-FB71-DDA9A2F20721}" dt="2025-12-11T11:06:15.826" v="3" actId="20577"/>
          <ac:spMkLst>
            <pc:docMk/>
            <pc:sldMk cId="1792607178" sldId="282"/>
            <ac:spMk id="3" creationId="{00BB0158-A471-778E-3D58-338BE2C57EF8}"/>
          </ac:spMkLst>
        </pc:spChg>
      </pc:sldChg>
    </pc:docChg>
  </pc:docChgLst>
  <pc:docChgLst>
    <pc:chgData name="Ifaz Faruki (2305668)" userId="S::2305668@student.uwtsd.ac.uk::b186f114-0dec-4566-96db-b7fc659da5d0" providerId="AD" clId="Web-{A7901BB3-1380-4131-1FCF-8DBCF6762ECF}"/>
    <pc:docChg chg="delSld modSld">
      <pc:chgData name="Ifaz Faruki (2305668)" userId="S::2305668@student.uwtsd.ac.uk::b186f114-0dec-4566-96db-b7fc659da5d0" providerId="AD" clId="Web-{A7901BB3-1380-4131-1FCF-8DBCF6762ECF}" dt="2025-12-04T17:46:51.422" v="26"/>
      <pc:docMkLst>
        <pc:docMk/>
      </pc:docMkLst>
      <pc:sldChg chg="modSp">
        <pc:chgData name="Ifaz Faruki (2305668)" userId="S::2305668@student.uwtsd.ac.uk::b186f114-0dec-4566-96db-b7fc659da5d0" providerId="AD" clId="Web-{A7901BB3-1380-4131-1FCF-8DBCF6762ECF}" dt="2025-12-04T17:46:46.422" v="25" actId="1076"/>
        <pc:sldMkLst>
          <pc:docMk/>
          <pc:sldMk cId="109857222" sldId="256"/>
        </pc:sldMkLst>
        <pc:spChg chg="mod">
          <ac:chgData name="Ifaz Faruki (2305668)" userId="S::2305668@student.uwtsd.ac.uk::b186f114-0dec-4566-96db-b7fc659da5d0" providerId="AD" clId="Web-{A7901BB3-1380-4131-1FCF-8DBCF6762ECF}" dt="2025-12-04T17:46:46.422" v="25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Ifaz Faruki (2305668)" userId="S::2305668@student.uwtsd.ac.uk::b186f114-0dec-4566-96db-b7fc659da5d0" providerId="AD" clId="Web-{A7901BB3-1380-4131-1FCF-8DBCF6762ECF}" dt="2025-12-04T15:34:43.892" v="15" actId="20577"/>
        <pc:sldMkLst>
          <pc:docMk/>
          <pc:sldMk cId="3402065532" sldId="263"/>
        </pc:sldMkLst>
        <pc:spChg chg="mod">
          <ac:chgData name="Ifaz Faruki (2305668)" userId="S::2305668@student.uwtsd.ac.uk::b186f114-0dec-4566-96db-b7fc659da5d0" providerId="AD" clId="Web-{A7901BB3-1380-4131-1FCF-8DBCF6762ECF}" dt="2025-12-04T15:34:43.892" v="15" actId="20577"/>
          <ac:spMkLst>
            <pc:docMk/>
            <pc:sldMk cId="3402065532" sldId="263"/>
            <ac:spMk id="3" creationId="{651D582C-8404-CE55-6625-9DDF490286D9}"/>
          </ac:spMkLst>
        </pc:spChg>
      </pc:sldChg>
      <pc:sldChg chg="modSp">
        <pc:chgData name="Ifaz Faruki (2305668)" userId="S::2305668@student.uwtsd.ac.uk::b186f114-0dec-4566-96db-b7fc659da5d0" providerId="AD" clId="Web-{A7901BB3-1380-4131-1FCF-8DBCF6762ECF}" dt="2025-12-04T15:33:18.983" v="1" actId="20577"/>
        <pc:sldMkLst>
          <pc:docMk/>
          <pc:sldMk cId="2173730325" sldId="271"/>
        </pc:sldMkLst>
        <pc:spChg chg="mod">
          <ac:chgData name="Ifaz Faruki (2305668)" userId="S::2305668@student.uwtsd.ac.uk::b186f114-0dec-4566-96db-b7fc659da5d0" providerId="AD" clId="Web-{A7901BB3-1380-4131-1FCF-8DBCF6762ECF}" dt="2025-12-04T15:33:18.983" v="1" actId="20577"/>
          <ac:spMkLst>
            <pc:docMk/>
            <pc:sldMk cId="2173730325" sldId="271"/>
            <ac:spMk id="2" creationId="{AE643A4F-59FB-0E45-8498-BCB96F08A74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8390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0987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110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12/11/2025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359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12/11/2025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355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12/11/2025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419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12/11/2025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077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12/11/2025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557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12/11/2025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2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87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029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4522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186/s40163-023-00186-3" TargetMode="External"/><Relationship Id="rId3" Type="http://schemas.openxmlformats.org/officeDocument/2006/relationships/hyperlink" Target="https://www.tandfonline.com/doi/full/10.1080/10439463.2024.2428735#abstract" TargetMode="External"/><Relationship Id="rId7" Type="http://schemas.openxmlformats.org/officeDocument/2006/relationships/hyperlink" Target="https://www.college.police.uk/guidance/residential-burglary/crime-reduction-initiatives" TargetMode="External"/><Relationship Id="rId2" Type="http://schemas.openxmlformats.org/officeDocument/2006/relationships/hyperlink" Target="https://www.apccs.police.uk/member-resources/resources/induction-pack-addiction-and-substance-misuse-portfolio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college.police.uk/support-forces/practices/4p-approach-dismantling-serious-organised-crime" TargetMode="External"/><Relationship Id="rId11" Type="http://schemas.openxmlformats.org/officeDocument/2006/relationships/hyperlink" Target="https://link.springer.com/article/10.1057/s41300-024-00212-9" TargetMode="External"/><Relationship Id="rId5" Type="http://schemas.openxmlformats.org/officeDocument/2006/relationships/hyperlink" Target="https://www.college.police.uk/guidance/drug-crimes-evidence-briefing/police-led-diversion" TargetMode="External"/><Relationship Id="rId10" Type="http://schemas.openxmlformats.org/officeDocument/2006/relationships/hyperlink" Target="https://assets.publishing.service.gov.uk/media/678a47649752f24aa1573589/state-of-digital-government.pdf" TargetMode="External"/><Relationship Id="rId4" Type="http://schemas.openxmlformats.org/officeDocument/2006/relationships/hyperlink" Target="https://academic.oup.com/bjc/advance-article/doi/10.1093/bjc/azaf101/8368980" TargetMode="External"/><Relationship Id="rId9" Type="http://schemas.openxmlformats.org/officeDocument/2006/relationships/hyperlink" Target="https://journals.sagepub.com/doi/10.1177/0032258X221107584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government/uploads/system/uploads/attachment_data/file/1041398/2021.12.15_Year_3_Update_to_the_Anti-Corruption_Strategy.pdf" TargetMode="External"/><Relationship Id="rId3" Type="http://schemas.openxmlformats.org/officeDocument/2006/relationships/hyperlink" Target="https://www.gov.uk/government/publications/human-trafficking-victims-referral-and-assessment-forms/guidance-on-the-national-referral-mechanism-for-potential-adult-victims-of-modern-slavery-england-and-wales" TargetMode="External"/><Relationship Id="rId7" Type="http://schemas.openxmlformats.org/officeDocument/2006/relationships/hyperlink" Target="https://hmicfrs.justiceinspectorates.gov.uk/glossary/serious-organised-crime/" TargetMode="External"/><Relationship Id="rId2" Type="http://schemas.openxmlformats.org/officeDocument/2006/relationships/hyperlink" Target="https://gds.blog.gov.uk/2012/11/13/explaining-gov-policy-gov-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hmicfrs.justiceinspectorates.gov.uk/" TargetMode="External"/><Relationship Id="rId11" Type="http://schemas.openxmlformats.org/officeDocument/2006/relationships/hyperlink" Target="https://www.sciencedirect.com/science/article/pii/S1756061623000435" TargetMode="External"/><Relationship Id="rId5" Type="http://schemas.openxmlformats.org/officeDocument/2006/relationships/hyperlink" Target="https://www.gov.uk/government/statistics/modern-slavery-nrm-and-dtn-statistics-end-of-year-summary-2024/modern-slavery-national-referral-mechanism-and-duty-to-notify-statistics-uk-end-of-year-summary-2024" TargetMode="External"/><Relationship Id="rId10" Type="http://schemas.openxmlformats.org/officeDocument/2006/relationships/hyperlink" Target="https://pmc.ncbi.nlm.nih.gov/articles/PMC10273368/" TargetMode="External"/><Relationship Id="rId4" Type="http://schemas.openxmlformats.org/officeDocument/2006/relationships/hyperlink" Target="https://www.gov.uk/government/publications/economic-crime-plan-2-outcomes-progress-report/economic-crime-plan-2-outcomes-progress-report" TargetMode="External"/><Relationship Id="rId9" Type="http://schemas.openxmlformats.org/officeDocument/2006/relationships/hyperlink" Target="https://www.gov.uk/government/publications/serious-and-organised-crime-local-profiles/serious-and-organised-crime-local-profiles-a-guide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o.org.uk/press-releases/cyber-threat-to-uk-government-is-severe-and-advancing-quickly-spending-watchdog-finds/" TargetMode="External"/><Relationship Id="rId3" Type="http://schemas.openxmlformats.org/officeDocument/2006/relationships/hyperlink" Target="https://www.researchgate.net/publication/385088225_Effectiveness_of_the_UK_AML_System_and_Strategies_for_Improvement" TargetMode="External"/><Relationship Id="rId7" Type="http://schemas.openxmlformats.org/officeDocument/2006/relationships/hyperlink" Target="https://www.ncsc.gov.uk/news/almost-one-billion-attempts-access-malicious-sites-blocked-by-new-government-cyber-tool" TargetMode="External"/><Relationship Id="rId2" Type="http://schemas.openxmlformats.org/officeDocument/2006/relationships/hyperlink" Target="https://www.leeds.gov.uk/one-minute-guides/one-minute-guide-modern-slavery-and-national-referral-mechanis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ationalcrimeagency.gov.uk/news/national-economic-crime-centre-leads-push-to-identify-money-laundering-activity" TargetMode="External"/><Relationship Id="rId11" Type="http://schemas.openxmlformats.org/officeDocument/2006/relationships/hyperlink" Target="https://committees.parliament.uk/writtenevidence/127415/html/" TargetMode="External"/><Relationship Id="rId5" Type="http://schemas.openxmlformats.org/officeDocument/2006/relationships/hyperlink" Target="https://www.npcc.police.uk/SysSiteAssets/media/downloads/publications/disclosure-logs/npcc-central-office/2024/419-2024-session-05-vpp-knife-crime-strategy---23.10.2024-29012025.pdf" TargetMode="External"/><Relationship Id="rId10" Type="http://schemas.openxmlformats.org/officeDocument/2006/relationships/hyperlink" Target="https://lordslibrary.parliament.uk/effects-of-corruption-in-the-uk/" TargetMode="External"/><Relationship Id="rId4" Type="http://schemas.openxmlformats.org/officeDocument/2006/relationships/hyperlink" Target="https://academic.oup.com/bjc/article/64/5/1011/7612775" TargetMode="External"/><Relationship Id="rId9" Type="http://schemas.openxmlformats.org/officeDocument/2006/relationships/hyperlink" Target="https://publications.parliament.uk/pa/cm5804/cmselect/cmpubacc/72/report.html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ndfonline.com/doi/full/10.1080/0735648X.2024.2323872" TargetMode="External"/><Relationship Id="rId3" Type="http://schemas.openxmlformats.org/officeDocument/2006/relationships/hyperlink" Target="https://commonslibrary.parliament.uk/research-briefings/cdp-2025-0057/" TargetMode="External"/><Relationship Id="rId7" Type="http://schemas.openxmlformats.org/officeDocument/2006/relationships/hyperlink" Target="https://www.rusi.org/explore-our-research/publications/commentary/five-problems-economic-crime-policing-and-how-solve-them" TargetMode="External"/><Relationship Id="rId2" Type="http://schemas.openxmlformats.org/officeDocument/2006/relationships/hyperlink" Target="https://publications.parliament.uk/pa/cm5901/cmselect/cmpubacc/643/report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journals.sagepub.com/doi/10.1177/00220183241283231" TargetMode="External"/><Relationship Id="rId11" Type="http://schemas.openxmlformats.org/officeDocument/2006/relationships/hyperlink" Target="https://journals.sagepub.com/doi/10.1177/14732254231202673#bibr35-14732254231202673" TargetMode="External"/><Relationship Id="rId5" Type="http://schemas.openxmlformats.org/officeDocument/2006/relationships/hyperlink" Target="https://pmc.ncbi.nlm.nih.gov/articles/PMC9794084/" TargetMode="External"/><Relationship Id="rId10" Type="http://schemas.openxmlformats.org/officeDocument/2006/relationships/hyperlink" Target="https://www.tandfonline.com/doi/citedby/10.1080/13552600.2024.2446826?scroll=top&amp;needAccess=true" TargetMode="External"/><Relationship Id="rId4" Type="http://schemas.openxmlformats.org/officeDocument/2006/relationships/hyperlink" Target="https://www.sciencedirect.com/org/science/article/abs/pii/S1368520121000091" TargetMode="External"/><Relationship Id="rId9" Type="http://schemas.openxmlformats.org/officeDocument/2006/relationships/hyperlink" Target="https://revolving-doors.org.uk/rethinking-drugs-criminalisation-is-causing-harm/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sagepub.com/doi/full/10.1177/1748895821993525" TargetMode="External"/><Relationship Id="rId3" Type="http://schemas.openxmlformats.org/officeDocument/2006/relationships/hyperlink" Target="https://www.sciencedirect.com/science/article/pii/S0955395922002572" TargetMode="External"/><Relationship Id="rId7" Type="http://schemas.openxmlformats.org/officeDocument/2006/relationships/hyperlink" Target="https://academic.oup.com/bjc/article/63/4/828/6674351" TargetMode="External"/><Relationship Id="rId2" Type="http://schemas.openxmlformats.org/officeDocument/2006/relationships/hyperlink" Target="https://pmc.ncbi.nlm.nih.gov/articles/PMC9152840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emerald.com/pijpsm/article-abstract/48/6/1357/1296848/The-Section-60-stop-and-search-super-complaint-and?redirectedFrom=fulltext" TargetMode="External"/><Relationship Id="rId11" Type="http://schemas.openxmlformats.org/officeDocument/2006/relationships/hyperlink" Target="https://journals.sagepub.com/doi/10.1177/1473225420902840" TargetMode="External"/><Relationship Id="rId5" Type="http://schemas.openxmlformats.org/officeDocument/2006/relationships/hyperlink" Target="https://link.springer.com/article/10.1007/s41887-023-00089-y" TargetMode="External"/><Relationship Id="rId10" Type="http://schemas.openxmlformats.org/officeDocument/2006/relationships/hyperlink" Target="https://www.westmidlands-pcc.gov.uk/response-from-the-west-midlands-pcc-to-government-drug-strategy/" TargetMode="External"/><Relationship Id="rId4" Type="http://schemas.openxmlformats.org/officeDocument/2006/relationships/hyperlink" Target="https://onlinelibrary.wiley.com/doi/10.1111/1467-923X.13445" TargetMode="External"/><Relationship Id="rId9" Type="http://schemas.openxmlformats.org/officeDocument/2006/relationships/hyperlink" Target="https://www.emerald.com/jcs/article-abstract/16/1/39/194137/Young-people-and-county-lines-a-contextual-and?redirectedFrom=fulltext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erald.com/jcs/article-abstract/16/1/39/194137/Young-people-and-county-lines-a-contextual-and?redirectedFrom=fulltext" TargetMode="External"/><Relationship Id="rId2" Type="http://schemas.openxmlformats.org/officeDocument/2006/relationships/hyperlink" Target="https://journals.sagepub.com/doi/10.1177/14773708241290593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38746" y="809736"/>
            <a:ext cx="7714388" cy="1257440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Critically</a:t>
            </a:r>
            <a:r>
              <a:rPr lang="en-GB" sz="4800" dirty="0"/>
              <a:t> evaluating how effectively law enforcement agencies in the UK respond to the challenges of serious and organised crime and how government policy has supported this response. </a:t>
            </a:r>
            <a:endParaRPr lang="en-GB" sz="4800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43220" y="5029145"/>
            <a:ext cx="1877626" cy="10858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By Ifaz </a:t>
            </a:r>
            <a:r>
              <a:rPr lang="en-GB" err="1"/>
              <a:t>Faruki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C19BEE-AA15-EF4E-9F93-AA86A6CA4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3E546-4490-E899-F4EE-45593064C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840" y="456231"/>
            <a:ext cx="10039665" cy="125744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serious and organised crime?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274C66-FF55-D115-8824-B4715ABA98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1839" y="2884547"/>
            <a:ext cx="9858986" cy="35525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Serious and organised crime is anything co-ordinated and planned by a group of individuals (HMICFRS, 2019). </a:t>
            </a:r>
          </a:p>
          <a:p>
            <a:r>
              <a:rPr lang="en-GB" dirty="0"/>
              <a:t>This can include crimes such as money laundering, fraud, drug trafficking, human trafficking, cyber crime.</a:t>
            </a:r>
          </a:p>
          <a:p>
            <a:endParaRPr lang="en-GB" dirty="0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50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D7EC14-67E3-5D2D-43A5-E50C614FB0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93254-7E5B-4929-E1E5-8C7B4D8908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840" y="456231"/>
            <a:ext cx="10039665" cy="1257440"/>
          </a:xfrm>
        </p:spPr>
        <p:txBody>
          <a:bodyPr>
            <a:normAutofit/>
          </a:bodyPr>
          <a:lstStyle/>
          <a:p>
            <a:r>
              <a:rPr lang="en-GB"/>
              <a:t>Drug crime (part 1)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655E2-16BB-473A-3E13-FC5F6D2BD7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1839" y="1714052"/>
            <a:ext cx="10660264" cy="48172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ADDER project (College of Policing, 2023). </a:t>
            </a:r>
            <a:endParaRPr lang="en-US"/>
          </a:p>
          <a:p>
            <a:pPr marL="342900" indent="-342900">
              <a:buChar char="•"/>
            </a:pPr>
            <a:endParaRPr lang="en-GB"/>
          </a:p>
          <a:p>
            <a:pPr marL="342900" indent="-342900">
              <a:buChar char="•"/>
            </a:pPr>
            <a:r>
              <a:rPr lang="en-GB" dirty="0"/>
              <a:t>Home Office (2025).</a:t>
            </a:r>
          </a:p>
          <a:p>
            <a:pPr marL="342900" indent="-342900">
              <a:buChar char="•"/>
            </a:pPr>
            <a:r>
              <a:rPr lang="en-GB" dirty="0"/>
              <a:t>16,500 arrests were made due to county lines and 35,724 arrets due to other drugs offences.</a:t>
            </a:r>
          </a:p>
          <a:p>
            <a:pPr marL="342900" indent="-342900">
              <a:buChar char="•"/>
            </a:pPr>
            <a:r>
              <a:rPr lang="en-GB" dirty="0"/>
              <a:t>Over 8,000 safeguarding referrals.</a:t>
            </a:r>
          </a:p>
          <a:p>
            <a:pPr marL="342900" indent="-342900">
              <a:buChar char="•"/>
            </a:pPr>
            <a:r>
              <a:rPr lang="en-GB" dirty="0"/>
              <a:t> 13,500 community drug interventions.</a:t>
            </a:r>
            <a:endParaRPr lang="en-GB"/>
          </a:p>
          <a:p>
            <a:pPr marL="342900" indent="-342900">
              <a:buChar char="•"/>
            </a:pPr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70D25-0C9E-8156-DAB5-37B454C371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87882-4696-2160-C70F-44D6006180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840" y="456231"/>
            <a:ext cx="10039665" cy="1257440"/>
          </a:xfrm>
        </p:spPr>
        <p:txBody>
          <a:bodyPr>
            <a:normAutofit/>
          </a:bodyPr>
          <a:lstStyle/>
          <a:p>
            <a:r>
              <a:rPr lang="en-GB"/>
              <a:t>Drug crime (part 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1D582C-8404-CE55-6625-9DDF490286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1839" y="1714052"/>
            <a:ext cx="10660264" cy="48172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Protecting vulnerable people from criminal exploitation (Home Office, 2025a; Leeds City Council, 2022; Swancott </a:t>
            </a:r>
            <a:r>
              <a:rPr lang="en-GB" i="1" dirty="0"/>
              <a:t>et al</a:t>
            </a:r>
            <a:r>
              <a:rPr lang="en-GB" dirty="0"/>
              <a:t>, 2024; Shaw, 2023; Weston and Mythen, 2021). </a:t>
            </a:r>
            <a:endParaRPr lang="en-US"/>
          </a:p>
          <a:p>
            <a:pPr marL="342900" indent="-342900">
              <a:buChar char="•"/>
            </a:pPr>
            <a:endParaRPr lang="en-GB"/>
          </a:p>
          <a:p>
            <a:pPr marL="342900" indent="-342900">
              <a:buChar char="•"/>
            </a:pPr>
            <a:r>
              <a:rPr lang="en-GB" dirty="0"/>
              <a:t>The Home Office (2025b) research.</a:t>
            </a:r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r>
              <a:rPr lang="en-GB" dirty="0"/>
              <a:t>19,125 vulnerable people were referred to national referral mechanism.</a:t>
            </a:r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r>
              <a:rPr lang="en-GB" dirty="0"/>
              <a:t>This is a 13% increase from last year which was 16,990. </a:t>
            </a:r>
          </a:p>
          <a:p>
            <a:pPr marL="342900" indent="-342900">
              <a:buChar char="•"/>
            </a:pPr>
            <a:endParaRPr lang="en-GB"/>
          </a:p>
          <a:p>
            <a:pPr marL="342900" indent="-342900"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065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1A04D2-7251-E261-0A0D-290B81ABB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3688E-AEA9-5B67-E2CD-55F530988A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840" y="456231"/>
            <a:ext cx="10039665" cy="1257440"/>
          </a:xfrm>
        </p:spPr>
        <p:txBody>
          <a:bodyPr>
            <a:normAutofit/>
          </a:bodyPr>
          <a:lstStyle/>
          <a:p>
            <a:r>
              <a:rPr lang="en-GB"/>
              <a:t>Drug crime (part 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F18C36-3CB3-5527-D6AC-5B163C942F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1839" y="1714052"/>
            <a:ext cx="10660264" cy="48172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4 P approach (NPCC, 2024). 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The 4 P approach principles are prepare, prevent, protect and purse (HMICFRS, 2019).</a:t>
            </a:r>
          </a:p>
          <a:p>
            <a:pPr marL="342900" indent="-342900">
              <a:buChar char="•"/>
            </a:pPr>
            <a:r>
              <a:rPr lang="en-GB" dirty="0"/>
              <a:t> 7 serious and organised crime groups were arrested which included county lines gangs (College of Policing, 2023).</a:t>
            </a:r>
          </a:p>
          <a:p>
            <a:pPr marL="342900" indent="-342900">
              <a:buChar char="•"/>
            </a:pPr>
            <a:r>
              <a:rPr lang="en-GB" dirty="0"/>
              <a:t>Police officers and police staff confidence improved (College of Policing, 2023).</a:t>
            </a:r>
          </a:p>
          <a:p>
            <a:pPr marL="342900" indent="-342900">
              <a:buChar char="•"/>
            </a:pPr>
            <a:r>
              <a:rPr lang="en-GB" dirty="0"/>
              <a:t>Public confidence increased and felt safer (College of Policing, 2023).</a:t>
            </a:r>
          </a:p>
          <a:p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020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F794BA-8B61-0018-FB43-9EC9D29342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FE90D-CE8E-123E-67F4-1A3CE700EF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81" y="157716"/>
            <a:ext cx="11092324" cy="1257440"/>
          </a:xfrm>
        </p:spPr>
        <p:txBody>
          <a:bodyPr>
            <a:normAutofit fontScale="90000"/>
          </a:bodyPr>
          <a:lstStyle/>
          <a:p>
            <a:r>
              <a:rPr lang="en-GB" dirty="0"/>
              <a:t>Criticisms of UK government policy response to drug crime (part 1)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414CD6-0360-512C-3845-BC50EB9542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086" y="2366072"/>
            <a:ext cx="10660264" cy="43380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Not always effective (Fawell </a:t>
            </a:r>
            <a:r>
              <a:rPr lang="en-GB" i="1" dirty="0"/>
              <a:t>et </a:t>
            </a:r>
            <a:r>
              <a:rPr lang="en-GB" dirty="0"/>
              <a:t>al, 2024; Marshall, 2024; Revolving doors , 2023; Windle </a:t>
            </a:r>
            <a:r>
              <a:rPr lang="en-GB" i="1" dirty="0"/>
              <a:t>et al</a:t>
            </a:r>
            <a:r>
              <a:rPr lang="en-GB" dirty="0"/>
              <a:t>, 2020; Wroe, 2021). </a:t>
            </a:r>
            <a:endParaRPr lang="en-US"/>
          </a:p>
          <a:p>
            <a:pPr marL="342900" indent="-342900">
              <a:buChar char="•"/>
            </a:pPr>
            <a:endParaRPr lang="en-GB"/>
          </a:p>
          <a:p>
            <a:pPr marL="342900" indent="-342900">
              <a:buChar char="•"/>
            </a:pPr>
            <a:r>
              <a:rPr lang="en-GB" dirty="0"/>
              <a:t> Revolving Doors (2023) research.</a:t>
            </a:r>
          </a:p>
          <a:p>
            <a:pPr marL="342900" indent="-342900">
              <a:buChar char="•"/>
            </a:pPr>
            <a:r>
              <a:rPr lang="en-GB" dirty="0"/>
              <a:t> 4,859  individuals died from drug misuse  in England and Wales which is the highest data reported since 1993 (Revolving Doors, 2023).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332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162C2D-33E5-331F-544F-F8757D0E1C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2922F-D0E0-5D5D-01B8-4BCA3E443C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81" y="157716"/>
            <a:ext cx="11092324" cy="1257440"/>
          </a:xfrm>
        </p:spPr>
        <p:txBody>
          <a:bodyPr>
            <a:normAutofit fontScale="90000"/>
          </a:bodyPr>
          <a:lstStyle/>
          <a:p>
            <a:r>
              <a:rPr lang="en-GB" dirty="0"/>
              <a:t>Criticisms of UK government policy response to drug crime (part 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BD7F73-9730-CF1E-5C4F-71ED632CB5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086" y="2366072"/>
            <a:ext cx="10660264" cy="43380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  Budget cuts by the government (Holland </a:t>
            </a:r>
            <a:r>
              <a:rPr lang="en-GB" i="1" dirty="0"/>
              <a:t>et al</a:t>
            </a:r>
            <a:r>
              <a:rPr lang="en-GB" dirty="0"/>
              <a:t> 2022; Sumnall, 2022; West Midlands Police and Crime Commissioner, 2021). 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 lost 2,200 police officers (West Midlands Police and Crime Commissioner, 2021).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 Increase in violent crime that linked to county lines by 28% (West Midlands Police and Crime Commissioner, 2021). 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Office for National Statistics (2024) reported homicides that are related to drug crime was 56%.</a:t>
            </a:r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531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022BE6-0B05-01EE-DF52-70E79E51C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F9DCE-6384-EB91-2AB7-02D7B99036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81" y="157716"/>
            <a:ext cx="11092324" cy="1257440"/>
          </a:xfrm>
        </p:spPr>
        <p:txBody>
          <a:bodyPr>
            <a:normAutofit fontScale="90000"/>
          </a:bodyPr>
          <a:lstStyle/>
          <a:p>
            <a:r>
              <a:rPr lang="en-GB" dirty="0"/>
              <a:t>Criticisms of UK government policy response to drug crime (part 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BB0158-A471-778E-3D58-338BE2C57E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086" y="2366072"/>
            <a:ext cx="10660264" cy="43380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Stop and Search is ineffective (Halford, 2023; Posch </a:t>
            </a:r>
            <a:r>
              <a:rPr lang="en-GB" i="1" dirty="0"/>
              <a:t>et al</a:t>
            </a:r>
            <a:r>
              <a:rPr lang="en-GB" dirty="0"/>
              <a:t>, 2022; </a:t>
            </a:r>
            <a:r>
              <a:rPr lang="en-GB" dirty="0" err="1"/>
              <a:t>Parpworth</a:t>
            </a:r>
            <a:r>
              <a:rPr lang="en-GB" dirty="0"/>
              <a:t>, 2024; Parliament, 2025; Shiner </a:t>
            </a:r>
            <a:r>
              <a:rPr lang="en-GB" i="1" dirty="0"/>
              <a:t>et al</a:t>
            </a:r>
            <a:r>
              <a:rPr lang="en-GB" dirty="0"/>
              <a:t>,2024; Strang </a:t>
            </a:r>
            <a:r>
              <a:rPr lang="en-GB" i="1" dirty="0"/>
              <a:t>et al</a:t>
            </a:r>
            <a:r>
              <a:rPr lang="en-GB" dirty="0"/>
              <a:t>, 2023; Thiago and Joel, 2023; </a:t>
            </a:r>
            <a:r>
              <a:rPr lang="en-GB" dirty="0" err="1"/>
              <a:t>Torrible</a:t>
            </a:r>
            <a:r>
              <a:rPr lang="en-GB" dirty="0"/>
              <a:t>, 2024; Winifred </a:t>
            </a:r>
            <a:r>
              <a:rPr lang="en-GB" i="1" dirty="0"/>
              <a:t>et al</a:t>
            </a:r>
            <a:r>
              <a:rPr lang="en-GB" dirty="0"/>
              <a:t>, 2025). </a:t>
            </a:r>
            <a:endParaRPr lang="en-US" dirty="0"/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r>
              <a:rPr lang="en-GB" dirty="0" err="1"/>
              <a:t>Parpworth</a:t>
            </a:r>
            <a:r>
              <a:rPr lang="en-GB" dirty="0"/>
              <a:t> (2024) research.</a:t>
            </a:r>
          </a:p>
          <a:p>
            <a:pPr marL="342900" indent="-342900">
              <a:buChar char="•"/>
            </a:pPr>
            <a:r>
              <a:rPr lang="en-GB" dirty="0"/>
              <a:t>4, 280 stop and searches conducted by the police service. </a:t>
            </a:r>
          </a:p>
          <a:p>
            <a:pPr marL="342900" indent="-342900">
              <a:buChar char="•"/>
            </a:pPr>
            <a:r>
              <a:rPr lang="en-GB" dirty="0"/>
              <a:t>43 people were in possession of an illegal item.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607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22B0C-A079-40FE-99EB-5076FA2C6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C9B60-9C83-88A8-9FC5-D1A065ADBE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81" y="157716"/>
            <a:ext cx="11092324" cy="1257440"/>
          </a:xfrm>
        </p:spPr>
        <p:txBody>
          <a:bodyPr>
            <a:normAutofit fontScale="90000"/>
          </a:bodyPr>
          <a:lstStyle/>
          <a:p>
            <a:r>
              <a:rPr lang="en-GB" dirty="0"/>
              <a:t>Criticism of UK government policy response to money laundering/illicit financial flows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C475A3-EC45-B726-B671-8BD2E9C8D0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086" y="2366072"/>
            <a:ext cx="10660264" cy="43380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Lack of funding (</a:t>
            </a:r>
            <a:r>
              <a:rPr lang="en-GB" dirty="0" err="1"/>
              <a:t>Bociga</a:t>
            </a:r>
            <a:r>
              <a:rPr lang="en-GB" dirty="0"/>
              <a:t> and Bellotti, 2025; Parliament, 2023; Rusi, 2022).</a:t>
            </a:r>
            <a:endParaRPr lang="en-US" dirty="0"/>
          </a:p>
          <a:p>
            <a:pPr marL="342900" indent="-342900">
              <a:buChar char="•"/>
            </a:pPr>
            <a:endParaRPr lang="en-GB" dirty="0"/>
          </a:p>
          <a:p>
            <a:endParaRPr lang="en-GB"/>
          </a:p>
          <a:p>
            <a:pPr marL="342900" indent="-342900">
              <a:buChar char="•"/>
            </a:pPr>
            <a:r>
              <a:rPr lang="en-GB" dirty="0"/>
              <a:t>Cost the UK more than £100 billion pounds per year due to lack of government funding (National Crime Agency, 2022).</a:t>
            </a:r>
          </a:p>
          <a:p>
            <a:endParaRPr lang="en-GB" dirty="0"/>
          </a:p>
          <a:p>
            <a:pPr marL="342900" indent="-342900">
              <a:buChar char="•"/>
            </a:pPr>
            <a:r>
              <a:rPr lang="en-GB" dirty="0"/>
              <a:t> Parliament (2023) reported £350 billion every year. </a:t>
            </a:r>
          </a:p>
          <a:p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707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41735-495D-7DE0-CB1E-563C2C2A6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43A4F-59FB-0E45-8498-BCB96F08A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81" y="157716"/>
            <a:ext cx="11092324" cy="1257440"/>
          </a:xfrm>
        </p:spPr>
        <p:txBody>
          <a:bodyPr>
            <a:normAutofit fontScale="90000"/>
          </a:bodyPr>
          <a:lstStyle/>
          <a:p>
            <a:r>
              <a:rPr lang="en-GB" dirty="0"/>
              <a:t>Money laundering/illicit financial flows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30E67A-B1E9-5402-D0EA-AF649FB1C8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086" y="2366072"/>
            <a:ext cx="10660264" cy="43380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Information sharing issues dealt with by the government (</a:t>
            </a:r>
            <a:r>
              <a:rPr lang="en-GB" dirty="0" err="1"/>
              <a:t>Bociga</a:t>
            </a:r>
            <a:r>
              <a:rPr lang="en-GB" dirty="0"/>
              <a:t> and Bellotti, 2024; Liu, 2024; Pontes </a:t>
            </a:r>
            <a:r>
              <a:rPr lang="en-GB" i="1" dirty="0"/>
              <a:t>et al</a:t>
            </a:r>
            <a:r>
              <a:rPr lang="en-GB" dirty="0"/>
              <a:t>, 2021; Rusi, 2022).  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The Economic Crime Plan 2 (Home Office, 2025).</a:t>
            </a:r>
            <a:endParaRPr lang="en-GB"/>
          </a:p>
          <a:p>
            <a:pPr marL="342900" indent="-342900">
              <a:buChar char="•"/>
            </a:pPr>
            <a:r>
              <a:rPr lang="en-GB" dirty="0"/>
              <a:t>Home Office (2025) research.</a:t>
            </a:r>
          </a:p>
          <a:p>
            <a:pPr marL="342900" indent="-342900">
              <a:buChar char="•"/>
            </a:pPr>
            <a:r>
              <a:rPr lang="en-GB" dirty="0"/>
              <a:t>Increase in prosecutions by 36% (Home Office, 2025). </a:t>
            </a:r>
          </a:p>
          <a:p>
            <a:pPr marL="342900" indent="-342900">
              <a:buChar char="•"/>
            </a:pPr>
            <a:r>
              <a:rPr lang="en-GB" dirty="0"/>
              <a:t>Increase in convictions by 7% (Home Office, 2025).</a:t>
            </a:r>
          </a:p>
          <a:p>
            <a:pPr marL="342900" indent="-342900">
              <a:buChar char="•"/>
            </a:pPr>
            <a:r>
              <a:rPr lang="en-GB" dirty="0"/>
              <a:t>54% increase on disruptions (Home Office, 2025).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730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25F901-35A1-E2E5-3D6E-1E4D2258B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F3724-4C7C-EE0E-B757-B2B5560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81" y="157716"/>
            <a:ext cx="11092324" cy="1257440"/>
          </a:xfrm>
        </p:spPr>
        <p:txBody>
          <a:bodyPr>
            <a:normAutofit fontScale="90000"/>
          </a:bodyPr>
          <a:lstStyle/>
          <a:p>
            <a:r>
              <a:rPr lang="en-GB" dirty="0"/>
              <a:t>Criticism of UK government policy response to corruption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82D86C-4FE6-7533-3789-752D83BD3E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086" y="2366072"/>
            <a:ext cx="10660264" cy="433809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>
              <a:buChar char="•"/>
            </a:pPr>
            <a:r>
              <a:rPr lang="en-GB" dirty="0"/>
              <a:t>Ineffective vetting checks (Cubitt, 2023; Parliament, 2022).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HM Government (2020) research. </a:t>
            </a:r>
          </a:p>
          <a:p>
            <a:pPr marL="342900" indent="-342900">
              <a:buChar char="•"/>
            </a:pPr>
            <a:r>
              <a:rPr lang="en-GB" dirty="0"/>
              <a:t>Increase in police corruption and bribery that is related to serious and organised </a:t>
            </a:r>
            <a:r>
              <a:rPr lang="en-GB"/>
              <a:t>crime by 18% (HM Government, 2020).</a:t>
            </a:r>
          </a:p>
          <a:p>
            <a:pPr marL="342900" indent="-342900">
              <a:buChar char="•"/>
            </a:pPr>
            <a:r>
              <a:rPr lang="en-GB" dirty="0"/>
              <a:t>His Majesty's Inspectorate Constabulary Fire and Rescue Service (2022). </a:t>
            </a:r>
          </a:p>
          <a:p>
            <a:pPr marL="342900" indent="-342900">
              <a:buChar char="•"/>
            </a:pPr>
            <a:r>
              <a:rPr lang="en-GB" dirty="0"/>
              <a:t>More than 130 cases where police inspectors questioned the vetting decisions (HMICFRS, 2022). </a:t>
            </a:r>
          </a:p>
          <a:p>
            <a:pPr marL="342900" indent="-342900">
              <a:buChar char="•"/>
            </a:pPr>
            <a:r>
              <a:rPr lang="en-GB" dirty="0"/>
              <a:t>Police inspectors disagreed with 68 of the background checks that were granted a vetting clearance (HMICFRS, 2022).</a:t>
            </a:r>
          </a:p>
          <a:p>
            <a:pPr marL="342900" indent="-342900">
              <a:buChar char="•"/>
            </a:pPr>
            <a:r>
              <a:rPr lang="en-GB" dirty="0"/>
              <a:t>Some police staff were in involved in serious and organised crime (HMICFRS, 2022).</a:t>
            </a:r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138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BC0CD1-38DF-9393-627D-7EE339346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01253-3C02-87AF-1424-E9A3A0CF07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81" y="157716"/>
            <a:ext cx="11092324" cy="1257440"/>
          </a:xfrm>
        </p:spPr>
        <p:txBody>
          <a:bodyPr>
            <a:normAutofit/>
          </a:bodyPr>
          <a:lstStyle/>
          <a:p>
            <a:r>
              <a:rPr lang="en-GB" dirty="0"/>
              <a:t>Cyber crime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47B9DF-39F0-9B9E-C3FD-E7A108EAE0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086" y="2366072"/>
            <a:ext cx="10660264" cy="43380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Outdated I.T systems (Parliament, 2025; Rutger </a:t>
            </a:r>
            <a:r>
              <a:rPr lang="en-GB" i="1" dirty="0"/>
              <a:t>et al</a:t>
            </a:r>
            <a:r>
              <a:rPr lang="en-GB" dirty="0"/>
              <a:t>, 2024).  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The Department for Science, Innovation and Technology (2025) reported that 28% of I.T systems have not undergone examination.</a:t>
            </a:r>
          </a:p>
          <a:p>
            <a:pPr marL="342900" indent="-342900">
              <a:buChar char="•"/>
            </a:pPr>
            <a:r>
              <a:rPr lang="en-GB" dirty="0"/>
              <a:t>New government anti-cyber crime tool (National Cyber Security Centre, 2025)</a:t>
            </a:r>
          </a:p>
          <a:p>
            <a:pPr marL="342900" indent="-342900">
              <a:buChar char="•"/>
            </a:pPr>
            <a:r>
              <a:rPr lang="en-GB" dirty="0"/>
              <a:t>The National Cyber Security Centre (2025) Research.</a:t>
            </a:r>
          </a:p>
          <a:p>
            <a:pPr marL="342900" indent="-342900">
              <a:buChar char="•"/>
            </a:pPr>
            <a:r>
              <a:rPr lang="en-GB" dirty="0"/>
              <a:t>Nearly 1 billion cyber attacks were prevented due to the share and defend service which was developed by the UK government (National Cyber Security Centre).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9195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D35ED-64F3-ABBD-A020-B7DC99FBA7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42D2C-29A0-B827-3660-6274458944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81" y="157716"/>
            <a:ext cx="11092324" cy="1257440"/>
          </a:xfrm>
        </p:spPr>
        <p:txBody>
          <a:bodyPr>
            <a:normAutofit fontScale="90000"/>
          </a:bodyPr>
          <a:lstStyle/>
          <a:p>
            <a:r>
              <a:rPr lang="en-GB" dirty="0"/>
              <a:t>Criticisms of UK government policy response to cyber crime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979E09-C136-AFAA-13A5-AE54EF69F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086" y="2366072"/>
            <a:ext cx="10660264" cy="433809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342900" indent="-342900">
              <a:buChar char="•"/>
            </a:pPr>
            <a:r>
              <a:rPr lang="en-GB" dirty="0"/>
              <a:t>Staff shortages and lack of government funding (Curtis and Oxburgh, 2022; Sara, 2022; National Audit Office, 2025).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National Audit Office (2025) Research.</a:t>
            </a:r>
          </a:p>
          <a:p>
            <a:pPr marL="342900" indent="-342900">
              <a:buChar char="•"/>
            </a:pPr>
            <a:r>
              <a:rPr lang="en-GB" dirty="0"/>
              <a:t>More than 55 important government IT systems examined had serious issues in cyber </a:t>
            </a:r>
            <a:r>
              <a:rPr lang="en-GB"/>
              <a:t>resilience (National Audit Office, 2025).</a:t>
            </a:r>
          </a:p>
          <a:p>
            <a:pPr marL="342900" indent="-342900">
              <a:buChar char="•"/>
            </a:pPr>
            <a:r>
              <a:rPr lang="en-GB" dirty="0"/>
              <a:t> 1 in 3 workers in cyber security are temporary staff </a:t>
            </a:r>
            <a:r>
              <a:rPr lang="en-GB" sz="2100" dirty="0"/>
              <a:t>(National Audit Office, 2025)</a:t>
            </a:r>
            <a:r>
              <a:rPr lang="en-GB" dirty="0"/>
              <a:t>. </a:t>
            </a:r>
          </a:p>
          <a:p>
            <a:pPr marL="342900" indent="-342900">
              <a:buChar char="•"/>
            </a:pPr>
            <a:r>
              <a:rPr lang="en-GB"/>
              <a:t>70% of specialist security architects in cyber security were only temporary staff </a:t>
            </a:r>
            <a:r>
              <a:rPr lang="en-GB" sz="2100" dirty="0"/>
              <a:t>(National Audit Office, 2025)</a:t>
            </a:r>
            <a:r>
              <a:rPr lang="en-GB" dirty="0"/>
              <a:t>.  </a:t>
            </a:r>
          </a:p>
          <a:p>
            <a:pPr marL="342900" indent="-342900">
              <a:buChar char="•"/>
            </a:pPr>
            <a:r>
              <a:rPr lang="en-GB"/>
              <a:t>More than 50% of jobs roles in several cyber security departments were empty </a:t>
            </a:r>
            <a:r>
              <a:rPr lang="en-GB" sz="2200"/>
              <a:t>(National Audit Office, 2025)</a:t>
            </a:r>
            <a:r>
              <a:rPr lang="en-GB"/>
              <a:t>.</a:t>
            </a:r>
          </a:p>
          <a:p>
            <a:pPr marL="342900" indent="-342900">
              <a:buChar char="•"/>
            </a:pPr>
            <a:r>
              <a:rPr lang="en-GB" dirty="0"/>
              <a:t>British Library cyber incident was due to the lack of funding in technology from the government </a:t>
            </a:r>
            <a:r>
              <a:rPr lang="en-GB" sz="2200" dirty="0"/>
              <a:t>(National Audit Office, 2025)</a:t>
            </a:r>
            <a:r>
              <a:rPr lang="en-GB" dirty="0"/>
              <a:t>.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69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0F772-ACE5-B2B7-57EF-CB67C30EEC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DD4F0-AEC3-E67A-744B-3DF0A164AF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1126" y="215225"/>
            <a:ext cx="3946777" cy="125744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DF11C1-EF28-D344-4BA8-DEF3C5A591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086" y="1716367"/>
            <a:ext cx="10660264" cy="43380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Overall, the UK government policy is effective in supporting the challenges of serious and organised crime in some areas such as cyber crime, money laundering and drug crime to a certain extent. However, the UK government policy can be inefficient in some aspect of serious and organised such as stop and search and corruption. 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943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F078E7-6FC3-4DB1-9695-3374398C7B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A24F1-EC59-E19C-0F7A-81A153FDCA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840" y="456231"/>
            <a:ext cx="10039665" cy="1257440"/>
          </a:xfrm>
        </p:spPr>
        <p:txBody>
          <a:bodyPr>
            <a:normAutofit/>
          </a:bodyPr>
          <a:lstStyle/>
          <a:p>
            <a:r>
              <a:rPr lang="en-GB"/>
              <a:t>Reference list (part 1)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1A842-C042-202C-36D6-4C671FBA68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885" y="1441326"/>
            <a:ext cx="11524545" cy="399030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AutoNum type="arabicPeriod"/>
            </a:pPr>
            <a:r>
              <a:rPr lang="en-GB" sz="1100" dirty="0"/>
              <a:t>Association of Police and Crime Commissioners (2025) </a:t>
            </a:r>
            <a:r>
              <a:rPr lang="en-GB" sz="1100" i="1" dirty="0"/>
              <a:t>Induction pack: Addiction and substance misuse portfolio</a:t>
            </a:r>
            <a:r>
              <a:rPr lang="en-GB" sz="1100" dirty="0"/>
              <a:t>. Available at: </a:t>
            </a:r>
            <a:r>
              <a:rPr lang="en-GB" sz="1100" dirty="0">
                <a:ea typeface="+mn-lt"/>
                <a:cs typeface="+mn-lt"/>
                <a:hlinkClick r:id="rId2"/>
              </a:rPr>
              <a:t>https://www.apccs.police.uk/member-resources/resources/induction-pack-addiction-and-substance-misuse-portfolio/</a:t>
            </a:r>
            <a:r>
              <a:rPr lang="en-GB" sz="1100" dirty="0">
                <a:ea typeface="+mn-lt"/>
                <a:cs typeface="+mn-lt"/>
              </a:rPr>
              <a:t> (Accessed: 15th November 2025).)</a:t>
            </a:r>
            <a:endParaRPr lang="en-GB" sz="1100" dirty="0"/>
          </a:p>
          <a:p>
            <a:pPr marL="457200" indent="-457200">
              <a:buAutoNum type="arabicPeriod"/>
            </a:pPr>
            <a:r>
              <a:rPr lang="en-GB" sz="1100" err="1"/>
              <a:t>Bociga</a:t>
            </a:r>
            <a:r>
              <a:rPr lang="en-GB" sz="1100" dirty="0"/>
              <a:t>, D., and Bellotti, E. (2024) 'Dare to Share: information and intelligence sharing within the UK's anti-money laundering regime', </a:t>
            </a:r>
            <a:r>
              <a:rPr lang="en-GB" sz="1100" i="1" dirty="0"/>
              <a:t>Policing and Society, </a:t>
            </a:r>
            <a:r>
              <a:rPr lang="en-GB" sz="1100" dirty="0"/>
              <a:t>35(6), pp. 812-831. Available at: </a:t>
            </a:r>
            <a:r>
              <a:rPr lang="en-GB" sz="1100" dirty="0">
                <a:ea typeface="+mn-lt"/>
                <a:cs typeface="+mn-lt"/>
                <a:hlinkClick r:id="rId3"/>
              </a:rPr>
              <a:t>https://www.tandfonline.com/doi/full/10.1080/10439463.2024.2428735#abstract</a:t>
            </a:r>
            <a:r>
              <a:rPr lang="en-GB" sz="1100" dirty="0">
                <a:ea typeface="+mn-lt"/>
                <a:cs typeface="+mn-lt"/>
              </a:rPr>
              <a:t> </a:t>
            </a:r>
          </a:p>
          <a:p>
            <a:pPr marL="457200" indent="-457200">
              <a:buAutoNum type="arabicPeriod"/>
            </a:pPr>
            <a:r>
              <a:rPr lang="en-GB" sz="1100" err="1"/>
              <a:t>Bociga</a:t>
            </a:r>
            <a:r>
              <a:rPr lang="en-GB" sz="1100" dirty="0"/>
              <a:t>, D., and Bellotti, E. (2025) 'The Network Architecture of Anti-money Laundering: Strategic and Tactical Disconnections in the UK's Policy, Supervision, </a:t>
            </a:r>
            <a:r>
              <a:rPr lang="en-GB" sz="1100" i="1" dirty="0"/>
              <a:t>The British Journal of Criminology</a:t>
            </a:r>
            <a:r>
              <a:rPr lang="en-GB" sz="1100" dirty="0"/>
              <a:t>, 1(1), pp. 27-43. Available at: </a:t>
            </a:r>
            <a:r>
              <a:rPr lang="en-GB" sz="1100" dirty="0">
                <a:ea typeface="+mn-lt"/>
                <a:cs typeface="+mn-lt"/>
                <a:hlinkClick r:id="rId4"/>
              </a:rPr>
              <a:t>https://academic.oup.com/bjc/advance-article/doi/10.1093/bjc/azaf101/8368980</a:t>
            </a:r>
            <a:r>
              <a:rPr lang="en-GB" sz="1100" dirty="0">
                <a:ea typeface="+mn-lt"/>
                <a:cs typeface="+mn-lt"/>
              </a:rPr>
              <a:t> </a:t>
            </a:r>
          </a:p>
          <a:p>
            <a:pPr marL="457200" indent="-457200">
              <a:buAutoNum type="arabicPeriod"/>
            </a:pPr>
            <a:r>
              <a:rPr lang="en-GB" sz="1100" dirty="0"/>
              <a:t>College of Policing (2025) </a:t>
            </a:r>
            <a:r>
              <a:rPr lang="en-GB" sz="1100" i="1" dirty="0"/>
              <a:t>Police-led diversion. </a:t>
            </a:r>
            <a:r>
              <a:rPr lang="en-GB" sz="1100" dirty="0"/>
              <a:t>Available at: </a:t>
            </a:r>
            <a:r>
              <a:rPr lang="en-GB" sz="1100" dirty="0">
                <a:ea typeface="+mn-lt"/>
                <a:cs typeface="+mn-lt"/>
                <a:hlinkClick r:id="rId5"/>
              </a:rPr>
              <a:t>https://www.college.police.uk/guidance/drug-crimes-evidence-briefing/police-led-diversion</a:t>
            </a:r>
            <a:r>
              <a:rPr lang="en-GB" sz="1100" dirty="0">
                <a:ea typeface="+mn-lt"/>
                <a:cs typeface="+mn-lt"/>
              </a:rPr>
              <a:t> (Accessed: 16th October 2025). </a:t>
            </a:r>
          </a:p>
          <a:p>
            <a:pPr marL="457200" indent="-457200">
              <a:buAutoNum type="arabicPeriod"/>
            </a:pPr>
            <a:r>
              <a:rPr lang="en-GB" sz="1100" dirty="0"/>
              <a:t>College of Policing (2025) </a:t>
            </a:r>
            <a:r>
              <a:rPr lang="en-GB" sz="1100" i="1" dirty="0"/>
              <a:t>4P approach to dismantling serious organised crime</a:t>
            </a:r>
            <a:r>
              <a:rPr lang="en-GB" sz="1100" dirty="0"/>
              <a:t>. Available at: </a:t>
            </a:r>
            <a:r>
              <a:rPr lang="en-GB" sz="1100" dirty="0">
                <a:ea typeface="+mn-lt"/>
                <a:cs typeface="+mn-lt"/>
                <a:hlinkClick r:id="rId6"/>
              </a:rPr>
              <a:t>https://www.college.police.uk/support-forces/practices/4p-approach-dismantling-serious-organised-crime</a:t>
            </a:r>
            <a:r>
              <a:rPr lang="en-GB" sz="1100" dirty="0">
                <a:ea typeface="+mn-lt"/>
                <a:cs typeface="+mn-lt"/>
              </a:rPr>
              <a:t> (Accessed: 23rd November 2025).</a:t>
            </a:r>
          </a:p>
          <a:p>
            <a:pPr marL="457200" indent="-457200">
              <a:buAutoNum type="arabicPeriod"/>
            </a:pPr>
            <a:r>
              <a:rPr lang="en-GB" sz="1100" dirty="0"/>
              <a:t>College of Policing (2023) </a:t>
            </a:r>
            <a:r>
              <a:rPr lang="en-GB" sz="1100" i="1" dirty="0"/>
              <a:t>Crime reduction initiatives. </a:t>
            </a:r>
            <a:r>
              <a:rPr lang="en-GB" sz="1100" dirty="0"/>
              <a:t>Available at: </a:t>
            </a:r>
            <a:r>
              <a:rPr lang="en-GB" sz="1100" dirty="0">
                <a:ea typeface="+mn-lt"/>
                <a:cs typeface="+mn-lt"/>
                <a:hlinkClick r:id="rId7"/>
              </a:rPr>
              <a:t>https://www.college.police.uk/guidance/residential-burglary/crime-reduction-initiatives</a:t>
            </a:r>
            <a:r>
              <a:rPr lang="en-GB" sz="1100" dirty="0">
                <a:ea typeface="+mn-lt"/>
                <a:cs typeface="+mn-lt"/>
              </a:rPr>
              <a:t> (Accessed: 15th November 2025).</a:t>
            </a:r>
            <a:endParaRPr lang="en-US" sz="1100"/>
          </a:p>
          <a:p>
            <a:pPr marL="457200" indent="-457200">
              <a:buAutoNum type="arabicPeriod"/>
            </a:pPr>
            <a:r>
              <a:rPr lang="en-GB" sz="1100" dirty="0">
                <a:ea typeface="+mn-lt"/>
                <a:cs typeface="+mn-lt"/>
              </a:rPr>
              <a:t>Cubitt, T. (2023) 'The value of criminal history and police </a:t>
            </a:r>
            <a:r>
              <a:rPr lang="en-GB" sz="1100" dirty="0" err="1">
                <a:ea typeface="+mn-lt"/>
                <a:cs typeface="+mn-lt"/>
              </a:rPr>
              <a:t>inteliigence</a:t>
            </a:r>
            <a:r>
              <a:rPr lang="en-GB" sz="1100" dirty="0">
                <a:ea typeface="+mn-lt"/>
                <a:cs typeface="+mn-lt"/>
              </a:rPr>
              <a:t> in vetting and selection of police', </a:t>
            </a:r>
            <a:r>
              <a:rPr lang="en-GB" sz="1100" i="1" dirty="0">
                <a:ea typeface="+mn-lt"/>
                <a:cs typeface="+mn-lt"/>
              </a:rPr>
              <a:t>Crime Science</a:t>
            </a:r>
            <a:r>
              <a:rPr lang="en-GB" sz="1100" dirty="0">
                <a:ea typeface="+mn-lt"/>
                <a:cs typeface="+mn-lt"/>
              </a:rPr>
              <a:t>, 12(8), pp. 45-65. Available at: </a:t>
            </a:r>
            <a:r>
              <a:rPr lang="en-GB" sz="1100" dirty="0">
                <a:ea typeface="+mn-lt"/>
                <a:cs typeface="+mn-lt"/>
                <a:hlinkClick r:id="rId8"/>
              </a:rPr>
              <a:t>https://link.springer.com/article/10.1186/s40163-023-00186-3</a:t>
            </a:r>
            <a:r>
              <a:rPr lang="en-GB" sz="1100" dirty="0">
                <a:ea typeface="+mn-lt"/>
                <a:cs typeface="+mn-lt"/>
              </a:rPr>
              <a:t>  </a:t>
            </a:r>
          </a:p>
          <a:p>
            <a:pPr marL="457200" indent="-457200">
              <a:buAutoNum type="arabicPeriod"/>
            </a:pPr>
            <a:r>
              <a:rPr lang="en-GB" sz="1100" dirty="0">
                <a:ea typeface="+mn-lt"/>
                <a:cs typeface="+mn-lt"/>
              </a:rPr>
              <a:t>Curtis , J., and </a:t>
            </a:r>
            <a:r>
              <a:rPr lang="en-GB" sz="1100" dirty="0" err="1">
                <a:ea typeface="+mn-lt"/>
                <a:cs typeface="+mn-lt"/>
              </a:rPr>
              <a:t>Oxburgh</a:t>
            </a:r>
            <a:r>
              <a:rPr lang="en-GB" sz="1100" dirty="0">
                <a:ea typeface="+mn-lt"/>
                <a:cs typeface="+mn-lt"/>
              </a:rPr>
              <a:t>, G. (2022) 'Understanding cybercrime in real world policing and law enforcement ',  </a:t>
            </a:r>
            <a:r>
              <a:rPr lang="en-GB" sz="1100" i="1" dirty="0">
                <a:ea typeface="+mn-lt"/>
                <a:cs typeface="+mn-lt"/>
              </a:rPr>
              <a:t>The Police Journal: Theory, Practice and Principles</a:t>
            </a:r>
            <a:r>
              <a:rPr lang="en-GB" sz="1100" dirty="0">
                <a:ea typeface="+mn-lt"/>
                <a:cs typeface="+mn-lt"/>
              </a:rPr>
              <a:t>, 96(4), pp. 573-592.  Available at: </a:t>
            </a:r>
            <a:r>
              <a:rPr lang="en-GB" sz="1100" dirty="0">
                <a:ea typeface="+mn-lt"/>
                <a:cs typeface="+mn-lt"/>
                <a:hlinkClick r:id="rId9"/>
              </a:rPr>
              <a:t>https://journals.sagepub.com/doi/10.1177/0032258X221107584</a:t>
            </a:r>
            <a:r>
              <a:rPr lang="en-GB" sz="1100" dirty="0">
                <a:ea typeface="+mn-lt"/>
                <a:cs typeface="+mn-lt"/>
              </a:rPr>
              <a:t> </a:t>
            </a:r>
          </a:p>
          <a:p>
            <a:pPr marL="457200" indent="-457200">
              <a:buAutoNum type="arabicPeriod"/>
            </a:pPr>
            <a:r>
              <a:rPr lang="en-GB" sz="1100" dirty="0">
                <a:ea typeface="+mn-lt"/>
                <a:cs typeface="+mn-lt"/>
              </a:rPr>
              <a:t>Department for Science, Innovation and Technology (2025) </a:t>
            </a:r>
            <a:r>
              <a:rPr lang="en-GB" sz="1100" i="1" dirty="0">
                <a:ea typeface="+mn-lt"/>
                <a:cs typeface="+mn-lt"/>
              </a:rPr>
              <a:t>State of digital government review. </a:t>
            </a:r>
            <a:r>
              <a:rPr lang="en-GB" sz="1100" dirty="0">
                <a:ea typeface="+mn-lt"/>
                <a:cs typeface="+mn-lt"/>
              </a:rPr>
              <a:t>Available at: </a:t>
            </a:r>
            <a:r>
              <a:rPr lang="en-GB" sz="1100" dirty="0">
                <a:ea typeface="+mn-lt"/>
                <a:cs typeface="+mn-lt"/>
                <a:hlinkClick r:id="rId10"/>
              </a:rPr>
              <a:t>State of digital government review – January 2025</a:t>
            </a:r>
            <a:r>
              <a:rPr lang="en-GB" sz="1100" dirty="0">
                <a:ea typeface="+mn-lt"/>
                <a:cs typeface="+mn-lt"/>
              </a:rPr>
              <a:t> (Accessed: 3rd December 2025). </a:t>
            </a:r>
          </a:p>
          <a:p>
            <a:pPr marL="457200" indent="-457200">
              <a:buAutoNum type="arabicPeriod"/>
            </a:pPr>
            <a:r>
              <a:rPr lang="en-GB" sz="1100" dirty="0">
                <a:ea typeface="+mn-lt"/>
                <a:cs typeface="+mn-lt"/>
              </a:rPr>
              <a:t>Fawell, L., Davies, J., Stubbings, D., and Payne, L. (2024) 'How vulnerable are people to victimisation of County Lines drug dealing?', </a:t>
            </a:r>
            <a:r>
              <a:rPr lang="en-GB" sz="1100" i="1" dirty="0">
                <a:ea typeface="+mn-lt"/>
                <a:cs typeface="+mn-lt"/>
              </a:rPr>
              <a:t>Crime Prevention and Community Safety, </a:t>
            </a:r>
            <a:r>
              <a:rPr lang="en-GB" sz="1100" dirty="0">
                <a:ea typeface="+mn-lt"/>
                <a:cs typeface="+mn-lt"/>
              </a:rPr>
              <a:t>26(1), pp. 285-300. Available at: </a:t>
            </a:r>
            <a:r>
              <a:rPr lang="en-GB" sz="1100" dirty="0">
                <a:ea typeface="+mn-lt"/>
                <a:cs typeface="+mn-lt"/>
                <a:hlinkClick r:id="rId11"/>
              </a:rPr>
              <a:t>https://link.springer.com/article/10.1057/s41300-024-00212-9</a:t>
            </a:r>
            <a:r>
              <a:rPr lang="en-GB" sz="1100" dirty="0">
                <a:ea typeface="+mn-lt"/>
                <a:cs typeface="+mn-lt"/>
              </a:rPr>
              <a:t> </a:t>
            </a:r>
          </a:p>
          <a:p>
            <a:pPr marL="457200" indent="-457200">
              <a:buAutoNum type="arabicPeriod"/>
            </a:pPr>
            <a:endParaRPr lang="en-GB" sz="1600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dirty="0"/>
          </a:p>
          <a:p>
            <a:pPr marL="457200" indent="-457200">
              <a:buAutoNum type="arabicPeriod"/>
            </a:pPr>
            <a:endParaRPr lang="en-GB" dirty="0"/>
          </a:p>
          <a:p>
            <a:pPr marL="457200" indent="-457200">
              <a:buAutoNum type="arabicPeriod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78257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7D03D-6455-4615-AEEF-78A5B12F7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2E158-D064-0227-8909-2679E70009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4576" y="-969"/>
            <a:ext cx="10039665" cy="1257440"/>
          </a:xfrm>
        </p:spPr>
        <p:txBody>
          <a:bodyPr>
            <a:normAutofit/>
          </a:bodyPr>
          <a:lstStyle/>
          <a:p>
            <a:r>
              <a:rPr lang="en-GB" dirty="0"/>
              <a:t>Reference list (part 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5EC83E-9899-3FFB-FF07-10824462F2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215" y="767570"/>
            <a:ext cx="12021526" cy="57753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100" dirty="0">
                <a:ea typeface="+mn-lt"/>
                <a:cs typeface="+mn-lt"/>
              </a:rPr>
              <a:t>11. Government Digital Service (2021) </a:t>
            </a:r>
            <a:r>
              <a:rPr lang="en-GB" sz="1100" i="1" dirty="0">
                <a:ea typeface="+mn-lt"/>
                <a:cs typeface="+mn-lt"/>
              </a:rPr>
              <a:t>Explaining government policy on GOV.UK. </a:t>
            </a:r>
            <a:r>
              <a:rPr lang="en-GB" sz="1100" dirty="0">
                <a:ea typeface="+mn-lt"/>
                <a:cs typeface="+mn-lt"/>
              </a:rPr>
              <a:t>Available at: </a:t>
            </a:r>
            <a:r>
              <a:rPr lang="en-GB" sz="1100" dirty="0">
                <a:ea typeface="+mn-lt"/>
                <a:cs typeface="+mn-lt"/>
                <a:hlinkClick r:id="rId2"/>
              </a:rPr>
              <a:t>https://gds.blog.gov.uk/2012/11/13/explaining-gov-policy-gov-uk/</a:t>
            </a:r>
            <a:r>
              <a:rPr lang="en-GB" sz="1100" dirty="0">
                <a:ea typeface="+mn-lt"/>
                <a:cs typeface="+mn-lt"/>
              </a:rPr>
              <a:t> </a:t>
            </a:r>
            <a:endParaRPr lang="en-US" sz="1100" dirty="0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12. Home Office (2025a) </a:t>
            </a:r>
            <a:r>
              <a:rPr lang="en-GB" sz="1100" i="1" dirty="0">
                <a:ea typeface="+mn-lt"/>
                <a:cs typeface="+mn-lt"/>
              </a:rPr>
              <a:t>National referral mechanism guidance: adult (England and Wales)</a:t>
            </a:r>
            <a:r>
              <a:rPr lang="en-GB" sz="1100" dirty="0">
                <a:ea typeface="+mn-lt"/>
                <a:cs typeface="+mn-lt"/>
              </a:rPr>
              <a:t>. Available at: </a:t>
            </a:r>
            <a:r>
              <a:rPr lang="en-GB" sz="1100" dirty="0">
                <a:ea typeface="+mn-lt"/>
                <a:cs typeface="+mn-lt"/>
                <a:hlinkClick r:id="rId3"/>
              </a:rPr>
              <a:t>https://www.gov.uk/government/publications/human-trafficking-victims-referral-and-assessment-forms/guidance-on-the-national-referral-mechanism-for-potential-adult-victims-of-modern-slavery-england-and-wales</a:t>
            </a:r>
            <a:r>
              <a:rPr lang="en-GB" sz="1100" dirty="0">
                <a:ea typeface="+mn-lt"/>
                <a:cs typeface="+mn-lt"/>
              </a:rPr>
              <a:t> (Accessed: 17th November 2025). </a:t>
            </a:r>
            <a:br>
              <a:rPr lang="en-US" sz="1100" dirty="0"/>
            </a:br>
            <a:endParaRPr lang="en-US" sz="1100"/>
          </a:p>
          <a:p>
            <a:r>
              <a:rPr lang="en-GB" sz="1100" dirty="0">
                <a:ea typeface="+mn-lt"/>
                <a:cs typeface="+mn-lt"/>
              </a:rPr>
              <a:t>13. Home Office (2025) </a:t>
            </a:r>
            <a:r>
              <a:rPr lang="en-GB" sz="1100" i="1" dirty="0">
                <a:ea typeface="+mn-lt"/>
                <a:cs typeface="+mn-lt"/>
              </a:rPr>
              <a:t>Economic Crime Plan 2: outcomes progress report. </a:t>
            </a:r>
            <a:r>
              <a:rPr lang="en-GB" sz="1100" dirty="0">
                <a:ea typeface="+mn-lt"/>
                <a:cs typeface="+mn-lt"/>
              </a:rPr>
              <a:t>Available at: </a:t>
            </a:r>
            <a:r>
              <a:rPr lang="en-GB" sz="1100" dirty="0">
                <a:ea typeface="+mn-lt"/>
                <a:cs typeface="+mn-lt"/>
                <a:hlinkClick r:id="rId4"/>
              </a:rPr>
              <a:t>https://www.gov.uk/government/publications/economic-crime-plan-2-outcomes-progress-report/economic-crime-plan-2-outcomes-progress-report</a:t>
            </a:r>
            <a:r>
              <a:rPr lang="en-GB" sz="1100" dirty="0">
                <a:ea typeface="+mn-lt"/>
                <a:cs typeface="+mn-lt"/>
              </a:rPr>
              <a:t> (Accessed: 30th November 2025).</a:t>
            </a:r>
            <a:endParaRPr lang="en-GB" sz="1100"/>
          </a:p>
          <a:p>
            <a:r>
              <a:rPr lang="en-GB" sz="1100" dirty="0">
                <a:ea typeface="+mn-lt"/>
                <a:cs typeface="+mn-lt"/>
              </a:rPr>
              <a:t>14. Home Office (2025b) </a:t>
            </a:r>
            <a:r>
              <a:rPr lang="en-GB" sz="1100" i="1" dirty="0">
                <a:ea typeface="+mn-lt"/>
                <a:cs typeface="+mn-lt"/>
              </a:rPr>
              <a:t>Modern slavery: National Referral Mechanism and Duty to Notify statistics UK, end of year summary 2024</a:t>
            </a:r>
            <a:r>
              <a:rPr lang="en-GB" sz="1100" dirty="0">
                <a:ea typeface="+mn-lt"/>
                <a:cs typeface="+mn-lt"/>
              </a:rPr>
              <a:t>. Available at: </a:t>
            </a:r>
            <a:r>
              <a:rPr lang="en-GB" sz="1100" dirty="0">
                <a:ea typeface="+mn-lt"/>
                <a:cs typeface="+mn-lt"/>
                <a:hlinkClick r:id="rId5"/>
              </a:rPr>
              <a:t>https://www.gov.uk/government/statistics/modern-slavery-nrm-and-dtn-statistics-end-of-year-summary-2024/modern-slavery-national-referral-mechanism-and-duty-to-notify-statistics-uk-end-of-year-summary-2024</a:t>
            </a:r>
            <a:r>
              <a:rPr lang="en-GB" sz="1100" dirty="0">
                <a:ea typeface="+mn-lt"/>
                <a:cs typeface="+mn-lt"/>
              </a:rPr>
              <a:t> (Accessed: 17th November 2025). </a:t>
            </a:r>
            <a:endParaRPr lang="en-GB" sz="1100"/>
          </a:p>
          <a:p>
            <a:r>
              <a:rPr lang="en-GB" sz="1100" dirty="0">
                <a:ea typeface="+mn-lt"/>
                <a:cs typeface="+mn-lt"/>
              </a:rPr>
              <a:t>15. His Majesty's Inspectorate of Constabulary and Fire and Rescue Service (2019) </a:t>
            </a:r>
            <a:r>
              <a:rPr lang="en-GB" sz="1100" i="1" dirty="0">
                <a:ea typeface="+mn-lt"/>
                <a:cs typeface="+mn-lt"/>
              </a:rPr>
              <a:t>4P Approach.</a:t>
            </a:r>
            <a:r>
              <a:rPr lang="en-GB" sz="1100" dirty="0">
                <a:ea typeface="+mn-lt"/>
                <a:cs typeface="+mn-lt"/>
              </a:rPr>
              <a:t> Available at: </a:t>
            </a:r>
            <a:r>
              <a:rPr lang="en-GB" sz="1100" dirty="0">
                <a:ea typeface="+mn-lt"/>
                <a:cs typeface="+mn-lt"/>
                <a:hlinkClick r:id="rId6"/>
              </a:rPr>
              <a:t>https://hmicfrs.justiceinspectorates.gov.uk/</a:t>
            </a:r>
            <a:r>
              <a:rPr lang="en-GB" sz="1100" dirty="0">
                <a:ea typeface="+mn-lt"/>
                <a:cs typeface="+mn-lt"/>
              </a:rPr>
              <a:t> (Accessed: 23rd November 2025).</a:t>
            </a:r>
            <a:endParaRPr lang="en-GB" sz="1100"/>
          </a:p>
          <a:p>
            <a:r>
              <a:rPr lang="en-GB" sz="1100" dirty="0">
                <a:ea typeface="+mn-lt"/>
                <a:cs typeface="+mn-lt"/>
              </a:rPr>
              <a:t>16. His Majesty's Inspectorate Constabulary Fire and Rescue Service (2019)</a:t>
            </a:r>
            <a:r>
              <a:rPr lang="en-GB" sz="1100" i="1" dirty="0">
                <a:ea typeface="+mn-lt"/>
                <a:cs typeface="+mn-lt"/>
              </a:rPr>
              <a:t> Serious and organised crime.</a:t>
            </a:r>
            <a:r>
              <a:rPr lang="en-GB" sz="1100" dirty="0">
                <a:ea typeface="+mn-lt"/>
                <a:cs typeface="+mn-lt"/>
              </a:rPr>
              <a:t> Available at: </a:t>
            </a:r>
            <a:r>
              <a:rPr lang="en-GB" sz="1100" dirty="0">
                <a:ea typeface="+mn-lt"/>
                <a:cs typeface="+mn-lt"/>
                <a:hlinkClick r:id="rId7"/>
              </a:rPr>
              <a:t>https://hmicfrs.justiceinspectorates.gov.uk/glossary/serious-organised-crime/</a:t>
            </a:r>
            <a:r>
              <a:rPr lang="en-GB" sz="1100" dirty="0">
                <a:ea typeface="+mn-lt"/>
                <a:cs typeface="+mn-lt"/>
              </a:rPr>
              <a:t> (Accessed: 3rd December 2025).</a:t>
            </a:r>
            <a:endParaRPr lang="en-US" sz="1100"/>
          </a:p>
          <a:p>
            <a:r>
              <a:rPr lang="en-GB" sz="1100" dirty="0">
                <a:ea typeface="+mn-lt"/>
                <a:cs typeface="+mn-lt"/>
              </a:rPr>
              <a:t>17. HM Government (2020) </a:t>
            </a:r>
            <a:r>
              <a:rPr lang="en-GB" sz="1100" i="1" dirty="0">
                <a:ea typeface="+mn-lt"/>
                <a:cs typeface="+mn-lt"/>
              </a:rPr>
              <a:t>United Kingdom Anti-Corruption Strategy 2017-2022 Year 3 update – 2020.. Available at: </a:t>
            </a:r>
            <a:r>
              <a:rPr lang="en-GB" sz="1100" dirty="0">
                <a:ea typeface="+mn-lt"/>
                <a:cs typeface="+mn-lt"/>
                <a:hlinkClick r:id="rId8"/>
              </a:rPr>
              <a:t>https://assets.publishing.service.gov.uk/government/uploads/system/uploads/attachment_data/file/1041398/2021.12.15_Year_3_Update_to_the_Anti-Corruption_Strategy.pdf</a:t>
            </a:r>
            <a:r>
              <a:rPr lang="en-GB" sz="1100" dirty="0">
                <a:ea typeface="+mn-lt"/>
                <a:cs typeface="+mn-lt"/>
              </a:rPr>
              <a:t> (Accessed: 2nd December 2025).</a:t>
            </a:r>
            <a:endParaRPr lang="en-GB" sz="1100"/>
          </a:p>
          <a:p>
            <a:r>
              <a:rPr lang="en-GB" sz="1100" dirty="0">
                <a:ea typeface="+mn-lt"/>
                <a:cs typeface="+mn-lt"/>
              </a:rPr>
              <a:t>18.  Home Office (2025)</a:t>
            </a:r>
            <a:r>
              <a:rPr lang="en-GB" sz="1100" i="1" dirty="0">
                <a:ea typeface="+mn-lt"/>
                <a:cs typeface="+mn-lt"/>
              </a:rPr>
              <a:t>Serious and organised crime local profiles: a guide. Available at: </a:t>
            </a:r>
            <a:r>
              <a:rPr lang="en-GB" sz="1100" dirty="0">
                <a:ea typeface="+mn-lt"/>
                <a:cs typeface="+mn-lt"/>
                <a:hlinkClick r:id="rId9"/>
              </a:rPr>
              <a:t>https://www.gov.uk/government/publications/serious-and-organised-crime-local-profiles/serious-and-organised-crime-local-profiles-a-guide</a:t>
            </a:r>
            <a:r>
              <a:rPr lang="en-GB" sz="1100" dirty="0">
                <a:ea typeface="+mn-lt"/>
                <a:cs typeface="+mn-lt"/>
              </a:rPr>
              <a:t> (Accessed: 3rd December 2025).</a:t>
            </a:r>
            <a:endParaRPr lang="en-US" sz="1100" i="1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19. </a:t>
            </a:r>
            <a:r>
              <a:rPr lang="en-GB" sz="1100" dirty="0" err="1">
                <a:ea typeface="+mn-lt"/>
                <a:cs typeface="+mn-lt"/>
              </a:rPr>
              <a:t>Holland,A</a:t>
            </a:r>
            <a:r>
              <a:rPr lang="en-GB" sz="1100" dirty="0">
                <a:ea typeface="+mn-lt"/>
                <a:cs typeface="+mn-lt"/>
              </a:rPr>
              <a:t>., Stevens, A., and Harris, M. (2022) 'Analysis of the UK Government's 10-Year Drugs Strategy – a resource for practitioners and policymakers', </a:t>
            </a:r>
            <a:r>
              <a:rPr lang="en-GB" sz="1100" i="1" dirty="0">
                <a:ea typeface="+mn-lt"/>
                <a:cs typeface="+mn-lt"/>
              </a:rPr>
              <a:t>Journal of Public Health</a:t>
            </a:r>
            <a:r>
              <a:rPr lang="en-GB" sz="1100" dirty="0">
                <a:ea typeface="+mn-lt"/>
                <a:cs typeface="+mn-lt"/>
              </a:rPr>
              <a:t>, 45(2), pp. 215-224. Available at:  </a:t>
            </a:r>
            <a:r>
              <a:rPr lang="en-GB" sz="1100" dirty="0">
                <a:ea typeface="+mn-lt"/>
                <a:cs typeface="+mn-lt"/>
                <a:hlinkClick r:id="rId10"/>
              </a:rPr>
              <a:t>https://pmc.ncbi.nlm.nih.gov/articles/PMC10273368/</a:t>
            </a:r>
            <a:r>
              <a:rPr lang="en-GB" sz="1100" dirty="0">
                <a:ea typeface="+mn-lt"/>
                <a:cs typeface="+mn-lt"/>
              </a:rPr>
              <a:t>  </a:t>
            </a:r>
          </a:p>
          <a:p>
            <a:r>
              <a:rPr lang="en-GB" sz="1100" dirty="0">
                <a:ea typeface="+mn-lt"/>
                <a:cs typeface="+mn-lt"/>
              </a:rPr>
              <a:t>20. Halford, E. (2023) 'Investigating the police use of stop and search in England and Wales during the coronavirus pandemic', </a:t>
            </a:r>
            <a:r>
              <a:rPr lang="en-GB" sz="1100" i="1" dirty="0">
                <a:ea typeface="+mn-lt"/>
                <a:cs typeface="+mn-lt"/>
              </a:rPr>
              <a:t>International Journal of Law, Crime and Justice, </a:t>
            </a:r>
            <a:r>
              <a:rPr lang="en-GB" sz="1100" dirty="0">
                <a:ea typeface="+mn-lt"/>
                <a:cs typeface="+mn-lt"/>
              </a:rPr>
              <a:t>74(1), pp. 100-121. Available at: </a:t>
            </a:r>
            <a:r>
              <a:rPr lang="en-GB" sz="1100" dirty="0">
                <a:ea typeface="+mn-lt"/>
                <a:cs typeface="+mn-lt"/>
                <a:hlinkClick r:id="rId11"/>
              </a:rPr>
              <a:t>https://www.sciencedirect.com/science/article/pii/S1756061623000435</a:t>
            </a:r>
            <a:r>
              <a:rPr lang="en-GB" sz="1100" dirty="0">
                <a:ea typeface="+mn-lt"/>
                <a:cs typeface="+mn-lt"/>
              </a:rPr>
              <a:t> </a:t>
            </a:r>
          </a:p>
          <a:p>
            <a:pPr marL="457200" indent="-457200">
              <a:buAutoNum type="arabicPeriod"/>
            </a:pPr>
            <a:endParaRPr lang="en-GB" sz="1100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sz="1800" dirty="0"/>
          </a:p>
          <a:p>
            <a:pPr marL="457200" indent="-457200">
              <a:buAutoNum type="arabicPeriod"/>
            </a:pPr>
            <a:endParaRPr lang="en-GB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371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F95DF-24E6-C357-3649-7179AFB8E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22744-74AD-ED18-EF71-CF851AD3F8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7587" y="95284"/>
            <a:ext cx="10039665" cy="1257440"/>
          </a:xfrm>
        </p:spPr>
        <p:txBody>
          <a:bodyPr>
            <a:normAutofit/>
          </a:bodyPr>
          <a:lstStyle/>
          <a:p>
            <a:r>
              <a:rPr lang="en-GB" dirty="0"/>
              <a:t>Reference list (part 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58C47B-5282-5B05-ABD8-0C83D53CEF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619" y="867294"/>
            <a:ext cx="11941316" cy="170065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100" dirty="0"/>
          </a:p>
          <a:p>
            <a:r>
              <a:rPr lang="en-GB" sz="1100" dirty="0"/>
              <a:t>21. Leeds City Council (2021) </a:t>
            </a:r>
            <a:r>
              <a:rPr lang="en-GB" sz="1100" i="1" dirty="0"/>
              <a:t>One minute guide: Modern </a:t>
            </a:r>
            <a:r>
              <a:rPr lang="en-GB" sz="1100" i="1" dirty="0" err="1"/>
              <a:t>slvaery</a:t>
            </a:r>
            <a:r>
              <a:rPr lang="en-GB" sz="1100" i="1" dirty="0"/>
              <a:t> and the national referral mechanism</a:t>
            </a:r>
            <a:r>
              <a:rPr lang="en-GB" sz="1100" dirty="0"/>
              <a:t>. Available at: </a:t>
            </a:r>
            <a:r>
              <a:rPr lang="en-GB" sz="1100" dirty="0">
                <a:hlinkClick r:id="rId2"/>
              </a:rPr>
              <a:t>https://www.leeds.gov.uk/one-minute-guides/one-minute-guide-modern-slavery-and-national-referral-mechanism</a:t>
            </a:r>
            <a:r>
              <a:rPr lang="en-GB" sz="1100" dirty="0"/>
              <a:t> (Accessed: 17th November 2025).</a:t>
            </a:r>
            <a:endParaRPr lang="en-US" sz="1100" dirty="0"/>
          </a:p>
          <a:p>
            <a:r>
              <a:rPr lang="en-GB" sz="1100" dirty="0"/>
              <a:t>22. Liu, C (2024) 'Effectiveness of the UK Anti-money laundering system and strategies for improvement', </a:t>
            </a:r>
            <a:r>
              <a:rPr lang="en-GB" sz="1100" i="1" dirty="0"/>
              <a:t>Economics Law and Policy</a:t>
            </a:r>
            <a:r>
              <a:rPr lang="en-GB" sz="1100" dirty="0"/>
              <a:t>, 7(3), pp.40-43. Available at: </a:t>
            </a:r>
            <a:r>
              <a:rPr lang="en-GB" sz="1100" dirty="0">
                <a:hlinkClick r:id="rId3"/>
              </a:rPr>
              <a:t>https://www.researchgate.net/publication/385088225_Effectiveness_of_the_UK_AML_System_and_Strategies_for_Improvement</a:t>
            </a:r>
            <a:r>
              <a:rPr lang="en-GB" sz="1100" dirty="0"/>
              <a:t> </a:t>
            </a:r>
            <a:endParaRPr lang="en-US" sz="1100"/>
          </a:p>
          <a:p>
            <a:r>
              <a:rPr lang="en-GB" sz="1100" dirty="0"/>
              <a:t>23. Marshall, H. (2024) 'Child Criminal Exploitation and the Interactional Emergence of Victim Status', The British Journal of Criminology, 64(5), pp. 1011-1027. Available at: </a:t>
            </a:r>
            <a:r>
              <a:rPr lang="en-GB" sz="1100" dirty="0">
                <a:hlinkClick r:id="rId4"/>
              </a:rPr>
              <a:t>https://academic.oup.com/bjc/article/64/5/1011/7612775</a:t>
            </a:r>
            <a:r>
              <a:rPr lang="en-GB" sz="1100" dirty="0"/>
              <a:t>  </a:t>
            </a:r>
            <a:endParaRPr lang="en-US" sz="1100"/>
          </a:p>
          <a:p>
            <a:r>
              <a:rPr lang="en-GB" sz="1100" dirty="0"/>
              <a:t>24. National Police Chiefs' Constables (2024) </a:t>
            </a:r>
            <a:r>
              <a:rPr lang="en-GB" sz="1100" i="1" dirty="0"/>
              <a:t>Knife Crime Strategy – Overview and 4 P Plan.</a:t>
            </a:r>
            <a:r>
              <a:rPr lang="en-GB" sz="1100" dirty="0"/>
              <a:t> Available at: </a:t>
            </a:r>
            <a:r>
              <a:rPr lang="en-GB" sz="1100" dirty="0">
                <a:hlinkClick r:id="rId5"/>
              </a:rPr>
              <a:t>https://www.npcc.police.uk/SysSiteAssets/media/downloads/publications/disclosure-logs/npcc-central-office/2024/419-2024-session-05-vpp-knife-crime-strategy---23.10.2024-29012025.pdf</a:t>
            </a:r>
            <a:r>
              <a:rPr lang="en-GB" sz="1100" dirty="0"/>
              <a:t> (Accessed: 23rd November 2025).</a:t>
            </a:r>
          </a:p>
          <a:p>
            <a:r>
              <a:rPr lang="en-GB" sz="1100" dirty="0"/>
              <a:t>25. National Crime Agency (2020) </a:t>
            </a:r>
            <a:r>
              <a:rPr lang="en-GB" sz="1100" i="1" dirty="0"/>
              <a:t>National Economic Crime Centre leads push to identify money laundering activity. Available at: </a:t>
            </a:r>
            <a:r>
              <a:rPr lang="en-GB" sz="1100" dirty="0">
                <a:hlinkClick r:id="rId6"/>
              </a:rPr>
              <a:t>https://www.nationalcrimeagency.gov.uk/news/national-economic-crime-centre-leads-push-to-identify-money-laundering-activity</a:t>
            </a:r>
            <a:r>
              <a:rPr lang="en-GB" sz="1100" dirty="0"/>
              <a:t> (Accessed: 1st December 2025).</a:t>
            </a:r>
            <a:endParaRPr lang="en-US" sz="1100"/>
          </a:p>
          <a:p>
            <a:r>
              <a:rPr lang="en-GB" sz="1100" dirty="0"/>
              <a:t>26. National Cyber Security Centre (2025) </a:t>
            </a:r>
            <a:r>
              <a:rPr lang="en-GB" sz="1100" i="1" dirty="0"/>
              <a:t>Almost 1 billion attempts to access malicious sites blocked by new government cyber tool. </a:t>
            </a:r>
            <a:r>
              <a:rPr lang="en-GB" sz="1100" dirty="0"/>
              <a:t>Available at: </a:t>
            </a:r>
            <a:r>
              <a:rPr lang="en-GB" sz="1100" dirty="0">
                <a:hlinkClick r:id="rId7"/>
              </a:rPr>
              <a:t>https://www.ncsc.gov.uk/news/almost-one-billion-attempts-access-malicious-sites-blocked-by-new-government-cyber-tool</a:t>
            </a:r>
            <a:r>
              <a:rPr lang="en-GB" sz="1100" dirty="0"/>
              <a:t> (Accessed: 3rd December 2025).</a:t>
            </a:r>
          </a:p>
          <a:p>
            <a:r>
              <a:rPr lang="en-GB" sz="1100" dirty="0"/>
              <a:t>27. National Audit Office (2025) </a:t>
            </a:r>
            <a:r>
              <a:rPr lang="en-GB" sz="1100" i="1" dirty="0"/>
              <a:t>Cyber threat to UK government is severe and advancing quickly, spending watchdog finds</a:t>
            </a:r>
            <a:r>
              <a:rPr lang="en-GB" sz="1100" dirty="0"/>
              <a:t>. Available at: </a:t>
            </a:r>
            <a:r>
              <a:rPr lang="en-GB" sz="1100" dirty="0">
                <a:hlinkClick r:id="rId8"/>
              </a:rPr>
              <a:t>https://www.nao.org.uk/press-releases/cyber-threat-to-uk-government-is-severe-and-advancing-quickly-spending-watchdog-finds/</a:t>
            </a:r>
            <a:r>
              <a:rPr lang="en-GB" sz="1100" dirty="0"/>
              <a:t> (Accessed: 3rd December 2025).</a:t>
            </a:r>
            <a:endParaRPr lang="en-US" sz="1100"/>
          </a:p>
          <a:p>
            <a:r>
              <a:rPr lang="en-GB" sz="1100" dirty="0"/>
              <a:t>28. Parliament (2024) </a:t>
            </a:r>
            <a:r>
              <a:rPr lang="en-GB" sz="1100" i="1" dirty="0"/>
              <a:t>Reducing the harm from illegal drugs. </a:t>
            </a:r>
            <a:r>
              <a:rPr lang="en-GB" sz="1100" dirty="0"/>
              <a:t>Available at: </a:t>
            </a:r>
            <a:r>
              <a:rPr lang="en-GB" sz="1100" dirty="0">
                <a:hlinkClick r:id="rId9"/>
              </a:rPr>
              <a:t>https://publications.parliament.uk/pa/cm5804/cmselect/cmpubacc/72/report.html</a:t>
            </a:r>
            <a:r>
              <a:rPr lang="en-GB" sz="1100" dirty="0"/>
              <a:t> (Accessed: 16th November 2025).</a:t>
            </a:r>
          </a:p>
          <a:p>
            <a:r>
              <a:rPr lang="en-GB" sz="1100" dirty="0"/>
              <a:t>29. Parliament (2022) </a:t>
            </a:r>
            <a:r>
              <a:rPr lang="en-GB" sz="1100" i="1" dirty="0"/>
              <a:t>Effects of corruption in the UK. Available at: </a:t>
            </a:r>
            <a:r>
              <a:rPr lang="en-GB" sz="1100" dirty="0">
                <a:hlinkClick r:id="rId10"/>
              </a:rPr>
              <a:t>https://lordslibrary.parliament.uk/effects-of-corruption-in-the-uk/</a:t>
            </a:r>
            <a:r>
              <a:rPr lang="en-GB" sz="1100" dirty="0"/>
              <a:t> (Accessed: 2nd December 2025).</a:t>
            </a:r>
          </a:p>
          <a:p>
            <a:r>
              <a:rPr lang="en-GB" sz="1100" dirty="0"/>
              <a:t>30. Parliament (2023) </a:t>
            </a:r>
            <a:r>
              <a:rPr lang="en-GB" sz="1100" i="1" dirty="0"/>
              <a:t>Written evidence submitted by the APPG on Anti-Corruption and Responsible Tax. Available</a:t>
            </a:r>
            <a:r>
              <a:rPr lang="en-GB" sz="1100" dirty="0"/>
              <a:t> at: </a:t>
            </a:r>
            <a:r>
              <a:rPr lang="en-GB" sz="1100" dirty="0">
                <a:hlinkClick r:id="rId11"/>
              </a:rPr>
              <a:t>https://committees.parliament.uk/writtenevidence/127415/html/</a:t>
            </a:r>
            <a:r>
              <a:rPr lang="en-GB" sz="1100" dirty="0"/>
              <a:t> (Accessed: 1st December 2025).</a:t>
            </a:r>
          </a:p>
          <a:p>
            <a:pPr marL="457200" indent="-457200">
              <a:buAutoNum type="arabicPeriod"/>
            </a:pPr>
            <a:endParaRPr lang="en-GB" sz="1100" dirty="0"/>
          </a:p>
          <a:p>
            <a:pPr marL="457200" indent="-457200">
              <a:buAutoNum type="arabicPeriod"/>
            </a:pPr>
            <a:endParaRPr lang="en-GB" sz="1100" dirty="0"/>
          </a:p>
          <a:p>
            <a:pPr marL="457200" indent="-457200">
              <a:buAutoNum type="arabicPeriod"/>
            </a:pPr>
            <a:endParaRPr lang="en-GB" sz="1400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sz="1400" dirty="0">
              <a:ea typeface="+mn-lt"/>
              <a:cs typeface="+mn-lt"/>
            </a:endParaRPr>
          </a:p>
          <a:p>
            <a:pPr marL="457200" indent="-457200">
              <a:buAutoNum type="arabicPeriod"/>
            </a:pPr>
            <a:endParaRPr lang="en-GB" sz="1400" dirty="0"/>
          </a:p>
          <a:p>
            <a:pPr marL="457200" indent="-457200">
              <a:buAutoNum type="arabicPeriod"/>
            </a:pPr>
            <a:endParaRPr lang="en-GB" sz="1400" dirty="0"/>
          </a:p>
          <a:p>
            <a:pPr marL="457200" indent="-457200">
              <a:buAutoNum type="arabicPeriod"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658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B96F9E-42C9-995B-D15A-7DCDBED81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490BF-8965-50A6-3D94-1D2BA9B16E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840" y="456231"/>
            <a:ext cx="10039665" cy="1257440"/>
          </a:xfrm>
        </p:spPr>
        <p:txBody>
          <a:bodyPr>
            <a:normAutofit/>
          </a:bodyPr>
          <a:lstStyle/>
          <a:p>
            <a:r>
              <a:rPr lang="en-GB" dirty="0"/>
              <a:t>Reference list (part 4)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EC7D3A-8ACD-E4DE-C12C-E38F6A6D1B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682" y="1115947"/>
            <a:ext cx="11684642" cy="675392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31. Parliament (2025) </a:t>
            </a:r>
            <a:r>
              <a:rPr lang="en-GB" sz="1200" i="1" dirty="0">
                <a:ea typeface="+mn-lt"/>
                <a:cs typeface="+mn-lt"/>
              </a:rPr>
              <a:t>Government cyber resilience</a:t>
            </a:r>
            <a:r>
              <a:rPr lang="en-GB" sz="1200" dirty="0">
                <a:ea typeface="+mn-lt"/>
                <a:cs typeface="+mn-lt"/>
              </a:rPr>
              <a:t>. Available at: </a:t>
            </a:r>
            <a:r>
              <a:rPr lang="en-GB" sz="1200" dirty="0">
                <a:ea typeface="+mn-lt"/>
                <a:cs typeface="+mn-lt"/>
                <a:hlinkClick r:id="rId2"/>
              </a:rPr>
              <a:t>https://publications.parliament.uk/pa/cm5901/cmselect/cmpubacc/643/report.html</a:t>
            </a:r>
            <a:r>
              <a:rPr lang="en-GB" sz="1200" dirty="0">
                <a:ea typeface="+mn-lt"/>
                <a:cs typeface="+mn-lt"/>
              </a:rPr>
              <a:t> (Accessed: 3rd December 2025). </a:t>
            </a:r>
            <a:endParaRPr lang="en-US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32. Parliament (2025) </a:t>
            </a:r>
            <a:r>
              <a:rPr lang="en-GB" sz="1200" i="1" dirty="0">
                <a:ea typeface="+mn-lt"/>
                <a:cs typeface="+mn-lt"/>
              </a:rPr>
              <a:t>Use of stop and search</a:t>
            </a:r>
            <a:r>
              <a:rPr lang="en-GB" sz="1200" dirty="0">
                <a:ea typeface="+mn-lt"/>
                <a:cs typeface="+mn-lt"/>
              </a:rPr>
              <a:t>. Available at: </a:t>
            </a:r>
            <a:r>
              <a:rPr lang="en-GB" sz="1200" dirty="0">
                <a:ea typeface="+mn-lt"/>
                <a:cs typeface="+mn-lt"/>
                <a:hlinkClick r:id="rId3"/>
              </a:rPr>
              <a:t>https://commonslibrary.parliament.uk/research-briefings/cdp-2025-0057/</a:t>
            </a:r>
            <a:r>
              <a:rPr lang="en-GB" sz="1200" dirty="0">
                <a:ea typeface="+mn-lt"/>
                <a:cs typeface="+mn-lt"/>
              </a:rPr>
              <a:t> (Accessed: 7th December 2025). </a:t>
            </a:r>
          </a:p>
          <a:p>
            <a:r>
              <a:rPr lang="en-GB" sz="1400" dirty="0">
                <a:ea typeface="+mn-lt"/>
                <a:cs typeface="+mn-lt"/>
              </a:rPr>
              <a:t>33. Pontes, R., Lewis, N., Paul, M., and Craig, P. (2021) 'Anti-money laundering in the United Kingdom: new directions for a more effective regime', </a:t>
            </a:r>
            <a:r>
              <a:rPr lang="en-GB" sz="1400" i="1" dirty="0">
                <a:ea typeface="+mn-lt"/>
                <a:cs typeface="+mn-lt"/>
              </a:rPr>
              <a:t>Journal of Money Laundering Control</a:t>
            </a:r>
            <a:r>
              <a:rPr lang="en-GB" sz="1400" dirty="0">
                <a:ea typeface="+mn-lt"/>
                <a:cs typeface="+mn-lt"/>
              </a:rPr>
              <a:t>, 25(2), pp. 401-413. Available at: </a:t>
            </a:r>
            <a:r>
              <a:rPr lang="en-GB" sz="1400" dirty="0">
                <a:ea typeface="+mn-lt"/>
                <a:cs typeface="+mn-lt"/>
                <a:hlinkClick r:id="rId4"/>
              </a:rPr>
              <a:t>https://www.sciencedirect.com/org/science/article/abs/pii/S1368520121000091</a:t>
            </a:r>
            <a:r>
              <a:rPr lang="en-GB" sz="1400" dirty="0">
                <a:ea typeface="+mn-lt"/>
                <a:cs typeface="+mn-lt"/>
              </a:rPr>
              <a:t> </a:t>
            </a:r>
            <a:endParaRPr lang="en-US" sz="140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34. Posch, K., Dawson, P., Jackson, J., and Bradford, B. (2022) 'A street corner education: Stop and search', </a:t>
            </a:r>
            <a:r>
              <a:rPr lang="en-GB" sz="1400" i="1" dirty="0">
                <a:ea typeface="+mn-lt"/>
                <a:cs typeface="+mn-lt"/>
              </a:rPr>
              <a:t>PLOS One,</a:t>
            </a:r>
            <a:r>
              <a:rPr lang="en-GB" sz="1400" dirty="0">
                <a:ea typeface="+mn-lt"/>
                <a:cs typeface="+mn-lt"/>
              </a:rPr>
              <a:t> 17(12), pp. 210-235. Available: https://journals.sagepub.com/doi/10.1177/00220183241283231  at</a:t>
            </a:r>
            <a:r>
              <a:rPr lang="en-GB" sz="1400" i="1" dirty="0">
                <a:ea typeface="+mn-lt"/>
                <a:cs typeface="+mn-lt"/>
              </a:rPr>
              <a:t>: </a:t>
            </a:r>
            <a:r>
              <a:rPr lang="en-GB" sz="1400" dirty="0">
                <a:ea typeface="+mn-lt"/>
                <a:cs typeface="+mn-lt"/>
                <a:hlinkClick r:id="rId5"/>
              </a:rPr>
              <a:t>https://pmc.ncbi.nlm.nih.gov/articles/PMC9794084/</a:t>
            </a:r>
            <a:r>
              <a:rPr lang="en-GB" sz="1400" dirty="0">
                <a:ea typeface="+mn-lt"/>
                <a:cs typeface="+mn-lt"/>
              </a:rPr>
              <a:t> </a:t>
            </a:r>
          </a:p>
          <a:p>
            <a:r>
              <a:rPr lang="en-GB" sz="1400" dirty="0">
                <a:ea typeface="+mn-lt"/>
                <a:cs typeface="+mn-lt"/>
              </a:rPr>
              <a:t>35. </a:t>
            </a:r>
            <a:r>
              <a:rPr lang="en-GB" sz="1400" dirty="0" err="1">
                <a:ea typeface="+mn-lt"/>
                <a:cs typeface="+mn-lt"/>
              </a:rPr>
              <a:t>Parpworth</a:t>
            </a:r>
            <a:r>
              <a:rPr lang="en-GB" sz="1400" dirty="0">
                <a:ea typeface="+mn-lt"/>
                <a:cs typeface="+mn-lt"/>
              </a:rPr>
              <a:t>, N. (2024) '</a:t>
            </a:r>
            <a:r>
              <a:rPr lang="en-GB" sz="1400" dirty="0" err="1">
                <a:ea typeface="+mn-lt"/>
                <a:cs typeface="+mn-lt"/>
              </a:rPr>
              <a:t>Suspicionless</a:t>
            </a:r>
            <a:r>
              <a:rPr lang="en-GB" sz="1400" dirty="0">
                <a:ea typeface="+mn-lt"/>
                <a:cs typeface="+mn-lt"/>
              </a:rPr>
              <a:t> Stop and Search: You're Joking, not Another one!', </a:t>
            </a:r>
            <a:r>
              <a:rPr lang="en-GB" sz="1400" i="1" dirty="0">
                <a:ea typeface="+mn-lt"/>
                <a:cs typeface="+mn-lt"/>
              </a:rPr>
              <a:t>Journal of Criminal Law</a:t>
            </a:r>
            <a:r>
              <a:rPr lang="en-GB" sz="1400" dirty="0">
                <a:ea typeface="+mn-lt"/>
                <a:cs typeface="+mn-lt"/>
              </a:rPr>
              <a:t>, 89(1), pp. 3-15. Available at: </a:t>
            </a:r>
            <a:r>
              <a:rPr lang="en-GB" sz="1400" dirty="0">
                <a:ea typeface="+mn-lt"/>
                <a:cs typeface="+mn-lt"/>
                <a:hlinkClick r:id="rId6"/>
              </a:rPr>
              <a:t>https://journals.sagepub.com/doi/10.1177/00220183241283231</a:t>
            </a:r>
            <a:r>
              <a:rPr lang="en-GB" sz="1400" dirty="0">
                <a:ea typeface="+mn-lt"/>
                <a:cs typeface="+mn-lt"/>
              </a:rPr>
              <a:t> </a:t>
            </a:r>
          </a:p>
          <a:p>
            <a:r>
              <a:rPr lang="en-GB" sz="1200" dirty="0">
                <a:ea typeface="+mn-lt"/>
                <a:cs typeface="+mn-lt"/>
              </a:rPr>
              <a:t>36. RUSI (2022) </a:t>
            </a:r>
            <a:r>
              <a:rPr lang="en-GB" sz="1200" i="1" dirty="0">
                <a:ea typeface="+mn-lt"/>
                <a:cs typeface="+mn-lt"/>
              </a:rPr>
              <a:t>Five Problem with Economic Crime Policing – and How to Solve Them</a:t>
            </a:r>
            <a:r>
              <a:rPr lang="en-GB" sz="1200" dirty="0">
                <a:ea typeface="+mn-lt"/>
                <a:cs typeface="+mn-lt"/>
              </a:rPr>
              <a:t>. Available at: </a:t>
            </a:r>
            <a:r>
              <a:rPr lang="en-GB" sz="1200" dirty="0">
                <a:ea typeface="+mn-lt"/>
                <a:cs typeface="+mn-lt"/>
                <a:hlinkClick r:id="rId7"/>
              </a:rPr>
              <a:t>https://www.rusi.org/explore-our-research/publications/commentary/five-problems-economic-crime-policing-and-how-solve-them</a:t>
            </a:r>
            <a:r>
              <a:rPr lang="en-GB" sz="1200" dirty="0">
                <a:ea typeface="+mn-lt"/>
                <a:cs typeface="+mn-lt"/>
              </a:rPr>
              <a:t> (Accessed: 30th November 2025).</a:t>
            </a:r>
            <a:endParaRPr lang="en-GB"/>
          </a:p>
          <a:p>
            <a:r>
              <a:rPr lang="en-GB" sz="1200" dirty="0">
                <a:ea typeface="+mn-lt"/>
                <a:cs typeface="+mn-lt"/>
              </a:rPr>
              <a:t>37. Rutger, L., Dupont, B., and Fortin, F. (2024) 'Broadening our understanding of cybercrime and its evolution'</a:t>
            </a:r>
            <a:r>
              <a:rPr lang="en-GB" sz="1200" i="1" dirty="0">
                <a:ea typeface="+mn-lt"/>
                <a:cs typeface="+mn-lt"/>
              </a:rPr>
              <a:t>, Journal of Crime and Justice</a:t>
            </a:r>
            <a:r>
              <a:rPr lang="en-GB" sz="1200" dirty="0">
                <a:ea typeface="+mn-lt"/>
                <a:cs typeface="+mn-lt"/>
              </a:rPr>
              <a:t> ,47(4), pp.435-439. Available at: </a:t>
            </a:r>
            <a:r>
              <a:rPr lang="en-GB" sz="1200" dirty="0">
                <a:ea typeface="+mn-lt"/>
                <a:cs typeface="+mn-lt"/>
                <a:hlinkClick r:id="rId8"/>
              </a:rPr>
              <a:t>https://www.tandfonline.com/doi/full/10.1080/0735648X.2024.2323872</a:t>
            </a:r>
            <a:r>
              <a:rPr lang="en-GB" sz="1200" dirty="0">
                <a:ea typeface="+mn-lt"/>
                <a:cs typeface="+mn-lt"/>
              </a:rPr>
              <a:t> </a:t>
            </a:r>
          </a:p>
          <a:p>
            <a:r>
              <a:rPr lang="en-GB" sz="1200" dirty="0">
                <a:ea typeface="+mn-lt"/>
                <a:cs typeface="+mn-lt"/>
              </a:rPr>
              <a:t>38. Revolving doors (2023) Rethinking drugs: criminalisation is causing harm. Available at: </a:t>
            </a:r>
            <a:r>
              <a:rPr lang="en-GB" sz="1200" dirty="0">
                <a:ea typeface="+mn-lt"/>
                <a:cs typeface="+mn-lt"/>
                <a:hlinkClick r:id="rId9"/>
              </a:rPr>
              <a:t>https://revolving-doors.org.uk/rethinking-drugs-criminalisation-is-causing-harm/</a:t>
            </a:r>
            <a:r>
              <a:rPr lang="en-GB" sz="1200" dirty="0">
                <a:ea typeface="+mn-lt"/>
                <a:cs typeface="+mn-lt"/>
              </a:rPr>
              <a:t> (Accessed: 25th November 2025). </a:t>
            </a:r>
          </a:p>
          <a:p>
            <a:r>
              <a:rPr lang="en-GB" sz="1200" dirty="0">
                <a:ea typeface="+mn-lt"/>
                <a:cs typeface="+mn-lt"/>
              </a:rPr>
              <a:t>39. Swancott, L., Kloess, J., Heyes, S.B and Hamilton, C. (2025) 'County Lines and child criminal exploitation in the UK: a secondary data analysis of focus groups with young people who attended a theatre-in-education programme', </a:t>
            </a:r>
            <a:r>
              <a:rPr lang="en-GB" sz="1200" i="1" dirty="0">
                <a:ea typeface="+mn-lt"/>
                <a:cs typeface="+mn-lt"/>
              </a:rPr>
              <a:t>Journal of Aggression</a:t>
            </a:r>
            <a:r>
              <a:rPr lang="en-GB" sz="1200" dirty="0">
                <a:ea typeface="+mn-lt"/>
                <a:cs typeface="+mn-lt"/>
              </a:rPr>
              <a:t>. 1(1), pp. 1-16. Available at: </a:t>
            </a:r>
            <a:r>
              <a:rPr lang="en-GB" sz="1200" dirty="0">
                <a:ea typeface="+mn-lt"/>
                <a:cs typeface="+mn-lt"/>
                <a:hlinkClick r:id="rId10"/>
              </a:rPr>
              <a:t>https://www.tandfonline.com/doi/citedby/10.1080/13552600.2024.2446826?scroll=top&amp;needAccess=true</a:t>
            </a:r>
            <a:r>
              <a:rPr lang="en-GB" sz="1200" dirty="0">
                <a:ea typeface="+mn-lt"/>
                <a:cs typeface="+mn-lt"/>
              </a:rPr>
              <a:t> 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40. Shaw, J. (2023) 'Won the Battle but Lost the War? County Lines and the Quest for Victim Status: Reflections and Challenges', </a:t>
            </a:r>
            <a:r>
              <a:rPr lang="en-GB" sz="1200" i="1" dirty="0">
                <a:ea typeface="+mn-lt"/>
                <a:cs typeface="+mn-lt"/>
              </a:rPr>
              <a:t>Youth Justice</a:t>
            </a:r>
            <a:r>
              <a:rPr lang="en-GB" sz="1200" dirty="0">
                <a:ea typeface="+mn-lt"/>
                <a:cs typeface="+mn-lt"/>
              </a:rPr>
              <a:t>, 24(2), pp. 231-247. Available at: </a:t>
            </a:r>
            <a:r>
              <a:rPr lang="en-GB" sz="1200" dirty="0">
                <a:ea typeface="+mn-lt"/>
                <a:cs typeface="+mn-lt"/>
                <a:hlinkClick r:id="rId11"/>
              </a:rPr>
              <a:t>https://journals.sagepub.com/doi/10.1177/14732254231202673#bibr35-14732254231202673</a:t>
            </a:r>
            <a:endParaRPr lang="en-GB" sz="1200" dirty="0">
              <a:ea typeface="+mn-lt"/>
              <a:cs typeface="+mn-lt"/>
            </a:endParaRPr>
          </a:p>
          <a:p>
            <a:br>
              <a:rPr lang="en-US" dirty="0"/>
            </a:br>
            <a:endParaRPr lang="en-US" dirty="0"/>
          </a:p>
          <a:p>
            <a:pPr marL="457200" indent="-457200">
              <a:buAutoNum type="arabicPeriod"/>
            </a:pPr>
            <a:endParaRPr lang="en-GB" sz="1400" dirty="0"/>
          </a:p>
          <a:p>
            <a:pPr marL="457200" indent="-457200">
              <a:buAutoNum type="arabicPeriod"/>
            </a:pPr>
            <a:endParaRPr lang="en-GB"/>
          </a:p>
          <a:p>
            <a:pPr marL="457200" indent="-457200">
              <a:buAutoNum type="arabicPeriod"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5285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581ED-5450-102F-3855-90C4AFFF7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85236-EE07-2168-83C5-D0A2478364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840" y="456231"/>
            <a:ext cx="10039665" cy="1257440"/>
          </a:xfrm>
        </p:spPr>
        <p:txBody>
          <a:bodyPr>
            <a:normAutofit/>
          </a:bodyPr>
          <a:lstStyle/>
          <a:p>
            <a:r>
              <a:rPr lang="en-GB"/>
              <a:t>Reference list (part 5)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C7676C-9C11-3D68-3C00-2CAAC5D33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682" y="1549083"/>
            <a:ext cx="11532243" cy="672183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457200" indent="-457200">
              <a:buAutoNum type="arabicPeriod"/>
            </a:pPr>
            <a:endParaRPr lang="en-GB" sz="1200" dirty="0"/>
          </a:p>
          <a:p>
            <a:r>
              <a:rPr lang="en-GB" sz="1200" dirty="0"/>
              <a:t>41. Sara, C. (2022) 'Making the most of cybercrime and fraud crime report data: a case study of UK Action Fraud', </a:t>
            </a:r>
            <a:r>
              <a:rPr lang="en-GB" sz="1200" i="1" dirty="0"/>
              <a:t>International Journal of Population Data Science</a:t>
            </a:r>
            <a:r>
              <a:rPr lang="en-GB" sz="1200" dirty="0"/>
              <a:t>, 7(1), pp. 17-21. Available at: </a:t>
            </a:r>
            <a:r>
              <a:rPr lang="en-GB" sz="1200" dirty="0">
                <a:hlinkClick r:id="rId2"/>
              </a:rPr>
              <a:t>https://pmc.ncbi.nlm.nih.gov/articles/PMC9152840/</a:t>
            </a:r>
            <a:r>
              <a:rPr lang="en-GB" sz="1200" dirty="0"/>
              <a:t> </a:t>
            </a:r>
          </a:p>
          <a:p>
            <a:r>
              <a:rPr lang="en-GB" sz="1200" dirty="0"/>
              <a:t>42. </a:t>
            </a:r>
            <a:r>
              <a:rPr lang="en-GB" sz="1200" err="1"/>
              <a:t>Sumnall</a:t>
            </a:r>
            <a:r>
              <a:rPr lang="en-GB" sz="1200" dirty="0"/>
              <a:t>, H.R (2022) 'Encouraging a generational shift in the UKs relationship with drugs. A commentary on the new UK drug strategy. What can be </a:t>
            </a:r>
            <a:r>
              <a:rPr lang="en-GB" sz="1200" err="1"/>
              <a:t>achived</a:t>
            </a:r>
            <a:r>
              <a:rPr lang="en-GB" sz="1200" dirty="0"/>
              <a:t> with drug prevention', 109(1), pp. 103-147. Available at: </a:t>
            </a:r>
            <a:r>
              <a:rPr lang="en-GB" sz="1200" dirty="0">
                <a:hlinkClick r:id="rId3"/>
              </a:rPr>
              <a:t>https://www.sciencedirect.com/science/article/pii/S0955395922002572</a:t>
            </a:r>
            <a:r>
              <a:rPr lang="en-GB" sz="1200" dirty="0"/>
              <a:t> </a:t>
            </a:r>
            <a:endParaRPr lang="en-US" sz="1200" dirty="0"/>
          </a:p>
          <a:p>
            <a:r>
              <a:rPr lang="en-US" sz="1200" dirty="0"/>
              <a:t>43. Shiner, M., Delsol, R., and </a:t>
            </a:r>
            <a:r>
              <a:rPr lang="en-US" sz="1200" err="1"/>
              <a:t>Samota</a:t>
            </a:r>
            <a:r>
              <a:rPr lang="en-US" sz="1200" dirty="0"/>
              <a:t>, N. (2024) 'Caught in a Vicious Cycle: Where are we with Stop and Search?',</a:t>
            </a:r>
            <a:r>
              <a:rPr lang="en-US" sz="1200" i="1" dirty="0"/>
              <a:t> The Political Quarterly</a:t>
            </a:r>
            <a:r>
              <a:rPr lang="en-US" sz="1200" dirty="0"/>
              <a:t>, 95(3), pp. 464-473. Available at: </a:t>
            </a:r>
            <a:r>
              <a:rPr lang="en-US" sz="1200" dirty="0">
                <a:hlinkClick r:id="rId4"/>
              </a:rPr>
              <a:t>https://onlinelibrary.wiley.com/doi/10.1111/1467-923X.13445</a:t>
            </a:r>
            <a:r>
              <a:rPr lang="en-US" sz="1200" dirty="0"/>
              <a:t> </a:t>
            </a:r>
          </a:p>
          <a:p>
            <a:r>
              <a:rPr lang="en-US" sz="1200" dirty="0"/>
              <a:t>44. Strang, H., Brittain, A., Sims, C., and Vincent, H. (2023) 'Consistency of Supervisory Interpretations of Stop-Search Justification in London: A Vignette Assessment Analysis', </a:t>
            </a:r>
            <a:r>
              <a:rPr lang="en-US" sz="1200" i="1" dirty="0"/>
              <a:t>Cambridge Journal of Evidence Based Policing</a:t>
            </a:r>
            <a:r>
              <a:rPr lang="en-US" sz="1200" dirty="0"/>
              <a:t>, 7(4), pp. 65-88. Available at: </a:t>
            </a:r>
            <a:r>
              <a:rPr lang="en-US" sz="1200" dirty="0">
                <a:ea typeface="+mn-lt"/>
                <a:cs typeface="+mn-lt"/>
                <a:hlinkClick r:id="rId5"/>
              </a:rPr>
              <a:t>https://link.springer.com/article/10.1007/s41887-023-00089-y</a:t>
            </a:r>
            <a:r>
              <a:rPr lang="en-US" sz="1200" dirty="0">
                <a:ea typeface="+mn-lt"/>
                <a:cs typeface="+mn-lt"/>
              </a:rPr>
              <a:t> </a:t>
            </a:r>
          </a:p>
          <a:p>
            <a:r>
              <a:rPr lang="en-US" sz="1200" dirty="0"/>
              <a:t>45. </a:t>
            </a:r>
            <a:r>
              <a:rPr lang="en-US" sz="1200" err="1"/>
              <a:t>Torrible</a:t>
            </a:r>
            <a:r>
              <a:rPr lang="en-US" sz="1200" dirty="0"/>
              <a:t>, C. (2024) 'The Section 60 stop and search super-complaint and what it reveals about evidence-based policing and the super-complaint system', </a:t>
            </a:r>
            <a:r>
              <a:rPr lang="en-US" sz="1200" i="1" dirty="0"/>
              <a:t>Policing: An International Journal</a:t>
            </a:r>
            <a:r>
              <a:rPr lang="en-US" sz="1200" dirty="0"/>
              <a:t>, 48(6), pp. 1357-1371. Available at: </a:t>
            </a:r>
            <a:r>
              <a:rPr lang="en-US" sz="1200" dirty="0">
                <a:ea typeface="+mn-lt"/>
                <a:cs typeface="+mn-lt"/>
                <a:hlinkClick r:id="rId6"/>
              </a:rPr>
              <a:t>https://www.emerald.com/pijpsm/article-abstract/48/6/1357/1296848/The-Section-60-stop-and-search-super-complaint-and?redirectedFrom=fulltext</a:t>
            </a:r>
            <a:endParaRPr lang="en-US" sz="1200" dirty="0">
              <a:ea typeface="+mn-lt"/>
              <a:cs typeface="+mn-lt"/>
            </a:endParaRPr>
          </a:p>
          <a:p>
            <a:r>
              <a:rPr lang="en-US" sz="1200" dirty="0"/>
              <a:t>46. Thiago, O., and Joel, S. (2023) 'Economic Inequality and the Spatial Distribution of Stop and Search: Evidence from London', </a:t>
            </a:r>
            <a:r>
              <a:rPr lang="en-US" sz="1200" i="1" dirty="0"/>
              <a:t>The British Journal of Criminology, </a:t>
            </a:r>
            <a:r>
              <a:rPr lang="en-US" sz="1200" dirty="0"/>
              <a:t>63(4), pp. 828-847. Available at: </a:t>
            </a:r>
            <a:r>
              <a:rPr lang="en-US" sz="1200" dirty="0">
                <a:ea typeface="+mn-lt"/>
                <a:cs typeface="+mn-lt"/>
                <a:hlinkClick r:id="rId7"/>
              </a:rPr>
              <a:t>https://academic.oup.com/bjc/article/63/4/828/6674351</a:t>
            </a:r>
            <a:r>
              <a:rPr lang="en-US" sz="1200" dirty="0">
                <a:ea typeface="+mn-lt"/>
                <a:cs typeface="+mn-lt"/>
              </a:rPr>
              <a:t> </a:t>
            </a:r>
          </a:p>
          <a:p>
            <a:r>
              <a:rPr lang="en-GB" sz="1200" dirty="0"/>
              <a:t>47. Weston, S., and Mythen, G. (2021) 'Disentangling practitioners understanding of child sexual exploitation:  The risks of assuming otherwise? </a:t>
            </a:r>
            <a:r>
              <a:rPr lang="en-GB" sz="1200" i="1" dirty="0"/>
              <a:t>Criminology and Criminal Justice</a:t>
            </a:r>
            <a:r>
              <a:rPr lang="en-GB" sz="1200" dirty="0"/>
              <a:t>. 22(4): 618-635. Available at: </a:t>
            </a:r>
            <a:r>
              <a:rPr lang="en-GB" sz="1200" dirty="0">
                <a:hlinkClick r:id="rId8"/>
              </a:rPr>
              <a:t>https://journals.sagepub.com/doi/full/10.1177/1748895821993525</a:t>
            </a:r>
            <a:r>
              <a:rPr lang="en-GB" sz="1200" dirty="0"/>
              <a:t> </a:t>
            </a:r>
          </a:p>
          <a:p>
            <a:r>
              <a:rPr lang="en-GB" sz="1200" dirty="0"/>
              <a:t>48. Wroe, L. (2021) 'Young people and county lines: a contextual and social account', </a:t>
            </a:r>
            <a:r>
              <a:rPr lang="en-GB" sz="1200" i="1" dirty="0"/>
              <a:t>Journal of Children's Services</a:t>
            </a:r>
            <a:r>
              <a:rPr lang="en-GB" sz="1200" dirty="0"/>
              <a:t>. 16(1), pp. 39-55. Available at: </a:t>
            </a:r>
            <a:r>
              <a:rPr lang="en-GB" sz="1200" dirty="0">
                <a:hlinkClick r:id="rId9"/>
              </a:rPr>
              <a:t>https://www.emerald.com/jcs/article-abstract/16/1/39/194137/Young-people-and-county-lines-a-contextual-and?redirectedFrom=fulltext</a:t>
            </a:r>
            <a:endParaRPr lang="en-GB" sz="1200" dirty="0"/>
          </a:p>
          <a:p>
            <a:r>
              <a:rPr lang="en-GB" sz="1200" dirty="0"/>
              <a:t>49. West Midlands Police and Crime Commissioner (2021) </a:t>
            </a:r>
            <a:r>
              <a:rPr lang="en-GB" sz="1200" i="1" dirty="0"/>
              <a:t>Response from the West Midlands PCC to Government Drug Strategy. Available at: </a:t>
            </a:r>
            <a:r>
              <a:rPr lang="en-GB" sz="1200" dirty="0">
                <a:hlinkClick r:id="rId10"/>
              </a:rPr>
              <a:t>https://www.westmidlands-pcc.gov.uk/response-from-the-west-midlands-pcc-to-government-drug-strategy/</a:t>
            </a:r>
            <a:r>
              <a:rPr lang="en-GB" sz="1200" dirty="0"/>
              <a:t> (Accessed: 25th November 2025). </a:t>
            </a:r>
          </a:p>
          <a:p>
            <a:r>
              <a:rPr lang="en-GB" sz="1200" dirty="0"/>
              <a:t>50. Windle, J., Moyle, L. and Coomber, R. (2020) 'Vulnerable kids going country: Children and young people's involvement in county lines drug dealing. </a:t>
            </a:r>
            <a:r>
              <a:rPr lang="en-GB" sz="1200" i="1" dirty="0"/>
              <a:t>Youth Justice. </a:t>
            </a:r>
            <a:r>
              <a:rPr lang="en-GB" sz="1200" dirty="0"/>
              <a:t>20(1-2), pp. 64-78. Available at: </a:t>
            </a:r>
            <a:r>
              <a:rPr lang="en-GB" sz="1200" dirty="0">
                <a:hlinkClick r:id="rId11"/>
              </a:rPr>
              <a:t>https://journals.sagepub.com/doi/10.1177/1473225420902840</a:t>
            </a:r>
            <a:endParaRPr lang="en-GB" sz="1200"/>
          </a:p>
          <a:p>
            <a:pPr marL="457200" indent="-457200">
              <a:buAutoNum type="arabicPeriod"/>
            </a:pPr>
            <a:endParaRPr lang="en-GB" sz="900" dirty="0"/>
          </a:p>
          <a:p>
            <a:pPr marL="457200" indent="-457200">
              <a:buAutoNum type="arabicPeriod"/>
            </a:pPr>
            <a:endParaRPr lang="en-GB" sz="1100" dirty="0"/>
          </a:p>
          <a:p>
            <a:br>
              <a:rPr lang="en-US" dirty="0"/>
            </a:br>
            <a:endParaRPr lang="en-US" dirty="0"/>
          </a:p>
          <a:p>
            <a:pPr marL="457200" indent="-457200">
              <a:buAutoNum type="arabicPeriod"/>
            </a:pPr>
            <a:endParaRPr lang="en-GB" sz="1400" dirty="0"/>
          </a:p>
          <a:p>
            <a:pPr marL="457200" indent="-457200">
              <a:buAutoNum type="arabicPeriod"/>
            </a:pPr>
            <a:endParaRPr lang="en-GB"/>
          </a:p>
          <a:p>
            <a:pPr marL="457200" indent="-457200">
              <a:buAutoNum type="arabicPeriod"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4860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EDA870-80D0-2D39-FA84-ED63137B69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B6EBB-3583-33A4-9763-4F71E82429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840" y="456231"/>
            <a:ext cx="10039665" cy="1257440"/>
          </a:xfrm>
        </p:spPr>
        <p:txBody>
          <a:bodyPr>
            <a:normAutofit/>
          </a:bodyPr>
          <a:lstStyle/>
          <a:p>
            <a:r>
              <a:rPr lang="en-GB" dirty="0"/>
              <a:t>Reference list (part 6)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1A814F-121E-F3A2-F230-008F7CE9DD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5652" y="1271992"/>
            <a:ext cx="11163031" cy="41968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AutoNum type="arabicPeriod"/>
            </a:pPr>
            <a:endParaRPr lang="en-GB" sz="900" dirty="0"/>
          </a:p>
          <a:p>
            <a:r>
              <a:rPr lang="en-US" sz="1600" dirty="0"/>
              <a:t>51. Winifred, P., Hughes, E., and Stevens, A. (2025) 'A realist review on the police use of stop and search power', </a:t>
            </a:r>
            <a:r>
              <a:rPr lang="en-US" sz="1600" i="1" dirty="0"/>
              <a:t>European Journal of Criminology</a:t>
            </a:r>
            <a:r>
              <a:rPr lang="en-US" sz="1600" dirty="0"/>
              <a:t>, 22(3), pp. 346-374. Available at: </a:t>
            </a:r>
            <a:r>
              <a:rPr lang="en-US" sz="1600" dirty="0">
                <a:hlinkClick r:id="rId2"/>
              </a:rPr>
              <a:t>https://journals.sagepub.com/doi/10.1177/14773708241290593</a:t>
            </a:r>
            <a:r>
              <a:rPr lang="en-US" sz="1600" dirty="0"/>
              <a:t> </a:t>
            </a:r>
          </a:p>
          <a:p>
            <a:r>
              <a:rPr lang="en-GB" sz="1600" dirty="0"/>
              <a:t>52. Wroe, L. (2021) 'Young people and county lines: a contextual and social account', </a:t>
            </a:r>
            <a:r>
              <a:rPr lang="en-GB" sz="1600" i="1" dirty="0"/>
              <a:t>Journal of Children's Services</a:t>
            </a:r>
            <a:r>
              <a:rPr lang="en-GB" sz="1600" dirty="0"/>
              <a:t>. 16(1), pp. 39-55. Available at: </a:t>
            </a:r>
            <a:r>
              <a:rPr lang="en-GB" sz="1600" dirty="0">
                <a:hlinkClick r:id="rId3"/>
              </a:rPr>
              <a:t>https://www.emerald.com/jcs/article-abstract/16/1/39/194137/Young-people-and-county-lines-a-contextual-and?redirectedFrom=fulltext</a:t>
            </a:r>
            <a:endParaRPr lang="en-US" sz="1600" dirty="0"/>
          </a:p>
          <a:p>
            <a:pPr marL="457200" indent="-457200">
              <a:buAutoNum type="arabicPeriod"/>
            </a:pPr>
            <a:endParaRPr lang="en-US" sz="700" dirty="0"/>
          </a:p>
          <a:p>
            <a:pPr marL="457200" indent="-457200">
              <a:buAutoNum type="arabicPeriod"/>
            </a:pPr>
            <a:endParaRPr lang="en-US" dirty="0"/>
          </a:p>
          <a:p>
            <a:pPr marL="457200" indent="-457200">
              <a:buAutoNum type="arabicPeriod"/>
            </a:pPr>
            <a:endParaRPr lang="en-GB" sz="1400" dirty="0"/>
          </a:p>
          <a:p>
            <a:pPr marL="457200" indent="-457200">
              <a:buAutoNum type="arabicPeriod"/>
            </a:pPr>
            <a:endParaRPr lang="en-GB"/>
          </a:p>
          <a:p>
            <a:pPr marL="457200" indent="-457200">
              <a:buAutoNum type="arabicPeriod"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95383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DylanVTI</vt:lpstr>
      <vt:lpstr>Critically evaluating how effectively law enforcement agencies in the UK respond to the challenges of serious and organised crime and how government policy has supported this response.  </vt:lpstr>
      <vt:lpstr>What is serious and organised crime?</vt:lpstr>
      <vt:lpstr>Drug crime (part 1)</vt:lpstr>
      <vt:lpstr>Drug crime (part 2)</vt:lpstr>
      <vt:lpstr>Drug crime (part 3)</vt:lpstr>
      <vt:lpstr>Criticisms of UK government policy response to drug crime (part 1)</vt:lpstr>
      <vt:lpstr>Criticisms of UK government policy response to drug crime (part 2)</vt:lpstr>
      <vt:lpstr>Criticisms of UK government policy response to drug crime (part 3)</vt:lpstr>
      <vt:lpstr>Criticism of UK government policy response to money laundering/illicit financial flows</vt:lpstr>
      <vt:lpstr>Money laundering/illicit financial flows</vt:lpstr>
      <vt:lpstr>Criticism of UK government policy response to corruption</vt:lpstr>
      <vt:lpstr>Cyber crime</vt:lpstr>
      <vt:lpstr>Criticisms of UK government policy response to cyber crime</vt:lpstr>
      <vt:lpstr>Conclusion</vt:lpstr>
      <vt:lpstr>Reference list (part 1)</vt:lpstr>
      <vt:lpstr>Reference list (part 2)</vt:lpstr>
      <vt:lpstr>Reference list (part 3)</vt:lpstr>
      <vt:lpstr>Reference list (part 4)</vt:lpstr>
      <vt:lpstr>Reference list (part 5)</vt:lpstr>
      <vt:lpstr>Reference list (part 6)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2584</cp:revision>
  <dcterms:created xsi:type="dcterms:W3CDTF">2025-11-15T10:22:22Z</dcterms:created>
  <dcterms:modified xsi:type="dcterms:W3CDTF">2025-12-11T11:07:25Z</dcterms:modified>
</cp:coreProperties>
</file>