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D4E1C9-DF82-7241-B26F-E68A39284E85}" v="7" dt="2019-11-07T10:15:01.9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22"/>
    <p:restoredTop sz="63051"/>
  </p:normalViewPr>
  <p:slideViewPr>
    <p:cSldViewPr snapToGrid="0" snapToObjects="1">
      <p:cViewPr varScale="1">
        <p:scale>
          <a:sx n="95" d="100"/>
          <a:sy n="95" d="100"/>
        </p:scale>
        <p:origin x="87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2D7CA1-920B-CC4C-92D6-7733A5511FA4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CADC80-89E7-8D47-A9C4-26B0C63F4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754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nfHnuZqtV68?t=72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Bomb Theory ….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CADC80-89E7-8D47-A9C4-26B0C63F44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950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American Filmmaker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Loves Violence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Love him or hate him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Pulp Fiction, Django Unchained, Kill Bill,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Writer &amp; Director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CADC80-89E7-8D47-A9C4-26B0C63F44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6409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Released 2009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Hans </a:t>
            </a:r>
            <a:r>
              <a:rPr lang="en-GB" dirty="0" err="1"/>
              <a:t>Landa</a:t>
            </a:r>
            <a:r>
              <a:rPr lang="en-GB" dirty="0"/>
              <a:t>, Nazi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antagonist. The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jew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hunter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CADC80-89E7-8D47-A9C4-26B0C63F44F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3450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CADC80-89E7-8D47-A9C4-26B0C63F44F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807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1954 Essay “There are no good or bad movies, there are only good or bad directors”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François Truffaut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</a:t>
            </a:r>
            <a:r>
              <a:rPr lang="en-GB" sz="1200" u="non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French Director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Auteurs Theory was introduced by Andrew Sarris (American Film Critic)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1962, The American Cinema: Directors and Directions, analyses &amp; ranks directors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Backlash on the books conclusion form screenwriters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theory states that the sole influence of the film is totally controlled by the director. However, many other areas of production exist.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CADC80-89E7-8D47-A9C4-26B0C63F44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6811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Christopher Nolan &amp; Hans Zimmer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CADC80-89E7-8D47-A9C4-26B0C63F44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123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AAC39-0FD8-9A45-9689-251102BA15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2A2674-61F7-6947-B342-111FE4FF2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80F686-1829-614B-BE8A-D2CF5A259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BA824-F49A-C54E-805C-11886088C84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B11625-ACEC-3045-AC26-61D925346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ED45B8-D1D9-4F41-BE47-81EF7FF27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A7281-31F5-964E-BEA7-012742A97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518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0331E-F635-B948-8C97-2288AB3CE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4E3AE-47C6-4843-9248-CD9BE9D59B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B29568-3129-B542-9401-338AC0C32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BA824-F49A-C54E-805C-11886088C84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FC2BAE-83C9-684D-8C03-684852F0F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A63E3A-B732-894E-A5AA-CC83906B1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A7281-31F5-964E-BEA7-012742A97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2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AC601-0228-C74A-A224-9EDE063AC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AFC71D-3C54-F94B-9C67-9935578B51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E2F1F-5267-CE4C-AB19-F8F5A9875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BA824-F49A-C54E-805C-11886088C84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D30EF3-D7D6-3D40-910F-24FF4A9AA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A59691-79B0-5148-A522-9B59B2044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A7281-31F5-964E-BEA7-012742A97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125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4CE36-F23D-904F-BBBF-6B083BED9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3E6F8-6A94-484C-9F3D-8FB58FC6C0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7E7C74-63D4-074F-B00B-7EC6B8BB1B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1D9C62-0A76-1345-8326-79461326A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BA824-F49A-C54E-805C-11886088C84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807A01-2DCA-3748-A369-A738B40D7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3B2FA9-1D18-D94D-A702-AFECB5C9E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A7281-31F5-964E-BEA7-012742A97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604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F1F4A-4C0D-E74E-B10B-2DEC62D82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41B0BB-F83D-7C42-9FE0-3A3E409BF9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7D072C-1989-5044-A722-82677950FE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2784C2-BDC2-B64E-8F00-FF047FC0A4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D2274D-6BA1-4342-AC24-A534D2398D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2B2ACD-09BB-E74F-9065-3B0C89487C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BA824-F49A-C54E-805C-11886088C84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6EC161-73C4-D546-8E1E-796CF9DB2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A9FA11-F25E-384B-93CB-761EFD56B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A7281-31F5-964E-BEA7-012742A97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572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E3464-C540-FD47-B706-E2A1AF2D7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42A62A-7949-0149-AB4D-4242C3F88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BA824-F49A-C54E-805C-11886088C84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2781D0-40D0-E345-B0A4-0B074788B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7AAE13-6017-454A-B074-779C5EAF3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A7281-31F5-964E-BEA7-012742A97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473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D12A56-B262-FD42-8C83-CAA1F6F29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BA824-F49A-C54E-805C-11886088C84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218BD0-3824-D049-A93B-BDB358BEC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19A4EA-AB85-1B48-8E91-C045B97C1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A7281-31F5-964E-BEA7-012742A97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391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E287D-E8D1-3243-A4C5-7AD2B2548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A5FCE-52A5-9041-A023-AD39762C8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845CF0-C8DD-2046-99C0-F7691CADE0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5EE86B-7C5D-4D47-8845-9A7B18B08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BA824-F49A-C54E-805C-11886088C84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FDBECA-621D-7948-AFAB-67FF938D1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4D35AA-02F5-A549-BEB3-C7A9166C3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A7281-31F5-964E-BEA7-012742A97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67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FCB30-34AA-1849-BF16-A35638BD6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C6BF70-49CE-9648-85D6-8B98927DAD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83F108-B2A7-4C41-BF9D-4109264DDC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B3F0FC-5755-D041-A794-EF7C85596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BA824-F49A-C54E-805C-11886088C84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A3E390-D7B7-434B-A476-886D9CBB8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CAFF27-9F25-D548-9E42-DD05210E9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A7281-31F5-964E-BEA7-012742A97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01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22435-F4EF-B449-A2A3-1D6CE0D46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753F58-D5AC-424B-9D97-8A5810F653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0873D8-6375-1149-B6A9-FD0C6127D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BA824-F49A-C54E-805C-11886088C84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741A18-E174-694E-8AFD-898EAA93CB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D9FEB9-F0C9-1143-8B6C-BF66792F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A7281-31F5-964E-BEA7-012742A97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915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4DBCE2-C247-654D-BD51-540EC45E5E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0A3EAE-09C9-D347-A265-C1484C949F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48F2A3-29FF-244F-B943-0E3ADDE08B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BA824-F49A-C54E-805C-11886088C84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FCBD25-9021-874C-BF0C-832F1A1A6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EC2FBD-3FD3-1641-8A81-2FDA1A41B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A7281-31F5-964E-BEA7-012742A97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864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77A59E8-9335-8644-A730-7FA509742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3A1722-8184-9646-98DA-A8BED3C497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FDC25-7135-2045-AC0C-D225A276F1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BA824-F49A-C54E-805C-11886088C84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8FDAE9-4CB3-1141-B90A-4D345BFA2B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8B15C0-CB53-654C-A12E-E4DAA07D8B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BA7281-31F5-964E-BEA7-012742A97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190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B1845-28F3-7049-89D6-11237640E9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58540"/>
            <a:ext cx="9144000" cy="2387600"/>
          </a:xfrm>
        </p:spPr>
        <p:txBody>
          <a:bodyPr>
            <a:normAutofit/>
          </a:bodyPr>
          <a:lstStyle/>
          <a:p>
            <a:r>
              <a:rPr lang="en-GB" b="1" dirty="0">
                <a:latin typeface="Montserrat" pitchFamily="2" charset="77"/>
              </a:rPr>
              <a:t>Tension &amp; Resolution</a:t>
            </a:r>
          </a:p>
        </p:txBody>
      </p:sp>
    </p:spTree>
    <p:extLst>
      <p:ext uri="{BB962C8B-B14F-4D97-AF65-F5344CB8AC3E}">
        <p14:creationId xmlns:p14="http://schemas.microsoft.com/office/powerpoint/2010/main" val="1959642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96715-7F8A-9045-8766-F6F664311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963EB-AF05-0842-9B17-512C4DDC5F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1835"/>
            <a:ext cx="10515600" cy="35951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“There is no terror in the bang, only in the anticipation of it.”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/>
              <a:t>- Alfred Hitchcock</a:t>
            </a:r>
          </a:p>
        </p:txBody>
      </p:sp>
    </p:spTree>
    <p:extLst>
      <p:ext uri="{BB962C8B-B14F-4D97-AF65-F5344CB8AC3E}">
        <p14:creationId xmlns:p14="http://schemas.microsoft.com/office/powerpoint/2010/main" val="2310813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ACD31-0C22-9F4B-A99B-091E70763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Montserrat SemiBold" pitchFamily="2" charset="77"/>
              </a:rPr>
              <a:t>Quentin Tarantino</a:t>
            </a:r>
          </a:p>
        </p:txBody>
      </p:sp>
      <p:pic>
        <p:nvPicPr>
          <p:cNvPr id="5" name="Picture 4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64DED66F-24E6-624D-9494-07D46329E8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107079"/>
            <a:ext cx="2858905" cy="4385796"/>
          </a:xfrm>
          <a:prstGeom prst="rect">
            <a:avLst/>
          </a:prstGeom>
        </p:spPr>
      </p:pic>
      <p:pic>
        <p:nvPicPr>
          <p:cNvPr id="9" name="Picture 8" descr="A group of people standing next to a building&#10;&#10;Description automatically generated">
            <a:extLst>
              <a:ext uri="{FF2B5EF4-FFF2-40B4-BE49-F238E27FC236}">
                <a16:creationId xmlns:a16="http://schemas.microsoft.com/office/drawing/2014/main" id="{999A98B2-E17E-B140-8226-E560E5F3A5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3786" y="2107079"/>
            <a:ext cx="7434847" cy="4385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687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nline Media 9" descr="Inglourious Basterds  The Opening Scene Part 1.mp4">
            <a:hlinkClick r:id="" action="ppaction://media"/>
            <a:extLst>
              <a:ext uri="{FF2B5EF4-FFF2-40B4-BE49-F238E27FC236}">
                <a16:creationId xmlns:a16="http://schemas.microsoft.com/office/drawing/2014/main" id="{88BF39DD-35F7-E745-A5CB-333F4337694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885825"/>
            <a:ext cx="12192000" cy="5086350"/>
          </a:xfrm>
        </p:spPr>
      </p:pic>
    </p:spTree>
    <p:extLst>
      <p:ext uri="{BB962C8B-B14F-4D97-AF65-F5344CB8AC3E}">
        <p14:creationId xmlns:p14="http://schemas.microsoft.com/office/powerpoint/2010/main" val="684745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757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Inglourious Basterds 59 Movie CLIP - Go Out Speaking the King's 2009 HD.mp4">
            <a:hlinkClick r:id="" action="ppaction://media"/>
            <a:extLst>
              <a:ext uri="{FF2B5EF4-FFF2-40B4-BE49-F238E27FC236}">
                <a16:creationId xmlns:a16="http://schemas.microsoft.com/office/drawing/2014/main" id="{8BE866C9-AD6A-2843-BD72-49402C19DDE5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10952" b="12620"/>
          <a:stretch/>
        </p:blipFill>
        <p:spPr>
          <a:xfrm>
            <a:off x="0" y="751114"/>
            <a:ext cx="12192000" cy="5241472"/>
          </a:xfrm>
        </p:spPr>
      </p:pic>
    </p:spTree>
    <p:extLst>
      <p:ext uri="{BB962C8B-B14F-4D97-AF65-F5344CB8AC3E}">
        <p14:creationId xmlns:p14="http://schemas.microsoft.com/office/powerpoint/2010/main" val="2111574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9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B1845-28F3-7049-89D6-11237640E9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563235"/>
            <a:ext cx="9144000" cy="2387600"/>
          </a:xfrm>
        </p:spPr>
        <p:txBody>
          <a:bodyPr>
            <a:normAutofit/>
          </a:bodyPr>
          <a:lstStyle/>
          <a:p>
            <a:r>
              <a:rPr lang="en-GB" b="1" dirty="0">
                <a:latin typeface="Montserrat" pitchFamily="2" charset="77"/>
              </a:rPr>
              <a:t>Auteur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EF048F-B9CC-324E-A6F7-3F4F148CC1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989638"/>
            <a:ext cx="9144000" cy="676048"/>
          </a:xfrm>
        </p:spPr>
        <p:txBody>
          <a:bodyPr/>
          <a:lstStyle/>
          <a:p>
            <a:pPr algn="l"/>
            <a:r>
              <a:rPr lang="en-GB" sz="1600" dirty="0" err="1"/>
              <a:t>Sellors</a:t>
            </a:r>
            <a:r>
              <a:rPr lang="en-GB" sz="1600" dirty="0"/>
              <a:t>, P. (2010). </a:t>
            </a:r>
            <a:r>
              <a:rPr lang="en-GB" sz="1600" i="1" dirty="0"/>
              <a:t>File Authorship: Auteurs and Other Myths (Short Cuts)</a:t>
            </a:r>
            <a:r>
              <a:rPr lang="en-GB" sz="1600" dirty="0"/>
              <a:t>. p.7.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8668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6421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F1CBD-A2EE-E24D-B7C8-67CF6726F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79A6B-F2AD-D441-9B2F-31450E1325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03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177</Words>
  <Application>Microsoft Macintosh PowerPoint</Application>
  <PresentationFormat>Widescreen</PresentationFormat>
  <Paragraphs>27</Paragraphs>
  <Slides>8</Slides>
  <Notes>6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Montserrat</vt:lpstr>
      <vt:lpstr>Montserrat SemiBold</vt:lpstr>
      <vt:lpstr>Office Theme</vt:lpstr>
      <vt:lpstr>Tension &amp; Resolution</vt:lpstr>
      <vt:lpstr>PowerPoint Presentation</vt:lpstr>
      <vt:lpstr>Quentin Tarantino</vt:lpstr>
      <vt:lpstr>PowerPoint Presentation</vt:lpstr>
      <vt:lpstr>PowerPoint Presentation</vt:lpstr>
      <vt:lpstr>Auteur Theory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Suspense &amp; Dialogue</dc:title>
  <dc:creator>James Owen (1203440)</dc:creator>
  <cp:lastModifiedBy>James Owen (1203440)</cp:lastModifiedBy>
  <cp:revision>4</cp:revision>
  <dcterms:created xsi:type="dcterms:W3CDTF">2019-11-07T09:05:43Z</dcterms:created>
  <dcterms:modified xsi:type="dcterms:W3CDTF">2019-11-07T11:12:15Z</dcterms:modified>
</cp:coreProperties>
</file>