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9" r:id="rId1"/>
  </p:sldMasterIdLst>
  <p:sldIdLst>
    <p:sldId id="256" r:id="rId2"/>
    <p:sldId id="257" r:id="rId3"/>
    <p:sldId id="265" r:id="rId4"/>
    <p:sldId id="263" r:id="rId5"/>
    <p:sldId id="258" r:id="rId6"/>
    <p:sldId id="259" r:id="rId7"/>
    <p:sldId id="262" r:id="rId8"/>
    <p:sldId id="264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80E856-CAF1-4E7F-863D-3D9254E54F3E}" v="33" dt="2023-07-16T15:14:11.0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a Marcu" userId="17363d0a-3651-45b2-9a97-b3d441f46c72" providerId="ADAL" clId="{4D80E856-CAF1-4E7F-863D-3D9254E54F3E}"/>
    <pc:docChg chg="undo custSel addSld delSld modSld sldOrd">
      <pc:chgData name="Daniela Marcu" userId="17363d0a-3651-45b2-9a97-b3d441f46c72" providerId="ADAL" clId="{4D80E856-CAF1-4E7F-863D-3D9254E54F3E}" dt="2023-07-26T14:47:47.439" v="1380"/>
      <pc:docMkLst>
        <pc:docMk/>
      </pc:docMkLst>
      <pc:sldChg chg="modSp mod">
        <pc:chgData name="Daniela Marcu" userId="17363d0a-3651-45b2-9a97-b3d441f46c72" providerId="ADAL" clId="{4D80E856-CAF1-4E7F-863D-3D9254E54F3E}" dt="2023-07-16T13:50:20.162" v="427" actId="1076"/>
        <pc:sldMkLst>
          <pc:docMk/>
          <pc:sldMk cId="497761256" sldId="256"/>
        </pc:sldMkLst>
        <pc:spChg chg="mod">
          <ac:chgData name="Daniela Marcu" userId="17363d0a-3651-45b2-9a97-b3d441f46c72" providerId="ADAL" clId="{4D80E856-CAF1-4E7F-863D-3D9254E54F3E}" dt="2023-07-16T13:50:20.162" v="427" actId="1076"/>
          <ac:spMkLst>
            <pc:docMk/>
            <pc:sldMk cId="497761256" sldId="256"/>
            <ac:spMk id="2" creationId="{2AC75414-4DBF-233C-95ED-7DCA9E7E9151}"/>
          </ac:spMkLst>
        </pc:spChg>
        <pc:spChg chg="mod">
          <ac:chgData name="Daniela Marcu" userId="17363d0a-3651-45b2-9a97-b3d441f46c72" providerId="ADAL" clId="{4D80E856-CAF1-4E7F-863D-3D9254E54F3E}" dt="2023-07-16T13:49:52.079" v="424" actId="20577"/>
          <ac:spMkLst>
            <pc:docMk/>
            <pc:sldMk cId="497761256" sldId="256"/>
            <ac:spMk id="3" creationId="{94AB9203-A442-70F9-73A3-AA5F740B064F}"/>
          </ac:spMkLst>
        </pc:spChg>
      </pc:sldChg>
      <pc:sldChg chg="modSp mod">
        <pc:chgData name="Daniela Marcu" userId="17363d0a-3651-45b2-9a97-b3d441f46c72" providerId="ADAL" clId="{4D80E856-CAF1-4E7F-863D-3D9254E54F3E}" dt="2023-07-16T13:41:59.596" v="350" actId="27636"/>
        <pc:sldMkLst>
          <pc:docMk/>
          <pc:sldMk cId="3399536203" sldId="257"/>
        </pc:sldMkLst>
        <pc:spChg chg="mod">
          <ac:chgData name="Daniela Marcu" userId="17363d0a-3651-45b2-9a97-b3d441f46c72" providerId="ADAL" clId="{4D80E856-CAF1-4E7F-863D-3D9254E54F3E}" dt="2023-07-16T13:41:59.596" v="350" actId="27636"/>
          <ac:spMkLst>
            <pc:docMk/>
            <pc:sldMk cId="3399536203" sldId="257"/>
            <ac:spMk id="3" creationId="{DF96AEC4-4075-A722-9609-3342EAFE2709}"/>
          </ac:spMkLst>
        </pc:spChg>
      </pc:sldChg>
      <pc:sldChg chg="delSp modSp mod delDesignElem">
        <pc:chgData name="Daniela Marcu" userId="17363d0a-3651-45b2-9a97-b3d441f46c72" providerId="ADAL" clId="{4D80E856-CAF1-4E7F-863D-3D9254E54F3E}" dt="2023-07-16T15:21:35.476" v="1306" actId="313"/>
        <pc:sldMkLst>
          <pc:docMk/>
          <pc:sldMk cId="2049273265" sldId="258"/>
        </pc:sldMkLst>
        <pc:spChg chg="mod">
          <ac:chgData name="Daniela Marcu" userId="17363d0a-3651-45b2-9a97-b3d441f46c72" providerId="ADAL" clId="{4D80E856-CAF1-4E7F-863D-3D9254E54F3E}" dt="2023-07-16T13:42:06.277" v="355" actId="27636"/>
          <ac:spMkLst>
            <pc:docMk/>
            <pc:sldMk cId="2049273265" sldId="258"/>
            <ac:spMk id="2" creationId="{9AECF5EB-0F26-DCC3-B80E-D242FBBED10F}"/>
          </ac:spMkLst>
        </pc:spChg>
        <pc:spChg chg="mod">
          <ac:chgData name="Daniela Marcu" userId="17363d0a-3651-45b2-9a97-b3d441f46c72" providerId="ADAL" clId="{4D80E856-CAF1-4E7F-863D-3D9254E54F3E}" dt="2023-07-16T15:21:35.476" v="1306" actId="313"/>
          <ac:spMkLst>
            <pc:docMk/>
            <pc:sldMk cId="2049273265" sldId="258"/>
            <ac:spMk id="3" creationId="{94650667-9690-7689-F7C8-F0FBA9E432C9}"/>
          </ac:spMkLst>
        </pc:spChg>
        <pc:spChg chg="del">
          <ac:chgData name="Daniela Marcu" userId="17363d0a-3651-45b2-9a97-b3d441f46c72" providerId="ADAL" clId="{4D80E856-CAF1-4E7F-863D-3D9254E54F3E}" dt="2023-07-16T13:40:52.914" v="293"/>
          <ac:spMkLst>
            <pc:docMk/>
            <pc:sldMk cId="2049273265" sldId="258"/>
            <ac:spMk id="10" creationId="{F13C74B1-5B17-4795-BED0-7140497B445A}"/>
          </ac:spMkLst>
        </pc:spChg>
        <pc:spChg chg="del">
          <ac:chgData name="Daniela Marcu" userId="17363d0a-3651-45b2-9a97-b3d441f46c72" providerId="ADAL" clId="{4D80E856-CAF1-4E7F-863D-3D9254E54F3E}" dt="2023-07-16T13:40:52.914" v="293"/>
          <ac:spMkLst>
            <pc:docMk/>
            <pc:sldMk cId="2049273265" sldId="258"/>
            <ac:spMk id="12" creationId="{D4974D33-8DC5-464E-8C6D-BE58F0669C17}"/>
          </ac:spMkLst>
        </pc:spChg>
      </pc:sldChg>
      <pc:sldChg chg="addSp delSp modSp mod delDesignElem">
        <pc:chgData name="Daniela Marcu" userId="17363d0a-3651-45b2-9a97-b3d441f46c72" providerId="ADAL" clId="{4D80E856-CAF1-4E7F-863D-3D9254E54F3E}" dt="2023-07-16T13:42:47.707" v="359" actId="26606"/>
        <pc:sldMkLst>
          <pc:docMk/>
          <pc:sldMk cId="1663643674" sldId="259"/>
        </pc:sldMkLst>
        <pc:spChg chg="del mod">
          <ac:chgData name="Daniela Marcu" userId="17363d0a-3651-45b2-9a97-b3d441f46c72" providerId="ADAL" clId="{4D80E856-CAF1-4E7F-863D-3D9254E54F3E}" dt="2023-07-16T13:42:47.707" v="359" actId="26606"/>
          <ac:spMkLst>
            <pc:docMk/>
            <pc:sldMk cId="1663643674" sldId="259"/>
            <ac:spMk id="3" creationId="{8DC8DA37-DA27-4DBA-7DC1-CD07FC19B9D5}"/>
          </ac:spMkLst>
        </pc:spChg>
        <pc:spChg chg="del">
          <ac:chgData name="Daniela Marcu" userId="17363d0a-3651-45b2-9a97-b3d441f46c72" providerId="ADAL" clId="{4D80E856-CAF1-4E7F-863D-3D9254E54F3E}" dt="2023-07-16T13:40:52.914" v="293"/>
          <ac:spMkLst>
            <pc:docMk/>
            <pc:sldMk cId="1663643674" sldId="259"/>
            <ac:spMk id="23" creationId="{45D37F4E-DDB4-456B-97E0-9937730A039F}"/>
          </ac:spMkLst>
        </pc:spChg>
        <pc:spChg chg="del">
          <ac:chgData name="Daniela Marcu" userId="17363d0a-3651-45b2-9a97-b3d441f46c72" providerId="ADAL" clId="{4D80E856-CAF1-4E7F-863D-3D9254E54F3E}" dt="2023-07-16T13:40:52.914" v="293"/>
          <ac:spMkLst>
            <pc:docMk/>
            <pc:sldMk cId="1663643674" sldId="259"/>
            <ac:spMk id="25" creationId="{B2DD41CD-8F47-4F56-AD12-4E2FF7696987}"/>
          </ac:spMkLst>
        </pc:spChg>
        <pc:graphicFrameChg chg="add">
          <ac:chgData name="Daniela Marcu" userId="17363d0a-3651-45b2-9a97-b3d441f46c72" providerId="ADAL" clId="{4D80E856-CAF1-4E7F-863D-3D9254E54F3E}" dt="2023-07-16T13:42:47.707" v="359" actId="26606"/>
          <ac:graphicFrameMkLst>
            <pc:docMk/>
            <pc:sldMk cId="1663643674" sldId="259"/>
            <ac:graphicFrameMk id="7" creationId="{C896B630-7866-837C-7294-9D798982E074}"/>
          </ac:graphicFrameMkLst>
        </pc:graphicFrameChg>
      </pc:sldChg>
      <pc:sldChg chg="modSp del">
        <pc:chgData name="Daniela Marcu" userId="17363d0a-3651-45b2-9a97-b3d441f46c72" providerId="ADAL" clId="{4D80E856-CAF1-4E7F-863D-3D9254E54F3E}" dt="2023-07-16T13:50:42.579" v="428" actId="47"/>
        <pc:sldMkLst>
          <pc:docMk/>
          <pc:sldMk cId="3861885463" sldId="260"/>
        </pc:sldMkLst>
        <pc:spChg chg="mod">
          <ac:chgData name="Daniela Marcu" userId="17363d0a-3651-45b2-9a97-b3d441f46c72" providerId="ADAL" clId="{4D80E856-CAF1-4E7F-863D-3D9254E54F3E}" dt="2023-07-16T13:42:05.844" v="352"/>
          <ac:spMkLst>
            <pc:docMk/>
            <pc:sldMk cId="3861885463" sldId="260"/>
            <ac:spMk id="2" creationId="{9FD90066-B84F-BE38-D517-2815EC65D489}"/>
          </ac:spMkLst>
        </pc:spChg>
        <pc:spChg chg="mod">
          <ac:chgData name="Daniela Marcu" userId="17363d0a-3651-45b2-9a97-b3d441f46c72" providerId="ADAL" clId="{4D80E856-CAF1-4E7F-863D-3D9254E54F3E}" dt="2023-07-16T13:42:05.844" v="352"/>
          <ac:spMkLst>
            <pc:docMk/>
            <pc:sldMk cId="3861885463" sldId="260"/>
            <ac:spMk id="3" creationId="{093CD753-5FCE-D227-5E35-A0AB8828CBD0}"/>
          </ac:spMkLst>
        </pc:spChg>
      </pc:sldChg>
      <pc:sldChg chg="addSp delSp modSp new del mod setBg">
        <pc:chgData name="Daniela Marcu" userId="17363d0a-3651-45b2-9a97-b3d441f46c72" providerId="ADAL" clId="{4D80E856-CAF1-4E7F-863D-3D9254E54F3E}" dt="2023-07-16T13:47:35.460" v="393" actId="47"/>
        <pc:sldMkLst>
          <pc:docMk/>
          <pc:sldMk cId="2410731657" sldId="261"/>
        </pc:sldMkLst>
        <pc:spChg chg="del mod">
          <ac:chgData name="Daniela Marcu" userId="17363d0a-3651-45b2-9a97-b3d441f46c72" providerId="ADAL" clId="{4D80E856-CAF1-4E7F-863D-3D9254E54F3E}" dt="2023-07-16T13:44:31.823" v="369" actId="21"/>
          <ac:spMkLst>
            <pc:docMk/>
            <pc:sldMk cId="2410731657" sldId="261"/>
            <ac:spMk id="2" creationId="{81065F21-D1AE-3993-BE2A-94313E9DAA46}"/>
          </ac:spMkLst>
        </pc:spChg>
        <pc:spChg chg="mod">
          <ac:chgData name="Daniela Marcu" userId="17363d0a-3651-45b2-9a97-b3d441f46c72" providerId="ADAL" clId="{4D80E856-CAF1-4E7F-863D-3D9254E54F3E}" dt="2023-07-16T13:42:32.491" v="358" actId="26606"/>
          <ac:spMkLst>
            <pc:docMk/>
            <pc:sldMk cId="2410731657" sldId="261"/>
            <ac:spMk id="3" creationId="{F1BE8B92-CABF-B761-F696-F157922AD903}"/>
          </ac:spMkLst>
        </pc:spChg>
        <pc:spChg chg="add del mod">
          <ac:chgData name="Daniela Marcu" userId="17363d0a-3651-45b2-9a97-b3d441f46c72" providerId="ADAL" clId="{4D80E856-CAF1-4E7F-863D-3D9254E54F3E}" dt="2023-07-16T13:45:17.974" v="378"/>
          <ac:spMkLst>
            <pc:docMk/>
            <pc:sldMk cId="2410731657" sldId="261"/>
            <ac:spMk id="4" creationId="{6D8539DD-9DA7-24B8-81D5-7D39FDFE939D}"/>
          </ac:spMkLst>
        </pc:spChg>
        <pc:spChg chg="add mod">
          <ac:chgData name="Daniela Marcu" userId="17363d0a-3651-45b2-9a97-b3d441f46c72" providerId="ADAL" clId="{4D80E856-CAF1-4E7F-863D-3D9254E54F3E}" dt="2023-07-16T13:45:12.158" v="375" actId="1076"/>
          <ac:spMkLst>
            <pc:docMk/>
            <pc:sldMk cId="2410731657" sldId="261"/>
            <ac:spMk id="6" creationId="{C74827E9-4490-7436-3DF9-151A1FFACD5F}"/>
          </ac:spMkLst>
        </pc:spChg>
        <pc:spChg chg="add del">
          <ac:chgData name="Daniela Marcu" userId="17363d0a-3651-45b2-9a97-b3d441f46c72" providerId="ADAL" clId="{4D80E856-CAF1-4E7F-863D-3D9254E54F3E}" dt="2023-07-16T13:42:32.461" v="357" actId="26606"/>
          <ac:spMkLst>
            <pc:docMk/>
            <pc:sldMk cId="2410731657" sldId="261"/>
            <ac:spMk id="10" creationId="{36D16D1E-4205-49F5-BD2A-DA769947C104}"/>
          </ac:spMkLst>
        </pc:spChg>
        <pc:spChg chg="add del">
          <ac:chgData name="Daniela Marcu" userId="17363d0a-3651-45b2-9a97-b3d441f46c72" providerId="ADAL" clId="{4D80E856-CAF1-4E7F-863D-3D9254E54F3E}" dt="2023-07-16T13:42:32.461" v="357" actId="26606"/>
          <ac:spMkLst>
            <pc:docMk/>
            <pc:sldMk cId="2410731657" sldId="261"/>
            <ac:spMk id="12" creationId="{012FD100-C039-4E03-B5E4-2EDFA7290AA6}"/>
          </ac:spMkLst>
        </pc:spChg>
        <pc:spChg chg="add del">
          <ac:chgData name="Daniela Marcu" userId="17363d0a-3651-45b2-9a97-b3d441f46c72" providerId="ADAL" clId="{4D80E856-CAF1-4E7F-863D-3D9254E54F3E}" dt="2023-07-16T13:42:32.461" v="357" actId="26606"/>
          <ac:spMkLst>
            <pc:docMk/>
            <pc:sldMk cId="2410731657" sldId="261"/>
            <ac:spMk id="16" creationId="{FB5993E2-C02B-4335-ABA5-D8EC465551E3}"/>
          </ac:spMkLst>
        </pc:spChg>
        <pc:spChg chg="add del">
          <ac:chgData name="Daniela Marcu" userId="17363d0a-3651-45b2-9a97-b3d441f46c72" providerId="ADAL" clId="{4D80E856-CAF1-4E7F-863D-3D9254E54F3E}" dt="2023-07-16T13:42:32.461" v="357" actId="26606"/>
          <ac:spMkLst>
            <pc:docMk/>
            <pc:sldMk cId="2410731657" sldId="261"/>
            <ac:spMk id="18" creationId="{C0B801A2-5622-4BE8-9AD2-C337A2CD0022}"/>
          </ac:spMkLst>
        </pc:spChg>
        <pc:spChg chg="add del">
          <ac:chgData name="Daniela Marcu" userId="17363d0a-3651-45b2-9a97-b3d441f46c72" providerId="ADAL" clId="{4D80E856-CAF1-4E7F-863D-3D9254E54F3E}" dt="2023-07-16T13:42:32.461" v="357" actId="26606"/>
          <ac:spMkLst>
            <pc:docMk/>
            <pc:sldMk cId="2410731657" sldId="261"/>
            <ac:spMk id="20" creationId="{B7AF614F-5BC3-4086-99F5-B87C5847A071}"/>
          </ac:spMkLst>
        </pc:spChg>
        <pc:spChg chg="add">
          <ac:chgData name="Daniela Marcu" userId="17363d0a-3651-45b2-9a97-b3d441f46c72" providerId="ADAL" clId="{4D80E856-CAF1-4E7F-863D-3D9254E54F3E}" dt="2023-07-16T13:42:32.491" v="358" actId="26606"/>
          <ac:spMkLst>
            <pc:docMk/>
            <pc:sldMk cId="2410731657" sldId="261"/>
            <ac:spMk id="22" creationId="{DD07C90B-B81A-473B-8919-CA924E61FFCF}"/>
          </ac:spMkLst>
        </pc:spChg>
        <pc:spChg chg="add">
          <ac:chgData name="Daniela Marcu" userId="17363d0a-3651-45b2-9a97-b3d441f46c72" providerId="ADAL" clId="{4D80E856-CAF1-4E7F-863D-3D9254E54F3E}" dt="2023-07-16T13:42:32.491" v="358" actId="26606"/>
          <ac:spMkLst>
            <pc:docMk/>
            <pc:sldMk cId="2410731657" sldId="261"/>
            <ac:spMk id="23" creationId="{36D16D1E-4205-49F5-BD2A-DA769947C104}"/>
          </ac:spMkLst>
        </pc:spChg>
        <pc:spChg chg="add">
          <ac:chgData name="Daniela Marcu" userId="17363d0a-3651-45b2-9a97-b3d441f46c72" providerId="ADAL" clId="{4D80E856-CAF1-4E7F-863D-3D9254E54F3E}" dt="2023-07-16T13:42:32.491" v="358" actId="26606"/>
          <ac:spMkLst>
            <pc:docMk/>
            <pc:sldMk cId="2410731657" sldId="261"/>
            <ac:spMk id="24" creationId="{012FD100-C039-4E03-B5E4-2EDFA7290AA6}"/>
          </ac:spMkLst>
        </pc:spChg>
        <pc:spChg chg="add">
          <ac:chgData name="Daniela Marcu" userId="17363d0a-3651-45b2-9a97-b3d441f46c72" providerId="ADAL" clId="{4D80E856-CAF1-4E7F-863D-3D9254E54F3E}" dt="2023-07-16T13:42:32.491" v="358" actId="26606"/>
          <ac:spMkLst>
            <pc:docMk/>
            <pc:sldMk cId="2410731657" sldId="261"/>
            <ac:spMk id="26" creationId="{A6B16355-27FB-445B-B646-02AB73637459}"/>
          </ac:spMkLst>
        </pc:spChg>
        <pc:spChg chg="add">
          <ac:chgData name="Daniela Marcu" userId="17363d0a-3651-45b2-9a97-b3d441f46c72" providerId="ADAL" clId="{4D80E856-CAF1-4E7F-863D-3D9254E54F3E}" dt="2023-07-16T13:42:32.491" v="358" actId="26606"/>
          <ac:spMkLst>
            <pc:docMk/>
            <pc:sldMk cId="2410731657" sldId="261"/>
            <ac:spMk id="28" creationId="{6B3BF2E5-C3AB-441F-A430-491119C56D26}"/>
          </ac:spMkLst>
        </pc:spChg>
        <pc:cxnChg chg="add del">
          <ac:chgData name="Daniela Marcu" userId="17363d0a-3651-45b2-9a97-b3d441f46c72" providerId="ADAL" clId="{4D80E856-CAF1-4E7F-863D-3D9254E54F3E}" dt="2023-07-16T13:42:32.461" v="357" actId="26606"/>
          <ac:cxnSpMkLst>
            <pc:docMk/>
            <pc:sldMk cId="2410731657" sldId="261"/>
            <ac:cxnSpMk id="14" creationId="{4418FCD2-8448-4A81-8EB4-72250F7827B4}"/>
          </ac:cxnSpMkLst>
        </pc:cxnChg>
        <pc:cxnChg chg="add">
          <ac:chgData name="Daniela Marcu" userId="17363d0a-3651-45b2-9a97-b3d441f46c72" providerId="ADAL" clId="{4D80E856-CAF1-4E7F-863D-3D9254E54F3E}" dt="2023-07-16T13:42:32.491" v="358" actId="26606"/>
          <ac:cxnSpMkLst>
            <pc:docMk/>
            <pc:sldMk cId="2410731657" sldId="261"/>
            <ac:cxnSpMk id="25" creationId="{4418FCD2-8448-4A81-8EB4-72250F7827B4}"/>
          </ac:cxnSpMkLst>
        </pc:cxnChg>
        <pc:cxnChg chg="add">
          <ac:chgData name="Daniela Marcu" userId="17363d0a-3651-45b2-9a97-b3d441f46c72" providerId="ADAL" clId="{4D80E856-CAF1-4E7F-863D-3D9254E54F3E}" dt="2023-07-16T13:42:32.491" v="358" actId="26606"/>
          <ac:cxnSpMkLst>
            <pc:docMk/>
            <pc:sldMk cId="2410731657" sldId="261"/>
            <ac:cxnSpMk id="27" creationId="{06DA680F-F6AC-453E-A8BF-C5BDED2851DE}"/>
          </ac:cxnSpMkLst>
        </pc:cxnChg>
      </pc:sldChg>
      <pc:sldChg chg="addSp delSp modSp new mod setBg">
        <pc:chgData name="Daniela Marcu" userId="17363d0a-3651-45b2-9a97-b3d441f46c72" providerId="ADAL" clId="{4D80E856-CAF1-4E7F-863D-3D9254E54F3E}" dt="2023-07-16T15:10:19.385" v="1248" actId="1076"/>
        <pc:sldMkLst>
          <pc:docMk/>
          <pc:sldMk cId="1688470069" sldId="262"/>
        </pc:sldMkLst>
        <pc:spChg chg="del mod">
          <ac:chgData name="Daniela Marcu" userId="17363d0a-3651-45b2-9a97-b3d441f46c72" providerId="ADAL" clId="{4D80E856-CAF1-4E7F-863D-3D9254E54F3E}" dt="2023-07-16T13:44:37.425" v="370"/>
          <ac:spMkLst>
            <pc:docMk/>
            <pc:sldMk cId="1688470069" sldId="262"/>
            <ac:spMk id="2" creationId="{9D616AF3-D74A-1067-4C87-077AF0693684}"/>
          </ac:spMkLst>
        </pc:spChg>
        <pc:spChg chg="mod ord">
          <ac:chgData name="Daniela Marcu" userId="17363d0a-3651-45b2-9a97-b3d441f46c72" providerId="ADAL" clId="{4D80E856-CAF1-4E7F-863D-3D9254E54F3E}" dt="2023-07-16T15:10:06.749" v="1247" actId="27636"/>
          <ac:spMkLst>
            <pc:docMk/>
            <pc:sldMk cId="1688470069" sldId="262"/>
            <ac:spMk id="3" creationId="{5F055A12-CF5A-99F3-DA03-2FCA322F1ABB}"/>
          </ac:spMkLst>
        </pc:spChg>
        <pc:spChg chg="add mod">
          <ac:chgData name="Daniela Marcu" userId="17363d0a-3651-45b2-9a97-b3d441f46c72" providerId="ADAL" clId="{4D80E856-CAF1-4E7F-863D-3D9254E54F3E}" dt="2023-07-16T14:43:58.698" v="651" actId="20577"/>
          <ac:spMkLst>
            <pc:docMk/>
            <pc:sldMk cId="1688470069" sldId="262"/>
            <ac:spMk id="4" creationId="{BC866BF5-E94A-EAA3-34A1-DD37864C8D64}"/>
          </ac:spMkLst>
        </pc:spChg>
        <pc:spChg chg="add del mod">
          <ac:chgData name="Daniela Marcu" userId="17363d0a-3651-45b2-9a97-b3d441f46c72" providerId="ADAL" clId="{4D80E856-CAF1-4E7F-863D-3D9254E54F3E}" dt="2023-07-16T14:43:16.864" v="625" actId="21"/>
          <ac:spMkLst>
            <pc:docMk/>
            <pc:sldMk cId="1688470069" sldId="262"/>
            <ac:spMk id="5" creationId="{135DDC53-3475-5ED7-A8AF-B0AE02FB9D00}"/>
          </ac:spMkLst>
        </pc:spChg>
        <pc:spChg chg="add">
          <ac:chgData name="Daniela Marcu" userId="17363d0a-3651-45b2-9a97-b3d441f46c72" providerId="ADAL" clId="{4D80E856-CAF1-4E7F-863D-3D9254E54F3E}" dt="2023-07-16T13:45:33.205" v="382" actId="26606"/>
          <ac:spMkLst>
            <pc:docMk/>
            <pc:sldMk cId="1688470069" sldId="262"/>
            <ac:spMk id="10" creationId="{36D16D1E-4205-49F5-BD2A-DA769947C104}"/>
          </ac:spMkLst>
        </pc:spChg>
        <pc:spChg chg="add">
          <ac:chgData name="Daniela Marcu" userId="17363d0a-3651-45b2-9a97-b3d441f46c72" providerId="ADAL" clId="{4D80E856-CAF1-4E7F-863D-3D9254E54F3E}" dt="2023-07-16T13:45:33.205" v="382" actId="26606"/>
          <ac:spMkLst>
            <pc:docMk/>
            <pc:sldMk cId="1688470069" sldId="262"/>
            <ac:spMk id="12" creationId="{012FD100-C039-4E03-B5E4-2EDFA7290AA6}"/>
          </ac:spMkLst>
        </pc:spChg>
        <pc:picChg chg="add mod">
          <ac:chgData name="Daniela Marcu" userId="17363d0a-3651-45b2-9a97-b3d441f46c72" providerId="ADAL" clId="{4D80E856-CAF1-4E7F-863D-3D9254E54F3E}" dt="2023-07-16T15:10:19.385" v="1248" actId="1076"/>
          <ac:picMkLst>
            <pc:docMk/>
            <pc:sldMk cId="1688470069" sldId="262"/>
            <ac:picMk id="7" creationId="{6344713C-D84C-3C7B-36DF-7AEC95D9E685}"/>
          </ac:picMkLst>
        </pc:picChg>
        <pc:cxnChg chg="add">
          <ac:chgData name="Daniela Marcu" userId="17363d0a-3651-45b2-9a97-b3d441f46c72" providerId="ADAL" clId="{4D80E856-CAF1-4E7F-863D-3D9254E54F3E}" dt="2023-07-16T13:45:33.205" v="382" actId="26606"/>
          <ac:cxnSpMkLst>
            <pc:docMk/>
            <pc:sldMk cId="1688470069" sldId="262"/>
            <ac:cxnSpMk id="14" creationId="{4418FCD2-8448-4A81-8EB4-72250F7827B4}"/>
          </ac:cxnSpMkLst>
        </pc:cxnChg>
      </pc:sldChg>
      <pc:sldChg chg="addSp modSp new mod setBg">
        <pc:chgData name="Daniela Marcu" userId="17363d0a-3651-45b2-9a97-b3d441f46c72" providerId="ADAL" clId="{4D80E856-CAF1-4E7F-863D-3D9254E54F3E}" dt="2023-07-17T15:48:23.739" v="1357" actId="122"/>
        <pc:sldMkLst>
          <pc:docMk/>
          <pc:sldMk cId="1118967645" sldId="263"/>
        </pc:sldMkLst>
        <pc:spChg chg="mod">
          <ac:chgData name="Daniela Marcu" userId="17363d0a-3651-45b2-9a97-b3d441f46c72" providerId="ADAL" clId="{4D80E856-CAF1-4E7F-863D-3D9254E54F3E}" dt="2023-07-17T15:48:23.739" v="1357" actId="122"/>
          <ac:spMkLst>
            <pc:docMk/>
            <pc:sldMk cId="1118967645" sldId="263"/>
            <ac:spMk id="2" creationId="{56BAA86E-F0D4-DE18-81DD-F1C3D63AAE4C}"/>
          </ac:spMkLst>
        </pc:spChg>
        <pc:spChg chg="mod">
          <ac:chgData name="Daniela Marcu" userId="17363d0a-3651-45b2-9a97-b3d441f46c72" providerId="ADAL" clId="{4D80E856-CAF1-4E7F-863D-3D9254E54F3E}" dt="2023-07-17T15:48:10.305" v="1356" actId="27636"/>
          <ac:spMkLst>
            <pc:docMk/>
            <pc:sldMk cId="1118967645" sldId="263"/>
            <ac:spMk id="3" creationId="{58BE1096-AF88-309E-A6E5-24865F8D138D}"/>
          </ac:spMkLst>
        </pc:spChg>
        <pc:spChg chg="add">
          <ac:chgData name="Daniela Marcu" userId="17363d0a-3651-45b2-9a97-b3d441f46c72" providerId="ADAL" clId="{4D80E856-CAF1-4E7F-863D-3D9254E54F3E}" dt="2023-07-16T14:42:12.133" v="619" actId="26606"/>
          <ac:spMkLst>
            <pc:docMk/>
            <pc:sldMk cId="1118967645" sldId="263"/>
            <ac:spMk id="10" creationId="{3DE3B93A-6105-4E0D-ABE7-1711117A80FC}"/>
          </ac:spMkLst>
        </pc:spChg>
        <pc:spChg chg="add">
          <ac:chgData name="Daniela Marcu" userId="17363d0a-3651-45b2-9a97-b3d441f46c72" providerId="ADAL" clId="{4D80E856-CAF1-4E7F-863D-3D9254E54F3E}" dt="2023-07-16T14:42:12.133" v="619" actId="26606"/>
          <ac:spMkLst>
            <pc:docMk/>
            <pc:sldMk cId="1118967645" sldId="263"/>
            <ac:spMk id="12" creationId="{1924D57B-FEC9-4779-B514-732685B876E8}"/>
          </ac:spMkLst>
        </pc:spChg>
        <pc:spChg chg="add">
          <ac:chgData name="Daniela Marcu" userId="17363d0a-3651-45b2-9a97-b3d441f46c72" providerId="ADAL" clId="{4D80E856-CAF1-4E7F-863D-3D9254E54F3E}" dt="2023-07-16T14:42:12.133" v="619" actId="26606"/>
          <ac:spMkLst>
            <pc:docMk/>
            <pc:sldMk cId="1118967645" sldId="263"/>
            <ac:spMk id="14" creationId="{55EFD2BD-6E0E-4450-A3FF-5D1EA322A38B}"/>
          </ac:spMkLst>
        </pc:spChg>
        <pc:picChg chg="add mod">
          <ac:chgData name="Daniela Marcu" userId="17363d0a-3651-45b2-9a97-b3d441f46c72" providerId="ADAL" clId="{4D80E856-CAF1-4E7F-863D-3D9254E54F3E}" dt="2023-07-16T14:42:28.257" v="622" actId="14100"/>
          <ac:picMkLst>
            <pc:docMk/>
            <pc:sldMk cId="1118967645" sldId="263"/>
            <ac:picMk id="5" creationId="{699AAC2B-53AA-DAAD-EF7C-54D63AE86A8F}"/>
          </ac:picMkLst>
        </pc:picChg>
      </pc:sldChg>
      <pc:sldChg chg="addSp delSp modSp new mod">
        <pc:chgData name="Daniela Marcu" userId="17363d0a-3651-45b2-9a97-b3d441f46c72" providerId="ADAL" clId="{4D80E856-CAF1-4E7F-863D-3D9254E54F3E}" dt="2023-07-16T15:08:04.568" v="1226" actId="20577"/>
        <pc:sldMkLst>
          <pc:docMk/>
          <pc:sldMk cId="3589506641" sldId="264"/>
        </pc:sldMkLst>
        <pc:spChg chg="mod">
          <ac:chgData name="Daniela Marcu" userId="17363d0a-3651-45b2-9a97-b3d441f46c72" providerId="ADAL" clId="{4D80E856-CAF1-4E7F-863D-3D9254E54F3E}" dt="2023-07-16T14:44:15.972" v="686" actId="20577"/>
          <ac:spMkLst>
            <pc:docMk/>
            <pc:sldMk cId="3589506641" sldId="264"/>
            <ac:spMk id="2" creationId="{6D1AAE62-434A-4010-7F4C-5374E0836BCE}"/>
          </ac:spMkLst>
        </pc:spChg>
        <pc:spChg chg="del">
          <ac:chgData name="Daniela Marcu" userId="17363d0a-3651-45b2-9a97-b3d441f46c72" providerId="ADAL" clId="{4D80E856-CAF1-4E7F-863D-3D9254E54F3E}" dt="2023-07-16T14:43:34.143" v="628"/>
          <ac:spMkLst>
            <pc:docMk/>
            <pc:sldMk cId="3589506641" sldId="264"/>
            <ac:spMk id="3" creationId="{8BEAAE8C-1483-AA0E-8C2B-B8D9453B5D12}"/>
          </ac:spMkLst>
        </pc:spChg>
        <pc:spChg chg="add mod">
          <ac:chgData name="Daniela Marcu" userId="17363d0a-3651-45b2-9a97-b3d441f46c72" providerId="ADAL" clId="{4D80E856-CAF1-4E7F-863D-3D9254E54F3E}" dt="2023-07-16T15:08:04.568" v="1226" actId="20577"/>
          <ac:spMkLst>
            <pc:docMk/>
            <pc:sldMk cId="3589506641" sldId="264"/>
            <ac:spMk id="4" creationId="{CDD3CD52-FE34-2CD3-EF1F-AFB4297E9962}"/>
          </ac:spMkLst>
        </pc:spChg>
      </pc:sldChg>
      <pc:sldChg chg="addSp delSp modSp new mod setBg">
        <pc:chgData name="Daniela Marcu" userId="17363d0a-3651-45b2-9a97-b3d441f46c72" providerId="ADAL" clId="{4D80E856-CAF1-4E7F-863D-3D9254E54F3E}" dt="2023-07-16T15:05:30.665" v="1197"/>
        <pc:sldMkLst>
          <pc:docMk/>
          <pc:sldMk cId="311896113" sldId="265"/>
        </pc:sldMkLst>
        <pc:spChg chg="mod">
          <ac:chgData name="Daniela Marcu" userId="17363d0a-3651-45b2-9a97-b3d441f46c72" providerId="ADAL" clId="{4D80E856-CAF1-4E7F-863D-3D9254E54F3E}" dt="2023-07-16T15:03:46.644" v="1181" actId="26606"/>
          <ac:spMkLst>
            <pc:docMk/>
            <pc:sldMk cId="311896113" sldId="265"/>
            <ac:spMk id="2" creationId="{0EF6F19C-B6CE-3D38-C3A8-DE975A101B58}"/>
          </ac:spMkLst>
        </pc:spChg>
        <pc:spChg chg="del mod">
          <ac:chgData name="Daniela Marcu" userId="17363d0a-3651-45b2-9a97-b3d441f46c72" providerId="ADAL" clId="{4D80E856-CAF1-4E7F-863D-3D9254E54F3E}" dt="2023-07-16T15:03:46.644" v="1181" actId="26606"/>
          <ac:spMkLst>
            <pc:docMk/>
            <pc:sldMk cId="311896113" sldId="265"/>
            <ac:spMk id="3" creationId="{951C2DB8-9BCF-3938-D6EF-01E7890AB0F3}"/>
          </ac:spMkLst>
        </pc:spChg>
        <pc:graphicFrameChg chg="add mod">
          <ac:chgData name="Daniela Marcu" userId="17363d0a-3651-45b2-9a97-b3d441f46c72" providerId="ADAL" clId="{4D80E856-CAF1-4E7F-863D-3D9254E54F3E}" dt="2023-07-16T15:05:30.665" v="1197"/>
          <ac:graphicFrameMkLst>
            <pc:docMk/>
            <pc:sldMk cId="311896113" sldId="265"/>
            <ac:graphicFrameMk id="5" creationId="{539038D3-EA11-3DC3-6367-130114F577AD}"/>
          </ac:graphicFrameMkLst>
        </pc:graphicFrameChg>
      </pc:sldChg>
      <pc:sldChg chg="new del ord">
        <pc:chgData name="Daniela Marcu" userId="17363d0a-3651-45b2-9a97-b3d441f46c72" providerId="ADAL" clId="{4D80E856-CAF1-4E7F-863D-3D9254E54F3E}" dt="2023-07-16T14:46:28.421" v="694" actId="47"/>
        <pc:sldMkLst>
          <pc:docMk/>
          <pc:sldMk cId="644224291" sldId="265"/>
        </pc:sldMkLst>
      </pc:sldChg>
      <pc:sldChg chg="modSp new del mod">
        <pc:chgData name="Daniela Marcu" userId="17363d0a-3651-45b2-9a97-b3d441f46c72" providerId="ADAL" clId="{4D80E856-CAF1-4E7F-863D-3D9254E54F3E}" dt="2023-07-16T14:46:54.657" v="712" actId="47"/>
        <pc:sldMkLst>
          <pc:docMk/>
          <pc:sldMk cId="3915555065" sldId="265"/>
        </pc:sldMkLst>
        <pc:spChg chg="mod">
          <ac:chgData name="Daniela Marcu" userId="17363d0a-3651-45b2-9a97-b3d441f46c72" providerId="ADAL" clId="{4D80E856-CAF1-4E7F-863D-3D9254E54F3E}" dt="2023-07-16T14:46:45.907" v="711" actId="20577"/>
          <ac:spMkLst>
            <pc:docMk/>
            <pc:sldMk cId="3915555065" sldId="265"/>
            <ac:spMk id="2" creationId="{BA03E6D2-E135-298D-1372-7FC29F929EA5}"/>
          </ac:spMkLst>
        </pc:spChg>
      </pc:sldChg>
      <pc:sldChg chg="addSp modSp new mod ord">
        <pc:chgData name="Daniela Marcu" userId="17363d0a-3651-45b2-9a97-b3d441f46c72" providerId="ADAL" clId="{4D80E856-CAF1-4E7F-863D-3D9254E54F3E}" dt="2023-07-26T14:47:47.439" v="1380"/>
        <pc:sldMkLst>
          <pc:docMk/>
          <pc:sldMk cId="2957211361" sldId="266"/>
        </pc:sldMkLst>
        <pc:spChg chg="mod">
          <ac:chgData name="Daniela Marcu" userId="17363d0a-3651-45b2-9a97-b3d441f46c72" providerId="ADAL" clId="{4D80E856-CAF1-4E7F-863D-3D9254E54F3E}" dt="2023-07-26T14:47:26.942" v="1378" actId="20577"/>
          <ac:spMkLst>
            <pc:docMk/>
            <pc:sldMk cId="2957211361" sldId="266"/>
            <ac:spMk id="2" creationId="{63FBC286-A812-F125-6BDF-4DA0D22305B8}"/>
          </ac:spMkLst>
        </pc:spChg>
        <pc:spChg chg="mod">
          <ac:chgData name="Daniela Marcu" userId="17363d0a-3651-45b2-9a97-b3d441f46c72" providerId="ADAL" clId="{4D80E856-CAF1-4E7F-863D-3D9254E54F3E}" dt="2023-07-16T15:15:29.170" v="1275" actId="27636"/>
          <ac:spMkLst>
            <pc:docMk/>
            <pc:sldMk cId="2957211361" sldId="266"/>
            <ac:spMk id="3" creationId="{100C2C60-7B7F-720F-69E8-FCBBB7CD1FA6}"/>
          </ac:spMkLst>
        </pc:spChg>
        <pc:spChg chg="add mod">
          <ac:chgData name="Daniela Marcu" userId="17363d0a-3651-45b2-9a97-b3d441f46c72" providerId="ADAL" clId="{4D80E856-CAF1-4E7F-863D-3D9254E54F3E}" dt="2023-07-17T07:54:05.082" v="1318" actId="20577"/>
          <ac:spMkLst>
            <pc:docMk/>
            <pc:sldMk cId="2957211361" sldId="266"/>
            <ac:spMk id="4" creationId="{E35813C3-EB35-D06D-D64A-0D03D00E1B46}"/>
          </ac:spMkLst>
        </pc:spChg>
      </pc:sldChg>
      <pc:sldChg chg="addSp delSp modSp new mod ord setBg">
        <pc:chgData name="Daniela Marcu" userId="17363d0a-3651-45b2-9a97-b3d441f46c72" providerId="ADAL" clId="{4D80E856-CAF1-4E7F-863D-3D9254E54F3E}" dt="2023-07-26T14:46:43.597" v="1377"/>
        <pc:sldMkLst>
          <pc:docMk/>
          <pc:sldMk cId="2141523064" sldId="267"/>
        </pc:sldMkLst>
        <pc:spChg chg="mod ord">
          <ac:chgData name="Daniela Marcu" userId="17363d0a-3651-45b2-9a97-b3d441f46c72" providerId="ADAL" clId="{4D80E856-CAF1-4E7F-863D-3D9254E54F3E}" dt="2023-07-26T14:45:57.240" v="1372" actId="26606"/>
          <ac:spMkLst>
            <pc:docMk/>
            <pc:sldMk cId="2141523064" sldId="267"/>
            <ac:spMk id="2" creationId="{62216DE8-06A6-5749-272B-5CA6748A3681}"/>
          </ac:spMkLst>
        </pc:spChg>
        <pc:spChg chg="del">
          <ac:chgData name="Daniela Marcu" userId="17363d0a-3651-45b2-9a97-b3d441f46c72" providerId="ADAL" clId="{4D80E856-CAF1-4E7F-863D-3D9254E54F3E}" dt="2023-07-26T14:44:23.949" v="1359" actId="22"/>
          <ac:spMkLst>
            <pc:docMk/>
            <pc:sldMk cId="2141523064" sldId="267"/>
            <ac:spMk id="3" creationId="{045955CE-C39A-89C8-78C9-37A286DDDAB6}"/>
          </ac:spMkLst>
        </pc:spChg>
        <pc:spChg chg="add del mod">
          <ac:chgData name="Daniela Marcu" userId="17363d0a-3651-45b2-9a97-b3d441f46c72" providerId="ADAL" clId="{4D80E856-CAF1-4E7F-863D-3D9254E54F3E}" dt="2023-07-26T14:45:51.531" v="1371" actId="22"/>
          <ac:spMkLst>
            <pc:docMk/>
            <pc:sldMk cId="2141523064" sldId="267"/>
            <ac:spMk id="7" creationId="{F7FDBD92-50F2-FE17-83A1-0C2A3E2CF795}"/>
          </ac:spMkLst>
        </pc:spChg>
        <pc:spChg chg="add del">
          <ac:chgData name="Daniela Marcu" userId="17363d0a-3651-45b2-9a97-b3d441f46c72" providerId="ADAL" clId="{4D80E856-CAF1-4E7F-863D-3D9254E54F3E}" dt="2023-07-26T14:45:57.240" v="1372" actId="26606"/>
          <ac:spMkLst>
            <pc:docMk/>
            <pc:sldMk cId="2141523064" sldId="267"/>
            <ac:spMk id="10" creationId="{25C8D2C1-DA83-420D-9635-D52CE066B5DA}"/>
          </ac:spMkLst>
        </pc:spChg>
        <pc:spChg chg="add del">
          <ac:chgData name="Daniela Marcu" userId="17363d0a-3651-45b2-9a97-b3d441f46c72" providerId="ADAL" clId="{4D80E856-CAF1-4E7F-863D-3D9254E54F3E}" dt="2023-07-26T14:45:57.240" v="1372" actId="26606"/>
          <ac:spMkLst>
            <pc:docMk/>
            <pc:sldMk cId="2141523064" sldId="267"/>
            <ac:spMk id="12" creationId="{434F74C9-6A0B-409E-AD1C-45B58BE91BB8}"/>
          </ac:spMkLst>
        </pc:spChg>
        <pc:spChg chg="add del">
          <ac:chgData name="Daniela Marcu" userId="17363d0a-3651-45b2-9a97-b3d441f46c72" providerId="ADAL" clId="{4D80E856-CAF1-4E7F-863D-3D9254E54F3E}" dt="2023-07-26T14:45:57.240" v="1372" actId="26606"/>
          <ac:spMkLst>
            <pc:docMk/>
            <pc:sldMk cId="2141523064" sldId="267"/>
            <ac:spMk id="16" creationId="{90AA6468-80AC-4DDF-9CFB-C7A9507E203F}"/>
          </ac:spMkLst>
        </pc:spChg>
        <pc:spChg chg="add del">
          <ac:chgData name="Daniela Marcu" userId="17363d0a-3651-45b2-9a97-b3d441f46c72" providerId="ADAL" clId="{4D80E856-CAF1-4E7F-863D-3D9254E54F3E}" dt="2023-07-26T14:45:57.240" v="1372" actId="26606"/>
          <ac:spMkLst>
            <pc:docMk/>
            <pc:sldMk cId="2141523064" sldId="267"/>
            <ac:spMk id="18" creationId="{4AB900CC-5074-4746-A1A4-AF640455BD43}"/>
          </ac:spMkLst>
        </pc:spChg>
        <pc:spChg chg="add">
          <ac:chgData name="Daniela Marcu" userId="17363d0a-3651-45b2-9a97-b3d441f46c72" providerId="ADAL" clId="{4D80E856-CAF1-4E7F-863D-3D9254E54F3E}" dt="2023-07-26T14:45:57.240" v="1372" actId="26606"/>
          <ac:spMkLst>
            <pc:docMk/>
            <pc:sldMk cId="2141523064" sldId="267"/>
            <ac:spMk id="23" creationId="{4E4490D0-3672-446A-AC12-B4830333BDDD}"/>
          </ac:spMkLst>
        </pc:spChg>
        <pc:spChg chg="add">
          <ac:chgData name="Daniela Marcu" userId="17363d0a-3651-45b2-9a97-b3d441f46c72" providerId="ADAL" clId="{4D80E856-CAF1-4E7F-863D-3D9254E54F3E}" dt="2023-07-26T14:45:57.240" v="1372" actId="26606"/>
          <ac:spMkLst>
            <pc:docMk/>
            <pc:sldMk cId="2141523064" sldId="267"/>
            <ac:spMk id="25" creationId="{39CB82C2-DF65-4EC1-8280-F201D50F570B}"/>
          </ac:spMkLst>
        </pc:spChg>
        <pc:spChg chg="add">
          <ac:chgData name="Daniela Marcu" userId="17363d0a-3651-45b2-9a97-b3d441f46c72" providerId="ADAL" clId="{4D80E856-CAF1-4E7F-863D-3D9254E54F3E}" dt="2023-07-26T14:45:57.240" v="1372" actId="26606"/>
          <ac:spMkLst>
            <pc:docMk/>
            <pc:sldMk cId="2141523064" sldId="267"/>
            <ac:spMk id="29" creationId="{5A1B47C8-47A0-4A88-8830-6DEA3B5DE392}"/>
          </ac:spMkLst>
        </pc:spChg>
        <pc:spChg chg="add">
          <ac:chgData name="Daniela Marcu" userId="17363d0a-3651-45b2-9a97-b3d441f46c72" providerId="ADAL" clId="{4D80E856-CAF1-4E7F-863D-3D9254E54F3E}" dt="2023-07-26T14:45:57.240" v="1372" actId="26606"/>
          <ac:spMkLst>
            <pc:docMk/>
            <pc:sldMk cId="2141523064" sldId="267"/>
            <ac:spMk id="31" creationId="{984BBFDD-E720-4805-A9C8-129FBBF6DD70}"/>
          </ac:spMkLst>
        </pc:spChg>
        <pc:spChg chg="add">
          <ac:chgData name="Daniela Marcu" userId="17363d0a-3651-45b2-9a97-b3d441f46c72" providerId="ADAL" clId="{4D80E856-CAF1-4E7F-863D-3D9254E54F3E}" dt="2023-07-26T14:45:57.240" v="1372" actId="26606"/>
          <ac:spMkLst>
            <pc:docMk/>
            <pc:sldMk cId="2141523064" sldId="267"/>
            <ac:spMk id="33" creationId="{5AC4BE46-4A77-42FE-9D15-065CDB2F847C}"/>
          </ac:spMkLst>
        </pc:spChg>
        <pc:picChg chg="add del mod ord">
          <ac:chgData name="Daniela Marcu" userId="17363d0a-3651-45b2-9a97-b3d441f46c72" providerId="ADAL" clId="{4D80E856-CAF1-4E7F-863D-3D9254E54F3E}" dt="2023-07-26T14:45:30.804" v="1370" actId="478"/>
          <ac:picMkLst>
            <pc:docMk/>
            <pc:sldMk cId="2141523064" sldId="267"/>
            <ac:picMk id="5" creationId="{B64958AB-A207-E399-F1C1-AFD5A25EE03E}"/>
          </ac:picMkLst>
        </pc:picChg>
        <pc:picChg chg="add mod ord">
          <ac:chgData name="Daniela Marcu" userId="17363d0a-3651-45b2-9a97-b3d441f46c72" providerId="ADAL" clId="{4D80E856-CAF1-4E7F-863D-3D9254E54F3E}" dt="2023-07-26T14:46:07.107" v="1373" actId="1076"/>
          <ac:picMkLst>
            <pc:docMk/>
            <pc:sldMk cId="2141523064" sldId="267"/>
            <ac:picMk id="9" creationId="{C1A0BE06-8484-2811-FE40-ED834B65575E}"/>
          </ac:picMkLst>
        </pc:picChg>
        <pc:picChg chg="add mod">
          <ac:chgData name="Daniela Marcu" userId="17363d0a-3651-45b2-9a97-b3d441f46c72" providerId="ADAL" clId="{4D80E856-CAF1-4E7F-863D-3D9254E54F3E}" dt="2023-07-26T14:46:31.141" v="1375" actId="1076"/>
          <ac:picMkLst>
            <pc:docMk/>
            <pc:sldMk cId="2141523064" sldId="267"/>
            <ac:picMk id="13" creationId="{F0A88CC4-C93E-5764-249D-49FB8275AABD}"/>
          </ac:picMkLst>
        </pc:picChg>
        <pc:cxnChg chg="add del">
          <ac:chgData name="Daniela Marcu" userId="17363d0a-3651-45b2-9a97-b3d441f46c72" providerId="ADAL" clId="{4D80E856-CAF1-4E7F-863D-3D9254E54F3E}" dt="2023-07-26T14:45:57.240" v="1372" actId="26606"/>
          <ac:cxnSpMkLst>
            <pc:docMk/>
            <pc:sldMk cId="2141523064" sldId="267"/>
            <ac:cxnSpMk id="14" creationId="{F5486A9D-1265-4B57-91E6-68E666B978BC}"/>
          </ac:cxnSpMkLst>
        </pc:cxnChg>
        <pc:cxnChg chg="add">
          <ac:chgData name="Daniela Marcu" userId="17363d0a-3651-45b2-9a97-b3d441f46c72" providerId="ADAL" clId="{4D80E856-CAF1-4E7F-863D-3D9254E54F3E}" dt="2023-07-26T14:45:57.240" v="1372" actId="26606"/>
          <ac:cxnSpMkLst>
            <pc:docMk/>
            <pc:sldMk cId="2141523064" sldId="267"/>
            <ac:cxnSpMk id="27" creationId="{7E1D4427-852B-4B37-8E76-0E9F1810BA2A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6E3566-B1F8-4509-B8E3-29E849256126}" type="doc">
      <dgm:prSet loTypeId="urn:microsoft.com/office/officeart/2005/8/layout/hierarchy2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207ED6E-2D97-43AB-B844-9BA6A8DFF2FD}">
      <dgm:prSet/>
      <dgm:spPr/>
      <dgm:t>
        <a:bodyPr/>
        <a:lstStyle/>
        <a:p>
          <a:r>
            <a:rPr lang="en-GB" dirty="0"/>
            <a:t>50&lt; employees</a:t>
          </a:r>
          <a:endParaRPr lang="en-US" dirty="0"/>
        </a:p>
      </dgm:t>
    </dgm:pt>
    <dgm:pt modelId="{5DC62C0D-25DD-4CC0-AD5B-DD4D11ABF028}" type="parTrans" cxnId="{EDC33D1F-7264-4B3E-B5BB-6FE50ECECCF9}">
      <dgm:prSet/>
      <dgm:spPr/>
      <dgm:t>
        <a:bodyPr/>
        <a:lstStyle/>
        <a:p>
          <a:endParaRPr lang="en-US"/>
        </a:p>
      </dgm:t>
    </dgm:pt>
    <dgm:pt modelId="{2D433EBA-6574-44C4-AFA9-39FB856B8375}" type="sibTrans" cxnId="{EDC33D1F-7264-4B3E-B5BB-6FE50ECECCF9}">
      <dgm:prSet/>
      <dgm:spPr/>
      <dgm:t>
        <a:bodyPr/>
        <a:lstStyle/>
        <a:p>
          <a:endParaRPr lang="en-US"/>
        </a:p>
      </dgm:t>
    </dgm:pt>
    <dgm:pt modelId="{ABE8410A-2ED4-43BB-A05E-B7540D6B4643}">
      <dgm:prSet/>
      <dgm:spPr/>
      <dgm:t>
        <a:bodyPr/>
        <a:lstStyle/>
        <a:p>
          <a:r>
            <a:rPr lang="en-GB"/>
            <a:t>10 members of the board</a:t>
          </a:r>
          <a:endParaRPr lang="en-US"/>
        </a:p>
      </dgm:t>
    </dgm:pt>
    <dgm:pt modelId="{96FDDD96-E55B-4366-9499-3E7726B5586D}" type="parTrans" cxnId="{802EE233-46D7-4BE6-B707-81E87F042557}">
      <dgm:prSet/>
      <dgm:spPr/>
      <dgm:t>
        <a:bodyPr/>
        <a:lstStyle/>
        <a:p>
          <a:endParaRPr lang="en-US"/>
        </a:p>
      </dgm:t>
    </dgm:pt>
    <dgm:pt modelId="{38626A13-DF16-4E84-8A02-EA4F82B74CF0}" type="sibTrans" cxnId="{802EE233-46D7-4BE6-B707-81E87F042557}">
      <dgm:prSet/>
      <dgm:spPr/>
      <dgm:t>
        <a:bodyPr/>
        <a:lstStyle/>
        <a:p>
          <a:endParaRPr lang="en-US"/>
        </a:p>
      </dgm:t>
    </dgm:pt>
    <dgm:pt modelId="{34A88CDB-0001-41D5-82F4-763DF1D5F774}">
      <dgm:prSet/>
      <dgm:spPr/>
      <dgm:t>
        <a:bodyPr/>
        <a:lstStyle/>
        <a:p>
          <a:r>
            <a:rPr lang="en-GB"/>
            <a:t>3 stake sharers</a:t>
          </a:r>
          <a:endParaRPr lang="en-US"/>
        </a:p>
      </dgm:t>
    </dgm:pt>
    <dgm:pt modelId="{BD2AA645-E866-480E-81AD-9A0185869D4D}" type="parTrans" cxnId="{DF717DC4-93BE-4A11-BDC6-EAA264A1E721}">
      <dgm:prSet/>
      <dgm:spPr/>
      <dgm:t>
        <a:bodyPr/>
        <a:lstStyle/>
        <a:p>
          <a:endParaRPr lang="en-US"/>
        </a:p>
      </dgm:t>
    </dgm:pt>
    <dgm:pt modelId="{EEFA046F-A183-4DF7-B78D-0A9D5FDE225F}" type="sibTrans" cxnId="{DF717DC4-93BE-4A11-BDC6-EAA264A1E721}">
      <dgm:prSet/>
      <dgm:spPr/>
      <dgm:t>
        <a:bodyPr/>
        <a:lstStyle/>
        <a:p>
          <a:endParaRPr lang="en-US"/>
        </a:p>
      </dgm:t>
    </dgm:pt>
    <dgm:pt modelId="{21F1DF7C-5319-4B90-9420-03E65135D25D}">
      <dgm:prSet/>
      <dgm:spPr/>
      <dgm:t>
        <a:bodyPr/>
        <a:lstStyle/>
        <a:p>
          <a:r>
            <a:rPr lang="en-GB"/>
            <a:t>CEO</a:t>
          </a:r>
          <a:endParaRPr lang="en-US"/>
        </a:p>
      </dgm:t>
    </dgm:pt>
    <dgm:pt modelId="{D9419B5F-953E-4C0F-B1BE-C2435F986AAC}" type="parTrans" cxnId="{BAF23390-80CD-40F3-B9B7-0D58E7C34BC6}">
      <dgm:prSet/>
      <dgm:spPr/>
      <dgm:t>
        <a:bodyPr/>
        <a:lstStyle/>
        <a:p>
          <a:endParaRPr lang="en-US"/>
        </a:p>
      </dgm:t>
    </dgm:pt>
    <dgm:pt modelId="{08560927-771E-426C-B0F5-6C64787D5E7F}" type="sibTrans" cxnId="{BAF23390-80CD-40F3-B9B7-0D58E7C34BC6}">
      <dgm:prSet/>
      <dgm:spPr/>
      <dgm:t>
        <a:bodyPr/>
        <a:lstStyle/>
        <a:p>
          <a:endParaRPr lang="en-US"/>
        </a:p>
      </dgm:t>
    </dgm:pt>
    <dgm:pt modelId="{93F3210F-A12C-4659-A29D-18F15E1E1959}">
      <dgm:prSet/>
      <dgm:spPr/>
      <dgm:t>
        <a:bodyPr/>
        <a:lstStyle/>
        <a:p>
          <a:r>
            <a:rPr lang="en-GB"/>
            <a:t>HR</a:t>
          </a:r>
          <a:endParaRPr lang="en-US"/>
        </a:p>
      </dgm:t>
    </dgm:pt>
    <dgm:pt modelId="{56F5762A-CACD-4431-9387-245629B4C9E4}" type="parTrans" cxnId="{7B291B0B-E422-49A4-99B9-DB9588668C47}">
      <dgm:prSet/>
      <dgm:spPr/>
      <dgm:t>
        <a:bodyPr/>
        <a:lstStyle/>
        <a:p>
          <a:endParaRPr lang="en-US"/>
        </a:p>
      </dgm:t>
    </dgm:pt>
    <dgm:pt modelId="{0F2E751C-D787-49AE-835F-3C241AD4B64A}" type="sibTrans" cxnId="{7B291B0B-E422-49A4-99B9-DB9588668C47}">
      <dgm:prSet/>
      <dgm:spPr/>
      <dgm:t>
        <a:bodyPr/>
        <a:lstStyle/>
        <a:p>
          <a:endParaRPr lang="en-US"/>
        </a:p>
      </dgm:t>
    </dgm:pt>
    <dgm:pt modelId="{80F7DB2E-BAB6-4972-8D60-B593ABDAA47E}">
      <dgm:prSet/>
      <dgm:spPr/>
      <dgm:t>
        <a:bodyPr/>
        <a:lstStyle/>
        <a:p>
          <a:r>
            <a:rPr lang="en-GB"/>
            <a:t>CFO</a:t>
          </a:r>
          <a:endParaRPr lang="en-US"/>
        </a:p>
      </dgm:t>
    </dgm:pt>
    <dgm:pt modelId="{12E7BC1C-8DA7-49D9-B481-391E29B6E6C6}" type="parTrans" cxnId="{0614DF1C-B0B9-47C9-BF45-1496A5D148DB}">
      <dgm:prSet/>
      <dgm:spPr/>
      <dgm:t>
        <a:bodyPr/>
        <a:lstStyle/>
        <a:p>
          <a:endParaRPr lang="en-US"/>
        </a:p>
      </dgm:t>
    </dgm:pt>
    <dgm:pt modelId="{DD9D5744-651C-48B8-8067-E4EDBD3EBCE1}" type="sibTrans" cxnId="{0614DF1C-B0B9-47C9-BF45-1496A5D148DB}">
      <dgm:prSet/>
      <dgm:spPr/>
      <dgm:t>
        <a:bodyPr/>
        <a:lstStyle/>
        <a:p>
          <a:endParaRPr lang="en-US"/>
        </a:p>
      </dgm:t>
    </dgm:pt>
    <dgm:pt modelId="{43DC77B9-E62F-4015-A844-B062AD0BE08E}">
      <dgm:prSet/>
      <dgm:spPr/>
      <dgm:t>
        <a:bodyPr/>
        <a:lstStyle/>
        <a:p>
          <a:r>
            <a:rPr lang="en-GB"/>
            <a:t>Finance assistant</a:t>
          </a:r>
          <a:endParaRPr lang="en-US"/>
        </a:p>
      </dgm:t>
    </dgm:pt>
    <dgm:pt modelId="{6F648F30-02E2-44E1-8065-7AF5CF2476DB}" type="parTrans" cxnId="{5AF9B3EE-1ECD-4BA0-B4D5-A6880E4A9095}">
      <dgm:prSet/>
      <dgm:spPr/>
      <dgm:t>
        <a:bodyPr/>
        <a:lstStyle/>
        <a:p>
          <a:endParaRPr lang="en-US"/>
        </a:p>
      </dgm:t>
    </dgm:pt>
    <dgm:pt modelId="{F4B8A8E1-376F-4ABF-9A6A-6FE7D7013D6C}" type="sibTrans" cxnId="{5AF9B3EE-1ECD-4BA0-B4D5-A6880E4A9095}">
      <dgm:prSet/>
      <dgm:spPr/>
      <dgm:t>
        <a:bodyPr/>
        <a:lstStyle/>
        <a:p>
          <a:endParaRPr lang="en-US"/>
        </a:p>
      </dgm:t>
    </dgm:pt>
    <dgm:pt modelId="{68B87B65-DD32-4B06-AB99-739578926DD1}">
      <dgm:prSet/>
      <dgm:spPr/>
      <dgm:t>
        <a:bodyPr/>
        <a:lstStyle/>
        <a:p>
          <a:r>
            <a:rPr lang="en-GB" dirty="0"/>
            <a:t>Finance Administrator</a:t>
          </a:r>
          <a:endParaRPr lang="en-US" dirty="0"/>
        </a:p>
      </dgm:t>
    </dgm:pt>
    <dgm:pt modelId="{2ABA6BF2-792C-4507-9E95-83ADBB41BCDA}" type="parTrans" cxnId="{A1A75019-E953-4AA1-811C-114609BA2D02}">
      <dgm:prSet/>
      <dgm:spPr/>
      <dgm:t>
        <a:bodyPr/>
        <a:lstStyle/>
        <a:p>
          <a:endParaRPr lang="en-US"/>
        </a:p>
      </dgm:t>
    </dgm:pt>
    <dgm:pt modelId="{6BC74AEF-D0E2-4A4B-82B2-FE6A84EE749A}" type="sibTrans" cxnId="{A1A75019-E953-4AA1-811C-114609BA2D02}">
      <dgm:prSet/>
      <dgm:spPr/>
      <dgm:t>
        <a:bodyPr/>
        <a:lstStyle/>
        <a:p>
          <a:endParaRPr lang="en-US"/>
        </a:p>
      </dgm:t>
    </dgm:pt>
    <dgm:pt modelId="{E096A91F-AC62-424F-8700-0C48316B5455}">
      <dgm:prSet/>
      <dgm:spPr/>
      <dgm:t>
        <a:bodyPr/>
        <a:lstStyle/>
        <a:p>
          <a:r>
            <a:rPr lang="en-GB" dirty="0"/>
            <a:t>Finance support x 3</a:t>
          </a:r>
          <a:endParaRPr lang="en-US" dirty="0"/>
        </a:p>
      </dgm:t>
    </dgm:pt>
    <dgm:pt modelId="{AE80E035-543E-4B17-B576-7C496F3C206C}" type="parTrans" cxnId="{9EBAE541-2993-43D5-961D-073B6778747B}">
      <dgm:prSet/>
      <dgm:spPr/>
      <dgm:t>
        <a:bodyPr/>
        <a:lstStyle/>
        <a:p>
          <a:endParaRPr lang="en-US"/>
        </a:p>
      </dgm:t>
    </dgm:pt>
    <dgm:pt modelId="{E76C40CF-DA38-45F5-AB70-BBA186FAE58F}" type="sibTrans" cxnId="{9EBAE541-2993-43D5-961D-073B6778747B}">
      <dgm:prSet/>
      <dgm:spPr/>
      <dgm:t>
        <a:bodyPr/>
        <a:lstStyle/>
        <a:p>
          <a:endParaRPr lang="en-US"/>
        </a:p>
      </dgm:t>
    </dgm:pt>
    <dgm:pt modelId="{E094AB6A-707F-426C-8676-3893C4729CFA}">
      <dgm:prSet/>
      <dgm:spPr/>
      <dgm:t>
        <a:bodyPr/>
        <a:lstStyle/>
        <a:p>
          <a:r>
            <a:rPr lang="en-GB"/>
            <a:t>Head of operations</a:t>
          </a:r>
          <a:endParaRPr lang="en-US"/>
        </a:p>
      </dgm:t>
    </dgm:pt>
    <dgm:pt modelId="{031DE992-39A5-4F45-9A69-8AFD93CA45D7}" type="parTrans" cxnId="{0D18558B-BB25-4D1B-9103-49ADB64EF37E}">
      <dgm:prSet/>
      <dgm:spPr/>
      <dgm:t>
        <a:bodyPr/>
        <a:lstStyle/>
        <a:p>
          <a:endParaRPr lang="en-US"/>
        </a:p>
      </dgm:t>
    </dgm:pt>
    <dgm:pt modelId="{EC3D7743-DF00-469D-94EA-C563A47225A2}" type="sibTrans" cxnId="{0D18558B-BB25-4D1B-9103-49ADB64EF37E}">
      <dgm:prSet/>
      <dgm:spPr/>
      <dgm:t>
        <a:bodyPr/>
        <a:lstStyle/>
        <a:p>
          <a:endParaRPr lang="en-US"/>
        </a:p>
      </dgm:t>
    </dgm:pt>
    <dgm:pt modelId="{A41BDBF3-B246-4F29-A1A9-97EEF66BAD19}">
      <dgm:prSet/>
      <dgm:spPr/>
      <dgm:t>
        <a:bodyPr/>
        <a:lstStyle/>
        <a:p>
          <a:r>
            <a:rPr lang="en-GB"/>
            <a:t>Lead agent x 2</a:t>
          </a:r>
          <a:endParaRPr lang="en-US"/>
        </a:p>
      </dgm:t>
    </dgm:pt>
    <dgm:pt modelId="{E9415F95-E50A-45D5-BB2B-142F1EE6F065}" type="parTrans" cxnId="{AF01A1C2-BE80-440A-82C3-FA6E04216FF6}">
      <dgm:prSet/>
      <dgm:spPr/>
      <dgm:t>
        <a:bodyPr/>
        <a:lstStyle/>
        <a:p>
          <a:endParaRPr lang="en-US"/>
        </a:p>
      </dgm:t>
    </dgm:pt>
    <dgm:pt modelId="{D939C013-108B-49D7-A255-5936EB2BA13A}" type="sibTrans" cxnId="{AF01A1C2-BE80-440A-82C3-FA6E04216FF6}">
      <dgm:prSet/>
      <dgm:spPr/>
      <dgm:t>
        <a:bodyPr/>
        <a:lstStyle/>
        <a:p>
          <a:endParaRPr lang="en-US"/>
        </a:p>
      </dgm:t>
    </dgm:pt>
    <dgm:pt modelId="{998B7D9F-9AB2-4B80-8F94-14610DFCF36C}">
      <dgm:prSet/>
      <dgm:spPr/>
      <dgm:t>
        <a:bodyPr/>
        <a:lstStyle/>
        <a:p>
          <a:r>
            <a:rPr lang="en-GB"/>
            <a:t>Business travel consultant x  10</a:t>
          </a:r>
          <a:endParaRPr lang="en-US"/>
        </a:p>
      </dgm:t>
    </dgm:pt>
    <dgm:pt modelId="{51951CDD-CEE8-48AD-A0BF-ED1F159A2812}" type="parTrans" cxnId="{48BEE201-6866-4D23-B832-9B4D5830F8FE}">
      <dgm:prSet/>
      <dgm:spPr/>
      <dgm:t>
        <a:bodyPr/>
        <a:lstStyle/>
        <a:p>
          <a:endParaRPr lang="en-US"/>
        </a:p>
      </dgm:t>
    </dgm:pt>
    <dgm:pt modelId="{53335228-ED5D-4BA1-991C-D748C91AC8D1}" type="sibTrans" cxnId="{48BEE201-6866-4D23-B832-9B4D5830F8FE}">
      <dgm:prSet/>
      <dgm:spPr/>
      <dgm:t>
        <a:bodyPr/>
        <a:lstStyle/>
        <a:p>
          <a:endParaRPr lang="en-US"/>
        </a:p>
      </dgm:t>
    </dgm:pt>
    <dgm:pt modelId="{F55BC303-ED8B-47F2-9AFA-E7D6B78EF6B7}">
      <dgm:prSet/>
      <dgm:spPr/>
      <dgm:t>
        <a:bodyPr/>
        <a:lstStyle/>
        <a:p>
          <a:r>
            <a:rPr lang="en-GB"/>
            <a:t>Head of IT</a:t>
          </a:r>
          <a:endParaRPr lang="en-US"/>
        </a:p>
      </dgm:t>
    </dgm:pt>
    <dgm:pt modelId="{AE642A24-FE7D-4556-86FE-3EBB82A1A1C5}" type="parTrans" cxnId="{1733483C-B7FC-4690-AE13-211E078242E2}">
      <dgm:prSet/>
      <dgm:spPr/>
      <dgm:t>
        <a:bodyPr/>
        <a:lstStyle/>
        <a:p>
          <a:endParaRPr lang="en-US"/>
        </a:p>
      </dgm:t>
    </dgm:pt>
    <dgm:pt modelId="{5482D9E0-6AC0-4CB3-83B1-E80C20C96840}" type="sibTrans" cxnId="{1733483C-B7FC-4690-AE13-211E078242E2}">
      <dgm:prSet/>
      <dgm:spPr/>
      <dgm:t>
        <a:bodyPr/>
        <a:lstStyle/>
        <a:p>
          <a:endParaRPr lang="en-US"/>
        </a:p>
      </dgm:t>
    </dgm:pt>
    <dgm:pt modelId="{CFF2A40E-6B08-4040-91DA-9A486F6064EB}">
      <dgm:prSet/>
      <dgm:spPr/>
      <dgm:t>
        <a:bodyPr/>
        <a:lstStyle/>
        <a:p>
          <a:r>
            <a:rPr lang="en-GB" dirty="0"/>
            <a:t>Application data analyst</a:t>
          </a:r>
          <a:endParaRPr lang="en-US" dirty="0"/>
        </a:p>
      </dgm:t>
    </dgm:pt>
    <dgm:pt modelId="{57A72EC1-CB52-4568-B10C-BE1FFEBED6E4}" type="parTrans" cxnId="{B62337FE-814F-4538-8055-5E120B655B14}">
      <dgm:prSet/>
      <dgm:spPr/>
      <dgm:t>
        <a:bodyPr/>
        <a:lstStyle/>
        <a:p>
          <a:endParaRPr lang="en-US"/>
        </a:p>
      </dgm:t>
    </dgm:pt>
    <dgm:pt modelId="{612622EA-B6E6-4BF8-935F-0CE7F648BE11}" type="sibTrans" cxnId="{B62337FE-814F-4538-8055-5E120B655B14}">
      <dgm:prSet/>
      <dgm:spPr/>
      <dgm:t>
        <a:bodyPr/>
        <a:lstStyle/>
        <a:p>
          <a:endParaRPr lang="en-US"/>
        </a:p>
      </dgm:t>
    </dgm:pt>
    <dgm:pt modelId="{1BEFE291-9374-4578-8411-E48770E424CD}">
      <dgm:prSet/>
      <dgm:spPr/>
      <dgm:t>
        <a:bodyPr/>
        <a:lstStyle/>
        <a:p>
          <a:r>
            <a:rPr lang="en-GB"/>
            <a:t>Platform support executive</a:t>
          </a:r>
          <a:endParaRPr lang="en-US"/>
        </a:p>
      </dgm:t>
    </dgm:pt>
    <dgm:pt modelId="{0D1113E7-1768-4DE4-B005-C7B534688185}" type="parTrans" cxnId="{6427AD97-A0E3-43D8-A203-D5BC58644A0F}">
      <dgm:prSet/>
      <dgm:spPr/>
      <dgm:t>
        <a:bodyPr/>
        <a:lstStyle/>
        <a:p>
          <a:endParaRPr lang="en-US"/>
        </a:p>
      </dgm:t>
    </dgm:pt>
    <dgm:pt modelId="{D2E6F9A9-DF76-4627-A862-F23758B55D6F}" type="sibTrans" cxnId="{6427AD97-A0E3-43D8-A203-D5BC58644A0F}">
      <dgm:prSet/>
      <dgm:spPr/>
      <dgm:t>
        <a:bodyPr/>
        <a:lstStyle/>
        <a:p>
          <a:endParaRPr lang="en-US"/>
        </a:p>
      </dgm:t>
    </dgm:pt>
    <dgm:pt modelId="{3C1338B2-70F3-46B9-9AB1-FD3CF6CBF809}">
      <dgm:prSet/>
      <dgm:spPr/>
      <dgm:t>
        <a:bodyPr/>
        <a:lstStyle/>
        <a:p>
          <a:r>
            <a:rPr lang="en-GB"/>
            <a:t>Head of Client services</a:t>
          </a:r>
          <a:endParaRPr lang="en-US"/>
        </a:p>
      </dgm:t>
    </dgm:pt>
    <dgm:pt modelId="{8E6A29DC-9A80-4E01-AB00-686D9D063638}" type="parTrans" cxnId="{4E30ABBD-C5B6-40EA-9120-1DC3902478E8}">
      <dgm:prSet/>
      <dgm:spPr/>
      <dgm:t>
        <a:bodyPr/>
        <a:lstStyle/>
        <a:p>
          <a:endParaRPr lang="en-US"/>
        </a:p>
      </dgm:t>
    </dgm:pt>
    <dgm:pt modelId="{F36F57CF-916A-47D6-AEB4-D0BB08B2A9F5}" type="sibTrans" cxnId="{4E30ABBD-C5B6-40EA-9120-1DC3902478E8}">
      <dgm:prSet/>
      <dgm:spPr/>
      <dgm:t>
        <a:bodyPr/>
        <a:lstStyle/>
        <a:p>
          <a:endParaRPr lang="en-US"/>
        </a:p>
      </dgm:t>
    </dgm:pt>
    <dgm:pt modelId="{AC6B3AC9-A430-4325-AA72-F1EB7DBC59CF}" type="pres">
      <dgm:prSet presAssocID="{756E3566-B1F8-4509-B8E3-29E849256126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40DC45A4-436D-4AEE-AC04-82E22B819AC9}" type="pres">
      <dgm:prSet presAssocID="{9207ED6E-2D97-43AB-B844-9BA6A8DFF2FD}" presName="root1" presStyleCnt="0"/>
      <dgm:spPr/>
    </dgm:pt>
    <dgm:pt modelId="{278C0142-6262-492D-8726-54FCA9E67BFD}" type="pres">
      <dgm:prSet presAssocID="{9207ED6E-2D97-43AB-B844-9BA6A8DFF2FD}" presName="LevelOneTextNode" presStyleLbl="node0" presStyleIdx="0" presStyleCnt="4" custLinFactX="-100000" custLinFactY="100000" custLinFactNeighborX="-132263" custLinFactNeighborY="142820">
        <dgm:presLayoutVars>
          <dgm:chPref val="3"/>
        </dgm:presLayoutVars>
      </dgm:prSet>
      <dgm:spPr/>
    </dgm:pt>
    <dgm:pt modelId="{69BAB4EF-1E3C-4C29-8FF1-DA44F56F7065}" type="pres">
      <dgm:prSet presAssocID="{9207ED6E-2D97-43AB-B844-9BA6A8DFF2FD}" presName="level2hierChild" presStyleCnt="0"/>
      <dgm:spPr/>
    </dgm:pt>
    <dgm:pt modelId="{853B0A48-BE63-45AE-942F-FF972C296DEA}" type="pres">
      <dgm:prSet presAssocID="{ABE8410A-2ED4-43BB-A05E-B7540D6B4643}" presName="root1" presStyleCnt="0"/>
      <dgm:spPr/>
    </dgm:pt>
    <dgm:pt modelId="{B4771974-7773-418A-9405-5274F63A26D3}" type="pres">
      <dgm:prSet presAssocID="{ABE8410A-2ED4-43BB-A05E-B7540D6B4643}" presName="LevelOneTextNode" presStyleLbl="node0" presStyleIdx="1" presStyleCnt="4" custLinFactX="-100000" custLinFactY="100000" custLinFactNeighborX="-133319" custLinFactNeighborY="140709">
        <dgm:presLayoutVars>
          <dgm:chPref val="3"/>
        </dgm:presLayoutVars>
      </dgm:prSet>
      <dgm:spPr/>
    </dgm:pt>
    <dgm:pt modelId="{BBF1E2F6-A5D5-481C-A621-75727DB7F018}" type="pres">
      <dgm:prSet presAssocID="{ABE8410A-2ED4-43BB-A05E-B7540D6B4643}" presName="level2hierChild" presStyleCnt="0"/>
      <dgm:spPr/>
    </dgm:pt>
    <dgm:pt modelId="{CBF8B25C-45BA-4CCF-B3B8-F70D5133E8AA}" type="pres">
      <dgm:prSet presAssocID="{34A88CDB-0001-41D5-82F4-763DF1D5F774}" presName="root1" presStyleCnt="0"/>
      <dgm:spPr/>
    </dgm:pt>
    <dgm:pt modelId="{A5A0C8F4-62BC-4762-83EA-0DAA5C599F83}" type="pres">
      <dgm:prSet presAssocID="{34A88CDB-0001-41D5-82F4-763DF1D5F774}" presName="LevelOneTextNode" presStyleLbl="node0" presStyleIdx="2" presStyleCnt="4" custLinFactX="-100000" custLinFactY="100000" custLinFactNeighborX="-132263" custLinFactNeighborY="151267">
        <dgm:presLayoutVars>
          <dgm:chPref val="3"/>
        </dgm:presLayoutVars>
      </dgm:prSet>
      <dgm:spPr/>
    </dgm:pt>
    <dgm:pt modelId="{469D3AE6-FE56-48E0-9718-128E5D6BFE5B}" type="pres">
      <dgm:prSet presAssocID="{34A88CDB-0001-41D5-82F4-763DF1D5F774}" presName="level2hierChild" presStyleCnt="0"/>
      <dgm:spPr/>
    </dgm:pt>
    <dgm:pt modelId="{13C3BB16-459D-4AD5-91EE-19AA1F42478E}" type="pres">
      <dgm:prSet presAssocID="{21F1DF7C-5319-4B90-9420-03E65135D25D}" presName="root1" presStyleCnt="0"/>
      <dgm:spPr/>
    </dgm:pt>
    <dgm:pt modelId="{F093FB60-7F18-4CB2-A2E9-5C200951A552}" type="pres">
      <dgm:prSet presAssocID="{21F1DF7C-5319-4B90-9420-03E65135D25D}" presName="LevelOneTextNode" presStyleLbl="node0" presStyleIdx="3" presStyleCnt="4">
        <dgm:presLayoutVars>
          <dgm:chPref val="3"/>
        </dgm:presLayoutVars>
      </dgm:prSet>
      <dgm:spPr/>
    </dgm:pt>
    <dgm:pt modelId="{C2DDD9C2-AB9B-4228-933A-9E1AF6D95DBF}" type="pres">
      <dgm:prSet presAssocID="{21F1DF7C-5319-4B90-9420-03E65135D25D}" presName="level2hierChild" presStyleCnt="0"/>
      <dgm:spPr/>
    </dgm:pt>
    <dgm:pt modelId="{6F7C1609-C23D-42FA-A942-EDDE5C29ED26}" type="pres">
      <dgm:prSet presAssocID="{56F5762A-CACD-4431-9387-245629B4C9E4}" presName="conn2-1" presStyleLbl="parChTrans1D2" presStyleIdx="0" presStyleCnt="5"/>
      <dgm:spPr/>
    </dgm:pt>
    <dgm:pt modelId="{2581ECB4-0964-47CA-806B-C14F1BA5D1EE}" type="pres">
      <dgm:prSet presAssocID="{56F5762A-CACD-4431-9387-245629B4C9E4}" presName="connTx" presStyleLbl="parChTrans1D2" presStyleIdx="0" presStyleCnt="5"/>
      <dgm:spPr/>
    </dgm:pt>
    <dgm:pt modelId="{15F257EC-896C-4B47-AA5C-449CA97D4AEE}" type="pres">
      <dgm:prSet presAssocID="{93F3210F-A12C-4659-A29D-18F15E1E1959}" presName="root2" presStyleCnt="0"/>
      <dgm:spPr/>
    </dgm:pt>
    <dgm:pt modelId="{0D88C6D9-0591-43FF-A7B4-AFDB68858DA8}" type="pres">
      <dgm:prSet presAssocID="{93F3210F-A12C-4659-A29D-18F15E1E1959}" presName="LevelTwoTextNode" presStyleLbl="node2" presStyleIdx="0" presStyleCnt="5">
        <dgm:presLayoutVars>
          <dgm:chPref val="3"/>
        </dgm:presLayoutVars>
      </dgm:prSet>
      <dgm:spPr/>
    </dgm:pt>
    <dgm:pt modelId="{B8D551BB-5712-4D21-A1FA-D7FD113FDF84}" type="pres">
      <dgm:prSet presAssocID="{93F3210F-A12C-4659-A29D-18F15E1E1959}" presName="level3hierChild" presStyleCnt="0"/>
      <dgm:spPr/>
    </dgm:pt>
    <dgm:pt modelId="{B038188B-DB6B-42F7-B32D-7B8F0B975CE3}" type="pres">
      <dgm:prSet presAssocID="{12E7BC1C-8DA7-49D9-B481-391E29B6E6C6}" presName="conn2-1" presStyleLbl="parChTrans1D2" presStyleIdx="1" presStyleCnt="5"/>
      <dgm:spPr/>
    </dgm:pt>
    <dgm:pt modelId="{3294EB9E-CE30-4FF1-A4B0-B3B6327B1C90}" type="pres">
      <dgm:prSet presAssocID="{12E7BC1C-8DA7-49D9-B481-391E29B6E6C6}" presName="connTx" presStyleLbl="parChTrans1D2" presStyleIdx="1" presStyleCnt="5"/>
      <dgm:spPr/>
    </dgm:pt>
    <dgm:pt modelId="{E60E8841-95FF-4B2C-A83A-B16649F6E119}" type="pres">
      <dgm:prSet presAssocID="{80F7DB2E-BAB6-4972-8D60-B593ABDAA47E}" presName="root2" presStyleCnt="0"/>
      <dgm:spPr/>
    </dgm:pt>
    <dgm:pt modelId="{EAD252D8-B519-400F-A115-27690126274E}" type="pres">
      <dgm:prSet presAssocID="{80F7DB2E-BAB6-4972-8D60-B593ABDAA47E}" presName="LevelTwoTextNode" presStyleLbl="node2" presStyleIdx="1" presStyleCnt="5">
        <dgm:presLayoutVars>
          <dgm:chPref val="3"/>
        </dgm:presLayoutVars>
      </dgm:prSet>
      <dgm:spPr/>
    </dgm:pt>
    <dgm:pt modelId="{0D8BFAB8-0168-4B89-9739-234D9B77A0CC}" type="pres">
      <dgm:prSet presAssocID="{80F7DB2E-BAB6-4972-8D60-B593ABDAA47E}" presName="level3hierChild" presStyleCnt="0"/>
      <dgm:spPr/>
    </dgm:pt>
    <dgm:pt modelId="{A91E508C-752D-4636-BEA4-52BD93B919E2}" type="pres">
      <dgm:prSet presAssocID="{6F648F30-02E2-44E1-8065-7AF5CF2476DB}" presName="conn2-1" presStyleLbl="parChTrans1D3" presStyleIdx="0" presStyleCnt="7"/>
      <dgm:spPr/>
    </dgm:pt>
    <dgm:pt modelId="{A42424E8-CBFB-46E2-9D20-A16F44DB341F}" type="pres">
      <dgm:prSet presAssocID="{6F648F30-02E2-44E1-8065-7AF5CF2476DB}" presName="connTx" presStyleLbl="parChTrans1D3" presStyleIdx="0" presStyleCnt="7"/>
      <dgm:spPr/>
    </dgm:pt>
    <dgm:pt modelId="{A6A3192E-736E-4425-9F69-F2A22DB9F0D1}" type="pres">
      <dgm:prSet presAssocID="{43DC77B9-E62F-4015-A844-B062AD0BE08E}" presName="root2" presStyleCnt="0"/>
      <dgm:spPr/>
    </dgm:pt>
    <dgm:pt modelId="{C0AC4762-9A08-4922-8198-5D42FB9C8987}" type="pres">
      <dgm:prSet presAssocID="{43DC77B9-E62F-4015-A844-B062AD0BE08E}" presName="LevelTwoTextNode" presStyleLbl="node3" presStyleIdx="0" presStyleCnt="7" custScaleX="192906">
        <dgm:presLayoutVars>
          <dgm:chPref val="3"/>
        </dgm:presLayoutVars>
      </dgm:prSet>
      <dgm:spPr/>
    </dgm:pt>
    <dgm:pt modelId="{A25705EA-1910-477D-8E1E-32745D9D240A}" type="pres">
      <dgm:prSet presAssocID="{43DC77B9-E62F-4015-A844-B062AD0BE08E}" presName="level3hierChild" presStyleCnt="0"/>
      <dgm:spPr/>
    </dgm:pt>
    <dgm:pt modelId="{2D0AA787-0C19-41DA-9100-A10281BB45C9}" type="pres">
      <dgm:prSet presAssocID="{2ABA6BF2-792C-4507-9E95-83ADBB41BCDA}" presName="conn2-1" presStyleLbl="parChTrans1D3" presStyleIdx="1" presStyleCnt="7"/>
      <dgm:spPr/>
    </dgm:pt>
    <dgm:pt modelId="{F90E867A-B47B-453D-815D-7FE1B96F1197}" type="pres">
      <dgm:prSet presAssocID="{2ABA6BF2-792C-4507-9E95-83ADBB41BCDA}" presName="connTx" presStyleLbl="parChTrans1D3" presStyleIdx="1" presStyleCnt="7"/>
      <dgm:spPr/>
    </dgm:pt>
    <dgm:pt modelId="{02D95F88-824D-4A9F-B0B1-C317592CDED2}" type="pres">
      <dgm:prSet presAssocID="{68B87B65-DD32-4B06-AB99-739578926DD1}" presName="root2" presStyleCnt="0"/>
      <dgm:spPr/>
    </dgm:pt>
    <dgm:pt modelId="{7EF8A33D-8B3E-4749-9040-81EE7B7D0679}" type="pres">
      <dgm:prSet presAssocID="{68B87B65-DD32-4B06-AB99-739578926DD1}" presName="LevelTwoTextNode" presStyleLbl="node3" presStyleIdx="1" presStyleCnt="7" custScaleX="199589">
        <dgm:presLayoutVars>
          <dgm:chPref val="3"/>
        </dgm:presLayoutVars>
      </dgm:prSet>
      <dgm:spPr/>
    </dgm:pt>
    <dgm:pt modelId="{FB9A9499-E5B3-4196-A1E2-D79C0DC92F25}" type="pres">
      <dgm:prSet presAssocID="{68B87B65-DD32-4B06-AB99-739578926DD1}" presName="level3hierChild" presStyleCnt="0"/>
      <dgm:spPr/>
    </dgm:pt>
    <dgm:pt modelId="{3E6041B4-32B1-41F4-89DD-63F3AABAB9FD}" type="pres">
      <dgm:prSet presAssocID="{AE80E035-543E-4B17-B576-7C496F3C206C}" presName="conn2-1" presStyleLbl="parChTrans1D3" presStyleIdx="2" presStyleCnt="7"/>
      <dgm:spPr/>
    </dgm:pt>
    <dgm:pt modelId="{BFC0C0BB-8CAA-44C3-B918-729CFD0337EB}" type="pres">
      <dgm:prSet presAssocID="{AE80E035-543E-4B17-B576-7C496F3C206C}" presName="connTx" presStyleLbl="parChTrans1D3" presStyleIdx="2" presStyleCnt="7"/>
      <dgm:spPr/>
    </dgm:pt>
    <dgm:pt modelId="{9A56413A-CCCA-4410-B81B-C63C452A7151}" type="pres">
      <dgm:prSet presAssocID="{E096A91F-AC62-424F-8700-0C48316B5455}" presName="root2" presStyleCnt="0"/>
      <dgm:spPr/>
    </dgm:pt>
    <dgm:pt modelId="{8B585562-3A89-4343-A700-D8AE2F4C529B}" type="pres">
      <dgm:prSet presAssocID="{E096A91F-AC62-424F-8700-0C48316B5455}" presName="LevelTwoTextNode" presStyleLbl="node3" presStyleIdx="2" presStyleCnt="7" custScaleX="160639">
        <dgm:presLayoutVars>
          <dgm:chPref val="3"/>
        </dgm:presLayoutVars>
      </dgm:prSet>
      <dgm:spPr/>
    </dgm:pt>
    <dgm:pt modelId="{00E6BC70-E038-4B1C-838C-06F5BF09E7BB}" type="pres">
      <dgm:prSet presAssocID="{E096A91F-AC62-424F-8700-0C48316B5455}" presName="level3hierChild" presStyleCnt="0"/>
      <dgm:spPr/>
    </dgm:pt>
    <dgm:pt modelId="{F72EA176-2EE0-4CB3-8061-95BC46AE01D6}" type="pres">
      <dgm:prSet presAssocID="{031DE992-39A5-4F45-9A69-8AFD93CA45D7}" presName="conn2-1" presStyleLbl="parChTrans1D2" presStyleIdx="2" presStyleCnt="5"/>
      <dgm:spPr/>
    </dgm:pt>
    <dgm:pt modelId="{CB193807-9624-4BDA-B528-5970E2975302}" type="pres">
      <dgm:prSet presAssocID="{031DE992-39A5-4F45-9A69-8AFD93CA45D7}" presName="connTx" presStyleLbl="parChTrans1D2" presStyleIdx="2" presStyleCnt="5"/>
      <dgm:spPr/>
    </dgm:pt>
    <dgm:pt modelId="{446277A2-1CD9-4DC1-8745-4CB93C5BF2BC}" type="pres">
      <dgm:prSet presAssocID="{E094AB6A-707F-426C-8676-3893C4729CFA}" presName="root2" presStyleCnt="0"/>
      <dgm:spPr/>
    </dgm:pt>
    <dgm:pt modelId="{95049042-A571-4A52-B5B5-34B26EA7218C}" type="pres">
      <dgm:prSet presAssocID="{E094AB6A-707F-426C-8676-3893C4729CFA}" presName="LevelTwoTextNode" presStyleLbl="node2" presStyleIdx="2" presStyleCnt="5">
        <dgm:presLayoutVars>
          <dgm:chPref val="3"/>
        </dgm:presLayoutVars>
      </dgm:prSet>
      <dgm:spPr/>
    </dgm:pt>
    <dgm:pt modelId="{9141C115-D512-4118-AC30-A76C6549B272}" type="pres">
      <dgm:prSet presAssocID="{E094AB6A-707F-426C-8676-3893C4729CFA}" presName="level3hierChild" presStyleCnt="0"/>
      <dgm:spPr/>
    </dgm:pt>
    <dgm:pt modelId="{25CDFD32-33C4-45C4-A4E9-E971C50E9BB3}" type="pres">
      <dgm:prSet presAssocID="{E9415F95-E50A-45D5-BB2B-142F1EE6F065}" presName="conn2-1" presStyleLbl="parChTrans1D3" presStyleIdx="3" presStyleCnt="7"/>
      <dgm:spPr/>
    </dgm:pt>
    <dgm:pt modelId="{D2314423-CFF3-43CF-8957-B636DAF3E340}" type="pres">
      <dgm:prSet presAssocID="{E9415F95-E50A-45D5-BB2B-142F1EE6F065}" presName="connTx" presStyleLbl="parChTrans1D3" presStyleIdx="3" presStyleCnt="7"/>
      <dgm:spPr/>
    </dgm:pt>
    <dgm:pt modelId="{8C580C95-DE79-47DC-9D2B-64CBDCAC0AC1}" type="pres">
      <dgm:prSet presAssocID="{A41BDBF3-B246-4F29-A1A9-97EEF66BAD19}" presName="root2" presStyleCnt="0"/>
      <dgm:spPr/>
    </dgm:pt>
    <dgm:pt modelId="{8FC31DB8-A728-4034-8588-FC98FEA57C7E}" type="pres">
      <dgm:prSet presAssocID="{A41BDBF3-B246-4F29-A1A9-97EEF66BAD19}" presName="LevelTwoTextNode" presStyleLbl="node3" presStyleIdx="3" presStyleCnt="7">
        <dgm:presLayoutVars>
          <dgm:chPref val="3"/>
        </dgm:presLayoutVars>
      </dgm:prSet>
      <dgm:spPr/>
    </dgm:pt>
    <dgm:pt modelId="{8D30BD21-3CDC-49B5-929C-869BC4AB9E10}" type="pres">
      <dgm:prSet presAssocID="{A41BDBF3-B246-4F29-A1A9-97EEF66BAD19}" presName="level3hierChild" presStyleCnt="0"/>
      <dgm:spPr/>
    </dgm:pt>
    <dgm:pt modelId="{35EB8216-DB82-4BA4-B91B-394265BDCC5E}" type="pres">
      <dgm:prSet presAssocID="{51951CDD-CEE8-48AD-A0BF-ED1F159A2812}" presName="conn2-1" presStyleLbl="parChTrans1D3" presStyleIdx="4" presStyleCnt="7"/>
      <dgm:spPr/>
    </dgm:pt>
    <dgm:pt modelId="{AC573D79-DB05-4829-BA57-2D61AD6600A0}" type="pres">
      <dgm:prSet presAssocID="{51951CDD-CEE8-48AD-A0BF-ED1F159A2812}" presName="connTx" presStyleLbl="parChTrans1D3" presStyleIdx="4" presStyleCnt="7"/>
      <dgm:spPr/>
    </dgm:pt>
    <dgm:pt modelId="{28A02044-C0FA-4611-966B-9FA2DD7F45DA}" type="pres">
      <dgm:prSet presAssocID="{998B7D9F-9AB2-4B80-8F94-14610DFCF36C}" presName="root2" presStyleCnt="0"/>
      <dgm:spPr/>
    </dgm:pt>
    <dgm:pt modelId="{A5EE4772-5C50-4BF3-86FA-BDC15D7663D5}" type="pres">
      <dgm:prSet presAssocID="{998B7D9F-9AB2-4B80-8F94-14610DFCF36C}" presName="LevelTwoTextNode" presStyleLbl="node3" presStyleIdx="4" presStyleCnt="7" custScaleX="232452" custLinFactNeighborX="2572" custLinFactNeighborY="-4076">
        <dgm:presLayoutVars>
          <dgm:chPref val="3"/>
        </dgm:presLayoutVars>
      </dgm:prSet>
      <dgm:spPr/>
    </dgm:pt>
    <dgm:pt modelId="{C274E178-95E5-4A3A-B52E-9F93F231FDDF}" type="pres">
      <dgm:prSet presAssocID="{998B7D9F-9AB2-4B80-8F94-14610DFCF36C}" presName="level3hierChild" presStyleCnt="0"/>
      <dgm:spPr/>
    </dgm:pt>
    <dgm:pt modelId="{335DC796-D032-42FF-BA5E-0B579D992A61}" type="pres">
      <dgm:prSet presAssocID="{AE642A24-FE7D-4556-86FE-3EBB82A1A1C5}" presName="conn2-1" presStyleLbl="parChTrans1D2" presStyleIdx="3" presStyleCnt="5"/>
      <dgm:spPr/>
    </dgm:pt>
    <dgm:pt modelId="{B633BCDD-1758-411A-9CAA-F56AA6CFB0FD}" type="pres">
      <dgm:prSet presAssocID="{AE642A24-FE7D-4556-86FE-3EBB82A1A1C5}" presName="connTx" presStyleLbl="parChTrans1D2" presStyleIdx="3" presStyleCnt="5"/>
      <dgm:spPr/>
    </dgm:pt>
    <dgm:pt modelId="{FFF36022-A492-44A4-8AC7-8C2417BE2771}" type="pres">
      <dgm:prSet presAssocID="{F55BC303-ED8B-47F2-9AFA-E7D6B78EF6B7}" presName="root2" presStyleCnt="0"/>
      <dgm:spPr/>
    </dgm:pt>
    <dgm:pt modelId="{86F4F271-B4DC-45AD-8531-D282CA82CCDD}" type="pres">
      <dgm:prSet presAssocID="{F55BC303-ED8B-47F2-9AFA-E7D6B78EF6B7}" presName="LevelTwoTextNode" presStyleLbl="node2" presStyleIdx="3" presStyleCnt="5">
        <dgm:presLayoutVars>
          <dgm:chPref val="3"/>
        </dgm:presLayoutVars>
      </dgm:prSet>
      <dgm:spPr/>
    </dgm:pt>
    <dgm:pt modelId="{97CDEAE7-D789-4381-AFB2-7B4C46CFD0E3}" type="pres">
      <dgm:prSet presAssocID="{F55BC303-ED8B-47F2-9AFA-E7D6B78EF6B7}" presName="level3hierChild" presStyleCnt="0"/>
      <dgm:spPr/>
    </dgm:pt>
    <dgm:pt modelId="{8932B05D-0A0A-47A2-99BB-1379ACA6CF95}" type="pres">
      <dgm:prSet presAssocID="{57A72EC1-CB52-4568-B10C-BE1FFEBED6E4}" presName="conn2-1" presStyleLbl="parChTrans1D3" presStyleIdx="5" presStyleCnt="7"/>
      <dgm:spPr/>
    </dgm:pt>
    <dgm:pt modelId="{744BE349-59FC-468C-9240-59FA5E417F52}" type="pres">
      <dgm:prSet presAssocID="{57A72EC1-CB52-4568-B10C-BE1FFEBED6E4}" presName="connTx" presStyleLbl="parChTrans1D3" presStyleIdx="5" presStyleCnt="7"/>
      <dgm:spPr/>
    </dgm:pt>
    <dgm:pt modelId="{236171BF-4ACF-4C95-8CA7-0D14FF31ABDB}" type="pres">
      <dgm:prSet presAssocID="{CFF2A40E-6B08-4040-91DA-9A486F6064EB}" presName="root2" presStyleCnt="0"/>
      <dgm:spPr/>
    </dgm:pt>
    <dgm:pt modelId="{3DD2E014-9677-46DA-9DFF-530566A91ADE}" type="pres">
      <dgm:prSet presAssocID="{CFF2A40E-6B08-4040-91DA-9A486F6064EB}" presName="LevelTwoTextNode" presStyleLbl="node3" presStyleIdx="5" presStyleCnt="7" custScaleX="197477">
        <dgm:presLayoutVars>
          <dgm:chPref val="3"/>
        </dgm:presLayoutVars>
      </dgm:prSet>
      <dgm:spPr/>
    </dgm:pt>
    <dgm:pt modelId="{45C66E28-5F99-4323-804B-CEE39D47C6AD}" type="pres">
      <dgm:prSet presAssocID="{CFF2A40E-6B08-4040-91DA-9A486F6064EB}" presName="level3hierChild" presStyleCnt="0"/>
      <dgm:spPr/>
    </dgm:pt>
    <dgm:pt modelId="{C14BCEA0-CB2F-4DC0-A2AC-B79D8A5C60BF}" type="pres">
      <dgm:prSet presAssocID="{0D1113E7-1768-4DE4-B005-C7B534688185}" presName="conn2-1" presStyleLbl="parChTrans1D3" presStyleIdx="6" presStyleCnt="7"/>
      <dgm:spPr/>
    </dgm:pt>
    <dgm:pt modelId="{071AEFD1-2C4E-4DC5-BA48-94EB0E22F7D8}" type="pres">
      <dgm:prSet presAssocID="{0D1113E7-1768-4DE4-B005-C7B534688185}" presName="connTx" presStyleLbl="parChTrans1D3" presStyleIdx="6" presStyleCnt="7"/>
      <dgm:spPr/>
    </dgm:pt>
    <dgm:pt modelId="{D67C86BC-F776-43AC-9A25-1B103867E02D}" type="pres">
      <dgm:prSet presAssocID="{1BEFE291-9374-4578-8411-E48770E424CD}" presName="root2" presStyleCnt="0"/>
      <dgm:spPr/>
    </dgm:pt>
    <dgm:pt modelId="{A9DDACD1-F359-4B61-B7FA-CD733E874EBC}" type="pres">
      <dgm:prSet presAssocID="{1BEFE291-9374-4578-8411-E48770E424CD}" presName="LevelTwoTextNode" presStyleLbl="node3" presStyleIdx="6" presStyleCnt="7" custScaleX="190445">
        <dgm:presLayoutVars>
          <dgm:chPref val="3"/>
        </dgm:presLayoutVars>
      </dgm:prSet>
      <dgm:spPr/>
    </dgm:pt>
    <dgm:pt modelId="{A6E96D21-7B54-4712-BEFD-F81E31230785}" type="pres">
      <dgm:prSet presAssocID="{1BEFE291-9374-4578-8411-E48770E424CD}" presName="level3hierChild" presStyleCnt="0"/>
      <dgm:spPr/>
    </dgm:pt>
    <dgm:pt modelId="{28AA8028-6ACC-4B33-B51B-763D35CAF4FE}" type="pres">
      <dgm:prSet presAssocID="{8E6A29DC-9A80-4E01-AB00-686D9D063638}" presName="conn2-1" presStyleLbl="parChTrans1D2" presStyleIdx="4" presStyleCnt="5"/>
      <dgm:spPr/>
    </dgm:pt>
    <dgm:pt modelId="{F1922D75-870D-4A74-B919-DDAFBC517610}" type="pres">
      <dgm:prSet presAssocID="{8E6A29DC-9A80-4E01-AB00-686D9D063638}" presName="connTx" presStyleLbl="parChTrans1D2" presStyleIdx="4" presStyleCnt="5"/>
      <dgm:spPr/>
    </dgm:pt>
    <dgm:pt modelId="{46C211D2-C5D2-4448-B571-FD2477DC8F88}" type="pres">
      <dgm:prSet presAssocID="{3C1338B2-70F3-46B9-9AB1-FD3CF6CBF809}" presName="root2" presStyleCnt="0"/>
      <dgm:spPr/>
    </dgm:pt>
    <dgm:pt modelId="{B478888E-B411-407D-95BE-D7A1E57880AE}" type="pres">
      <dgm:prSet presAssocID="{3C1338B2-70F3-46B9-9AB1-FD3CF6CBF809}" presName="LevelTwoTextNode" presStyleLbl="node2" presStyleIdx="4" presStyleCnt="5">
        <dgm:presLayoutVars>
          <dgm:chPref val="3"/>
        </dgm:presLayoutVars>
      </dgm:prSet>
      <dgm:spPr/>
    </dgm:pt>
    <dgm:pt modelId="{BD05B493-2D27-4AC0-8B7D-C4F7580F3C71}" type="pres">
      <dgm:prSet presAssocID="{3C1338B2-70F3-46B9-9AB1-FD3CF6CBF809}" presName="level3hierChild" presStyleCnt="0"/>
      <dgm:spPr/>
    </dgm:pt>
  </dgm:ptLst>
  <dgm:cxnLst>
    <dgm:cxn modelId="{48BEE201-6866-4D23-B832-9B4D5830F8FE}" srcId="{E094AB6A-707F-426C-8676-3893C4729CFA}" destId="{998B7D9F-9AB2-4B80-8F94-14610DFCF36C}" srcOrd="1" destOrd="0" parTransId="{51951CDD-CEE8-48AD-A0BF-ED1F159A2812}" sibTransId="{53335228-ED5D-4BA1-991C-D748C91AC8D1}"/>
    <dgm:cxn modelId="{7B291B0B-E422-49A4-99B9-DB9588668C47}" srcId="{21F1DF7C-5319-4B90-9420-03E65135D25D}" destId="{93F3210F-A12C-4659-A29D-18F15E1E1959}" srcOrd="0" destOrd="0" parTransId="{56F5762A-CACD-4431-9387-245629B4C9E4}" sibTransId="{0F2E751C-D787-49AE-835F-3C241AD4B64A}"/>
    <dgm:cxn modelId="{EC61950B-5B9A-4E89-8704-E5C879324C6C}" type="presOf" srcId="{56F5762A-CACD-4431-9387-245629B4C9E4}" destId="{2581ECB4-0964-47CA-806B-C14F1BA5D1EE}" srcOrd="1" destOrd="0" presId="urn:microsoft.com/office/officeart/2005/8/layout/hierarchy2"/>
    <dgm:cxn modelId="{5E762D11-59DE-46AF-AA4F-248B65F860A4}" type="presOf" srcId="{031DE992-39A5-4F45-9A69-8AFD93CA45D7}" destId="{F72EA176-2EE0-4CB3-8061-95BC46AE01D6}" srcOrd="0" destOrd="0" presId="urn:microsoft.com/office/officeart/2005/8/layout/hierarchy2"/>
    <dgm:cxn modelId="{6A730F16-5BEC-49A5-A0B6-281F8C940E79}" type="presOf" srcId="{AE642A24-FE7D-4556-86FE-3EBB82A1A1C5}" destId="{B633BCDD-1758-411A-9CAA-F56AA6CFB0FD}" srcOrd="1" destOrd="0" presId="urn:microsoft.com/office/officeart/2005/8/layout/hierarchy2"/>
    <dgm:cxn modelId="{A1A75019-E953-4AA1-811C-114609BA2D02}" srcId="{80F7DB2E-BAB6-4972-8D60-B593ABDAA47E}" destId="{68B87B65-DD32-4B06-AB99-739578926DD1}" srcOrd="1" destOrd="0" parTransId="{2ABA6BF2-792C-4507-9E95-83ADBB41BCDA}" sibTransId="{6BC74AEF-D0E2-4A4B-82B2-FE6A84EE749A}"/>
    <dgm:cxn modelId="{0614DF1C-B0B9-47C9-BF45-1496A5D148DB}" srcId="{21F1DF7C-5319-4B90-9420-03E65135D25D}" destId="{80F7DB2E-BAB6-4972-8D60-B593ABDAA47E}" srcOrd="1" destOrd="0" parTransId="{12E7BC1C-8DA7-49D9-B481-391E29B6E6C6}" sibTransId="{DD9D5744-651C-48B8-8067-E4EDBD3EBCE1}"/>
    <dgm:cxn modelId="{E7CBFA1E-BDA1-4A13-9193-43030A6F4D83}" type="presOf" srcId="{6F648F30-02E2-44E1-8065-7AF5CF2476DB}" destId="{A42424E8-CBFB-46E2-9D20-A16F44DB341F}" srcOrd="1" destOrd="0" presId="urn:microsoft.com/office/officeart/2005/8/layout/hierarchy2"/>
    <dgm:cxn modelId="{EDC33D1F-7264-4B3E-B5BB-6FE50ECECCF9}" srcId="{756E3566-B1F8-4509-B8E3-29E849256126}" destId="{9207ED6E-2D97-43AB-B844-9BA6A8DFF2FD}" srcOrd="0" destOrd="0" parTransId="{5DC62C0D-25DD-4CC0-AD5B-DD4D11ABF028}" sibTransId="{2D433EBA-6574-44C4-AFA9-39FB856B8375}"/>
    <dgm:cxn modelId="{36E6B62A-D231-4ACD-86D6-A6DEC8C521B1}" type="presOf" srcId="{68B87B65-DD32-4B06-AB99-739578926DD1}" destId="{7EF8A33D-8B3E-4749-9040-81EE7B7D0679}" srcOrd="0" destOrd="0" presId="urn:microsoft.com/office/officeart/2005/8/layout/hierarchy2"/>
    <dgm:cxn modelId="{5D0E7B2E-A420-4A7C-B8F2-47D73F295D4D}" type="presOf" srcId="{AE80E035-543E-4B17-B576-7C496F3C206C}" destId="{3E6041B4-32B1-41F4-89DD-63F3AABAB9FD}" srcOrd="0" destOrd="0" presId="urn:microsoft.com/office/officeart/2005/8/layout/hierarchy2"/>
    <dgm:cxn modelId="{EEB53533-38AA-4C25-BCDE-3D124A8F879D}" type="presOf" srcId="{3C1338B2-70F3-46B9-9AB1-FD3CF6CBF809}" destId="{B478888E-B411-407D-95BE-D7A1E57880AE}" srcOrd="0" destOrd="0" presId="urn:microsoft.com/office/officeart/2005/8/layout/hierarchy2"/>
    <dgm:cxn modelId="{802EE233-46D7-4BE6-B707-81E87F042557}" srcId="{756E3566-B1F8-4509-B8E3-29E849256126}" destId="{ABE8410A-2ED4-43BB-A05E-B7540D6B4643}" srcOrd="1" destOrd="0" parTransId="{96FDDD96-E55B-4366-9499-3E7726B5586D}" sibTransId="{38626A13-DF16-4E84-8A02-EA4F82B74CF0}"/>
    <dgm:cxn modelId="{5422C235-2FBA-4D8D-8E3E-0D4517E7DBBD}" type="presOf" srcId="{ABE8410A-2ED4-43BB-A05E-B7540D6B4643}" destId="{B4771974-7773-418A-9405-5274F63A26D3}" srcOrd="0" destOrd="0" presId="urn:microsoft.com/office/officeart/2005/8/layout/hierarchy2"/>
    <dgm:cxn modelId="{1733483C-B7FC-4690-AE13-211E078242E2}" srcId="{21F1DF7C-5319-4B90-9420-03E65135D25D}" destId="{F55BC303-ED8B-47F2-9AFA-E7D6B78EF6B7}" srcOrd="3" destOrd="0" parTransId="{AE642A24-FE7D-4556-86FE-3EBB82A1A1C5}" sibTransId="{5482D9E0-6AC0-4CB3-83B1-E80C20C96840}"/>
    <dgm:cxn modelId="{49954C3D-3601-4910-A951-C9FB7A00AFED}" type="presOf" srcId="{E096A91F-AC62-424F-8700-0C48316B5455}" destId="{8B585562-3A89-4343-A700-D8AE2F4C529B}" srcOrd="0" destOrd="0" presId="urn:microsoft.com/office/officeart/2005/8/layout/hierarchy2"/>
    <dgm:cxn modelId="{9EBAE541-2993-43D5-961D-073B6778747B}" srcId="{80F7DB2E-BAB6-4972-8D60-B593ABDAA47E}" destId="{E096A91F-AC62-424F-8700-0C48316B5455}" srcOrd="2" destOrd="0" parTransId="{AE80E035-543E-4B17-B576-7C496F3C206C}" sibTransId="{E76C40CF-DA38-45F5-AB70-BBA186FAE58F}"/>
    <dgm:cxn modelId="{3D92A964-D41C-42F9-8068-A9DFBCFA91C7}" type="presOf" srcId="{AE642A24-FE7D-4556-86FE-3EBB82A1A1C5}" destId="{335DC796-D032-42FF-BA5E-0B579D992A61}" srcOrd="0" destOrd="0" presId="urn:microsoft.com/office/officeart/2005/8/layout/hierarchy2"/>
    <dgm:cxn modelId="{DFE23C46-A400-4FA3-825A-39302B83D8AA}" type="presOf" srcId="{43DC77B9-E62F-4015-A844-B062AD0BE08E}" destId="{C0AC4762-9A08-4922-8198-5D42FB9C8987}" srcOrd="0" destOrd="0" presId="urn:microsoft.com/office/officeart/2005/8/layout/hierarchy2"/>
    <dgm:cxn modelId="{8548B46A-D711-48D4-B10B-0D370A92EB74}" type="presOf" srcId="{57A72EC1-CB52-4568-B10C-BE1FFEBED6E4}" destId="{744BE349-59FC-468C-9240-59FA5E417F52}" srcOrd="1" destOrd="0" presId="urn:microsoft.com/office/officeart/2005/8/layout/hierarchy2"/>
    <dgm:cxn modelId="{561B114B-B832-46A8-B0BF-30873C0CECDB}" type="presOf" srcId="{0D1113E7-1768-4DE4-B005-C7B534688185}" destId="{071AEFD1-2C4E-4DC5-BA48-94EB0E22F7D8}" srcOrd="1" destOrd="0" presId="urn:microsoft.com/office/officeart/2005/8/layout/hierarchy2"/>
    <dgm:cxn modelId="{9868DF4D-9359-4BE5-B7B2-F4A587F5228B}" type="presOf" srcId="{E9415F95-E50A-45D5-BB2B-142F1EE6F065}" destId="{25CDFD32-33C4-45C4-A4E9-E971C50E9BB3}" srcOrd="0" destOrd="0" presId="urn:microsoft.com/office/officeart/2005/8/layout/hierarchy2"/>
    <dgm:cxn modelId="{2FFE7C4F-75B4-49FF-A28B-00FA0F3608B9}" type="presOf" srcId="{E9415F95-E50A-45D5-BB2B-142F1EE6F065}" destId="{D2314423-CFF3-43CF-8957-B636DAF3E340}" srcOrd="1" destOrd="0" presId="urn:microsoft.com/office/officeart/2005/8/layout/hierarchy2"/>
    <dgm:cxn modelId="{B1300553-74CD-48F6-98E6-2EA1A071580A}" type="presOf" srcId="{8E6A29DC-9A80-4E01-AB00-686D9D063638}" destId="{28AA8028-6ACC-4B33-B51B-763D35CAF4FE}" srcOrd="0" destOrd="0" presId="urn:microsoft.com/office/officeart/2005/8/layout/hierarchy2"/>
    <dgm:cxn modelId="{FD67A376-128B-42CC-B6E8-3887ABD002E2}" type="presOf" srcId="{AE80E035-543E-4B17-B576-7C496F3C206C}" destId="{BFC0C0BB-8CAA-44C3-B918-729CFD0337EB}" srcOrd="1" destOrd="0" presId="urn:microsoft.com/office/officeart/2005/8/layout/hierarchy2"/>
    <dgm:cxn modelId="{B81FEA56-E52C-436C-9E70-358F868D9D9F}" type="presOf" srcId="{9207ED6E-2D97-43AB-B844-9BA6A8DFF2FD}" destId="{278C0142-6262-492D-8726-54FCA9E67BFD}" srcOrd="0" destOrd="0" presId="urn:microsoft.com/office/officeart/2005/8/layout/hierarchy2"/>
    <dgm:cxn modelId="{30C08380-1785-40DC-9CD5-21092BE8A53C}" type="presOf" srcId="{2ABA6BF2-792C-4507-9E95-83ADBB41BCDA}" destId="{F90E867A-B47B-453D-815D-7FE1B96F1197}" srcOrd="1" destOrd="0" presId="urn:microsoft.com/office/officeart/2005/8/layout/hierarchy2"/>
    <dgm:cxn modelId="{E3B6098B-FD5B-454A-B7FD-29DA9A47ABF4}" type="presOf" srcId="{93F3210F-A12C-4659-A29D-18F15E1E1959}" destId="{0D88C6D9-0591-43FF-A7B4-AFDB68858DA8}" srcOrd="0" destOrd="0" presId="urn:microsoft.com/office/officeart/2005/8/layout/hierarchy2"/>
    <dgm:cxn modelId="{0D18558B-BB25-4D1B-9103-49ADB64EF37E}" srcId="{21F1DF7C-5319-4B90-9420-03E65135D25D}" destId="{E094AB6A-707F-426C-8676-3893C4729CFA}" srcOrd="2" destOrd="0" parTransId="{031DE992-39A5-4F45-9A69-8AFD93CA45D7}" sibTransId="{EC3D7743-DF00-469D-94EA-C563A47225A2}"/>
    <dgm:cxn modelId="{BAF23390-80CD-40F3-B9B7-0D58E7C34BC6}" srcId="{756E3566-B1F8-4509-B8E3-29E849256126}" destId="{21F1DF7C-5319-4B90-9420-03E65135D25D}" srcOrd="3" destOrd="0" parTransId="{D9419B5F-953E-4C0F-B1BE-C2435F986AAC}" sibTransId="{08560927-771E-426C-B0F5-6C64787D5E7F}"/>
    <dgm:cxn modelId="{6C7FE992-D04C-4A1B-B4F1-B00294B9CAD4}" type="presOf" srcId="{34A88CDB-0001-41D5-82F4-763DF1D5F774}" destId="{A5A0C8F4-62BC-4762-83EA-0DAA5C599F83}" srcOrd="0" destOrd="0" presId="urn:microsoft.com/office/officeart/2005/8/layout/hierarchy2"/>
    <dgm:cxn modelId="{7F662A93-E626-432A-A5AC-D3CAB57D83AF}" type="presOf" srcId="{12E7BC1C-8DA7-49D9-B481-391E29B6E6C6}" destId="{B038188B-DB6B-42F7-B32D-7B8F0B975CE3}" srcOrd="0" destOrd="0" presId="urn:microsoft.com/office/officeart/2005/8/layout/hierarchy2"/>
    <dgm:cxn modelId="{6427AD97-A0E3-43D8-A203-D5BC58644A0F}" srcId="{F55BC303-ED8B-47F2-9AFA-E7D6B78EF6B7}" destId="{1BEFE291-9374-4578-8411-E48770E424CD}" srcOrd="1" destOrd="0" parTransId="{0D1113E7-1768-4DE4-B005-C7B534688185}" sibTransId="{D2E6F9A9-DF76-4627-A862-F23758B55D6F}"/>
    <dgm:cxn modelId="{0E86B899-A78F-4FAD-9D61-FA8276523851}" type="presOf" srcId="{E094AB6A-707F-426C-8676-3893C4729CFA}" destId="{95049042-A571-4A52-B5B5-34B26EA7218C}" srcOrd="0" destOrd="0" presId="urn:microsoft.com/office/officeart/2005/8/layout/hierarchy2"/>
    <dgm:cxn modelId="{904599A7-4B83-4948-AB69-FF63B62D27A0}" type="presOf" srcId="{57A72EC1-CB52-4568-B10C-BE1FFEBED6E4}" destId="{8932B05D-0A0A-47A2-99BB-1379ACA6CF95}" srcOrd="0" destOrd="0" presId="urn:microsoft.com/office/officeart/2005/8/layout/hierarchy2"/>
    <dgm:cxn modelId="{F1B02EB2-769E-463C-B457-2583C468B885}" type="presOf" srcId="{56F5762A-CACD-4431-9387-245629B4C9E4}" destId="{6F7C1609-C23D-42FA-A942-EDDE5C29ED26}" srcOrd="0" destOrd="0" presId="urn:microsoft.com/office/officeart/2005/8/layout/hierarchy2"/>
    <dgm:cxn modelId="{22BDD6B3-47DB-4FDD-A7D6-CEFEBD96FA88}" type="presOf" srcId="{1BEFE291-9374-4578-8411-E48770E424CD}" destId="{A9DDACD1-F359-4B61-B7FA-CD733E874EBC}" srcOrd="0" destOrd="0" presId="urn:microsoft.com/office/officeart/2005/8/layout/hierarchy2"/>
    <dgm:cxn modelId="{182635B7-30A6-4212-818D-64FE927808CC}" type="presOf" srcId="{998B7D9F-9AB2-4B80-8F94-14610DFCF36C}" destId="{A5EE4772-5C50-4BF3-86FA-BDC15D7663D5}" srcOrd="0" destOrd="0" presId="urn:microsoft.com/office/officeart/2005/8/layout/hierarchy2"/>
    <dgm:cxn modelId="{781DD4B7-7523-403E-B36D-E94B0ECACF7C}" type="presOf" srcId="{031DE992-39A5-4F45-9A69-8AFD93CA45D7}" destId="{CB193807-9624-4BDA-B528-5970E2975302}" srcOrd="1" destOrd="0" presId="urn:microsoft.com/office/officeart/2005/8/layout/hierarchy2"/>
    <dgm:cxn modelId="{DF6ADEBA-1176-476D-995E-89DF37CB46F8}" type="presOf" srcId="{2ABA6BF2-792C-4507-9E95-83ADBB41BCDA}" destId="{2D0AA787-0C19-41DA-9100-A10281BB45C9}" srcOrd="0" destOrd="0" presId="urn:microsoft.com/office/officeart/2005/8/layout/hierarchy2"/>
    <dgm:cxn modelId="{4E30ABBD-C5B6-40EA-9120-1DC3902478E8}" srcId="{21F1DF7C-5319-4B90-9420-03E65135D25D}" destId="{3C1338B2-70F3-46B9-9AB1-FD3CF6CBF809}" srcOrd="4" destOrd="0" parTransId="{8E6A29DC-9A80-4E01-AB00-686D9D063638}" sibTransId="{F36F57CF-916A-47D6-AEB4-D0BB08B2A9F5}"/>
    <dgm:cxn modelId="{AF01A1C2-BE80-440A-82C3-FA6E04216FF6}" srcId="{E094AB6A-707F-426C-8676-3893C4729CFA}" destId="{A41BDBF3-B246-4F29-A1A9-97EEF66BAD19}" srcOrd="0" destOrd="0" parTransId="{E9415F95-E50A-45D5-BB2B-142F1EE6F065}" sibTransId="{D939C013-108B-49D7-A255-5936EB2BA13A}"/>
    <dgm:cxn modelId="{DF717DC4-93BE-4A11-BDC6-EAA264A1E721}" srcId="{756E3566-B1F8-4509-B8E3-29E849256126}" destId="{34A88CDB-0001-41D5-82F4-763DF1D5F774}" srcOrd="2" destOrd="0" parTransId="{BD2AA645-E866-480E-81AD-9A0185869D4D}" sibTransId="{EEFA046F-A183-4DF7-B78D-0A9D5FDE225F}"/>
    <dgm:cxn modelId="{AA3AC7C8-3D39-4CC0-B0EE-2F78408BD7CD}" type="presOf" srcId="{80F7DB2E-BAB6-4972-8D60-B593ABDAA47E}" destId="{EAD252D8-B519-400F-A115-27690126274E}" srcOrd="0" destOrd="0" presId="urn:microsoft.com/office/officeart/2005/8/layout/hierarchy2"/>
    <dgm:cxn modelId="{211DB8CD-F81C-459F-A034-DFB356ED862A}" type="presOf" srcId="{8E6A29DC-9A80-4E01-AB00-686D9D063638}" destId="{F1922D75-870D-4A74-B919-DDAFBC517610}" srcOrd="1" destOrd="0" presId="urn:microsoft.com/office/officeart/2005/8/layout/hierarchy2"/>
    <dgm:cxn modelId="{014048CF-4AB8-4E0B-B6DF-411333DFBE39}" type="presOf" srcId="{CFF2A40E-6B08-4040-91DA-9A486F6064EB}" destId="{3DD2E014-9677-46DA-9DFF-530566A91ADE}" srcOrd="0" destOrd="0" presId="urn:microsoft.com/office/officeart/2005/8/layout/hierarchy2"/>
    <dgm:cxn modelId="{606102D2-87D7-41F6-9BD1-74F8056C6CA4}" type="presOf" srcId="{21F1DF7C-5319-4B90-9420-03E65135D25D}" destId="{F093FB60-7F18-4CB2-A2E9-5C200951A552}" srcOrd="0" destOrd="0" presId="urn:microsoft.com/office/officeart/2005/8/layout/hierarchy2"/>
    <dgm:cxn modelId="{091664D6-5D26-4B88-B5AD-29CC2D6C435A}" type="presOf" srcId="{51951CDD-CEE8-48AD-A0BF-ED1F159A2812}" destId="{AC573D79-DB05-4829-BA57-2D61AD6600A0}" srcOrd="1" destOrd="0" presId="urn:microsoft.com/office/officeart/2005/8/layout/hierarchy2"/>
    <dgm:cxn modelId="{34BFFFD7-BE39-46D7-9E3C-F7FDFF1FFFF1}" type="presOf" srcId="{12E7BC1C-8DA7-49D9-B481-391E29B6E6C6}" destId="{3294EB9E-CE30-4FF1-A4B0-B3B6327B1C90}" srcOrd="1" destOrd="0" presId="urn:microsoft.com/office/officeart/2005/8/layout/hierarchy2"/>
    <dgm:cxn modelId="{F3047DD8-0336-4D46-813F-C62D5A574FCC}" type="presOf" srcId="{0D1113E7-1768-4DE4-B005-C7B534688185}" destId="{C14BCEA0-CB2F-4DC0-A2AC-B79D8A5C60BF}" srcOrd="0" destOrd="0" presId="urn:microsoft.com/office/officeart/2005/8/layout/hierarchy2"/>
    <dgm:cxn modelId="{A51F31DC-EB66-453E-BCF6-C1107209B5F5}" type="presOf" srcId="{F55BC303-ED8B-47F2-9AFA-E7D6B78EF6B7}" destId="{86F4F271-B4DC-45AD-8531-D282CA82CCDD}" srcOrd="0" destOrd="0" presId="urn:microsoft.com/office/officeart/2005/8/layout/hierarchy2"/>
    <dgm:cxn modelId="{56743DE9-39F7-43F7-9CC3-7197C0BE0AAB}" type="presOf" srcId="{756E3566-B1F8-4509-B8E3-29E849256126}" destId="{AC6B3AC9-A430-4325-AA72-F1EB7DBC59CF}" srcOrd="0" destOrd="0" presId="urn:microsoft.com/office/officeart/2005/8/layout/hierarchy2"/>
    <dgm:cxn modelId="{EF536AEB-71EF-4328-89DB-EDB73A7258ED}" type="presOf" srcId="{6F648F30-02E2-44E1-8065-7AF5CF2476DB}" destId="{A91E508C-752D-4636-BEA4-52BD93B919E2}" srcOrd="0" destOrd="0" presId="urn:microsoft.com/office/officeart/2005/8/layout/hierarchy2"/>
    <dgm:cxn modelId="{5AF9B3EE-1ECD-4BA0-B4D5-A6880E4A9095}" srcId="{80F7DB2E-BAB6-4972-8D60-B593ABDAA47E}" destId="{43DC77B9-E62F-4015-A844-B062AD0BE08E}" srcOrd="0" destOrd="0" parTransId="{6F648F30-02E2-44E1-8065-7AF5CF2476DB}" sibTransId="{F4B8A8E1-376F-4ABF-9A6A-6FE7D7013D6C}"/>
    <dgm:cxn modelId="{B736E9EF-E165-46E5-A938-1B5F4F2583AC}" type="presOf" srcId="{51951CDD-CEE8-48AD-A0BF-ED1F159A2812}" destId="{35EB8216-DB82-4BA4-B91B-394265BDCC5E}" srcOrd="0" destOrd="0" presId="urn:microsoft.com/office/officeart/2005/8/layout/hierarchy2"/>
    <dgm:cxn modelId="{14BE15F8-1EEB-4680-81CA-F3CF094BB272}" type="presOf" srcId="{A41BDBF3-B246-4F29-A1A9-97EEF66BAD19}" destId="{8FC31DB8-A728-4034-8588-FC98FEA57C7E}" srcOrd="0" destOrd="0" presId="urn:microsoft.com/office/officeart/2005/8/layout/hierarchy2"/>
    <dgm:cxn modelId="{B62337FE-814F-4538-8055-5E120B655B14}" srcId="{F55BC303-ED8B-47F2-9AFA-E7D6B78EF6B7}" destId="{CFF2A40E-6B08-4040-91DA-9A486F6064EB}" srcOrd="0" destOrd="0" parTransId="{57A72EC1-CB52-4568-B10C-BE1FFEBED6E4}" sibTransId="{612622EA-B6E6-4BF8-935F-0CE7F648BE11}"/>
    <dgm:cxn modelId="{6B13DA70-45AE-4994-8194-1D8C8E9303C7}" type="presParOf" srcId="{AC6B3AC9-A430-4325-AA72-F1EB7DBC59CF}" destId="{40DC45A4-436D-4AEE-AC04-82E22B819AC9}" srcOrd="0" destOrd="0" presId="urn:microsoft.com/office/officeart/2005/8/layout/hierarchy2"/>
    <dgm:cxn modelId="{D7B55C36-0646-4D31-ACB6-79F3215C0F8D}" type="presParOf" srcId="{40DC45A4-436D-4AEE-AC04-82E22B819AC9}" destId="{278C0142-6262-492D-8726-54FCA9E67BFD}" srcOrd="0" destOrd="0" presId="urn:microsoft.com/office/officeart/2005/8/layout/hierarchy2"/>
    <dgm:cxn modelId="{C6029E58-85C3-4F59-B66C-B8BB4976E2FB}" type="presParOf" srcId="{40DC45A4-436D-4AEE-AC04-82E22B819AC9}" destId="{69BAB4EF-1E3C-4C29-8FF1-DA44F56F7065}" srcOrd="1" destOrd="0" presId="urn:microsoft.com/office/officeart/2005/8/layout/hierarchy2"/>
    <dgm:cxn modelId="{538EF9B0-D3A2-4089-AE54-6ECDCCD71A5D}" type="presParOf" srcId="{AC6B3AC9-A430-4325-AA72-F1EB7DBC59CF}" destId="{853B0A48-BE63-45AE-942F-FF972C296DEA}" srcOrd="1" destOrd="0" presId="urn:microsoft.com/office/officeart/2005/8/layout/hierarchy2"/>
    <dgm:cxn modelId="{537B163C-AFAB-46EE-9A47-41AEEFB2645D}" type="presParOf" srcId="{853B0A48-BE63-45AE-942F-FF972C296DEA}" destId="{B4771974-7773-418A-9405-5274F63A26D3}" srcOrd="0" destOrd="0" presId="urn:microsoft.com/office/officeart/2005/8/layout/hierarchy2"/>
    <dgm:cxn modelId="{B4F12E61-8D26-4E53-A4C5-1ECA1423C35B}" type="presParOf" srcId="{853B0A48-BE63-45AE-942F-FF972C296DEA}" destId="{BBF1E2F6-A5D5-481C-A621-75727DB7F018}" srcOrd="1" destOrd="0" presId="urn:microsoft.com/office/officeart/2005/8/layout/hierarchy2"/>
    <dgm:cxn modelId="{B71B83AF-EC81-4704-AE74-19399657ECB1}" type="presParOf" srcId="{AC6B3AC9-A430-4325-AA72-F1EB7DBC59CF}" destId="{CBF8B25C-45BA-4CCF-B3B8-F70D5133E8AA}" srcOrd="2" destOrd="0" presId="urn:microsoft.com/office/officeart/2005/8/layout/hierarchy2"/>
    <dgm:cxn modelId="{00A1A715-A205-44F6-963A-8AD37BBE7DB5}" type="presParOf" srcId="{CBF8B25C-45BA-4CCF-B3B8-F70D5133E8AA}" destId="{A5A0C8F4-62BC-4762-83EA-0DAA5C599F83}" srcOrd="0" destOrd="0" presId="urn:microsoft.com/office/officeart/2005/8/layout/hierarchy2"/>
    <dgm:cxn modelId="{4A9AE209-E929-427D-871E-8F58530CE9EA}" type="presParOf" srcId="{CBF8B25C-45BA-4CCF-B3B8-F70D5133E8AA}" destId="{469D3AE6-FE56-48E0-9718-128E5D6BFE5B}" srcOrd="1" destOrd="0" presId="urn:microsoft.com/office/officeart/2005/8/layout/hierarchy2"/>
    <dgm:cxn modelId="{DF79ADB3-4ABD-411F-9534-0EE5ECA4FF8D}" type="presParOf" srcId="{AC6B3AC9-A430-4325-AA72-F1EB7DBC59CF}" destId="{13C3BB16-459D-4AD5-91EE-19AA1F42478E}" srcOrd="3" destOrd="0" presId="urn:microsoft.com/office/officeart/2005/8/layout/hierarchy2"/>
    <dgm:cxn modelId="{0682AF0A-0F1C-42B7-A996-A06C1B100AF8}" type="presParOf" srcId="{13C3BB16-459D-4AD5-91EE-19AA1F42478E}" destId="{F093FB60-7F18-4CB2-A2E9-5C200951A552}" srcOrd="0" destOrd="0" presId="urn:microsoft.com/office/officeart/2005/8/layout/hierarchy2"/>
    <dgm:cxn modelId="{77A1B1DE-FDCA-4741-BF3B-17AA69A97592}" type="presParOf" srcId="{13C3BB16-459D-4AD5-91EE-19AA1F42478E}" destId="{C2DDD9C2-AB9B-4228-933A-9E1AF6D95DBF}" srcOrd="1" destOrd="0" presId="urn:microsoft.com/office/officeart/2005/8/layout/hierarchy2"/>
    <dgm:cxn modelId="{445C6C56-9155-4A57-BFFC-64CBACEDBEF8}" type="presParOf" srcId="{C2DDD9C2-AB9B-4228-933A-9E1AF6D95DBF}" destId="{6F7C1609-C23D-42FA-A942-EDDE5C29ED26}" srcOrd="0" destOrd="0" presId="urn:microsoft.com/office/officeart/2005/8/layout/hierarchy2"/>
    <dgm:cxn modelId="{BC27135C-0D7F-46E1-A57F-A0353F202557}" type="presParOf" srcId="{6F7C1609-C23D-42FA-A942-EDDE5C29ED26}" destId="{2581ECB4-0964-47CA-806B-C14F1BA5D1EE}" srcOrd="0" destOrd="0" presId="urn:microsoft.com/office/officeart/2005/8/layout/hierarchy2"/>
    <dgm:cxn modelId="{BF4D1057-CE33-451B-8CA8-FD0B54F51377}" type="presParOf" srcId="{C2DDD9C2-AB9B-4228-933A-9E1AF6D95DBF}" destId="{15F257EC-896C-4B47-AA5C-449CA97D4AEE}" srcOrd="1" destOrd="0" presId="urn:microsoft.com/office/officeart/2005/8/layout/hierarchy2"/>
    <dgm:cxn modelId="{BFF52FC8-1CE2-4F38-8422-DFF52646DB9B}" type="presParOf" srcId="{15F257EC-896C-4B47-AA5C-449CA97D4AEE}" destId="{0D88C6D9-0591-43FF-A7B4-AFDB68858DA8}" srcOrd="0" destOrd="0" presId="urn:microsoft.com/office/officeart/2005/8/layout/hierarchy2"/>
    <dgm:cxn modelId="{6D9C9381-2167-4BF7-948C-D8C328D91D89}" type="presParOf" srcId="{15F257EC-896C-4B47-AA5C-449CA97D4AEE}" destId="{B8D551BB-5712-4D21-A1FA-D7FD113FDF84}" srcOrd="1" destOrd="0" presId="urn:microsoft.com/office/officeart/2005/8/layout/hierarchy2"/>
    <dgm:cxn modelId="{92ACCCEA-2034-4890-B0DA-61975752F906}" type="presParOf" srcId="{C2DDD9C2-AB9B-4228-933A-9E1AF6D95DBF}" destId="{B038188B-DB6B-42F7-B32D-7B8F0B975CE3}" srcOrd="2" destOrd="0" presId="urn:microsoft.com/office/officeart/2005/8/layout/hierarchy2"/>
    <dgm:cxn modelId="{4D897C77-1DD8-499E-B2D5-122CF315C66E}" type="presParOf" srcId="{B038188B-DB6B-42F7-B32D-7B8F0B975CE3}" destId="{3294EB9E-CE30-4FF1-A4B0-B3B6327B1C90}" srcOrd="0" destOrd="0" presId="urn:microsoft.com/office/officeart/2005/8/layout/hierarchy2"/>
    <dgm:cxn modelId="{22E642A9-349F-467D-A27B-FC2A44DCB5B9}" type="presParOf" srcId="{C2DDD9C2-AB9B-4228-933A-9E1AF6D95DBF}" destId="{E60E8841-95FF-4B2C-A83A-B16649F6E119}" srcOrd="3" destOrd="0" presId="urn:microsoft.com/office/officeart/2005/8/layout/hierarchy2"/>
    <dgm:cxn modelId="{310E36DF-F369-46B8-9FBA-0E65C09CEFEB}" type="presParOf" srcId="{E60E8841-95FF-4B2C-A83A-B16649F6E119}" destId="{EAD252D8-B519-400F-A115-27690126274E}" srcOrd="0" destOrd="0" presId="urn:microsoft.com/office/officeart/2005/8/layout/hierarchy2"/>
    <dgm:cxn modelId="{B46300AD-7E55-49AD-8F78-8124F4C64EDF}" type="presParOf" srcId="{E60E8841-95FF-4B2C-A83A-B16649F6E119}" destId="{0D8BFAB8-0168-4B89-9739-234D9B77A0CC}" srcOrd="1" destOrd="0" presId="urn:microsoft.com/office/officeart/2005/8/layout/hierarchy2"/>
    <dgm:cxn modelId="{DA58365F-B6B2-4657-BB36-02128F90154A}" type="presParOf" srcId="{0D8BFAB8-0168-4B89-9739-234D9B77A0CC}" destId="{A91E508C-752D-4636-BEA4-52BD93B919E2}" srcOrd="0" destOrd="0" presId="urn:microsoft.com/office/officeart/2005/8/layout/hierarchy2"/>
    <dgm:cxn modelId="{6FD071AD-E8AA-4893-99D2-FFC04D5EBED6}" type="presParOf" srcId="{A91E508C-752D-4636-BEA4-52BD93B919E2}" destId="{A42424E8-CBFB-46E2-9D20-A16F44DB341F}" srcOrd="0" destOrd="0" presId="urn:microsoft.com/office/officeart/2005/8/layout/hierarchy2"/>
    <dgm:cxn modelId="{3A26770B-F9A9-4A89-BC83-4E139993DAE4}" type="presParOf" srcId="{0D8BFAB8-0168-4B89-9739-234D9B77A0CC}" destId="{A6A3192E-736E-4425-9F69-F2A22DB9F0D1}" srcOrd="1" destOrd="0" presId="urn:microsoft.com/office/officeart/2005/8/layout/hierarchy2"/>
    <dgm:cxn modelId="{2D503931-FDAC-4870-B7FD-B8AB3F9DE0F7}" type="presParOf" srcId="{A6A3192E-736E-4425-9F69-F2A22DB9F0D1}" destId="{C0AC4762-9A08-4922-8198-5D42FB9C8987}" srcOrd="0" destOrd="0" presId="urn:microsoft.com/office/officeart/2005/8/layout/hierarchy2"/>
    <dgm:cxn modelId="{47722042-717A-438D-803F-4DF9B53CDD5E}" type="presParOf" srcId="{A6A3192E-736E-4425-9F69-F2A22DB9F0D1}" destId="{A25705EA-1910-477D-8E1E-32745D9D240A}" srcOrd="1" destOrd="0" presId="urn:microsoft.com/office/officeart/2005/8/layout/hierarchy2"/>
    <dgm:cxn modelId="{FBE36D6D-04C6-4ED3-8A7B-A461A2EE2953}" type="presParOf" srcId="{0D8BFAB8-0168-4B89-9739-234D9B77A0CC}" destId="{2D0AA787-0C19-41DA-9100-A10281BB45C9}" srcOrd="2" destOrd="0" presId="urn:microsoft.com/office/officeart/2005/8/layout/hierarchy2"/>
    <dgm:cxn modelId="{96125279-6BE8-4C4C-8B9C-3A30B15AC557}" type="presParOf" srcId="{2D0AA787-0C19-41DA-9100-A10281BB45C9}" destId="{F90E867A-B47B-453D-815D-7FE1B96F1197}" srcOrd="0" destOrd="0" presId="urn:microsoft.com/office/officeart/2005/8/layout/hierarchy2"/>
    <dgm:cxn modelId="{45782F81-F736-4E99-BE4E-0F585B4154B5}" type="presParOf" srcId="{0D8BFAB8-0168-4B89-9739-234D9B77A0CC}" destId="{02D95F88-824D-4A9F-B0B1-C317592CDED2}" srcOrd="3" destOrd="0" presId="urn:microsoft.com/office/officeart/2005/8/layout/hierarchy2"/>
    <dgm:cxn modelId="{9EEC8AAD-E60C-4D7C-94A3-75077788348F}" type="presParOf" srcId="{02D95F88-824D-4A9F-B0B1-C317592CDED2}" destId="{7EF8A33D-8B3E-4749-9040-81EE7B7D0679}" srcOrd="0" destOrd="0" presId="urn:microsoft.com/office/officeart/2005/8/layout/hierarchy2"/>
    <dgm:cxn modelId="{5B5B8446-6979-4C54-9974-B90E80111A36}" type="presParOf" srcId="{02D95F88-824D-4A9F-B0B1-C317592CDED2}" destId="{FB9A9499-E5B3-4196-A1E2-D79C0DC92F25}" srcOrd="1" destOrd="0" presId="urn:microsoft.com/office/officeart/2005/8/layout/hierarchy2"/>
    <dgm:cxn modelId="{49177953-5591-4C3E-9F19-45EC35606F48}" type="presParOf" srcId="{0D8BFAB8-0168-4B89-9739-234D9B77A0CC}" destId="{3E6041B4-32B1-41F4-89DD-63F3AABAB9FD}" srcOrd="4" destOrd="0" presId="urn:microsoft.com/office/officeart/2005/8/layout/hierarchy2"/>
    <dgm:cxn modelId="{3DD4C2AB-B1BF-4CFA-8358-31A72083EBB1}" type="presParOf" srcId="{3E6041B4-32B1-41F4-89DD-63F3AABAB9FD}" destId="{BFC0C0BB-8CAA-44C3-B918-729CFD0337EB}" srcOrd="0" destOrd="0" presId="urn:microsoft.com/office/officeart/2005/8/layout/hierarchy2"/>
    <dgm:cxn modelId="{4E002C8B-ECC8-4663-A0B2-B64961B73390}" type="presParOf" srcId="{0D8BFAB8-0168-4B89-9739-234D9B77A0CC}" destId="{9A56413A-CCCA-4410-B81B-C63C452A7151}" srcOrd="5" destOrd="0" presId="urn:microsoft.com/office/officeart/2005/8/layout/hierarchy2"/>
    <dgm:cxn modelId="{383C2DC7-561C-4DA5-A98E-6B03286A7204}" type="presParOf" srcId="{9A56413A-CCCA-4410-B81B-C63C452A7151}" destId="{8B585562-3A89-4343-A700-D8AE2F4C529B}" srcOrd="0" destOrd="0" presId="urn:microsoft.com/office/officeart/2005/8/layout/hierarchy2"/>
    <dgm:cxn modelId="{A7AFCF1A-24EE-433C-B119-D3135E727B4C}" type="presParOf" srcId="{9A56413A-CCCA-4410-B81B-C63C452A7151}" destId="{00E6BC70-E038-4B1C-838C-06F5BF09E7BB}" srcOrd="1" destOrd="0" presId="urn:microsoft.com/office/officeart/2005/8/layout/hierarchy2"/>
    <dgm:cxn modelId="{53AEBAF1-A280-4C1C-8506-D9CFD7C2C3EA}" type="presParOf" srcId="{C2DDD9C2-AB9B-4228-933A-9E1AF6D95DBF}" destId="{F72EA176-2EE0-4CB3-8061-95BC46AE01D6}" srcOrd="4" destOrd="0" presId="urn:microsoft.com/office/officeart/2005/8/layout/hierarchy2"/>
    <dgm:cxn modelId="{95C8E055-F0A1-4312-9AEC-302D59B7BDD0}" type="presParOf" srcId="{F72EA176-2EE0-4CB3-8061-95BC46AE01D6}" destId="{CB193807-9624-4BDA-B528-5970E2975302}" srcOrd="0" destOrd="0" presId="urn:microsoft.com/office/officeart/2005/8/layout/hierarchy2"/>
    <dgm:cxn modelId="{9F15A569-6D2F-46D9-97A5-5389FD6EE628}" type="presParOf" srcId="{C2DDD9C2-AB9B-4228-933A-9E1AF6D95DBF}" destId="{446277A2-1CD9-4DC1-8745-4CB93C5BF2BC}" srcOrd="5" destOrd="0" presId="urn:microsoft.com/office/officeart/2005/8/layout/hierarchy2"/>
    <dgm:cxn modelId="{9B136D39-EA2E-4D01-9B4E-036B8A652D21}" type="presParOf" srcId="{446277A2-1CD9-4DC1-8745-4CB93C5BF2BC}" destId="{95049042-A571-4A52-B5B5-34B26EA7218C}" srcOrd="0" destOrd="0" presId="urn:microsoft.com/office/officeart/2005/8/layout/hierarchy2"/>
    <dgm:cxn modelId="{638BF8BB-E9AB-4E4A-B8A3-730707700451}" type="presParOf" srcId="{446277A2-1CD9-4DC1-8745-4CB93C5BF2BC}" destId="{9141C115-D512-4118-AC30-A76C6549B272}" srcOrd="1" destOrd="0" presId="urn:microsoft.com/office/officeart/2005/8/layout/hierarchy2"/>
    <dgm:cxn modelId="{6AC26D2C-3C32-4D1B-BE18-A9B131D067BE}" type="presParOf" srcId="{9141C115-D512-4118-AC30-A76C6549B272}" destId="{25CDFD32-33C4-45C4-A4E9-E971C50E9BB3}" srcOrd="0" destOrd="0" presId="urn:microsoft.com/office/officeart/2005/8/layout/hierarchy2"/>
    <dgm:cxn modelId="{04CAD340-3A89-436A-B938-F84961D5A757}" type="presParOf" srcId="{25CDFD32-33C4-45C4-A4E9-E971C50E9BB3}" destId="{D2314423-CFF3-43CF-8957-B636DAF3E340}" srcOrd="0" destOrd="0" presId="urn:microsoft.com/office/officeart/2005/8/layout/hierarchy2"/>
    <dgm:cxn modelId="{33D8E4FC-B549-4611-87CD-C44E48DB3C6B}" type="presParOf" srcId="{9141C115-D512-4118-AC30-A76C6549B272}" destId="{8C580C95-DE79-47DC-9D2B-64CBDCAC0AC1}" srcOrd="1" destOrd="0" presId="urn:microsoft.com/office/officeart/2005/8/layout/hierarchy2"/>
    <dgm:cxn modelId="{E3CC345A-88B9-4568-B3CD-5B1F93B0897E}" type="presParOf" srcId="{8C580C95-DE79-47DC-9D2B-64CBDCAC0AC1}" destId="{8FC31DB8-A728-4034-8588-FC98FEA57C7E}" srcOrd="0" destOrd="0" presId="urn:microsoft.com/office/officeart/2005/8/layout/hierarchy2"/>
    <dgm:cxn modelId="{3E9FC821-1192-4653-BEFA-2A5B2CE1A9E0}" type="presParOf" srcId="{8C580C95-DE79-47DC-9D2B-64CBDCAC0AC1}" destId="{8D30BD21-3CDC-49B5-929C-869BC4AB9E10}" srcOrd="1" destOrd="0" presId="urn:microsoft.com/office/officeart/2005/8/layout/hierarchy2"/>
    <dgm:cxn modelId="{95024834-18EC-413E-BB0C-B67BAA898C8D}" type="presParOf" srcId="{9141C115-D512-4118-AC30-A76C6549B272}" destId="{35EB8216-DB82-4BA4-B91B-394265BDCC5E}" srcOrd="2" destOrd="0" presId="urn:microsoft.com/office/officeart/2005/8/layout/hierarchy2"/>
    <dgm:cxn modelId="{8AD2A305-6CB5-4EFC-B96F-5855F26C886E}" type="presParOf" srcId="{35EB8216-DB82-4BA4-B91B-394265BDCC5E}" destId="{AC573D79-DB05-4829-BA57-2D61AD6600A0}" srcOrd="0" destOrd="0" presId="urn:microsoft.com/office/officeart/2005/8/layout/hierarchy2"/>
    <dgm:cxn modelId="{AAA8C61E-67E3-4163-BAF9-1792D6F144D1}" type="presParOf" srcId="{9141C115-D512-4118-AC30-A76C6549B272}" destId="{28A02044-C0FA-4611-966B-9FA2DD7F45DA}" srcOrd="3" destOrd="0" presId="urn:microsoft.com/office/officeart/2005/8/layout/hierarchy2"/>
    <dgm:cxn modelId="{481739C7-0474-495F-AF7F-06396998EAA0}" type="presParOf" srcId="{28A02044-C0FA-4611-966B-9FA2DD7F45DA}" destId="{A5EE4772-5C50-4BF3-86FA-BDC15D7663D5}" srcOrd="0" destOrd="0" presId="urn:microsoft.com/office/officeart/2005/8/layout/hierarchy2"/>
    <dgm:cxn modelId="{D0A5EF57-AB9F-4FA9-875A-D215F7510A6C}" type="presParOf" srcId="{28A02044-C0FA-4611-966B-9FA2DD7F45DA}" destId="{C274E178-95E5-4A3A-B52E-9F93F231FDDF}" srcOrd="1" destOrd="0" presId="urn:microsoft.com/office/officeart/2005/8/layout/hierarchy2"/>
    <dgm:cxn modelId="{EA6446F6-5BD2-44DE-89B1-5DA8077E7EC6}" type="presParOf" srcId="{C2DDD9C2-AB9B-4228-933A-9E1AF6D95DBF}" destId="{335DC796-D032-42FF-BA5E-0B579D992A61}" srcOrd="6" destOrd="0" presId="urn:microsoft.com/office/officeart/2005/8/layout/hierarchy2"/>
    <dgm:cxn modelId="{011A5237-CD32-4E11-A261-89097EEAD73E}" type="presParOf" srcId="{335DC796-D032-42FF-BA5E-0B579D992A61}" destId="{B633BCDD-1758-411A-9CAA-F56AA6CFB0FD}" srcOrd="0" destOrd="0" presId="urn:microsoft.com/office/officeart/2005/8/layout/hierarchy2"/>
    <dgm:cxn modelId="{02BEDB9A-360C-435E-A4A2-8569B29EC321}" type="presParOf" srcId="{C2DDD9C2-AB9B-4228-933A-9E1AF6D95DBF}" destId="{FFF36022-A492-44A4-8AC7-8C2417BE2771}" srcOrd="7" destOrd="0" presId="urn:microsoft.com/office/officeart/2005/8/layout/hierarchy2"/>
    <dgm:cxn modelId="{6908FB66-2F7D-4B66-AEF8-A05070287669}" type="presParOf" srcId="{FFF36022-A492-44A4-8AC7-8C2417BE2771}" destId="{86F4F271-B4DC-45AD-8531-D282CA82CCDD}" srcOrd="0" destOrd="0" presId="urn:microsoft.com/office/officeart/2005/8/layout/hierarchy2"/>
    <dgm:cxn modelId="{36676D52-2FE1-442A-AEC6-59947A303001}" type="presParOf" srcId="{FFF36022-A492-44A4-8AC7-8C2417BE2771}" destId="{97CDEAE7-D789-4381-AFB2-7B4C46CFD0E3}" srcOrd="1" destOrd="0" presId="urn:microsoft.com/office/officeart/2005/8/layout/hierarchy2"/>
    <dgm:cxn modelId="{488AC3C7-01AF-486C-BC54-D560D7DEBF79}" type="presParOf" srcId="{97CDEAE7-D789-4381-AFB2-7B4C46CFD0E3}" destId="{8932B05D-0A0A-47A2-99BB-1379ACA6CF95}" srcOrd="0" destOrd="0" presId="urn:microsoft.com/office/officeart/2005/8/layout/hierarchy2"/>
    <dgm:cxn modelId="{AAECD210-B6DB-46F3-BFDC-34829F006756}" type="presParOf" srcId="{8932B05D-0A0A-47A2-99BB-1379ACA6CF95}" destId="{744BE349-59FC-468C-9240-59FA5E417F52}" srcOrd="0" destOrd="0" presId="urn:microsoft.com/office/officeart/2005/8/layout/hierarchy2"/>
    <dgm:cxn modelId="{935B3830-A39D-48A2-B970-0A69A00D0D6C}" type="presParOf" srcId="{97CDEAE7-D789-4381-AFB2-7B4C46CFD0E3}" destId="{236171BF-4ACF-4C95-8CA7-0D14FF31ABDB}" srcOrd="1" destOrd="0" presId="urn:microsoft.com/office/officeart/2005/8/layout/hierarchy2"/>
    <dgm:cxn modelId="{16D7FABF-592C-40DF-968E-FD01A715EE18}" type="presParOf" srcId="{236171BF-4ACF-4C95-8CA7-0D14FF31ABDB}" destId="{3DD2E014-9677-46DA-9DFF-530566A91ADE}" srcOrd="0" destOrd="0" presId="urn:microsoft.com/office/officeart/2005/8/layout/hierarchy2"/>
    <dgm:cxn modelId="{DD095923-244D-4245-B2B8-09042B866F67}" type="presParOf" srcId="{236171BF-4ACF-4C95-8CA7-0D14FF31ABDB}" destId="{45C66E28-5F99-4323-804B-CEE39D47C6AD}" srcOrd="1" destOrd="0" presId="urn:microsoft.com/office/officeart/2005/8/layout/hierarchy2"/>
    <dgm:cxn modelId="{4FD4E128-762A-430C-B4DA-6A712729377C}" type="presParOf" srcId="{97CDEAE7-D789-4381-AFB2-7B4C46CFD0E3}" destId="{C14BCEA0-CB2F-4DC0-A2AC-B79D8A5C60BF}" srcOrd="2" destOrd="0" presId="urn:microsoft.com/office/officeart/2005/8/layout/hierarchy2"/>
    <dgm:cxn modelId="{14B7F354-3BC9-43F8-A387-4A17BCD61891}" type="presParOf" srcId="{C14BCEA0-CB2F-4DC0-A2AC-B79D8A5C60BF}" destId="{071AEFD1-2C4E-4DC5-BA48-94EB0E22F7D8}" srcOrd="0" destOrd="0" presId="urn:microsoft.com/office/officeart/2005/8/layout/hierarchy2"/>
    <dgm:cxn modelId="{40F82F9D-319C-46C8-A6E0-08B2B075BC63}" type="presParOf" srcId="{97CDEAE7-D789-4381-AFB2-7B4C46CFD0E3}" destId="{D67C86BC-F776-43AC-9A25-1B103867E02D}" srcOrd="3" destOrd="0" presId="urn:microsoft.com/office/officeart/2005/8/layout/hierarchy2"/>
    <dgm:cxn modelId="{D6E519C0-45C2-42E4-98C3-C0EDAF61A74C}" type="presParOf" srcId="{D67C86BC-F776-43AC-9A25-1B103867E02D}" destId="{A9DDACD1-F359-4B61-B7FA-CD733E874EBC}" srcOrd="0" destOrd="0" presId="urn:microsoft.com/office/officeart/2005/8/layout/hierarchy2"/>
    <dgm:cxn modelId="{8FC6E5E5-33AB-4F44-95F4-7431BECA203D}" type="presParOf" srcId="{D67C86BC-F776-43AC-9A25-1B103867E02D}" destId="{A6E96D21-7B54-4712-BEFD-F81E31230785}" srcOrd="1" destOrd="0" presId="urn:microsoft.com/office/officeart/2005/8/layout/hierarchy2"/>
    <dgm:cxn modelId="{88D40783-2550-4A87-B72D-1AA331249BB9}" type="presParOf" srcId="{C2DDD9C2-AB9B-4228-933A-9E1AF6D95DBF}" destId="{28AA8028-6ACC-4B33-B51B-763D35CAF4FE}" srcOrd="8" destOrd="0" presId="urn:microsoft.com/office/officeart/2005/8/layout/hierarchy2"/>
    <dgm:cxn modelId="{DF80D486-1732-4D03-843B-40FC95530548}" type="presParOf" srcId="{28AA8028-6ACC-4B33-B51B-763D35CAF4FE}" destId="{F1922D75-870D-4A74-B919-DDAFBC517610}" srcOrd="0" destOrd="0" presId="urn:microsoft.com/office/officeart/2005/8/layout/hierarchy2"/>
    <dgm:cxn modelId="{B2235C3B-9814-491F-ACC7-228E800BB7C9}" type="presParOf" srcId="{C2DDD9C2-AB9B-4228-933A-9E1AF6D95DBF}" destId="{46C211D2-C5D2-4448-B571-FD2477DC8F88}" srcOrd="9" destOrd="0" presId="urn:microsoft.com/office/officeart/2005/8/layout/hierarchy2"/>
    <dgm:cxn modelId="{92952C03-829C-4FBF-99D9-E4761C759BE3}" type="presParOf" srcId="{46C211D2-C5D2-4448-B571-FD2477DC8F88}" destId="{B478888E-B411-407D-95BE-D7A1E57880AE}" srcOrd="0" destOrd="0" presId="urn:microsoft.com/office/officeart/2005/8/layout/hierarchy2"/>
    <dgm:cxn modelId="{13477D6C-10B2-4A55-92E9-11CEE4DC09EC}" type="presParOf" srcId="{46C211D2-C5D2-4448-B571-FD2477DC8F88}" destId="{BD05B493-2D27-4AC0-8B7D-C4F7580F3C71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CC949BD-999B-4EE0-83AF-4ABC63D24579}" type="doc">
      <dgm:prSet loTypeId="urn:microsoft.com/office/officeart/2005/8/layout/bProcess4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10A5ABE-7265-4548-8497-F7F96969FE76}">
      <dgm:prSet/>
      <dgm:spPr/>
      <dgm:t>
        <a:bodyPr/>
        <a:lstStyle/>
        <a:p>
          <a:r>
            <a:rPr lang="en-GB" b="0" i="0"/>
            <a:t>Active listening</a:t>
          </a:r>
          <a:endParaRPr lang="en-US"/>
        </a:p>
      </dgm:t>
    </dgm:pt>
    <dgm:pt modelId="{6B3DA920-5B7B-4F27-BFEE-E8361C626C3B}" type="parTrans" cxnId="{7AD175A7-33E2-484A-A131-8B6BE0CBAAFA}">
      <dgm:prSet/>
      <dgm:spPr/>
      <dgm:t>
        <a:bodyPr/>
        <a:lstStyle/>
        <a:p>
          <a:endParaRPr lang="en-US"/>
        </a:p>
      </dgm:t>
    </dgm:pt>
    <dgm:pt modelId="{F1296323-A5C3-474B-BDFB-2ED1ECF277E9}" type="sibTrans" cxnId="{7AD175A7-33E2-484A-A131-8B6BE0CBAAFA}">
      <dgm:prSet/>
      <dgm:spPr/>
      <dgm:t>
        <a:bodyPr/>
        <a:lstStyle/>
        <a:p>
          <a:endParaRPr lang="en-US"/>
        </a:p>
      </dgm:t>
    </dgm:pt>
    <dgm:pt modelId="{F336AA49-EF21-4439-B6CA-B83E00256D32}">
      <dgm:prSet/>
      <dgm:spPr/>
      <dgm:t>
        <a:bodyPr/>
        <a:lstStyle/>
        <a:p>
          <a:r>
            <a:rPr lang="en-GB" b="0" i="0"/>
            <a:t>Learning capacity</a:t>
          </a:r>
          <a:endParaRPr lang="en-US"/>
        </a:p>
      </dgm:t>
    </dgm:pt>
    <dgm:pt modelId="{49DAFA30-D87D-456A-A287-C3E2253401A2}" type="parTrans" cxnId="{342486AA-E87C-4733-86F9-8FAD3C8BE50F}">
      <dgm:prSet/>
      <dgm:spPr/>
      <dgm:t>
        <a:bodyPr/>
        <a:lstStyle/>
        <a:p>
          <a:endParaRPr lang="en-US"/>
        </a:p>
      </dgm:t>
    </dgm:pt>
    <dgm:pt modelId="{65BDDC2A-5DBF-419A-BEF7-E52ADB9442F0}" type="sibTrans" cxnId="{342486AA-E87C-4733-86F9-8FAD3C8BE50F}">
      <dgm:prSet/>
      <dgm:spPr/>
      <dgm:t>
        <a:bodyPr/>
        <a:lstStyle/>
        <a:p>
          <a:endParaRPr lang="en-US"/>
        </a:p>
      </dgm:t>
    </dgm:pt>
    <dgm:pt modelId="{E95046F5-9496-4F75-92E2-42A42E625337}">
      <dgm:prSet/>
      <dgm:spPr/>
      <dgm:t>
        <a:bodyPr/>
        <a:lstStyle/>
        <a:p>
          <a:r>
            <a:rPr lang="en-GB" b="0" i="0"/>
            <a:t>Negotiation skills</a:t>
          </a:r>
          <a:endParaRPr lang="en-US"/>
        </a:p>
      </dgm:t>
    </dgm:pt>
    <dgm:pt modelId="{2483EEF5-2BDF-4057-A469-9FB517A0EB5D}" type="parTrans" cxnId="{4E69B504-DE1B-43E9-931F-30068C66F119}">
      <dgm:prSet/>
      <dgm:spPr/>
      <dgm:t>
        <a:bodyPr/>
        <a:lstStyle/>
        <a:p>
          <a:endParaRPr lang="en-US"/>
        </a:p>
      </dgm:t>
    </dgm:pt>
    <dgm:pt modelId="{6E057316-0679-45C3-807D-965DC35FEE27}" type="sibTrans" cxnId="{4E69B504-DE1B-43E9-931F-30068C66F119}">
      <dgm:prSet/>
      <dgm:spPr/>
      <dgm:t>
        <a:bodyPr/>
        <a:lstStyle/>
        <a:p>
          <a:endParaRPr lang="en-US"/>
        </a:p>
      </dgm:t>
    </dgm:pt>
    <dgm:pt modelId="{0CBA7F1C-841E-4BAA-8AC2-62EADE7E92C1}">
      <dgm:prSet/>
      <dgm:spPr/>
      <dgm:t>
        <a:bodyPr/>
        <a:lstStyle/>
        <a:p>
          <a:r>
            <a:rPr lang="en-GB" b="0" i="0"/>
            <a:t>Analytical and organizational skills</a:t>
          </a:r>
          <a:endParaRPr lang="en-US"/>
        </a:p>
      </dgm:t>
    </dgm:pt>
    <dgm:pt modelId="{88C4577D-F70F-4C54-AABE-6C830A306DC5}" type="parTrans" cxnId="{6E9B8638-0F65-48B1-8603-54034E987487}">
      <dgm:prSet/>
      <dgm:spPr/>
      <dgm:t>
        <a:bodyPr/>
        <a:lstStyle/>
        <a:p>
          <a:endParaRPr lang="en-US"/>
        </a:p>
      </dgm:t>
    </dgm:pt>
    <dgm:pt modelId="{70883385-2CA8-4340-96A5-74C57CC24C49}" type="sibTrans" cxnId="{6E9B8638-0F65-48B1-8603-54034E987487}">
      <dgm:prSet/>
      <dgm:spPr/>
      <dgm:t>
        <a:bodyPr/>
        <a:lstStyle/>
        <a:p>
          <a:endParaRPr lang="en-US"/>
        </a:p>
      </dgm:t>
    </dgm:pt>
    <dgm:pt modelId="{869D6132-E3DF-4609-8CB8-9B7BB1EDD670}">
      <dgm:prSet/>
      <dgm:spPr/>
      <dgm:t>
        <a:bodyPr/>
        <a:lstStyle/>
        <a:p>
          <a:r>
            <a:rPr lang="en-GB" b="0" i="0"/>
            <a:t>Team management</a:t>
          </a:r>
          <a:endParaRPr lang="en-US"/>
        </a:p>
      </dgm:t>
    </dgm:pt>
    <dgm:pt modelId="{F9D468E7-7365-4F3B-B9C8-C831E7B45CFB}" type="parTrans" cxnId="{5474EB81-742F-484D-A843-0CAFB866176C}">
      <dgm:prSet/>
      <dgm:spPr/>
      <dgm:t>
        <a:bodyPr/>
        <a:lstStyle/>
        <a:p>
          <a:endParaRPr lang="en-US"/>
        </a:p>
      </dgm:t>
    </dgm:pt>
    <dgm:pt modelId="{A5E91AB6-3640-4D60-BB5E-A1F9986CCB3D}" type="sibTrans" cxnId="{5474EB81-742F-484D-A843-0CAFB866176C}">
      <dgm:prSet/>
      <dgm:spPr/>
      <dgm:t>
        <a:bodyPr/>
        <a:lstStyle/>
        <a:p>
          <a:endParaRPr lang="en-US"/>
        </a:p>
      </dgm:t>
    </dgm:pt>
    <dgm:pt modelId="{62B824A9-A3E9-4C85-A146-A28703EFC05E}">
      <dgm:prSet/>
      <dgm:spPr/>
      <dgm:t>
        <a:bodyPr/>
        <a:lstStyle/>
        <a:p>
          <a:r>
            <a:rPr lang="en-GB" b="0" i="0"/>
            <a:t>Talent management</a:t>
          </a:r>
          <a:endParaRPr lang="en-US"/>
        </a:p>
      </dgm:t>
    </dgm:pt>
    <dgm:pt modelId="{5C63345E-3128-4EE2-BDA5-38EFC5BAF32E}" type="parTrans" cxnId="{D918051A-7393-4633-8FA2-EF39D43C7330}">
      <dgm:prSet/>
      <dgm:spPr/>
      <dgm:t>
        <a:bodyPr/>
        <a:lstStyle/>
        <a:p>
          <a:endParaRPr lang="en-US"/>
        </a:p>
      </dgm:t>
    </dgm:pt>
    <dgm:pt modelId="{98C1F2F5-AE07-48B4-8599-C598DAD845AE}" type="sibTrans" cxnId="{D918051A-7393-4633-8FA2-EF39D43C7330}">
      <dgm:prSet/>
      <dgm:spPr/>
      <dgm:t>
        <a:bodyPr/>
        <a:lstStyle/>
        <a:p>
          <a:endParaRPr lang="en-US"/>
        </a:p>
      </dgm:t>
    </dgm:pt>
    <dgm:pt modelId="{958C90E7-AEE6-4D90-B253-836F39148AFD}">
      <dgm:prSet/>
      <dgm:spPr/>
      <dgm:t>
        <a:bodyPr/>
        <a:lstStyle/>
        <a:p>
          <a:r>
            <a:rPr lang="en-GB" b="0" i="0"/>
            <a:t>Empathy</a:t>
          </a:r>
          <a:endParaRPr lang="en-US"/>
        </a:p>
      </dgm:t>
    </dgm:pt>
    <dgm:pt modelId="{446318F0-72A4-4DD8-9A88-54E07933F4D7}" type="parTrans" cxnId="{EE1A152E-CF97-45DE-B2C9-E7FBB8EA93D3}">
      <dgm:prSet/>
      <dgm:spPr/>
      <dgm:t>
        <a:bodyPr/>
        <a:lstStyle/>
        <a:p>
          <a:endParaRPr lang="en-US"/>
        </a:p>
      </dgm:t>
    </dgm:pt>
    <dgm:pt modelId="{CDD5571A-C0F8-4205-AB50-2C266ACCF53D}" type="sibTrans" cxnId="{EE1A152E-CF97-45DE-B2C9-E7FBB8EA93D3}">
      <dgm:prSet/>
      <dgm:spPr/>
      <dgm:t>
        <a:bodyPr/>
        <a:lstStyle/>
        <a:p>
          <a:endParaRPr lang="en-US"/>
        </a:p>
      </dgm:t>
    </dgm:pt>
    <dgm:pt modelId="{7CB2E8F0-BAA3-442E-86A9-ADBF248CF50B}">
      <dgm:prSet/>
      <dgm:spPr/>
      <dgm:t>
        <a:bodyPr/>
        <a:lstStyle/>
        <a:p>
          <a:r>
            <a:rPr lang="en-GB" b="0" i="0"/>
            <a:t>New technologies</a:t>
          </a:r>
          <a:endParaRPr lang="en-US"/>
        </a:p>
      </dgm:t>
    </dgm:pt>
    <dgm:pt modelId="{C62C7543-31D8-480D-8F7E-749203B93FB0}" type="parTrans" cxnId="{A79C4849-7BB0-4EB0-B393-69EF77224080}">
      <dgm:prSet/>
      <dgm:spPr/>
      <dgm:t>
        <a:bodyPr/>
        <a:lstStyle/>
        <a:p>
          <a:endParaRPr lang="en-US"/>
        </a:p>
      </dgm:t>
    </dgm:pt>
    <dgm:pt modelId="{0A81BB4B-BAE8-4F2B-8736-855C4A933857}" type="sibTrans" cxnId="{A79C4849-7BB0-4EB0-B393-69EF77224080}">
      <dgm:prSet/>
      <dgm:spPr/>
      <dgm:t>
        <a:bodyPr/>
        <a:lstStyle/>
        <a:p>
          <a:endParaRPr lang="en-US"/>
        </a:p>
      </dgm:t>
    </dgm:pt>
    <dgm:pt modelId="{2B8518CB-B05B-4AD4-AB50-921F3F4F7353}">
      <dgm:prSet/>
      <dgm:spPr/>
      <dgm:t>
        <a:bodyPr/>
        <a:lstStyle/>
        <a:p>
          <a:r>
            <a:rPr lang="en-GB"/>
            <a:t>Confidentiality skills</a:t>
          </a:r>
          <a:endParaRPr lang="en-US"/>
        </a:p>
      </dgm:t>
    </dgm:pt>
    <dgm:pt modelId="{03DDDC33-FFCE-4294-AAA4-7DB67AF5F657}" type="parTrans" cxnId="{404DDAA2-0F75-4F44-9118-9AF113C1BAD3}">
      <dgm:prSet/>
      <dgm:spPr/>
      <dgm:t>
        <a:bodyPr/>
        <a:lstStyle/>
        <a:p>
          <a:endParaRPr lang="en-US"/>
        </a:p>
      </dgm:t>
    </dgm:pt>
    <dgm:pt modelId="{D3864C94-E016-4370-A3E4-379E4334F133}" type="sibTrans" cxnId="{404DDAA2-0F75-4F44-9118-9AF113C1BAD3}">
      <dgm:prSet/>
      <dgm:spPr/>
      <dgm:t>
        <a:bodyPr/>
        <a:lstStyle/>
        <a:p>
          <a:endParaRPr lang="en-US"/>
        </a:p>
      </dgm:t>
    </dgm:pt>
    <dgm:pt modelId="{4A9B2E04-DB41-4D8F-9704-8F1DB099A232}" type="pres">
      <dgm:prSet presAssocID="{7CC949BD-999B-4EE0-83AF-4ABC63D24579}" presName="Name0" presStyleCnt="0">
        <dgm:presLayoutVars>
          <dgm:dir/>
          <dgm:resizeHandles/>
        </dgm:presLayoutVars>
      </dgm:prSet>
      <dgm:spPr/>
    </dgm:pt>
    <dgm:pt modelId="{90D70DA5-A479-4854-83AC-D390D95C93A7}" type="pres">
      <dgm:prSet presAssocID="{410A5ABE-7265-4548-8497-F7F96969FE76}" presName="compNode" presStyleCnt="0"/>
      <dgm:spPr/>
    </dgm:pt>
    <dgm:pt modelId="{5309C334-EF9F-457B-9E63-ACC053C2013E}" type="pres">
      <dgm:prSet presAssocID="{410A5ABE-7265-4548-8497-F7F96969FE76}" presName="dummyConnPt" presStyleCnt="0"/>
      <dgm:spPr/>
    </dgm:pt>
    <dgm:pt modelId="{745093C7-BB77-4795-8E8A-8541872054C3}" type="pres">
      <dgm:prSet presAssocID="{410A5ABE-7265-4548-8497-F7F96969FE76}" presName="node" presStyleLbl="node1" presStyleIdx="0" presStyleCnt="9">
        <dgm:presLayoutVars>
          <dgm:bulletEnabled val="1"/>
        </dgm:presLayoutVars>
      </dgm:prSet>
      <dgm:spPr/>
    </dgm:pt>
    <dgm:pt modelId="{1C2BDD75-8299-4487-9EAE-2F10BFB33B2E}" type="pres">
      <dgm:prSet presAssocID="{F1296323-A5C3-474B-BDFB-2ED1ECF277E9}" presName="sibTrans" presStyleLbl="bgSibTrans2D1" presStyleIdx="0" presStyleCnt="8"/>
      <dgm:spPr/>
    </dgm:pt>
    <dgm:pt modelId="{4BF77AFA-CDE7-4D4D-A545-2F949093228B}" type="pres">
      <dgm:prSet presAssocID="{F336AA49-EF21-4439-B6CA-B83E00256D32}" presName="compNode" presStyleCnt="0"/>
      <dgm:spPr/>
    </dgm:pt>
    <dgm:pt modelId="{9123236E-FCC5-4BCE-AF7C-67F4D2DAD57B}" type="pres">
      <dgm:prSet presAssocID="{F336AA49-EF21-4439-B6CA-B83E00256D32}" presName="dummyConnPt" presStyleCnt="0"/>
      <dgm:spPr/>
    </dgm:pt>
    <dgm:pt modelId="{58FB464F-D8D1-4874-8708-52E8B968220D}" type="pres">
      <dgm:prSet presAssocID="{F336AA49-EF21-4439-B6CA-B83E00256D32}" presName="node" presStyleLbl="node1" presStyleIdx="1" presStyleCnt="9">
        <dgm:presLayoutVars>
          <dgm:bulletEnabled val="1"/>
        </dgm:presLayoutVars>
      </dgm:prSet>
      <dgm:spPr/>
    </dgm:pt>
    <dgm:pt modelId="{865079E0-4306-4B5E-BA53-52AF8D6BE946}" type="pres">
      <dgm:prSet presAssocID="{65BDDC2A-5DBF-419A-BEF7-E52ADB9442F0}" presName="sibTrans" presStyleLbl="bgSibTrans2D1" presStyleIdx="1" presStyleCnt="8"/>
      <dgm:spPr/>
    </dgm:pt>
    <dgm:pt modelId="{FD1BAFDB-5FDD-41D8-ADD8-CF9CF4850D8E}" type="pres">
      <dgm:prSet presAssocID="{E95046F5-9496-4F75-92E2-42A42E625337}" presName="compNode" presStyleCnt="0"/>
      <dgm:spPr/>
    </dgm:pt>
    <dgm:pt modelId="{EC867DA8-936C-43C6-8388-79F2C8E37289}" type="pres">
      <dgm:prSet presAssocID="{E95046F5-9496-4F75-92E2-42A42E625337}" presName="dummyConnPt" presStyleCnt="0"/>
      <dgm:spPr/>
    </dgm:pt>
    <dgm:pt modelId="{1AB9E16B-631C-42F5-B92D-A8DC5946C493}" type="pres">
      <dgm:prSet presAssocID="{E95046F5-9496-4F75-92E2-42A42E625337}" presName="node" presStyleLbl="node1" presStyleIdx="2" presStyleCnt="9">
        <dgm:presLayoutVars>
          <dgm:bulletEnabled val="1"/>
        </dgm:presLayoutVars>
      </dgm:prSet>
      <dgm:spPr/>
    </dgm:pt>
    <dgm:pt modelId="{CB71A033-6052-4C79-A249-42ED45391020}" type="pres">
      <dgm:prSet presAssocID="{6E057316-0679-45C3-807D-965DC35FEE27}" presName="sibTrans" presStyleLbl="bgSibTrans2D1" presStyleIdx="2" presStyleCnt="8"/>
      <dgm:spPr/>
    </dgm:pt>
    <dgm:pt modelId="{167A1F1E-FC42-4AFA-B90F-051AF93F0FB3}" type="pres">
      <dgm:prSet presAssocID="{0CBA7F1C-841E-4BAA-8AC2-62EADE7E92C1}" presName="compNode" presStyleCnt="0"/>
      <dgm:spPr/>
    </dgm:pt>
    <dgm:pt modelId="{4423D986-6922-4CE7-979E-17D529DCC033}" type="pres">
      <dgm:prSet presAssocID="{0CBA7F1C-841E-4BAA-8AC2-62EADE7E92C1}" presName="dummyConnPt" presStyleCnt="0"/>
      <dgm:spPr/>
    </dgm:pt>
    <dgm:pt modelId="{27F185E0-AAFD-44C6-ABDB-863F7C7C0EED}" type="pres">
      <dgm:prSet presAssocID="{0CBA7F1C-841E-4BAA-8AC2-62EADE7E92C1}" presName="node" presStyleLbl="node1" presStyleIdx="3" presStyleCnt="9">
        <dgm:presLayoutVars>
          <dgm:bulletEnabled val="1"/>
        </dgm:presLayoutVars>
      </dgm:prSet>
      <dgm:spPr/>
    </dgm:pt>
    <dgm:pt modelId="{D5B98CEC-439A-4DD0-A7C0-D5FF24039949}" type="pres">
      <dgm:prSet presAssocID="{70883385-2CA8-4340-96A5-74C57CC24C49}" presName="sibTrans" presStyleLbl="bgSibTrans2D1" presStyleIdx="3" presStyleCnt="8"/>
      <dgm:spPr/>
    </dgm:pt>
    <dgm:pt modelId="{C79EBA1C-3D62-4A07-AC19-C399E601C1F5}" type="pres">
      <dgm:prSet presAssocID="{869D6132-E3DF-4609-8CB8-9B7BB1EDD670}" presName="compNode" presStyleCnt="0"/>
      <dgm:spPr/>
    </dgm:pt>
    <dgm:pt modelId="{19F32074-79CA-413A-AE68-264837D30A98}" type="pres">
      <dgm:prSet presAssocID="{869D6132-E3DF-4609-8CB8-9B7BB1EDD670}" presName="dummyConnPt" presStyleCnt="0"/>
      <dgm:spPr/>
    </dgm:pt>
    <dgm:pt modelId="{30BCE4F9-ED46-4F87-A610-F1AF7647D8FB}" type="pres">
      <dgm:prSet presAssocID="{869D6132-E3DF-4609-8CB8-9B7BB1EDD670}" presName="node" presStyleLbl="node1" presStyleIdx="4" presStyleCnt="9">
        <dgm:presLayoutVars>
          <dgm:bulletEnabled val="1"/>
        </dgm:presLayoutVars>
      </dgm:prSet>
      <dgm:spPr/>
    </dgm:pt>
    <dgm:pt modelId="{85173955-8609-4332-B8DA-3DBB1080BF00}" type="pres">
      <dgm:prSet presAssocID="{A5E91AB6-3640-4D60-BB5E-A1F9986CCB3D}" presName="sibTrans" presStyleLbl="bgSibTrans2D1" presStyleIdx="4" presStyleCnt="8"/>
      <dgm:spPr/>
    </dgm:pt>
    <dgm:pt modelId="{326387A8-EC52-4EBA-98DC-3C7B033804B8}" type="pres">
      <dgm:prSet presAssocID="{62B824A9-A3E9-4C85-A146-A28703EFC05E}" presName="compNode" presStyleCnt="0"/>
      <dgm:spPr/>
    </dgm:pt>
    <dgm:pt modelId="{48D7E970-C478-4D44-9D84-2447C7028663}" type="pres">
      <dgm:prSet presAssocID="{62B824A9-A3E9-4C85-A146-A28703EFC05E}" presName="dummyConnPt" presStyleCnt="0"/>
      <dgm:spPr/>
    </dgm:pt>
    <dgm:pt modelId="{6FE07A31-D833-4614-A812-BBA27BD16037}" type="pres">
      <dgm:prSet presAssocID="{62B824A9-A3E9-4C85-A146-A28703EFC05E}" presName="node" presStyleLbl="node1" presStyleIdx="5" presStyleCnt="9">
        <dgm:presLayoutVars>
          <dgm:bulletEnabled val="1"/>
        </dgm:presLayoutVars>
      </dgm:prSet>
      <dgm:spPr/>
    </dgm:pt>
    <dgm:pt modelId="{94BF6C94-B5E5-4FEF-9445-3DBE958BB0C5}" type="pres">
      <dgm:prSet presAssocID="{98C1F2F5-AE07-48B4-8599-C598DAD845AE}" presName="sibTrans" presStyleLbl="bgSibTrans2D1" presStyleIdx="5" presStyleCnt="8"/>
      <dgm:spPr/>
    </dgm:pt>
    <dgm:pt modelId="{4B04D460-6E09-4C87-9AB2-98D2DC93CCC2}" type="pres">
      <dgm:prSet presAssocID="{958C90E7-AEE6-4D90-B253-836F39148AFD}" presName="compNode" presStyleCnt="0"/>
      <dgm:spPr/>
    </dgm:pt>
    <dgm:pt modelId="{1A50300E-53E7-4373-A29A-3ED68085E699}" type="pres">
      <dgm:prSet presAssocID="{958C90E7-AEE6-4D90-B253-836F39148AFD}" presName="dummyConnPt" presStyleCnt="0"/>
      <dgm:spPr/>
    </dgm:pt>
    <dgm:pt modelId="{CE13A658-BAEA-4026-90E5-DA76A50DC1C9}" type="pres">
      <dgm:prSet presAssocID="{958C90E7-AEE6-4D90-B253-836F39148AFD}" presName="node" presStyleLbl="node1" presStyleIdx="6" presStyleCnt="9">
        <dgm:presLayoutVars>
          <dgm:bulletEnabled val="1"/>
        </dgm:presLayoutVars>
      </dgm:prSet>
      <dgm:spPr/>
    </dgm:pt>
    <dgm:pt modelId="{1D4540F9-B433-434F-8C03-08210DD8CA6D}" type="pres">
      <dgm:prSet presAssocID="{CDD5571A-C0F8-4205-AB50-2C266ACCF53D}" presName="sibTrans" presStyleLbl="bgSibTrans2D1" presStyleIdx="6" presStyleCnt="8"/>
      <dgm:spPr/>
    </dgm:pt>
    <dgm:pt modelId="{896ABDD2-BE4F-4B53-8976-F82A13B15E7A}" type="pres">
      <dgm:prSet presAssocID="{7CB2E8F0-BAA3-442E-86A9-ADBF248CF50B}" presName="compNode" presStyleCnt="0"/>
      <dgm:spPr/>
    </dgm:pt>
    <dgm:pt modelId="{8F3D16FD-AB46-493D-9442-38E4AD0E6EA0}" type="pres">
      <dgm:prSet presAssocID="{7CB2E8F0-BAA3-442E-86A9-ADBF248CF50B}" presName="dummyConnPt" presStyleCnt="0"/>
      <dgm:spPr/>
    </dgm:pt>
    <dgm:pt modelId="{D715F84D-5701-466A-8376-CDF95EC443BC}" type="pres">
      <dgm:prSet presAssocID="{7CB2E8F0-BAA3-442E-86A9-ADBF248CF50B}" presName="node" presStyleLbl="node1" presStyleIdx="7" presStyleCnt="9">
        <dgm:presLayoutVars>
          <dgm:bulletEnabled val="1"/>
        </dgm:presLayoutVars>
      </dgm:prSet>
      <dgm:spPr/>
    </dgm:pt>
    <dgm:pt modelId="{1013DC2E-D338-40D4-BD3B-3E5FE5EC61DD}" type="pres">
      <dgm:prSet presAssocID="{0A81BB4B-BAE8-4F2B-8736-855C4A933857}" presName="sibTrans" presStyleLbl="bgSibTrans2D1" presStyleIdx="7" presStyleCnt="8"/>
      <dgm:spPr/>
    </dgm:pt>
    <dgm:pt modelId="{50988DE9-1914-4D28-A379-E65D001D5EF6}" type="pres">
      <dgm:prSet presAssocID="{2B8518CB-B05B-4AD4-AB50-921F3F4F7353}" presName="compNode" presStyleCnt="0"/>
      <dgm:spPr/>
    </dgm:pt>
    <dgm:pt modelId="{76A70521-9DB6-44AB-9752-6AB02549579A}" type="pres">
      <dgm:prSet presAssocID="{2B8518CB-B05B-4AD4-AB50-921F3F4F7353}" presName="dummyConnPt" presStyleCnt="0"/>
      <dgm:spPr/>
    </dgm:pt>
    <dgm:pt modelId="{26EF03F9-B755-446D-BBFC-72E3F92563B6}" type="pres">
      <dgm:prSet presAssocID="{2B8518CB-B05B-4AD4-AB50-921F3F4F7353}" presName="node" presStyleLbl="node1" presStyleIdx="8" presStyleCnt="9">
        <dgm:presLayoutVars>
          <dgm:bulletEnabled val="1"/>
        </dgm:presLayoutVars>
      </dgm:prSet>
      <dgm:spPr/>
    </dgm:pt>
  </dgm:ptLst>
  <dgm:cxnLst>
    <dgm:cxn modelId="{4E69B504-DE1B-43E9-931F-30068C66F119}" srcId="{7CC949BD-999B-4EE0-83AF-4ABC63D24579}" destId="{E95046F5-9496-4F75-92E2-42A42E625337}" srcOrd="2" destOrd="0" parTransId="{2483EEF5-2BDF-4057-A469-9FB517A0EB5D}" sibTransId="{6E057316-0679-45C3-807D-965DC35FEE27}"/>
    <dgm:cxn modelId="{AE01420B-B69B-4FD0-9DB8-8BEEB6541E3A}" type="presOf" srcId="{62B824A9-A3E9-4C85-A146-A28703EFC05E}" destId="{6FE07A31-D833-4614-A812-BBA27BD16037}" srcOrd="0" destOrd="0" presId="urn:microsoft.com/office/officeart/2005/8/layout/bProcess4"/>
    <dgm:cxn modelId="{DE5E4A0B-F5DF-4F4D-B393-E550B074CDF6}" type="presOf" srcId="{0CBA7F1C-841E-4BAA-8AC2-62EADE7E92C1}" destId="{27F185E0-AAFD-44C6-ABDB-863F7C7C0EED}" srcOrd="0" destOrd="0" presId="urn:microsoft.com/office/officeart/2005/8/layout/bProcess4"/>
    <dgm:cxn modelId="{5867C40E-D7A6-4787-AB4A-70F964B59DC1}" type="presOf" srcId="{869D6132-E3DF-4609-8CB8-9B7BB1EDD670}" destId="{30BCE4F9-ED46-4F87-A610-F1AF7647D8FB}" srcOrd="0" destOrd="0" presId="urn:microsoft.com/office/officeart/2005/8/layout/bProcess4"/>
    <dgm:cxn modelId="{D918051A-7393-4633-8FA2-EF39D43C7330}" srcId="{7CC949BD-999B-4EE0-83AF-4ABC63D24579}" destId="{62B824A9-A3E9-4C85-A146-A28703EFC05E}" srcOrd="5" destOrd="0" parTransId="{5C63345E-3128-4EE2-BDA5-38EFC5BAF32E}" sibTransId="{98C1F2F5-AE07-48B4-8599-C598DAD845AE}"/>
    <dgm:cxn modelId="{A6189327-B8EB-43A3-94EC-BE5E317E9DC1}" type="presOf" srcId="{F1296323-A5C3-474B-BDFB-2ED1ECF277E9}" destId="{1C2BDD75-8299-4487-9EAE-2F10BFB33B2E}" srcOrd="0" destOrd="0" presId="urn:microsoft.com/office/officeart/2005/8/layout/bProcess4"/>
    <dgm:cxn modelId="{8279C727-E8A1-4498-B85E-9F1EFFB25733}" type="presOf" srcId="{0A81BB4B-BAE8-4F2B-8736-855C4A933857}" destId="{1013DC2E-D338-40D4-BD3B-3E5FE5EC61DD}" srcOrd="0" destOrd="0" presId="urn:microsoft.com/office/officeart/2005/8/layout/bProcess4"/>
    <dgm:cxn modelId="{EE1A152E-CF97-45DE-B2C9-E7FBB8EA93D3}" srcId="{7CC949BD-999B-4EE0-83AF-4ABC63D24579}" destId="{958C90E7-AEE6-4D90-B253-836F39148AFD}" srcOrd="6" destOrd="0" parTransId="{446318F0-72A4-4DD8-9A88-54E07933F4D7}" sibTransId="{CDD5571A-C0F8-4205-AB50-2C266ACCF53D}"/>
    <dgm:cxn modelId="{AD3D5D2E-4EFC-4281-BE99-5C5DD56EA062}" type="presOf" srcId="{65BDDC2A-5DBF-419A-BEF7-E52ADB9442F0}" destId="{865079E0-4306-4B5E-BA53-52AF8D6BE946}" srcOrd="0" destOrd="0" presId="urn:microsoft.com/office/officeart/2005/8/layout/bProcess4"/>
    <dgm:cxn modelId="{6E9B8638-0F65-48B1-8603-54034E987487}" srcId="{7CC949BD-999B-4EE0-83AF-4ABC63D24579}" destId="{0CBA7F1C-841E-4BAA-8AC2-62EADE7E92C1}" srcOrd="3" destOrd="0" parTransId="{88C4577D-F70F-4C54-AABE-6C830A306DC5}" sibTransId="{70883385-2CA8-4340-96A5-74C57CC24C49}"/>
    <dgm:cxn modelId="{60809339-6BDB-4FE6-BD78-2F700AE4D063}" type="presOf" srcId="{A5E91AB6-3640-4D60-BB5E-A1F9986CCB3D}" destId="{85173955-8609-4332-B8DA-3DBB1080BF00}" srcOrd="0" destOrd="0" presId="urn:microsoft.com/office/officeart/2005/8/layout/bProcess4"/>
    <dgm:cxn modelId="{D5B35F5B-8AA6-4DFF-8428-9CF1C3B78D58}" type="presOf" srcId="{2B8518CB-B05B-4AD4-AB50-921F3F4F7353}" destId="{26EF03F9-B755-446D-BBFC-72E3F92563B6}" srcOrd="0" destOrd="0" presId="urn:microsoft.com/office/officeart/2005/8/layout/bProcess4"/>
    <dgm:cxn modelId="{7015FF60-41DB-4AAB-83D5-EBBDC4AC58CD}" type="presOf" srcId="{7CC949BD-999B-4EE0-83AF-4ABC63D24579}" destId="{4A9B2E04-DB41-4D8F-9704-8F1DB099A232}" srcOrd="0" destOrd="0" presId="urn:microsoft.com/office/officeart/2005/8/layout/bProcess4"/>
    <dgm:cxn modelId="{A79C4849-7BB0-4EB0-B393-69EF77224080}" srcId="{7CC949BD-999B-4EE0-83AF-4ABC63D24579}" destId="{7CB2E8F0-BAA3-442E-86A9-ADBF248CF50B}" srcOrd="7" destOrd="0" parTransId="{C62C7543-31D8-480D-8F7E-749203B93FB0}" sibTransId="{0A81BB4B-BAE8-4F2B-8736-855C4A933857}"/>
    <dgm:cxn modelId="{F2B0C94E-52CE-4D1C-8E93-44448DE4E4C5}" type="presOf" srcId="{6E057316-0679-45C3-807D-965DC35FEE27}" destId="{CB71A033-6052-4C79-A249-42ED45391020}" srcOrd="0" destOrd="0" presId="urn:microsoft.com/office/officeart/2005/8/layout/bProcess4"/>
    <dgm:cxn modelId="{372EE072-501F-427B-A278-CD311A162615}" type="presOf" srcId="{98C1F2F5-AE07-48B4-8599-C598DAD845AE}" destId="{94BF6C94-B5E5-4FEF-9445-3DBE958BB0C5}" srcOrd="0" destOrd="0" presId="urn:microsoft.com/office/officeart/2005/8/layout/bProcess4"/>
    <dgm:cxn modelId="{E0239D74-2700-41C1-88CC-C27703E2948B}" type="presOf" srcId="{E95046F5-9496-4F75-92E2-42A42E625337}" destId="{1AB9E16B-631C-42F5-B92D-A8DC5946C493}" srcOrd="0" destOrd="0" presId="urn:microsoft.com/office/officeart/2005/8/layout/bProcess4"/>
    <dgm:cxn modelId="{2F880D81-F796-444D-BB23-E64561C59001}" type="presOf" srcId="{F336AA49-EF21-4439-B6CA-B83E00256D32}" destId="{58FB464F-D8D1-4874-8708-52E8B968220D}" srcOrd="0" destOrd="0" presId="urn:microsoft.com/office/officeart/2005/8/layout/bProcess4"/>
    <dgm:cxn modelId="{5474EB81-742F-484D-A843-0CAFB866176C}" srcId="{7CC949BD-999B-4EE0-83AF-4ABC63D24579}" destId="{869D6132-E3DF-4609-8CB8-9B7BB1EDD670}" srcOrd="4" destOrd="0" parTransId="{F9D468E7-7365-4F3B-B9C8-C831E7B45CFB}" sibTransId="{A5E91AB6-3640-4D60-BB5E-A1F9986CCB3D}"/>
    <dgm:cxn modelId="{B889C788-B483-49E1-8D37-E9C1FF045BA0}" type="presOf" srcId="{CDD5571A-C0F8-4205-AB50-2C266ACCF53D}" destId="{1D4540F9-B433-434F-8C03-08210DD8CA6D}" srcOrd="0" destOrd="0" presId="urn:microsoft.com/office/officeart/2005/8/layout/bProcess4"/>
    <dgm:cxn modelId="{9C81C194-E980-470F-9C02-792D26864F74}" type="presOf" srcId="{958C90E7-AEE6-4D90-B253-836F39148AFD}" destId="{CE13A658-BAEA-4026-90E5-DA76A50DC1C9}" srcOrd="0" destOrd="0" presId="urn:microsoft.com/office/officeart/2005/8/layout/bProcess4"/>
    <dgm:cxn modelId="{404DDAA2-0F75-4F44-9118-9AF113C1BAD3}" srcId="{7CC949BD-999B-4EE0-83AF-4ABC63D24579}" destId="{2B8518CB-B05B-4AD4-AB50-921F3F4F7353}" srcOrd="8" destOrd="0" parTransId="{03DDDC33-FFCE-4294-AAA4-7DB67AF5F657}" sibTransId="{D3864C94-E016-4370-A3E4-379E4334F133}"/>
    <dgm:cxn modelId="{7AD175A7-33E2-484A-A131-8B6BE0CBAAFA}" srcId="{7CC949BD-999B-4EE0-83AF-4ABC63D24579}" destId="{410A5ABE-7265-4548-8497-F7F96969FE76}" srcOrd="0" destOrd="0" parTransId="{6B3DA920-5B7B-4F27-BFEE-E8361C626C3B}" sibTransId="{F1296323-A5C3-474B-BDFB-2ED1ECF277E9}"/>
    <dgm:cxn modelId="{342486AA-E87C-4733-86F9-8FAD3C8BE50F}" srcId="{7CC949BD-999B-4EE0-83AF-4ABC63D24579}" destId="{F336AA49-EF21-4439-B6CA-B83E00256D32}" srcOrd="1" destOrd="0" parTransId="{49DAFA30-D87D-456A-A287-C3E2253401A2}" sibTransId="{65BDDC2A-5DBF-419A-BEF7-E52ADB9442F0}"/>
    <dgm:cxn modelId="{2F5116D0-DAD8-4F4A-A525-55FD31AD2034}" type="presOf" srcId="{70883385-2CA8-4340-96A5-74C57CC24C49}" destId="{D5B98CEC-439A-4DD0-A7C0-D5FF24039949}" srcOrd="0" destOrd="0" presId="urn:microsoft.com/office/officeart/2005/8/layout/bProcess4"/>
    <dgm:cxn modelId="{676C22D7-FE96-4BB3-AF71-88D22A3159AE}" type="presOf" srcId="{410A5ABE-7265-4548-8497-F7F96969FE76}" destId="{745093C7-BB77-4795-8E8A-8541872054C3}" srcOrd="0" destOrd="0" presId="urn:microsoft.com/office/officeart/2005/8/layout/bProcess4"/>
    <dgm:cxn modelId="{E5557EF3-F4D8-4D7E-9407-DC8142CDC7A5}" type="presOf" srcId="{7CB2E8F0-BAA3-442E-86A9-ADBF248CF50B}" destId="{D715F84D-5701-466A-8376-CDF95EC443BC}" srcOrd="0" destOrd="0" presId="urn:microsoft.com/office/officeart/2005/8/layout/bProcess4"/>
    <dgm:cxn modelId="{CC0F5600-6771-4D35-9DAC-E2C789EB0FB9}" type="presParOf" srcId="{4A9B2E04-DB41-4D8F-9704-8F1DB099A232}" destId="{90D70DA5-A479-4854-83AC-D390D95C93A7}" srcOrd="0" destOrd="0" presId="urn:microsoft.com/office/officeart/2005/8/layout/bProcess4"/>
    <dgm:cxn modelId="{D5EF2F81-FDF8-490F-967C-AE8B1ACFB601}" type="presParOf" srcId="{90D70DA5-A479-4854-83AC-D390D95C93A7}" destId="{5309C334-EF9F-457B-9E63-ACC053C2013E}" srcOrd="0" destOrd="0" presId="urn:microsoft.com/office/officeart/2005/8/layout/bProcess4"/>
    <dgm:cxn modelId="{F0A42971-6598-4E5D-AA97-530813E056A6}" type="presParOf" srcId="{90D70DA5-A479-4854-83AC-D390D95C93A7}" destId="{745093C7-BB77-4795-8E8A-8541872054C3}" srcOrd="1" destOrd="0" presId="urn:microsoft.com/office/officeart/2005/8/layout/bProcess4"/>
    <dgm:cxn modelId="{36C20C28-9B50-472A-B169-EA31B3C5F0DA}" type="presParOf" srcId="{4A9B2E04-DB41-4D8F-9704-8F1DB099A232}" destId="{1C2BDD75-8299-4487-9EAE-2F10BFB33B2E}" srcOrd="1" destOrd="0" presId="urn:microsoft.com/office/officeart/2005/8/layout/bProcess4"/>
    <dgm:cxn modelId="{5FE02B86-7143-4868-897A-09A36670774B}" type="presParOf" srcId="{4A9B2E04-DB41-4D8F-9704-8F1DB099A232}" destId="{4BF77AFA-CDE7-4D4D-A545-2F949093228B}" srcOrd="2" destOrd="0" presId="urn:microsoft.com/office/officeart/2005/8/layout/bProcess4"/>
    <dgm:cxn modelId="{496C8847-321E-465C-88F5-B2D6C81ED70E}" type="presParOf" srcId="{4BF77AFA-CDE7-4D4D-A545-2F949093228B}" destId="{9123236E-FCC5-4BCE-AF7C-67F4D2DAD57B}" srcOrd="0" destOrd="0" presId="urn:microsoft.com/office/officeart/2005/8/layout/bProcess4"/>
    <dgm:cxn modelId="{3D507710-FAE9-4B02-93F9-1AF8AF156535}" type="presParOf" srcId="{4BF77AFA-CDE7-4D4D-A545-2F949093228B}" destId="{58FB464F-D8D1-4874-8708-52E8B968220D}" srcOrd="1" destOrd="0" presId="urn:microsoft.com/office/officeart/2005/8/layout/bProcess4"/>
    <dgm:cxn modelId="{32A352FD-790C-4AA0-AFB1-02896CB6C4EF}" type="presParOf" srcId="{4A9B2E04-DB41-4D8F-9704-8F1DB099A232}" destId="{865079E0-4306-4B5E-BA53-52AF8D6BE946}" srcOrd="3" destOrd="0" presId="urn:microsoft.com/office/officeart/2005/8/layout/bProcess4"/>
    <dgm:cxn modelId="{F0DC8919-8369-4D29-9B05-64B0246E6619}" type="presParOf" srcId="{4A9B2E04-DB41-4D8F-9704-8F1DB099A232}" destId="{FD1BAFDB-5FDD-41D8-ADD8-CF9CF4850D8E}" srcOrd="4" destOrd="0" presId="urn:microsoft.com/office/officeart/2005/8/layout/bProcess4"/>
    <dgm:cxn modelId="{095BEB28-92EA-41AC-A2A8-FB928C8BEAD1}" type="presParOf" srcId="{FD1BAFDB-5FDD-41D8-ADD8-CF9CF4850D8E}" destId="{EC867DA8-936C-43C6-8388-79F2C8E37289}" srcOrd="0" destOrd="0" presId="urn:microsoft.com/office/officeart/2005/8/layout/bProcess4"/>
    <dgm:cxn modelId="{330E2CCD-C8DF-44CE-9961-6CB02EEBB6F8}" type="presParOf" srcId="{FD1BAFDB-5FDD-41D8-ADD8-CF9CF4850D8E}" destId="{1AB9E16B-631C-42F5-B92D-A8DC5946C493}" srcOrd="1" destOrd="0" presId="urn:microsoft.com/office/officeart/2005/8/layout/bProcess4"/>
    <dgm:cxn modelId="{15305479-4940-4DB1-BC6D-B38699EE8092}" type="presParOf" srcId="{4A9B2E04-DB41-4D8F-9704-8F1DB099A232}" destId="{CB71A033-6052-4C79-A249-42ED45391020}" srcOrd="5" destOrd="0" presId="urn:microsoft.com/office/officeart/2005/8/layout/bProcess4"/>
    <dgm:cxn modelId="{F1AF6F85-B272-41D8-8234-10DFB200FD30}" type="presParOf" srcId="{4A9B2E04-DB41-4D8F-9704-8F1DB099A232}" destId="{167A1F1E-FC42-4AFA-B90F-051AF93F0FB3}" srcOrd="6" destOrd="0" presId="urn:microsoft.com/office/officeart/2005/8/layout/bProcess4"/>
    <dgm:cxn modelId="{F32EF965-D15A-4211-91B5-676D4C83E34F}" type="presParOf" srcId="{167A1F1E-FC42-4AFA-B90F-051AF93F0FB3}" destId="{4423D986-6922-4CE7-979E-17D529DCC033}" srcOrd="0" destOrd="0" presId="urn:microsoft.com/office/officeart/2005/8/layout/bProcess4"/>
    <dgm:cxn modelId="{792A5E02-DC00-414F-B5B1-3E79729B69DF}" type="presParOf" srcId="{167A1F1E-FC42-4AFA-B90F-051AF93F0FB3}" destId="{27F185E0-AAFD-44C6-ABDB-863F7C7C0EED}" srcOrd="1" destOrd="0" presId="urn:microsoft.com/office/officeart/2005/8/layout/bProcess4"/>
    <dgm:cxn modelId="{7198532E-3E6B-422E-B724-EC847D446B90}" type="presParOf" srcId="{4A9B2E04-DB41-4D8F-9704-8F1DB099A232}" destId="{D5B98CEC-439A-4DD0-A7C0-D5FF24039949}" srcOrd="7" destOrd="0" presId="urn:microsoft.com/office/officeart/2005/8/layout/bProcess4"/>
    <dgm:cxn modelId="{7BB58F53-EF76-4984-B6A5-3002B3C5B51F}" type="presParOf" srcId="{4A9B2E04-DB41-4D8F-9704-8F1DB099A232}" destId="{C79EBA1C-3D62-4A07-AC19-C399E601C1F5}" srcOrd="8" destOrd="0" presId="urn:microsoft.com/office/officeart/2005/8/layout/bProcess4"/>
    <dgm:cxn modelId="{873A978A-F1DF-4EBA-B318-23071A5EF84F}" type="presParOf" srcId="{C79EBA1C-3D62-4A07-AC19-C399E601C1F5}" destId="{19F32074-79CA-413A-AE68-264837D30A98}" srcOrd="0" destOrd="0" presId="urn:microsoft.com/office/officeart/2005/8/layout/bProcess4"/>
    <dgm:cxn modelId="{9D8740F6-89B3-4405-8C01-128E7ED9494F}" type="presParOf" srcId="{C79EBA1C-3D62-4A07-AC19-C399E601C1F5}" destId="{30BCE4F9-ED46-4F87-A610-F1AF7647D8FB}" srcOrd="1" destOrd="0" presId="urn:microsoft.com/office/officeart/2005/8/layout/bProcess4"/>
    <dgm:cxn modelId="{B47E26EF-C73A-4EED-BEB7-AB7CEFB72269}" type="presParOf" srcId="{4A9B2E04-DB41-4D8F-9704-8F1DB099A232}" destId="{85173955-8609-4332-B8DA-3DBB1080BF00}" srcOrd="9" destOrd="0" presId="urn:microsoft.com/office/officeart/2005/8/layout/bProcess4"/>
    <dgm:cxn modelId="{F214B2E5-BDD7-4E3B-B61B-E2946DF5A128}" type="presParOf" srcId="{4A9B2E04-DB41-4D8F-9704-8F1DB099A232}" destId="{326387A8-EC52-4EBA-98DC-3C7B033804B8}" srcOrd="10" destOrd="0" presId="urn:microsoft.com/office/officeart/2005/8/layout/bProcess4"/>
    <dgm:cxn modelId="{222F9805-CB7C-4472-AE17-117C76DF71E3}" type="presParOf" srcId="{326387A8-EC52-4EBA-98DC-3C7B033804B8}" destId="{48D7E970-C478-4D44-9D84-2447C7028663}" srcOrd="0" destOrd="0" presId="urn:microsoft.com/office/officeart/2005/8/layout/bProcess4"/>
    <dgm:cxn modelId="{B10601F3-5CB7-44B2-8D8F-8E45383575C8}" type="presParOf" srcId="{326387A8-EC52-4EBA-98DC-3C7B033804B8}" destId="{6FE07A31-D833-4614-A812-BBA27BD16037}" srcOrd="1" destOrd="0" presId="urn:microsoft.com/office/officeart/2005/8/layout/bProcess4"/>
    <dgm:cxn modelId="{753D157B-1EFA-4FF8-8DDC-E297ADD3A477}" type="presParOf" srcId="{4A9B2E04-DB41-4D8F-9704-8F1DB099A232}" destId="{94BF6C94-B5E5-4FEF-9445-3DBE958BB0C5}" srcOrd="11" destOrd="0" presId="urn:microsoft.com/office/officeart/2005/8/layout/bProcess4"/>
    <dgm:cxn modelId="{636474C2-A681-4A3D-BD8E-3BD959D43EE5}" type="presParOf" srcId="{4A9B2E04-DB41-4D8F-9704-8F1DB099A232}" destId="{4B04D460-6E09-4C87-9AB2-98D2DC93CCC2}" srcOrd="12" destOrd="0" presId="urn:microsoft.com/office/officeart/2005/8/layout/bProcess4"/>
    <dgm:cxn modelId="{876F137F-4635-45D0-8C6C-910F03A1265C}" type="presParOf" srcId="{4B04D460-6E09-4C87-9AB2-98D2DC93CCC2}" destId="{1A50300E-53E7-4373-A29A-3ED68085E699}" srcOrd="0" destOrd="0" presId="urn:microsoft.com/office/officeart/2005/8/layout/bProcess4"/>
    <dgm:cxn modelId="{D49A679F-58C5-499E-9F3A-5017ED742683}" type="presParOf" srcId="{4B04D460-6E09-4C87-9AB2-98D2DC93CCC2}" destId="{CE13A658-BAEA-4026-90E5-DA76A50DC1C9}" srcOrd="1" destOrd="0" presId="urn:microsoft.com/office/officeart/2005/8/layout/bProcess4"/>
    <dgm:cxn modelId="{2BB0DF5B-D119-4885-80CE-DDB00CF4C8B0}" type="presParOf" srcId="{4A9B2E04-DB41-4D8F-9704-8F1DB099A232}" destId="{1D4540F9-B433-434F-8C03-08210DD8CA6D}" srcOrd="13" destOrd="0" presId="urn:microsoft.com/office/officeart/2005/8/layout/bProcess4"/>
    <dgm:cxn modelId="{7A1B6A4D-826C-43C4-A99D-DEF64DEF7680}" type="presParOf" srcId="{4A9B2E04-DB41-4D8F-9704-8F1DB099A232}" destId="{896ABDD2-BE4F-4B53-8976-F82A13B15E7A}" srcOrd="14" destOrd="0" presId="urn:microsoft.com/office/officeart/2005/8/layout/bProcess4"/>
    <dgm:cxn modelId="{8C5C971B-7442-474D-AC93-54741BEB3632}" type="presParOf" srcId="{896ABDD2-BE4F-4B53-8976-F82A13B15E7A}" destId="{8F3D16FD-AB46-493D-9442-38E4AD0E6EA0}" srcOrd="0" destOrd="0" presId="urn:microsoft.com/office/officeart/2005/8/layout/bProcess4"/>
    <dgm:cxn modelId="{EB4E97F2-F4D3-4DB0-B059-B1FCB25485C9}" type="presParOf" srcId="{896ABDD2-BE4F-4B53-8976-F82A13B15E7A}" destId="{D715F84D-5701-466A-8376-CDF95EC443BC}" srcOrd="1" destOrd="0" presId="urn:microsoft.com/office/officeart/2005/8/layout/bProcess4"/>
    <dgm:cxn modelId="{9D7BDF99-ECF4-4863-9B83-33FBA63EE74D}" type="presParOf" srcId="{4A9B2E04-DB41-4D8F-9704-8F1DB099A232}" destId="{1013DC2E-D338-40D4-BD3B-3E5FE5EC61DD}" srcOrd="15" destOrd="0" presId="urn:microsoft.com/office/officeart/2005/8/layout/bProcess4"/>
    <dgm:cxn modelId="{160F9760-B254-4ACD-8259-C8C0C6820244}" type="presParOf" srcId="{4A9B2E04-DB41-4D8F-9704-8F1DB099A232}" destId="{50988DE9-1914-4D28-A379-E65D001D5EF6}" srcOrd="16" destOrd="0" presId="urn:microsoft.com/office/officeart/2005/8/layout/bProcess4"/>
    <dgm:cxn modelId="{7DD22BA4-617F-4B01-96AF-EA655E6DA16B}" type="presParOf" srcId="{50988DE9-1914-4D28-A379-E65D001D5EF6}" destId="{76A70521-9DB6-44AB-9752-6AB02549579A}" srcOrd="0" destOrd="0" presId="urn:microsoft.com/office/officeart/2005/8/layout/bProcess4"/>
    <dgm:cxn modelId="{B77CA083-EE2C-49A8-BD43-E029B4C640D6}" type="presParOf" srcId="{50988DE9-1914-4D28-A379-E65D001D5EF6}" destId="{26EF03F9-B755-446D-BBFC-72E3F92563B6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8C0142-6262-492D-8726-54FCA9E67BFD}">
      <dsp:nvSpPr>
        <dsp:cNvPr id="0" name=""/>
        <dsp:cNvSpPr/>
      </dsp:nvSpPr>
      <dsp:spPr>
        <a:xfrm>
          <a:off x="667440" y="1213625"/>
          <a:ext cx="892908" cy="4464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50&lt; employees</a:t>
          </a:r>
          <a:endParaRPr lang="en-US" sz="1000" kern="1200" dirty="0"/>
        </a:p>
      </dsp:txBody>
      <dsp:txXfrm>
        <a:off x="680516" y="1226701"/>
        <a:ext cx="866756" cy="420302"/>
      </dsp:txXfrm>
    </dsp:sp>
    <dsp:sp modelId="{B4771974-7773-418A-9405-5274F63A26D3}">
      <dsp:nvSpPr>
        <dsp:cNvPr id="0" name=""/>
        <dsp:cNvSpPr/>
      </dsp:nvSpPr>
      <dsp:spPr>
        <a:xfrm>
          <a:off x="658011" y="1717623"/>
          <a:ext cx="892908" cy="4464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10 members of the board</a:t>
          </a:r>
          <a:endParaRPr lang="en-US" sz="1000" kern="1200"/>
        </a:p>
      </dsp:txBody>
      <dsp:txXfrm>
        <a:off x="671087" y="1730699"/>
        <a:ext cx="866756" cy="420302"/>
      </dsp:txXfrm>
    </dsp:sp>
    <dsp:sp modelId="{A5A0C8F4-62BC-4762-83EA-0DAA5C599F83}">
      <dsp:nvSpPr>
        <dsp:cNvPr id="0" name=""/>
        <dsp:cNvSpPr/>
      </dsp:nvSpPr>
      <dsp:spPr>
        <a:xfrm>
          <a:off x="667440" y="2278182"/>
          <a:ext cx="892908" cy="4464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3 stake sharers</a:t>
          </a:r>
          <a:endParaRPr lang="en-US" sz="1000" kern="1200"/>
        </a:p>
      </dsp:txBody>
      <dsp:txXfrm>
        <a:off x="680516" y="2291258"/>
        <a:ext cx="866756" cy="420302"/>
      </dsp:txXfrm>
    </dsp:sp>
    <dsp:sp modelId="{F093FB60-7F18-4CB2-A2E9-5C200951A552}">
      <dsp:nvSpPr>
        <dsp:cNvPr id="0" name=""/>
        <dsp:cNvSpPr/>
      </dsp:nvSpPr>
      <dsp:spPr>
        <a:xfrm>
          <a:off x="2741336" y="1669812"/>
          <a:ext cx="892908" cy="4464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CEO</a:t>
          </a:r>
          <a:endParaRPr lang="en-US" sz="1000" kern="1200"/>
        </a:p>
      </dsp:txBody>
      <dsp:txXfrm>
        <a:off x="2754412" y="1682888"/>
        <a:ext cx="866756" cy="420302"/>
      </dsp:txXfrm>
    </dsp:sp>
    <dsp:sp modelId="{6F7C1609-C23D-42FA-A942-EDDE5C29ED26}">
      <dsp:nvSpPr>
        <dsp:cNvPr id="0" name=""/>
        <dsp:cNvSpPr/>
      </dsp:nvSpPr>
      <dsp:spPr>
        <a:xfrm rot="16924900">
          <a:off x="2959616" y="1048115"/>
          <a:ext cx="1706419" cy="21225"/>
        </a:xfrm>
        <a:custGeom>
          <a:avLst/>
          <a:gdLst/>
          <a:ahLst/>
          <a:cxnLst/>
          <a:rect l="0" t="0" r="0" b="0"/>
          <a:pathLst>
            <a:path>
              <a:moveTo>
                <a:pt x="0" y="10612"/>
              </a:moveTo>
              <a:lnTo>
                <a:pt x="1706419" y="10612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00" kern="1200"/>
        </a:p>
      </dsp:txBody>
      <dsp:txXfrm>
        <a:off x="3770165" y="1016068"/>
        <a:ext cx="85320" cy="85320"/>
      </dsp:txXfrm>
    </dsp:sp>
    <dsp:sp modelId="{0D88C6D9-0591-43FF-A7B4-AFDB68858DA8}">
      <dsp:nvSpPr>
        <dsp:cNvPr id="0" name=""/>
        <dsp:cNvSpPr/>
      </dsp:nvSpPr>
      <dsp:spPr>
        <a:xfrm>
          <a:off x="3991408" y="1190"/>
          <a:ext cx="892908" cy="44645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HR</a:t>
          </a:r>
          <a:endParaRPr lang="en-US" sz="1000" kern="1200"/>
        </a:p>
      </dsp:txBody>
      <dsp:txXfrm>
        <a:off x="4004484" y="14266"/>
        <a:ext cx="866756" cy="420302"/>
      </dsp:txXfrm>
    </dsp:sp>
    <dsp:sp modelId="{B038188B-DB6B-42F7-B32D-7B8F0B975CE3}">
      <dsp:nvSpPr>
        <dsp:cNvPr id="0" name=""/>
        <dsp:cNvSpPr/>
      </dsp:nvSpPr>
      <dsp:spPr>
        <a:xfrm rot="17230830">
          <a:off x="3208249" y="1304827"/>
          <a:ext cx="1209154" cy="21225"/>
        </a:xfrm>
        <a:custGeom>
          <a:avLst/>
          <a:gdLst/>
          <a:ahLst/>
          <a:cxnLst/>
          <a:rect l="0" t="0" r="0" b="0"/>
          <a:pathLst>
            <a:path>
              <a:moveTo>
                <a:pt x="0" y="10612"/>
              </a:moveTo>
              <a:lnTo>
                <a:pt x="1209154" y="10612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82597" y="1285210"/>
        <a:ext cx="60457" cy="60457"/>
      </dsp:txXfrm>
    </dsp:sp>
    <dsp:sp modelId="{EAD252D8-B519-400F-A115-27690126274E}">
      <dsp:nvSpPr>
        <dsp:cNvPr id="0" name=""/>
        <dsp:cNvSpPr/>
      </dsp:nvSpPr>
      <dsp:spPr>
        <a:xfrm>
          <a:off x="3991408" y="514612"/>
          <a:ext cx="892908" cy="44645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CFO</a:t>
          </a:r>
          <a:endParaRPr lang="en-US" sz="1000" kern="1200"/>
        </a:p>
      </dsp:txBody>
      <dsp:txXfrm>
        <a:off x="4004484" y="527688"/>
        <a:ext cx="866756" cy="420302"/>
      </dsp:txXfrm>
    </dsp:sp>
    <dsp:sp modelId="{A91E508C-752D-4636-BEA4-52BD93B919E2}">
      <dsp:nvSpPr>
        <dsp:cNvPr id="0" name=""/>
        <dsp:cNvSpPr/>
      </dsp:nvSpPr>
      <dsp:spPr>
        <a:xfrm rot="18289469">
          <a:off x="4750181" y="470515"/>
          <a:ext cx="625434" cy="21225"/>
        </a:xfrm>
        <a:custGeom>
          <a:avLst/>
          <a:gdLst/>
          <a:ahLst/>
          <a:cxnLst/>
          <a:rect l="0" t="0" r="0" b="0"/>
          <a:pathLst>
            <a:path>
              <a:moveTo>
                <a:pt x="0" y="10612"/>
              </a:moveTo>
              <a:lnTo>
                <a:pt x="625434" y="10612"/>
              </a:lnTo>
            </a:path>
          </a:pathLst>
        </a:custGeom>
        <a:noFill/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47262" y="465492"/>
        <a:ext cx="31271" cy="31271"/>
      </dsp:txXfrm>
    </dsp:sp>
    <dsp:sp modelId="{C0AC4762-9A08-4922-8198-5D42FB9C8987}">
      <dsp:nvSpPr>
        <dsp:cNvPr id="0" name=""/>
        <dsp:cNvSpPr/>
      </dsp:nvSpPr>
      <dsp:spPr>
        <a:xfrm>
          <a:off x="5241480" y="1190"/>
          <a:ext cx="1722474" cy="44645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Finance assistant</a:t>
          </a:r>
          <a:endParaRPr lang="en-US" sz="1000" kern="1200"/>
        </a:p>
      </dsp:txBody>
      <dsp:txXfrm>
        <a:off x="5254556" y="14266"/>
        <a:ext cx="1696322" cy="420302"/>
      </dsp:txXfrm>
    </dsp:sp>
    <dsp:sp modelId="{2D0AA787-0C19-41DA-9100-A10281BB45C9}">
      <dsp:nvSpPr>
        <dsp:cNvPr id="0" name=""/>
        <dsp:cNvSpPr/>
      </dsp:nvSpPr>
      <dsp:spPr>
        <a:xfrm>
          <a:off x="4884316" y="727226"/>
          <a:ext cx="357163" cy="21225"/>
        </a:xfrm>
        <a:custGeom>
          <a:avLst/>
          <a:gdLst/>
          <a:ahLst/>
          <a:cxnLst/>
          <a:rect l="0" t="0" r="0" b="0"/>
          <a:pathLst>
            <a:path>
              <a:moveTo>
                <a:pt x="0" y="10612"/>
              </a:moveTo>
              <a:lnTo>
                <a:pt x="357163" y="10612"/>
              </a:lnTo>
            </a:path>
          </a:pathLst>
        </a:custGeom>
        <a:noFill/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53969" y="728910"/>
        <a:ext cx="17858" cy="17858"/>
      </dsp:txXfrm>
    </dsp:sp>
    <dsp:sp modelId="{7EF8A33D-8B3E-4749-9040-81EE7B7D0679}">
      <dsp:nvSpPr>
        <dsp:cNvPr id="0" name=""/>
        <dsp:cNvSpPr/>
      </dsp:nvSpPr>
      <dsp:spPr>
        <a:xfrm>
          <a:off x="5241480" y="514612"/>
          <a:ext cx="1782147" cy="44645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Finance Administrator</a:t>
          </a:r>
          <a:endParaRPr lang="en-US" sz="1000" kern="1200" dirty="0"/>
        </a:p>
      </dsp:txBody>
      <dsp:txXfrm>
        <a:off x="5254556" y="527688"/>
        <a:ext cx="1755995" cy="420302"/>
      </dsp:txXfrm>
    </dsp:sp>
    <dsp:sp modelId="{3E6041B4-32B1-41F4-89DD-63F3AABAB9FD}">
      <dsp:nvSpPr>
        <dsp:cNvPr id="0" name=""/>
        <dsp:cNvSpPr/>
      </dsp:nvSpPr>
      <dsp:spPr>
        <a:xfrm rot="3310531">
          <a:off x="4750181" y="983938"/>
          <a:ext cx="625434" cy="21225"/>
        </a:xfrm>
        <a:custGeom>
          <a:avLst/>
          <a:gdLst/>
          <a:ahLst/>
          <a:cxnLst/>
          <a:rect l="0" t="0" r="0" b="0"/>
          <a:pathLst>
            <a:path>
              <a:moveTo>
                <a:pt x="0" y="10612"/>
              </a:moveTo>
              <a:lnTo>
                <a:pt x="625434" y="10612"/>
              </a:lnTo>
            </a:path>
          </a:pathLst>
        </a:custGeom>
        <a:noFill/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47262" y="978914"/>
        <a:ext cx="31271" cy="31271"/>
      </dsp:txXfrm>
    </dsp:sp>
    <dsp:sp modelId="{8B585562-3A89-4343-A700-D8AE2F4C529B}">
      <dsp:nvSpPr>
        <dsp:cNvPr id="0" name=""/>
        <dsp:cNvSpPr/>
      </dsp:nvSpPr>
      <dsp:spPr>
        <a:xfrm>
          <a:off x="5241480" y="1028034"/>
          <a:ext cx="1434359" cy="44645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Finance support x 3</a:t>
          </a:r>
          <a:endParaRPr lang="en-US" sz="1000" kern="1200" dirty="0"/>
        </a:p>
      </dsp:txBody>
      <dsp:txXfrm>
        <a:off x="5254556" y="1041110"/>
        <a:ext cx="1408207" cy="420302"/>
      </dsp:txXfrm>
    </dsp:sp>
    <dsp:sp modelId="{F72EA176-2EE0-4CB3-8061-95BC46AE01D6}">
      <dsp:nvSpPr>
        <dsp:cNvPr id="0" name=""/>
        <dsp:cNvSpPr/>
      </dsp:nvSpPr>
      <dsp:spPr>
        <a:xfrm rot="1186030">
          <a:off x="3623062" y="1946605"/>
          <a:ext cx="379527" cy="21225"/>
        </a:xfrm>
        <a:custGeom>
          <a:avLst/>
          <a:gdLst/>
          <a:ahLst/>
          <a:cxnLst/>
          <a:rect l="0" t="0" r="0" b="0"/>
          <a:pathLst>
            <a:path>
              <a:moveTo>
                <a:pt x="0" y="10612"/>
              </a:moveTo>
              <a:lnTo>
                <a:pt x="379527" y="10612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03338" y="1947729"/>
        <a:ext cx="18976" cy="18976"/>
      </dsp:txXfrm>
    </dsp:sp>
    <dsp:sp modelId="{95049042-A571-4A52-B5B5-34B26EA7218C}">
      <dsp:nvSpPr>
        <dsp:cNvPr id="0" name=""/>
        <dsp:cNvSpPr/>
      </dsp:nvSpPr>
      <dsp:spPr>
        <a:xfrm>
          <a:off x="3991408" y="1798168"/>
          <a:ext cx="892908" cy="44645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Head of operations</a:t>
          </a:r>
          <a:endParaRPr lang="en-US" sz="1000" kern="1200"/>
        </a:p>
      </dsp:txBody>
      <dsp:txXfrm>
        <a:off x="4004484" y="1811244"/>
        <a:ext cx="866756" cy="420302"/>
      </dsp:txXfrm>
    </dsp:sp>
    <dsp:sp modelId="{25CDFD32-33C4-45C4-A4E9-E971C50E9BB3}">
      <dsp:nvSpPr>
        <dsp:cNvPr id="0" name=""/>
        <dsp:cNvSpPr/>
      </dsp:nvSpPr>
      <dsp:spPr>
        <a:xfrm rot="19457599">
          <a:off x="4842974" y="1882427"/>
          <a:ext cx="439848" cy="21225"/>
        </a:xfrm>
        <a:custGeom>
          <a:avLst/>
          <a:gdLst/>
          <a:ahLst/>
          <a:cxnLst/>
          <a:rect l="0" t="0" r="0" b="0"/>
          <a:pathLst>
            <a:path>
              <a:moveTo>
                <a:pt x="0" y="10612"/>
              </a:moveTo>
              <a:lnTo>
                <a:pt x="439848" y="10612"/>
              </a:lnTo>
            </a:path>
          </a:pathLst>
        </a:custGeom>
        <a:noFill/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51902" y="1882043"/>
        <a:ext cx="21992" cy="21992"/>
      </dsp:txXfrm>
    </dsp:sp>
    <dsp:sp modelId="{8FC31DB8-A728-4034-8588-FC98FEA57C7E}">
      <dsp:nvSpPr>
        <dsp:cNvPr id="0" name=""/>
        <dsp:cNvSpPr/>
      </dsp:nvSpPr>
      <dsp:spPr>
        <a:xfrm>
          <a:off x="5241480" y="1541457"/>
          <a:ext cx="892908" cy="44645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Lead agent x 2</a:t>
          </a:r>
          <a:endParaRPr lang="en-US" sz="1000" kern="1200"/>
        </a:p>
      </dsp:txBody>
      <dsp:txXfrm>
        <a:off x="5254556" y="1554533"/>
        <a:ext cx="866756" cy="420302"/>
      </dsp:txXfrm>
    </dsp:sp>
    <dsp:sp modelId="{35EB8216-DB82-4BA4-B91B-394265BDCC5E}">
      <dsp:nvSpPr>
        <dsp:cNvPr id="0" name=""/>
        <dsp:cNvSpPr/>
      </dsp:nvSpPr>
      <dsp:spPr>
        <a:xfrm rot="1926384">
          <a:off x="4850000" y="2130039"/>
          <a:ext cx="448761" cy="21225"/>
        </a:xfrm>
        <a:custGeom>
          <a:avLst/>
          <a:gdLst/>
          <a:ahLst/>
          <a:cxnLst/>
          <a:rect l="0" t="0" r="0" b="0"/>
          <a:pathLst>
            <a:path>
              <a:moveTo>
                <a:pt x="0" y="10612"/>
              </a:moveTo>
              <a:lnTo>
                <a:pt x="448761" y="10612"/>
              </a:lnTo>
            </a:path>
          </a:pathLst>
        </a:custGeom>
        <a:noFill/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63162" y="2129433"/>
        <a:ext cx="22438" cy="22438"/>
      </dsp:txXfrm>
    </dsp:sp>
    <dsp:sp modelId="{A5EE4772-5C50-4BF3-86FA-BDC15D7663D5}">
      <dsp:nvSpPr>
        <dsp:cNvPr id="0" name=""/>
        <dsp:cNvSpPr/>
      </dsp:nvSpPr>
      <dsp:spPr>
        <a:xfrm>
          <a:off x="5264445" y="2036682"/>
          <a:ext cx="2075583" cy="44645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Business travel consultant x  10</a:t>
          </a:r>
          <a:endParaRPr lang="en-US" sz="1000" kern="1200"/>
        </a:p>
      </dsp:txBody>
      <dsp:txXfrm>
        <a:off x="5277521" y="2049758"/>
        <a:ext cx="2049431" cy="420302"/>
      </dsp:txXfrm>
    </dsp:sp>
    <dsp:sp modelId="{335DC796-D032-42FF-BA5E-0B579D992A61}">
      <dsp:nvSpPr>
        <dsp:cNvPr id="0" name=""/>
        <dsp:cNvSpPr/>
      </dsp:nvSpPr>
      <dsp:spPr>
        <a:xfrm rot="4369170">
          <a:off x="3208249" y="2460027"/>
          <a:ext cx="1209154" cy="21225"/>
        </a:xfrm>
        <a:custGeom>
          <a:avLst/>
          <a:gdLst/>
          <a:ahLst/>
          <a:cxnLst/>
          <a:rect l="0" t="0" r="0" b="0"/>
          <a:pathLst>
            <a:path>
              <a:moveTo>
                <a:pt x="0" y="10612"/>
              </a:moveTo>
              <a:lnTo>
                <a:pt x="1209154" y="10612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82597" y="2440411"/>
        <a:ext cx="60457" cy="60457"/>
      </dsp:txXfrm>
    </dsp:sp>
    <dsp:sp modelId="{86F4F271-B4DC-45AD-8531-D282CA82CCDD}">
      <dsp:nvSpPr>
        <dsp:cNvPr id="0" name=""/>
        <dsp:cNvSpPr/>
      </dsp:nvSpPr>
      <dsp:spPr>
        <a:xfrm>
          <a:off x="3991408" y="2825013"/>
          <a:ext cx="892908" cy="44645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Head of IT</a:t>
          </a:r>
          <a:endParaRPr lang="en-US" sz="1000" kern="1200"/>
        </a:p>
      </dsp:txBody>
      <dsp:txXfrm>
        <a:off x="4004484" y="2838089"/>
        <a:ext cx="866756" cy="420302"/>
      </dsp:txXfrm>
    </dsp:sp>
    <dsp:sp modelId="{8932B05D-0A0A-47A2-99BB-1379ACA6CF95}">
      <dsp:nvSpPr>
        <dsp:cNvPr id="0" name=""/>
        <dsp:cNvSpPr/>
      </dsp:nvSpPr>
      <dsp:spPr>
        <a:xfrm rot="19457599">
          <a:off x="4842974" y="2909272"/>
          <a:ext cx="439848" cy="21225"/>
        </a:xfrm>
        <a:custGeom>
          <a:avLst/>
          <a:gdLst/>
          <a:ahLst/>
          <a:cxnLst/>
          <a:rect l="0" t="0" r="0" b="0"/>
          <a:pathLst>
            <a:path>
              <a:moveTo>
                <a:pt x="0" y="10612"/>
              </a:moveTo>
              <a:lnTo>
                <a:pt x="439848" y="10612"/>
              </a:lnTo>
            </a:path>
          </a:pathLst>
        </a:custGeom>
        <a:noFill/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51902" y="2908888"/>
        <a:ext cx="21992" cy="21992"/>
      </dsp:txXfrm>
    </dsp:sp>
    <dsp:sp modelId="{3DD2E014-9677-46DA-9DFF-530566A91ADE}">
      <dsp:nvSpPr>
        <dsp:cNvPr id="0" name=""/>
        <dsp:cNvSpPr/>
      </dsp:nvSpPr>
      <dsp:spPr>
        <a:xfrm>
          <a:off x="5241480" y="2568302"/>
          <a:ext cx="1763288" cy="44645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Application data analyst</a:t>
          </a:r>
          <a:endParaRPr lang="en-US" sz="1000" kern="1200" dirty="0"/>
        </a:p>
      </dsp:txBody>
      <dsp:txXfrm>
        <a:off x="5254556" y="2581378"/>
        <a:ext cx="1737136" cy="420302"/>
      </dsp:txXfrm>
    </dsp:sp>
    <dsp:sp modelId="{C14BCEA0-CB2F-4DC0-A2AC-B79D8A5C60BF}">
      <dsp:nvSpPr>
        <dsp:cNvPr id="0" name=""/>
        <dsp:cNvSpPr/>
      </dsp:nvSpPr>
      <dsp:spPr>
        <a:xfrm rot="2142401">
          <a:off x="4842974" y="3165983"/>
          <a:ext cx="439848" cy="21225"/>
        </a:xfrm>
        <a:custGeom>
          <a:avLst/>
          <a:gdLst/>
          <a:ahLst/>
          <a:cxnLst/>
          <a:rect l="0" t="0" r="0" b="0"/>
          <a:pathLst>
            <a:path>
              <a:moveTo>
                <a:pt x="0" y="10612"/>
              </a:moveTo>
              <a:lnTo>
                <a:pt x="439848" y="10612"/>
              </a:lnTo>
            </a:path>
          </a:pathLst>
        </a:custGeom>
        <a:noFill/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51902" y="3165599"/>
        <a:ext cx="21992" cy="21992"/>
      </dsp:txXfrm>
    </dsp:sp>
    <dsp:sp modelId="{A9DDACD1-F359-4B61-B7FA-CD733E874EBC}">
      <dsp:nvSpPr>
        <dsp:cNvPr id="0" name=""/>
        <dsp:cNvSpPr/>
      </dsp:nvSpPr>
      <dsp:spPr>
        <a:xfrm>
          <a:off x="5241480" y="3081724"/>
          <a:ext cx="1700499" cy="44645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Platform support executive</a:t>
          </a:r>
          <a:endParaRPr lang="en-US" sz="1000" kern="1200"/>
        </a:p>
      </dsp:txBody>
      <dsp:txXfrm>
        <a:off x="5254556" y="3094800"/>
        <a:ext cx="1674347" cy="420302"/>
      </dsp:txXfrm>
    </dsp:sp>
    <dsp:sp modelId="{28AA8028-6ACC-4B33-B51B-763D35CAF4FE}">
      <dsp:nvSpPr>
        <dsp:cNvPr id="0" name=""/>
        <dsp:cNvSpPr/>
      </dsp:nvSpPr>
      <dsp:spPr>
        <a:xfrm rot="4675100">
          <a:off x="2959616" y="2716738"/>
          <a:ext cx="1706419" cy="21225"/>
        </a:xfrm>
        <a:custGeom>
          <a:avLst/>
          <a:gdLst/>
          <a:ahLst/>
          <a:cxnLst/>
          <a:rect l="0" t="0" r="0" b="0"/>
          <a:pathLst>
            <a:path>
              <a:moveTo>
                <a:pt x="0" y="10612"/>
              </a:moveTo>
              <a:lnTo>
                <a:pt x="1706419" y="10612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00" kern="1200"/>
        </a:p>
      </dsp:txBody>
      <dsp:txXfrm>
        <a:off x="3770165" y="2684690"/>
        <a:ext cx="85320" cy="85320"/>
      </dsp:txXfrm>
    </dsp:sp>
    <dsp:sp modelId="{B478888E-B411-407D-95BE-D7A1E57880AE}">
      <dsp:nvSpPr>
        <dsp:cNvPr id="0" name=""/>
        <dsp:cNvSpPr/>
      </dsp:nvSpPr>
      <dsp:spPr>
        <a:xfrm>
          <a:off x="3991408" y="3338435"/>
          <a:ext cx="892908" cy="44645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Head of Client services</a:t>
          </a:r>
          <a:endParaRPr lang="en-US" sz="1000" kern="1200"/>
        </a:p>
      </dsp:txBody>
      <dsp:txXfrm>
        <a:off x="4004484" y="3351511"/>
        <a:ext cx="866756" cy="4203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2BDD75-8299-4487-9EAE-2F10BFB33B2E}">
      <dsp:nvSpPr>
        <dsp:cNvPr id="0" name=""/>
        <dsp:cNvSpPr/>
      </dsp:nvSpPr>
      <dsp:spPr>
        <a:xfrm rot="5400000">
          <a:off x="-307477" y="1010835"/>
          <a:ext cx="1364517" cy="164921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5093C7-BB77-4795-8E8A-8541872054C3}">
      <dsp:nvSpPr>
        <dsp:cNvPr id="0" name=""/>
        <dsp:cNvSpPr/>
      </dsp:nvSpPr>
      <dsp:spPr>
        <a:xfrm>
          <a:off x="3376" y="135504"/>
          <a:ext cx="1832458" cy="10994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Active listening</a:t>
          </a:r>
          <a:endParaRPr lang="en-US" sz="2000" kern="1200"/>
        </a:p>
      </dsp:txBody>
      <dsp:txXfrm>
        <a:off x="35579" y="167707"/>
        <a:ext cx="1768052" cy="1035069"/>
      </dsp:txXfrm>
    </dsp:sp>
    <dsp:sp modelId="{865079E0-4306-4B5E-BA53-52AF8D6BE946}">
      <dsp:nvSpPr>
        <dsp:cNvPr id="0" name=""/>
        <dsp:cNvSpPr/>
      </dsp:nvSpPr>
      <dsp:spPr>
        <a:xfrm rot="5400000">
          <a:off x="-307477" y="2385179"/>
          <a:ext cx="1364517" cy="164921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FB464F-D8D1-4874-8708-52E8B968220D}">
      <dsp:nvSpPr>
        <dsp:cNvPr id="0" name=""/>
        <dsp:cNvSpPr/>
      </dsp:nvSpPr>
      <dsp:spPr>
        <a:xfrm>
          <a:off x="3376" y="1509848"/>
          <a:ext cx="1832458" cy="10994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Learning capacity</a:t>
          </a:r>
          <a:endParaRPr lang="en-US" sz="2000" kern="1200"/>
        </a:p>
      </dsp:txBody>
      <dsp:txXfrm>
        <a:off x="35579" y="1542051"/>
        <a:ext cx="1768052" cy="1035069"/>
      </dsp:txXfrm>
    </dsp:sp>
    <dsp:sp modelId="{CB71A033-6052-4C79-A249-42ED45391020}">
      <dsp:nvSpPr>
        <dsp:cNvPr id="0" name=""/>
        <dsp:cNvSpPr/>
      </dsp:nvSpPr>
      <dsp:spPr>
        <a:xfrm>
          <a:off x="379694" y="3072351"/>
          <a:ext cx="2427343" cy="164921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B9E16B-631C-42F5-B92D-A8DC5946C493}">
      <dsp:nvSpPr>
        <dsp:cNvPr id="0" name=""/>
        <dsp:cNvSpPr/>
      </dsp:nvSpPr>
      <dsp:spPr>
        <a:xfrm>
          <a:off x="3376" y="2884192"/>
          <a:ext cx="1832458" cy="10994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Negotiation skills</a:t>
          </a:r>
          <a:endParaRPr lang="en-US" sz="2000" kern="1200"/>
        </a:p>
      </dsp:txBody>
      <dsp:txXfrm>
        <a:off x="35579" y="2916395"/>
        <a:ext cx="1768052" cy="1035069"/>
      </dsp:txXfrm>
    </dsp:sp>
    <dsp:sp modelId="{D5B98CEC-439A-4DD0-A7C0-D5FF24039949}">
      <dsp:nvSpPr>
        <dsp:cNvPr id="0" name=""/>
        <dsp:cNvSpPr/>
      </dsp:nvSpPr>
      <dsp:spPr>
        <a:xfrm rot="16200000">
          <a:off x="2129692" y="2385179"/>
          <a:ext cx="1364517" cy="164921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F185E0-AAFD-44C6-ABDB-863F7C7C0EED}">
      <dsp:nvSpPr>
        <dsp:cNvPr id="0" name=""/>
        <dsp:cNvSpPr/>
      </dsp:nvSpPr>
      <dsp:spPr>
        <a:xfrm>
          <a:off x="2440546" y="2884192"/>
          <a:ext cx="1832458" cy="10994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Analytical and organizational skills</a:t>
          </a:r>
          <a:endParaRPr lang="en-US" sz="2000" kern="1200"/>
        </a:p>
      </dsp:txBody>
      <dsp:txXfrm>
        <a:off x="2472749" y="2916395"/>
        <a:ext cx="1768052" cy="1035069"/>
      </dsp:txXfrm>
    </dsp:sp>
    <dsp:sp modelId="{85173955-8609-4332-B8DA-3DBB1080BF00}">
      <dsp:nvSpPr>
        <dsp:cNvPr id="0" name=""/>
        <dsp:cNvSpPr/>
      </dsp:nvSpPr>
      <dsp:spPr>
        <a:xfrm rot="16200000">
          <a:off x="2129692" y="1010835"/>
          <a:ext cx="1364517" cy="164921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BCE4F9-ED46-4F87-A610-F1AF7647D8FB}">
      <dsp:nvSpPr>
        <dsp:cNvPr id="0" name=""/>
        <dsp:cNvSpPr/>
      </dsp:nvSpPr>
      <dsp:spPr>
        <a:xfrm>
          <a:off x="2440546" y="1509848"/>
          <a:ext cx="1832458" cy="10994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Team management</a:t>
          </a:r>
          <a:endParaRPr lang="en-US" sz="2000" kern="1200"/>
        </a:p>
      </dsp:txBody>
      <dsp:txXfrm>
        <a:off x="2472749" y="1542051"/>
        <a:ext cx="1768052" cy="1035069"/>
      </dsp:txXfrm>
    </dsp:sp>
    <dsp:sp modelId="{94BF6C94-B5E5-4FEF-9445-3DBE958BB0C5}">
      <dsp:nvSpPr>
        <dsp:cNvPr id="0" name=""/>
        <dsp:cNvSpPr/>
      </dsp:nvSpPr>
      <dsp:spPr>
        <a:xfrm>
          <a:off x="2816864" y="323663"/>
          <a:ext cx="2427343" cy="164921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E07A31-D833-4614-A812-BBA27BD16037}">
      <dsp:nvSpPr>
        <dsp:cNvPr id="0" name=""/>
        <dsp:cNvSpPr/>
      </dsp:nvSpPr>
      <dsp:spPr>
        <a:xfrm>
          <a:off x="2440546" y="135504"/>
          <a:ext cx="1832458" cy="10994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Talent management</a:t>
          </a:r>
          <a:endParaRPr lang="en-US" sz="2000" kern="1200"/>
        </a:p>
      </dsp:txBody>
      <dsp:txXfrm>
        <a:off x="2472749" y="167707"/>
        <a:ext cx="1768052" cy="1035069"/>
      </dsp:txXfrm>
    </dsp:sp>
    <dsp:sp modelId="{1D4540F9-B433-434F-8C03-08210DD8CA6D}">
      <dsp:nvSpPr>
        <dsp:cNvPr id="0" name=""/>
        <dsp:cNvSpPr/>
      </dsp:nvSpPr>
      <dsp:spPr>
        <a:xfrm rot="5400000">
          <a:off x="4566862" y="1010835"/>
          <a:ext cx="1364517" cy="164921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13A658-BAEA-4026-90E5-DA76A50DC1C9}">
      <dsp:nvSpPr>
        <dsp:cNvPr id="0" name=""/>
        <dsp:cNvSpPr/>
      </dsp:nvSpPr>
      <dsp:spPr>
        <a:xfrm>
          <a:off x="4877716" y="135504"/>
          <a:ext cx="1832458" cy="10994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Empathy</a:t>
          </a:r>
          <a:endParaRPr lang="en-US" sz="2000" kern="1200"/>
        </a:p>
      </dsp:txBody>
      <dsp:txXfrm>
        <a:off x="4909919" y="167707"/>
        <a:ext cx="1768052" cy="1035069"/>
      </dsp:txXfrm>
    </dsp:sp>
    <dsp:sp modelId="{1013DC2E-D338-40D4-BD3B-3E5FE5EC61DD}">
      <dsp:nvSpPr>
        <dsp:cNvPr id="0" name=""/>
        <dsp:cNvSpPr/>
      </dsp:nvSpPr>
      <dsp:spPr>
        <a:xfrm rot="5400000">
          <a:off x="4566862" y="2385179"/>
          <a:ext cx="1364517" cy="164921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15F84D-5701-466A-8376-CDF95EC443BC}">
      <dsp:nvSpPr>
        <dsp:cNvPr id="0" name=""/>
        <dsp:cNvSpPr/>
      </dsp:nvSpPr>
      <dsp:spPr>
        <a:xfrm>
          <a:off x="4877716" y="1509848"/>
          <a:ext cx="1832458" cy="10994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New technologies</a:t>
          </a:r>
          <a:endParaRPr lang="en-US" sz="2000" kern="1200"/>
        </a:p>
      </dsp:txBody>
      <dsp:txXfrm>
        <a:off x="4909919" y="1542051"/>
        <a:ext cx="1768052" cy="1035069"/>
      </dsp:txXfrm>
    </dsp:sp>
    <dsp:sp modelId="{26EF03F9-B755-446D-BBFC-72E3F92563B6}">
      <dsp:nvSpPr>
        <dsp:cNvPr id="0" name=""/>
        <dsp:cNvSpPr/>
      </dsp:nvSpPr>
      <dsp:spPr>
        <a:xfrm>
          <a:off x="4877716" y="2884192"/>
          <a:ext cx="1832458" cy="10994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Confidentiality skills</a:t>
          </a:r>
          <a:endParaRPr lang="en-US" sz="2000" kern="1200"/>
        </a:p>
      </dsp:txBody>
      <dsp:txXfrm>
        <a:off x="4909919" y="2916395"/>
        <a:ext cx="1768052" cy="10350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7C603-0D73-4221-8A01-5EB6AB70F921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88F0F-6E4D-48D7-B69E-60DA5D2B1FD2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84301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7C603-0D73-4221-8A01-5EB6AB70F921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88F0F-6E4D-48D7-B69E-60DA5D2B1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1793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7C603-0D73-4221-8A01-5EB6AB70F921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88F0F-6E4D-48D7-B69E-60DA5D2B1FD2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8554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7C603-0D73-4221-8A01-5EB6AB70F921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88F0F-6E4D-48D7-B69E-60DA5D2B1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7298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7C603-0D73-4221-8A01-5EB6AB70F921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88F0F-6E4D-48D7-B69E-60DA5D2B1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953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7C603-0D73-4221-8A01-5EB6AB70F921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88F0F-6E4D-48D7-B69E-60DA5D2B1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1105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7C603-0D73-4221-8A01-5EB6AB70F921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88F0F-6E4D-48D7-B69E-60DA5D2B1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0122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DB77C603-0D73-4221-8A01-5EB6AB70F921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4688F0F-6E4D-48D7-B69E-60DA5D2B1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45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7C603-0D73-4221-8A01-5EB6AB70F921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88F0F-6E4D-48D7-B69E-60DA5D2B1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5964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7C603-0D73-4221-8A01-5EB6AB70F921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88F0F-6E4D-48D7-B69E-60DA5D2B1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21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7C603-0D73-4221-8A01-5EB6AB70F921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88F0F-6E4D-48D7-B69E-60DA5D2B1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539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DB77C603-0D73-4221-8A01-5EB6AB70F921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A4688F0F-6E4D-48D7-B69E-60DA5D2B1FD2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465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0" r:id="rId1"/>
    <p:sldLayoutId id="2147483811" r:id="rId2"/>
    <p:sldLayoutId id="2147483812" r:id="rId3"/>
    <p:sldLayoutId id="2147483813" r:id="rId4"/>
    <p:sldLayoutId id="2147483814" r:id="rId5"/>
    <p:sldLayoutId id="2147483815" r:id="rId6"/>
    <p:sldLayoutId id="2147483816" r:id="rId7"/>
    <p:sldLayoutId id="2147483817" r:id="rId8"/>
    <p:sldLayoutId id="2147483818" r:id="rId9"/>
    <p:sldLayoutId id="2147483819" r:id="rId10"/>
    <p:sldLayoutId id="2147483820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5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75414-4DBF-233C-95ED-7DCA9E7E91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8609" y="876692"/>
            <a:ext cx="9854781" cy="1459364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Developing Relationships and Workplace Achievements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AB9203-A442-70F9-73A3-AA5F740B064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2900" dirty="0"/>
              <a:t>Elena-Daniela Marcu 2119677</a:t>
            </a:r>
          </a:p>
          <a:p>
            <a:endParaRPr lang="en-GB" dirty="0"/>
          </a:p>
          <a:p>
            <a:pPr algn="r"/>
            <a:r>
              <a:rPr lang="en-GB" dirty="0"/>
              <a:t>Lecturer: Charles </a:t>
            </a:r>
            <a:r>
              <a:rPr lang="en-GB" dirty="0" err="1"/>
              <a:t>nwaogwugwu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977612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4B94-CFB8-1CAB-98A9-2861EEE38C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GB" sz="3600" dirty="0"/>
              <a:t>Fello Travel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96AEC4-4075-A722-9609-3342EAFE27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5574" y="4171140"/>
            <a:ext cx="7485413" cy="2452687"/>
          </a:xfrm>
        </p:spPr>
        <p:txBody>
          <a:bodyPr anchor="ctr">
            <a:normAutofit/>
          </a:bodyPr>
          <a:lstStyle/>
          <a:p>
            <a:r>
              <a:rPr lang="en-GB" sz="1800" dirty="0"/>
              <a:t>Fello  UK Business Travel Agency &amp; Corporate Travel Management</a:t>
            </a:r>
          </a:p>
          <a:p>
            <a:pPr marL="0" indent="0">
              <a:buNone/>
            </a:pPr>
            <a:r>
              <a:rPr lang="en-GB" sz="1800" dirty="0"/>
              <a:t>Born out of the merger of two companies, Sandy Row Travel and World Club Travel, both founded and owned by Danny Shahaf</a:t>
            </a:r>
          </a:p>
          <a:p>
            <a:pPr marL="0" indent="0">
              <a:buNone/>
            </a:pPr>
            <a:r>
              <a:rPr lang="en-GB" sz="1800" dirty="0"/>
              <a:t>A travel management company that’s puts the traveller at the heart of everything we do so that the travel manager can achieve compliance and ultimately deliver success for their company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endParaRPr lang="en-GB" sz="18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A8C64D9-71FD-80A9-BC81-5FB75AF3F2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813" b="23576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995362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6F19C-B6CE-3D38-C3A8-DE975A101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Company structure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9038D3-EA11-3DC3-6367-130114F577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1985351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18961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DE3B93A-6105-4E0D-ABE7-1711117A8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BAA86E-F0D4-DE18-81DD-F1C3D63AA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6" y="642257"/>
            <a:ext cx="3417677" cy="5226837"/>
          </a:xfrm>
        </p:spPr>
        <p:txBody>
          <a:bodyPr anchor="t">
            <a:normAutofit/>
          </a:bodyPr>
          <a:lstStyle/>
          <a:p>
            <a:pPr algn="ctr"/>
            <a:r>
              <a:rPr lang="en-GB" dirty="0"/>
              <a:t>HR Department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E1096-AF88-309E-A6E5-24865F8D1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3512" y="642258"/>
            <a:ext cx="6847117" cy="3091682"/>
          </a:xfrm>
        </p:spPr>
        <p:txBody>
          <a:bodyPr>
            <a:normAutofit/>
          </a:bodyPr>
          <a:lstStyle/>
          <a:p>
            <a:r>
              <a:rPr lang="en-GB" dirty="0"/>
              <a:t>Reporting to CEO</a:t>
            </a:r>
          </a:p>
          <a:p>
            <a:r>
              <a:rPr lang="en-GB" dirty="0"/>
              <a:t>  </a:t>
            </a:r>
          </a:p>
          <a:p>
            <a:r>
              <a:rPr lang="en-GB" dirty="0"/>
              <a:t>Head of HR</a:t>
            </a:r>
          </a:p>
          <a:p>
            <a:pPr marL="384048" lvl="2" indent="0">
              <a:buNone/>
            </a:pPr>
            <a:r>
              <a:rPr lang="en-GB" sz="1600" dirty="0"/>
              <a:t>Recruiter </a:t>
            </a:r>
          </a:p>
          <a:p>
            <a:pPr marL="384048" lvl="2" indent="0">
              <a:buNone/>
            </a:pPr>
            <a:r>
              <a:rPr lang="en-GB" sz="1600" dirty="0"/>
              <a:t>HR consultant</a:t>
            </a:r>
          </a:p>
          <a:p>
            <a:pPr marL="384048" lvl="2" indent="0">
              <a:buNone/>
            </a:pPr>
            <a:r>
              <a:rPr lang="en-GB" sz="1600" dirty="0"/>
              <a:t>Pay-roll consultant</a:t>
            </a:r>
          </a:p>
          <a:p>
            <a:pPr marL="384048" lvl="2" indent="0">
              <a:buNone/>
            </a:pPr>
            <a:r>
              <a:rPr lang="en-GB" sz="1600" dirty="0"/>
              <a:t>HR officer</a:t>
            </a:r>
          </a:p>
          <a:p>
            <a:pPr marL="384048" lvl="2" indent="0">
              <a:buNone/>
            </a:pPr>
            <a:r>
              <a:rPr lang="en-GB" sz="1600" dirty="0"/>
              <a:t>Trainer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9AAC2B-53AA-DAAD-EF7C-54D63AE86A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2154" y="3994485"/>
            <a:ext cx="6692630" cy="188263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924D57B-FEC9-4779-B514-732685B87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EFD2BD-6E0E-4450-A3FF-5D1EA322A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89676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CF5EB-0F26-DCC3-B80E-D242FBBED1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 algn="ctr"/>
            <a:r>
              <a:rPr lang="en-GB" sz="4600" dirty="0"/>
              <a:t>HR OFFICER </a:t>
            </a:r>
            <a:br>
              <a:rPr lang="en-GB" sz="4600" dirty="0"/>
            </a:br>
            <a:r>
              <a:rPr lang="en-GB" sz="4600" dirty="0"/>
              <a:t>JOB 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650667-9690-7689-F7C8-F0FBA9E43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lnSpcReduction="10000"/>
          </a:bodyPr>
          <a:lstStyle/>
          <a:p>
            <a:r>
              <a:rPr lang="en-GB" sz="1900" dirty="0"/>
              <a:t>Manages all employee aspects within a company</a:t>
            </a:r>
          </a:p>
          <a:p>
            <a:r>
              <a:rPr lang="en-GB" sz="1900" dirty="0"/>
              <a:t>Gives employees advice about the future of their careers</a:t>
            </a:r>
          </a:p>
          <a:p>
            <a:r>
              <a:rPr lang="en-GB" sz="1900" dirty="0"/>
              <a:t>Processes onboarding new employees</a:t>
            </a:r>
          </a:p>
          <a:p>
            <a:r>
              <a:rPr lang="en-GB" sz="1900" dirty="0"/>
              <a:t>Facilitates open communication between employees and management</a:t>
            </a:r>
          </a:p>
          <a:p>
            <a:r>
              <a:rPr lang="en-GB" sz="1900" dirty="0"/>
              <a:t>Organizes workshops and training</a:t>
            </a:r>
          </a:p>
          <a:p>
            <a:r>
              <a:rPr lang="en-GB" sz="1900" dirty="0"/>
              <a:t>Understands the Equality Act</a:t>
            </a:r>
          </a:p>
          <a:p>
            <a:pPr marL="0" indent="0">
              <a:buNone/>
            </a:pPr>
            <a:endParaRPr lang="en-GB" sz="19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260D981-84DD-5183-0C71-B3FB9ACB90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164" r="18928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492732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137E2-85CD-ADB7-9BC0-E33F0AEBD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SKILLS NEEDED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C896B630-7866-837C-7294-9D798982E07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D964A7A5-1569-F4E6-A212-30B98D4CC36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9294" r="15772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36436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6D16D1E-4205-49F5-BD2A-DA769947C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2FD100-C039-4E03-B5E4-2EDFA7290A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4193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418FCD2-8448-4A81-8EB4-72250F7827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1">
            <a:extLst>
              <a:ext uri="{FF2B5EF4-FFF2-40B4-BE49-F238E27FC236}">
                <a16:creationId xmlns:a16="http://schemas.microsoft.com/office/drawing/2014/main" id="{BC866BF5-E94A-EAA3-34A1-DD37864C8D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31508" y="344202"/>
            <a:ext cx="10058400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Personal skills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055A12-CF5A-99F3-DA03-2FCA322F1A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0901" y="2427096"/>
            <a:ext cx="4585099" cy="1871528"/>
          </a:xfrm>
        </p:spPr>
        <p:txBody>
          <a:bodyPr>
            <a:normAutofit fontScale="92500" lnSpcReduction="20000"/>
          </a:bodyPr>
          <a:lstStyle/>
          <a:p>
            <a:pPr marL="231869" indent="-231869" defTabSz="618317">
              <a:spcBef>
                <a:spcPts val="811"/>
              </a:spcBef>
              <a:spcAft>
                <a:spcPts val="135"/>
              </a:spcAft>
              <a:buFontTx/>
              <a:buChar char="-"/>
            </a:pPr>
            <a:r>
              <a:rPr lang="en-GB" sz="1800" kern="1200" cap="all" spc="135" baseline="0" dirty="0">
                <a:solidFill>
                  <a:schemeClr val="tx1"/>
                </a:solidFill>
                <a:latin typeface="+mj-lt"/>
                <a:ea typeface="+mn-ea"/>
                <a:cs typeface="+mn-cs"/>
              </a:rPr>
              <a:t>Right attitude</a:t>
            </a:r>
          </a:p>
          <a:p>
            <a:pPr marL="231869" indent="-231869" defTabSz="618317">
              <a:spcBef>
                <a:spcPts val="811"/>
              </a:spcBef>
              <a:spcAft>
                <a:spcPts val="135"/>
              </a:spcAft>
              <a:buFontTx/>
              <a:buChar char="-"/>
            </a:pPr>
            <a:r>
              <a:rPr lang="en-GB" sz="1800" kern="1200" cap="all" spc="135" baseline="0" dirty="0">
                <a:solidFill>
                  <a:schemeClr val="tx1"/>
                </a:solidFill>
                <a:latin typeface="+mj-lt"/>
                <a:ea typeface="+mn-ea"/>
                <a:cs typeface="+mn-cs"/>
              </a:rPr>
              <a:t>Great listener</a:t>
            </a:r>
          </a:p>
          <a:p>
            <a:pPr marL="231869" indent="-231869" defTabSz="618317">
              <a:spcBef>
                <a:spcPts val="811"/>
              </a:spcBef>
              <a:spcAft>
                <a:spcPts val="135"/>
              </a:spcAft>
              <a:buFontTx/>
              <a:buChar char="-"/>
            </a:pPr>
            <a:r>
              <a:rPr lang="en-GB" sz="1800" kern="1200" cap="all" spc="135" baseline="0" dirty="0">
                <a:solidFill>
                  <a:schemeClr val="tx1"/>
                </a:solidFill>
                <a:latin typeface="+mj-lt"/>
                <a:ea typeface="+mn-ea"/>
                <a:cs typeface="+mn-cs"/>
              </a:rPr>
              <a:t>Empathic</a:t>
            </a:r>
          </a:p>
          <a:p>
            <a:pPr marL="231869" indent="-231869" defTabSz="618317">
              <a:spcBef>
                <a:spcPts val="811"/>
              </a:spcBef>
              <a:spcAft>
                <a:spcPts val="135"/>
              </a:spcAft>
              <a:buFontTx/>
              <a:buChar char="-"/>
            </a:pPr>
            <a:r>
              <a:rPr lang="en-GB" sz="1800" spc="135" dirty="0">
                <a:solidFill>
                  <a:schemeClr val="tx1"/>
                </a:solidFill>
              </a:rPr>
              <a:t>Admin experience</a:t>
            </a:r>
          </a:p>
          <a:p>
            <a:pPr marL="231869" indent="-231869" defTabSz="618317">
              <a:spcBef>
                <a:spcPts val="811"/>
              </a:spcBef>
              <a:spcAft>
                <a:spcPts val="135"/>
              </a:spcAft>
              <a:buFontTx/>
              <a:buChar char="-"/>
            </a:pPr>
            <a:r>
              <a:rPr lang="en-GB" sz="1800" kern="1200" cap="all" spc="135" baseline="0" dirty="0">
                <a:solidFill>
                  <a:schemeClr val="tx1"/>
                </a:solidFill>
                <a:latin typeface="+mj-lt"/>
                <a:ea typeface="+mn-ea"/>
                <a:cs typeface="+mn-cs"/>
              </a:rPr>
              <a:t>Very well organized</a:t>
            </a:r>
          </a:p>
          <a:p>
            <a:pPr marL="231869" indent="-231869" defTabSz="618317">
              <a:spcBef>
                <a:spcPts val="811"/>
              </a:spcBef>
              <a:spcAft>
                <a:spcPts val="135"/>
              </a:spcAft>
              <a:buFontTx/>
              <a:buChar char="-"/>
            </a:pPr>
            <a:r>
              <a:rPr lang="en-GB" sz="1800" spc="135" dirty="0">
                <a:solidFill>
                  <a:schemeClr val="tx1"/>
                </a:solidFill>
              </a:rPr>
              <a:t>Proactive</a:t>
            </a:r>
            <a:endParaRPr lang="en-GB" sz="1800" kern="1200" cap="all" spc="135" baseline="0" dirty="0">
              <a:solidFill>
                <a:schemeClr val="tx1"/>
              </a:solidFill>
              <a:latin typeface="+mj-lt"/>
              <a:ea typeface="+mn-ea"/>
              <a:cs typeface="+mn-cs"/>
            </a:endParaRPr>
          </a:p>
          <a:p>
            <a:pPr marL="231869" indent="-231869" defTabSz="618317">
              <a:spcBef>
                <a:spcPts val="811"/>
              </a:spcBef>
              <a:spcAft>
                <a:spcPts val="135"/>
              </a:spcAft>
              <a:buFontTx/>
              <a:buChar char="-"/>
            </a:pPr>
            <a:endParaRPr lang="en-GB" sz="1800" kern="1200" cap="all" spc="135" baseline="0" dirty="0">
              <a:solidFill>
                <a:schemeClr val="tx1"/>
              </a:solidFill>
              <a:latin typeface="+mj-lt"/>
              <a:ea typeface="+mn-ea"/>
              <a:cs typeface="+mn-cs"/>
            </a:endParaRPr>
          </a:p>
          <a:p>
            <a:endParaRPr lang="en-GB" sz="1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344713C-D84C-3C7B-36DF-7AEC95D9E6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3773" y="1853823"/>
            <a:ext cx="3345622" cy="2391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4700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AAE62-434A-4010-7F4C-5374E0836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Skills that need improvement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D3CD52-FE34-2CD3-EF1F-AFB4297E996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97280" y="2209489"/>
            <a:ext cx="10058400" cy="17949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93225" indent="-193225" defTabSz="309159">
              <a:spcAft>
                <a:spcPts val="588"/>
              </a:spcAft>
              <a:buFontTx/>
              <a:buChar char="-"/>
            </a:pPr>
            <a:r>
              <a:rPr lang="en-GB" sz="1764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Attending University to get a leadership &amp; management degree</a:t>
            </a:r>
          </a:p>
          <a:p>
            <a:pPr marL="193225" indent="-193225" defTabSz="309159">
              <a:spcAft>
                <a:spcPts val="588"/>
              </a:spcAft>
              <a:buFontTx/>
              <a:buChar char="-"/>
            </a:pPr>
            <a:r>
              <a:rPr lang="en-GB" sz="1764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Training on the technology used by the company</a:t>
            </a:r>
          </a:p>
          <a:p>
            <a:pPr marL="193225" indent="-193225" defTabSz="309159">
              <a:spcAft>
                <a:spcPts val="588"/>
              </a:spcAft>
              <a:buFontTx/>
              <a:buChar char="-"/>
            </a:pPr>
            <a:r>
              <a:rPr lang="en-GB" sz="1764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Training on organization procedures on human resources</a:t>
            </a:r>
          </a:p>
          <a:p>
            <a:pPr marL="193225" indent="-193225" defTabSz="309159">
              <a:spcAft>
                <a:spcPts val="588"/>
              </a:spcAft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95066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BC286-A812-F125-6BDF-4DA0D22305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Apendix</a:t>
            </a:r>
            <a:r>
              <a:rPr lang="en-GB" dirty="0"/>
              <a:t>	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0C2C60-7B7F-720F-69E8-FCBBB7CD1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3974341" cy="402336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GB" dirty="0"/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dirty="0"/>
              <a:t>Strengths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dirty="0"/>
              <a:t>Admin experience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dirty="0"/>
              <a:t>Empathy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GB" dirty="0"/>
          </a:p>
          <a:p>
            <a:pPr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GB" dirty="0"/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dirty="0"/>
              <a:t>Weaknesses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dirty="0"/>
              <a:t>Leadership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dirty="0"/>
              <a:t>Team management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35813C3-EB35-D06D-D64A-0D03D00E1B46}"/>
              </a:ext>
            </a:extLst>
          </p:cNvPr>
          <p:cNvSpPr txBox="1"/>
          <p:nvPr/>
        </p:nvSpPr>
        <p:spPr>
          <a:xfrm>
            <a:off x="5382705" y="2139885"/>
            <a:ext cx="505276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Opportunities</a:t>
            </a:r>
          </a:p>
          <a:p>
            <a:r>
              <a:rPr lang="en-GB" dirty="0"/>
              <a:t>Attending university</a:t>
            </a:r>
          </a:p>
          <a:p>
            <a:r>
              <a:rPr lang="en-GB" dirty="0"/>
              <a:t>Requesting in-house training</a:t>
            </a:r>
          </a:p>
          <a:p>
            <a:endParaRPr lang="en-GB" dirty="0"/>
          </a:p>
          <a:p>
            <a:r>
              <a:rPr lang="en-GB" dirty="0"/>
              <a:t>Threats</a:t>
            </a:r>
          </a:p>
          <a:p>
            <a:r>
              <a:rPr lang="en-GB" dirty="0"/>
              <a:t>Competition</a:t>
            </a:r>
          </a:p>
          <a:p>
            <a:r>
              <a:rPr lang="en-GB" dirty="0"/>
              <a:t>Family ties</a:t>
            </a:r>
          </a:p>
          <a:p>
            <a:r>
              <a:rPr lang="en-GB" dirty="0"/>
              <a:t>Entertainment distractions</a:t>
            </a:r>
          </a:p>
        </p:txBody>
      </p:sp>
    </p:spTree>
    <p:extLst>
      <p:ext uri="{BB962C8B-B14F-4D97-AF65-F5344CB8AC3E}">
        <p14:creationId xmlns:p14="http://schemas.microsoft.com/office/powerpoint/2010/main" val="29572113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4E4490D0-3672-446A-AC12-B4830333B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9CB82C2-DF65-4EC1-8280-F201D50F5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7E1D4427-852B-4B37-8E76-0E9F1810B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5A1B47C8-47A0-4A88-8830-6DEA3B5DE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C1A0BE06-8484-2811-FE40-ED834B6557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07872" y="0"/>
            <a:ext cx="4741163" cy="557784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984BBFDD-E720-4805-A9C8-129FBBF6DD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613486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216DE8-06A6-5749-272B-5CA6748A36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6885" y="640080"/>
            <a:ext cx="3659246" cy="29260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Apendix B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AC4BE46-4A77-42FE-9D15-065CDB2F8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06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0A88CC4-C93E-5764-249D-49FB8275AA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658" y="5407850"/>
            <a:ext cx="5210902" cy="466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523064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4113</TotalTime>
  <Words>270</Words>
  <Application>Microsoft Office PowerPoint</Application>
  <PresentationFormat>Widescreen</PresentationFormat>
  <Paragraphs>82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Calibri</vt:lpstr>
      <vt:lpstr>Calibri Light</vt:lpstr>
      <vt:lpstr>Retrospect</vt:lpstr>
      <vt:lpstr>Developing Relationships and Workplace Achievements</vt:lpstr>
      <vt:lpstr>Fello Travel</vt:lpstr>
      <vt:lpstr>Company structure</vt:lpstr>
      <vt:lpstr>HR Department</vt:lpstr>
      <vt:lpstr>HR OFFICER  JOB DESCRIPTION</vt:lpstr>
      <vt:lpstr>SKILLS NEEDED </vt:lpstr>
      <vt:lpstr>Personal skills </vt:lpstr>
      <vt:lpstr>Skills that need improvement </vt:lpstr>
      <vt:lpstr>Apendix A</vt:lpstr>
      <vt:lpstr>Apendix B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Relationships and Workplace Achievements</dc:title>
  <dc:creator>Daniela Marcu</dc:creator>
  <cp:lastModifiedBy>Daniela Marcu</cp:lastModifiedBy>
  <cp:revision>1</cp:revision>
  <dcterms:created xsi:type="dcterms:W3CDTF">2023-07-09T13:08:41Z</dcterms:created>
  <dcterms:modified xsi:type="dcterms:W3CDTF">2023-07-26T14:47:56Z</dcterms:modified>
</cp:coreProperties>
</file>