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13"/>
  </p:notesMasterIdLst>
  <p:sldIdLst>
    <p:sldId id="272" r:id="rId2"/>
    <p:sldId id="256" r:id="rId3"/>
    <p:sldId id="269" r:id="rId4"/>
    <p:sldId id="270" r:id="rId5"/>
    <p:sldId id="259" r:id="rId6"/>
    <p:sldId id="260" r:id="rId7"/>
    <p:sldId id="271" r:id="rId8"/>
    <p:sldId id="261" r:id="rId9"/>
    <p:sldId id="262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FBB776-7B78-4E7C-BCAA-073E04C29B3E}" v="305" dt="2025-10-11T21:21:26.0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ristina Masih" userId="332530795bc04615" providerId="LiveId" clId="{C8FBB776-7B78-4E7C-BCAA-073E04C29B3E}"/>
    <pc:docChg chg="undo custSel addSld delSld modSld sldOrd">
      <pc:chgData name="Kristina Masih" userId="332530795bc04615" providerId="LiveId" clId="{C8FBB776-7B78-4E7C-BCAA-073E04C29B3E}" dt="2025-10-11T21:21:40.441" v="2394" actId="2711"/>
      <pc:docMkLst>
        <pc:docMk/>
      </pc:docMkLst>
      <pc:sldChg chg="addSp delSp modSp mod setBg modAnim">
        <pc:chgData name="Kristina Masih" userId="332530795bc04615" providerId="LiveId" clId="{C8FBB776-7B78-4E7C-BCAA-073E04C29B3E}" dt="2025-10-11T21:19:06.996" v="2376" actId="2711"/>
        <pc:sldMkLst>
          <pc:docMk/>
          <pc:sldMk cId="4047292838" sldId="256"/>
        </pc:sldMkLst>
        <pc:spChg chg="add mod">
          <ac:chgData name="Kristina Masih" userId="332530795bc04615" providerId="LiveId" clId="{C8FBB776-7B78-4E7C-BCAA-073E04C29B3E}" dt="2025-10-11T21:19:06.996" v="2376" actId="2711"/>
          <ac:spMkLst>
            <pc:docMk/>
            <pc:sldMk cId="4047292838" sldId="256"/>
            <ac:spMk id="4" creationId="{EC69737B-95EB-8CAB-002A-B6AA6B8D63F5}"/>
          </ac:spMkLst>
        </pc:spChg>
        <pc:spChg chg="add">
          <ac:chgData name="Kristina Masih" userId="332530795bc04615" providerId="LiveId" clId="{C8FBB776-7B78-4E7C-BCAA-073E04C29B3E}" dt="2025-10-10T22:22:36.961" v="652" actId="26606"/>
          <ac:spMkLst>
            <pc:docMk/>
            <pc:sldMk cId="4047292838" sldId="256"/>
            <ac:spMk id="15" creationId="{0F28EA84-13B4-4494-A4D3-8DE462FF0E6B}"/>
          </ac:spMkLst>
        </pc:spChg>
        <pc:spChg chg="add">
          <ac:chgData name="Kristina Masih" userId="332530795bc04615" providerId="LiveId" clId="{C8FBB776-7B78-4E7C-BCAA-073E04C29B3E}" dt="2025-10-10T22:22:36.961" v="652" actId="26606"/>
          <ac:spMkLst>
            <pc:docMk/>
            <pc:sldMk cId="4047292838" sldId="256"/>
            <ac:spMk id="17" creationId="{6BEB1B24-66CE-4D63-A39D-2D1B481DF95E}"/>
          </ac:spMkLst>
        </pc:spChg>
        <pc:picChg chg="add mod ord">
          <ac:chgData name="Kristina Masih" userId="332530795bc04615" providerId="LiveId" clId="{C8FBB776-7B78-4E7C-BCAA-073E04C29B3E}" dt="2025-10-11T20:55:32.041" v="2275" actId="1076"/>
          <ac:picMkLst>
            <pc:docMk/>
            <pc:sldMk cId="4047292838" sldId="256"/>
            <ac:picMk id="6" creationId="{F1BC8874-5E33-2272-92CA-62D48BEEC672}"/>
          </ac:picMkLst>
        </pc:picChg>
        <pc:picChg chg="add mod">
          <ac:chgData name="Kristina Masih" userId="332530795bc04615" providerId="LiveId" clId="{C8FBB776-7B78-4E7C-BCAA-073E04C29B3E}" dt="2025-10-11T20:55:43.984" v="2277" actId="14100"/>
          <ac:picMkLst>
            <pc:docMk/>
            <pc:sldMk cId="4047292838" sldId="256"/>
            <ac:picMk id="8" creationId="{1229A471-335B-ACA5-7869-C403EFFB8C02}"/>
          </ac:picMkLst>
        </pc:picChg>
        <pc:picChg chg="add mod">
          <ac:chgData name="Kristina Masih" userId="332530795bc04615" providerId="LiveId" clId="{C8FBB776-7B78-4E7C-BCAA-073E04C29B3E}" dt="2025-10-11T20:55:38.186" v="2276" actId="14100"/>
          <ac:picMkLst>
            <pc:docMk/>
            <pc:sldMk cId="4047292838" sldId="256"/>
            <ac:picMk id="10" creationId="{75CF07A8-509D-BEF2-F8B2-556865131CC5}"/>
          </ac:picMkLst>
        </pc:picChg>
        <pc:picChg chg="add">
          <ac:chgData name="Kristina Masih" userId="332530795bc04615" providerId="LiveId" clId="{C8FBB776-7B78-4E7C-BCAA-073E04C29B3E}" dt="2025-10-10T22:22:36.961" v="652" actId="26606"/>
          <ac:picMkLst>
            <pc:docMk/>
            <pc:sldMk cId="4047292838" sldId="256"/>
            <ac:picMk id="21" creationId="{E7233926-059A-41AD-A9F2-56552CF4FF6B}"/>
          </ac:picMkLst>
        </pc:picChg>
        <pc:cxnChg chg="add">
          <ac:chgData name="Kristina Masih" userId="332530795bc04615" providerId="LiveId" clId="{C8FBB776-7B78-4E7C-BCAA-073E04C29B3E}" dt="2025-10-10T22:22:36.961" v="652" actId="26606"/>
          <ac:cxnSpMkLst>
            <pc:docMk/>
            <pc:sldMk cId="4047292838" sldId="256"/>
            <ac:cxnSpMk id="19" creationId="{78DE337D-1DBA-4536-8145-B43EE65C747D}"/>
          </ac:cxnSpMkLst>
        </pc:cxnChg>
        <pc:cxnChg chg="add">
          <ac:chgData name="Kristina Masih" userId="332530795bc04615" providerId="LiveId" clId="{C8FBB776-7B78-4E7C-BCAA-073E04C29B3E}" dt="2025-10-10T22:22:36.961" v="652" actId="26606"/>
          <ac:cxnSpMkLst>
            <pc:docMk/>
            <pc:sldMk cId="4047292838" sldId="256"/>
            <ac:cxnSpMk id="23" creationId="{C13C145E-93D4-481E-92DC-736D9EBA37FC}"/>
          </ac:cxnSpMkLst>
        </pc:cxnChg>
      </pc:sldChg>
      <pc:sldChg chg="addSp delSp modSp new del mod setBg">
        <pc:chgData name="Kristina Masih" userId="332530795bc04615" providerId="LiveId" clId="{C8FBB776-7B78-4E7C-BCAA-073E04C29B3E}" dt="2025-10-10T22:25:40.699" v="697" actId="47"/>
        <pc:sldMkLst>
          <pc:docMk/>
          <pc:sldMk cId="3692937329" sldId="257"/>
        </pc:sldMkLst>
        <pc:spChg chg="add del mod">
          <ac:chgData name="Kristina Masih" userId="332530795bc04615" providerId="LiveId" clId="{C8FBB776-7B78-4E7C-BCAA-073E04C29B3E}" dt="2025-10-10T22:25:38.881" v="696" actId="21"/>
          <ac:spMkLst>
            <pc:docMk/>
            <pc:sldMk cId="3692937329" sldId="257"/>
            <ac:spMk id="20" creationId="{C71864AF-876F-ADBD-96B4-D260557DA483}"/>
          </ac:spMkLst>
        </pc:spChg>
        <pc:picChg chg="add del mod">
          <ac:chgData name="Kristina Masih" userId="332530795bc04615" providerId="LiveId" clId="{C8FBB776-7B78-4E7C-BCAA-073E04C29B3E}" dt="2025-10-10T22:25:01.834" v="691" actId="21"/>
          <ac:picMkLst>
            <pc:docMk/>
            <pc:sldMk cId="3692937329" sldId="257"/>
            <ac:picMk id="2051" creationId="{BCAEC471-D0A1-9219-1F62-DA2A88084C68}"/>
          </ac:picMkLst>
        </pc:picChg>
      </pc:sldChg>
      <pc:sldChg chg="addSp delSp modSp new del mod setBg setClrOvrMap delDesignElem">
        <pc:chgData name="Kristina Masih" userId="332530795bc04615" providerId="LiveId" clId="{C8FBB776-7B78-4E7C-BCAA-073E04C29B3E}" dt="2025-10-10T22:31:38.936" v="894" actId="47"/>
        <pc:sldMkLst>
          <pc:docMk/>
          <pc:sldMk cId="1051290915" sldId="258"/>
        </pc:sldMkLst>
        <pc:spChg chg="add mod">
          <ac:chgData name="Kristina Masih" userId="332530795bc04615" providerId="LiveId" clId="{C8FBB776-7B78-4E7C-BCAA-073E04C29B3E}" dt="2025-10-10T22:31:33.209" v="892" actId="21"/>
          <ac:spMkLst>
            <pc:docMk/>
            <pc:sldMk cId="1051290915" sldId="258"/>
            <ac:spMk id="5" creationId="{B9F1DD7E-1095-A342-3C22-A0FDBB8DBFC5}"/>
          </ac:spMkLst>
        </pc:spChg>
      </pc:sldChg>
      <pc:sldChg chg="addSp modSp new mod setBg modAnim">
        <pc:chgData name="Kristina Masih" userId="332530795bc04615" providerId="LiveId" clId="{C8FBB776-7B78-4E7C-BCAA-073E04C29B3E}" dt="2025-10-11T21:19:57.336" v="2381" actId="2711"/>
        <pc:sldMkLst>
          <pc:docMk/>
          <pc:sldMk cId="441777191" sldId="259"/>
        </pc:sldMkLst>
        <pc:spChg chg="mod">
          <ac:chgData name="Kristina Masih" userId="332530795bc04615" providerId="LiveId" clId="{C8FBB776-7B78-4E7C-BCAA-073E04C29B3E}" dt="2025-10-11T21:19:51.716" v="2380" actId="2711"/>
          <ac:spMkLst>
            <pc:docMk/>
            <pc:sldMk cId="441777191" sldId="259"/>
            <ac:spMk id="2" creationId="{9E248342-587F-5486-F886-EF6FD33B1129}"/>
          </ac:spMkLst>
        </pc:spChg>
        <pc:spChg chg="mod">
          <ac:chgData name="Kristina Masih" userId="332530795bc04615" providerId="LiveId" clId="{C8FBB776-7B78-4E7C-BCAA-073E04C29B3E}" dt="2025-10-11T21:19:57.336" v="2381" actId="2711"/>
          <ac:spMkLst>
            <pc:docMk/>
            <pc:sldMk cId="441777191" sldId="259"/>
            <ac:spMk id="3" creationId="{0FBE0DE3-5EAA-F762-976D-6744C52F66D6}"/>
          </ac:spMkLst>
        </pc:spChg>
        <pc:picChg chg="add mod">
          <ac:chgData name="Kristina Masih" userId="332530795bc04615" providerId="LiveId" clId="{C8FBB776-7B78-4E7C-BCAA-073E04C29B3E}" dt="2025-10-10T22:50:15.888" v="1056" actId="26606"/>
          <ac:picMkLst>
            <pc:docMk/>
            <pc:sldMk cId="441777191" sldId="259"/>
            <ac:picMk id="5" creationId="{DB1CB0E7-C0B6-7A30-32A1-CC806E32125A}"/>
          </ac:picMkLst>
        </pc:picChg>
        <pc:picChg chg="add mod">
          <ac:chgData name="Kristina Masih" userId="332530795bc04615" providerId="LiveId" clId="{C8FBB776-7B78-4E7C-BCAA-073E04C29B3E}" dt="2025-10-10T22:50:15.888" v="1056" actId="26606"/>
          <ac:picMkLst>
            <pc:docMk/>
            <pc:sldMk cId="441777191" sldId="259"/>
            <ac:picMk id="7" creationId="{00F744A8-CB8C-267B-F298-4C679DCEC8BA}"/>
          </ac:picMkLst>
        </pc:picChg>
        <pc:picChg chg="add mod">
          <ac:chgData name="Kristina Masih" userId="332530795bc04615" providerId="LiveId" clId="{C8FBB776-7B78-4E7C-BCAA-073E04C29B3E}" dt="2025-10-10T22:50:15.888" v="1056" actId="26606"/>
          <ac:picMkLst>
            <pc:docMk/>
            <pc:sldMk cId="441777191" sldId="259"/>
            <ac:picMk id="9" creationId="{DD8DCD1A-1C35-B781-24F2-1B737F6C241B}"/>
          </ac:picMkLst>
        </pc:picChg>
      </pc:sldChg>
      <pc:sldChg chg="modSp new mod modAnim">
        <pc:chgData name="Kristina Masih" userId="332530795bc04615" providerId="LiveId" clId="{C8FBB776-7B78-4E7C-BCAA-073E04C29B3E}" dt="2025-10-11T21:20:13.228" v="2383" actId="2711"/>
        <pc:sldMkLst>
          <pc:docMk/>
          <pc:sldMk cId="2531804218" sldId="260"/>
        </pc:sldMkLst>
        <pc:spChg chg="mod">
          <ac:chgData name="Kristina Masih" userId="332530795bc04615" providerId="LiveId" clId="{C8FBB776-7B78-4E7C-BCAA-073E04C29B3E}" dt="2025-10-11T21:20:06.156" v="2382" actId="2711"/>
          <ac:spMkLst>
            <pc:docMk/>
            <pc:sldMk cId="2531804218" sldId="260"/>
            <ac:spMk id="2" creationId="{DBDF388B-87E3-E8A1-64A5-B9C1364231B2}"/>
          </ac:spMkLst>
        </pc:spChg>
        <pc:spChg chg="mod">
          <ac:chgData name="Kristina Masih" userId="332530795bc04615" providerId="LiveId" clId="{C8FBB776-7B78-4E7C-BCAA-073E04C29B3E}" dt="2025-10-11T21:20:13.228" v="2383" actId="2711"/>
          <ac:spMkLst>
            <pc:docMk/>
            <pc:sldMk cId="2531804218" sldId="260"/>
            <ac:spMk id="3" creationId="{40CEC6B9-CB57-94D1-EC6C-E208523F1A6E}"/>
          </ac:spMkLst>
        </pc:spChg>
      </pc:sldChg>
      <pc:sldChg chg="modSp new mod modAnim">
        <pc:chgData name="Kristina Masih" userId="332530795bc04615" providerId="LiveId" clId="{C8FBB776-7B78-4E7C-BCAA-073E04C29B3E}" dt="2025-10-11T21:20:53.220" v="2388" actId="2711"/>
        <pc:sldMkLst>
          <pc:docMk/>
          <pc:sldMk cId="1850434517" sldId="261"/>
        </pc:sldMkLst>
        <pc:spChg chg="mod">
          <ac:chgData name="Kristina Masih" userId="332530795bc04615" providerId="LiveId" clId="{C8FBB776-7B78-4E7C-BCAA-073E04C29B3E}" dt="2025-10-11T21:20:44.074" v="2387" actId="2711"/>
          <ac:spMkLst>
            <pc:docMk/>
            <pc:sldMk cId="1850434517" sldId="261"/>
            <ac:spMk id="2" creationId="{6FFFD981-12E6-1007-64C7-A327EB251BAD}"/>
          </ac:spMkLst>
        </pc:spChg>
        <pc:spChg chg="mod">
          <ac:chgData name="Kristina Masih" userId="332530795bc04615" providerId="LiveId" clId="{C8FBB776-7B78-4E7C-BCAA-073E04C29B3E}" dt="2025-10-11T21:20:53.220" v="2388" actId="2711"/>
          <ac:spMkLst>
            <pc:docMk/>
            <pc:sldMk cId="1850434517" sldId="261"/>
            <ac:spMk id="3" creationId="{99541FBF-70DC-D160-B358-3E7CFCAF9CCC}"/>
          </ac:spMkLst>
        </pc:spChg>
      </pc:sldChg>
      <pc:sldChg chg="addSp modSp new mod setBg modAnim">
        <pc:chgData name="Kristina Masih" userId="332530795bc04615" providerId="LiveId" clId="{C8FBB776-7B78-4E7C-BCAA-073E04C29B3E}" dt="2025-10-11T21:21:11.042" v="2391" actId="27636"/>
        <pc:sldMkLst>
          <pc:docMk/>
          <pc:sldMk cId="2642504787" sldId="262"/>
        </pc:sldMkLst>
        <pc:spChg chg="mod">
          <ac:chgData name="Kristina Masih" userId="332530795bc04615" providerId="LiveId" clId="{C8FBB776-7B78-4E7C-BCAA-073E04C29B3E}" dt="2025-10-11T21:21:04.042" v="2389" actId="2711"/>
          <ac:spMkLst>
            <pc:docMk/>
            <pc:sldMk cId="2642504787" sldId="262"/>
            <ac:spMk id="2" creationId="{99DCFDB7-9A76-614D-0A0B-31D783551F3A}"/>
          </ac:spMkLst>
        </pc:spChg>
        <pc:spChg chg="mod">
          <ac:chgData name="Kristina Masih" userId="332530795bc04615" providerId="LiveId" clId="{C8FBB776-7B78-4E7C-BCAA-073E04C29B3E}" dt="2025-10-11T21:21:11.042" v="2391" actId="27636"/>
          <ac:spMkLst>
            <pc:docMk/>
            <pc:sldMk cId="2642504787" sldId="262"/>
            <ac:spMk id="3" creationId="{1C856355-455C-DB1A-91FC-9DBCBD59A583}"/>
          </ac:spMkLst>
        </pc:spChg>
        <pc:spChg chg="add">
          <ac:chgData name="Kristina Masih" userId="332530795bc04615" providerId="LiveId" clId="{C8FBB776-7B78-4E7C-BCAA-073E04C29B3E}" dt="2025-10-10T22:51:55.856" v="1070" actId="26606"/>
          <ac:spMkLst>
            <pc:docMk/>
            <pc:sldMk cId="2642504787" sldId="262"/>
            <ac:spMk id="10" creationId="{35C3D674-3D59-4E93-80CA-0C0A9095E816}"/>
          </ac:spMkLst>
        </pc:spChg>
        <pc:spChg chg="add">
          <ac:chgData name="Kristina Masih" userId="332530795bc04615" providerId="LiveId" clId="{C8FBB776-7B78-4E7C-BCAA-073E04C29B3E}" dt="2025-10-10T22:51:55.856" v="1070" actId="26606"/>
          <ac:spMkLst>
            <pc:docMk/>
            <pc:sldMk cId="2642504787" sldId="262"/>
            <ac:spMk id="14" creationId="{EF2A81E1-BCBE-426B-8C09-33274E69409D}"/>
          </ac:spMkLst>
        </pc:spChg>
        <pc:picChg chg="add mod">
          <ac:chgData name="Kristina Masih" userId="332530795bc04615" providerId="LiveId" clId="{C8FBB776-7B78-4E7C-BCAA-073E04C29B3E}" dt="2025-10-10T22:51:59.064" v="1072" actId="962"/>
          <ac:picMkLst>
            <pc:docMk/>
            <pc:sldMk cId="2642504787" sldId="262"/>
            <ac:picMk id="5" creationId="{E2853140-BEF0-1570-0068-EFBD6D56E8C8}"/>
          </ac:picMkLst>
        </pc:picChg>
        <pc:picChg chg="add">
          <ac:chgData name="Kristina Masih" userId="332530795bc04615" providerId="LiveId" clId="{C8FBB776-7B78-4E7C-BCAA-073E04C29B3E}" dt="2025-10-10T22:51:55.856" v="1070" actId="26606"/>
          <ac:picMkLst>
            <pc:docMk/>
            <pc:sldMk cId="2642504787" sldId="262"/>
            <ac:picMk id="16" creationId="{39D1DDD4-5BB3-45BA-B9B3-06B62299AD79}"/>
          </ac:picMkLst>
        </pc:picChg>
        <pc:cxnChg chg="add">
          <ac:chgData name="Kristina Masih" userId="332530795bc04615" providerId="LiveId" clId="{C8FBB776-7B78-4E7C-BCAA-073E04C29B3E}" dt="2025-10-10T22:51:55.856" v="1070" actId="26606"/>
          <ac:cxnSpMkLst>
            <pc:docMk/>
            <pc:sldMk cId="2642504787" sldId="262"/>
            <ac:cxnSpMk id="12" creationId="{C884B8F8-FDC9-498B-9960-5D7260AFCB03}"/>
          </ac:cxnSpMkLst>
        </pc:cxnChg>
        <pc:cxnChg chg="add">
          <ac:chgData name="Kristina Masih" userId="332530795bc04615" providerId="LiveId" clId="{C8FBB776-7B78-4E7C-BCAA-073E04C29B3E}" dt="2025-10-10T22:51:55.856" v="1070" actId="26606"/>
          <ac:cxnSpMkLst>
            <pc:docMk/>
            <pc:sldMk cId="2642504787" sldId="262"/>
            <ac:cxnSpMk id="18" creationId="{A24DAE64-2302-42EA-8239-F2F0775CA5AD}"/>
          </ac:cxnSpMkLst>
        </pc:cxnChg>
      </pc:sldChg>
      <pc:sldChg chg="modSp new del mod modAnim">
        <pc:chgData name="Kristina Masih" userId="332530795bc04615" providerId="LiveId" clId="{C8FBB776-7B78-4E7C-BCAA-073E04C29B3E}" dt="2025-10-10T22:39:22.396" v="1031" actId="47"/>
        <pc:sldMkLst>
          <pc:docMk/>
          <pc:sldMk cId="3378756237" sldId="263"/>
        </pc:sldMkLst>
        <pc:spChg chg="mod">
          <ac:chgData name="Kristina Masih" userId="332530795bc04615" providerId="LiveId" clId="{C8FBB776-7B78-4E7C-BCAA-073E04C29B3E}" dt="2025-10-10T22:35:52.951" v="949" actId="20577"/>
          <ac:spMkLst>
            <pc:docMk/>
            <pc:sldMk cId="3378756237" sldId="263"/>
            <ac:spMk id="2" creationId="{BBC0617C-57DC-9551-0DB7-046128C38E46}"/>
          </ac:spMkLst>
        </pc:spChg>
        <pc:spChg chg="mod">
          <ac:chgData name="Kristina Masih" userId="332530795bc04615" providerId="LiveId" clId="{C8FBB776-7B78-4E7C-BCAA-073E04C29B3E}" dt="2025-10-10T22:39:10.481" v="1022" actId="21"/>
          <ac:spMkLst>
            <pc:docMk/>
            <pc:sldMk cId="3378756237" sldId="263"/>
            <ac:spMk id="3" creationId="{A4B814D4-3DAC-0755-B984-40764AE7BB84}"/>
          </ac:spMkLst>
        </pc:spChg>
      </pc:sldChg>
      <pc:sldChg chg="modSp new del mod modAnim">
        <pc:chgData name="Kristina Masih" userId="332530795bc04615" providerId="LiveId" clId="{C8FBB776-7B78-4E7C-BCAA-073E04C29B3E}" dt="2025-10-10T22:39:20.971" v="1030" actId="47"/>
        <pc:sldMkLst>
          <pc:docMk/>
          <pc:sldMk cId="2094797789" sldId="264"/>
        </pc:sldMkLst>
        <pc:spChg chg="mod">
          <ac:chgData name="Kristina Masih" userId="332530795bc04615" providerId="LiveId" clId="{C8FBB776-7B78-4E7C-BCAA-073E04C29B3E}" dt="2025-10-10T22:36:00.155" v="952"/>
          <ac:spMkLst>
            <pc:docMk/>
            <pc:sldMk cId="2094797789" sldId="264"/>
            <ac:spMk id="2" creationId="{DF6B79EA-263B-C057-2949-0F6ABE15E228}"/>
          </ac:spMkLst>
        </pc:spChg>
        <pc:spChg chg="mod">
          <ac:chgData name="Kristina Masih" userId="332530795bc04615" providerId="LiveId" clId="{C8FBB776-7B78-4E7C-BCAA-073E04C29B3E}" dt="2025-10-10T22:39:15.891" v="1026" actId="21"/>
          <ac:spMkLst>
            <pc:docMk/>
            <pc:sldMk cId="2094797789" sldId="264"/>
            <ac:spMk id="3" creationId="{C6295D76-35A2-CDF7-DC32-DEF84D9ADBDB}"/>
          </ac:spMkLst>
        </pc:spChg>
      </pc:sldChg>
      <pc:sldChg chg="addSp delSp modSp new del mod">
        <pc:chgData name="Kristina Masih" userId="332530795bc04615" providerId="LiveId" clId="{C8FBB776-7B78-4E7C-BCAA-073E04C29B3E}" dt="2025-10-10T22:36:19.086" v="957" actId="47"/>
        <pc:sldMkLst>
          <pc:docMk/>
          <pc:sldMk cId="1194777255" sldId="265"/>
        </pc:sldMkLst>
        <pc:spChg chg="mod">
          <ac:chgData name="Kristina Masih" userId="332530795bc04615" providerId="LiveId" clId="{C8FBB776-7B78-4E7C-BCAA-073E04C29B3E}" dt="2025-10-10T22:18:30.804" v="609" actId="20577"/>
          <ac:spMkLst>
            <pc:docMk/>
            <pc:sldMk cId="1194777255" sldId="265"/>
            <ac:spMk id="2" creationId="{8268B730-3D15-D780-0A25-F2EFA3B58482}"/>
          </ac:spMkLst>
        </pc:spChg>
        <pc:spChg chg="del mod">
          <ac:chgData name="Kristina Masih" userId="332530795bc04615" providerId="LiveId" clId="{C8FBB776-7B78-4E7C-BCAA-073E04C29B3E}" dt="2025-10-10T22:19:34.870" v="621" actId="931"/>
          <ac:spMkLst>
            <pc:docMk/>
            <pc:sldMk cId="1194777255" sldId="265"/>
            <ac:spMk id="3" creationId="{FE3D5538-F909-E4BD-46B5-8A5DDC0EDA6C}"/>
          </ac:spMkLst>
        </pc:spChg>
        <pc:spChg chg="add del mod">
          <ac:chgData name="Kristina Masih" userId="332530795bc04615" providerId="LiveId" clId="{C8FBB776-7B78-4E7C-BCAA-073E04C29B3E}" dt="2025-10-10T22:36:13.031" v="955" actId="478"/>
          <ac:spMkLst>
            <pc:docMk/>
            <pc:sldMk cId="1194777255" sldId="265"/>
            <ac:spMk id="6" creationId="{07F41B2B-9261-5F1E-06CA-BAAF21ED669B}"/>
          </ac:spMkLst>
        </pc:spChg>
        <pc:spChg chg="add mod">
          <ac:chgData name="Kristina Masih" userId="332530795bc04615" providerId="LiveId" clId="{C8FBB776-7B78-4E7C-BCAA-073E04C29B3E}" dt="2025-10-10T22:36:16.449" v="956" actId="21"/>
          <ac:spMkLst>
            <pc:docMk/>
            <pc:sldMk cId="1194777255" sldId="265"/>
            <ac:spMk id="8" creationId="{12F435E5-0154-C4C3-A5BF-043CC808117A}"/>
          </ac:spMkLst>
        </pc:spChg>
        <pc:picChg chg="add del mod">
          <ac:chgData name="Kristina Masih" userId="332530795bc04615" providerId="LiveId" clId="{C8FBB776-7B78-4E7C-BCAA-073E04C29B3E}" dt="2025-10-10T22:36:16.449" v="956" actId="21"/>
          <ac:picMkLst>
            <pc:docMk/>
            <pc:sldMk cId="1194777255" sldId="265"/>
            <ac:picMk id="5" creationId="{0EE91730-61CF-66C4-E018-9BE9EAB4E61D}"/>
          </ac:picMkLst>
        </pc:picChg>
      </pc:sldChg>
      <pc:sldChg chg="addSp delSp modSp new mod modAnim">
        <pc:chgData name="Kristina Masih" userId="332530795bc04615" providerId="LiveId" clId="{C8FBB776-7B78-4E7C-BCAA-073E04C29B3E}" dt="2025-10-11T21:21:26.089" v="2393" actId="2711"/>
        <pc:sldMkLst>
          <pc:docMk/>
          <pc:sldMk cId="2851722991" sldId="266"/>
        </pc:sldMkLst>
        <pc:spChg chg="mod">
          <ac:chgData name="Kristina Masih" userId="332530795bc04615" providerId="LiveId" clId="{C8FBB776-7B78-4E7C-BCAA-073E04C29B3E}" dt="2025-10-11T21:21:19.745" v="2392" actId="2711"/>
          <ac:spMkLst>
            <pc:docMk/>
            <pc:sldMk cId="2851722991" sldId="266"/>
            <ac:spMk id="2" creationId="{D5E8A97D-9AF8-3962-EAC0-551B6B47049F}"/>
          </ac:spMkLst>
        </pc:spChg>
        <pc:spChg chg="add mod">
          <ac:chgData name="Kristina Masih" userId="332530795bc04615" providerId="LiveId" clId="{C8FBB776-7B78-4E7C-BCAA-073E04C29B3E}" dt="2025-10-11T21:21:26.089" v="2393" actId="2711"/>
          <ac:spMkLst>
            <pc:docMk/>
            <pc:sldMk cId="2851722991" sldId="266"/>
            <ac:spMk id="5" creationId="{AC36C121-3B4F-9A64-C09F-B0517DA5DBAD}"/>
          </ac:spMkLst>
        </pc:spChg>
      </pc:sldChg>
      <pc:sldChg chg="addSp delSp modSp new mod">
        <pc:chgData name="Kristina Masih" userId="332530795bc04615" providerId="LiveId" clId="{C8FBB776-7B78-4E7C-BCAA-073E04C29B3E}" dt="2025-10-11T21:21:40.441" v="2394" actId="2711"/>
        <pc:sldMkLst>
          <pc:docMk/>
          <pc:sldMk cId="357997119" sldId="267"/>
        </pc:sldMkLst>
        <pc:spChg chg="mod">
          <ac:chgData name="Kristina Masih" userId="332530795bc04615" providerId="LiveId" clId="{C8FBB776-7B78-4E7C-BCAA-073E04C29B3E}" dt="2025-10-11T21:21:40.441" v="2394" actId="2711"/>
          <ac:spMkLst>
            <pc:docMk/>
            <pc:sldMk cId="357997119" sldId="267"/>
            <ac:spMk id="2" creationId="{517B5A77-C03D-2BF2-92C1-82FFE947EF8C}"/>
          </ac:spMkLst>
        </pc:spChg>
        <pc:spChg chg="del mod">
          <ac:chgData name="Kristina Masih" userId="332530795bc04615" providerId="LiveId" clId="{C8FBB776-7B78-4E7C-BCAA-073E04C29B3E}" dt="2025-10-10T22:17:18.016" v="567" actId="478"/>
          <ac:spMkLst>
            <pc:docMk/>
            <pc:sldMk cId="357997119" sldId="267"/>
            <ac:spMk id="3" creationId="{3DFDE2B5-C5F2-7CB5-985E-34D1A188EA3C}"/>
          </ac:spMkLst>
        </pc:spChg>
        <pc:spChg chg="add del mod">
          <ac:chgData name="Kristina Masih" userId="332530795bc04615" providerId="LiveId" clId="{C8FBB776-7B78-4E7C-BCAA-073E04C29B3E}" dt="2025-10-11T13:59:23.822" v="1824"/>
          <ac:spMkLst>
            <pc:docMk/>
            <pc:sldMk cId="357997119" sldId="267"/>
            <ac:spMk id="5" creationId="{3427C552-3FE2-667C-67E8-432E3951DF90}"/>
          </ac:spMkLst>
        </pc:spChg>
        <pc:spChg chg="add mod">
          <ac:chgData name="Kristina Masih" userId="332530795bc04615" providerId="LiveId" clId="{C8FBB776-7B78-4E7C-BCAA-073E04C29B3E}" dt="2025-10-11T21:05:29.463" v="2359" actId="2711"/>
          <ac:spMkLst>
            <pc:docMk/>
            <pc:sldMk cId="357997119" sldId="267"/>
            <ac:spMk id="6" creationId="{D37CE09C-E2C7-81F2-ACA2-D8A1E5FF5B10}"/>
          </ac:spMkLst>
        </pc:spChg>
      </pc:sldChg>
      <pc:sldChg chg="new del">
        <pc:chgData name="Kristina Masih" userId="332530795bc04615" providerId="LiveId" clId="{C8FBB776-7B78-4E7C-BCAA-073E04C29B3E}" dt="2025-10-10T22:24:59.399" v="690" actId="47"/>
        <pc:sldMkLst>
          <pc:docMk/>
          <pc:sldMk cId="89845511" sldId="268"/>
        </pc:sldMkLst>
      </pc:sldChg>
      <pc:sldChg chg="new del">
        <pc:chgData name="Kristina Masih" userId="332530795bc04615" providerId="LiveId" clId="{C8FBB776-7B78-4E7C-BCAA-073E04C29B3E}" dt="2025-10-10T22:18:11.950" v="571" actId="47"/>
        <pc:sldMkLst>
          <pc:docMk/>
          <pc:sldMk cId="455493361" sldId="268"/>
        </pc:sldMkLst>
      </pc:sldChg>
      <pc:sldChg chg="new del">
        <pc:chgData name="Kristina Masih" userId="332530795bc04615" providerId="LiveId" clId="{C8FBB776-7B78-4E7C-BCAA-073E04C29B3E}" dt="2025-10-10T22:18:11.594" v="570" actId="47"/>
        <pc:sldMkLst>
          <pc:docMk/>
          <pc:sldMk cId="913516535" sldId="269"/>
        </pc:sldMkLst>
      </pc:sldChg>
      <pc:sldChg chg="addSp delSp modSp new mod setBg modAnim">
        <pc:chgData name="Kristina Masih" userId="332530795bc04615" providerId="LiveId" clId="{C8FBB776-7B78-4E7C-BCAA-073E04C29B3E}" dt="2025-10-11T21:19:21.203" v="2377" actId="2711"/>
        <pc:sldMkLst>
          <pc:docMk/>
          <pc:sldMk cId="2543136125" sldId="269"/>
        </pc:sldMkLst>
        <pc:spChg chg="add del mod">
          <ac:chgData name="Kristina Masih" userId="332530795bc04615" providerId="LiveId" clId="{C8FBB776-7B78-4E7C-BCAA-073E04C29B3E}" dt="2025-10-10T22:26:37.805" v="710"/>
          <ac:spMkLst>
            <pc:docMk/>
            <pc:sldMk cId="2543136125" sldId="269"/>
            <ac:spMk id="2" creationId="{355C6CB3-3C3B-B023-3BC6-F5FBE56F9C6A}"/>
          </ac:spMkLst>
        </pc:spChg>
        <pc:spChg chg="add mod">
          <ac:chgData name="Kristina Masih" userId="332530795bc04615" providerId="LiveId" clId="{C8FBB776-7B78-4E7C-BCAA-073E04C29B3E}" dt="2025-10-11T20:53:19.164" v="2260" actId="255"/>
          <ac:spMkLst>
            <pc:docMk/>
            <pc:sldMk cId="2543136125" sldId="269"/>
            <ac:spMk id="3" creationId="{7025CA77-427E-CD7F-D414-F7393D378785}"/>
          </ac:spMkLst>
        </pc:spChg>
        <pc:spChg chg="add mod">
          <ac:chgData name="Kristina Masih" userId="332530795bc04615" providerId="LiveId" clId="{C8FBB776-7B78-4E7C-BCAA-073E04C29B3E}" dt="2025-10-11T21:19:21.203" v="2377" actId="2711"/>
          <ac:spMkLst>
            <pc:docMk/>
            <pc:sldMk cId="2543136125" sldId="269"/>
            <ac:spMk id="20" creationId="{C71864AF-876F-ADBD-96B4-D260557DA483}"/>
          </ac:spMkLst>
        </pc:spChg>
        <pc:picChg chg="add mod">
          <ac:chgData name="Kristina Masih" userId="332530795bc04615" providerId="LiveId" clId="{C8FBB776-7B78-4E7C-BCAA-073E04C29B3E}" dt="2025-10-11T20:53:40.415" v="2261" actId="1076"/>
          <ac:picMkLst>
            <pc:docMk/>
            <pc:sldMk cId="2543136125" sldId="269"/>
            <ac:picMk id="2051" creationId="{BCAEC471-D0A1-9219-1F62-DA2A88084C68}"/>
          </ac:picMkLst>
        </pc:picChg>
      </pc:sldChg>
      <pc:sldChg chg="modSp new mod modAnim">
        <pc:chgData name="Kristina Masih" userId="332530795bc04615" providerId="LiveId" clId="{C8FBB776-7B78-4E7C-BCAA-073E04C29B3E}" dt="2025-10-11T21:19:41.773" v="2379" actId="2711"/>
        <pc:sldMkLst>
          <pc:docMk/>
          <pc:sldMk cId="1847640035" sldId="270"/>
        </pc:sldMkLst>
        <pc:spChg chg="mod">
          <ac:chgData name="Kristina Masih" userId="332530795bc04615" providerId="LiveId" clId="{C8FBB776-7B78-4E7C-BCAA-073E04C29B3E}" dt="2025-10-11T21:19:35.914" v="2378" actId="2711"/>
          <ac:spMkLst>
            <pc:docMk/>
            <pc:sldMk cId="1847640035" sldId="270"/>
            <ac:spMk id="2" creationId="{54C93F13-1197-AF57-7395-2697E23B059C}"/>
          </ac:spMkLst>
        </pc:spChg>
        <pc:spChg chg="mod">
          <ac:chgData name="Kristina Masih" userId="332530795bc04615" providerId="LiveId" clId="{C8FBB776-7B78-4E7C-BCAA-073E04C29B3E}" dt="2025-10-11T21:19:41.773" v="2379" actId="2711"/>
          <ac:spMkLst>
            <pc:docMk/>
            <pc:sldMk cId="1847640035" sldId="270"/>
            <ac:spMk id="3" creationId="{21246399-5860-8FCA-06A4-DCDE69723C3D}"/>
          </ac:spMkLst>
        </pc:spChg>
      </pc:sldChg>
      <pc:sldChg chg="addSp delSp modSp new del mod setBg">
        <pc:chgData name="Kristina Masih" userId="332530795bc04615" providerId="LiveId" clId="{C8FBB776-7B78-4E7C-BCAA-073E04C29B3E}" dt="2025-10-10T22:37:02.851" v="972" actId="47"/>
        <pc:sldMkLst>
          <pc:docMk/>
          <pc:sldMk cId="18457116" sldId="271"/>
        </pc:sldMkLst>
        <pc:spChg chg="mod">
          <ac:chgData name="Kristina Masih" userId="332530795bc04615" providerId="LiveId" clId="{C8FBB776-7B78-4E7C-BCAA-073E04C29B3E}" dt="2025-10-10T22:36:38.164" v="970" actId="26606"/>
          <ac:spMkLst>
            <pc:docMk/>
            <pc:sldMk cId="18457116" sldId="271"/>
            <ac:spMk id="2" creationId="{9D58DFFA-0A5A-0EFC-8EE4-EB2284100740}"/>
          </ac:spMkLst>
        </pc:spChg>
        <pc:spChg chg="mod">
          <ac:chgData name="Kristina Masih" userId="332530795bc04615" providerId="LiveId" clId="{C8FBB776-7B78-4E7C-BCAA-073E04C29B3E}" dt="2025-10-10T22:36:38.164" v="970" actId="26606"/>
          <ac:spMkLst>
            <pc:docMk/>
            <pc:sldMk cId="18457116" sldId="271"/>
            <ac:spMk id="3" creationId="{99EF9F6D-7DCB-BDC8-B793-3EA23BC4FB97}"/>
          </ac:spMkLst>
        </pc:spChg>
        <pc:picChg chg="add del mod">
          <ac:chgData name="Kristina Masih" userId="332530795bc04615" providerId="LiveId" clId="{C8FBB776-7B78-4E7C-BCAA-073E04C29B3E}" dt="2025-10-10T22:37:01.293" v="971" actId="21"/>
          <ac:picMkLst>
            <pc:docMk/>
            <pc:sldMk cId="18457116" sldId="271"/>
            <ac:picMk id="5" creationId="{0EE91730-61CF-66C4-E018-9BE9EAB4E61D}"/>
          </ac:picMkLst>
        </pc:picChg>
      </pc:sldChg>
      <pc:sldChg chg="addSp modSp new mod ord modAnim">
        <pc:chgData name="Kristina Masih" userId="332530795bc04615" providerId="LiveId" clId="{C8FBB776-7B78-4E7C-BCAA-073E04C29B3E}" dt="2025-10-11T21:20:36.250" v="2386" actId="2711"/>
        <pc:sldMkLst>
          <pc:docMk/>
          <pc:sldMk cId="1585951404" sldId="271"/>
        </pc:sldMkLst>
        <pc:spChg chg="mod">
          <ac:chgData name="Kristina Masih" userId="332530795bc04615" providerId="LiveId" clId="{C8FBB776-7B78-4E7C-BCAA-073E04C29B3E}" dt="2025-10-11T21:20:23.490" v="2384" actId="2711"/>
          <ac:spMkLst>
            <pc:docMk/>
            <pc:sldMk cId="1585951404" sldId="271"/>
            <ac:spMk id="2" creationId="{78053E42-E60C-20BF-7D08-703422055B34}"/>
          </ac:spMkLst>
        </pc:spChg>
        <pc:spChg chg="mod">
          <ac:chgData name="Kristina Masih" userId="332530795bc04615" providerId="LiveId" clId="{C8FBB776-7B78-4E7C-BCAA-073E04C29B3E}" dt="2025-10-11T21:02:03.671" v="2318" actId="1076"/>
          <ac:spMkLst>
            <pc:docMk/>
            <pc:sldMk cId="1585951404" sldId="271"/>
            <ac:spMk id="3" creationId="{21C3C2C5-1C86-3C1A-1375-111DE72FF89A}"/>
          </ac:spMkLst>
        </pc:spChg>
        <pc:spChg chg="mod">
          <ac:chgData name="Kristina Masih" userId="332530795bc04615" providerId="LiveId" clId="{C8FBB776-7B78-4E7C-BCAA-073E04C29B3E}" dt="2025-10-11T21:20:29.339" v="2385" actId="2711"/>
          <ac:spMkLst>
            <pc:docMk/>
            <pc:sldMk cId="1585951404" sldId="271"/>
            <ac:spMk id="4" creationId="{7616B7F3-621F-A4FA-BA03-874302356935}"/>
          </ac:spMkLst>
        </pc:spChg>
        <pc:spChg chg="mod">
          <ac:chgData name="Kristina Masih" userId="332530795bc04615" providerId="LiveId" clId="{C8FBB776-7B78-4E7C-BCAA-073E04C29B3E}" dt="2025-10-11T21:02:10.241" v="2320" actId="1076"/>
          <ac:spMkLst>
            <pc:docMk/>
            <pc:sldMk cId="1585951404" sldId="271"/>
            <ac:spMk id="5" creationId="{F0003BF8-8232-1C31-3A70-A301A6E37B21}"/>
          </ac:spMkLst>
        </pc:spChg>
        <pc:spChg chg="mod">
          <ac:chgData name="Kristina Masih" userId="332530795bc04615" providerId="LiveId" clId="{C8FBB776-7B78-4E7C-BCAA-073E04C29B3E}" dt="2025-10-11T21:20:36.250" v="2386" actId="2711"/>
          <ac:spMkLst>
            <pc:docMk/>
            <pc:sldMk cId="1585951404" sldId="271"/>
            <ac:spMk id="6" creationId="{85CBD362-817E-D119-1A56-629F20213CC7}"/>
          </ac:spMkLst>
        </pc:spChg>
        <pc:picChg chg="add mod modCrop">
          <ac:chgData name="Kristina Masih" userId="332530795bc04615" providerId="LiveId" clId="{C8FBB776-7B78-4E7C-BCAA-073E04C29B3E}" dt="2025-10-11T21:02:43.841" v="2325" actId="1076"/>
          <ac:picMkLst>
            <pc:docMk/>
            <pc:sldMk cId="1585951404" sldId="271"/>
            <ac:picMk id="7" creationId="{0EE91730-61CF-66C4-E018-9BE9EAB4E61D}"/>
          </ac:picMkLst>
        </pc:picChg>
      </pc:sldChg>
      <pc:sldChg chg="modSp new del mod modClrScheme chgLayout">
        <pc:chgData name="Kristina Masih" userId="332530795bc04615" providerId="LiveId" clId="{C8FBB776-7B78-4E7C-BCAA-073E04C29B3E}" dt="2025-10-11T20:44:54.747" v="2132" actId="2696"/>
        <pc:sldMkLst>
          <pc:docMk/>
          <pc:sldMk cId="872287360" sldId="272"/>
        </pc:sldMkLst>
        <pc:spChg chg="mod ord">
          <ac:chgData name="Kristina Masih" userId="332530795bc04615" providerId="LiveId" clId="{C8FBB776-7B78-4E7C-BCAA-073E04C29B3E}" dt="2025-10-11T19:11:48.606" v="2131" actId="20577"/>
          <ac:spMkLst>
            <pc:docMk/>
            <pc:sldMk cId="872287360" sldId="272"/>
            <ac:spMk id="2" creationId="{6DD4A1E9-B0F1-C981-CFC2-4641479F0F4B}"/>
          </ac:spMkLst>
        </pc:spChg>
        <pc:spChg chg="mod ord">
          <ac:chgData name="Kristina Masih" userId="332530795bc04615" providerId="LiveId" clId="{C8FBB776-7B78-4E7C-BCAA-073E04C29B3E}" dt="2025-10-11T19:11:28.545" v="2005" actId="700"/>
          <ac:spMkLst>
            <pc:docMk/>
            <pc:sldMk cId="872287360" sldId="272"/>
            <ac:spMk id="3" creationId="{C5DCED1F-9C2E-D432-AC4C-2588AFC8F140}"/>
          </ac:spMkLst>
        </pc:spChg>
      </pc:sldChg>
      <pc:sldChg chg="delSp modSp new mod ord">
        <pc:chgData name="Kristina Masih" userId="332530795bc04615" providerId="LiveId" clId="{C8FBB776-7B78-4E7C-BCAA-073E04C29B3E}" dt="2025-10-11T21:18:45.337" v="2375" actId="2711"/>
        <pc:sldMkLst>
          <pc:docMk/>
          <pc:sldMk cId="1180593430" sldId="272"/>
        </pc:sldMkLst>
        <pc:spChg chg="del">
          <ac:chgData name="Kristina Masih" userId="332530795bc04615" providerId="LiveId" clId="{C8FBB776-7B78-4E7C-BCAA-073E04C29B3E}" dt="2025-10-11T20:45:31.986" v="2138" actId="478"/>
          <ac:spMkLst>
            <pc:docMk/>
            <pc:sldMk cId="1180593430" sldId="272"/>
            <ac:spMk id="2" creationId="{4D0AE141-2264-32AA-69FE-D070502F586F}"/>
          </ac:spMkLst>
        </pc:spChg>
        <pc:spChg chg="mod">
          <ac:chgData name="Kristina Masih" userId="332530795bc04615" providerId="LiveId" clId="{C8FBB776-7B78-4E7C-BCAA-073E04C29B3E}" dt="2025-10-11T21:18:45.337" v="2375" actId="2711"/>
          <ac:spMkLst>
            <pc:docMk/>
            <pc:sldMk cId="1180593430" sldId="272"/>
            <ac:spMk id="3" creationId="{9D341130-3536-4295-5DD9-6099A048AAF7}"/>
          </ac:spMkLst>
        </pc:spChg>
      </pc:sldChg>
      <pc:sldChg chg="modSp new del mod">
        <pc:chgData name="Kristina Masih" userId="332530795bc04615" providerId="LiveId" clId="{C8FBB776-7B78-4E7C-BCAA-073E04C29B3E}" dt="2025-10-11T20:50:58.415" v="2251" actId="2696"/>
        <pc:sldMkLst>
          <pc:docMk/>
          <pc:sldMk cId="3914599748" sldId="273"/>
        </pc:sldMkLst>
        <pc:spChg chg="mod">
          <ac:chgData name="Kristina Masih" userId="332530795bc04615" providerId="LiveId" clId="{C8FBB776-7B78-4E7C-BCAA-073E04C29B3E}" dt="2025-10-11T20:49:08.170" v="2250" actId="20577"/>
          <ac:spMkLst>
            <pc:docMk/>
            <pc:sldMk cId="3914599748" sldId="273"/>
            <ac:spMk id="2" creationId="{13BCD456-72DC-5155-6B92-09B3559B469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3E811A-9DAC-4C3C-AA5C-304D41854200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01C533-3A9C-467D-8066-65455AD3C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821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E29C9-86A1-4719-BA66-3BE18A97C5F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01DECEB-76FD-40AC-A99C-4379D5C87E4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3739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E29C9-86A1-4719-BA66-3BE18A97C5F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DECEB-76FD-40AC-A99C-4379D5C87E4C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9206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E29C9-86A1-4719-BA66-3BE18A97C5F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DECEB-76FD-40AC-A99C-4379D5C87E4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8668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E29C9-86A1-4719-BA66-3BE18A97C5F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DECEB-76FD-40AC-A99C-4379D5C87E4C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6973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E29C9-86A1-4719-BA66-3BE18A97C5F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DECEB-76FD-40AC-A99C-4379D5C87E4C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7857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E29C9-86A1-4719-BA66-3BE18A97C5F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DECEB-76FD-40AC-A99C-4379D5C87E4C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3677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E29C9-86A1-4719-BA66-3BE18A97C5F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DECEB-76FD-40AC-A99C-4379D5C87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910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E29C9-86A1-4719-BA66-3BE18A97C5F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DECEB-76FD-40AC-A99C-4379D5C87E4C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4615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46E29C9-86A1-4719-BA66-3BE18A97C5F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DECEB-76FD-40AC-A99C-4379D5C87E4C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7806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E29C9-86A1-4719-BA66-3BE18A97C5F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DECEB-76FD-40AC-A99C-4379D5C87E4C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8132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E29C9-86A1-4719-BA66-3BE18A97C5F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DECEB-76FD-40AC-A99C-4379D5C87E4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2884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6E29C9-86A1-4719-BA66-3BE18A97C5F1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01DECEB-76FD-40AC-A99C-4379D5C87E4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7456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41130-3536-4295-5DD9-6099A048AA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in Health and Social Care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- LCHS4010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Kristina Masih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0593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F28EA84-13B4-4494-A4D3-8DE462FF0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BEB1B24-66CE-4D63-A39D-2D1B481DF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C69737B-95EB-8CAB-002A-B6AA6B8D63F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-107976" y="81281"/>
            <a:ext cx="5055896" cy="440491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br>
              <a:rPr kumimoji="0" lang="en-US" altLang="en-US" sz="10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Aft>
                <a:spcPct val="0"/>
              </a:spcAft>
            </a:pPr>
            <a:br>
              <a:rPr kumimoji="0" lang="en-US" altLang="en-US" sz="11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lang="en-US" altLang="en-US" sz="2800" dirty="0">
                <a:latin typeface="Arial" panose="020B0604020202020204" pitchFamily="34" charset="0"/>
              </a:rPr>
            </a:br>
            <a:r>
              <a:rPr lang="en-US" alt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Understanding Amira’s Developmental Needs through Piaget’s Cognitive Development Theory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(Piaget, 1972)</a:t>
            </a:r>
            <a:br>
              <a:rPr lang="en-US" alt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altLang="en-US" sz="2000" i="1" dirty="0">
                <a:latin typeface="Arial" panose="020B0604020202020204" pitchFamily="34" charset="0"/>
              </a:rPr>
            </a:br>
            <a:br>
              <a:rPr lang="en-US" altLang="en-US" sz="2000" cap="none" dirty="0">
                <a:latin typeface="Arial" panose="020B0604020202020204" pitchFamily="34" charset="0"/>
              </a:rPr>
            </a:br>
            <a:endParaRPr kumimoji="0" lang="en-US" altLang="en-US" sz="10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8DE337D-1DBA-4536-8145-B43EE65C7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Paper head with rainbow gears">
            <a:extLst>
              <a:ext uri="{FF2B5EF4-FFF2-40B4-BE49-F238E27FC236}">
                <a16:creationId xmlns:a16="http://schemas.microsoft.com/office/drawing/2014/main" id="{1229A471-335B-ACA5-7869-C403EFFB8C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5891" y="515375"/>
            <a:ext cx="3065640" cy="4527688"/>
          </a:xfrm>
          <a:prstGeom prst="rect">
            <a:avLst/>
          </a:prstGeom>
        </p:spPr>
      </p:pic>
      <p:pic>
        <p:nvPicPr>
          <p:cNvPr id="10" name="Picture 9" descr="Puzzles in brain">
            <a:extLst>
              <a:ext uri="{FF2B5EF4-FFF2-40B4-BE49-F238E27FC236}">
                <a16:creationId xmlns:a16="http://schemas.microsoft.com/office/drawing/2014/main" id="{75CF07A8-509D-BEF2-F8B2-556865131C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8793" y="515375"/>
            <a:ext cx="3345800" cy="2046315"/>
          </a:xfrm>
          <a:prstGeom prst="rect">
            <a:avLst/>
          </a:prstGeom>
        </p:spPr>
      </p:pic>
      <p:pic>
        <p:nvPicPr>
          <p:cNvPr id="6" name="Picture 5" descr="People working on ideas">
            <a:extLst>
              <a:ext uri="{FF2B5EF4-FFF2-40B4-BE49-F238E27FC236}">
                <a16:creationId xmlns:a16="http://schemas.microsoft.com/office/drawing/2014/main" id="{F1BC8874-5E33-2272-92CA-62D48BEEC6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8793" y="2846881"/>
            <a:ext cx="3345800" cy="219149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7233926-059A-41AD-A9F2-56552CF4F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13C145E-93D4-481E-92DC-736D9EBA3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7292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Little Preschool Children In Kindergarten, Building Bricks, Playing With Toys, Drawing Pictures - Original Hand Drawn Illustration Royalty Free SVG, Cliparts, Vectors, and Stock Illustration. Image 103956171.">
            <a:extLst>
              <a:ext uri="{FF2B5EF4-FFF2-40B4-BE49-F238E27FC236}">
                <a16:creationId xmlns:a16="http://schemas.microsoft.com/office/drawing/2014/main" id="{BCAEC471-D0A1-9219-1F62-DA2A88084C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35" r="3746" b="2669"/>
          <a:stretch>
            <a:fillRect/>
          </a:stretch>
        </p:blipFill>
        <p:spPr bwMode="auto">
          <a:xfrm>
            <a:off x="5130800" y="243838"/>
            <a:ext cx="6786880" cy="562864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C71864AF-876F-ADBD-96B4-D260557DA483}"/>
              </a:ext>
            </a:extLst>
          </p:cNvPr>
          <p:cNvSpPr txBox="1"/>
          <p:nvPr/>
        </p:nvSpPr>
        <p:spPr>
          <a:xfrm>
            <a:off x="548638" y="1144203"/>
            <a:ext cx="398272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•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Amira is 3 years old, new to the nursery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Shows anxiety when separated from carers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Limited verbal communication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Difficulty engaging in group play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So, what is the purpose of this?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Apply Piaget’s cognitive development theory to support her needs.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25CA77-427E-CD7F-D414-F7393D378785}"/>
              </a:ext>
            </a:extLst>
          </p:cNvPr>
          <p:cNvSpPr txBox="1"/>
          <p:nvPr/>
        </p:nvSpPr>
        <p:spPr>
          <a:xfrm>
            <a:off x="548638" y="193039"/>
            <a:ext cx="38100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Setting the scene…</a:t>
            </a:r>
          </a:p>
        </p:txBody>
      </p:sp>
    </p:spTree>
    <p:extLst>
      <p:ext uri="{BB962C8B-B14F-4D97-AF65-F5344CB8AC3E}">
        <p14:creationId xmlns:p14="http://schemas.microsoft.com/office/powerpoint/2010/main" val="2543136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93F13-1197-AF57-7395-2697E23B0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Piaget’s four stages of cognitive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46399-5860-8FCA-06A4-DCDE69723C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1.Sensorimotor stage (0–2 years):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learning through senses and actions, object permanence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2.Preoperational stage (2–7 years):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symbolic play, egocentrism, limited logical reasoning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(Piaget, 1952)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3.Concrete operational stage (7–11 years):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logical thinking, conservation, less egocentrism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4.Formal operational stage (11+ years):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abstract reasoning, hypothetical thinking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(Berk, 2018)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640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48342-587F-5486-F886-EF6FD33B1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9797" y="754714"/>
            <a:ext cx="9603275" cy="1049235"/>
          </a:xfrm>
        </p:spPr>
        <p:txBody>
          <a:bodyPr>
            <a:no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Focus on Amira in the Preoperational Stage (2–7 years)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E0DE3-5EAA-F762-976D-6744C52F6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2015734"/>
            <a:ext cx="5417717" cy="376530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Amira is 3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Key characteristics:</a:t>
            </a:r>
          </a:p>
          <a:p>
            <a:pPr lvl="1">
              <a:lnSpc>
                <a:spcPct val="11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Symbolic play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pretend play, role play)</a:t>
            </a:r>
          </a:p>
          <a:p>
            <a:pPr lvl="1">
              <a:lnSpc>
                <a:spcPct val="11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Egocentrism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(difficulty seeing others’ perspectives)</a:t>
            </a:r>
          </a:p>
          <a:p>
            <a:pPr lvl="1">
              <a:lnSpc>
                <a:spcPct val="11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Animism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(believing objects have feelings)</a:t>
            </a:r>
          </a:p>
          <a:p>
            <a:pPr lvl="1">
              <a:lnSpc>
                <a:spcPct val="11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Language development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emerging but not yet complex</a:t>
            </a:r>
          </a:p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This stage is critical for social and language growth</a:t>
            </a:r>
          </a:p>
          <a:p>
            <a:pPr>
              <a:lnSpc>
                <a:spcPct val="110000"/>
              </a:lnSpc>
            </a:pPr>
            <a:endParaRPr lang="en-GB" sz="1500" dirty="0"/>
          </a:p>
        </p:txBody>
      </p:sp>
      <p:pic>
        <p:nvPicPr>
          <p:cNvPr id="5" name="Picture 4" descr="Colorful plastic animals">
            <a:extLst>
              <a:ext uri="{FF2B5EF4-FFF2-40B4-BE49-F238E27FC236}">
                <a16:creationId xmlns:a16="http://schemas.microsoft.com/office/drawing/2014/main" id="{DB1CB0E7-C0B6-7A30-32A1-CC806E3212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8443" y="2942929"/>
            <a:ext cx="2391342" cy="1596220"/>
          </a:xfrm>
          <a:prstGeom prst="rect">
            <a:avLst/>
          </a:prstGeom>
        </p:spPr>
      </p:pic>
      <p:pic>
        <p:nvPicPr>
          <p:cNvPr id="7" name="Picture 6" descr="Children playing with toy blocks">
            <a:extLst>
              <a:ext uri="{FF2B5EF4-FFF2-40B4-BE49-F238E27FC236}">
                <a16:creationId xmlns:a16="http://schemas.microsoft.com/office/drawing/2014/main" id="{00F744A8-CB8C-267B-F298-4C679DCEC8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4115" y="2039329"/>
            <a:ext cx="2390738" cy="1595817"/>
          </a:xfrm>
          <a:prstGeom prst="rect">
            <a:avLst/>
          </a:prstGeom>
        </p:spPr>
      </p:pic>
      <p:pic>
        <p:nvPicPr>
          <p:cNvPr id="9" name="Picture 8" descr="Kids doing art">
            <a:extLst>
              <a:ext uri="{FF2B5EF4-FFF2-40B4-BE49-F238E27FC236}">
                <a16:creationId xmlns:a16="http://schemas.microsoft.com/office/drawing/2014/main" id="{DD8DCD1A-1C35-B781-24F2-1B737F6C24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4115" y="3846931"/>
            <a:ext cx="2390738" cy="1595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777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F388B-87E3-E8A1-64A5-B9C136423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Applying Piaget  theory to Amira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EC6B9-CB57-94D1-EC6C-E208523F1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Limited verbal communication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→ </a:t>
            </a: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still developing symbolic function and language skills</a:t>
            </a:r>
          </a:p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Struggles in group play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→ </a:t>
            </a: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egocentrism means she may prefer parallel play (playing alongside rather than with others)</a:t>
            </a:r>
          </a:p>
          <a:p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Anxiety at separation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→ </a:t>
            </a: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difficulty with perspective-taking, may not understand parents will return</a:t>
            </a:r>
          </a:p>
          <a:p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Theory explains her behaviours as </a:t>
            </a:r>
            <a:r>
              <a:rPr lang="en-GB" b="1" noProof="0" dirty="0">
                <a:latin typeface="Arial" panose="020B0604020202020204" pitchFamily="34" charset="0"/>
                <a:cs typeface="Arial" panose="020B0604020202020204" pitchFamily="34" charset="0"/>
              </a:rPr>
              <a:t>normal developmental patterns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noProof="0" dirty="0">
                <a:latin typeface="Arial" panose="020B0604020202020204" pitchFamily="34" charset="0"/>
                <a:cs typeface="Arial" panose="020B0604020202020204" pitchFamily="34" charset="0"/>
              </a:rPr>
              <a:t>rather than deficits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804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53E42-E60C-20BF-7D08-703422055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C3C2C5-1C86-3C1A-1375-111DE72FF8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6071" y="1930227"/>
            <a:ext cx="4645152" cy="410759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strengths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16B7F3-621F-A4FA-BA03-8743023569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6071" y="2448382"/>
            <a:ext cx="4645152" cy="3088851"/>
          </a:xfrm>
        </p:spPr>
        <p:txBody>
          <a:bodyPr>
            <a:no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Highlights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stages of thinking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linked to age → useful for planning age-appropriate activities. (Bjorklund and Causey, 2017)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Emphasises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active learning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children construct knowledge through play and exploration. (McLeod, 2018)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Influenced modern education (play-based learning, child-centred approaches).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003BF8-8232-1C31-3A70-A301A6E37B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700" y="1956586"/>
            <a:ext cx="4645152" cy="414507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weaknesses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CBD362-817E-D119-1A56-629F20213C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700" y="2371093"/>
            <a:ext cx="5233660" cy="3755387"/>
          </a:xfrm>
        </p:spPr>
        <p:txBody>
          <a:bodyPr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Stages may be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too rigid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→ development varies across children.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Underestimates young children’s abilities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(later research shows 3-year-olds can take others’ perspectives earlier than Piaget suggested).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Focuses mainly on cognition, not enough on emotional/social development.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Cultural bias → theory developed from Western middle-class children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(Lourenço, 2016)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Content Placeholder 4" descr="A vintage weighing scales">
            <a:extLst>
              <a:ext uri="{FF2B5EF4-FFF2-40B4-BE49-F238E27FC236}">
                <a16:creationId xmlns:a16="http://schemas.microsoft.com/office/drawing/2014/main" id="{0EE91730-61CF-66C4-E018-9BE9EAB4E6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233" b="40196"/>
          <a:stretch>
            <a:fillRect/>
          </a:stretch>
        </p:blipFill>
        <p:spPr>
          <a:xfrm>
            <a:off x="5241704" y="241130"/>
            <a:ext cx="1858149" cy="2087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951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FD981-12E6-1007-64C7-A327EB25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Practical Strategies for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amira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Based on Piaget’s Theory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41FBF-70DC-D160-B358-3E7CFCAF9C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symbolic play opportunities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(role-play corner, dolls, storytelling)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language development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with songs, picture books, guided conversations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parallel play progressing to cooperative play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 small groups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concrete, hands-on activities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(building blocks, puzzles, drawing) to strengthen cognition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Reassure her about carer separation with consistent routines and visual aids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43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9DCFDB7-9A76-614D-0A0B-31D783551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325124"/>
            <a:ext cx="4176511" cy="152863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 Considerations</a:t>
            </a:r>
            <a:br>
              <a:rPr lang="en-GB" sz="2200" b="1" dirty="0"/>
            </a:br>
            <a:endParaRPr lang="en-GB" sz="22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56355-455C-DB1A-91FC-9DBCBD59A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Nature (biological):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Amira’s natural temperament, rate of language acquisition, brain maturation</a:t>
            </a:r>
          </a:p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Nurture (environmental):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Home environment, parental support, nursery learning experiences, peer influence</a:t>
            </a:r>
          </a:p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= interaction between innate abilities and social environment</a:t>
            </a:r>
          </a:p>
          <a:p>
            <a:pPr>
              <a:lnSpc>
                <a:spcPct val="110000"/>
              </a:lnSpc>
            </a:pPr>
            <a:endParaRPr lang="en-GB" sz="1900" dirty="0"/>
          </a:p>
        </p:txBody>
      </p:sp>
      <p:pic>
        <p:nvPicPr>
          <p:cNvPr id="5" name="Picture 4" descr="A person and person holding a baby&#10;&#10;AI-generated content may be incorrect.">
            <a:extLst>
              <a:ext uri="{FF2B5EF4-FFF2-40B4-BE49-F238E27FC236}">
                <a16:creationId xmlns:a16="http://schemas.microsoft.com/office/drawing/2014/main" id="{E2853140-BEF0-1570-0068-EFBD6D56E8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1579625"/>
            <a:ext cx="4960442" cy="311267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250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8A97D-9AF8-3962-EAC0-551B6B470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So, to conclude…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C36C121-3B4F-9A64-C09F-B0517DA5DB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b="1" dirty="0"/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Piaget’s theory helps explain Amira’s limited language, anxiety, and play struggles as part of the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preoperational stage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Strategies such as symbolic play, language-rich activities, and structured group play can support her development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Both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biology and environment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shape her progress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Theory is useful but should be combined with other perspectives (e.g., Vygotsky’s social learning) for holistic support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722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B5A77-C03D-2BF2-92C1-82FFE947E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4034821" cy="62804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br>
              <a:rPr lang="en-GB" b="1" dirty="0"/>
            </a:br>
            <a:endParaRPr lang="en-GB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D37CE09C-E2C7-81F2-ACA2-D8A1E5FF5B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48" y="1978580"/>
            <a:ext cx="12055104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 Berk, L. (2018)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Development Through the Lifespan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7th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 Bjorklund, D. F. &amp; Causey, K. B. (2017)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Children’s Thinking: Cognitive Development and Individual Differences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6th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Thousand Oaks, CA: Sage Publications.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3 Lourenço, O. (2016) ‘Piaget’s theory today’,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Psychology Research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6(2), pp. 75–83.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 McLeod, S. (2018)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Jean Piaget’s Theory of Cognitive Development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Simply Psychology. Available at: https://www.simplypsychology.org/piaget.html (Accessed: 10 October 2025).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5 Piaget, J. (1952)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Origins of Intelligence in Children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New York: International Universities Press.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6 Piaget, J. (1972)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Psychology of the Child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</a:t>
            </a:r>
          </a:p>
        </p:txBody>
      </p:sp>
    </p:spTree>
    <p:extLst>
      <p:ext uri="{BB962C8B-B14F-4D97-AF65-F5344CB8AC3E}">
        <p14:creationId xmlns:p14="http://schemas.microsoft.com/office/powerpoint/2010/main" val="35799711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11504</TotalTime>
  <Words>753</Words>
  <Application>Microsoft Office PowerPoint</Application>
  <PresentationFormat>Widescreen</PresentationFormat>
  <Paragraphs>73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Arial</vt:lpstr>
      <vt:lpstr>Gill Sans MT</vt:lpstr>
      <vt:lpstr>Gallery</vt:lpstr>
      <vt:lpstr>PowerPoint Presentation</vt:lpstr>
      <vt:lpstr>    Understanding Amira’s Developmental Needs through Piaget’s Cognitive Development Theory(Piaget, 1972)    </vt:lpstr>
      <vt:lpstr>PowerPoint Presentation</vt:lpstr>
      <vt:lpstr>Piaget’s four stages of cognitive development</vt:lpstr>
      <vt:lpstr>Focus on Amira in the Preoperational Stage (2–7 years) </vt:lpstr>
      <vt:lpstr>Applying Piaget  theory to Amira </vt:lpstr>
      <vt:lpstr>evaluation</vt:lpstr>
      <vt:lpstr>Practical Strategies for amira Based on Piaget’s Theory </vt:lpstr>
      <vt:lpstr>Nature and Nurture Considerations </vt:lpstr>
      <vt:lpstr>So, to conclude…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Kristina Masih</dc:creator>
  <cp:lastModifiedBy>Kristina Masih</cp:lastModifiedBy>
  <cp:revision>1</cp:revision>
  <dcterms:created xsi:type="dcterms:W3CDTF">2025-10-03T21:36:43Z</dcterms:created>
  <dcterms:modified xsi:type="dcterms:W3CDTF">2025-10-11T21:21:43Z</dcterms:modified>
</cp:coreProperties>
</file>