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69" r:id="rId3"/>
    <p:sldId id="259" r:id="rId4"/>
    <p:sldId id="261" r:id="rId5"/>
    <p:sldId id="263" r:id="rId6"/>
    <p:sldId id="264" r:id="rId7"/>
    <p:sldId id="265" r:id="rId8"/>
    <p:sldId id="266"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2604BF-0CD6-4086-8F2F-DCC847DB3C7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FA7E8A8-DE29-4CC2-A3A1-F2CA0A4956B0}">
      <dgm:prSet/>
      <dgm:spPr/>
      <dgm:t>
        <a:bodyPr/>
        <a:lstStyle/>
        <a:p>
          <a:r>
            <a:rPr lang="en-GB"/>
            <a:t>Page 1 – Title Page</a:t>
          </a:r>
          <a:endParaRPr lang="en-US"/>
        </a:p>
      </dgm:t>
    </dgm:pt>
    <dgm:pt modelId="{76912CA8-B0CA-46F1-BD63-04715BE17297}" type="parTrans" cxnId="{64F4387A-0CF9-4F02-A09B-AFBB147864AE}">
      <dgm:prSet/>
      <dgm:spPr/>
      <dgm:t>
        <a:bodyPr/>
        <a:lstStyle/>
        <a:p>
          <a:endParaRPr lang="en-US"/>
        </a:p>
      </dgm:t>
    </dgm:pt>
    <dgm:pt modelId="{EE181C5C-7BAB-4BAC-9E82-5967087A2E0E}" type="sibTrans" cxnId="{64F4387A-0CF9-4F02-A09B-AFBB147864AE}">
      <dgm:prSet/>
      <dgm:spPr/>
      <dgm:t>
        <a:bodyPr/>
        <a:lstStyle/>
        <a:p>
          <a:endParaRPr lang="en-US"/>
        </a:p>
      </dgm:t>
    </dgm:pt>
    <dgm:pt modelId="{97008BB9-AD32-4D73-9125-7F49D61E405F}">
      <dgm:prSet/>
      <dgm:spPr/>
      <dgm:t>
        <a:bodyPr/>
        <a:lstStyle/>
        <a:p>
          <a:r>
            <a:rPr lang="en-GB"/>
            <a:t>Page 2 – Contents page</a:t>
          </a:r>
          <a:endParaRPr lang="en-US"/>
        </a:p>
      </dgm:t>
    </dgm:pt>
    <dgm:pt modelId="{D3D39A39-2DB6-4F71-9C83-5303765B6FE2}" type="parTrans" cxnId="{890649DA-8A76-4F07-B0E1-587FF8219104}">
      <dgm:prSet/>
      <dgm:spPr/>
      <dgm:t>
        <a:bodyPr/>
        <a:lstStyle/>
        <a:p>
          <a:endParaRPr lang="en-US"/>
        </a:p>
      </dgm:t>
    </dgm:pt>
    <dgm:pt modelId="{80CCECA5-1668-4BE7-923A-16899B5CB7A0}" type="sibTrans" cxnId="{890649DA-8A76-4F07-B0E1-587FF8219104}">
      <dgm:prSet/>
      <dgm:spPr/>
      <dgm:t>
        <a:bodyPr/>
        <a:lstStyle/>
        <a:p>
          <a:endParaRPr lang="en-US"/>
        </a:p>
      </dgm:t>
    </dgm:pt>
    <dgm:pt modelId="{5C350F0C-5F56-4675-B303-F9DD159BD45A}">
      <dgm:prSet/>
      <dgm:spPr/>
      <dgm:t>
        <a:bodyPr/>
        <a:lstStyle/>
        <a:p>
          <a:r>
            <a:rPr lang="en-GB"/>
            <a:t>Page 3 – What is the Resource?</a:t>
          </a:r>
          <a:endParaRPr lang="en-US"/>
        </a:p>
      </dgm:t>
    </dgm:pt>
    <dgm:pt modelId="{AF965A23-BCE6-46C7-968B-50639BBB3852}" type="parTrans" cxnId="{B1CF24EA-1975-4BA3-A9B1-0F999A603140}">
      <dgm:prSet/>
      <dgm:spPr/>
      <dgm:t>
        <a:bodyPr/>
        <a:lstStyle/>
        <a:p>
          <a:endParaRPr lang="en-US"/>
        </a:p>
      </dgm:t>
    </dgm:pt>
    <dgm:pt modelId="{A825006E-0CD7-4224-AA18-787F3F84B85A}" type="sibTrans" cxnId="{B1CF24EA-1975-4BA3-A9B1-0F999A603140}">
      <dgm:prSet/>
      <dgm:spPr/>
      <dgm:t>
        <a:bodyPr/>
        <a:lstStyle/>
        <a:p>
          <a:endParaRPr lang="en-US"/>
        </a:p>
      </dgm:t>
    </dgm:pt>
    <dgm:pt modelId="{6BF3DC13-CB9F-46AB-B45B-81838B5AD7F4}">
      <dgm:prSet/>
      <dgm:spPr/>
      <dgm:t>
        <a:bodyPr/>
        <a:lstStyle/>
        <a:p>
          <a:r>
            <a:rPr lang="en-GB"/>
            <a:t>Page 4 – The Purpose</a:t>
          </a:r>
          <a:endParaRPr lang="en-US"/>
        </a:p>
      </dgm:t>
    </dgm:pt>
    <dgm:pt modelId="{23C5A445-8BA4-4876-AA65-FD69CC17C9C2}" type="parTrans" cxnId="{04176489-84E1-455E-8A16-3ACEAB1F92EC}">
      <dgm:prSet/>
      <dgm:spPr/>
      <dgm:t>
        <a:bodyPr/>
        <a:lstStyle/>
        <a:p>
          <a:endParaRPr lang="en-US"/>
        </a:p>
      </dgm:t>
    </dgm:pt>
    <dgm:pt modelId="{06944421-1DCA-4F88-8FDD-4635C3723517}" type="sibTrans" cxnId="{04176489-84E1-455E-8A16-3ACEAB1F92EC}">
      <dgm:prSet/>
      <dgm:spPr/>
      <dgm:t>
        <a:bodyPr/>
        <a:lstStyle/>
        <a:p>
          <a:endParaRPr lang="en-US"/>
        </a:p>
      </dgm:t>
    </dgm:pt>
    <dgm:pt modelId="{72310EDF-4930-43AB-9D2F-EC23E9D92023}">
      <dgm:prSet/>
      <dgm:spPr/>
      <dgm:t>
        <a:bodyPr/>
        <a:lstStyle/>
        <a:p>
          <a:r>
            <a:rPr lang="en-GB"/>
            <a:t>Page 5 – Relationship with Daily Life</a:t>
          </a:r>
          <a:endParaRPr lang="en-US"/>
        </a:p>
      </dgm:t>
    </dgm:pt>
    <dgm:pt modelId="{7F0A32DF-3DF7-46AC-B3C0-71A957F5FDB5}" type="parTrans" cxnId="{313D4935-1FFB-4ABF-B319-00A9C097D27F}">
      <dgm:prSet/>
      <dgm:spPr/>
      <dgm:t>
        <a:bodyPr/>
        <a:lstStyle/>
        <a:p>
          <a:endParaRPr lang="en-US"/>
        </a:p>
      </dgm:t>
    </dgm:pt>
    <dgm:pt modelId="{73882A51-BD50-4C33-8127-1F0AB828AB91}" type="sibTrans" cxnId="{313D4935-1FFB-4ABF-B319-00A9C097D27F}">
      <dgm:prSet/>
      <dgm:spPr/>
      <dgm:t>
        <a:bodyPr/>
        <a:lstStyle/>
        <a:p>
          <a:endParaRPr lang="en-US"/>
        </a:p>
      </dgm:t>
    </dgm:pt>
    <dgm:pt modelId="{44E6C3BD-A3BF-4FB7-BAB1-2855D17781D1}">
      <dgm:prSet/>
      <dgm:spPr/>
      <dgm:t>
        <a:bodyPr/>
        <a:lstStyle/>
        <a:p>
          <a:r>
            <a:rPr lang="en-GB"/>
            <a:t>Page 6 – Skills Development</a:t>
          </a:r>
          <a:endParaRPr lang="en-US"/>
        </a:p>
      </dgm:t>
    </dgm:pt>
    <dgm:pt modelId="{A50E7E54-E829-4C55-83C8-B69E1ED96546}" type="parTrans" cxnId="{B3A9C05F-D58C-4A5A-A043-C97326F6CFA6}">
      <dgm:prSet/>
      <dgm:spPr/>
      <dgm:t>
        <a:bodyPr/>
        <a:lstStyle/>
        <a:p>
          <a:endParaRPr lang="en-US"/>
        </a:p>
      </dgm:t>
    </dgm:pt>
    <dgm:pt modelId="{31113CFC-01EF-4130-A18F-C2A2F9293593}" type="sibTrans" cxnId="{B3A9C05F-D58C-4A5A-A043-C97326F6CFA6}">
      <dgm:prSet/>
      <dgm:spPr/>
      <dgm:t>
        <a:bodyPr/>
        <a:lstStyle/>
        <a:p>
          <a:endParaRPr lang="en-US"/>
        </a:p>
      </dgm:t>
    </dgm:pt>
    <dgm:pt modelId="{1AC94E41-AE0C-41D9-8E0F-D8384422C397}">
      <dgm:prSet/>
      <dgm:spPr/>
      <dgm:t>
        <a:bodyPr/>
        <a:lstStyle/>
        <a:p>
          <a:r>
            <a:rPr lang="en-GB"/>
            <a:t>Page 7 – Theoretical Framework</a:t>
          </a:r>
          <a:endParaRPr lang="en-US"/>
        </a:p>
      </dgm:t>
    </dgm:pt>
    <dgm:pt modelId="{02568FD0-61ED-4F0A-A37A-69BF5E64B908}" type="parTrans" cxnId="{3F7FDB4F-8E5F-4EEF-AB5E-583465AB3542}">
      <dgm:prSet/>
      <dgm:spPr/>
      <dgm:t>
        <a:bodyPr/>
        <a:lstStyle/>
        <a:p>
          <a:endParaRPr lang="en-US"/>
        </a:p>
      </dgm:t>
    </dgm:pt>
    <dgm:pt modelId="{0C2E7933-2137-46F9-8FD1-8521C88BDB7F}" type="sibTrans" cxnId="{3F7FDB4F-8E5F-4EEF-AB5E-583465AB3542}">
      <dgm:prSet/>
      <dgm:spPr/>
      <dgm:t>
        <a:bodyPr/>
        <a:lstStyle/>
        <a:p>
          <a:endParaRPr lang="en-US"/>
        </a:p>
      </dgm:t>
    </dgm:pt>
    <dgm:pt modelId="{49F615D5-4BAD-4B5F-AB06-B4503FDF8B03}">
      <dgm:prSet/>
      <dgm:spPr/>
      <dgm:t>
        <a:bodyPr/>
        <a:lstStyle/>
        <a:p>
          <a:r>
            <a:rPr lang="en-GB"/>
            <a:t>Page 8 – Who Does it Appeal to?</a:t>
          </a:r>
          <a:endParaRPr lang="en-US"/>
        </a:p>
      </dgm:t>
    </dgm:pt>
    <dgm:pt modelId="{D44A30A4-6EE1-4C91-9D7B-47BD9C0CFBC1}" type="parTrans" cxnId="{0F5630CD-25BC-4FBE-B70B-B8040B6A574C}">
      <dgm:prSet/>
      <dgm:spPr/>
      <dgm:t>
        <a:bodyPr/>
        <a:lstStyle/>
        <a:p>
          <a:endParaRPr lang="en-US"/>
        </a:p>
      </dgm:t>
    </dgm:pt>
    <dgm:pt modelId="{4FE35C3C-B56F-4E14-B366-A20F32C55C70}" type="sibTrans" cxnId="{0F5630CD-25BC-4FBE-B70B-B8040B6A574C}">
      <dgm:prSet/>
      <dgm:spPr/>
      <dgm:t>
        <a:bodyPr/>
        <a:lstStyle/>
        <a:p>
          <a:endParaRPr lang="en-US"/>
        </a:p>
      </dgm:t>
    </dgm:pt>
    <dgm:pt modelId="{EDFDC5DC-25E8-4531-9715-34B17C1FDCFB}">
      <dgm:prSet/>
      <dgm:spPr/>
      <dgm:t>
        <a:bodyPr/>
        <a:lstStyle/>
        <a:p>
          <a:r>
            <a:rPr lang="en-GB"/>
            <a:t>Page 9 – Why this May Not Appeal to Some?</a:t>
          </a:r>
          <a:endParaRPr lang="en-US"/>
        </a:p>
      </dgm:t>
    </dgm:pt>
    <dgm:pt modelId="{172C3F50-FD51-4C7E-BE0A-386B916B8B5C}" type="parTrans" cxnId="{BE3CE9A2-800F-436E-BE40-900AB9774E28}">
      <dgm:prSet/>
      <dgm:spPr/>
      <dgm:t>
        <a:bodyPr/>
        <a:lstStyle/>
        <a:p>
          <a:endParaRPr lang="en-US"/>
        </a:p>
      </dgm:t>
    </dgm:pt>
    <dgm:pt modelId="{D52ADF38-50CA-4BAC-9E29-299BDC884EB4}" type="sibTrans" cxnId="{BE3CE9A2-800F-436E-BE40-900AB9774E28}">
      <dgm:prSet/>
      <dgm:spPr/>
      <dgm:t>
        <a:bodyPr/>
        <a:lstStyle/>
        <a:p>
          <a:endParaRPr lang="en-US"/>
        </a:p>
      </dgm:t>
    </dgm:pt>
    <dgm:pt modelId="{87B07090-EF90-486C-8924-77A454B3C968}">
      <dgm:prSet/>
      <dgm:spPr/>
      <dgm:t>
        <a:bodyPr/>
        <a:lstStyle/>
        <a:p>
          <a:r>
            <a:rPr lang="en-GB"/>
            <a:t>Page 10 – References</a:t>
          </a:r>
          <a:endParaRPr lang="en-US"/>
        </a:p>
      </dgm:t>
    </dgm:pt>
    <dgm:pt modelId="{ECEE5626-2958-4552-BACE-8FFDA02971C6}" type="parTrans" cxnId="{3E8082D0-4604-4151-9235-1AC5D6D1E397}">
      <dgm:prSet/>
      <dgm:spPr/>
      <dgm:t>
        <a:bodyPr/>
        <a:lstStyle/>
        <a:p>
          <a:endParaRPr lang="en-US"/>
        </a:p>
      </dgm:t>
    </dgm:pt>
    <dgm:pt modelId="{DDB4872B-0397-4BC6-9BF6-41829354CEC5}" type="sibTrans" cxnId="{3E8082D0-4604-4151-9235-1AC5D6D1E397}">
      <dgm:prSet/>
      <dgm:spPr/>
      <dgm:t>
        <a:bodyPr/>
        <a:lstStyle/>
        <a:p>
          <a:endParaRPr lang="en-US"/>
        </a:p>
      </dgm:t>
    </dgm:pt>
    <dgm:pt modelId="{CDAFC908-8EC7-460D-A1E9-8C8D6FB46C05}" type="pres">
      <dgm:prSet presAssocID="{F42604BF-0CD6-4086-8F2F-DCC847DB3C7B}" presName="vert0" presStyleCnt="0">
        <dgm:presLayoutVars>
          <dgm:dir/>
          <dgm:animOne val="branch"/>
          <dgm:animLvl val="lvl"/>
        </dgm:presLayoutVars>
      </dgm:prSet>
      <dgm:spPr/>
    </dgm:pt>
    <dgm:pt modelId="{EB443028-AA8D-4B80-8EFD-0472D79C570F}" type="pres">
      <dgm:prSet presAssocID="{3FA7E8A8-DE29-4CC2-A3A1-F2CA0A4956B0}" presName="thickLine" presStyleLbl="alignNode1" presStyleIdx="0" presStyleCnt="10"/>
      <dgm:spPr/>
    </dgm:pt>
    <dgm:pt modelId="{5A4885B7-7F76-4DB0-B1A6-6FEA912CE69D}" type="pres">
      <dgm:prSet presAssocID="{3FA7E8A8-DE29-4CC2-A3A1-F2CA0A4956B0}" presName="horz1" presStyleCnt="0"/>
      <dgm:spPr/>
    </dgm:pt>
    <dgm:pt modelId="{A127DC6E-5EAA-4FA1-B18E-3F9811D75945}" type="pres">
      <dgm:prSet presAssocID="{3FA7E8A8-DE29-4CC2-A3A1-F2CA0A4956B0}" presName="tx1" presStyleLbl="revTx" presStyleIdx="0" presStyleCnt="10"/>
      <dgm:spPr/>
    </dgm:pt>
    <dgm:pt modelId="{C581A751-AED6-4EC3-83F5-25F4C779B58D}" type="pres">
      <dgm:prSet presAssocID="{3FA7E8A8-DE29-4CC2-A3A1-F2CA0A4956B0}" presName="vert1" presStyleCnt="0"/>
      <dgm:spPr/>
    </dgm:pt>
    <dgm:pt modelId="{AEDCC433-9211-400D-82E2-6F1D36022BA8}" type="pres">
      <dgm:prSet presAssocID="{97008BB9-AD32-4D73-9125-7F49D61E405F}" presName="thickLine" presStyleLbl="alignNode1" presStyleIdx="1" presStyleCnt="10"/>
      <dgm:spPr/>
    </dgm:pt>
    <dgm:pt modelId="{833C173D-0EB6-43B3-88D4-355F4BF1BCEC}" type="pres">
      <dgm:prSet presAssocID="{97008BB9-AD32-4D73-9125-7F49D61E405F}" presName="horz1" presStyleCnt="0"/>
      <dgm:spPr/>
    </dgm:pt>
    <dgm:pt modelId="{4F355C35-4258-41DC-8A89-1C1AA3E3E45A}" type="pres">
      <dgm:prSet presAssocID="{97008BB9-AD32-4D73-9125-7F49D61E405F}" presName="tx1" presStyleLbl="revTx" presStyleIdx="1" presStyleCnt="10"/>
      <dgm:spPr/>
    </dgm:pt>
    <dgm:pt modelId="{23C3ACFE-AB7E-40A7-B4B4-2B96504BF5C9}" type="pres">
      <dgm:prSet presAssocID="{97008BB9-AD32-4D73-9125-7F49D61E405F}" presName="vert1" presStyleCnt="0"/>
      <dgm:spPr/>
    </dgm:pt>
    <dgm:pt modelId="{DDA59C72-F395-4DCD-A947-F4B973D4DB81}" type="pres">
      <dgm:prSet presAssocID="{5C350F0C-5F56-4675-B303-F9DD159BD45A}" presName="thickLine" presStyleLbl="alignNode1" presStyleIdx="2" presStyleCnt="10"/>
      <dgm:spPr/>
    </dgm:pt>
    <dgm:pt modelId="{7765EA97-61F5-4643-A28C-E3736CCBC521}" type="pres">
      <dgm:prSet presAssocID="{5C350F0C-5F56-4675-B303-F9DD159BD45A}" presName="horz1" presStyleCnt="0"/>
      <dgm:spPr/>
    </dgm:pt>
    <dgm:pt modelId="{6876AE28-973E-439C-B77D-1D60F52A94E9}" type="pres">
      <dgm:prSet presAssocID="{5C350F0C-5F56-4675-B303-F9DD159BD45A}" presName="tx1" presStyleLbl="revTx" presStyleIdx="2" presStyleCnt="10"/>
      <dgm:spPr/>
    </dgm:pt>
    <dgm:pt modelId="{EE73FF78-2BCD-4553-8C52-7E2DBCB4E2AE}" type="pres">
      <dgm:prSet presAssocID="{5C350F0C-5F56-4675-B303-F9DD159BD45A}" presName="vert1" presStyleCnt="0"/>
      <dgm:spPr/>
    </dgm:pt>
    <dgm:pt modelId="{95C5472F-ACA1-466A-A0FD-DCFFF73AB40A}" type="pres">
      <dgm:prSet presAssocID="{6BF3DC13-CB9F-46AB-B45B-81838B5AD7F4}" presName="thickLine" presStyleLbl="alignNode1" presStyleIdx="3" presStyleCnt="10"/>
      <dgm:spPr/>
    </dgm:pt>
    <dgm:pt modelId="{9BCCAD51-7EAF-4CD7-A7EA-750698CEE335}" type="pres">
      <dgm:prSet presAssocID="{6BF3DC13-CB9F-46AB-B45B-81838B5AD7F4}" presName="horz1" presStyleCnt="0"/>
      <dgm:spPr/>
    </dgm:pt>
    <dgm:pt modelId="{2E614B2F-98D0-4ACF-832E-75A915DED8C1}" type="pres">
      <dgm:prSet presAssocID="{6BF3DC13-CB9F-46AB-B45B-81838B5AD7F4}" presName="tx1" presStyleLbl="revTx" presStyleIdx="3" presStyleCnt="10"/>
      <dgm:spPr/>
    </dgm:pt>
    <dgm:pt modelId="{CE690183-B489-4D30-BB3E-1A6D6D5C1618}" type="pres">
      <dgm:prSet presAssocID="{6BF3DC13-CB9F-46AB-B45B-81838B5AD7F4}" presName="vert1" presStyleCnt="0"/>
      <dgm:spPr/>
    </dgm:pt>
    <dgm:pt modelId="{8D5330B4-0E57-4ACC-BBEE-0027EF43159E}" type="pres">
      <dgm:prSet presAssocID="{72310EDF-4930-43AB-9D2F-EC23E9D92023}" presName="thickLine" presStyleLbl="alignNode1" presStyleIdx="4" presStyleCnt="10"/>
      <dgm:spPr/>
    </dgm:pt>
    <dgm:pt modelId="{37A037A3-A7BB-4F1A-9E91-B14534CABA5E}" type="pres">
      <dgm:prSet presAssocID="{72310EDF-4930-43AB-9D2F-EC23E9D92023}" presName="horz1" presStyleCnt="0"/>
      <dgm:spPr/>
    </dgm:pt>
    <dgm:pt modelId="{42367E4D-BD20-4D39-A216-8F93DB73E747}" type="pres">
      <dgm:prSet presAssocID="{72310EDF-4930-43AB-9D2F-EC23E9D92023}" presName="tx1" presStyleLbl="revTx" presStyleIdx="4" presStyleCnt="10"/>
      <dgm:spPr/>
    </dgm:pt>
    <dgm:pt modelId="{851CB138-8DA1-457B-80AC-404BA7CD95EC}" type="pres">
      <dgm:prSet presAssocID="{72310EDF-4930-43AB-9D2F-EC23E9D92023}" presName="vert1" presStyleCnt="0"/>
      <dgm:spPr/>
    </dgm:pt>
    <dgm:pt modelId="{28CF6C2A-E264-488D-B424-9BBEA5A0B715}" type="pres">
      <dgm:prSet presAssocID="{44E6C3BD-A3BF-4FB7-BAB1-2855D17781D1}" presName="thickLine" presStyleLbl="alignNode1" presStyleIdx="5" presStyleCnt="10"/>
      <dgm:spPr/>
    </dgm:pt>
    <dgm:pt modelId="{67D8BF29-363C-4B2B-AF59-A890339FBF52}" type="pres">
      <dgm:prSet presAssocID="{44E6C3BD-A3BF-4FB7-BAB1-2855D17781D1}" presName="horz1" presStyleCnt="0"/>
      <dgm:spPr/>
    </dgm:pt>
    <dgm:pt modelId="{37869897-6CDF-44EA-9E5B-810ECAB6D9A4}" type="pres">
      <dgm:prSet presAssocID="{44E6C3BD-A3BF-4FB7-BAB1-2855D17781D1}" presName="tx1" presStyleLbl="revTx" presStyleIdx="5" presStyleCnt="10"/>
      <dgm:spPr/>
    </dgm:pt>
    <dgm:pt modelId="{09C1211C-CCF9-4B92-A277-D7D02DA8950C}" type="pres">
      <dgm:prSet presAssocID="{44E6C3BD-A3BF-4FB7-BAB1-2855D17781D1}" presName="vert1" presStyleCnt="0"/>
      <dgm:spPr/>
    </dgm:pt>
    <dgm:pt modelId="{5C060501-E49A-4F55-B020-9FBED211E678}" type="pres">
      <dgm:prSet presAssocID="{1AC94E41-AE0C-41D9-8E0F-D8384422C397}" presName="thickLine" presStyleLbl="alignNode1" presStyleIdx="6" presStyleCnt="10"/>
      <dgm:spPr/>
    </dgm:pt>
    <dgm:pt modelId="{5D1A36F2-4E6D-49D0-8040-B46B82D85B61}" type="pres">
      <dgm:prSet presAssocID="{1AC94E41-AE0C-41D9-8E0F-D8384422C397}" presName="horz1" presStyleCnt="0"/>
      <dgm:spPr/>
    </dgm:pt>
    <dgm:pt modelId="{766D43FD-9ACD-4205-8F1B-249095C00082}" type="pres">
      <dgm:prSet presAssocID="{1AC94E41-AE0C-41D9-8E0F-D8384422C397}" presName="tx1" presStyleLbl="revTx" presStyleIdx="6" presStyleCnt="10"/>
      <dgm:spPr/>
    </dgm:pt>
    <dgm:pt modelId="{29F986C7-9F84-4953-9FC4-A334C5C19825}" type="pres">
      <dgm:prSet presAssocID="{1AC94E41-AE0C-41D9-8E0F-D8384422C397}" presName="vert1" presStyleCnt="0"/>
      <dgm:spPr/>
    </dgm:pt>
    <dgm:pt modelId="{F6E6ED9E-4117-4B6B-B5EA-C17B3704671E}" type="pres">
      <dgm:prSet presAssocID="{49F615D5-4BAD-4B5F-AB06-B4503FDF8B03}" presName="thickLine" presStyleLbl="alignNode1" presStyleIdx="7" presStyleCnt="10"/>
      <dgm:spPr/>
    </dgm:pt>
    <dgm:pt modelId="{3B274872-7EE7-4C4B-AEAE-2612024455FF}" type="pres">
      <dgm:prSet presAssocID="{49F615D5-4BAD-4B5F-AB06-B4503FDF8B03}" presName="horz1" presStyleCnt="0"/>
      <dgm:spPr/>
    </dgm:pt>
    <dgm:pt modelId="{5EBBD781-80EB-4B81-A27F-A4D5F15549E7}" type="pres">
      <dgm:prSet presAssocID="{49F615D5-4BAD-4B5F-AB06-B4503FDF8B03}" presName="tx1" presStyleLbl="revTx" presStyleIdx="7" presStyleCnt="10"/>
      <dgm:spPr/>
    </dgm:pt>
    <dgm:pt modelId="{9B7254DC-EA5E-4C8E-B3D9-42E30EBAFAEB}" type="pres">
      <dgm:prSet presAssocID="{49F615D5-4BAD-4B5F-AB06-B4503FDF8B03}" presName="vert1" presStyleCnt="0"/>
      <dgm:spPr/>
    </dgm:pt>
    <dgm:pt modelId="{D2F39D7A-2EE0-4A47-A10D-1E4ED8B7BD2B}" type="pres">
      <dgm:prSet presAssocID="{EDFDC5DC-25E8-4531-9715-34B17C1FDCFB}" presName="thickLine" presStyleLbl="alignNode1" presStyleIdx="8" presStyleCnt="10"/>
      <dgm:spPr/>
    </dgm:pt>
    <dgm:pt modelId="{92D7B4C7-2DC4-4453-9DB5-EE2C729A3A98}" type="pres">
      <dgm:prSet presAssocID="{EDFDC5DC-25E8-4531-9715-34B17C1FDCFB}" presName="horz1" presStyleCnt="0"/>
      <dgm:spPr/>
    </dgm:pt>
    <dgm:pt modelId="{3B76FECB-5EBE-4C85-8C68-12696B072B37}" type="pres">
      <dgm:prSet presAssocID="{EDFDC5DC-25E8-4531-9715-34B17C1FDCFB}" presName="tx1" presStyleLbl="revTx" presStyleIdx="8" presStyleCnt="10"/>
      <dgm:spPr/>
    </dgm:pt>
    <dgm:pt modelId="{0B5B30AB-FDAC-4E38-935F-CF974A6F393C}" type="pres">
      <dgm:prSet presAssocID="{EDFDC5DC-25E8-4531-9715-34B17C1FDCFB}" presName="vert1" presStyleCnt="0"/>
      <dgm:spPr/>
    </dgm:pt>
    <dgm:pt modelId="{E38B621C-10E6-4E5D-A9C2-D64A860584E0}" type="pres">
      <dgm:prSet presAssocID="{87B07090-EF90-486C-8924-77A454B3C968}" presName="thickLine" presStyleLbl="alignNode1" presStyleIdx="9" presStyleCnt="10"/>
      <dgm:spPr/>
    </dgm:pt>
    <dgm:pt modelId="{E7C4BC24-8A9C-4AD2-843F-5CE1B3A4E2A0}" type="pres">
      <dgm:prSet presAssocID="{87B07090-EF90-486C-8924-77A454B3C968}" presName="horz1" presStyleCnt="0"/>
      <dgm:spPr/>
    </dgm:pt>
    <dgm:pt modelId="{100BFDDF-FCD3-4060-BDED-6ECB107FEB53}" type="pres">
      <dgm:prSet presAssocID="{87B07090-EF90-486C-8924-77A454B3C968}" presName="tx1" presStyleLbl="revTx" presStyleIdx="9" presStyleCnt="10"/>
      <dgm:spPr/>
    </dgm:pt>
    <dgm:pt modelId="{0BD9144D-822F-466F-A886-B5A56C8C3535}" type="pres">
      <dgm:prSet presAssocID="{87B07090-EF90-486C-8924-77A454B3C968}" presName="vert1" presStyleCnt="0"/>
      <dgm:spPr/>
    </dgm:pt>
  </dgm:ptLst>
  <dgm:cxnLst>
    <dgm:cxn modelId="{5A155226-4ECC-4375-BEDC-28FEE9DF7F90}" type="presOf" srcId="{49F615D5-4BAD-4B5F-AB06-B4503FDF8B03}" destId="{5EBBD781-80EB-4B81-A27F-A4D5F15549E7}" srcOrd="0" destOrd="0" presId="urn:microsoft.com/office/officeart/2008/layout/LinedList"/>
    <dgm:cxn modelId="{313D4935-1FFB-4ABF-B319-00A9C097D27F}" srcId="{F42604BF-0CD6-4086-8F2F-DCC847DB3C7B}" destId="{72310EDF-4930-43AB-9D2F-EC23E9D92023}" srcOrd="4" destOrd="0" parTransId="{7F0A32DF-3DF7-46AC-B3C0-71A957F5FDB5}" sibTransId="{73882A51-BD50-4C33-8127-1F0AB828AB91}"/>
    <dgm:cxn modelId="{B3A9C05F-D58C-4A5A-A043-C97326F6CFA6}" srcId="{F42604BF-0CD6-4086-8F2F-DCC847DB3C7B}" destId="{44E6C3BD-A3BF-4FB7-BAB1-2855D17781D1}" srcOrd="5" destOrd="0" parTransId="{A50E7E54-E829-4C55-83C8-B69E1ED96546}" sibTransId="{31113CFC-01EF-4130-A18F-C2A2F9293593}"/>
    <dgm:cxn modelId="{873F9466-17AE-4D04-B750-FC954A9EB27B}" type="presOf" srcId="{6BF3DC13-CB9F-46AB-B45B-81838B5AD7F4}" destId="{2E614B2F-98D0-4ACF-832E-75A915DED8C1}" srcOrd="0" destOrd="0" presId="urn:microsoft.com/office/officeart/2008/layout/LinedList"/>
    <dgm:cxn modelId="{3F7FDB4F-8E5F-4EEF-AB5E-583465AB3542}" srcId="{F42604BF-0CD6-4086-8F2F-DCC847DB3C7B}" destId="{1AC94E41-AE0C-41D9-8E0F-D8384422C397}" srcOrd="6" destOrd="0" parTransId="{02568FD0-61ED-4F0A-A37A-69BF5E64B908}" sibTransId="{0C2E7933-2137-46F9-8FD1-8521C88BDB7F}"/>
    <dgm:cxn modelId="{70ADF774-5201-472A-95DC-D85EAD8665D3}" type="presOf" srcId="{5C350F0C-5F56-4675-B303-F9DD159BD45A}" destId="{6876AE28-973E-439C-B77D-1D60F52A94E9}" srcOrd="0" destOrd="0" presId="urn:microsoft.com/office/officeart/2008/layout/LinedList"/>
    <dgm:cxn modelId="{FC02FB74-8B03-46ED-8480-3356049E12F9}" type="presOf" srcId="{3FA7E8A8-DE29-4CC2-A3A1-F2CA0A4956B0}" destId="{A127DC6E-5EAA-4FA1-B18E-3F9811D75945}" srcOrd="0" destOrd="0" presId="urn:microsoft.com/office/officeart/2008/layout/LinedList"/>
    <dgm:cxn modelId="{64F4387A-0CF9-4F02-A09B-AFBB147864AE}" srcId="{F42604BF-0CD6-4086-8F2F-DCC847DB3C7B}" destId="{3FA7E8A8-DE29-4CC2-A3A1-F2CA0A4956B0}" srcOrd="0" destOrd="0" parTransId="{76912CA8-B0CA-46F1-BD63-04715BE17297}" sibTransId="{EE181C5C-7BAB-4BAC-9E82-5967087A2E0E}"/>
    <dgm:cxn modelId="{04176489-84E1-455E-8A16-3ACEAB1F92EC}" srcId="{F42604BF-0CD6-4086-8F2F-DCC847DB3C7B}" destId="{6BF3DC13-CB9F-46AB-B45B-81838B5AD7F4}" srcOrd="3" destOrd="0" parTransId="{23C5A445-8BA4-4876-AA65-FD69CC17C9C2}" sibTransId="{06944421-1DCA-4F88-8FDD-4635C3723517}"/>
    <dgm:cxn modelId="{170F1299-13DA-495B-87A1-FD157BA15052}" type="presOf" srcId="{EDFDC5DC-25E8-4531-9715-34B17C1FDCFB}" destId="{3B76FECB-5EBE-4C85-8C68-12696B072B37}" srcOrd="0" destOrd="0" presId="urn:microsoft.com/office/officeart/2008/layout/LinedList"/>
    <dgm:cxn modelId="{96519C9B-62F7-4036-BD7E-8E9D04C8E2B4}" type="presOf" srcId="{97008BB9-AD32-4D73-9125-7F49D61E405F}" destId="{4F355C35-4258-41DC-8A89-1C1AA3E3E45A}" srcOrd="0" destOrd="0" presId="urn:microsoft.com/office/officeart/2008/layout/LinedList"/>
    <dgm:cxn modelId="{BE3CE9A2-800F-436E-BE40-900AB9774E28}" srcId="{F42604BF-0CD6-4086-8F2F-DCC847DB3C7B}" destId="{EDFDC5DC-25E8-4531-9715-34B17C1FDCFB}" srcOrd="8" destOrd="0" parTransId="{172C3F50-FD51-4C7E-BE0A-386B916B8B5C}" sibTransId="{D52ADF38-50CA-4BAC-9E29-299BDC884EB4}"/>
    <dgm:cxn modelId="{F6CCF6B3-39CC-4BCF-B34C-5D65CBC15BF8}" type="presOf" srcId="{1AC94E41-AE0C-41D9-8E0F-D8384422C397}" destId="{766D43FD-9ACD-4205-8F1B-249095C00082}" srcOrd="0" destOrd="0" presId="urn:microsoft.com/office/officeart/2008/layout/LinedList"/>
    <dgm:cxn modelId="{D60E1ABA-2D33-40AD-AEA7-52E2B938037D}" type="presOf" srcId="{87B07090-EF90-486C-8924-77A454B3C968}" destId="{100BFDDF-FCD3-4060-BDED-6ECB107FEB53}" srcOrd="0" destOrd="0" presId="urn:microsoft.com/office/officeart/2008/layout/LinedList"/>
    <dgm:cxn modelId="{DD2610C2-7BD2-4369-9B4C-16C7139F73D8}" type="presOf" srcId="{F42604BF-0CD6-4086-8F2F-DCC847DB3C7B}" destId="{CDAFC908-8EC7-460D-A1E9-8C8D6FB46C05}" srcOrd="0" destOrd="0" presId="urn:microsoft.com/office/officeart/2008/layout/LinedList"/>
    <dgm:cxn modelId="{0F5630CD-25BC-4FBE-B70B-B8040B6A574C}" srcId="{F42604BF-0CD6-4086-8F2F-DCC847DB3C7B}" destId="{49F615D5-4BAD-4B5F-AB06-B4503FDF8B03}" srcOrd="7" destOrd="0" parTransId="{D44A30A4-6EE1-4C91-9D7B-47BD9C0CFBC1}" sibTransId="{4FE35C3C-B56F-4E14-B366-A20F32C55C70}"/>
    <dgm:cxn modelId="{3CCE3FCF-0E70-4205-83A4-FD3EA8E49CA5}" type="presOf" srcId="{72310EDF-4930-43AB-9D2F-EC23E9D92023}" destId="{42367E4D-BD20-4D39-A216-8F93DB73E747}" srcOrd="0" destOrd="0" presId="urn:microsoft.com/office/officeart/2008/layout/LinedList"/>
    <dgm:cxn modelId="{3E8082D0-4604-4151-9235-1AC5D6D1E397}" srcId="{F42604BF-0CD6-4086-8F2F-DCC847DB3C7B}" destId="{87B07090-EF90-486C-8924-77A454B3C968}" srcOrd="9" destOrd="0" parTransId="{ECEE5626-2958-4552-BACE-8FFDA02971C6}" sibTransId="{DDB4872B-0397-4BC6-9BF6-41829354CEC5}"/>
    <dgm:cxn modelId="{890649DA-8A76-4F07-B0E1-587FF8219104}" srcId="{F42604BF-0CD6-4086-8F2F-DCC847DB3C7B}" destId="{97008BB9-AD32-4D73-9125-7F49D61E405F}" srcOrd="1" destOrd="0" parTransId="{D3D39A39-2DB6-4F71-9C83-5303765B6FE2}" sibTransId="{80CCECA5-1668-4BE7-923A-16899B5CB7A0}"/>
    <dgm:cxn modelId="{B1CF24EA-1975-4BA3-A9B1-0F999A603140}" srcId="{F42604BF-0CD6-4086-8F2F-DCC847DB3C7B}" destId="{5C350F0C-5F56-4675-B303-F9DD159BD45A}" srcOrd="2" destOrd="0" parTransId="{AF965A23-BCE6-46C7-968B-50639BBB3852}" sibTransId="{A825006E-0CD7-4224-AA18-787F3F84B85A}"/>
    <dgm:cxn modelId="{0503F9FF-8676-4F6C-95CD-C6BE16E11B95}" type="presOf" srcId="{44E6C3BD-A3BF-4FB7-BAB1-2855D17781D1}" destId="{37869897-6CDF-44EA-9E5B-810ECAB6D9A4}" srcOrd="0" destOrd="0" presId="urn:microsoft.com/office/officeart/2008/layout/LinedList"/>
    <dgm:cxn modelId="{018D2B00-6B95-4DC7-8577-276FCEEDCA43}" type="presParOf" srcId="{CDAFC908-8EC7-460D-A1E9-8C8D6FB46C05}" destId="{EB443028-AA8D-4B80-8EFD-0472D79C570F}" srcOrd="0" destOrd="0" presId="urn:microsoft.com/office/officeart/2008/layout/LinedList"/>
    <dgm:cxn modelId="{847D1F0E-F151-4641-A2B9-75292F5E57CB}" type="presParOf" srcId="{CDAFC908-8EC7-460D-A1E9-8C8D6FB46C05}" destId="{5A4885B7-7F76-4DB0-B1A6-6FEA912CE69D}" srcOrd="1" destOrd="0" presId="urn:microsoft.com/office/officeart/2008/layout/LinedList"/>
    <dgm:cxn modelId="{4A15A3BE-6AD6-4642-BDB0-DC85876E0932}" type="presParOf" srcId="{5A4885B7-7F76-4DB0-B1A6-6FEA912CE69D}" destId="{A127DC6E-5EAA-4FA1-B18E-3F9811D75945}" srcOrd="0" destOrd="0" presId="urn:microsoft.com/office/officeart/2008/layout/LinedList"/>
    <dgm:cxn modelId="{70DA3F17-AC93-463E-929E-6C3480123918}" type="presParOf" srcId="{5A4885B7-7F76-4DB0-B1A6-6FEA912CE69D}" destId="{C581A751-AED6-4EC3-83F5-25F4C779B58D}" srcOrd="1" destOrd="0" presId="urn:microsoft.com/office/officeart/2008/layout/LinedList"/>
    <dgm:cxn modelId="{69258C81-1BA0-43CE-9E70-0B97486C40B3}" type="presParOf" srcId="{CDAFC908-8EC7-460D-A1E9-8C8D6FB46C05}" destId="{AEDCC433-9211-400D-82E2-6F1D36022BA8}" srcOrd="2" destOrd="0" presId="urn:microsoft.com/office/officeart/2008/layout/LinedList"/>
    <dgm:cxn modelId="{73B63D76-F3DF-4A67-8AE5-36606C11309B}" type="presParOf" srcId="{CDAFC908-8EC7-460D-A1E9-8C8D6FB46C05}" destId="{833C173D-0EB6-43B3-88D4-355F4BF1BCEC}" srcOrd="3" destOrd="0" presId="urn:microsoft.com/office/officeart/2008/layout/LinedList"/>
    <dgm:cxn modelId="{6F28959B-CC0D-47C2-8A91-B18FBE661344}" type="presParOf" srcId="{833C173D-0EB6-43B3-88D4-355F4BF1BCEC}" destId="{4F355C35-4258-41DC-8A89-1C1AA3E3E45A}" srcOrd="0" destOrd="0" presId="urn:microsoft.com/office/officeart/2008/layout/LinedList"/>
    <dgm:cxn modelId="{20103CF0-48D5-478D-886F-5209FE5F7761}" type="presParOf" srcId="{833C173D-0EB6-43B3-88D4-355F4BF1BCEC}" destId="{23C3ACFE-AB7E-40A7-B4B4-2B96504BF5C9}" srcOrd="1" destOrd="0" presId="urn:microsoft.com/office/officeart/2008/layout/LinedList"/>
    <dgm:cxn modelId="{56C53E9E-E352-4F88-8017-100EC0376A7A}" type="presParOf" srcId="{CDAFC908-8EC7-460D-A1E9-8C8D6FB46C05}" destId="{DDA59C72-F395-4DCD-A947-F4B973D4DB81}" srcOrd="4" destOrd="0" presId="urn:microsoft.com/office/officeart/2008/layout/LinedList"/>
    <dgm:cxn modelId="{F54157DF-5A84-4594-AD90-FA2A961C8A24}" type="presParOf" srcId="{CDAFC908-8EC7-460D-A1E9-8C8D6FB46C05}" destId="{7765EA97-61F5-4643-A28C-E3736CCBC521}" srcOrd="5" destOrd="0" presId="urn:microsoft.com/office/officeart/2008/layout/LinedList"/>
    <dgm:cxn modelId="{7DF533BA-3D49-4428-B643-40C9E3485B62}" type="presParOf" srcId="{7765EA97-61F5-4643-A28C-E3736CCBC521}" destId="{6876AE28-973E-439C-B77D-1D60F52A94E9}" srcOrd="0" destOrd="0" presId="urn:microsoft.com/office/officeart/2008/layout/LinedList"/>
    <dgm:cxn modelId="{79AB2019-B168-4AF9-9B2B-70956FB5BCF4}" type="presParOf" srcId="{7765EA97-61F5-4643-A28C-E3736CCBC521}" destId="{EE73FF78-2BCD-4553-8C52-7E2DBCB4E2AE}" srcOrd="1" destOrd="0" presId="urn:microsoft.com/office/officeart/2008/layout/LinedList"/>
    <dgm:cxn modelId="{874D7C45-4F58-4E3E-A4FA-A4E5305C6307}" type="presParOf" srcId="{CDAFC908-8EC7-460D-A1E9-8C8D6FB46C05}" destId="{95C5472F-ACA1-466A-A0FD-DCFFF73AB40A}" srcOrd="6" destOrd="0" presId="urn:microsoft.com/office/officeart/2008/layout/LinedList"/>
    <dgm:cxn modelId="{A326F318-05A0-46C1-A370-CA4F890E3235}" type="presParOf" srcId="{CDAFC908-8EC7-460D-A1E9-8C8D6FB46C05}" destId="{9BCCAD51-7EAF-4CD7-A7EA-750698CEE335}" srcOrd="7" destOrd="0" presId="urn:microsoft.com/office/officeart/2008/layout/LinedList"/>
    <dgm:cxn modelId="{ACA57504-E813-4EB2-80D8-1DE82D2254C9}" type="presParOf" srcId="{9BCCAD51-7EAF-4CD7-A7EA-750698CEE335}" destId="{2E614B2F-98D0-4ACF-832E-75A915DED8C1}" srcOrd="0" destOrd="0" presId="urn:microsoft.com/office/officeart/2008/layout/LinedList"/>
    <dgm:cxn modelId="{809244CE-1903-4077-BCEC-5411BD032845}" type="presParOf" srcId="{9BCCAD51-7EAF-4CD7-A7EA-750698CEE335}" destId="{CE690183-B489-4D30-BB3E-1A6D6D5C1618}" srcOrd="1" destOrd="0" presId="urn:microsoft.com/office/officeart/2008/layout/LinedList"/>
    <dgm:cxn modelId="{0793FDF9-0881-45D2-951A-A8D06EEEC193}" type="presParOf" srcId="{CDAFC908-8EC7-460D-A1E9-8C8D6FB46C05}" destId="{8D5330B4-0E57-4ACC-BBEE-0027EF43159E}" srcOrd="8" destOrd="0" presId="urn:microsoft.com/office/officeart/2008/layout/LinedList"/>
    <dgm:cxn modelId="{6FF0E2AF-4846-42EA-A5B6-7461DEE04544}" type="presParOf" srcId="{CDAFC908-8EC7-460D-A1E9-8C8D6FB46C05}" destId="{37A037A3-A7BB-4F1A-9E91-B14534CABA5E}" srcOrd="9" destOrd="0" presId="urn:microsoft.com/office/officeart/2008/layout/LinedList"/>
    <dgm:cxn modelId="{BC9E1AE0-054F-4BB7-8E96-8E2A54CE0B87}" type="presParOf" srcId="{37A037A3-A7BB-4F1A-9E91-B14534CABA5E}" destId="{42367E4D-BD20-4D39-A216-8F93DB73E747}" srcOrd="0" destOrd="0" presId="urn:microsoft.com/office/officeart/2008/layout/LinedList"/>
    <dgm:cxn modelId="{E2B32FE3-33C8-4D51-A5E6-6EE0B1C87500}" type="presParOf" srcId="{37A037A3-A7BB-4F1A-9E91-B14534CABA5E}" destId="{851CB138-8DA1-457B-80AC-404BA7CD95EC}" srcOrd="1" destOrd="0" presId="urn:microsoft.com/office/officeart/2008/layout/LinedList"/>
    <dgm:cxn modelId="{13E6135C-EC84-41E6-AE9F-F75FED2FF6AC}" type="presParOf" srcId="{CDAFC908-8EC7-460D-A1E9-8C8D6FB46C05}" destId="{28CF6C2A-E264-488D-B424-9BBEA5A0B715}" srcOrd="10" destOrd="0" presId="urn:microsoft.com/office/officeart/2008/layout/LinedList"/>
    <dgm:cxn modelId="{DFE4ED61-DAC9-4B0C-8A6C-C43621CA3478}" type="presParOf" srcId="{CDAFC908-8EC7-460D-A1E9-8C8D6FB46C05}" destId="{67D8BF29-363C-4B2B-AF59-A890339FBF52}" srcOrd="11" destOrd="0" presId="urn:microsoft.com/office/officeart/2008/layout/LinedList"/>
    <dgm:cxn modelId="{0761CAD6-04E7-43E5-BAD3-231754AD2C97}" type="presParOf" srcId="{67D8BF29-363C-4B2B-AF59-A890339FBF52}" destId="{37869897-6CDF-44EA-9E5B-810ECAB6D9A4}" srcOrd="0" destOrd="0" presId="urn:microsoft.com/office/officeart/2008/layout/LinedList"/>
    <dgm:cxn modelId="{5FF758BD-802E-42A8-ABFA-380931C343F6}" type="presParOf" srcId="{67D8BF29-363C-4B2B-AF59-A890339FBF52}" destId="{09C1211C-CCF9-4B92-A277-D7D02DA8950C}" srcOrd="1" destOrd="0" presId="urn:microsoft.com/office/officeart/2008/layout/LinedList"/>
    <dgm:cxn modelId="{C553FE12-817A-4FFC-8AE3-FD47F2BA2C51}" type="presParOf" srcId="{CDAFC908-8EC7-460D-A1E9-8C8D6FB46C05}" destId="{5C060501-E49A-4F55-B020-9FBED211E678}" srcOrd="12" destOrd="0" presId="urn:microsoft.com/office/officeart/2008/layout/LinedList"/>
    <dgm:cxn modelId="{A9178DD8-F27E-47BB-88C4-B5D32C661F8A}" type="presParOf" srcId="{CDAFC908-8EC7-460D-A1E9-8C8D6FB46C05}" destId="{5D1A36F2-4E6D-49D0-8040-B46B82D85B61}" srcOrd="13" destOrd="0" presId="urn:microsoft.com/office/officeart/2008/layout/LinedList"/>
    <dgm:cxn modelId="{053CC98E-1246-4D35-AE6A-BAD4907ECCD2}" type="presParOf" srcId="{5D1A36F2-4E6D-49D0-8040-B46B82D85B61}" destId="{766D43FD-9ACD-4205-8F1B-249095C00082}" srcOrd="0" destOrd="0" presId="urn:microsoft.com/office/officeart/2008/layout/LinedList"/>
    <dgm:cxn modelId="{AD8CAA8C-E446-4D6C-9C58-88C204106F61}" type="presParOf" srcId="{5D1A36F2-4E6D-49D0-8040-B46B82D85B61}" destId="{29F986C7-9F84-4953-9FC4-A334C5C19825}" srcOrd="1" destOrd="0" presId="urn:microsoft.com/office/officeart/2008/layout/LinedList"/>
    <dgm:cxn modelId="{1F3E8A19-1AA3-4BD9-8E45-955687E233DD}" type="presParOf" srcId="{CDAFC908-8EC7-460D-A1E9-8C8D6FB46C05}" destId="{F6E6ED9E-4117-4B6B-B5EA-C17B3704671E}" srcOrd="14" destOrd="0" presId="urn:microsoft.com/office/officeart/2008/layout/LinedList"/>
    <dgm:cxn modelId="{2EC0BB68-2EDE-425D-B22B-B3D35A9C91F0}" type="presParOf" srcId="{CDAFC908-8EC7-460D-A1E9-8C8D6FB46C05}" destId="{3B274872-7EE7-4C4B-AEAE-2612024455FF}" srcOrd="15" destOrd="0" presId="urn:microsoft.com/office/officeart/2008/layout/LinedList"/>
    <dgm:cxn modelId="{B4508810-8A8C-4EA8-A8C4-D47A0DBD448D}" type="presParOf" srcId="{3B274872-7EE7-4C4B-AEAE-2612024455FF}" destId="{5EBBD781-80EB-4B81-A27F-A4D5F15549E7}" srcOrd="0" destOrd="0" presId="urn:microsoft.com/office/officeart/2008/layout/LinedList"/>
    <dgm:cxn modelId="{CDA8CDD9-1B58-41DC-A403-8A0A5082D592}" type="presParOf" srcId="{3B274872-7EE7-4C4B-AEAE-2612024455FF}" destId="{9B7254DC-EA5E-4C8E-B3D9-42E30EBAFAEB}" srcOrd="1" destOrd="0" presId="urn:microsoft.com/office/officeart/2008/layout/LinedList"/>
    <dgm:cxn modelId="{18274244-A279-415C-B563-D5654A4A1A36}" type="presParOf" srcId="{CDAFC908-8EC7-460D-A1E9-8C8D6FB46C05}" destId="{D2F39D7A-2EE0-4A47-A10D-1E4ED8B7BD2B}" srcOrd="16" destOrd="0" presId="urn:microsoft.com/office/officeart/2008/layout/LinedList"/>
    <dgm:cxn modelId="{A1E5EBDD-2CAC-4394-8B73-55500F01722A}" type="presParOf" srcId="{CDAFC908-8EC7-460D-A1E9-8C8D6FB46C05}" destId="{92D7B4C7-2DC4-4453-9DB5-EE2C729A3A98}" srcOrd="17" destOrd="0" presId="urn:microsoft.com/office/officeart/2008/layout/LinedList"/>
    <dgm:cxn modelId="{6E04175F-5E8A-4D57-A765-A8B21BAC3519}" type="presParOf" srcId="{92D7B4C7-2DC4-4453-9DB5-EE2C729A3A98}" destId="{3B76FECB-5EBE-4C85-8C68-12696B072B37}" srcOrd="0" destOrd="0" presId="urn:microsoft.com/office/officeart/2008/layout/LinedList"/>
    <dgm:cxn modelId="{3E38CB7A-40DB-485A-9B11-3C4E6083C4DF}" type="presParOf" srcId="{92D7B4C7-2DC4-4453-9DB5-EE2C729A3A98}" destId="{0B5B30AB-FDAC-4E38-935F-CF974A6F393C}" srcOrd="1" destOrd="0" presId="urn:microsoft.com/office/officeart/2008/layout/LinedList"/>
    <dgm:cxn modelId="{9F22EF48-339A-40B4-9C38-A8A005624485}" type="presParOf" srcId="{CDAFC908-8EC7-460D-A1E9-8C8D6FB46C05}" destId="{E38B621C-10E6-4E5D-A9C2-D64A860584E0}" srcOrd="18" destOrd="0" presId="urn:microsoft.com/office/officeart/2008/layout/LinedList"/>
    <dgm:cxn modelId="{096CAA0E-B0ED-4184-B84F-A06675850113}" type="presParOf" srcId="{CDAFC908-8EC7-460D-A1E9-8C8D6FB46C05}" destId="{E7C4BC24-8A9C-4AD2-843F-5CE1B3A4E2A0}" srcOrd="19" destOrd="0" presId="urn:microsoft.com/office/officeart/2008/layout/LinedList"/>
    <dgm:cxn modelId="{8E591F86-FB37-4874-9776-72D88A3460C8}" type="presParOf" srcId="{E7C4BC24-8A9C-4AD2-843F-5CE1B3A4E2A0}" destId="{100BFDDF-FCD3-4060-BDED-6ECB107FEB53}" srcOrd="0" destOrd="0" presId="urn:microsoft.com/office/officeart/2008/layout/LinedList"/>
    <dgm:cxn modelId="{74501434-00BD-4C6F-8844-597C497E6E61}" type="presParOf" srcId="{E7C4BC24-8A9C-4AD2-843F-5CE1B3A4E2A0}" destId="{0BD9144D-822F-466F-A886-B5A56C8C353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443028-AA8D-4B80-8EFD-0472D79C570F}">
      <dsp:nvSpPr>
        <dsp:cNvPr id="0" name=""/>
        <dsp:cNvSpPr/>
      </dsp:nvSpPr>
      <dsp:spPr>
        <a:xfrm>
          <a:off x="0" y="642"/>
          <a:ext cx="5990135" cy="0"/>
        </a:xfrm>
        <a:prstGeom prst="line">
          <a:avLst/>
        </a:prstGeom>
        <a:solidFill>
          <a:schemeClr val="accent2">
            <a:hueOff val="0"/>
            <a:satOff val="0"/>
            <a:lumOff val="0"/>
            <a:alphaOff val="0"/>
          </a:schemeClr>
        </a:solidFill>
        <a:ln w="1397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27DC6E-5EAA-4FA1-B18E-3F9811D75945}">
      <dsp:nvSpPr>
        <dsp:cNvPr id="0" name=""/>
        <dsp:cNvSpPr/>
      </dsp:nvSpPr>
      <dsp:spPr>
        <a:xfrm>
          <a:off x="0" y="642"/>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1 – Title Page</a:t>
          </a:r>
          <a:endParaRPr lang="en-US" sz="2200" kern="1200"/>
        </a:p>
      </dsp:txBody>
      <dsp:txXfrm>
        <a:off x="0" y="642"/>
        <a:ext cx="5990135" cy="526076"/>
      </dsp:txXfrm>
    </dsp:sp>
    <dsp:sp modelId="{AEDCC433-9211-400D-82E2-6F1D36022BA8}">
      <dsp:nvSpPr>
        <dsp:cNvPr id="0" name=""/>
        <dsp:cNvSpPr/>
      </dsp:nvSpPr>
      <dsp:spPr>
        <a:xfrm>
          <a:off x="0" y="526719"/>
          <a:ext cx="5990135" cy="0"/>
        </a:xfrm>
        <a:prstGeom prst="line">
          <a:avLst/>
        </a:prstGeom>
        <a:solidFill>
          <a:schemeClr val="accent2">
            <a:hueOff val="-824963"/>
            <a:satOff val="269"/>
            <a:lumOff val="-240"/>
            <a:alphaOff val="0"/>
          </a:schemeClr>
        </a:solidFill>
        <a:ln w="13970" cap="flat" cmpd="sng" algn="ctr">
          <a:solidFill>
            <a:schemeClr val="accent2">
              <a:hueOff val="-824963"/>
              <a:satOff val="269"/>
              <a:lumOff val="-24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355C35-4258-41DC-8A89-1C1AA3E3E45A}">
      <dsp:nvSpPr>
        <dsp:cNvPr id="0" name=""/>
        <dsp:cNvSpPr/>
      </dsp:nvSpPr>
      <dsp:spPr>
        <a:xfrm>
          <a:off x="0" y="526719"/>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2 – Contents page</a:t>
          </a:r>
          <a:endParaRPr lang="en-US" sz="2200" kern="1200"/>
        </a:p>
      </dsp:txBody>
      <dsp:txXfrm>
        <a:off x="0" y="526719"/>
        <a:ext cx="5990135" cy="526076"/>
      </dsp:txXfrm>
    </dsp:sp>
    <dsp:sp modelId="{DDA59C72-F395-4DCD-A947-F4B973D4DB81}">
      <dsp:nvSpPr>
        <dsp:cNvPr id="0" name=""/>
        <dsp:cNvSpPr/>
      </dsp:nvSpPr>
      <dsp:spPr>
        <a:xfrm>
          <a:off x="0" y="1052796"/>
          <a:ext cx="5990135" cy="0"/>
        </a:xfrm>
        <a:prstGeom prst="line">
          <a:avLst/>
        </a:prstGeom>
        <a:solidFill>
          <a:schemeClr val="accent2">
            <a:hueOff val="-1649926"/>
            <a:satOff val="538"/>
            <a:lumOff val="-479"/>
            <a:alphaOff val="0"/>
          </a:schemeClr>
        </a:solidFill>
        <a:ln w="13970" cap="flat" cmpd="sng" algn="ctr">
          <a:solidFill>
            <a:schemeClr val="accent2">
              <a:hueOff val="-1649926"/>
              <a:satOff val="538"/>
              <a:lumOff val="-47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76AE28-973E-439C-B77D-1D60F52A94E9}">
      <dsp:nvSpPr>
        <dsp:cNvPr id="0" name=""/>
        <dsp:cNvSpPr/>
      </dsp:nvSpPr>
      <dsp:spPr>
        <a:xfrm>
          <a:off x="0" y="1052796"/>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3 – What is the Resource?</a:t>
          </a:r>
          <a:endParaRPr lang="en-US" sz="2200" kern="1200"/>
        </a:p>
      </dsp:txBody>
      <dsp:txXfrm>
        <a:off x="0" y="1052796"/>
        <a:ext cx="5990135" cy="526076"/>
      </dsp:txXfrm>
    </dsp:sp>
    <dsp:sp modelId="{95C5472F-ACA1-466A-A0FD-DCFFF73AB40A}">
      <dsp:nvSpPr>
        <dsp:cNvPr id="0" name=""/>
        <dsp:cNvSpPr/>
      </dsp:nvSpPr>
      <dsp:spPr>
        <a:xfrm>
          <a:off x="0" y="1578873"/>
          <a:ext cx="5990135" cy="0"/>
        </a:xfrm>
        <a:prstGeom prst="line">
          <a:avLst/>
        </a:prstGeom>
        <a:solidFill>
          <a:schemeClr val="accent2">
            <a:hueOff val="-2474889"/>
            <a:satOff val="807"/>
            <a:lumOff val="-719"/>
            <a:alphaOff val="0"/>
          </a:schemeClr>
        </a:solidFill>
        <a:ln w="13970" cap="flat" cmpd="sng" algn="ctr">
          <a:solidFill>
            <a:schemeClr val="accent2">
              <a:hueOff val="-2474889"/>
              <a:satOff val="807"/>
              <a:lumOff val="-7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614B2F-98D0-4ACF-832E-75A915DED8C1}">
      <dsp:nvSpPr>
        <dsp:cNvPr id="0" name=""/>
        <dsp:cNvSpPr/>
      </dsp:nvSpPr>
      <dsp:spPr>
        <a:xfrm>
          <a:off x="0" y="1578873"/>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4 – The Purpose</a:t>
          </a:r>
          <a:endParaRPr lang="en-US" sz="2200" kern="1200"/>
        </a:p>
      </dsp:txBody>
      <dsp:txXfrm>
        <a:off x="0" y="1578873"/>
        <a:ext cx="5990135" cy="526076"/>
      </dsp:txXfrm>
    </dsp:sp>
    <dsp:sp modelId="{8D5330B4-0E57-4ACC-BBEE-0027EF43159E}">
      <dsp:nvSpPr>
        <dsp:cNvPr id="0" name=""/>
        <dsp:cNvSpPr/>
      </dsp:nvSpPr>
      <dsp:spPr>
        <a:xfrm>
          <a:off x="0" y="2104950"/>
          <a:ext cx="5990135" cy="0"/>
        </a:xfrm>
        <a:prstGeom prst="line">
          <a:avLst/>
        </a:prstGeom>
        <a:solidFill>
          <a:schemeClr val="accent2">
            <a:hueOff val="-3299852"/>
            <a:satOff val="1076"/>
            <a:lumOff val="-959"/>
            <a:alphaOff val="0"/>
          </a:schemeClr>
        </a:solidFill>
        <a:ln w="13970" cap="flat" cmpd="sng" algn="ctr">
          <a:solidFill>
            <a:schemeClr val="accent2">
              <a:hueOff val="-3299852"/>
              <a:satOff val="1076"/>
              <a:lumOff val="-9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67E4D-BD20-4D39-A216-8F93DB73E747}">
      <dsp:nvSpPr>
        <dsp:cNvPr id="0" name=""/>
        <dsp:cNvSpPr/>
      </dsp:nvSpPr>
      <dsp:spPr>
        <a:xfrm>
          <a:off x="0" y="2104950"/>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5 – Relationship with Daily Life</a:t>
          </a:r>
          <a:endParaRPr lang="en-US" sz="2200" kern="1200"/>
        </a:p>
      </dsp:txBody>
      <dsp:txXfrm>
        <a:off x="0" y="2104950"/>
        <a:ext cx="5990135" cy="526076"/>
      </dsp:txXfrm>
    </dsp:sp>
    <dsp:sp modelId="{28CF6C2A-E264-488D-B424-9BBEA5A0B715}">
      <dsp:nvSpPr>
        <dsp:cNvPr id="0" name=""/>
        <dsp:cNvSpPr/>
      </dsp:nvSpPr>
      <dsp:spPr>
        <a:xfrm>
          <a:off x="0" y="2631027"/>
          <a:ext cx="5990135" cy="0"/>
        </a:xfrm>
        <a:prstGeom prst="line">
          <a:avLst/>
        </a:prstGeom>
        <a:solidFill>
          <a:schemeClr val="accent2">
            <a:hueOff val="-4124816"/>
            <a:satOff val="1346"/>
            <a:lumOff val="-1198"/>
            <a:alphaOff val="0"/>
          </a:schemeClr>
        </a:solidFill>
        <a:ln w="13970" cap="flat" cmpd="sng" algn="ctr">
          <a:solidFill>
            <a:schemeClr val="accent2">
              <a:hueOff val="-4124816"/>
              <a:satOff val="1346"/>
              <a:lumOff val="-11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869897-6CDF-44EA-9E5B-810ECAB6D9A4}">
      <dsp:nvSpPr>
        <dsp:cNvPr id="0" name=""/>
        <dsp:cNvSpPr/>
      </dsp:nvSpPr>
      <dsp:spPr>
        <a:xfrm>
          <a:off x="0" y="2631027"/>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6 – Skills Development</a:t>
          </a:r>
          <a:endParaRPr lang="en-US" sz="2200" kern="1200"/>
        </a:p>
      </dsp:txBody>
      <dsp:txXfrm>
        <a:off x="0" y="2631027"/>
        <a:ext cx="5990135" cy="526076"/>
      </dsp:txXfrm>
    </dsp:sp>
    <dsp:sp modelId="{5C060501-E49A-4F55-B020-9FBED211E678}">
      <dsp:nvSpPr>
        <dsp:cNvPr id="0" name=""/>
        <dsp:cNvSpPr/>
      </dsp:nvSpPr>
      <dsp:spPr>
        <a:xfrm>
          <a:off x="0" y="3157103"/>
          <a:ext cx="5990135" cy="0"/>
        </a:xfrm>
        <a:prstGeom prst="line">
          <a:avLst/>
        </a:prstGeom>
        <a:solidFill>
          <a:schemeClr val="accent2">
            <a:hueOff val="-4949778"/>
            <a:satOff val="1615"/>
            <a:lumOff val="-1438"/>
            <a:alphaOff val="0"/>
          </a:schemeClr>
        </a:solidFill>
        <a:ln w="13970" cap="flat" cmpd="sng" algn="ctr">
          <a:solidFill>
            <a:schemeClr val="accent2">
              <a:hueOff val="-4949778"/>
              <a:satOff val="1615"/>
              <a:lumOff val="-143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6D43FD-9ACD-4205-8F1B-249095C00082}">
      <dsp:nvSpPr>
        <dsp:cNvPr id="0" name=""/>
        <dsp:cNvSpPr/>
      </dsp:nvSpPr>
      <dsp:spPr>
        <a:xfrm>
          <a:off x="0" y="3157103"/>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7 – Theoretical Framework</a:t>
          </a:r>
          <a:endParaRPr lang="en-US" sz="2200" kern="1200"/>
        </a:p>
      </dsp:txBody>
      <dsp:txXfrm>
        <a:off x="0" y="3157103"/>
        <a:ext cx="5990135" cy="526076"/>
      </dsp:txXfrm>
    </dsp:sp>
    <dsp:sp modelId="{F6E6ED9E-4117-4B6B-B5EA-C17B3704671E}">
      <dsp:nvSpPr>
        <dsp:cNvPr id="0" name=""/>
        <dsp:cNvSpPr/>
      </dsp:nvSpPr>
      <dsp:spPr>
        <a:xfrm>
          <a:off x="0" y="3683180"/>
          <a:ext cx="5990135" cy="0"/>
        </a:xfrm>
        <a:prstGeom prst="line">
          <a:avLst/>
        </a:prstGeom>
        <a:solidFill>
          <a:schemeClr val="accent2">
            <a:hueOff val="-5774742"/>
            <a:satOff val="1884"/>
            <a:lumOff val="-1678"/>
            <a:alphaOff val="0"/>
          </a:schemeClr>
        </a:solidFill>
        <a:ln w="13970" cap="flat" cmpd="sng" algn="ctr">
          <a:solidFill>
            <a:schemeClr val="accent2">
              <a:hueOff val="-5774742"/>
              <a:satOff val="1884"/>
              <a:lumOff val="-16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BBD781-80EB-4B81-A27F-A4D5F15549E7}">
      <dsp:nvSpPr>
        <dsp:cNvPr id="0" name=""/>
        <dsp:cNvSpPr/>
      </dsp:nvSpPr>
      <dsp:spPr>
        <a:xfrm>
          <a:off x="0" y="3683180"/>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8 – Who Does it Appeal to?</a:t>
          </a:r>
          <a:endParaRPr lang="en-US" sz="2200" kern="1200"/>
        </a:p>
      </dsp:txBody>
      <dsp:txXfrm>
        <a:off x="0" y="3683180"/>
        <a:ext cx="5990135" cy="526076"/>
      </dsp:txXfrm>
    </dsp:sp>
    <dsp:sp modelId="{D2F39D7A-2EE0-4A47-A10D-1E4ED8B7BD2B}">
      <dsp:nvSpPr>
        <dsp:cNvPr id="0" name=""/>
        <dsp:cNvSpPr/>
      </dsp:nvSpPr>
      <dsp:spPr>
        <a:xfrm>
          <a:off x="0" y="4209257"/>
          <a:ext cx="5990135" cy="0"/>
        </a:xfrm>
        <a:prstGeom prst="line">
          <a:avLst/>
        </a:prstGeom>
        <a:solidFill>
          <a:schemeClr val="accent2">
            <a:hueOff val="-6599705"/>
            <a:satOff val="2153"/>
            <a:lumOff val="-1917"/>
            <a:alphaOff val="0"/>
          </a:schemeClr>
        </a:solidFill>
        <a:ln w="13970" cap="flat" cmpd="sng" algn="ctr">
          <a:solidFill>
            <a:schemeClr val="accent2">
              <a:hueOff val="-6599705"/>
              <a:satOff val="2153"/>
              <a:lumOff val="-191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76FECB-5EBE-4C85-8C68-12696B072B37}">
      <dsp:nvSpPr>
        <dsp:cNvPr id="0" name=""/>
        <dsp:cNvSpPr/>
      </dsp:nvSpPr>
      <dsp:spPr>
        <a:xfrm>
          <a:off x="0" y="4209257"/>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9 – Why this May Not Appeal to Some?</a:t>
          </a:r>
          <a:endParaRPr lang="en-US" sz="2200" kern="1200"/>
        </a:p>
      </dsp:txBody>
      <dsp:txXfrm>
        <a:off x="0" y="4209257"/>
        <a:ext cx="5990135" cy="526076"/>
      </dsp:txXfrm>
    </dsp:sp>
    <dsp:sp modelId="{E38B621C-10E6-4E5D-A9C2-D64A860584E0}">
      <dsp:nvSpPr>
        <dsp:cNvPr id="0" name=""/>
        <dsp:cNvSpPr/>
      </dsp:nvSpPr>
      <dsp:spPr>
        <a:xfrm>
          <a:off x="0" y="4735334"/>
          <a:ext cx="5990135" cy="0"/>
        </a:xfrm>
        <a:prstGeom prst="line">
          <a:avLst/>
        </a:prstGeom>
        <a:solidFill>
          <a:schemeClr val="accent2">
            <a:hueOff val="-7424668"/>
            <a:satOff val="2422"/>
            <a:lumOff val="-2157"/>
            <a:alphaOff val="0"/>
          </a:schemeClr>
        </a:solidFill>
        <a:ln w="13970" cap="flat" cmpd="sng" algn="ctr">
          <a:solidFill>
            <a:schemeClr val="accent2">
              <a:hueOff val="-7424668"/>
              <a:satOff val="2422"/>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0BFDDF-FCD3-4060-BDED-6ECB107FEB53}">
      <dsp:nvSpPr>
        <dsp:cNvPr id="0" name=""/>
        <dsp:cNvSpPr/>
      </dsp:nvSpPr>
      <dsp:spPr>
        <a:xfrm>
          <a:off x="0" y="4735334"/>
          <a:ext cx="5990135" cy="5260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Page 10 – References</a:t>
          </a:r>
          <a:endParaRPr lang="en-US" sz="2200" kern="1200"/>
        </a:p>
      </dsp:txBody>
      <dsp:txXfrm>
        <a:off x="0" y="4735334"/>
        <a:ext cx="5990135" cy="52607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652B1140-7DF1-4DDD-9AA0-83A615004C08}" type="datetimeFigureOut">
              <a:rPr lang="en-GB" smtClean="0"/>
              <a:t>02/08/2021</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588A02D3-1A98-4205-90E4-E196653F7201}"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5847179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2B1140-7DF1-4DDD-9AA0-83A615004C08}"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2347505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2B1140-7DF1-4DDD-9AA0-83A615004C08}"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A02D3-1A98-4205-90E4-E196653F7201}"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0403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2B1140-7DF1-4DDD-9AA0-83A615004C08}"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4133566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52B1140-7DF1-4DDD-9AA0-83A615004C08}" type="datetimeFigureOut">
              <a:rPr lang="en-GB" smtClean="0"/>
              <a:t>02/08/2021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1551161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52B1140-7DF1-4DDD-9AA0-83A615004C08}" type="datetimeFigureOut">
              <a:rPr lang="en-GB" smtClean="0"/>
              <a:t>02/08/2021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3449384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2B1140-7DF1-4DDD-9AA0-83A615004C08}" type="datetimeFigureOut">
              <a:rPr lang="en-GB" smtClean="0"/>
              <a:t>02/08/2021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2871847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2B1140-7DF1-4DDD-9AA0-83A615004C08}"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382115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52B1140-7DF1-4DDD-9AA0-83A615004C08}" type="datetimeFigureOut">
              <a:rPr lang="en-GB" smtClean="0"/>
              <a:t>02/08/2021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23049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2B1140-7DF1-4DDD-9AA0-83A615004C08}"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31226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2B1140-7DF1-4DDD-9AA0-83A615004C08}" type="datetimeFigureOut">
              <a:rPr lang="en-GB" smtClean="0"/>
              <a:t>02/08/2021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A02D3-1A98-4205-90E4-E196653F7201}" type="slidenum">
              <a:rPr lang="en-GB" smtClean="0"/>
              <a:t>‹#›</a:t>
            </a:fld>
            <a:endParaRPr lang="en-GB"/>
          </a:p>
        </p:txBody>
      </p:sp>
    </p:spTree>
    <p:extLst>
      <p:ext uri="{BB962C8B-B14F-4D97-AF65-F5344CB8AC3E}">
        <p14:creationId xmlns:p14="http://schemas.microsoft.com/office/powerpoint/2010/main" val="3731822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652B1140-7DF1-4DDD-9AA0-83A615004C08}" type="datetimeFigureOut">
              <a:rPr lang="en-GB" smtClean="0"/>
              <a:t>02/08/2021</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588A02D3-1A98-4205-90E4-E196653F7201}" type="slidenum">
              <a:rPr lang="en-GB" smtClean="0"/>
              <a:t>‹#›</a:t>
            </a:fld>
            <a:endParaRPr lang="en-GB"/>
          </a:p>
        </p:txBody>
      </p:sp>
    </p:spTree>
    <p:extLst>
      <p:ext uri="{BB962C8B-B14F-4D97-AF65-F5344CB8AC3E}">
        <p14:creationId xmlns:p14="http://schemas.microsoft.com/office/powerpoint/2010/main" val="259764601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3411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2E48DD-77E9-436B-A19E-AA057C434931}"/>
              </a:ext>
            </a:extLst>
          </p:cNvPr>
          <p:cNvSpPr>
            <a:spLocks noGrp="1"/>
          </p:cNvSpPr>
          <p:nvPr>
            <p:ph type="ctrTitle"/>
          </p:nvPr>
        </p:nvSpPr>
        <p:spPr>
          <a:xfrm>
            <a:off x="1261872" y="758952"/>
            <a:ext cx="9418320" cy="3963173"/>
          </a:xfrm>
        </p:spPr>
        <p:txBody>
          <a:bodyPr vert="horz" lIns="91440" tIns="45720" rIns="91440" bIns="45720" rtlCol="0" anchor="b">
            <a:normAutofit/>
          </a:bodyPr>
          <a:lstStyle/>
          <a:p>
            <a:r>
              <a:rPr lang="en-US"/>
              <a:t>Resources for Learners in Numeracy.</a:t>
            </a:r>
          </a:p>
        </p:txBody>
      </p:sp>
      <p:sp>
        <p:nvSpPr>
          <p:cNvPr id="4" name="TextBox 3">
            <a:extLst>
              <a:ext uri="{FF2B5EF4-FFF2-40B4-BE49-F238E27FC236}">
                <a16:creationId xmlns:a16="http://schemas.microsoft.com/office/drawing/2014/main" id="{CA522836-ECE3-4B62-828F-FBEF1B1DDCED}"/>
              </a:ext>
            </a:extLst>
          </p:cNvPr>
          <p:cNvSpPr txBox="1"/>
          <p:nvPr/>
        </p:nvSpPr>
        <p:spPr>
          <a:xfrm>
            <a:off x="1261872" y="4800600"/>
            <a:ext cx="9418320" cy="1691640"/>
          </a:xfrm>
        </p:spPr>
        <p:txBody>
          <a:bodyPr vert="horz" lIns="91440" tIns="45720" rIns="91440" bIns="45720" rtlCol="0">
            <a:normAutofit/>
          </a:bodyPr>
          <a:lstStyle/>
          <a:p>
            <a:pPr defTabSz="914400">
              <a:lnSpc>
                <a:spcPct val="95000"/>
              </a:lnSpc>
              <a:spcBef>
                <a:spcPts val="1400"/>
              </a:spcBef>
              <a:spcAft>
                <a:spcPts val="200"/>
              </a:spcAft>
              <a:buClr>
                <a:schemeClr val="accent1"/>
              </a:buClr>
              <a:buSzPct val="80000"/>
            </a:pPr>
            <a:r>
              <a:rPr lang="en-US" sz="2200" spc="10"/>
              <a:t>Jessica Holohan</a:t>
            </a:r>
          </a:p>
        </p:txBody>
      </p:sp>
      <p:sp>
        <p:nvSpPr>
          <p:cNvPr id="20" name="Rectangle 11">
            <a:extLst>
              <a:ext uri="{FF2B5EF4-FFF2-40B4-BE49-F238E27FC236}">
                <a16:creationId xmlns:a16="http://schemas.microsoft.com/office/drawing/2014/main" id="{948C6639-F651-4D15-A695-E9D03BB2A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rgbClr val="30303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645E088-68F9-4502-8351-77E633343A13}"/>
              </a:ext>
            </a:extLst>
          </p:cNvPr>
          <p:cNvSpPr txBox="1"/>
          <p:nvPr/>
        </p:nvSpPr>
        <p:spPr>
          <a:xfrm>
            <a:off x="10044365" y="5755241"/>
            <a:ext cx="2382281" cy="523220"/>
          </a:xfrm>
          <a:prstGeom prst="rect">
            <a:avLst/>
          </a:prstGeom>
          <a:noFill/>
        </p:spPr>
        <p:txBody>
          <a:bodyPr wrap="square" rtlCol="0">
            <a:spAutoFit/>
          </a:bodyPr>
          <a:lstStyle/>
          <a:p>
            <a:pPr>
              <a:spcAft>
                <a:spcPts val="600"/>
              </a:spcAft>
            </a:pPr>
            <a:r>
              <a:rPr lang="en-GB" sz="2800">
                <a:latin typeface="Aharoni" panose="02010803020104030203" pitchFamily="2" charset="-79"/>
                <a:cs typeface="Aharoni" panose="02010803020104030203" pitchFamily="2" charset="-79"/>
              </a:rPr>
              <a:t>ECIE – 5001</a:t>
            </a:r>
          </a:p>
        </p:txBody>
      </p:sp>
    </p:spTree>
    <p:extLst>
      <p:ext uri="{BB962C8B-B14F-4D97-AF65-F5344CB8AC3E}">
        <p14:creationId xmlns:p14="http://schemas.microsoft.com/office/powerpoint/2010/main" val="40931926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0B3D270-B19D-4DB8-BD3C-3E707485B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5416" cy="6858000"/>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5D48F-22B5-4B8C-879E-5B66DC125132}"/>
              </a:ext>
            </a:extLst>
          </p:cNvPr>
          <p:cNvSpPr>
            <a:spLocks noGrp="1"/>
          </p:cNvSpPr>
          <p:nvPr>
            <p:ph type="title"/>
          </p:nvPr>
        </p:nvSpPr>
        <p:spPr>
          <a:xfrm>
            <a:off x="566058" y="836023"/>
            <a:ext cx="2718788" cy="5183777"/>
          </a:xfrm>
        </p:spPr>
        <p:txBody>
          <a:bodyPr anchor="ctr">
            <a:normAutofit/>
          </a:bodyPr>
          <a:lstStyle/>
          <a:p>
            <a:r>
              <a:rPr lang="en-GB" sz="3600">
                <a:solidFill>
                  <a:srgbClr val="FFFFFF"/>
                </a:solidFill>
              </a:rPr>
              <a:t>Contents</a:t>
            </a:r>
          </a:p>
        </p:txBody>
      </p:sp>
      <p:sp>
        <p:nvSpPr>
          <p:cNvPr id="11" name="Rectangle 10">
            <a:extLst>
              <a:ext uri="{FF2B5EF4-FFF2-40B4-BE49-F238E27FC236}">
                <a16:creationId xmlns:a16="http://schemas.microsoft.com/office/drawing/2014/main" id="{49BDAF94-B52E-4307-B54C-EF413086F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6DC68CED-8D87-41DE-9DE5-499CB8FAA3F7}"/>
              </a:ext>
            </a:extLst>
          </p:cNvPr>
          <p:cNvGraphicFramePr>
            <a:graphicFrameLocks noGrp="1"/>
          </p:cNvGraphicFramePr>
          <p:nvPr>
            <p:ph idx="1"/>
            <p:extLst>
              <p:ext uri="{D42A27DB-BD31-4B8C-83A1-F6EECF244321}">
                <p14:modId xmlns:p14="http://schemas.microsoft.com/office/powerpoint/2010/main" val="819334293"/>
              </p:ext>
            </p:extLst>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8768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3167118-CCC6-4EA0-956F-63D5BBB02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0E71E13-6878-4653-996A-A0641E3DBC3E}"/>
              </a:ext>
            </a:extLst>
          </p:cNvPr>
          <p:cNvPicPr>
            <a:picLocks noChangeAspect="1"/>
          </p:cNvPicPr>
          <p:nvPr/>
        </p:nvPicPr>
        <p:blipFill rotWithShape="1">
          <a:blip r:embed="rId2"/>
          <a:srcRect t="6528" r="-3" b="6528"/>
          <a:stretch/>
        </p:blipFill>
        <p:spPr>
          <a:xfrm>
            <a:off x="161151" y="160866"/>
            <a:ext cx="5784972" cy="3772147"/>
          </a:xfrm>
          <a:custGeom>
            <a:avLst/>
            <a:gdLst/>
            <a:ahLst/>
            <a:cxnLst/>
            <a:rect l="l" t="t" r="r" b="b"/>
            <a:pathLst>
              <a:path w="3762123" h="3772147">
                <a:moveTo>
                  <a:pt x="0" y="0"/>
                </a:moveTo>
                <a:lnTo>
                  <a:pt x="3762123" y="0"/>
                </a:lnTo>
                <a:lnTo>
                  <a:pt x="3762123" y="2803198"/>
                </a:lnTo>
                <a:lnTo>
                  <a:pt x="1898122" y="2803198"/>
                </a:lnTo>
                <a:lnTo>
                  <a:pt x="1898122" y="3772147"/>
                </a:lnTo>
                <a:lnTo>
                  <a:pt x="0" y="3772147"/>
                </a:lnTo>
                <a:close/>
              </a:path>
            </a:pathLst>
          </a:custGeom>
        </p:spPr>
      </p:pic>
      <p:sp>
        <p:nvSpPr>
          <p:cNvPr id="10" name="TextBox 9">
            <a:extLst>
              <a:ext uri="{FF2B5EF4-FFF2-40B4-BE49-F238E27FC236}">
                <a16:creationId xmlns:a16="http://schemas.microsoft.com/office/drawing/2014/main" id="{031D9B98-8620-4C84-A6B7-7CD1B35D34D5}"/>
              </a:ext>
            </a:extLst>
          </p:cNvPr>
          <p:cNvSpPr txBox="1"/>
          <p:nvPr/>
        </p:nvSpPr>
        <p:spPr>
          <a:xfrm>
            <a:off x="6315076" y="1828800"/>
            <a:ext cx="4677389" cy="4476750"/>
          </a:xfrm>
        </p:spPr>
        <p:txBody>
          <a:bodyPr vert="horz" lIns="91440" tIns="45720" rIns="91440" bIns="45720" rtlCol="0">
            <a:normAutofit/>
          </a:bodyPr>
          <a:lstStyle/>
          <a:p>
            <a:pPr indent="-182880" defTabSz="914400">
              <a:spcBef>
                <a:spcPct val="0"/>
              </a:spcBef>
              <a:spcAft>
                <a:spcPts val="600"/>
              </a:spcAft>
              <a:buClr>
                <a:schemeClr val="accent1"/>
              </a:buClr>
            </a:pPr>
            <a:r>
              <a:rPr lang="en-US" dirty="0"/>
              <a:t>Resource – </a:t>
            </a:r>
            <a:r>
              <a:rPr lang="en-US" b="0" i="0" dirty="0">
                <a:effectLst/>
              </a:rPr>
              <a:t> Learning Resources Fraction Tower Equivalency Cubes with Decimals and Percentages</a:t>
            </a:r>
          </a:p>
          <a:p>
            <a:pPr indent="-182880" defTabSz="914400">
              <a:spcBef>
                <a:spcPct val="0"/>
              </a:spcBef>
              <a:spcAft>
                <a:spcPts val="600"/>
              </a:spcAft>
              <a:buClr>
                <a:schemeClr val="accent1"/>
              </a:buClr>
            </a:pPr>
            <a:r>
              <a:rPr lang="en-US" dirty="0"/>
              <a:t>  </a:t>
            </a:r>
          </a:p>
        </p:txBody>
      </p:sp>
      <p:pic>
        <p:nvPicPr>
          <p:cNvPr id="8" name="Picture 7">
            <a:extLst>
              <a:ext uri="{FF2B5EF4-FFF2-40B4-BE49-F238E27FC236}">
                <a16:creationId xmlns:a16="http://schemas.microsoft.com/office/drawing/2014/main" id="{B017347E-ED2D-4536-A7C8-DF391E30DB5E}"/>
              </a:ext>
            </a:extLst>
          </p:cNvPr>
          <p:cNvPicPr>
            <a:picLocks noChangeAspect="1"/>
          </p:cNvPicPr>
          <p:nvPr/>
        </p:nvPicPr>
        <p:blipFill rotWithShape="1">
          <a:blip r:embed="rId3"/>
          <a:srcRect l="10554" r="20225" b="-5"/>
          <a:stretch/>
        </p:blipFill>
        <p:spPr>
          <a:xfrm>
            <a:off x="161153" y="4051885"/>
            <a:ext cx="2922516" cy="2659982"/>
          </a:xfrm>
          <a:prstGeom prst="rect">
            <a:avLst/>
          </a:prstGeom>
        </p:spPr>
      </p:pic>
      <p:pic>
        <p:nvPicPr>
          <p:cNvPr id="6" name="Picture 5">
            <a:extLst>
              <a:ext uri="{FF2B5EF4-FFF2-40B4-BE49-F238E27FC236}">
                <a16:creationId xmlns:a16="http://schemas.microsoft.com/office/drawing/2014/main" id="{A83CE236-01AF-48F6-A602-4E25B0D522A5}"/>
              </a:ext>
            </a:extLst>
          </p:cNvPr>
          <p:cNvPicPr>
            <a:picLocks noChangeAspect="1"/>
          </p:cNvPicPr>
          <p:nvPr/>
        </p:nvPicPr>
        <p:blipFill rotWithShape="1">
          <a:blip r:embed="rId4"/>
          <a:srcRect r="3069" b="-4"/>
          <a:stretch/>
        </p:blipFill>
        <p:spPr>
          <a:xfrm>
            <a:off x="3202542" y="3082937"/>
            <a:ext cx="2743583" cy="3628930"/>
          </a:xfrm>
          <a:prstGeom prst="rect">
            <a:avLst/>
          </a:prstGeom>
        </p:spPr>
      </p:pic>
    </p:spTree>
    <p:extLst>
      <p:ext uri="{BB962C8B-B14F-4D97-AF65-F5344CB8AC3E}">
        <p14:creationId xmlns:p14="http://schemas.microsoft.com/office/powerpoint/2010/main" val="2459816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1C202D-2429-49FD-BF6D-2709A214B179}"/>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latin typeface="Aharoni" panose="02010803020104030203" pitchFamily="2" charset="-79"/>
                <a:cs typeface="Aharoni" panose="02010803020104030203" pitchFamily="2" charset="-79"/>
              </a:rPr>
              <a:t>The Purpose.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525839-9BA0-43B6-9B5F-384691DA0516}"/>
              </a:ext>
            </a:extLst>
          </p:cNvPr>
          <p:cNvSpPr>
            <a:spLocks noGrp="1"/>
          </p:cNvSpPr>
          <p:nvPr>
            <p:ph idx="1"/>
          </p:nvPr>
        </p:nvSpPr>
        <p:spPr>
          <a:xfrm>
            <a:off x="4821898" y="643466"/>
            <a:ext cx="5827472" cy="5571067"/>
          </a:xfrm>
        </p:spPr>
        <p:txBody>
          <a:bodyPr>
            <a:normAutofit fontScale="92500" lnSpcReduction="20000"/>
          </a:bodyPr>
          <a:lstStyle/>
          <a:p>
            <a:r>
              <a:rPr lang="en-GB" sz="2400" b="0" i="0" dirty="0">
                <a:effectLst/>
                <a:cs typeface="Aharoni" panose="02010803020104030203" pitchFamily="2" charset="-79"/>
              </a:rPr>
              <a:t>Interlocking cubes feature fractions, decimals and percentages clearly marked on each side, providing students with a clear visual representation of equivalences. </a:t>
            </a:r>
          </a:p>
          <a:p>
            <a:r>
              <a:rPr lang="en-GB" sz="2400" b="0" i="0" dirty="0">
                <a:effectLst/>
                <a:cs typeface="Aharoni" panose="02010803020104030203" pitchFamily="2" charset="-79"/>
              </a:rPr>
              <a:t>Children will get to grip with these maths manipulative's in a snap! Each cube or rod easily snaps together with any other included in the set.</a:t>
            </a:r>
          </a:p>
          <a:p>
            <a:r>
              <a:rPr lang="en-GB" sz="2400" b="0" i="0" dirty="0">
                <a:effectLst/>
                <a:cs typeface="Aharoni" panose="02010803020104030203" pitchFamily="2" charset="-79"/>
              </a:rPr>
              <a:t>Students learn by building simple, graphic mathematical models that demonstrate the relationship between parts of a whole.</a:t>
            </a:r>
            <a:endParaRPr lang="en-GB" sz="2400" dirty="0">
              <a:cs typeface="Aharoni" panose="02010803020104030203" pitchFamily="2" charset="-79"/>
            </a:endParaRPr>
          </a:p>
          <a:p>
            <a:r>
              <a:rPr lang="en-GB" sz="2400" b="0" i="0" dirty="0">
                <a:effectLst/>
                <a:cs typeface="Aharoni" panose="02010803020104030203" pitchFamily="2" charset="-79"/>
              </a:rPr>
              <a:t>The entire Rainbow Fraction Tower range is colour-coded the same way, to allow resources to be used alone or together. For example a half is always pink and one whole is always red.</a:t>
            </a:r>
            <a:r>
              <a:rPr lang="en-GB" sz="2400" dirty="0">
                <a:effectLst/>
                <a:ea typeface="Calibri" panose="020F0502020204030204" pitchFamily="34" charset="0"/>
                <a:cs typeface="Aharoni" panose="02010803020104030203" pitchFamily="2" charset="-79"/>
              </a:rPr>
              <a:t>               </a:t>
            </a:r>
            <a:r>
              <a:rPr lang="en-GB" sz="2400" dirty="0">
                <a:effectLst/>
                <a:ea typeface="Calibri" panose="020F0502020204030204" pitchFamily="34" charset="0"/>
                <a:cs typeface="Times New Roman" panose="02020603050405020304" pitchFamily="18" charset="0"/>
              </a:rPr>
              <a:t>(Resources, 2021)</a:t>
            </a:r>
          </a:p>
          <a:p>
            <a:endParaRPr lang="en-GB" sz="2000" dirty="0"/>
          </a:p>
        </p:txBody>
      </p:sp>
    </p:spTree>
    <p:extLst>
      <p:ext uri="{BB962C8B-B14F-4D97-AF65-F5344CB8AC3E}">
        <p14:creationId xmlns:p14="http://schemas.microsoft.com/office/powerpoint/2010/main" val="50369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75F2F0-986F-47D6-B2CF-B91A8A20F56E}"/>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latin typeface="Aharoni" panose="02010803020104030203" pitchFamily="2" charset="-79"/>
                <a:cs typeface="Aharoni" panose="02010803020104030203" pitchFamily="2" charset="-79"/>
              </a:rPr>
              <a:t>Relationship with Daily Life.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111DA3-ED63-47B9-B727-E3CA3BB8375F}"/>
              </a:ext>
            </a:extLst>
          </p:cNvPr>
          <p:cNvSpPr>
            <a:spLocks noGrp="1"/>
          </p:cNvSpPr>
          <p:nvPr>
            <p:ph idx="1"/>
          </p:nvPr>
        </p:nvSpPr>
        <p:spPr>
          <a:xfrm>
            <a:off x="4533900" y="643467"/>
            <a:ext cx="6115470" cy="5614458"/>
          </a:xfrm>
        </p:spPr>
        <p:txBody>
          <a:bodyPr>
            <a:normAutofit fontScale="85000" lnSpcReduction="20000"/>
          </a:bodyPr>
          <a:lstStyle/>
          <a:p>
            <a:r>
              <a:rPr lang="en-GB" sz="2600" dirty="0"/>
              <a:t>Fractions, Decimals and Percentages are all a form of Ratio. (Ellis, 2010)</a:t>
            </a:r>
          </a:p>
          <a:p>
            <a:r>
              <a:rPr lang="en-GB" sz="2600" dirty="0"/>
              <a:t>These are all commonly used in real life settings. (Ellis, 2010)</a:t>
            </a:r>
          </a:p>
          <a:p>
            <a:r>
              <a:rPr lang="en-GB" sz="2600" dirty="0"/>
              <a:t>Some real life situations in which these could be used in are - </a:t>
            </a:r>
          </a:p>
          <a:p>
            <a:pPr lvl="1"/>
            <a:r>
              <a:rPr lang="en-GB" sz="2200" dirty="0"/>
              <a:t>Cooking</a:t>
            </a:r>
          </a:p>
          <a:p>
            <a:pPr lvl="1"/>
            <a:r>
              <a:rPr lang="en-GB" sz="2200" dirty="0"/>
              <a:t>Eating out</a:t>
            </a:r>
          </a:p>
          <a:p>
            <a:pPr lvl="1"/>
            <a:r>
              <a:rPr lang="en-GB" sz="2200" dirty="0"/>
              <a:t>Paying bills</a:t>
            </a:r>
          </a:p>
          <a:p>
            <a:pPr lvl="1"/>
            <a:r>
              <a:rPr lang="en-GB" sz="2200" dirty="0"/>
              <a:t>Shopping</a:t>
            </a:r>
          </a:p>
          <a:p>
            <a:pPr lvl="1"/>
            <a:r>
              <a:rPr lang="en-GB" sz="2200" dirty="0"/>
              <a:t>Gardening</a:t>
            </a:r>
          </a:p>
          <a:p>
            <a:pPr lvl="1"/>
            <a:r>
              <a:rPr lang="en-GB" sz="2200" dirty="0"/>
              <a:t>Travelling</a:t>
            </a:r>
          </a:p>
          <a:p>
            <a:pPr lvl="1"/>
            <a:r>
              <a:rPr lang="en-GB" sz="2200" dirty="0"/>
              <a:t>Exercise</a:t>
            </a:r>
          </a:p>
          <a:p>
            <a:pPr lvl="1"/>
            <a:r>
              <a:rPr lang="en-GB" sz="2200" dirty="0"/>
              <a:t>Technology</a:t>
            </a:r>
          </a:p>
          <a:p>
            <a:r>
              <a:rPr lang="en-GB" sz="2600" dirty="0"/>
              <a:t>This is so directly linked to daily experiences that it connects curriculum and pedagogy to student life skills in most areas. (HundrED.org., 2021)</a:t>
            </a:r>
          </a:p>
          <a:p>
            <a:pPr lvl="1"/>
            <a:endParaRPr lang="en-GB" sz="2000" dirty="0"/>
          </a:p>
          <a:p>
            <a:endParaRPr lang="en-GB" sz="2400" dirty="0"/>
          </a:p>
        </p:txBody>
      </p:sp>
    </p:spTree>
    <p:extLst>
      <p:ext uri="{BB962C8B-B14F-4D97-AF65-F5344CB8AC3E}">
        <p14:creationId xmlns:p14="http://schemas.microsoft.com/office/powerpoint/2010/main" val="12315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8406B-5DAB-4B66-A3A9-961E40C527BF}"/>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latin typeface="Aharoni" panose="02010803020104030203" pitchFamily="2" charset="-79"/>
                <a:cs typeface="Aharoni" panose="02010803020104030203" pitchFamily="2" charset="-79"/>
              </a:rPr>
              <a:t>Skills Development.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12760E-0CA4-40C7-BEAC-3DE40AAE2121}"/>
              </a:ext>
            </a:extLst>
          </p:cNvPr>
          <p:cNvSpPr>
            <a:spLocks noGrp="1"/>
          </p:cNvSpPr>
          <p:nvPr>
            <p:ph idx="1"/>
          </p:nvPr>
        </p:nvSpPr>
        <p:spPr>
          <a:xfrm>
            <a:off x="4821898" y="643466"/>
            <a:ext cx="5827472" cy="5571067"/>
          </a:xfrm>
        </p:spPr>
        <p:txBody>
          <a:bodyPr>
            <a:normAutofit/>
          </a:bodyPr>
          <a:lstStyle/>
          <a:p>
            <a:pPr marL="0" indent="0">
              <a:buNone/>
            </a:pPr>
            <a:r>
              <a:rPr lang="en-GB" sz="2400" dirty="0"/>
              <a:t>Understanding the link between fractions, decimals and percentages and its importance is often questioned throughout school by pupils.</a:t>
            </a:r>
          </a:p>
          <a:p>
            <a:pPr marL="0" indent="0">
              <a:buNone/>
            </a:pPr>
            <a:r>
              <a:rPr lang="en-GB" sz="2400" dirty="0"/>
              <a:t>Converting the three greatly develops the pupils concept of what quantities mean </a:t>
            </a:r>
            <a:r>
              <a:rPr lang="en-GB" sz="2000" dirty="0">
                <a:effectLst/>
                <a:latin typeface="+mj-lt"/>
                <a:ea typeface="Calibri" panose="020F0502020204030204" pitchFamily="34" charset="0"/>
                <a:cs typeface="Times New Roman" panose="02020603050405020304" pitchFamily="18" charset="0"/>
              </a:rPr>
              <a:t>(</a:t>
            </a:r>
            <a:r>
              <a:rPr lang="en-GB" sz="2000" dirty="0" err="1">
                <a:effectLst/>
                <a:latin typeface="+mj-lt"/>
                <a:ea typeface="Calibri" panose="020F0502020204030204" pitchFamily="34" charset="0"/>
                <a:cs typeface="Times New Roman" panose="02020603050405020304" pitchFamily="18" charset="0"/>
              </a:rPr>
              <a:t>EdPlace</a:t>
            </a:r>
            <a:r>
              <a:rPr lang="en-GB" sz="2000" dirty="0">
                <a:effectLst/>
                <a:latin typeface="+mj-lt"/>
                <a:ea typeface="Calibri" panose="020F0502020204030204" pitchFamily="34" charset="0"/>
                <a:cs typeface="Times New Roman" panose="02020603050405020304" pitchFamily="18" charset="0"/>
              </a:rPr>
              <a:t>, 2018)</a:t>
            </a:r>
          </a:p>
          <a:p>
            <a:pPr marL="0" indent="0">
              <a:buNone/>
            </a:pPr>
            <a:r>
              <a:rPr lang="en-GB" sz="2400" dirty="0"/>
              <a:t>This resource assists pupils in physically seeing the association between each mathematical concept.</a:t>
            </a:r>
          </a:p>
        </p:txBody>
      </p:sp>
    </p:spTree>
    <p:extLst>
      <p:ext uri="{BB962C8B-B14F-4D97-AF65-F5344CB8AC3E}">
        <p14:creationId xmlns:p14="http://schemas.microsoft.com/office/powerpoint/2010/main" val="34199136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DB9995-C0B7-4A64-8D28-F16561BAEF94}"/>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Theoretical Framework</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DFEA3-FA2C-4A3B-A822-D29C11F260CA}"/>
              </a:ext>
            </a:extLst>
          </p:cNvPr>
          <p:cNvSpPr>
            <a:spLocks noGrp="1"/>
          </p:cNvSpPr>
          <p:nvPr>
            <p:ph idx="1"/>
          </p:nvPr>
        </p:nvSpPr>
        <p:spPr>
          <a:xfrm>
            <a:off x="4821898" y="643466"/>
            <a:ext cx="5827472" cy="5571067"/>
          </a:xfrm>
        </p:spPr>
        <p:txBody>
          <a:bodyPr>
            <a:normAutofit/>
          </a:bodyPr>
          <a:lstStyle/>
          <a:p>
            <a:pPr marL="0" indent="0">
              <a:buNone/>
            </a:pPr>
            <a:r>
              <a:rPr lang="en-GB" sz="2400" dirty="0"/>
              <a:t>The Literacy and Numeracy framework involves integrating mathematics, numeracy and English into every subject in school. As developed by Professor Graham Donaldson. He advocates the approach of a subject based curriculum with a dynamic approach based on skills and competences. </a:t>
            </a:r>
            <a:r>
              <a:rPr lang="en-GB" sz="2400" dirty="0">
                <a:effectLst/>
                <a:ea typeface="Calibri" panose="020F0502020204030204" pitchFamily="34" charset="0"/>
                <a:cs typeface="Times New Roman" panose="02020603050405020304" pitchFamily="18" charset="0"/>
              </a:rPr>
              <a:t>(Dauncey, 2015).</a:t>
            </a:r>
          </a:p>
          <a:p>
            <a:pPr marL="0" indent="0">
              <a:buNone/>
            </a:pPr>
            <a:endParaRPr lang="en-GB" sz="2400" dirty="0">
              <a:effectLst/>
              <a:ea typeface="Calibri" panose="020F0502020204030204" pitchFamily="34" charset="0"/>
              <a:cs typeface="Times New Roman" panose="02020603050405020304" pitchFamily="18" charset="0"/>
            </a:endParaRPr>
          </a:p>
          <a:p>
            <a:pPr marL="0" indent="0">
              <a:buNone/>
            </a:pPr>
            <a:endParaRPr lang="en-GB" sz="2400" dirty="0">
              <a:effectLs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4118463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9B59A4-D8E5-4480-BC30-8D7F8273ED60}"/>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Who Does This Appeal to?</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A9C6CE-7903-4F5D-9F37-C0A34418F892}"/>
              </a:ext>
            </a:extLst>
          </p:cNvPr>
          <p:cNvSpPr>
            <a:spLocks noGrp="1"/>
          </p:cNvSpPr>
          <p:nvPr>
            <p:ph idx="1"/>
          </p:nvPr>
        </p:nvSpPr>
        <p:spPr>
          <a:xfrm>
            <a:off x="4821898" y="643466"/>
            <a:ext cx="5827472" cy="5571067"/>
          </a:xfrm>
        </p:spPr>
        <p:txBody>
          <a:bodyPr>
            <a:normAutofit/>
          </a:bodyPr>
          <a:lstStyle/>
          <a:p>
            <a:pPr marL="0" indent="0">
              <a:buNone/>
            </a:pPr>
            <a:r>
              <a:rPr lang="en-GB" sz="2400" dirty="0"/>
              <a:t>Within education this resource spans all key stages. It is a tactile and visual tool that appeals to most pupils. From children in nursery up to GCSE students find it helpful to aid in the relationship of the three concepts.</a:t>
            </a:r>
          </a:p>
          <a:p>
            <a:pPr marL="0" indent="0">
              <a:buNone/>
            </a:pPr>
            <a:r>
              <a:rPr lang="en-GB" sz="2400" dirty="0"/>
              <a:t>The way in which the size of the bricks collates with the cubes that are equal in equivalency makes it the most straight forward and easily understood resource for all ages and abilities.</a:t>
            </a:r>
          </a:p>
          <a:p>
            <a:pPr marL="0" indent="0">
              <a:buNone/>
            </a:pPr>
            <a:r>
              <a:rPr lang="en-GB" sz="2400" dirty="0"/>
              <a:t>This can be used in all subjects and crosses a broad spectrum of uses.</a:t>
            </a:r>
          </a:p>
        </p:txBody>
      </p:sp>
    </p:spTree>
    <p:extLst>
      <p:ext uri="{BB962C8B-B14F-4D97-AF65-F5344CB8AC3E}">
        <p14:creationId xmlns:p14="http://schemas.microsoft.com/office/powerpoint/2010/main" val="1064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D4CEE-8F67-427B-B774-5A7A03EE3A63}"/>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Why May This Not Appeal to Some?</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B6B7D7-7570-4AB5-BBE1-CBBC00582EB1}"/>
              </a:ext>
            </a:extLst>
          </p:cNvPr>
          <p:cNvSpPr>
            <a:spLocks noGrp="1"/>
          </p:cNvSpPr>
          <p:nvPr>
            <p:ph idx="1"/>
          </p:nvPr>
        </p:nvSpPr>
        <p:spPr>
          <a:xfrm>
            <a:off x="4821898" y="643466"/>
            <a:ext cx="5827472" cy="5571067"/>
          </a:xfrm>
        </p:spPr>
        <p:txBody>
          <a:bodyPr>
            <a:normAutofit/>
          </a:bodyPr>
          <a:lstStyle/>
          <a:p>
            <a:pPr marL="0" indent="0">
              <a:buNone/>
            </a:pPr>
            <a:r>
              <a:rPr lang="en-GB" sz="2400" dirty="0"/>
              <a:t>This  resource could be seen as childish to some older students.</a:t>
            </a:r>
          </a:p>
          <a:p>
            <a:pPr marL="0" indent="0">
              <a:buNone/>
            </a:pPr>
            <a:r>
              <a:rPr lang="en-GB" sz="2400" dirty="0"/>
              <a:t>Once the skill is mastered, the tool may be of little use. Although would be good for recapping.</a:t>
            </a:r>
          </a:p>
          <a:p>
            <a:pPr marL="0" indent="0">
              <a:buNone/>
            </a:pPr>
            <a:r>
              <a:rPr lang="en-GB" sz="2400" dirty="0"/>
              <a:t>Testing skills learned could be difficult. </a:t>
            </a:r>
          </a:p>
          <a:p>
            <a:pPr marL="0" indent="0">
              <a:buNone/>
            </a:pPr>
            <a:r>
              <a:rPr lang="en-GB" sz="2400" dirty="0"/>
              <a:t>Does it engage all pupils? Children who are colour blind or have difficulty with dexterity could struggle.</a:t>
            </a:r>
          </a:p>
        </p:txBody>
      </p:sp>
    </p:spTree>
    <p:extLst>
      <p:ext uri="{BB962C8B-B14F-4D97-AF65-F5344CB8AC3E}">
        <p14:creationId xmlns:p14="http://schemas.microsoft.com/office/powerpoint/2010/main" val="3159799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4FAFA-C0DB-4429-B6D7-F6D1B5DF1BC4}"/>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References</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686B6B-196A-4778-8A3E-1F4FE2F96384}"/>
              </a:ext>
            </a:extLst>
          </p:cNvPr>
          <p:cNvSpPr>
            <a:spLocks noGrp="1"/>
          </p:cNvSpPr>
          <p:nvPr>
            <p:ph idx="1"/>
          </p:nvPr>
        </p:nvSpPr>
        <p:spPr>
          <a:xfrm>
            <a:off x="4821898" y="643466"/>
            <a:ext cx="5827472" cy="5571067"/>
          </a:xfrm>
        </p:spPr>
        <p:txBody>
          <a:bodyPr>
            <a:normAutofit/>
          </a:bodyPr>
          <a:lstStyle/>
          <a:p>
            <a:pPr>
              <a:spcAft>
                <a:spcPts val="800"/>
              </a:spcAft>
            </a:pPr>
            <a:r>
              <a:rPr lang="en-GB" sz="1300">
                <a:effectLst/>
                <a:latin typeface="Calibri" panose="020F0502020204030204" pitchFamily="34" charset="0"/>
                <a:ea typeface="Calibri" panose="020F0502020204030204" pitchFamily="34" charset="0"/>
                <a:cs typeface="Times New Roman" panose="02020603050405020304" pitchFamily="18" charset="0"/>
              </a:rPr>
              <a:t>Dauncey, M., 2015. Donaldson Review: The 'purposes' and content of a Curriculum for Wales. </a:t>
            </a:r>
            <a:r>
              <a:rPr lang="en-GB" sz="1300" i="1">
                <a:effectLst/>
                <a:latin typeface="Calibri" panose="020F0502020204030204" pitchFamily="34" charset="0"/>
                <a:ea typeface="Calibri" panose="020F0502020204030204" pitchFamily="34" charset="0"/>
                <a:cs typeface="Times New Roman" panose="02020603050405020304" pitchFamily="18" charset="0"/>
              </a:rPr>
              <a:t>Senedd Research</a:t>
            </a:r>
            <a:r>
              <a:rPr lang="en-GB" sz="1300">
                <a:effectLst/>
                <a:latin typeface="Calibri" panose="020F0502020204030204" pitchFamily="34" charset="0"/>
                <a:ea typeface="Calibri" panose="020F0502020204030204" pitchFamily="34" charset="0"/>
                <a:cs typeface="Times New Roman" panose="02020603050405020304" pitchFamily="18" charset="0"/>
              </a:rPr>
              <a:t>, 27 05, p. 1.</a:t>
            </a:r>
          </a:p>
          <a:p>
            <a:pPr>
              <a:spcAft>
                <a:spcPts val="800"/>
              </a:spcAft>
            </a:pPr>
            <a:r>
              <a:rPr lang="en-GB" sz="1300">
                <a:effectLst/>
                <a:latin typeface="Calibri" panose="020F0502020204030204" pitchFamily="34" charset="0"/>
                <a:ea typeface="Calibri" panose="020F0502020204030204" pitchFamily="34" charset="0"/>
                <a:cs typeface="Times New Roman" panose="02020603050405020304" pitchFamily="18" charset="0"/>
              </a:rPr>
              <a:t>EdPlace, 2., 2018. </a:t>
            </a:r>
            <a:r>
              <a:rPr lang="en-GB" sz="1300" i="1">
                <a:effectLst/>
                <a:latin typeface="Calibri" panose="020F0502020204030204" pitchFamily="34" charset="0"/>
                <a:ea typeface="Calibri" panose="020F0502020204030204" pitchFamily="34" charset="0"/>
                <a:cs typeface="Times New Roman" panose="02020603050405020304" pitchFamily="18" charset="0"/>
              </a:rPr>
              <a:t>Fractions, Decimals and Percentages. How to move between the three seamlessly.. </a:t>
            </a:r>
            <a:r>
              <a:rPr lang="en-GB" sz="1300">
                <a:effectLst/>
                <a:latin typeface="Calibri" panose="020F0502020204030204" pitchFamily="34" charset="0"/>
                <a:ea typeface="Calibri" panose="020F0502020204030204" pitchFamily="34" charset="0"/>
                <a:cs typeface="Times New Roman" panose="02020603050405020304" pitchFamily="18" charset="0"/>
              </a:rPr>
              <a:t>[Online] </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300" u="sng">
                <a:effectLst/>
                <a:latin typeface="Calibri" panose="020F0502020204030204" pitchFamily="34" charset="0"/>
                <a:ea typeface="Calibri" panose="020F0502020204030204" pitchFamily="34" charset="0"/>
                <a:cs typeface="Times New Roman" panose="02020603050405020304" pitchFamily="18" charset="0"/>
              </a:rPr>
              <a:t>https://www.edplace.com/blog/home_learning/fractions-decimals-and-percentages</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[Accessed 26 07 2021].</a:t>
            </a:r>
          </a:p>
          <a:p>
            <a:pPr>
              <a:spcAft>
                <a:spcPts val="800"/>
              </a:spcAft>
            </a:pPr>
            <a:r>
              <a:rPr lang="en-GB" sz="1300">
                <a:effectLst/>
                <a:latin typeface="Calibri" panose="020F0502020204030204" pitchFamily="34" charset="0"/>
                <a:ea typeface="Calibri" panose="020F0502020204030204" pitchFamily="34" charset="0"/>
                <a:cs typeface="Times New Roman" panose="02020603050405020304" pitchFamily="18" charset="0"/>
              </a:rPr>
              <a:t>Ellis, W. B. D., 2010. </a:t>
            </a:r>
            <a:r>
              <a:rPr lang="en-GB" sz="1300" i="1">
                <a:effectLst/>
                <a:latin typeface="Calibri" panose="020F0502020204030204" pitchFamily="34" charset="0"/>
                <a:ea typeface="Calibri" panose="020F0502020204030204" pitchFamily="34" charset="0"/>
                <a:cs typeface="Times New Roman" panose="02020603050405020304" pitchFamily="18" charset="0"/>
              </a:rPr>
              <a:t>Converting between Fractions, Decimals and Percents. </a:t>
            </a:r>
            <a:r>
              <a:rPr lang="en-GB" sz="1300">
                <a:effectLst/>
                <a:latin typeface="Calibri" panose="020F0502020204030204" pitchFamily="34" charset="0"/>
                <a:ea typeface="Calibri" panose="020F0502020204030204" pitchFamily="34" charset="0"/>
                <a:cs typeface="Times New Roman" panose="02020603050405020304" pitchFamily="18" charset="0"/>
              </a:rPr>
              <a:t>[Online] </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300" u="sng">
                <a:effectLst/>
                <a:latin typeface="Calibri" panose="020F0502020204030204" pitchFamily="34" charset="0"/>
                <a:ea typeface="Calibri" panose="020F0502020204030204" pitchFamily="34" charset="0"/>
                <a:cs typeface="Times New Roman" panose="02020603050405020304" pitchFamily="18" charset="0"/>
              </a:rPr>
              <a:t>https://www.riosalado.edu/web/oer/WRKDEV100-20011_INTER_0000_v1/lessons/Mod02_ConvertingFracDecandPer.shtml</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[Accessed 26 07 2021].</a:t>
            </a:r>
          </a:p>
          <a:p>
            <a:pPr>
              <a:spcAft>
                <a:spcPts val="800"/>
              </a:spcAft>
            </a:pPr>
            <a:r>
              <a:rPr lang="en-GB" sz="1300">
                <a:effectLst/>
                <a:latin typeface="Calibri" panose="020F0502020204030204" pitchFamily="34" charset="0"/>
                <a:ea typeface="Calibri" panose="020F0502020204030204" pitchFamily="34" charset="0"/>
                <a:cs typeface="Times New Roman" panose="02020603050405020304" pitchFamily="18" charset="0"/>
              </a:rPr>
              <a:t>HundrED.org., ©. 2., 2021. </a:t>
            </a:r>
            <a:r>
              <a:rPr lang="en-GB" sz="1300" i="1">
                <a:effectLst/>
                <a:latin typeface="Calibri" panose="020F0502020204030204" pitchFamily="34" charset="0"/>
                <a:ea typeface="Calibri" panose="020F0502020204030204" pitchFamily="34" charset="0"/>
                <a:cs typeface="Times New Roman" panose="02020603050405020304" pitchFamily="18" charset="0"/>
              </a:rPr>
              <a:t>Teaching life skills and wellbeing in school. </a:t>
            </a:r>
            <a:r>
              <a:rPr lang="en-GB" sz="1300">
                <a:effectLst/>
                <a:latin typeface="Calibri" panose="020F0502020204030204" pitchFamily="34" charset="0"/>
                <a:ea typeface="Calibri" panose="020F0502020204030204" pitchFamily="34" charset="0"/>
                <a:cs typeface="Times New Roman" panose="02020603050405020304" pitchFamily="18" charset="0"/>
              </a:rPr>
              <a:t>[Online] </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300" u="sng">
                <a:effectLst/>
                <a:latin typeface="Calibri" panose="020F0502020204030204" pitchFamily="34" charset="0"/>
                <a:ea typeface="Calibri" panose="020F0502020204030204" pitchFamily="34" charset="0"/>
                <a:cs typeface="Times New Roman" panose="02020603050405020304" pitchFamily="18" charset="0"/>
              </a:rPr>
              <a:t>https://hundred.org/en/innovations/teaching-life-skills-and-wellbeing-in-school#5bc3ea99</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[Accessed 26 07 2021].</a:t>
            </a:r>
          </a:p>
          <a:p>
            <a:pPr>
              <a:spcAft>
                <a:spcPts val="800"/>
              </a:spcAft>
            </a:pPr>
            <a:r>
              <a:rPr lang="en-GB" sz="1300">
                <a:effectLst/>
                <a:latin typeface="Calibri" panose="020F0502020204030204" pitchFamily="34" charset="0"/>
                <a:ea typeface="Calibri" panose="020F0502020204030204" pitchFamily="34" charset="0"/>
                <a:cs typeface="Times New Roman" panose="02020603050405020304" pitchFamily="18" charset="0"/>
              </a:rPr>
              <a:t>Resources, L., 2021. </a:t>
            </a:r>
            <a:r>
              <a:rPr lang="en-GB" sz="1300" i="1">
                <a:effectLst/>
                <a:latin typeface="Calibri" panose="020F0502020204030204" pitchFamily="34" charset="0"/>
                <a:ea typeface="Calibri" panose="020F0502020204030204" pitchFamily="34" charset="0"/>
                <a:cs typeface="Times New Roman" panose="02020603050405020304" pitchFamily="18" charset="0"/>
              </a:rPr>
              <a:t>Amazon. </a:t>
            </a:r>
            <a:r>
              <a:rPr lang="en-GB" sz="1300">
                <a:effectLst/>
                <a:latin typeface="Calibri" panose="020F0502020204030204" pitchFamily="34" charset="0"/>
                <a:ea typeface="Calibri" panose="020F0502020204030204" pitchFamily="34" charset="0"/>
                <a:cs typeface="Times New Roman" panose="02020603050405020304" pitchFamily="18" charset="0"/>
              </a:rPr>
              <a:t>[Online] </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300" u="sng">
                <a:effectLst/>
                <a:latin typeface="Calibri" panose="020F0502020204030204" pitchFamily="34" charset="0"/>
                <a:ea typeface="Calibri" panose="020F0502020204030204" pitchFamily="34" charset="0"/>
                <a:cs typeface="Times New Roman" panose="02020603050405020304" pitchFamily="18" charset="0"/>
              </a:rPr>
              <a:t>https://www.amazon.co.uk/gp/product/B000296LSO/ref=ppx_yo_dt_b_asin_title_o00_s00?ie=UTF8&amp;psc=1</a:t>
            </a:r>
            <a:br>
              <a:rPr lang="en-GB" sz="1300">
                <a:effectLst/>
                <a:latin typeface="Calibri" panose="020F0502020204030204" pitchFamily="34" charset="0"/>
                <a:ea typeface="Calibri" panose="020F0502020204030204" pitchFamily="34" charset="0"/>
                <a:cs typeface="Times New Roman" panose="02020603050405020304" pitchFamily="18" charset="0"/>
              </a:rPr>
            </a:br>
            <a:r>
              <a:rPr lang="en-GB" sz="1300">
                <a:effectLst/>
                <a:latin typeface="Calibri" panose="020F0502020204030204" pitchFamily="34" charset="0"/>
                <a:ea typeface="Calibri" panose="020F0502020204030204" pitchFamily="34" charset="0"/>
                <a:cs typeface="Times New Roman" panose="02020603050405020304" pitchFamily="18" charset="0"/>
              </a:rPr>
              <a:t>[Accessed 26 07 2021].</a:t>
            </a:r>
          </a:p>
          <a:p>
            <a:endParaRPr lang="en-GB" sz="1300"/>
          </a:p>
        </p:txBody>
      </p:sp>
    </p:spTree>
    <p:extLst>
      <p:ext uri="{BB962C8B-B14F-4D97-AF65-F5344CB8AC3E}">
        <p14:creationId xmlns:p14="http://schemas.microsoft.com/office/powerpoint/2010/main" val="1018116425"/>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View</Template>
  <TotalTime>4577</TotalTime>
  <Words>809</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Aharoni</vt:lpstr>
      <vt:lpstr>Arial</vt:lpstr>
      <vt:lpstr>Calibri</vt:lpstr>
      <vt:lpstr>Century Schoolbook</vt:lpstr>
      <vt:lpstr>Wingdings 2</vt:lpstr>
      <vt:lpstr>View</vt:lpstr>
      <vt:lpstr>Resources for Learners in Numeracy.</vt:lpstr>
      <vt:lpstr>Contents</vt:lpstr>
      <vt:lpstr>PowerPoint Presentation</vt:lpstr>
      <vt:lpstr>The Purpose.</vt:lpstr>
      <vt:lpstr>Relationship with Daily Life.</vt:lpstr>
      <vt:lpstr>Skills Development.</vt:lpstr>
      <vt:lpstr>Theoretical Framework</vt:lpstr>
      <vt:lpstr>Who Does This Appeal to?</vt:lpstr>
      <vt:lpstr>Why May This Not Appeal to Some?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 Holohan (Bishop Vaughan School)</dc:creator>
  <cp:lastModifiedBy>J Holohan (Bishop Vaughan School)</cp:lastModifiedBy>
  <cp:revision>33</cp:revision>
  <dcterms:created xsi:type="dcterms:W3CDTF">2021-01-08T18:44:44Z</dcterms:created>
  <dcterms:modified xsi:type="dcterms:W3CDTF">2021-08-02T16:51:48Z</dcterms:modified>
</cp:coreProperties>
</file>