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B771D-8EBF-1558-EDB9-3C58FD530B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D6194A-2788-D184-E041-AE6AB1847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BC2B4-F8C7-F332-C9C8-018E56C4A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08ABC-22D4-F994-D92E-D71507A9C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5B5C4-7F08-169B-7C75-D67FCDC67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37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0E77F-5C05-C085-5499-DE434BDEB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FE8E0-FF4B-EEA6-508B-3A7CEE902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E3B89-4EAE-A7C7-A838-115EFE3AA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919E8-05B8-731E-6210-BEC3AADC5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FC512-812D-2C59-9CC8-7A5C763D3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015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DBC1-ACA3-BEB3-FC4D-229A4F80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7D97DF-116E-8361-1432-E205EF6F4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563FE-D05D-4707-7327-E80DE35EE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22B9A-953A-D447-42C7-F80F5B2EB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214B2-54BF-10EB-EF2B-06D7BDD32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87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43294-2409-8536-2268-8E448AF4E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14C83-974B-2354-12BA-D826D2CE64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8EC149-18AF-9E38-1C56-78A9C9875F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099BBC-5528-C208-3789-29D15D071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250F7C-464E-08B6-887B-9D183D7E6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813AE8-95A5-C022-5218-2EA273D50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6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E578-9C23-C307-B493-509BCA419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F0C41-D114-A262-FA28-08553BF4E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53D6C-95A8-8192-6B75-4F14370B5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3F91C4-79AB-24CE-2661-895B4BE509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584F4F-828E-0241-FDC6-E00552EFFE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96B211-664E-BFE9-B5F0-5FA881AB9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C0665F-B5A6-FFED-89A0-E2715F3AF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59C7F-BE9D-CEC7-F951-DE1552450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390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9A70E-ECE3-C615-34BC-61C9E9ADB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120265-0E47-6633-9EE0-FE8FC2DF4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64058E-072E-FAD8-52D7-38D95636E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98EB6-F0C6-B2A1-0597-B03F2CE3D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91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86FB79-A893-BAEB-4BDA-89DA802C7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780B05-19E8-FC0E-7E60-1CFD186FE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698EF-F103-3F4A-A949-9708D3245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29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6BB8-48F5-7A1A-9390-15F8901D3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BE558-84DF-5729-029D-5A9EA7AED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AB59DB-C4F5-B8A9-656E-450692FA9C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4E5059-8732-B452-41FD-E9142C908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84F4C2-6D4C-96B0-BBC0-AE3173D76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394E7-A326-956B-A87D-BFABB3684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322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B2F5D-7886-9D3F-FDBF-25157525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89B1FA-9074-6228-EEB9-5BD1650701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1F77E5-9867-F5F2-B475-C9029AC44A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720D-5C57-A8CA-7010-0CB7C6B14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919AB-0CD2-78AE-CCFB-2F7DA5D98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BBDA0-5FD6-6AE3-983C-55AE49C59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851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00D77-E6AD-26B2-AEB9-31F60349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E4CE1A-A58E-EC41-6141-A36F17866B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890BC-06FC-CA54-668B-BECD4F490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B9F6E-690B-2D2D-6D37-8478AA0A0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58E21-3D3B-9996-6C3E-D7F128951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159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D5A384-426C-DB2D-41CC-8D1AC46F5C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FB70F0-653C-7357-CCE8-21774175B3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D66E3-0948-19E4-F193-BC68F7619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D8560-40BC-5310-55EC-49CEC6CC3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F8F46-FFC5-4CA0-85D0-3D608E170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02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562228-134B-B3BA-955E-5804E5868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49541E-E2EF-7267-2F4B-E44CC01F4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C6C9A-F75A-9B27-5582-468DFF5E99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540918-ADF3-4911-BFA2-295E5B105EA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38884-7902-DA28-FFEE-23C93AD731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B1AEA-50E0-66D5-4730-F520E4FB22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B81FB3-98DE-4835-979C-303C75886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77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C7EA7-A184-5B6D-FC64-0E28760CEC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DDA86-02A9-488D-5764-99FEFA80E5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993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Joanne O'Donnell (2515973)</dc:creator>
  <cp:lastModifiedBy>Joanne O'Donnell (2515973)</cp:lastModifiedBy>
  <cp:revision>1</cp:revision>
  <dcterms:created xsi:type="dcterms:W3CDTF">2026-03-02T16:50:23Z</dcterms:created>
  <dcterms:modified xsi:type="dcterms:W3CDTF">2026-03-02T16:58:10Z</dcterms:modified>
</cp:coreProperties>
</file>