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56" r:id="rId3"/>
    <p:sldId id="290" r:id="rId4"/>
    <p:sldId id="286" r:id="rId5"/>
    <p:sldId id="285" r:id="rId6"/>
    <p:sldId id="289" r:id="rId7"/>
    <p:sldId id="287" r:id="rId8"/>
    <p:sldId id="257" r:id="rId9"/>
    <p:sldId id="258" r:id="rId10"/>
    <p:sldId id="292" r:id="rId11"/>
    <p:sldId id="291" r:id="rId12"/>
    <p:sldId id="259" r:id="rId13"/>
    <p:sldId id="293" r:id="rId14"/>
    <p:sldId id="29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617D79-69E8-4A58-88ED-AFCDA9AA604A}" v="13" dt="2024-03-08T00:05:35.5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21"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Jarvis [maj52] (Staff)" userId="d937e79e-80c0-40d9-b34a-00850c5c6cc5" providerId="ADAL" clId="{89617D79-69E8-4A58-88ED-AFCDA9AA604A}"/>
    <pc:docChg chg="undo custSel addSld delSld modSld sldOrd">
      <pc:chgData name="Matthew Jarvis [maj52] (Staff)" userId="d937e79e-80c0-40d9-b34a-00850c5c6cc5" providerId="ADAL" clId="{89617D79-69E8-4A58-88ED-AFCDA9AA604A}" dt="2024-03-08T00:15:57.956" v="1231" actId="20577"/>
      <pc:docMkLst>
        <pc:docMk/>
      </pc:docMkLst>
      <pc:sldChg chg="addSp delSp modSp add mod setBg">
        <pc:chgData name="Matthew Jarvis [maj52] (Staff)" userId="d937e79e-80c0-40d9-b34a-00850c5c6cc5" providerId="ADAL" clId="{89617D79-69E8-4A58-88ED-AFCDA9AA604A}" dt="2024-03-07T23:58:13.826" v="223" actId="207"/>
        <pc:sldMkLst>
          <pc:docMk/>
          <pc:sldMk cId="607743951" sldId="257"/>
        </pc:sldMkLst>
        <pc:spChg chg="mod">
          <ac:chgData name="Matthew Jarvis [maj52] (Staff)" userId="d937e79e-80c0-40d9-b34a-00850c5c6cc5" providerId="ADAL" clId="{89617D79-69E8-4A58-88ED-AFCDA9AA604A}" dt="2024-03-07T23:55:50.008" v="208" actId="26606"/>
          <ac:spMkLst>
            <pc:docMk/>
            <pc:sldMk cId="607743951" sldId="257"/>
            <ac:spMk id="2" creationId="{B7026545-DEF4-D986-C6E1-3C5A32BCA402}"/>
          </ac:spMkLst>
        </pc:spChg>
        <pc:spChg chg="mod">
          <ac:chgData name="Matthew Jarvis [maj52] (Staff)" userId="d937e79e-80c0-40d9-b34a-00850c5c6cc5" providerId="ADAL" clId="{89617D79-69E8-4A58-88ED-AFCDA9AA604A}" dt="2024-03-07T23:58:13.826" v="223" actId="207"/>
          <ac:spMkLst>
            <pc:docMk/>
            <pc:sldMk cId="607743951" sldId="257"/>
            <ac:spMk id="3" creationId="{FCBEEAD9-2A1D-8720-08D3-A3B551C71DED}"/>
          </ac:spMkLst>
        </pc:spChg>
        <pc:spChg chg="mod">
          <ac:chgData name="Matthew Jarvis [maj52] (Staff)" userId="d937e79e-80c0-40d9-b34a-00850c5c6cc5" providerId="ADAL" clId="{89617D79-69E8-4A58-88ED-AFCDA9AA604A}" dt="2024-03-07T23:55:50.008" v="208" actId="26606"/>
          <ac:spMkLst>
            <pc:docMk/>
            <pc:sldMk cId="607743951" sldId="257"/>
            <ac:spMk id="6" creationId="{91CCFC1E-0269-5101-B1F5-9FD474436C51}"/>
          </ac:spMkLst>
        </pc:spChg>
        <pc:spChg chg="add">
          <ac:chgData name="Matthew Jarvis [maj52] (Staff)" userId="d937e79e-80c0-40d9-b34a-00850c5c6cc5" providerId="ADAL" clId="{89617D79-69E8-4A58-88ED-AFCDA9AA604A}" dt="2024-03-07T23:55:50.008" v="208" actId="26606"/>
          <ac:spMkLst>
            <pc:docMk/>
            <pc:sldMk cId="607743951" sldId="257"/>
            <ac:spMk id="11" creationId="{09588DA8-065E-4F6F-8EFD-43104AB2E0CF}"/>
          </ac:spMkLst>
        </pc:spChg>
        <pc:spChg chg="add del">
          <ac:chgData name="Matthew Jarvis [maj52] (Staff)" userId="d937e79e-80c0-40d9-b34a-00850c5c6cc5" providerId="ADAL" clId="{89617D79-69E8-4A58-88ED-AFCDA9AA604A}" dt="2024-03-07T23:55:39.381" v="203" actId="26606"/>
          <ac:spMkLst>
            <pc:docMk/>
            <pc:sldMk cId="607743951" sldId="257"/>
            <ac:spMk id="12" creationId="{E51BA4DF-2BD4-4EC2-B1DB-B27C8AC71864}"/>
          </ac:spMkLst>
        </pc:spChg>
        <pc:spChg chg="add">
          <ac:chgData name="Matthew Jarvis [maj52] (Staff)" userId="d937e79e-80c0-40d9-b34a-00850c5c6cc5" providerId="ADAL" clId="{89617D79-69E8-4A58-88ED-AFCDA9AA604A}" dt="2024-03-07T23:55:50.008" v="208" actId="26606"/>
          <ac:spMkLst>
            <pc:docMk/>
            <pc:sldMk cId="607743951" sldId="257"/>
            <ac:spMk id="13" creationId="{C4285719-470E-454C-AF62-8323075F1F5B}"/>
          </ac:spMkLst>
        </pc:spChg>
        <pc:spChg chg="add del">
          <ac:chgData name="Matthew Jarvis [maj52] (Staff)" userId="d937e79e-80c0-40d9-b34a-00850c5c6cc5" providerId="ADAL" clId="{89617D79-69E8-4A58-88ED-AFCDA9AA604A}" dt="2024-03-07T23:55:41.297" v="205" actId="26606"/>
          <ac:spMkLst>
            <pc:docMk/>
            <pc:sldMk cId="607743951" sldId="257"/>
            <ac:spMk id="14" creationId="{21540236-BFD5-4A9D-8840-4703E7F76825}"/>
          </ac:spMkLst>
        </pc:spChg>
        <pc:spChg chg="add del">
          <ac:chgData name="Matthew Jarvis [maj52] (Staff)" userId="d937e79e-80c0-40d9-b34a-00850c5c6cc5" providerId="ADAL" clId="{89617D79-69E8-4A58-88ED-AFCDA9AA604A}" dt="2024-03-07T23:55:41.297" v="205" actId="26606"/>
          <ac:spMkLst>
            <pc:docMk/>
            <pc:sldMk cId="607743951" sldId="257"/>
            <ac:spMk id="15" creationId="{2C61293E-6EBE-43EF-A52C-9BEBFD7679D4}"/>
          </ac:spMkLst>
        </pc:spChg>
        <pc:spChg chg="add">
          <ac:chgData name="Matthew Jarvis [maj52] (Staff)" userId="d937e79e-80c0-40d9-b34a-00850c5c6cc5" providerId="ADAL" clId="{89617D79-69E8-4A58-88ED-AFCDA9AA604A}" dt="2024-03-07T23:55:50.008" v="208" actId="26606"/>
          <ac:spMkLst>
            <pc:docMk/>
            <pc:sldMk cId="607743951" sldId="257"/>
            <ac:spMk id="17" creationId="{4300840D-0A0B-4512-BACA-B439D5B9C57C}"/>
          </ac:spMkLst>
        </pc:spChg>
        <pc:spChg chg="add del">
          <ac:chgData name="Matthew Jarvis [maj52] (Staff)" userId="d937e79e-80c0-40d9-b34a-00850c5c6cc5" providerId="ADAL" clId="{89617D79-69E8-4A58-88ED-AFCDA9AA604A}" dt="2024-03-07T23:55:49.981" v="207" actId="26606"/>
          <ac:spMkLst>
            <pc:docMk/>
            <pc:sldMk cId="607743951" sldId="257"/>
            <ac:spMk id="18" creationId="{E51BA4DF-2BD4-4EC2-B1DB-B27C8AC71864}"/>
          </ac:spMkLst>
        </pc:spChg>
        <pc:spChg chg="add">
          <ac:chgData name="Matthew Jarvis [maj52] (Staff)" userId="d937e79e-80c0-40d9-b34a-00850c5c6cc5" providerId="ADAL" clId="{89617D79-69E8-4A58-88ED-AFCDA9AA604A}" dt="2024-03-07T23:55:50.008" v="208" actId="26606"/>
          <ac:spMkLst>
            <pc:docMk/>
            <pc:sldMk cId="607743951" sldId="257"/>
            <ac:spMk id="21" creationId="{38FAA1A1-D861-433F-88FA-1E9D6FD31D11}"/>
          </ac:spMkLst>
        </pc:spChg>
        <pc:spChg chg="add">
          <ac:chgData name="Matthew Jarvis [maj52] (Staff)" userId="d937e79e-80c0-40d9-b34a-00850c5c6cc5" providerId="ADAL" clId="{89617D79-69E8-4A58-88ED-AFCDA9AA604A}" dt="2024-03-07T23:55:50.008" v="208" actId="26606"/>
          <ac:spMkLst>
            <pc:docMk/>
            <pc:sldMk cId="607743951" sldId="257"/>
            <ac:spMk id="22" creationId="{CD9FE4EF-C4D8-49A0-B2FF-81D8DB7D8A24}"/>
          </ac:spMkLst>
        </pc:spChg>
        <pc:spChg chg="add">
          <ac:chgData name="Matthew Jarvis [maj52] (Staff)" userId="d937e79e-80c0-40d9-b34a-00850c5c6cc5" providerId="ADAL" clId="{89617D79-69E8-4A58-88ED-AFCDA9AA604A}" dt="2024-03-07T23:55:50.008" v="208" actId="26606"/>
          <ac:spMkLst>
            <pc:docMk/>
            <pc:sldMk cId="607743951" sldId="257"/>
            <ac:spMk id="23" creationId="{8D71EDA1-87BF-4D5D-AB79-F346FD19278A}"/>
          </ac:spMkLst>
        </pc:spChg>
        <pc:spChg chg="add">
          <ac:chgData name="Matthew Jarvis [maj52] (Staff)" userId="d937e79e-80c0-40d9-b34a-00850c5c6cc5" providerId="ADAL" clId="{89617D79-69E8-4A58-88ED-AFCDA9AA604A}" dt="2024-03-07T23:55:50.008" v="208" actId="26606"/>
          <ac:spMkLst>
            <pc:docMk/>
            <pc:sldMk cId="607743951" sldId="257"/>
            <ac:spMk id="24" creationId="{D2B78728-A580-49A7-84F9-6EF6F583ADE0}"/>
          </ac:spMkLst>
        </pc:spChg>
        <pc:picChg chg="add del">
          <ac:chgData name="Matthew Jarvis [maj52] (Staff)" userId="d937e79e-80c0-40d9-b34a-00850c5c6cc5" providerId="ADAL" clId="{89617D79-69E8-4A58-88ED-AFCDA9AA604A}" dt="2024-03-07T23:55:39.381" v="203" actId="26606"/>
          <ac:picMkLst>
            <pc:docMk/>
            <pc:sldMk cId="607743951" sldId="257"/>
            <ac:picMk id="8" creationId="{8D51646D-790F-21FD-E4A1-0E9C6C637F19}"/>
          </ac:picMkLst>
        </pc:picChg>
        <pc:picChg chg="add del">
          <ac:chgData name="Matthew Jarvis [maj52] (Staff)" userId="d937e79e-80c0-40d9-b34a-00850c5c6cc5" providerId="ADAL" clId="{89617D79-69E8-4A58-88ED-AFCDA9AA604A}" dt="2024-03-07T23:55:41.297" v="205" actId="26606"/>
          <ac:picMkLst>
            <pc:docMk/>
            <pc:sldMk cId="607743951" sldId="257"/>
            <ac:picMk id="16" creationId="{39A4AFC3-B8F8-D3DA-BAEF-9B207F6C59FB}"/>
          </ac:picMkLst>
        </pc:picChg>
        <pc:picChg chg="add del">
          <ac:chgData name="Matthew Jarvis [maj52] (Staff)" userId="d937e79e-80c0-40d9-b34a-00850c5c6cc5" providerId="ADAL" clId="{89617D79-69E8-4A58-88ED-AFCDA9AA604A}" dt="2024-03-07T23:55:49.981" v="207" actId="26606"/>
          <ac:picMkLst>
            <pc:docMk/>
            <pc:sldMk cId="607743951" sldId="257"/>
            <ac:picMk id="19" creationId="{8D51646D-790F-21FD-E4A1-0E9C6C637F19}"/>
          </ac:picMkLst>
        </pc:picChg>
      </pc:sldChg>
      <pc:sldChg chg="addSp modSp add mod setBg">
        <pc:chgData name="Matthew Jarvis [maj52] (Staff)" userId="d937e79e-80c0-40d9-b34a-00850c5c6cc5" providerId="ADAL" clId="{89617D79-69E8-4A58-88ED-AFCDA9AA604A}" dt="2024-03-07T23:57:55.170" v="222" actId="207"/>
        <pc:sldMkLst>
          <pc:docMk/>
          <pc:sldMk cId="411392769" sldId="258"/>
        </pc:sldMkLst>
        <pc:spChg chg="mod">
          <ac:chgData name="Matthew Jarvis [maj52] (Staff)" userId="d937e79e-80c0-40d9-b34a-00850c5c6cc5" providerId="ADAL" clId="{89617D79-69E8-4A58-88ED-AFCDA9AA604A}" dt="2024-03-07T23:55:59.451" v="209" actId="26606"/>
          <ac:spMkLst>
            <pc:docMk/>
            <pc:sldMk cId="411392769" sldId="258"/>
            <ac:spMk id="2" creationId="{3B529EC2-F74D-686C-2622-0F230C4274CF}"/>
          </ac:spMkLst>
        </pc:spChg>
        <pc:spChg chg="mod">
          <ac:chgData name="Matthew Jarvis [maj52] (Staff)" userId="d937e79e-80c0-40d9-b34a-00850c5c6cc5" providerId="ADAL" clId="{89617D79-69E8-4A58-88ED-AFCDA9AA604A}" dt="2024-03-07T23:57:55.170" v="222" actId="207"/>
          <ac:spMkLst>
            <pc:docMk/>
            <pc:sldMk cId="411392769" sldId="258"/>
            <ac:spMk id="3" creationId="{60C1A79D-1F62-8D38-0E5F-24E557EB740E}"/>
          </ac:spMkLst>
        </pc:spChg>
        <pc:spChg chg="mod">
          <ac:chgData name="Matthew Jarvis [maj52] (Staff)" userId="d937e79e-80c0-40d9-b34a-00850c5c6cc5" providerId="ADAL" clId="{89617D79-69E8-4A58-88ED-AFCDA9AA604A}" dt="2024-03-07T23:55:59.451" v="209" actId="26606"/>
          <ac:spMkLst>
            <pc:docMk/>
            <pc:sldMk cId="411392769" sldId="258"/>
            <ac:spMk id="6" creationId="{82E626BE-2227-F5AC-28B6-7BFA0E650172}"/>
          </ac:spMkLst>
        </pc:spChg>
        <pc:spChg chg="add">
          <ac:chgData name="Matthew Jarvis [maj52] (Staff)" userId="d937e79e-80c0-40d9-b34a-00850c5c6cc5" providerId="ADAL" clId="{89617D79-69E8-4A58-88ED-AFCDA9AA604A}" dt="2024-03-07T23:55:59.451" v="209" actId="26606"/>
          <ac:spMkLst>
            <pc:docMk/>
            <pc:sldMk cId="411392769" sldId="258"/>
            <ac:spMk id="11" creationId="{09588DA8-065E-4F6F-8EFD-43104AB2E0CF}"/>
          </ac:spMkLst>
        </pc:spChg>
        <pc:spChg chg="add">
          <ac:chgData name="Matthew Jarvis [maj52] (Staff)" userId="d937e79e-80c0-40d9-b34a-00850c5c6cc5" providerId="ADAL" clId="{89617D79-69E8-4A58-88ED-AFCDA9AA604A}" dt="2024-03-07T23:55:59.451" v="209" actId="26606"/>
          <ac:spMkLst>
            <pc:docMk/>
            <pc:sldMk cId="411392769" sldId="258"/>
            <ac:spMk id="13" creationId="{C4285719-470E-454C-AF62-8323075F1F5B}"/>
          </ac:spMkLst>
        </pc:spChg>
        <pc:spChg chg="add">
          <ac:chgData name="Matthew Jarvis [maj52] (Staff)" userId="d937e79e-80c0-40d9-b34a-00850c5c6cc5" providerId="ADAL" clId="{89617D79-69E8-4A58-88ED-AFCDA9AA604A}" dt="2024-03-07T23:55:59.451" v="209" actId="26606"/>
          <ac:spMkLst>
            <pc:docMk/>
            <pc:sldMk cId="411392769" sldId="258"/>
            <ac:spMk id="15" creationId="{CD9FE4EF-C4D8-49A0-B2FF-81D8DB7D8A24}"/>
          </ac:spMkLst>
        </pc:spChg>
        <pc:spChg chg="add">
          <ac:chgData name="Matthew Jarvis [maj52] (Staff)" userId="d937e79e-80c0-40d9-b34a-00850c5c6cc5" providerId="ADAL" clId="{89617D79-69E8-4A58-88ED-AFCDA9AA604A}" dt="2024-03-07T23:55:59.451" v="209" actId="26606"/>
          <ac:spMkLst>
            <pc:docMk/>
            <pc:sldMk cId="411392769" sldId="258"/>
            <ac:spMk id="17" creationId="{4300840D-0A0B-4512-BACA-B439D5B9C57C}"/>
          </ac:spMkLst>
        </pc:spChg>
        <pc:spChg chg="add">
          <ac:chgData name="Matthew Jarvis [maj52] (Staff)" userId="d937e79e-80c0-40d9-b34a-00850c5c6cc5" providerId="ADAL" clId="{89617D79-69E8-4A58-88ED-AFCDA9AA604A}" dt="2024-03-07T23:55:59.451" v="209" actId="26606"/>
          <ac:spMkLst>
            <pc:docMk/>
            <pc:sldMk cId="411392769" sldId="258"/>
            <ac:spMk id="19" creationId="{D2B78728-A580-49A7-84F9-6EF6F583ADE0}"/>
          </ac:spMkLst>
        </pc:spChg>
        <pc:spChg chg="add">
          <ac:chgData name="Matthew Jarvis [maj52] (Staff)" userId="d937e79e-80c0-40d9-b34a-00850c5c6cc5" providerId="ADAL" clId="{89617D79-69E8-4A58-88ED-AFCDA9AA604A}" dt="2024-03-07T23:55:59.451" v="209" actId="26606"/>
          <ac:spMkLst>
            <pc:docMk/>
            <pc:sldMk cId="411392769" sldId="258"/>
            <ac:spMk id="21" creationId="{38FAA1A1-D861-433F-88FA-1E9D6FD31D11}"/>
          </ac:spMkLst>
        </pc:spChg>
        <pc:spChg chg="add">
          <ac:chgData name="Matthew Jarvis [maj52] (Staff)" userId="d937e79e-80c0-40d9-b34a-00850c5c6cc5" providerId="ADAL" clId="{89617D79-69E8-4A58-88ED-AFCDA9AA604A}" dt="2024-03-07T23:55:59.451" v="209" actId="26606"/>
          <ac:spMkLst>
            <pc:docMk/>
            <pc:sldMk cId="411392769" sldId="258"/>
            <ac:spMk id="23" creationId="{8D71EDA1-87BF-4D5D-AB79-F346FD19278A}"/>
          </ac:spMkLst>
        </pc:spChg>
      </pc:sldChg>
      <pc:sldChg chg="addSp modSp add mod setBg">
        <pc:chgData name="Matthew Jarvis [maj52] (Staff)" userId="d937e79e-80c0-40d9-b34a-00850c5c6cc5" providerId="ADAL" clId="{89617D79-69E8-4A58-88ED-AFCDA9AA604A}" dt="2024-03-08T00:00:04.455" v="230" actId="207"/>
        <pc:sldMkLst>
          <pc:docMk/>
          <pc:sldMk cId="2497900021" sldId="259"/>
        </pc:sldMkLst>
        <pc:spChg chg="mod">
          <ac:chgData name="Matthew Jarvis [maj52] (Staff)" userId="d937e79e-80c0-40d9-b34a-00850c5c6cc5" providerId="ADAL" clId="{89617D79-69E8-4A58-88ED-AFCDA9AA604A}" dt="2024-03-07T23:59:38.748" v="228" actId="26606"/>
          <ac:spMkLst>
            <pc:docMk/>
            <pc:sldMk cId="2497900021" sldId="259"/>
            <ac:spMk id="2" creationId="{08EC28E5-3956-F63C-EC4C-869D6AEDDF02}"/>
          </ac:spMkLst>
        </pc:spChg>
        <pc:spChg chg="mod">
          <ac:chgData name="Matthew Jarvis [maj52] (Staff)" userId="d937e79e-80c0-40d9-b34a-00850c5c6cc5" providerId="ADAL" clId="{89617D79-69E8-4A58-88ED-AFCDA9AA604A}" dt="2024-03-08T00:00:04.455" v="230" actId="207"/>
          <ac:spMkLst>
            <pc:docMk/>
            <pc:sldMk cId="2497900021" sldId="259"/>
            <ac:spMk id="3" creationId="{806D4362-0109-5C50-B1F1-683AA74AE1E2}"/>
          </ac:spMkLst>
        </pc:spChg>
        <pc:spChg chg="mod">
          <ac:chgData name="Matthew Jarvis [maj52] (Staff)" userId="d937e79e-80c0-40d9-b34a-00850c5c6cc5" providerId="ADAL" clId="{89617D79-69E8-4A58-88ED-AFCDA9AA604A}" dt="2024-03-07T23:59:38.748" v="228" actId="26606"/>
          <ac:spMkLst>
            <pc:docMk/>
            <pc:sldMk cId="2497900021" sldId="259"/>
            <ac:spMk id="6" creationId="{95802E41-3A89-DDB1-B9CE-DAC8E20A0986}"/>
          </ac:spMkLst>
        </pc:spChg>
        <pc:spChg chg="add">
          <ac:chgData name="Matthew Jarvis [maj52] (Staff)" userId="d937e79e-80c0-40d9-b34a-00850c5c6cc5" providerId="ADAL" clId="{89617D79-69E8-4A58-88ED-AFCDA9AA604A}" dt="2024-03-07T23:59:38.748" v="228" actId="26606"/>
          <ac:spMkLst>
            <pc:docMk/>
            <pc:sldMk cId="2497900021" sldId="259"/>
            <ac:spMk id="11" creationId="{09588DA8-065E-4F6F-8EFD-43104AB2E0CF}"/>
          </ac:spMkLst>
        </pc:spChg>
        <pc:spChg chg="add">
          <ac:chgData name="Matthew Jarvis [maj52] (Staff)" userId="d937e79e-80c0-40d9-b34a-00850c5c6cc5" providerId="ADAL" clId="{89617D79-69E8-4A58-88ED-AFCDA9AA604A}" dt="2024-03-07T23:59:38.748" v="228" actId="26606"/>
          <ac:spMkLst>
            <pc:docMk/>
            <pc:sldMk cId="2497900021" sldId="259"/>
            <ac:spMk id="13" creationId="{C4285719-470E-454C-AF62-8323075F1F5B}"/>
          </ac:spMkLst>
        </pc:spChg>
        <pc:spChg chg="add">
          <ac:chgData name="Matthew Jarvis [maj52] (Staff)" userId="d937e79e-80c0-40d9-b34a-00850c5c6cc5" providerId="ADAL" clId="{89617D79-69E8-4A58-88ED-AFCDA9AA604A}" dt="2024-03-07T23:59:38.748" v="228" actId="26606"/>
          <ac:spMkLst>
            <pc:docMk/>
            <pc:sldMk cId="2497900021" sldId="259"/>
            <ac:spMk id="15" creationId="{CD9FE4EF-C4D8-49A0-B2FF-81D8DB7D8A24}"/>
          </ac:spMkLst>
        </pc:spChg>
        <pc:spChg chg="add">
          <ac:chgData name="Matthew Jarvis [maj52] (Staff)" userId="d937e79e-80c0-40d9-b34a-00850c5c6cc5" providerId="ADAL" clId="{89617D79-69E8-4A58-88ED-AFCDA9AA604A}" dt="2024-03-07T23:59:38.748" v="228" actId="26606"/>
          <ac:spMkLst>
            <pc:docMk/>
            <pc:sldMk cId="2497900021" sldId="259"/>
            <ac:spMk id="17" creationId="{4300840D-0A0B-4512-BACA-B439D5B9C57C}"/>
          </ac:spMkLst>
        </pc:spChg>
        <pc:spChg chg="add">
          <ac:chgData name="Matthew Jarvis [maj52] (Staff)" userId="d937e79e-80c0-40d9-b34a-00850c5c6cc5" providerId="ADAL" clId="{89617D79-69E8-4A58-88ED-AFCDA9AA604A}" dt="2024-03-07T23:59:38.748" v="228" actId="26606"/>
          <ac:spMkLst>
            <pc:docMk/>
            <pc:sldMk cId="2497900021" sldId="259"/>
            <ac:spMk id="19" creationId="{D2B78728-A580-49A7-84F9-6EF6F583ADE0}"/>
          </ac:spMkLst>
        </pc:spChg>
        <pc:spChg chg="add">
          <ac:chgData name="Matthew Jarvis [maj52] (Staff)" userId="d937e79e-80c0-40d9-b34a-00850c5c6cc5" providerId="ADAL" clId="{89617D79-69E8-4A58-88ED-AFCDA9AA604A}" dt="2024-03-07T23:59:38.748" v="228" actId="26606"/>
          <ac:spMkLst>
            <pc:docMk/>
            <pc:sldMk cId="2497900021" sldId="259"/>
            <ac:spMk id="21" creationId="{38FAA1A1-D861-433F-88FA-1E9D6FD31D11}"/>
          </ac:spMkLst>
        </pc:spChg>
        <pc:spChg chg="add">
          <ac:chgData name="Matthew Jarvis [maj52] (Staff)" userId="d937e79e-80c0-40d9-b34a-00850c5c6cc5" providerId="ADAL" clId="{89617D79-69E8-4A58-88ED-AFCDA9AA604A}" dt="2024-03-07T23:59:38.748" v="228" actId="26606"/>
          <ac:spMkLst>
            <pc:docMk/>
            <pc:sldMk cId="2497900021" sldId="259"/>
            <ac:spMk id="23" creationId="{8D71EDA1-87BF-4D5D-AB79-F346FD19278A}"/>
          </ac:spMkLst>
        </pc:spChg>
      </pc:sldChg>
      <pc:sldChg chg="modSp mod">
        <pc:chgData name="Matthew Jarvis [maj52] (Staff)" userId="d937e79e-80c0-40d9-b34a-00850c5c6cc5" providerId="ADAL" clId="{89617D79-69E8-4A58-88ED-AFCDA9AA604A}" dt="2024-03-08T00:15:57.956" v="1231" actId="20577"/>
        <pc:sldMkLst>
          <pc:docMk/>
          <pc:sldMk cId="0" sldId="285"/>
        </pc:sldMkLst>
        <pc:spChg chg="mod">
          <ac:chgData name="Matthew Jarvis [maj52] (Staff)" userId="d937e79e-80c0-40d9-b34a-00850c5c6cc5" providerId="ADAL" clId="{89617D79-69E8-4A58-88ED-AFCDA9AA604A}" dt="2024-03-08T00:15:57.956" v="1231" actId="20577"/>
          <ac:spMkLst>
            <pc:docMk/>
            <pc:sldMk cId="0" sldId="285"/>
            <ac:spMk id="39938" creationId="{00000000-0000-0000-0000-000000000000}"/>
          </ac:spMkLst>
        </pc:spChg>
      </pc:sldChg>
      <pc:sldChg chg="del">
        <pc:chgData name="Matthew Jarvis [maj52] (Staff)" userId="d937e79e-80c0-40d9-b34a-00850c5c6cc5" providerId="ADAL" clId="{89617D79-69E8-4A58-88ED-AFCDA9AA604A}" dt="2024-03-07T23:41:19.588" v="10" actId="47"/>
        <pc:sldMkLst>
          <pc:docMk/>
          <pc:sldMk cId="2464111386" sldId="288"/>
        </pc:sldMkLst>
      </pc:sldChg>
      <pc:sldChg chg="modSp mod">
        <pc:chgData name="Matthew Jarvis [maj52] (Staff)" userId="d937e79e-80c0-40d9-b34a-00850c5c6cc5" providerId="ADAL" clId="{89617D79-69E8-4A58-88ED-AFCDA9AA604A}" dt="2024-03-07T23:29:41.615" v="9" actId="6549"/>
        <pc:sldMkLst>
          <pc:docMk/>
          <pc:sldMk cId="2425988745" sldId="289"/>
        </pc:sldMkLst>
        <pc:spChg chg="mod">
          <ac:chgData name="Matthew Jarvis [maj52] (Staff)" userId="d937e79e-80c0-40d9-b34a-00850c5c6cc5" providerId="ADAL" clId="{89617D79-69E8-4A58-88ED-AFCDA9AA604A}" dt="2024-03-07T23:29:41.615" v="9" actId="6549"/>
          <ac:spMkLst>
            <pc:docMk/>
            <pc:sldMk cId="2425988745" sldId="289"/>
            <ac:spMk id="2" creationId="{1D185616-4481-8BEE-C5A8-A6E7F9E1D340}"/>
          </ac:spMkLst>
        </pc:spChg>
      </pc:sldChg>
      <pc:sldChg chg="addSp modSp add mod ord setBg">
        <pc:chgData name="Matthew Jarvis [maj52] (Staff)" userId="d937e79e-80c0-40d9-b34a-00850c5c6cc5" providerId="ADAL" clId="{89617D79-69E8-4A58-88ED-AFCDA9AA604A}" dt="2024-03-07T23:59:31.472" v="227" actId="207"/>
        <pc:sldMkLst>
          <pc:docMk/>
          <pc:sldMk cId="3971568970" sldId="291"/>
        </pc:sldMkLst>
        <pc:spChg chg="mod">
          <ac:chgData name="Matthew Jarvis [maj52] (Staff)" userId="d937e79e-80c0-40d9-b34a-00850c5c6cc5" providerId="ADAL" clId="{89617D79-69E8-4A58-88ED-AFCDA9AA604A}" dt="2024-03-07T23:58:18.811" v="224" actId="26606"/>
          <ac:spMkLst>
            <pc:docMk/>
            <pc:sldMk cId="3971568970" sldId="291"/>
            <ac:spMk id="2" creationId="{08EC28E5-3956-F63C-EC4C-869D6AEDDF02}"/>
          </ac:spMkLst>
        </pc:spChg>
        <pc:spChg chg="mod">
          <ac:chgData name="Matthew Jarvis [maj52] (Staff)" userId="d937e79e-80c0-40d9-b34a-00850c5c6cc5" providerId="ADAL" clId="{89617D79-69E8-4A58-88ED-AFCDA9AA604A}" dt="2024-03-07T23:59:31.472" v="227" actId="207"/>
          <ac:spMkLst>
            <pc:docMk/>
            <pc:sldMk cId="3971568970" sldId="291"/>
            <ac:spMk id="3" creationId="{806D4362-0109-5C50-B1F1-683AA74AE1E2}"/>
          </ac:spMkLst>
        </pc:spChg>
        <pc:spChg chg="mod">
          <ac:chgData name="Matthew Jarvis [maj52] (Staff)" userId="d937e79e-80c0-40d9-b34a-00850c5c6cc5" providerId="ADAL" clId="{89617D79-69E8-4A58-88ED-AFCDA9AA604A}" dt="2024-03-07T23:58:18.811" v="224" actId="26606"/>
          <ac:spMkLst>
            <pc:docMk/>
            <pc:sldMk cId="3971568970" sldId="291"/>
            <ac:spMk id="6" creationId="{95802E41-3A89-DDB1-B9CE-DAC8E20A0986}"/>
          </ac:spMkLst>
        </pc:spChg>
        <pc:spChg chg="add">
          <ac:chgData name="Matthew Jarvis [maj52] (Staff)" userId="d937e79e-80c0-40d9-b34a-00850c5c6cc5" providerId="ADAL" clId="{89617D79-69E8-4A58-88ED-AFCDA9AA604A}" dt="2024-03-07T23:58:18.811" v="224" actId="26606"/>
          <ac:spMkLst>
            <pc:docMk/>
            <pc:sldMk cId="3971568970" sldId="291"/>
            <ac:spMk id="11" creationId="{09588DA8-065E-4F6F-8EFD-43104AB2E0CF}"/>
          </ac:spMkLst>
        </pc:spChg>
        <pc:spChg chg="add">
          <ac:chgData name="Matthew Jarvis [maj52] (Staff)" userId="d937e79e-80c0-40d9-b34a-00850c5c6cc5" providerId="ADAL" clId="{89617D79-69E8-4A58-88ED-AFCDA9AA604A}" dt="2024-03-07T23:58:18.811" v="224" actId="26606"/>
          <ac:spMkLst>
            <pc:docMk/>
            <pc:sldMk cId="3971568970" sldId="291"/>
            <ac:spMk id="13" creationId="{C4285719-470E-454C-AF62-8323075F1F5B}"/>
          </ac:spMkLst>
        </pc:spChg>
        <pc:spChg chg="add">
          <ac:chgData name="Matthew Jarvis [maj52] (Staff)" userId="d937e79e-80c0-40d9-b34a-00850c5c6cc5" providerId="ADAL" clId="{89617D79-69E8-4A58-88ED-AFCDA9AA604A}" dt="2024-03-07T23:58:18.811" v="224" actId="26606"/>
          <ac:spMkLst>
            <pc:docMk/>
            <pc:sldMk cId="3971568970" sldId="291"/>
            <ac:spMk id="15" creationId="{CD9FE4EF-C4D8-49A0-B2FF-81D8DB7D8A24}"/>
          </ac:spMkLst>
        </pc:spChg>
        <pc:spChg chg="add">
          <ac:chgData name="Matthew Jarvis [maj52] (Staff)" userId="d937e79e-80c0-40d9-b34a-00850c5c6cc5" providerId="ADAL" clId="{89617D79-69E8-4A58-88ED-AFCDA9AA604A}" dt="2024-03-07T23:58:18.811" v="224" actId="26606"/>
          <ac:spMkLst>
            <pc:docMk/>
            <pc:sldMk cId="3971568970" sldId="291"/>
            <ac:spMk id="17" creationId="{4300840D-0A0B-4512-BACA-B439D5B9C57C}"/>
          </ac:spMkLst>
        </pc:spChg>
        <pc:spChg chg="add">
          <ac:chgData name="Matthew Jarvis [maj52] (Staff)" userId="d937e79e-80c0-40d9-b34a-00850c5c6cc5" providerId="ADAL" clId="{89617D79-69E8-4A58-88ED-AFCDA9AA604A}" dt="2024-03-07T23:58:18.811" v="224" actId="26606"/>
          <ac:spMkLst>
            <pc:docMk/>
            <pc:sldMk cId="3971568970" sldId="291"/>
            <ac:spMk id="19" creationId="{D2B78728-A580-49A7-84F9-6EF6F583ADE0}"/>
          </ac:spMkLst>
        </pc:spChg>
        <pc:spChg chg="add">
          <ac:chgData name="Matthew Jarvis [maj52] (Staff)" userId="d937e79e-80c0-40d9-b34a-00850c5c6cc5" providerId="ADAL" clId="{89617D79-69E8-4A58-88ED-AFCDA9AA604A}" dt="2024-03-07T23:58:18.811" v="224" actId="26606"/>
          <ac:spMkLst>
            <pc:docMk/>
            <pc:sldMk cId="3971568970" sldId="291"/>
            <ac:spMk id="21" creationId="{38FAA1A1-D861-433F-88FA-1E9D6FD31D11}"/>
          </ac:spMkLst>
        </pc:spChg>
        <pc:spChg chg="add">
          <ac:chgData name="Matthew Jarvis [maj52] (Staff)" userId="d937e79e-80c0-40d9-b34a-00850c5c6cc5" providerId="ADAL" clId="{89617D79-69E8-4A58-88ED-AFCDA9AA604A}" dt="2024-03-07T23:58:18.811" v="224" actId="26606"/>
          <ac:spMkLst>
            <pc:docMk/>
            <pc:sldMk cId="3971568970" sldId="291"/>
            <ac:spMk id="23" creationId="{8D71EDA1-87BF-4D5D-AB79-F346FD19278A}"/>
          </ac:spMkLst>
        </pc:spChg>
      </pc:sldChg>
      <pc:sldChg chg="addSp modSp new mod setBg">
        <pc:chgData name="Matthew Jarvis [maj52] (Staff)" userId="d937e79e-80c0-40d9-b34a-00850c5c6cc5" providerId="ADAL" clId="{89617D79-69E8-4A58-88ED-AFCDA9AA604A}" dt="2024-03-07T23:57:24.712" v="221" actId="207"/>
        <pc:sldMkLst>
          <pc:docMk/>
          <pc:sldMk cId="2940461653" sldId="292"/>
        </pc:sldMkLst>
        <pc:spChg chg="mod">
          <ac:chgData name="Matthew Jarvis [maj52] (Staff)" userId="d937e79e-80c0-40d9-b34a-00850c5c6cc5" providerId="ADAL" clId="{89617D79-69E8-4A58-88ED-AFCDA9AA604A}" dt="2024-03-07T23:56:04.446" v="210" actId="26606"/>
          <ac:spMkLst>
            <pc:docMk/>
            <pc:sldMk cId="2940461653" sldId="292"/>
            <ac:spMk id="2" creationId="{3E4D8283-54EA-5905-46F3-A509FC179AEF}"/>
          </ac:spMkLst>
        </pc:spChg>
        <pc:spChg chg="mod">
          <ac:chgData name="Matthew Jarvis [maj52] (Staff)" userId="d937e79e-80c0-40d9-b34a-00850c5c6cc5" providerId="ADAL" clId="{89617D79-69E8-4A58-88ED-AFCDA9AA604A}" dt="2024-03-07T23:57:24.712" v="221" actId="207"/>
          <ac:spMkLst>
            <pc:docMk/>
            <pc:sldMk cId="2940461653" sldId="292"/>
            <ac:spMk id="3" creationId="{A247FA98-27B3-2CC3-DB52-2EFAFAC94E9F}"/>
          </ac:spMkLst>
        </pc:spChg>
        <pc:spChg chg="add">
          <ac:chgData name="Matthew Jarvis [maj52] (Staff)" userId="d937e79e-80c0-40d9-b34a-00850c5c6cc5" providerId="ADAL" clId="{89617D79-69E8-4A58-88ED-AFCDA9AA604A}" dt="2024-03-07T23:56:04.446" v="210" actId="26606"/>
          <ac:spMkLst>
            <pc:docMk/>
            <pc:sldMk cId="2940461653" sldId="292"/>
            <ac:spMk id="8" creationId="{09588DA8-065E-4F6F-8EFD-43104AB2E0CF}"/>
          </ac:spMkLst>
        </pc:spChg>
        <pc:spChg chg="add">
          <ac:chgData name="Matthew Jarvis [maj52] (Staff)" userId="d937e79e-80c0-40d9-b34a-00850c5c6cc5" providerId="ADAL" clId="{89617D79-69E8-4A58-88ED-AFCDA9AA604A}" dt="2024-03-07T23:56:04.446" v="210" actId="26606"/>
          <ac:spMkLst>
            <pc:docMk/>
            <pc:sldMk cId="2940461653" sldId="292"/>
            <ac:spMk id="10" creationId="{C4285719-470E-454C-AF62-8323075F1F5B}"/>
          </ac:spMkLst>
        </pc:spChg>
        <pc:spChg chg="add">
          <ac:chgData name="Matthew Jarvis [maj52] (Staff)" userId="d937e79e-80c0-40d9-b34a-00850c5c6cc5" providerId="ADAL" clId="{89617D79-69E8-4A58-88ED-AFCDA9AA604A}" dt="2024-03-07T23:56:04.446" v="210" actId="26606"/>
          <ac:spMkLst>
            <pc:docMk/>
            <pc:sldMk cId="2940461653" sldId="292"/>
            <ac:spMk id="12" creationId="{CD9FE4EF-C4D8-49A0-B2FF-81D8DB7D8A24}"/>
          </ac:spMkLst>
        </pc:spChg>
        <pc:spChg chg="add">
          <ac:chgData name="Matthew Jarvis [maj52] (Staff)" userId="d937e79e-80c0-40d9-b34a-00850c5c6cc5" providerId="ADAL" clId="{89617D79-69E8-4A58-88ED-AFCDA9AA604A}" dt="2024-03-07T23:56:04.446" v="210" actId="26606"/>
          <ac:spMkLst>
            <pc:docMk/>
            <pc:sldMk cId="2940461653" sldId="292"/>
            <ac:spMk id="14" creationId="{4300840D-0A0B-4512-BACA-B439D5B9C57C}"/>
          </ac:spMkLst>
        </pc:spChg>
        <pc:spChg chg="add">
          <ac:chgData name="Matthew Jarvis [maj52] (Staff)" userId="d937e79e-80c0-40d9-b34a-00850c5c6cc5" providerId="ADAL" clId="{89617D79-69E8-4A58-88ED-AFCDA9AA604A}" dt="2024-03-07T23:56:04.446" v="210" actId="26606"/>
          <ac:spMkLst>
            <pc:docMk/>
            <pc:sldMk cId="2940461653" sldId="292"/>
            <ac:spMk id="16" creationId="{D2B78728-A580-49A7-84F9-6EF6F583ADE0}"/>
          </ac:spMkLst>
        </pc:spChg>
        <pc:spChg chg="add">
          <ac:chgData name="Matthew Jarvis [maj52] (Staff)" userId="d937e79e-80c0-40d9-b34a-00850c5c6cc5" providerId="ADAL" clId="{89617D79-69E8-4A58-88ED-AFCDA9AA604A}" dt="2024-03-07T23:56:04.446" v="210" actId="26606"/>
          <ac:spMkLst>
            <pc:docMk/>
            <pc:sldMk cId="2940461653" sldId="292"/>
            <ac:spMk id="18" creationId="{38FAA1A1-D861-433F-88FA-1E9D6FD31D11}"/>
          </ac:spMkLst>
        </pc:spChg>
        <pc:spChg chg="add">
          <ac:chgData name="Matthew Jarvis [maj52] (Staff)" userId="d937e79e-80c0-40d9-b34a-00850c5c6cc5" providerId="ADAL" clId="{89617D79-69E8-4A58-88ED-AFCDA9AA604A}" dt="2024-03-07T23:56:04.446" v="210" actId="26606"/>
          <ac:spMkLst>
            <pc:docMk/>
            <pc:sldMk cId="2940461653" sldId="292"/>
            <ac:spMk id="20" creationId="{8D71EDA1-87BF-4D5D-AB79-F346FD19278A}"/>
          </ac:spMkLst>
        </pc:spChg>
      </pc:sldChg>
      <pc:sldChg chg="addSp delSp modSp new mod setBg">
        <pc:chgData name="Matthew Jarvis [maj52] (Staff)" userId="d937e79e-80c0-40d9-b34a-00850c5c6cc5" providerId="ADAL" clId="{89617D79-69E8-4A58-88ED-AFCDA9AA604A}" dt="2024-03-08T00:04:41.169" v="597" actId="20577"/>
        <pc:sldMkLst>
          <pc:docMk/>
          <pc:sldMk cId="1782853662" sldId="293"/>
        </pc:sldMkLst>
        <pc:spChg chg="mod">
          <ac:chgData name="Matthew Jarvis [maj52] (Staff)" userId="d937e79e-80c0-40d9-b34a-00850c5c6cc5" providerId="ADAL" clId="{89617D79-69E8-4A58-88ED-AFCDA9AA604A}" dt="2024-03-08T00:03:45.839" v="586" actId="26606"/>
          <ac:spMkLst>
            <pc:docMk/>
            <pc:sldMk cId="1782853662" sldId="293"/>
            <ac:spMk id="2" creationId="{A2F15A2D-9117-7B09-9E75-86148A61EB29}"/>
          </ac:spMkLst>
        </pc:spChg>
        <pc:spChg chg="del mod">
          <ac:chgData name="Matthew Jarvis [maj52] (Staff)" userId="d937e79e-80c0-40d9-b34a-00850c5c6cc5" providerId="ADAL" clId="{89617D79-69E8-4A58-88ED-AFCDA9AA604A}" dt="2024-03-08T00:03:45.839" v="586" actId="26606"/>
          <ac:spMkLst>
            <pc:docMk/>
            <pc:sldMk cId="1782853662" sldId="293"/>
            <ac:spMk id="3" creationId="{B8723A4B-C15A-F98F-D09E-E35DDC51FDD8}"/>
          </ac:spMkLst>
        </pc:spChg>
        <pc:spChg chg="add">
          <ac:chgData name="Matthew Jarvis [maj52] (Staff)" userId="d937e79e-80c0-40d9-b34a-00850c5c6cc5" providerId="ADAL" clId="{89617D79-69E8-4A58-88ED-AFCDA9AA604A}" dt="2024-03-08T00:03:45.839" v="586" actId="26606"/>
          <ac:spMkLst>
            <pc:docMk/>
            <pc:sldMk cId="1782853662" sldId="293"/>
            <ac:spMk id="9" creationId="{53B021B3-DE93-4AB7-8A18-CF5F1CED88B8}"/>
          </ac:spMkLst>
        </pc:spChg>
        <pc:spChg chg="add">
          <ac:chgData name="Matthew Jarvis [maj52] (Staff)" userId="d937e79e-80c0-40d9-b34a-00850c5c6cc5" providerId="ADAL" clId="{89617D79-69E8-4A58-88ED-AFCDA9AA604A}" dt="2024-03-08T00:03:45.839" v="586" actId="26606"/>
          <ac:spMkLst>
            <pc:docMk/>
            <pc:sldMk cId="1782853662" sldId="293"/>
            <ac:spMk id="11" creationId="{52D502E5-F6B4-4D58-B4AE-FC466FF15EE8}"/>
          </ac:spMkLst>
        </pc:spChg>
        <pc:spChg chg="add">
          <ac:chgData name="Matthew Jarvis [maj52] (Staff)" userId="d937e79e-80c0-40d9-b34a-00850c5c6cc5" providerId="ADAL" clId="{89617D79-69E8-4A58-88ED-AFCDA9AA604A}" dt="2024-03-08T00:03:45.839" v="586" actId="26606"/>
          <ac:spMkLst>
            <pc:docMk/>
            <pc:sldMk cId="1782853662" sldId="293"/>
            <ac:spMk id="13" creationId="{9DECDBF4-02B6-4BB4-B65B-B8107AD6A9E8}"/>
          </ac:spMkLst>
        </pc:spChg>
        <pc:graphicFrameChg chg="add mod">
          <ac:chgData name="Matthew Jarvis [maj52] (Staff)" userId="d937e79e-80c0-40d9-b34a-00850c5c6cc5" providerId="ADAL" clId="{89617D79-69E8-4A58-88ED-AFCDA9AA604A}" dt="2024-03-08T00:04:41.169" v="597" actId="20577"/>
          <ac:graphicFrameMkLst>
            <pc:docMk/>
            <pc:sldMk cId="1782853662" sldId="293"/>
            <ac:graphicFrameMk id="5" creationId="{CE07A2FC-6796-3FCF-F7D4-140DA5323A55}"/>
          </ac:graphicFrameMkLst>
        </pc:graphicFrameChg>
      </pc:sldChg>
      <pc:sldChg chg="addSp delSp modSp new mod setBg">
        <pc:chgData name="Matthew Jarvis [maj52] (Staff)" userId="d937e79e-80c0-40d9-b34a-00850c5c6cc5" providerId="ADAL" clId="{89617D79-69E8-4A58-88ED-AFCDA9AA604A}" dt="2024-03-08T00:11:58.514" v="1222" actId="20577"/>
        <pc:sldMkLst>
          <pc:docMk/>
          <pc:sldMk cId="980920290" sldId="294"/>
        </pc:sldMkLst>
        <pc:spChg chg="mod">
          <ac:chgData name="Matthew Jarvis [maj52] (Staff)" userId="d937e79e-80c0-40d9-b34a-00850c5c6cc5" providerId="ADAL" clId="{89617D79-69E8-4A58-88ED-AFCDA9AA604A}" dt="2024-03-08T00:06:31.551" v="647" actId="26606"/>
          <ac:spMkLst>
            <pc:docMk/>
            <pc:sldMk cId="980920290" sldId="294"/>
            <ac:spMk id="2" creationId="{3D271F16-1076-CF4D-7DEB-7866F152989E}"/>
          </ac:spMkLst>
        </pc:spChg>
        <pc:spChg chg="del">
          <ac:chgData name="Matthew Jarvis [maj52] (Staff)" userId="d937e79e-80c0-40d9-b34a-00850c5c6cc5" providerId="ADAL" clId="{89617D79-69E8-4A58-88ED-AFCDA9AA604A}" dt="2024-03-08T00:05:35.539" v="622"/>
          <ac:spMkLst>
            <pc:docMk/>
            <pc:sldMk cId="980920290" sldId="294"/>
            <ac:spMk id="3" creationId="{D9E73AA9-DF58-DB83-5401-200A338ECF66}"/>
          </ac:spMkLst>
        </pc:spChg>
        <pc:spChg chg="add del">
          <ac:chgData name="Matthew Jarvis [maj52] (Staff)" userId="d937e79e-80c0-40d9-b34a-00850c5c6cc5" providerId="ADAL" clId="{89617D79-69E8-4A58-88ED-AFCDA9AA604A}" dt="2024-03-08T00:05:42.719" v="624" actId="26606"/>
          <ac:spMkLst>
            <pc:docMk/>
            <pc:sldMk cId="980920290" sldId="294"/>
            <ac:spMk id="3079" creationId="{A4E37431-20F0-4DD6-84A9-ED2B644943A2}"/>
          </ac:spMkLst>
        </pc:spChg>
        <pc:spChg chg="add del">
          <ac:chgData name="Matthew Jarvis [maj52] (Staff)" userId="d937e79e-80c0-40d9-b34a-00850c5c6cc5" providerId="ADAL" clId="{89617D79-69E8-4A58-88ED-AFCDA9AA604A}" dt="2024-03-08T00:05:42.719" v="624" actId="26606"/>
          <ac:spMkLst>
            <pc:docMk/>
            <pc:sldMk cId="980920290" sldId="294"/>
            <ac:spMk id="3081" creationId="{0AE98B72-66C6-4AB4-AF0D-BA830DE86393}"/>
          </ac:spMkLst>
        </pc:spChg>
        <pc:spChg chg="add del">
          <ac:chgData name="Matthew Jarvis [maj52] (Staff)" userId="d937e79e-80c0-40d9-b34a-00850c5c6cc5" providerId="ADAL" clId="{89617D79-69E8-4A58-88ED-AFCDA9AA604A}" dt="2024-03-08T00:05:42.719" v="624" actId="26606"/>
          <ac:spMkLst>
            <pc:docMk/>
            <pc:sldMk cId="980920290" sldId="294"/>
            <ac:spMk id="3083" creationId="{407EAFC6-733F-403D-BB4D-05A3A28742F1}"/>
          </ac:spMkLst>
        </pc:spChg>
        <pc:spChg chg="add del">
          <ac:chgData name="Matthew Jarvis [maj52] (Staff)" userId="d937e79e-80c0-40d9-b34a-00850c5c6cc5" providerId="ADAL" clId="{89617D79-69E8-4A58-88ED-AFCDA9AA604A}" dt="2024-03-08T00:05:42.719" v="624" actId="26606"/>
          <ac:spMkLst>
            <pc:docMk/>
            <pc:sldMk cId="980920290" sldId="294"/>
            <ac:spMk id="3085" creationId="{17A36730-4CB0-4F61-AD11-A44C9765833F}"/>
          </ac:spMkLst>
        </pc:spChg>
        <pc:spChg chg="add del">
          <ac:chgData name="Matthew Jarvis [maj52] (Staff)" userId="d937e79e-80c0-40d9-b34a-00850c5c6cc5" providerId="ADAL" clId="{89617D79-69E8-4A58-88ED-AFCDA9AA604A}" dt="2024-03-08T00:05:42.719" v="624" actId="26606"/>
          <ac:spMkLst>
            <pc:docMk/>
            <pc:sldMk cId="980920290" sldId="294"/>
            <ac:spMk id="3087" creationId="{C69C79E1-F916-4929-A4F3-DE763D4BFA57}"/>
          </ac:spMkLst>
        </pc:spChg>
        <pc:spChg chg="add del">
          <ac:chgData name="Matthew Jarvis [maj52] (Staff)" userId="d937e79e-80c0-40d9-b34a-00850c5c6cc5" providerId="ADAL" clId="{89617D79-69E8-4A58-88ED-AFCDA9AA604A}" dt="2024-03-08T00:05:42.719" v="624" actId="26606"/>
          <ac:spMkLst>
            <pc:docMk/>
            <pc:sldMk cId="980920290" sldId="294"/>
            <ac:spMk id="3089" creationId="{767334AB-16BD-4EC7-8C6B-4B5171600933}"/>
          </ac:spMkLst>
        </pc:spChg>
        <pc:spChg chg="add del">
          <ac:chgData name="Matthew Jarvis [maj52] (Staff)" userId="d937e79e-80c0-40d9-b34a-00850c5c6cc5" providerId="ADAL" clId="{89617D79-69E8-4A58-88ED-AFCDA9AA604A}" dt="2024-03-08T00:06:31.551" v="647" actId="26606"/>
          <ac:spMkLst>
            <pc:docMk/>
            <pc:sldMk cId="980920290" sldId="294"/>
            <ac:spMk id="3091" creationId="{3C54F4CE-85F0-46ED-80DA-9518C9251AD1}"/>
          </ac:spMkLst>
        </pc:spChg>
        <pc:spChg chg="add del">
          <ac:chgData name="Matthew Jarvis [maj52] (Staff)" userId="d937e79e-80c0-40d9-b34a-00850c5c6cc5" providerId="ADAL" clId="{89617D79-69E8-4A58-88ED-AFCDA9AA604A}" dt="2024-03-08T00:06:31.551" v="647" actId="26606"/>
          <ac:spMkLst>
            <pc:docMk/>
            <pc:sldMk cId="980920290" sldId="294"/>
            <ac:spMk id="3092" creationId="{DADD1FCA-8ACB-4958-81DD-4CDD6D3E1921}"/>
          </ac:spMkLst>
        </pc:spChg>
        <pc:spChg chg="add mod">
          <ac:chgData name="Matthew Jarvis [maj52] (Staff)" userId="d937e79e-80c0-40d9-b34a-00850c5c6cc5" providerId="ADAL" clId="{89617D79-69E8-4A58-88ED-AFCDA9AA604A}" dt="2024-03-08T00:11:58.514" v="1222" actId="20577"/>
          <ac:spMkLst>
            <pc:docMk/>
            <pc:sldMk cId="980920290" sldId="294"/>
            <ac:spMk id="3096" creationId="{447DBC54-C648-7E9B-128F-5D4608E8AA84}"/>
          </ac:spMkLst>
        </pc:spChg>
        <pc:spChg chg="add">
          <ac:chgData name="Matthew Jarvis [maj52] (Staff)" userId="d937e79e-80c0-40d9-b34a-00850c5c6cc5" providerId="ADAL" clId="{89617D79-69E8-4A58-88ED-AFCDA9AA604A}" dt="2024-03-08T00:06:31.551" v="647" actId="26606"/>
          <ac:spMkLst>
            <pc:docMk/>
            <pc:sldMk cId="980920290" sldId="294"/>
            <ac:spMk id="3099" creationId="{E51BA4DF-2BD4-4EC2-B1DB-B27C8AC71864}"/>
          </ac:spMkLst>
        </pc:spChg>
        <pc:picChg chg="add mod">
          <ac:chgData name="Matthew Jarvis [maj52] (Staff)" userId="d937e79e-80c0-40d9-b34a-00850c5c6cc5" providerId="ADAL" clId="{89617D79-69E8-4A58-88ED-AFCDA9AA604A}" dt="2024-03-08T00:06:31.551" v="647" actId="26606"/>
          <ac:picMkLst>
            <pc:docMk/>
            <pc:sldMk cId="980920290" sldId="294"/>
            <ac:picMk id="3074" creationId="{A0479EC1-940F-4B24-810B-F52D2A7065C0}"/>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3EF8A12-8706-4771-AE9F-43E7D38C190E}" type="doc">
      <dgm:prSet loTypeId="urn:microsoft.com/office/officeart/2005/8/layout/vList2" loCatId="list" qsTypeId="urn:microsoft.com/office/officeart/2005/8/quickstyle/simple4" qsCatId="simple" csTypeId="urn:microsoft.com/office/officeart/2005/8/colors/accent0_3" csCatId="mainScheme"/>
      <dgm:spPr/>
      <dgm:t>
        <a:bodyPr/>
        <a:lstStyle/>
        <a:p>
          <a:endParaRPr lang="en-US"/>
        </a:p>
      </dgm:t>
    </dgm:pt>
    <dgm:pt modelId="{28F40A9F-6D89-4476-8222-8C7EE8BE4068}">
      <dgm:prSet/>
      <dgm:spPr/>
      <dgm:t>
        <a:bodyPr/>
        <a:lstStyle/>
        <a:p>
          <a:r>
            <a:rPr lang="en-US" dirty="0"/>
            <a:t>New irrationalism</a:t>
          </a:r>
        </a:p>
      </dgm:t>
    </dgm:pt>
    <dgm:pt modelId="{C266AA84-085F-4D87-8321-273774C9F883}" type="parTrans" cxnId="{9BABD52A-210A-416B-BD7C-0FEF941CDA38}">
      <dgm:prSet/>
      <dgm:spPr/>
      <dgm:t>
        <a:bodyPr/>
        <a:lstStyle/>
        <a:p>
          <a:endParaRPr lang="en-US"/>
        </a:p>
      </dgm:t>
    </dgm:pt>
    <dgm:pt modelId="{6E28B13B-A3AF-4154-8DD8-3B70B7A51198}" type="sibTrans" cxnId="{9BABD52A-210A-416B-BD7C-0FEF941CDA38}">
      <dgm:prSet/>
      <dgm:spPr/>
      <dgm:t>
        <a:bodyPr/>
        <a:lstStyle/>
        <a:p>
          <a:endParaRPr lang="en-US"/>
        </a:p>
      </dgm:t>
    </dgm:pt>
    <dgm:pt modelId="{FF1A39BA-914E-4C74-86B4-D822B27F1750}">
      <dgm:prSet/>
      <dgm:spPr/>
      <dgm:t>
        <a:bodyPr/>
        <a:lstStyle/>
        <a:p>
          <a:r>
            <a:rPr lang="en-US"/>
            <a:t>Plurality and eclecticism</a:t>
          </a:r>
        </a:p>
      </dgm:t>
    </dgm:pt>
    <dgm:pt modelId="{E0F3AABB-B981-4FA2-8B7D-2E0DBD56B91E}" type="parTrans" cxnId="{D52C3BE9-31B9-4B57-A079-F51559A5C167}">
      <dgm:prSet/>
      <dgm:spPr/>
      <dgm:t>
        <a:bodyPr/>
        <a:lstStyle/>
        <a:p>
          <a:endParaRPr lang="en-US"/>
        </a:p>
      </dgm:t>
    </dgm:pt>
    <dgm:pt modelId="{9AA4C393-4778-484D-B81D-8CA606B6E945}" type="sibTrans" cxnId="{D52C3BE9-31B9-4B57-A079-F51559A5C167}">
      <dgm:prSet/>
      <dgm:spPr/>
      <dgm:t>
        <a:bodyPr/>
        <a:lstStyle/>
        <a:p>
          <a:endParaRPr lang="en-US"/>
        </a:p>
      </dgm:t>
    </dgm:pt>
    <dgm:pt modelId="{2BF474E7-D4A1-4E85-8B23-74BAD2CD7D1A}">
      <dgm:prSet/>
      <dgm:spPr/>
      <dgm:t>
        <a:bodyPr/>
        <a:lstStyle/>
        <a:p>
          <a:r>
            <a:rPr lang="en-US"/>
            <a:t>Multiplying images / signs everywhere</a:t>
          </a:r>
        </a:p>
      </dgm:t>
    </dgm:pt>
    <dgm:pt modelId="{6C2C68C9-830A-4F4C-AE7E-B97E29591F3F}" type="parTrans" cxnId="{AF22CCBA-6737-45A0-9E63-0BFE4994635E}">
      <dgm:prSet/>
      <dgm:spPr/>
      <dgm:t>
        <a:bodyPr/>
        <a:lstStyle/>
        <a:p>
          <a:endParaRPr lang="en-US"/>
        </a:p>
      </dgm:t>
    </dgm:pt>
    <dgm:pt modelId="{ECC6B914-7E99-4131-87C9-1EBCBE53AF20}" type="sibTrans" cxnId="{AF22CCBA-6737-45A0-9E63-0BFE4994635E}">
      <dgm:prSet/>
      <dgm:spPr/>
      <dgm:t>
        <a:bodyPr/>
        <a:lstStyle/>
        <a:p>
          <a:endParaRPr lang="en-US"/>
        </a:p>
      </dgm:t>
    </dgm:pt>
    <dgm:pt modelId="{8EF67B8F-6970-42F7-83A4-7E5A6FE8704E}">
      <dgm:prSet/>
      <dgm:spPr/>
      <dgm:t>
        <a:bodyPr/>
        <a:lstStyle/>
        <a:p>
          <a:r>
            <a:rPr lang="en-US"/>
            <a:t>Ambiguity, deformation, decentering</a:t>
          </a:r>
        </a:p>
      </dgm:t>
    </dgm:pt>
    <dgm:pt modelId="{16E3AC34-D026-4D32-A0D1-1A305923D99C}" type="parTrans" cxnId="{B43346D6-F02C-4C23-AB00-B7EF472AB02F}">
      <dgm:prSet/>
      <dgm:spPr/>
      <dgm:t>
        <a:bodyPr/>
        <a:lstStyle/>
        <a:p>
          <a:endParaRPr lang="en-US"/>
        </a:p>
      </dgm:t>
    </dgm:pt>
    <dgm:pt modelId="{8B7ABE91-3E6C-49A0-95E9-BFCD35CFB04B}" type="sibTrans" cxnId="{B43346D6-F02C-4C23-AB00-B7EF472AB02F}">
      <dgm:prSet/>
      <dgm:spPr/>
      <dgm:t>
        <a:bodyPr/>
        <a:lstStyle/>
        <a:p>
          <a:endParaRPr lang="en-US"/>
        </a:p>
      </dgm:t>
    </dgm:pt>
    <dgm:pt modelId="{3F1BEA54-1F90-4A09-BF01-558AC79B9549}">
      <dgm:prSet/>
      <dgm:spPr/>
      <dgm:t>
        <a:bodyPr/>
        <a:lstStyle/>
        <a:p>
          <a:r>
            <a:rPr lang="en-US"/>
            <a:t>Anarchic, playful, pop</a:t>
          </a:r>
        </a:p>
      </dgm:t>
    </dgm:pt>
    <dgm:pt modelId="{6F4C07B6-101F-4DAB-B4D4-10BC25919661}" type="parTrans" cxnId="{8A04BE06-F347-4969-8685-AEC0EB8A582B}">
      <dgm:prSet/>
      <dgm:spPr/>
      <dgm:t>
        <a:bodyPr/>
        <a:lstStyle/>
        <a:p>
          <a:endParaRPr lang="en-US"/>
        </a:p>
      </dgm:t>
    </dgm:pt>
    <dgm:pt modelId="{9753A237-35AF-46BF-86C0-B1450DDFB672}" type="sibTrans" cxnId="{8A04BE06-F347-4969-8685-AEC0EB8A582B}">
      <dgm:prSet/>
      <dgm:spPr/>
      <dgm:t>
        <a:bodyPr/>
        <a:lstStyle/>
        <a:p>
          <a:endParaRPr lang="en-US"/>
        </a:p>
      </dgm:t>
    </dgm:pt>
    <dgm:pt modelId="{B55BD7F6-F055-436B-8C0F-3496963816E9}">
      <dgm:prSet/>
      <dgm:spPr/>
      <dgm:t>
        <a:bodyPr/>
        <a:lstStyle/>
        <a:p>
          <a:r>
            <a:rPr lang="en-US"/>
            <a:t>Nostalgia, loss of norm, pastiche, disorientation, marketability</a:t>
          </a:r>
        </a:p>
      </dgm:t>
    </dgm:pt>
    <dgm:pt modelId="{B3E8C813-037A-4F21-920F-241C7C10DA94}" type="parTrans" cxnId="{EBECA73A-C409-471A-B640-ECFE2E65DFF6}">
      <dgm:prSet/>
      <dgm:spPr/>
      <dgm:t>
        <a:bodyPr/>
        <a:lstStyle/>
        <a:p>
          <a:endParaRPr lang="en-US"/>
        </a:p>
      </dgm:t>
    </dgm:pt>
    <dgm:pt modelId="{67B07A97-5348-4F47-9EAB-83B3E440DA4C}" type="sibTrans" cxnId="{EBECA73A-C409-471A-B640-ECFE2E65DFF6}">
      <dgm:prSet/>
      <dgm:spPr/>
      <dgm:t>
        <a:bodyPr/>
        <a:lstStyle/>
        <a:p>
          <a:endParaRPr lang="en-US"/>
        </a:p>
      </dgm:t>
    </dgm:pt>
    <dgm:pt modelId="{9D33E584-3777-420A-AAE1-D196CE8F3EE3}">
      <dgm:prSet/>
      <dgm:spPr/>
      <dgm:t>
        <a:bodyPr/>
        <a:lstStyle/>
        <a:p>
          <a:r>
            <a:rPr lang="en-US"/>
            <a:t>Play, ornamentation, complexity, pop-friendly</a:t>
          </a:r>
        </a:p>
      </dgm:t>
    </dgm:pt>
    <dgm:pt modelId="{655FF806-BA41-4E4A-8D45-608D47202767}" type="parTrans" cxnId="{7B4661BA-E48D-44CE-B86A-B21DBFB9A373}">
      <dgm:prSet/>
      <dgm:spPr/>
      <dgm:t>
        <a:bodyPr/>
        <a:lstStyle/>
        <a:p>
          <a:endParaRPr lang="en-US"/>
        </a:p>
      </dgm:t>
    </dgm:pt>
    <dgm:pt modelId="{9BC7900E-73CC-4698-BD64-26EABE375A3B}" type="sibTrans" cxnId="{7B4661BA-E48D-44CE-B86A-B21DBFB9A373}">
      <dgm:prSet/>
      <dgm:spPr/>
      <dgm:t>
        <a:bodyPr/>
        <a:lstStyle/>
        <a:p>
          <a:endParaRPr lang="en-US"/>
        </a:p>
      </dgm:t>
    </dgm:pt>
    <dgm:pt modelId="{2BDF9339-8F10-44CB-80A3-20E1744CFE00}" type="pres">
      <dgm:prSet presAssocID="{73EF8A12-8706-4771-AE9F-43E7D38C190E}" presName="linear" presStyleCnt="0">
        <dgm:presLayoutVars>
          <dgm:animLvl val="lvl"/>
          <dgm:resizeHandles val="exact"/>
        </dgm:presLayoutVars>
      </dgm:prSet>
      <dgm:spPr/>
    </dgm:pt>
    <dgm:pt modelId="{3D854999-54F1-4C3C-8490-74396D755CD7}" type="pres">
      <dgm:prSet presAssocID="{28F40A9F-6D89-4476-8222-8C7EE8BE4068}" presName="parentText" presStyleLbl="node1" presStyleIdx="0" presStyleCnt="7">
        <dgm:presLayoutVars>
          <dgm:chMax val="0"/>
          <dgm:bulletEnabled val="1"/>
        </dgm:presLayoutVars>
      </dgm:prSet>
      <dgm:spPr/>
    </dgm:pt>
    <dgm:pt modelId="{AC521D74-9B73-49C7-A538-A6A6175787D0}" type="pres">
      <dgm:prSet presAssocID="{6E28B13B-A3AF-4154-8DD8-3B70B7A51198}" presName="spacer" presStyleCnt="0"/>
      <dgm:spPr/>
    </dgm:pt>
    <dgm:pt modelId="{8B24E651-B1F4-4818-A897-FBFDF5BA3D31}" type="pres">
      <dgm:prSet presAssocID="{FF1A39BA-914E-4C74-86B4-D822B27F1750}" presName="parentText" presStyleLbl="node1" presStyleIdx="1" presStyleCnt="7">
        <dgm:presLayoutVars>
          <dgm:chMax val="0"/>
          <dgm:bulletEnabled val="1"/>
        </dgm:presLayoutVars>
      </dgm:prSet>
      <dgm:spPr/>
    </dgm:pt>
    <dgm:pt modelId="{4D42605D-936B-42AE-AB2A-DA986856CC0E}" type="pres">
      <dgm:prSet presAssocID="{9AA4C393-4778-484D-B81D-8CA606B6E945}" presName="spacer" presStyleCnt="0"/>
      <dgm:spPr/>
    </dgm:pt>
    <dgm:pt modelId="{776A664B-17B0-4FDB-832F-6EFBDBE9704C}" type="pres">
      <dgm:prSet presAssocID="{2BF474E7-D4A1-4E85-8B23-74BAD2CD7D1A}" presName="parentText" presStyleLbl="node1" presStyleIdx="2" presStyleCnt="7">
        <dgm:presLayoutVars>
          <dgm:chMax val="0"/>
          <dgm:bulletEnabled val="1"/>
        </dgm:presLayoutVars>
      </dgm:prSet>
      <dgm:spPr/>
    </dgm:pt>
    <dgm:pt modelId="{2054EECF-38FF-488C-9651-31A66E5536D6}" type="pres">
      <dgm:prSet presAssocID="{ECC6B914-7E99-4131-87C9-1EBCBE53AF20}" presName="spacer" presStyleCnt="0"/>
      <dgm:spPr/>
    </dgm:pt>
    <dgm:pt modelId="{6DA582B4-CE5A-4EC4-8FD6-78C8F7E0D848}" type="pres">
      <dgm:prSet presAssocID="{8EF67B8F-6970-42F7-83A4-7E5A6FE8704E}" presName="parentText" presStyleLbl="node1" presStyleIdx="3" presStyleCnt="7">
        <dgm:presLayoutVars>
          <dgm:chMax val="0"/>
          <dgm:bulletEnabled val="1"/>
        </dgm:presLayoutVars>
      </dgm:prSet>
      <dgm:spPr/>
    </dgm:pt>
    <dgm:pt modelId="{EBC003F8-756D-4A76-AFA4-5F9207A2F0B8}" type="pres">
      <dgm:prSet presAssocID="{8B7ABE91-3E6C-49A0-95E9-BFCD35CFB04B}" presName="spacer" presStyleCnt="0"/>
      <dgm:spPr/>
    </dgm:pt>
    <dgm:pt modelId="{8E6AE7BC-B4E6-4D63-9C72-3650F3248130}" type="pres">
      <dgm:prSet presAssocID="{3F1BEA54-1F90-4A09-BF01-558AC79B9549}" presName="parentText" presStyleLbl="node1" presStyleIdx="4" presStyleCnt="7">
        <dgm:presLayoutVars>
          <dgm:chMax val="0"/>
          <dgm:bulletEnabled val="1"/>
        </dgm:presLayoutVars>
      </dgm:prSet>
      <dgm:spPr/>
    </dgm:pt>
    <dgm:pt modelId="{5E81B122-08D6-4C8E-8642-410ED2127E67}" type="pres">
      <dgm:prSet presAssocID="{9753A237-35AF-46BF-86C0-B1450DDFB672}" presName="spacer" presStyleCnt="0"/>
      <dgm:spPr/>
    </dgm:pt>
    <dgm:pt modelId="{B0878B9E-73F4-4248-B8DA-CCE0DA7C81EB}" type="pres">
      <dgm:prSet presAssocID="{B55BD7F6-F055-436B-8C0F-3496963816E9}" presName="parentText" presStyleLbl="node1" presStyleIdx="5" presStyleCnt="7">
        <dgm:presLayoutVars>
          <dgm:chMax val="0"/>
          <dgm:bulletEnabled val="1"/>
        </dgm:presLayoutVars>
      </dgm:prSet>
      <dgm:spPr/>
    </dgm:pt>
    <dgm:pt modelId="{FC19F226-691C-4388-A53E-CA479B923965}" type="pres">
      <dgm:prSet presAssocID="{67B07A97-5348-4F47-9EAB-83B3E440DA4C}" presName="spacer" presStyleCnt="0"/>
      <dgm:spPr/>
    </dgm:pt>
    <dgm:pt modelId="{C7A26DAD-487C-4515-8A23-362DE2F50759}" type="pres">
      <dgm:prSet presAssocID="{9D33E584-3777-420A-AAE1-D196CE8F3EE3}" presName="parentText" presStyleLbl="node1" presStyleIdx="6" presStyleCnt="7">
        <dgm:presLayoutVars>
          <dgm:chMax val="0"/>
          <dgm:bulletEnabled val="1"/>
        </dgm:presLayoutVars>
      </dgm:prSet>
      <dgm:spPr/>
    </dgm:pt>
  </dgm:ptLst>
  <dgm:cxnLst>
    <dgm:cxn modelId="{8A04BE06-F347-4969-8685-AEC0EB8A582B}" srcId="{73EF8A12-8706-4771-AE9F-43E7D38C190E}" destId="{3F1BEA54-1F90-4A09-BF01-558AC79B9549}" srcOrd="4" destOrd="0" parTransId="{6F4C07B6-101F-4DAB-B4D4-10BC25919661}" sibTransId="{9753A237-35AF-46BF-86C0-B1450DDFB672}"/>
    <dgm:cxn modelId="{9BABD52A-210A-416B-BD7C-0FEF941CDA38}" srcId="{73EF8A12-8706-4771-AE9F-43E7D38C190E}" destId="{28F40A9F-6D89-4476-8222-8C7EE8BE4068}" srcOrd="0" destOrd="0" parTransId="{C266AA84-085F-4D87-8321-273774C9F883}" sibTransId="{6E28B13B-A3AF-4154-8DD8-3B70B7A51198}"/>
    <dgm:cxn modelId="{EBECA73A-C409-471A-B640-ECFE2E65DFF6}" srcId="{73EF8A12-8706-4771-AE9F-43E7D38C190E}" destId="{B55BD7F6-F055-436B-8C0F-3496963816E9}" srcOrd="5" destOrd="0" parTransId="{B3E8C813-037A-4F21-920F-241C7C10DA94}" sibTransId="{67B07A97-5348-4F47-9EAB-83B3E440DA4C}"/>
    <dgm:cxn modelId="{F738C26B-0260-404A-879F-C9F32A4D5A6B}" type="presOf" srcId="{9D33E584-3777-420A-AAE1-D196CE8F3EE3}" destId="{C7A26DAD-487C-4515-8A23-362DE2F50759}" srcOrd="0" destOrd="0" presId="urn:microsoft.com/office/officeart/2005/8/layout/vList2"/>
    <dgm:cxn modelId="{EDE36975-D63C-49CF-810B-A279279AA216}" type="presOf" srcId="{FF1A39BA-914E-4C74-86B4-D822B27F1750}" destId="{8B24E651-B1F4-4818-A897-FBFDF5BA3D31}" srcOrd="0" destOrd="0" presId="urn:microsoft.com/office/officeart/2005/8/layout/vList2"/>
    <dgm:cxn modelId="{CACD1B92-242B-4DE1-98F5-8F93B0237B9E}" type="presOf" srcId="{3F1BEA54-1F90-4A09-BF01-558AC79B9549}" destId="{8E6AE7BC-B4E6-4D63-9C72-3650F3248130}" srcOrd="0" destOrd="0" presId="urn:microsoft.com/office/officeart/2005/8/layout/vList2"/>
    <dgm:cxn modelId="{F131EF95-3DF9-4118-801E-368B046F2171}" type="presOf" srcId="{2BF474E7-D4A1-4E85-8B23-74BAD2CD7D1A}" destId="{776A664B-17B0-4FDB-832F-6EFBDBE9704C}" srcOrd="0" destOrd="0" presId="urn:microsoft.com/office/officeart/2005/8/layout/vList2"/>
    <dgm:cxn modelId="{FDBD5999-F164-4483-9B7E-A649CC1F0F18}" type="presOf" srcId="{B55BD7F6-F055-436B-8C0F-3496963816E9}" destId="{B0878B9E-73F4-4248-B8DA-CCE0DA7C81EB}" srcOrd="0" destOrd="0" presId="urn:microsoft.com/office/officeart/2005/8/layout/vList2"/>
    <dgm:cxn modelId="{6714CE99-14FF-4C0C-B936-82CFE95F45EE}" type="presOf" srcId="{8EF67B8F-6970-42F7-83A4-7E5A6FE8704E}" destId="{6DA582B4-CE5A-4EC4-8FD6-78C8F7E0D848}" srcOrd="0" destOrd="0" presId="urn:microsoft.com/office/officeart/2005/8/layout/vList2"/>
    <dgm:cxn modelId="{0924E79F-F69E-4C36-A69F-32A387EC6D1C}" type="presOf" srcId="{28F40A9F-6D89-4476-8222-8C7EE8BE4068}" destId="{3D854999-54F1-4C3C-8490-74396D755CD7}" srcOrd="0" destOrd="0" presId="urn:microsoft.com/office/officeart/2005/8/layout/vList2"/>
    <dgm:cxn modelId="{7B4661BA-E48D-44CE-B86A-B21DBFB9A373}" srcId="{73EF8A12-8706-4771-AE9F-43E7D38C190E}" destId="{9D33E584-3777-420A-AAE1-D196CE8F3EE3}" srcOrd="6" destOrd="0" parTransId="{655FF806-BA41-4E4A-8D45-608D47202767}" sibTransId="{9BC7900E-73CC-4698-BD64-26EABE375A3B}"/>
    <dgm:cxn modelId="{AF22CCBA-6737-45A0-9E63-0BFE4994635E}" srcId="{73EF8A12-8706-4771-AE9F-43E7D38C190E}" destId="{2BF474E7-D4A1-4E85-8B23-74BAD2CD7D1A}" srcOrd="2" destOrd="0" parTransId="{6C2C68C9-830A-4F4C-AE7E-B97E29591F3F}" sibTransId="{ECC6B914-7E99-4131-87C9-1EBCBE53AF20}"/>
    <dgm:cxn modelId="{B43346D6-F02C-4C23-AB00-B7EF472AB02F}" srcId="{73EF8A12-8706-4771-AE9F-43E7D38C190E}" destId="{8EF67B8F-6970-42F7-83A4-7E5A6FE8704E}" srcOrd="3" destOrd="0" parTransId="{16E3AC34-D026-4D32-A0D1-1A305923D99C}" sibTransId="{8B7ABE91-3E6C-49A0-95E9-BFCD35CFB04B}"/>
    <dgm:cxn modelId="{D52C3BE9-31B9-4B57-A079-F51559A5C167}" srcId="{73EF8A12-8706-4771-AE9F-43E7D38C190E}" destId="{FF1A39BA-914E-4C74-86B4-D822B27F1750}" srcOrd="1" destOrd="0" parTransId="{E0F3AABB-B981-4FA2-8B7D-2E0DBD56B91E}" sibTransId="{9AA4C393-4778-484D-B81D-8CA606B6E945}"/>
    <dgm:cxn modelId="{4B236FF9-405A-4AAB-AF17-8ADEAB6830ED}" type="presOf" srcId="{73EF8A12-8706-4771-AE9F-43E7D38C190E}" destId="{2BDF9339-8F10-44CB-80A3-20E1744CFE00}" srcOrd="0" destOrd="0" presId="urn:microsoft.com/office/officeart/2005/8/layout/vList2"/>
    <dgm:cxn modelId="{5BBF07BC-A642-4908-A110-B47089DE209F}" type="presParOf" srcId="{2BDF9339-8F10-44CB-80A3-20E1744CFE00}" destId="{3D854999-54F1-4C3C-8490-74396D755CD7}" srcOrd="0" destOrd="0" presId="urn:microsoft.com/office/officeart/2005/8/layout/vList2"/>
    <dgm:cxn modelId="{ABE2743A-1865-460C-82C0-6BF2F0C67352}" type="presParOf" srcId="{2BDF9339-8F10-44CB-80A3-20E1744CFE00}" destId="{AC521D74-9B73-49C7-A538-A6A6175787D0}" srcOrd="1" destOrd="0" presId="urn:microsoft.com/office/officeart/2005/8/layout/vList2"/>
    <dgm:cxn modelId="{35EAC827-B70B-49F3-A2E0-CB368CE441CF}" type="presParOf" srcId="{2BDF9339-8F10-44CB-80A3-20E1744CFE00}" destId="{8B24E651-B1F4-4818-A897-FBFDF5BA3D31}" srcOrd="2" destOrd="0" presId="urn:microsoft.com/office/officeart/2005/8/layout/vList2"/>
    <dgm:cxn modelId="{0C6A7CCA-7419-4167-B2F5-F8164DE8BC73}" type="presParOf" srcId="{2BDF9339-8F10-44CB-80A3-20E1744CFE00}" destId="{4D42605D-936B-42AE-AB2A-DA986856CC0E}" srcOrd="3" destOrd="0" presId="urn:microsoft.com/office/officeart/2005/8/layout/vList2"/>
    <dgm:cxn modelId="{AD8F5810-5370-4AC7-92A5-B3B3CC458537}" type="presParOf" srcId="{2BDF9339-8F10-44CB-80A3-20E1744CFE00}" destId="{776A664B-17B0-4FDB-832F-6EFBDBE9704C}" srcOrd="4" destOrd="0" presId="urn:microsoft.com/office/officeart/2005/8/layout/vList2"/>
    <dgm:cxn modelId="{E9C513C0-85FB-418F-B1C4-758B82F91359}" type="presParOf" srcId="{2BDF9339-8F10-44CB-80A3-20E1744CFE00}" destId="{2054EECF-38FF-488C-9651-31A66E5536D6}" srcOrd="5" destOrd="0" presId="urn:microsoft.com/office/officeart/2005/8/layout/vList2"/>
    <dgm:cxn modelId="{4377FDAD-AB55-48B1-9C17-E89F3983FA07}" type="presParOf" srcId="{2BDF9339-8F10-44CB-80A3-20E1744CFE00}" destId="{6DA582B4-CE5A-4EC4-8FD6-78C8F7E0D848}" srcOrd="6" destOrd="0" presId="urn:microsoft.com/office/officeart/2005/8/layout/vList2"/>
    <dgm:cxn modelId="{98C7F73C-DD86-4213-BF73-0A4BCA247F93}" type="presParOf" srcId="{2BDF9339-8F10-44CB-80A3-20E1744CFE00}" destId="{EBC003F8-756D-4A76-AFA4-5F9207A2F0B8}" srcOrd="7" destOrd="0" presId="urn:microsoft.com/office/officeart/2005/8/layout/vList2"/>
    <dgm:cxn modelId="{7BD82B5A-93B6-491B-8409-2EB33C972AEE}" type="presParOf" srcId="{2BDF9339-8F10-44CB-80A3-20E1744CFE00}" destId="{8E6AE7BC-B4E6-4D63-9C72-3650F3248130}" srcOrd="8" destOrd="0" presId="urn:microsoft.com/office/officeart/2005/8/layout/vList2"/>
    <dgm:cxn modelId="{BB91D966-4A9B-4509-ADA4-6156A54AF2D8}" type="presParOf" srcId="{2BDF9339-8F10-44CB-80A3-20E1744CFE00}" destId="{5E81B122-08D6-4C8E-8642-410ED2127E67}" srcOrd="9" destOrd="0" presId="urn:microsoft.com/office/officeart/2005/8/layout/vList2"/>
    <dgm:cxn modelId="{10B06338-08E1-48D3-AFFC-C0EF98531DA6}" type="presParOf" srcId="{2BDF9339-8F10-44CB-80A3-20E1744CFE00}" destId="{B0878B9E-73F4-4248-B8DA-CCE0DA7C81EB}" srcOrd="10" destOrd="0" presId="urn:microsoft.com/office/officeart/2005/8/layout/vList2"/>
    <dgm:cxn modelId="{5DD8A632-67D5-4BD0-9634-7DF20D66F52C}" type="presParOf" srcId="{2BDF9339-8F10-44CB-80A3-20E1744CFE00}" destId="{FC19F226-691C-4388-A53E-CA479B923965}" srcOrd="11" destOrd="0" presId="urn:microsoft.com/office/officeart/2005/8/layout/vList2"/>
    <dgm:cxn modelId="{D44C89B4-AA38-40B1-BCD5-15BB9BD19E02}" type="presParOf" srcId="{2BDF9339-8F10-44CB-80A3-20E1744CFE00}" destId="{C7A26DAD-487C-4515-8A23-362DE2F50759}"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051163-BD1E-4B61-9AFF-F0130469A7F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9B2BD55-C8DA-4715-901B-53D6405019BC}">
      <dgm:prSet/>
      <dgm:spPr/>
      <dgm:t>
        <a:bodyPr/>
        <a:lstStyle/>
        <a:p>
          <a:r>
            <a:rPr lang="en-GB"/>
            <a:t>Parts 2 and 4 of the novel are sections about place: specifically, Venice</a:t>
          </a:r>
          <a:endParaRPr lang="en-US"/>
        </a:p>
      </dgm:t>
    </dgm:pt>
    <dgm:pt modelId="{49A6BA73-69CD-43EB-B010-B3189640CAAD}" type="parTrans" cxnId="{BE8D0BFB-4819-4086-A047-7ED2C0B94468}">
      <dgm:prSet/>
      <dgm:spPr/>
      <dgm:t>
        <a:bodyPr/>
        <a:lstStyle/>
        <a:p>
          <a:endParaRPr lang="en-US"/>
        </a:p>
      </dgm:t>
    </dgm:pt>
    <dgm:pt modelId="{2D5C19EC-0240-49AC-969E-EDBC966BD609}" type="sibTrans" cxnId="{BE8D0BFB-4819-4086-A047-7ED2C0B94468}">
      <dgm:prSet/>
      <dgm:spPr/>
      <dgm:t>
        <a:bodyPr/>
        <a:lstStyle/>
        <a:p>
          <a:endParaRPr lang="en-US"/>
        </a:p>
      </dgm:t>
    </dgm:pt>
    <dgm:pt modelId="{5642A1E1-6809-4B26-B675-0E759AF1599D}">
      <dgm:prSet/>
      <dgm:spPr/>
      <dgm:t>
        <a:bodyPr/>
        <a:lstStyle/>
        <a:p>
          <a:r>
            <a:rPr lang="en-GB" dirty="0"/>
            <a:t>In terms of the theories of space and place I’ve just explained, find 3 paragraphs that encapsulate the character of these two parts of the novel precisely as </a:t>
          </a:r>
          <a:r>
            <a:rPr lang="en-GB" i="1" dirty="0"/>
            <a:t>fictions of place</a:t>
          </a:r>
          <a:endParaRPr lang="en-US" dirty="0"/>
        </a:p>
      </dgm:t>
    </dgm:pt>
    <dgm:pt modelId="{061BBC44-0D0D-435E-B5A9-08620AED34D6}" type="parTrans" cxnId="{87214932-C409-4C35-8317-BBBF8DE89E11}">
      <dgm:prSet/>
      <dgm:spPr/>
      <dgm:t>
        <a:bodyPr/>
        <a:lstStyle/>
        <a:p>
          <a:endParaRPr lang="en-US"/>
        </a:p>
      </dgm:t>
    </dgm:pt>
    <dgm:pt modelId="{105775D5-A681-46D1-B2AE-B30FAC90C47B}" type="sibTrans" cxnId="{87214932-C409-4C35-8317-BBBF8DE89E11}">
      <dgm:prSet/>
      <dgm:spPr/>
      <dgm:t>
        <a:bodyPr/>
        <a:lstStyle/>
        <a:p>
          <a:endParaRPr lang="en-US"/>
        </a:p>
      </dgm:t>
    </dgm:pt>
    <dgm:pt modelId="{B4FB6994-4213-46F9-AA06-788F6C921144}" type="pres">
      <dgm:prSet presAssocID="{C9051163-BD1E-4B61-9AFF-F0130469A7FD}" presName="root" presStyleCnt="0">
        <dgm:presLayoutVars>
          <dgm:dir/>
          <dgm:resizeHandles val="exact"/>
        </dgm:presLayoutVars>
      </dgm:prSet>
      <dgm:spPr/>
    </dgm:pt>
    <dgm:pt modelId="{6CE40384-318B-4CCB-AEDA-74AA4A6E8A47}" type="pres">
      <dgm:prSet presAssocID="{89B2BD55-C8DA-4715-901B-53D6405019BC}" presName="compNode" presStyleCnt="0"/>
      <dgm:spPr/>
    </dgm:pt>
    <dgm:pt modelId="{E5BA342D-6099-4504-BAB8-FACB92C8BCDD}" type="pres">
      <dgm:prSet presAssocID="{89B2BD55-C8DA-4715-901B-53D6405019BC}" presName="bgRect" presStyleLbl="bgShp" presStyleIdx="0" presStyleCnt="2"/>
      <dgm:spPr/>
    </dgm:pt>
    <dgm:pt modelId="{5F0B2C29-818D-46A6-B665-C2D5C5AD4442}" type="pres">
      <dgm:prSet presAssocID="{89B2BD55-C8DA-4715-901B-53D6405019BC}" presName="iconRect" presStyleLbl="node1" presStyleIdx="0" presStyleCnt="2"/>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Medieval tower outline"/>
        </a:ext>
      </dgm:extLst>
    </dgm:pt>
    <dgm:pt modelId="{9DEB297D-2F27-45CE-95EA-45F68598B254}" type="pres">
      <dgm:prSet presAssocID="{89B2BD55-C8DA-4715-901B-53D6405019BC}" presName="spaceRect" presStyleCnt="0"/>
      <dgm:spPr/>
    </dgm:pt>
    <dgm:pt modelId="{EBD7A600-E084-43FC-9528-332D8A9049CC}" type="pres">
      <dgm:prSet presAssocID="{89B2BD55-C8DA-4715-901B-53D6405019BC}" presName="parTx" presStyleLbl="revTx" presStyleIdx="0" presStyleCnt="2">
        <dgm:presLayoutVars>
          <dgm:chMax val="0"/>
          <dgm:chPref val="0"/>
        </dgm:presLayoutVars>
      </dgm:prSet>
      <dgm:spPr/>
    </dgm:pt>
    <dgm:pt modelId="{3439B6CC-56BD-4AFA-84C4-AF22DB4F480A}" type="pres">
      <dgm:prSet presAssocID="{2D5C19EC-0240-49AC-969E-EDBC966BD609}" presName="sibTrans" presStyleCnt="0"/>
      <dgm:spPr/>
    </dgm:pt>
    <dgm:pt modelId="{34326C96-9862-4014-B3C2-C4383CE9E23E}" type="pres">
      <dgm:prSet presAssocID="{5642A1E1-6809-4B26-B675-0E759AF1599D}" presName="compNode" presStyleCnt="0"/>
      <dgm:spPr/>
    </dgm:pt>
    <dgm:pt modelId="{144C2578-9B22-4BFD-9FAF-7B6939210348}" type="pres">
      <dgm:prSet presAssocID="{5642A1E1-6809-4B26-B675-0E759AF1599D}" presName="bgRect" presStyleLbl="bgShp" presStyleIdx="1" presStyleCnt="2"/>
      <dgm:spPr/>
    </dgm:pt>
    <dgm:pt modelId="{6EEB1225-477A-4C68-B05C-07EB15C39A11}" type="pres">
      <dgm:prSet presAssocID="{5642A1E1-6809-4B26-B675-0E759AF1599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FAC08B4F-6A40-45E6-813E-CF030F542E9A}" type="pres">
      <dgm:prSet presAssocID="{5642A1E1-6809-4B26-B675-0E759AF1599D}" presName="spaceRect" presStyleCnt="0"/>
      <dgm:spPr/>
    </dgm:pt>
    <dgm:pt modelId="{B673D0B9-173F-4EAE-B633-0A3001435DC0}" type="pres">
      <dgm:prSet presAssocID="{5642A1E1-6809-4B26-B675-0E759AF1599D}" presName="parTx" presStyleLbl="revTx" presStyleIdx="1" presStyleCnt="2">
        <dgm:presLayoutVars>
          <dgm:chMax val="0"/>
          <dgm:chPref val="0"/>
        </dgm:presLayoutVars>
      </dgm:prSet>
      <dgm:spPr/>
    </dgm:pt>
  </dgm:ptLst>
  <dgm:cxnLst>
    <dgm:cxn modelId="{F6CDF909-01AD-4616-8B34-ABA8CBFDEB22}" type="presOf" srcId="{89B2BD55-C8DA-4715-901B-53D6405019BC}" destId="{EBD7A600-E084-43FC-9528-332D8A9049CC}" srcOrd="0" destOrd="0" presId="urn:microsoft.com/office/officeart/2018/2/layout/IconVerticalSolidList"/>
    <dgm:cxn modelId="{87214932-C409-4C35-8317-BBBF8DE89E11}" srcId="{C9051163-BD1E-4B61-9AFF-F0130469A7FD}" destId="{5642A1E1-6809-4B26-B675-0E759AF1599D}" srcOrd="1" destOrd="0" parTransId="{061BBC44-0D0D-435E-B5A9-08620AED34D6}" sibTransId="{105775D5-A681-46D1-B2AE-B30FAC90C47B}"/>
    <dgm:cxn modelId="{C3BCE084-1E98-4233-AB75-BAE5E54F297B}" type="presOf" srcId="{5642A1E1-6809-4B26-B675-0E759AF1599D}" destId="{B673D0B9-173F-4EAE-B633-0A3001435DC0}" srcOrd="0" destOrd="0" presId="urn:microsoft.com/office/officeart/2018/2/layout/IconVerticalSolidList"/>
    <dgm:cxn modelId="{FF0D89B2-1E38-4583-BC3E-54BE6FE315E6}" type="presOf" srcId="{C9051163-BD1E-4B61-9AFF-F0130469A7FD}" destId="{B4FB6994-4213-46F9-AA06-788F6C921144}" srcOrd="0" destOrd="0" presId="urn:microsoft.com/office/officeart/2018/2/layout/IconVerticalSolidList"/>
    <dgm:cxn modelId="{BE8D0BFB-4819-4086-A047-7ED2C0B94468}" srcId="{C9051163-BD1E-4B61-9AFF-F0130469A7FD}" destId="{89B2BD55-C8DA-4715-901B-53D6405019BC}" srcOrd="0" destOrd="0" parTransId="{49A6BA73-69CD-43EB-B010-B3189640CAAD}" sibTransId="{2D5C19EC-0240-49AC-969E-EDBC966BD609}"/>
    <dgm:cxn modelId="{B94B155D-CAE9-40E7-8316-8530C58E6EBA}" type="presParOf" srcId="{B4FB6994-4213-46F9-AA06-788F6C921144}" destId="{6CE40384-318B-4CCB-AEDA-74AA4A6E8A47}" srcOrd="0" destOrd="0" presId="urn:microsoft.com/office/officeart/2018/2/layout/IconVerticalSolidList"/>
    <dgm:cxn modelId="{6FD4A8BD-3CA4-4576-B331-829CDE3945F1}" type="presParOf" srcId="{6CE40384-318B-4CCB-AEDA-74AA4A6E8A47}" destId="{E5BA342D-6099-4504-BAB8-FACB92C8BCDD}" srcOrd="0" destOrd="0" presId="urn:microsoft.com/office/officeart/2018/2/layout/IconVerticalSolidList"/>
    <dgm:cxn modelId="{48044205-43A0-4E7A-815D-EDC1CA3F260C}" type="presParOf" srcId="{6CE40384-318B-4CCB-AEDA-74AA4A6E8A47}" destId="{5F0B2C29-818D-46A6-B665-C2D5C5AD4442}" srcOrd="1" destOrd="0" presId="urn:microsoft.com/office/officeart/2018/2/layout/IconVerticalSolidList"/>
    <dgm:cxn modelId="{A4C40B7C-F981-47DA-85EC-C7558A93722F}" type="presParOf" srcId="{6CE40384-318B-4CCB-AEDA-74AA4A6E8A47}" destId="{9DEB297D-2F27-45CE-95EA-45F68598B254}" srcOrd="2" destOrd="0" presId="urn:microsoft.com/office/officeart/2018/2/layout/IconVerticalSolidList"/>
    <dgm:cxn modelId="{42A28EF8-018F-4B6B-9CFF-979EF8B34425}" type="presParOf" srcId="{6CE40384-318B-4CCB-AEDA-74AA4A6E8A47}" destId="{EBD7A600-E084-43FC-9528-332D8A9049CC}" srcOrd="3" destOrd="0" presId="urn:microsoft.com/office/officeart/2018/2/layout/IconVerticalSolidList"/>
    <dgm:cxn modelId="{4E7C3FCC-AC02-4210-9092-D907D2E0CFA9}" type="presParOf" srcId="{B4FB6994-4213-46F9-AA06-788F6C921144}" destId="{3439B6CC-56BD-4AFA-84C4-AF22DB4F480A}" srcOrd="1" destOrd="0" presId="urn:microsoft.com/office/officeart/2018/2/layout/IconVerticalSolidList"/>
    <dgm:cxn modelId="{27204DC8-1C20-48DC-8141-1BE77AB43333}" type="presParOf" srcId="{B4FB6994-4213-46F9-AA06-788F6C921144}" destId="{34326C96-9862-4014-B3C2-C4383CE9E23E}" srcOrd="2" destOrd="0" presId="urn:microsoft.com/office/officeart/2018/2/layout/IconVerticalSolidList"/>
    <dgm:cxn modelId="{4C641CEA-B46D-496C-BB53-17FD801A032A}" type="presParOf" srcId="{34326C96-9862-4014-B3C2-C4383CE9E23E}" destId="{144C2578-9B22-4BFD-9FAF-7B6939210348}" srcOrd="0" destOrd="0" presId="urn:microsoft.com/office/officeart/2018/2/layout/IconVerticalSolidList"/>
    <dgm:cxn modelId="{75BE849F-ED41-4ED0-9C39-FACAEFF8F2CC}" type="presParOf" srcId="{34326C96-9862-4014-B3C2-C4383CE9E23E}" destId="{6EEB1225-477A-4C68-B05C-07EB15C39A11}" srcOrd="1" destOrd="0" presId="urn:microsoft.com/office/officeart/2018/2/layout/IconVerticalSolidList"/>
    <dgm:cxn modelId="{C5F1E0B4-B19E-4054-9501-173811D09CC5}" type="presParOf" srcId="{34326C96-9862-4014-B3C2-C4383CE9E23E}" destId="{FAC08B4F-6A40-45E6-813E-CF030F542E9A}" srcOrd="2" destOrd="0" presId="urn:microsoft.com/office/officeart/2018/2/layout/IconVerticalSolidList"/>
    <dgm:cxn modelId="{8BBEF518-BAC3-4416-B478-55DE9F336A1C}" type="presParOf" srcId="{34326C96-9862-4014-B3C2-C4383CE9E23E}" destId="{B673D0B9-173F-4EAE-B633-0A3001435DC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854999-54F1-4C3C-8490-74396D755CD7}">
      <dsp:nvSpPr>
        <dsp:cNvPr id="0" name=""/>
        <dsp:cNvSpPr/>
      </dsp:nvSpPr>
      <dsp:spPr>
        <a:xfrm>
          <a:off x="0" y="46156"/>
          <a:ext cx="10515600" cy="551655"/>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New irrationalism</a:t>
          </a:r>
        </a:p>
      </dsp:txBody>
      <dsp:txXfrm>
        <a:off x="26930" y="73086"/>
        <a:ext cx="10461740" cy="497795"/>
      </dsp:txXfrm>
    </dsp:sp>
    <dsp:sp modelId="{8B24E651-B1F4-4818-A897-FBFDF5BA3D31}">
      <dsp:nvSpPr>
        <dsp:cNvPr id="0" name=""/>
        <dsp:cNvSpPr/>
      </dsp:nvSpPr>
      <dsp:spPr>
        <a:xfrm>
          <a:off x="0" y="664051"/>
          <a:ext cx="10515600" cy="551655"/>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Plurality and eclecticism</a:t>
          </a:r>
        </a:p>
      </dsp:txBody>
      <dsp:txXfrm>
        <a:off x="26930" y="690981"/>
        <a:ext cx="10461740" cy="497795"/>
      </dsp:txXfrm>
    </dsp:sp>
    <dsp:sp modelId="{776A664B-17B0-4FDB-832F-6EFBDBE9704C}">
      <dsp:nvSpPr>
        <dsp:cNvPr id="0" name=""/>
        <dsp:cNvSpPr/>
      </dsp:nvSpPr>
      <dsp:spPr>
        <a:xfrm>
          <a:off x="0" y="1281946"/>
          <a:ext cx="10515600" cy="551655"/>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Multiplying images / signs everywhere</a:t>
          </a:r>
        </a:p>
      </dsp:txBody>
      <dsp:txXfrm>
        <a:off x="26930" y="1308876"/>
        <a:ext cx="10461740" cy="497795"/>
      </dsp:txXfrm>
    </dsp:sp>
    <dsp:sp modelId="{6DA582B4-CE5A-4EC4-8FD6-78C8F7E0D848}">
      <dsp:nvSpPr>
        <dsp:cNvPr id="0" name=""/>
        <dsp:cNvSpPr/>
      </dsp:nvSpPr>
      <dsp:spPr>
        <a:xfrm>
          <a:off x="0" y="1899841"/>
          <a:ext cx="10515600" cy="551655"/>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Ambiguity, deformation, decentering</a:t>
          </a:r>
        </a:p>
      </dsp:txBody>
      <dsp:txXfrm>
        <a:off x="26930" y="1926771"/>
        <a:ext cx="10461740" cy="497795"/>
      </dsp:txXfrm>
    </dsp:sp>
    <dsp:sp modelId="{8E6AE7BC-B4E6-4D63-9C72-3650F3248130}">
      <dsp:nvSpPr>
        <dsp:cNvPr id="0" name=""/>
        <dsp:cNvSpPr/>
      </dsp:nvSpPr>
      <dsp:spPr>
        <a:xfrm>
          <a:off x="0" y="2517736"/>
          <a:ext cx="10515600" cy="551655"/>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Anarchic, playful, pop</a:t>
          </a:r>
        </a:p>
      </dsp:txBody>
      <dsp:txXfrm>
        <a:off x="26930" y="2544666"/>
        <a:ext cx="10461740" cy="497795"/>
      </dsp:txXfrm>
    </dsp:sp>
    <dsp:sp modelId="{B0878B9E-73F4-4248-B8DA-CCE0DA7C81EB}">
      <dsp:nvSpPr>
        <dsp:cNvPr id="0" name=""/>
        <dsp:cNvSpPr/>
      </dsp:nvSpPr>
      <dsp:spPr>
        <a:xfrm>
          <a:off x="0" y="3135631"/>
          <a:ext cx="10515600" cy="551655"/>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Nostalgia, loss of norm, pastiche, disorientation, marketability</a:t>
          </a:r>
        </a:p>
      </dsp:txBody>
      <dsp:txXfrm>
        <a:off x="26930" y="3162561"/>
        <a:ext cx="10461740" cy="497795"/>
      </dsp:txXfrm>
    </dsp:sp>
    <dsp:sp modelId="{C7A26DAD-487C-4515-8A23-362DE2F50759}">
      <dsp:nvSpPr>
        <dsp:cNvPr id="0" name=""/>
        <dsp:cNvSpPr/>
      </dsp:nvSpPr>
      <dsp:spPr>
        <a:xfrm>
          <a:off x="0" y="3753526"/>
          <a:ext cx="10515600" cy="551655"/>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Play, ornamentation, complexity, pop-friendly</a:t>
          </a:r>
        </a:p>
      </dsp:txBody>
      <dsp:txXfrm>
        <a:off x="26930" y="3780456"/>
        <a:ext cx="10461740" cy="497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BA342D-6099-4504-BAB8-FACB92C8BCDD}">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0B2C29-818D-46A6-B665-C2D5C5AD4442}">
      <dsp:nvSpPr>
        <dsp:cNvPr id="0" name=""/>
        <dsp:cNvSpPr/>
      </dsp:nvSpPr>
      <dsp:spPr>
        <a:xfrm>
          <a:off x="395445" y="1002230"/>
          <a:ext cx="718991" cy="718991"/>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D7A600-E084-43FC-9528-332D8A9049CC}">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66800">
            <a:lnSpc>
              <a:spcPct val="90000"/>
            </a:lnSpc>
            <a:spcBef>
              <a:spcPct val="0"/>
            </a:spcBef>
            <a:spcAft>
              <a:spcPct val="35000"/>
            </a:spcAft>
            <a:buNone/>
          </a:pPr>
          <a:r>
            <a:rPr lang="en-GB" sz="2400" kern="1200"/>
            <a:t>Parts 2 and 4 of the novel are sections about place: specifically, Venice</a:t>
          </a:r>
          <a:endParaRPr lang="en-US" sz="2400" kern="1200"/>
        </a:p>
      </dsp:txBody>
      <dsp:txXfrm>
        <a:off x="1509882" y="708097"/>
        <a:ext cx="9005717" cy="1307257"/>
      </dsp:txXfrm>
    </dsp:sp>
    <dsp:sp modelId="{144C2578-9B22-4BFD-9FAF-7B6939210348}">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EB1225-477A-4C68-B05C-07EB15C39A11}">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73D0B9-173F-4EAE-B633-0A3001435DC0}">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66800">
            <a:lnSpc>
              <a:spcPct val="90000"/>
            </a:lnSpc>
            <a:spcBef>
              <a:spcPct val="0"/>
            </a:spcBef>
            <a:spcAft>
              <a:spcPct val="35000"/>
            </a:spcAft>
            <a:buNone/>
          </a:pPr>
          <a:r>
            <a:rPr lang="en-GB" sz="2400" kern="1200" dirty="0"/>
            <a:t>In terms of the theories of space and place I’ve just explained, find 3 paragraphs that encapsulate the character of these two parts of the novel precisely as </a:t>
          </a:r>
          <a:r>
            <a:rPr lang="en-GB" sz="2400" i="1" kern="1200" dirty="0"/>
            <a:t>fictions of place</a:t>
          </a:r>
          <a:endParaRPr lang="en-US" sz="2400" kern="1200" dirty="0"/>
        </a:p>
      </dsp:txBody>
      <dsp:txXfrm>
        <a:off x="1509882" y="2342169"/>
        <a:ext cx="9005717" cy="13072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2.png"/></Relationships>
</file>

<file path=ppt/slideLayouts/_rels/slideLayout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2.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53506D15-3368-4E5C-90C3-39E71BF49934}" type="slidenum">
              <a:rPr lang="en-US" altLang="en-US" smtClean="0"/>
              <a:pPr/>
              <a:t>‹#›</a:t>
            </a:fld>
            <a:endParaRPr lang="en-US" altLang="en-US"/>
          </a:p>
        </p:txBody>
      </p:sp>
    </p:spTree>
    <p:extLst>
      <p:ext uri="{BB962C8B-B14F-4D97-AF65-F5344CB8AC3E}">
        <p14:creationId xmlns:p14="http://schemas.microsoft.com/office/powerpoint/2010/main" val="11608585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7CABEA43-ED7A-440A-A648-E4D8D4E067F3}" type="slidenum">
              <a:rPr lang="en-US" altLang="en-US" smtClean="0"/>
              <a:pPr/>
              <a:t>‹#›</a:t>
            </a:fld>
            <a:endParaRPr lang="en-US" altLang="en-US"/>
          </a:p>
        </p:txBody>
      </p:sp>
    </p:spTree>
    <p:extLst>
      <p:ext uri="{BB962C8B-B14F-4D97-AF65-F5344CB8AC3E}">
        <p14:creationId xmlns:p14="http://schemas.microsoft.com/office/powerpoint/2010/main" val="13490549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AEE2FE8C-F702-4CC9-A18A-24F4A2D2E8ED}" type="slidenum">
              <a:rPr lang="en-US" altLang="en-US" smtClean="0"/>
              <a:pPr/>
              <a:t>‹#›</a:t>
            </a:fld>
            <a:endParaRPr lang="en-US" altLang="en-US"/>
          </a:p>
        </p:txBody>
      </p:sp>
    </p:spTree>
    <p:extLst>
      <p:ext uri="{BB962C8B-B14F-4D97-AF65-F5344CB8AC3E}">
        <p14:creationId xmlns:p14="http://schemas.microsoft.com/office/powerpoint/2010/main" val="3719001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1FA2A90F-EA73-4716-A9A5-292518805CC1}" type="slidenum">
              <a:rPr lang="en-US" altLang="en-US" smtClean="0"/>
              <a:pPr/>
              <a:t>‹#›</a:t>
            </a:fld>
            <a:endParaRPr lang="en-US" altLang="en-US"/>
          </a:p>
        </p:txBody>
      </p:sp>
    </p:spTree>
    <p:extLst>
      <p:ext uri="{BB962C8B-B14F-4D97-AF65-F5344CB8AC3E}">
        <p14:creationId xmlns:p14="http://schemas.microsoft.com/office/powerpoint/2010/main" val="1025964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ltLang="en-US"/>
          </a:p>
        </p:txBody>
      </p:sp>
      <p:sp>
        <p:nvSpPr>
          <p:cNvPr id="8" name="Footer Placeholder 7"/>
          <p:cNvSpPr>
            <a:spLocks noGrp="1"/>
          </p:cNvSpPr>
          <p:nvPr>
            <p:ph type="ftr" sz="quarter" idx="11"/>
          </p:nvPr>
        </p:nvSpPr>
        <p:spPr/>
        <p:txBody>
          <a:bodyPr/>
          <a:lstStyle/>
          <a:p>
            <a:endParaRPr lang="en-US" altLang="en-US"/>
          </a:p>
        </p:txBody>
      </p:sp>
      <p:sp>
        <p:nvSpPr>
          <p:cNvPr id="9" name="Slide Number Placeholder 8"/>
          <p:cNvSpPr>
            <a:spLocks noGrp="1"/>
          </p:cNvSpPr>
          <p:nvPr>
            <p:ph type="sldNum" sz="quarter" idx="12"/>
          </p:nvPr>
        </p:nvSpPr>
        <p:spPr/>
        <p:txBody>
          <a:bodyPr/>
          <a:lstStyle/>
          <a:p>
            <a:fld id="{A3532D6C-E2E8-4110-A75C-2AD7A2DFA6CF}" type="slidenum">
              <a:rPr lang="en-US" altLang="en-US" smtClean="0"/>
              <a:pPr/>
              <a:t>‹#›</a:t>
            </a:fld>
            <a:endParaRPr lang="en-US" altLang="en-US"/>
          </a:p>
        </p:txBody>
      </p:sp>
    </p:spTree>
    <p:extLst>
      <p:ext uri="{BB962C8B-B14F-4D97-AF65-F5344CB8AC3E}">
        <p14:creationId xmlns:p14="http://schemas.microsoft.com/office/powerpoint/2010/main" val="945297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ltLang="en-US"/>
          </a:p>
        </p:txBody>
      </p:sp>
      <p:sp>
        <p:nvSpPr>
          <p:cNvPr id="4" name="Footer Placeholder 3"/>
          <p:cNvSpPr>
            <a:spLocks noGrp="1"/>
          </p:cNvSpPr>
          <p:nvPr>
            <p:ph type="ftr" sz="quarter" idx="11"/>
          </p:nvPr>
        </p:nvSpPr>
        <p:spPr/>
        <p:txBody>
          <a:bodyPr/>
          <a:lstStyle/>
          <a:p>
            <a:endParaRPr lang="en-US" altLang="en-US"/>
          </a:p>
        </p:txBody>
      </p:sp>
      <p:sp>
        <p:nvSpPr>
          <p:cNvPr id="5" name="Slide Number Placeholder 4"/>
          <p:cNvSpPr>
            <a:spLocks noGrp="1"/>
          </p:cNvSpPr>
          <p:nvPr>
            <p:ph type="sldNum" sz="quarter" idx="12"/>
          </p:nvPr>
        </p:nvSpPr>
        <p:spPr/>
        <p:txBody>
          <a:bodyPr/>
          <a:lstStyle/>
          <a:p>
            <a:fld id="{B5CE687A-9FFD-4310-8234-F7298F8CE9F0}" type="slidenum">
              <a:rPr lang="en-US" altLang="en-US" smtClean="0"/>
              <a:pPr/>
              <a:t>‹#›</a:t>
            </a:fld>
            <a:endParaRPr lang="en-US" altLang="en-US"/>
          </a:p>
        </p:txBody>
      </p:sp>
    </p:spTree>
    <p:extLst>
      <p:ext uri="{BB962C8B-B14F-4D97-AF65-F5344CB8AC3E}">
        <p14:creationId xmlns:p14="http://schemas.microsoft.com/office/powerpoint/2010/main" val="3853494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ltLang="en-US"/>
          </a:p>
        </p:txBody>
      </p:sp>
      <p:sp>
        <p:nvSpPr>
          <p:cNvPr id="3" name="Footer Placeholder 2"/>
          <p:cNvSpPr>
            <a:spLocks noGrp="1"/>
          </p:cNvSpPr>
          <p:nvPr>
            <p:ph type="ftr" sz="quarter" idx="11"/>
          </p:nvPr>
        </p:nvSpPr>
        <p:spPr/>
        <p:txBody>
          <a:bodyPr/>
          <a:lstStyle/>
          <a:p>
            <a:endParaRPr lang="en-US" altLang="en-US"/>
          </a:p>
        </p:txBody>
      </p:sp>
      <p:sp>
        <p:nvSpPr>
          <p:cNvPr id="4" name="Slide Number Placeholder 3"/>
          <p:cNvSpPr>
            <a:spLocks noGrp="1"/>
          </p:cNvSpPr>
          <p:nvPr>
            <p:ph type="sldNum" sz="quarter" idx="12"/>
          </p:nvPr>
        </p:nvSpPr>
        <p:spPr/>
        <p:txBody>
          <a:bodyPr/>
          <a:lstStyle/>
          <a:p>
            <a:fld id="{CAC2BA0D-D135-4179-A2C8-0FE2E378D0BD}" type="slidenum">
              <a:rPr lang="en-US" altLang="en-US" smtClean="0"/>
              <a:pPr/>
              <a:t>‹#›</a:t>
            </a:fld>
            <a:endParaRPr lang="en-US" altLang="en-US"/>
          </a:p>
        </p:txBody>
      </p:sp>
    </p:spTree>
    <p:extLst>
      <p:ext uri="{BB962C8B-B14F-4D97-AF65-F5344CB8AC3E}">
        <p14:creationId xmlns:p14="http://schemas.microsoft.com/office/powerpoint/2010/main" val="703903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96153B15-3D71-4499-9E1C-8D31DA7FC726}" type="slidenum">
              <a:rPr lang="en-US" altLang="en-US" smtClean="0"/>
              <a:pPr/>
              <a:t>‹#›</a:t>
            </a:fld>
            <a:endParaRPr lang="en-US" altLang="en-US"/>
          </a:p>
        </p:txBody>
      </p:sp>
    </p:spTree>
    <p:extLst>
      <p:ext uri="{BB962C8B-B14F-4D97-AF65-F5344CB8AC3E}">
        <p14:creationId xmlns:p14="http://schemas.microsoft.com/office/powerpoint/2010/main" val="3735423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A23F8CA8-EFD0-462E-9411-143E53410B65}" type="slidenum">
              <a:rPr lang="en-US" altLang="en-US" smtClean="0"/>
              <a:pPr/>
              <a:t>‹#›</a:t>
            </a:fld>
            <a:endParaRPr lang="en-US" altLang="en-US"/>
          </a:p>
        </p:txBody>
      </p:sp>
    </p:spTree>
    <p:extLst>
      <p:ext uri="{BB962C8B-B14F-4D97-AF65-F5344CB8AC3E}">
        <p14:creationId xmlns:p14="http://schemas.microsoft.com/office/powerpoint/2010/main" val="11444546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9B196F4F-9A31-48F3-85CB-E0BAC54B6261}" type="slidenum">
              <a:rPr lang="en-US" altLang="en-US" smtClean="0"/>
              <a:pPr/>
              <a:t>‹#›</a:t>
            </a:fld>
            <a:endParaRPr lang="en-US" altLang="en-US"/>
          </a:p>
        </p:txBody>
      </p:sp>
    </p:spTree>
    <p:extLst>
      <p:ext uri="{BB962C8B-B14F-4D97-AF65-F5344CB8AC3E}">
        <p14:creationId xmlns:p14="http://schemas.microsoft.com/office/powerpoint/2010/main" val="2819340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3792B993-A7E8-47C5-A165-EDF2FA1990DB}" type="slidenum">
              <a:rPr lang="en-US" altLang="en-US" smtClean="0"/>
              <a:pPr/>
              <a:t>‹#›</a:t>
            </a:fld>
            <a:endParaRPr lang="en-US" altLang="en-US"/>
          </a:p>
        </p:txBody>
      </p:sp>
    </p:spTree>
    <p:extLst>
      <p:ext uri="{BB962C8B-B14F-4D97-AF65-F5344CB8AC3E}">
        <p14:creationId xmlns:p14="http://schemas.microsoft.com/office/powerpoint/2010/main" val="36833303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5325D0D-5B2D-434A-A8E6-897320BC4008}" type="datetimeFigureOut">
              <a:rPr lang="en-GB" smtClean="0"/>
              <a:t>08/03/2024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2F14A1E-0276-40EE-A115-65F26BE16B39}" type="slidenum">
              <a:rPr lang="en-GB" smtClean="0"/>
              <a:t>‹#›</a:t>
            </a:fld>
            <a:endParaRPr lang="en-GB"/>
          </a:p>
        </p:txBody>
      </p:sp>
    </p:spTree>
    <p:extLst>
      <p:ext uri="{BB962C8B-B14F-4D97-AF65-F5344CB8AC3E}">
        <p14:creationId xmlns:p14="http://schemas.microsoft.com/office/powerpoint/2010/main" val="38710472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325D0D-5B2D-434A-A8E6-897320BC4008}" type="datetimeFigureOut">
              <a:rPr lang="en-GB" smtClean="0"/>
              <a:t>08/03/2024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F14A1E-0276-40EE-A115-65F26BE16B39}" type="slidenum">
              <a:rPr lang="en-GB" smtClean="0"/>
              <a:t>‹#›</a:t>
            </a:fld>
            <a:endParaRPr lang="en-GB"/>
          </a:p>
        </p:txBody>
      </p:sp>
    </p:spTree>
    <p:extLst>
      <p:ext uri="{BB962C8B-B14F-4D97-AF65-F5344CB8AC3E}">
        <p14:creationId xmlns:p14="http://schemas.microsoft.com/office/powerpoint/2010/main" val="3582872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A5325D0D-5B2D-434A-A8E6-897320BC4008}" type="datetimeFigureOut">
              <a:rPr lang="en-GB" smtClean="0"/>
              <a:t>08/03/2024</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2F14A1E-0276-40EE-A115-65F26BE16B39}" type="slidenum">
              <a:rPr lang="en-GB" smtClean="0"/>
              <a:t>‹#›</a:t>
            </a:fld>
            <a:endParaRPr lang="en-GB"/>
          </a:p>
        </p:txBody>
      </p:sp>
    </p:spTree>
    <p:extLst>
      <p:ext uri="{BB962C8B-B14F-4D97-AF65-F5344CB8AC3E}">
        <p14:creationId xmlns:p14="http://schemas.microsoft.com/office/powerpoint/2010/main" val="41277487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325D0D-5B2D-434A-A8E6-897320BC4008}" type="datetimeFigureOut">
              <a:rPr lang="en-GB" smtClean="0"/>
              <a:t>08/03/2024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F14A1E-0276-40EE-A115-65F26BE16B39}" type="slidenum">
              <a:rPr lang="en-GB" smtClean="0"/>
              <a:t>‹#›</a:t>
            </a:fld>
            <a:endParaRPr lang="en-GB"/>
          </a:p>
        </p:txBody>
      </p:sp>
    </p:spTree>
    <p:extLst>
      <p:ext uri="{BB962C8B-B14F-4D97-AF65-F5344CB8AC3E}">
        <p14:creationId xmlns:p14="http://schemas.microsoft.com/office/powerpoint/2010/main" val="13961561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5325D0D-5B2D-434A-A8E6-897320BC4008}" type="datetimeFigureOut">
              <a:rPr lang="en-GB" smtClean="0"/>
              <a:t>08/03/2024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2F14A1E-0276-40EE-A115-65F26BE16B39}" type="slidenum">
              <a:rPr lang="en-GB" smtClean="0"/>
              <a:t>‹#›</a:t>
            </a:fld>
            <a:endParaRPr lang="en-GB"/>
          </a:p>
        </p:txBody>
      </p:sp>
    </p:spTree>
    <p:extLst>
      <p:ext uri="{BB962C8B-B14F-4D97-AF65-F5344CB8AC3E}">
        <p14:creationId xmlns:p14="http://schemas.microsoft.com/office/powerpoint/2010/main" val="31011893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5325D0D-5B2D-434A-A8E6-897320BC4008}" type="datetimeFigureOut">
              <a:rPr lang="en-GB" smtClean="0"/>
              <a:t>08/03/2024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2F14A1E-0276-40EE-A115-65F26BE16B39}" type="slidenum">
              <a:rPr lang="en-GB" smtClean="0"/>
              <a:t>‹#›</a:t>
            </a:fld>
            <a:endParaRPr lang="en-GB"/>
          </a:p>
        </p:txBody>
      </p:sp>
    </p:spTree>
    <p:extLst>
      <p:ext uri="{BB962C8B-B14F-4D97-AF65-F5344CB8AC3E}">
        <p14:creationId xmlns:p14="http://schemas.microsoft.com/office/powerpoint/2010/main" val="4248206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325D0D-5B2D-434A-A8E6-897320BC4008}" type="datetimeFigureOut">
              <a:rPr lang="en-GB" smtClean="0"/>
              <a:t>08/03/2024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2F14A1E-0276-40EE-A115-65F26BE16B39}" type="slidenum">
              <a:rPr lang="en-GB" smtClean="0"/>
              <a:t>‹#›</a:t>
            </a:fld>
            <a:endParaRPr lang="en-GB"/>
          </a:p>
        </p:txBody>
      </p:sp>
    </p:spTree>
    <p:extLst>
      <p:ext uri="{BB962C8B-B14F-4D97-AF65-F5344CB8AC3E}">
        <p14:creationId xmlns:p14="http://schemas.microsoft.com/office/powerpoint/2010/main" val="31009154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325D0D-5B2D-434A-A8E6-897320BC4008}" type="datetimeFigureOut">
              <a:rPr lang="en-GB" smtClean="0"/>
              <a:t>08/03/2024</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2F14A1E-0276-40EE-A115-65F26BE16B39}" type="slidenum">
              <a:rPr lang="en-GB" smtClean="0"/>
              <a:t>‹#›</a:t>
            </a:fld>
            <a:endParaRPr lang="en-GB"/>
          </a:p>
        </p:txBody>
      </p:sp>
    </p:spTree>
    <p:extLst>
      <p:ext uri="{BB962C8B-B14F-4D97-AF65-F5344CB8AC3E}">
        <p14:creationId xmlns:p14="http://schemas.microsoft.com/office/powerpoint/2010/main" val="5472375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325D0D-5B2D-434A-A8E6-897320BC4008}" type="datetimeFigureOut">
              <a:rPr lang="en-GB" smtClean="0"/>
              <a:t>08/03/2024</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2F14A1E-0276-40EE-A115-65F26BE16B39}" type="slidenum">
              <a:rPr lang="en-GB" smtClean="0"/>
              <a:t>‹#›</a:t>
            </a:fld>
            <a:endParaRPr lang="en-GB"/>
          </a:p>
        </p:txBody>
      </p:sp>
    </p:spTree>
    <p:extLst>
      <p:ext uri="{BB962C8B-B14F-4D97-AF65-F5344CB8AC3E}">
        <p14:creationId xmlns:p14="http://schemas.microsoft.com/office/powerpoint/2010/main" val="4278805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325D0D-5B2D-434A-A8E6-897320BC4008}" type="datetimeFigureOut">
              <a:rPr lang="en-GB" smtClean="0"/>
              <a:t>08/03/2024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F14A1E-0276-40EE-A115-65F26BE16B39}" type="slidenum">
              <a:rPr lang="en-GB" smtClean="0"/>
              <a:t>‹#›</a:t>
            </a:fld>
            <a:endParaRPr lang="en-GB"/>
          </a:p>
        </p:txBody>
      </p:sp>
    </p:spTree>
    <p:extLst>
      <p:ext uri="{BB962C8B-B14F-4D97-AF65-F5344CB8AC3E}">
        <p14:creationId xmlns:p14="http://schemas.microsoft.com/office/powerpoint/2010/main" val="2301208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325D0D-5B2D-434A-A8E6-897320BC4008}" type="datetimeFigureOut">
              <a:rPr lang="en-GB" smtClean="0"/>
              <a:t>08/03/2024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F14A1E-0276-40EE-A115-65F26BE16B39}" type="slidenum">
              <a:rPr lang="en-GB" smtClean="0"/>
              <a:t>‹#›</a:t>
            </a:fld>
            <a:endParaRPr lang="en-GB"/>
          </a:p>
        </p:txBody>
      </p:sp>
    </p:spTree>
    <p:extLst>
      <p:ext uri="{BB962C8B-B14F-4D97-AF65-F5344CB8AC3E}">
        <p14:creationId xmlns:p14="http://schemas.microsoft.com/office/powerpoint/2010/main" val="20483246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3.pn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44000B-14C8-47CF-B101-8F93786DD63D}" type="slidenum">
              <a:rPr lang="en-US" altLang="en-US" smtClean="0"/>
              <a:pPr/>
              <a:t>‹#›</a:t>
            </a:fld>
            <a:endParaRPr lang="en-US" altLang="en-US"/>
          </a:p>
        </p:txBody>
      </p:sp>
    </p:spTree>
    <p:extLst>
      <p:ext uri="{BB962C8B-B14F-4D97-AF65-F5344CB8AC3E}">
        <p14:creationId xmlns:p14="http://schemas.microsoft.com/office/powerpoint/2010/main" val="17309275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A5325D0D-5B2D-434A-A8E6-897320BC4008}" type="datetimeFigureOut">
              <a:rPr lang="en-GB" smtClean="0"/>
              <a:t>08/03/2024</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2F14A1E-0276-40EE-A115-65F26BE16B39}" type="slidenum">
              <a:rPr lang="en-GB" smtClean="0"/>
              <a:t>‹#›</a:t>
            </a:fld>
            <a:endParaRPr lang="en-GB"/>
          </a:p>
        </p:txBody>
      </p:sp>
    </p:spTree>
    <p:extLst>
      <p:ext uri="{BB962C8B-B14F-4D97-AF65-F5344CB8AC3E}">
        <p14:creationId xmlns:p14="http://schemas.microsoft.com/office/powerpoint/2010/main" val="270404123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13.xml"/><Relationship Id="rId5" Type="http://schemas.openxmlformats.org/officeDocument/2006/relationships/image" Target="../media/image2.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BF96B-0FEE-ABBD-4464-B89F20A04B69}"/>
              </a:ext>
            </a:extLst>
          </p:cNvPr>
          <p:cNvSpPr>
            <a:spLocks noGrp="1"/>
          </p:cNvSpPr>
          <p:nvPr>
            <p:ph type="ctrTitle"/>
          </p:nvPr>
        </p:nvSpPr>
        <p:spPr/>
        <p:txBody>
          <a:bodyPr/>
          <a:lstStyle/>
          <a:p>
            <a:r>
              <a:rPr lang="en-GB" cap="none" dirty="0"/>
              <a:t>The Passion</a:t>
            </a:r>
          </a:p>
        </p:txBody>
      </p:sp>
      <p:sp>
        <p:nvSpPr>
          <p:cNvPr id="3" name="Subtitle 2">
            <a:extLst>
              <a:ext uri="{FF2B5EF4-FFF2-40B4-BE49-F238E27FC236}">
                <a16:creationId xmlns:a16="http://schemas.microsoft.com/office/drawing/2014/main" id="{B80EA0C7-F9E5-F42C-DFC2-26370912E680}"/>
              </a:ext>
            </a:extLst>
          </p:cNvPr>
          <p:cNvSpPr>
            <a:spLocks noGrp="1"/>
          </p:cNvSpPr>
          <p:nvPr>
            <p:ph type="subTitle" idx="1"/>
          </p:nvPr>
        </p:nvSpPr>
        <p:spPr/>
        <p:txBody>
          <a:bodyPr/>
          <a:lstStyle/>
          <a:p>
            <a:r>
              <a:rPr lang="en-GB" dirty="0"/>
              <a:t>Jeanette Winterson, 1987</a:t>
            </a:r>
          </a:p>
        </p:txBody>
      </p:sp>
    </p:spTree>
    <p:extLst>
      <p:ext uri="{BB962C8B-B14F-4D97-AF65-F5344CB8AC3E}">
        <p14:creationId xmlns:p14="http://schemas.microsoft.com/office/powerpoint/2010/main" val="3768487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C009B8-569F-4B10-831E-C80E6D75AECD}"/>
              </a:ext>
            </a:extLst>
          </p:cNvPr>
          <p:cNvSpPr>
            <a:spLocks noGrp="1"/>
          </p:cNvSpPr>
          <p:nvPr>
            <p:ph type="title"/>
          </p:nvPr>
        </p:nvSpPr>
        <p:spPr>
          <a:xfrm>
            <a:off x="8230833" y="640080"/>
            <a:ext cx="3544035" cy="1609344"/>
          </a:xfrm>
          <a:ln>
            <a:noFill/>
          </a:ln>
        </p:spPr>
        <p:txBody>
          <a:bodyPr>
            <a:noAutofit/>
          </a:bodyPr>
          <a:lstStyle/>
          <a:p>
            <a:r>
              <a:rPr lang="en-GB" sz="6000" cap="none" dirty="0"/>
              <a:t>Our opening gambit</a:t>
            </a:r>
          </a:p>
        </p:txBody>
      </p:sp>
      <p:pic>
        <p:nvPicPr>
          <p:cNvPr id="2050" name="Picture 2">
            <a:extLst>
              <a:ext uri="{FF2B5EF4-FFF2-40B4-BE49-F238E27FC236}">
                <a16:creationId xmlns:a16="http://schemas.microsoft.com/office/drawing/2014/main" id="{886E3D19-7313-8592-3181-C65E6FC3672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189149" y="640080"/>
            <a:ext cx="3771968" cy="558810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2B88D16-5839-EACA-911D-4113BF1194B9}"/>
              </a:ext>
            </a:extLst>
          </p:cNvPr>
          <p:cNvSpPr>
            <a:spLocks noGrp="1"/>
          </p:cNvSpPr>
          <p:nvPr>
            <p:ph idx="1"/>
          </p:nvPr>
        </p:nvSpPr>
        <p:spPr>
          <a:xfrm>
            <a:off x="8156351" y="2800350"/>
            <a:ext cx="3544034" cy="3371850"/>
          </a:xfrm>
        </p:spPr>
        <p:txBody>
          <a:bodyPr>
            <a:normAutofit/>
          </a:bodyPr>
          <a:lstStyle/>
          <a:p>
            <a:r>
              <a:rPr lang="en-GB" sz="2800" dirty="0"/>
              <a:t>What qualities of this text are revealed by just its opening page?</a:t>
            </a:r>
          </a:p>
        </p:txBody>
      </p:sp>
      <p:grpSp>
        <p:nvGrpSpPr>
          <p:cNvPr id="2057" name="Group 2056">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058" name="Oval 2057">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59" name="Oval 2058">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4092815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52368B85-89CE-CC48-3F3F-40B3E0225C6B}"/>
              </a:ext>
            </a:extLst>
          </p:cNvPr>
          <p:cNvSpPr>
            <a:spLocks noGrp="1"/>
          </p:cNvSpPr>
          <p:nvPr>
            <p:ph type="title"/>
          </p:nvPr>
        </p:nvSpPr>
        <p:spPr>
          <a:xfrm>
            <a:off x="643468" y="643466"/>
            <a:ext cx="3686312" cy="5528734"/>
          </a:xfrm>
        </p:spPr>
        <p:txBody>
          <a:bodyPr>
            <a:normAutofit/>
          </a:bodyPr>
          <a:lstStyle/>
          <a:p>
            <a:pPr algn="r"/>
            <a:r>
              <a:rPr lang="en-GB" sz="4400" cap="none" dirty="0">
                <a:solidFill>
                  <a:srgbClr val="FFFFFF"/>
                </a:solidFill>
              </a:rPr>
              <a:t>What has changed (or not) since </a:t>
            </a:r>
            <a:r>
              <a:rPr lang="en-GB" sz="4400" i="1" cap="none" dirty="0">
                <a:solidFill>
                  <a:srgbClr val="FFFFFF"/>
                </a:solidFill>
              </a:rPr>
              <a:t>Slaughterhouse-Five</a:t>
            </a:r>
            <a:r>
              <a:rPr lang="en-GB" sz="4400" cap="none" dirty="0">
                <a:solidFill>
                  <a:srgbClr val="FFFFFF"/>
                </a:solidFill>
              </a:rPr>
              <a:t>…</a:t>
            </a:r>
          </a:p>
        </p:txBody>
      </p:sp>
      <p:sp>
        <p:nvSpPr>
          <p:cNvPr id="3" name="Content Placeholder 2">
            <a:extLst>
              <a:ext uri="{FF2B5EF4-FFF2-40B4-BE49-F238E27FC236}">
                <a16:creationId xmlns:a16="http://schemas.microsoft.com/office/drawing/2014/main" id="{D8B14F54-A112-1E25-A26F-C138253FCB96}"/>
              </a:ext>
            </a:extLst>
          </p:cNvPr>
          <p:cNvSpPr>
            <a:spLocks noGrp="1"/>
          </p:cNvSpPr>
          <p:nvPr>
            <p:ph idx="1"/>
          </p:nvPr>
        </p:nvSpPr>
        <p:spPr>
          <a:xfrm>
            <a:off x="5053780" y="599768"/>
            <a:ext cx="6074467" cy="5572432"/>
          </a:xfrm>
        </p:spPr>
        <p:txBody>
          <a:bodyPr anchor="ctr">
            <a:normAutofit/>
          </a:bodyPr>
          <a:lstStyle/>
          <a:p>
            <a:r>
              <a:rPr lang="en-GB" dirty="0"/>
              <a:t>Is </a:t>
            </a:r>
            <a:r>
              <a:rPr lang="en-GB" i="1" dirty="0"/>
              <a:t>The Passion </a:t>
            </a:r>
            <a:r>
              <a:rPr lang="en-GB" dirty="0"/>
              <a:t>closer to reality (everyday, mundane, boringly non-fantastical, non-alien-filled) or further away than </a:t>
            </a:r>
            <a:r>
              <a:rPr lang="en-GB" i="1" dirty="0"/>
              <a:t>Slaughterhouse-Five</a:t>
            </a:r>
            <a:r>
              <a:rPr lang="en-GB" dirty="0"/>
              <a:t>?</a:t>
            </a:r>
          </a:p>
          <a:p>
            <a:r>
              <a:rPr lang="en-GB" dirty="0"/>
              <a:t>What about the books’ attitudes to history? Are they comparable?</a:t>
            </a:r>
          </a:p>
          <a:p>
            <a:r>
              <a:rPr lang="en-GB" dirty="0"/>
              <a:t>To what extent is </a:t>
            </a:r>
            <a:r>
              <a:rPr lang="en-GB" i="1" dirty="0"/>
              <a:t>The Passion </a:t>
            </a:r>
            <a:r>
              <a:rPr lang="en-GB" dirty="0"/>
              <a:t>a work of metafiction?</a:t>
            </a:r>
          </a:p>
          <a:p>
            <a:r>
              <a:rPr lang="en-GB" dirty="0"/>
              <a:t>Is there a difference between the two texts in terms of their attitudes to war?</a:t>
            </a:r>
          </a:p>
          <a:p>
            <a:r>
              <a:rPr lang="en-GB" i="1" dirty="0"/>
              <a:t>Slaughterhouse-Five</a:t>
            </a:r>
            <a:r>
              <a:rPr lang="en-GB" dirty="0"/>
              <a:t> had a very clear relationship with pop culture in its engagements with science fiction. Is that pop culture engagement still in place in </a:t>
            </a:r>
            <a:r>
              <a:rPr lang="en-GB" i="1" dirty="0"/>
              <a:t>The Passion</a:t>
            </a:r>
            <a:r>
              <a:rPr lang="en-GB" dirty="0"/>
              <a:t>?</a:t>
            </a:r>
          </a:p>
          <a:p>
            <a:r>
              <a:rPr lang="en-GB" dirty="0"/>
              <a:t>Is </a:t>
            </a:r>
            <a:r>
              <a:rPr lang="en-GB" i="1" dirty="0"/>
              <a:t>The Passion </a:t>
            </a:r>
            <a:r>
              <a:rPr lang="en-GB" dirty="0"/>
              <a:t>a novel of deliberate disorientation?</a:t>
            </a:r>
          </a:p>
        </p:txBody>
      </p:sp>
      <p:sp>
        <p:nvSpPr>
          <p:cNvPr id="12"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355822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39984" name="Rectangle 39983">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8" name="Rectangle 2"/>
          <p:cNvSpPr>
            <a:spLocks noGrp="1" noChangeArrowheads="1"/>
          </p:cNvSpPr>
          <p:nvPr>
            <p:ph type="title"/>
          </p:nvPr>
        </p:nvSpPr>
        <p:spPr>
          <a:xfrm>
            <a:off x="838200" y="365125"/>
            <a:ext cx="10515600" cy="1325563"/>
          </a:xfrm>
        </p:spPr>
        <p:txBody>
          <a:bodyPr>
            <a:normAutofit/>
          </a:bodyPr>
          <a:lstStyle/>
          <a:p>
            <a:r>
              <a:rPr lang="en-US" altLang="en-US" dirty="0">
                <a:solidFill>
                  <a:srgbClr val="FFFFFF"/>
                </a:solidFill>
              </a:rPr>
              <a:t>Postmodernism redux…how does </a:t>
            </a:r>
            <a:r>
              <a:rPr lang="en-US" altLang="en-US" i="1" dirty="0">
                <a:solidFill>
                  <a:srgbClr val="FFFFFF"/>
                </a:solidFill>
              </a:rPr>
              <a:t>The Passion </a:t>
            </a:r>
            <a:r>
              <a:rPr lang="en-US" altLang="en-US" dirty="0">
                <a:solidFill>
                  <a:srgbClr val="FFFFFF"/>
                </a:solidFill>
              </a:rPr>
              <a:t>relate to the following:</a:t>
            </a:r>
          </a:p>
        </p:txBody>
      </p:sp>
      <p:graphicFrame>
        <p:nvGraphicFramePr>
          <p:cNvPr id="39961" name="Rectangle 3">
            <a:extLst>
              <a:ext uri="{FF2B5EF4-FFF2-40B4-BE49-F238E27FC236}">
                <a16:creationId xmlns:a16="http://schemas.microsoft.com/office/drawing/2014/main" id="{A1540B74-5848-4364-B2CA-809E74CEAAB5}"/>
              </a:ext>
            </a:extLst>
          </p:cNvPr>
          <p:cNvGraphicFramePr>
            <a:graphicFrameLocks noGrp="1"/>
          </p:cNvGraphicFramePr>
          <p:nvPr>
            <p:ph idx="1"/>
            <p:extLst>
              <p:ext uri="{D42A27DB-BD31-4B8C-83A1-F6EECF244321}">
                <p14:modId xmlns:p14="http://schemas.microsoft.com/office/powerpoint/2010/main" val="407348640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185616-4481-8BEE-C5A8-A6E7F9E1D340}"/>
              </a:ext>
            </a:extLst>
          </p:cNvPr>
          <p:cNvSpPr>
            <a:spLocks noGrp="1"/>
          </p:cNvSpPr>
          <p:nvPr>
            <p:ph type="title"/>
          </p:nvPr>
        </p:nvSpPr>
        <p:spPr>
          <a:xfrm>
            <a:off x="686834" y="1153572"/>
            <a:ext cx="3200400" cy="4461163"/>
          </a:xfrm>
        </p:spPr>
        <p:txBody>
          <a:bodyPr>
            <a:normAutofit/>
          </a:bodyPr>
          <a:lstStyle/>
          <a:p>
            <a:r>
              <a:rPr lang="en-GB" sz="3700" dirty="0">
                <a:solidFill>
                  <a:srgbClr val="FFFFFF"/>
                </a:solidFill>
              </a:rPr>
              <a:t>An exercise for the middle of the seminar (a game of critical hide and seek…)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B799051-72BE-77DF-B81F-69E8A0ECB8E9}"/>
              </a:ext>
            </a:extLst>
          </p:cNvPr>
          <p:cNvSpPr>
            <a:spLocks noGrp="1"/>
          </p:cNvSpPr>
          <p:nvPr>
            <p:ph idx="1"/>
          </p:nvPr>
        </p:nvSpPr>
        <p:spPr>
          <a:xfrm>
            <a:off x="4447308" y="591344"/>
            <a:ext cx="6906491" cy="5585619"/>
          </a:xfrm>
        </p:spPr>
        <p:txBody>
          <a:bodyPr anchor="ctr">
            <a:normAutofit/>
          </a:bodyPr>
          <a:lstStyle/>
          <a:p>
            <a:r>
              <a:rPr lang="en-GB" dirty="0"/>
              <a:t>Everyone should choose a passage for us to discuss (no more than a page in length)</a:t>
            </a:r>
          </a:p>
          <a:p>
            <a:r>
              <a:rPr lang="en-GB" dirty="0"/>
              <a:t>In your chosen passage, identify 3 elements/issues/stylistic qualities that you think are important…</a:t>
            </a:r>
          </a:p>
          <a:p>
            <a:r>
              <a:rPr lang="en-GB" dirty="0"/>
              <a:t>Our job is to identify 3 important elements/issues/stylistic qualities in the passage you have chosen</a:t>
            </a:r>
          </a:p>
          <a:p>
            <a:r>
              <a:rPr lang="en-GB" dirty="0"/>
              <a:t>Your job is to then let us know what 3 important elements/issues/ stylistic qualities you had identified</a:t>
            </a:r>
          </a:p>
          <a:p>
            <a:r>
              <a:rPr lang="en-GB" dirty="0"/>
              <a:t>We see what we had in common…</a:t>
            </a:r>
          </a:p>
        </p:txBody>
      </p:sp>
    </p:spTree>
    <p:extLst>
      <p:ext uri="{BB962C8B-B14F-4D97-AF65-F5344CB8AC3E}">
        <p14:creationId xmlns:p14="http://schemas.microsoft.com/office/powerpoint/2010/main" val="2425988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D8CE92-C931-FA2B-42D4-55670412B305}"/>
              </a:ext>
            </a:extLst>
          </p:cNvPr>
          <p:cNvSpPr>
            <a:spLocks noGrp="1"/>
          </p:cNvSpPr>
          <p:nvPr>
            <p:ph type="title"/>
          </p:nvPr>
        </p:nvSpPr>
        <p:spPr>
          <a:xfrm>
            <a:off x="8643193" y="489507"/>
            <a:ext cx="3091607" cy="1655483"/>
          </a:xfrm>
        </p:spPr>
        <p:txBody>
          <a:bodyPr vert="horz" lIns="91440" tIns="45720" rIns="91440" bIns="45720" rtlCol="0" anchor="b">
            <a:normAutofit fontScale="90000"/>
          </a:bodyPr>
          <a:lstStyle/>
          <a:p>
            <a:r>
              <a:rPr lang="en-US" sz="4000" dirty="0"/>
              <a:t>To end…a novel of place?</a:t>
            </a:r>
          </a:p>
        </p:txBody>
      </p:sp>
      <p:pic>
        <p:nvPicPr>
          <p:cNvPr id="1026" name="Picture 2" descr="Paul Signac's Grand Canal of Venice. ">
            <a:extLst>
              <a:ext uri="{FF2B5EF4-FFF2-40B4-BE49-F238E27FC236}">
                <a16:creationId xmlns:a16="http://schemas.microsoft.com/office/drawing/2014/main" id="{B1DBF029-1AAB-889D-8EEF-0F761925358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72" r="-1" b="-1"/>
          <a:stretch/>
        </p:blipFill>
        <p:spPr bwMode="auto">
          <a:xfrm>
            <a:off x="20" y="431"/>
            <a:ext cx="8115280" cy="6408311"/>
          </a:xfrm>
          <a:prstGeom prst="rect">
            <a:avLst/>
          </a:prstGeom>
          <a:noFill/>
          <a:extLst>
            <a:ext uri="{909E8E84-426E-40DD-AFC4-6F175D3DCCD1}">
              <a14:hiddenFill xmlns:a14="http://schemas.microsoft.com/office/drawing/2010/main">
                <a:solidFill>
                  <a:srgbClr val="FFFFFF"/>
                </a:solidFill>
              </a14:hiddenFill>
            </a:ext>
          </a:extLst>
        </p:spPr>
      </p:pic>
      <p:sp>
        <p:nvSpPr>
          <p:cNvPr id="1039" name="Content Placeholder 1038">
            <a:extLst>
              <a:ext uri="{FF2B5EF4-FFF2-40B4-BE49-F238E27FC236}">
                <a16:creationId xmlns:a16="http://schemas.microsoft.com/office/drawing/2014/main" id="{9D766553-A20E-296B-0C59-C8A6CF0F58B0}"/>
              </a:ext>
            </a:extLst>
          </p:cNvPr>
          <p:cNvSpPr>
            <a:spLocks noGrp="1"/>
          </p:cNvSpPr>
          <p:nvPr>
            <p:ph idx="1"/>
          </p:nvPr>
        </p:nvSpPr>
        <p:spPr>
          <a:xfrm>
            <a:off x="8643193" y="2418408"/>
            <a:ext cx="2942813" cy="3540265"/>
          </a:xfrm>
        </p:spPr>
        <p:txBody>
          <a:bodyPr>
            <a:normAutofit/>
          </a:bodyPr>
          <a:lstStyle/>
          <a:p>
            <a:r>
              <a:rPr lang="en-GB" sz="2000" dirty="0"/>
              <a:t>Paul Signac, </a:t>
            </a:r>
            <a:r>
              <a:rPr lang="en-GB" sz="2000" i="1" dirty="0"/>
              <a:t>Grand Canal</a:t>
            </a:r>
            <a:r>
              <a:rPr lang="en-GB" sz="2000" dirty="0"/>
              <a:t>, 1905</a:t>
            </a:r>
            <a:endParaRPr lang="en-US" sz="2000" dirty="0"/>
          </a:p>
        </p:txBody>
      </p:sp>
      <p:sp>
        <p:nvSpPr>
          <p:cNvPr id="1044" name="Rectangle 1043">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Rectangle 1045">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06573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026545-DEF4-D986-C6E1-3C5A32BCA40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Space/Place: Michel Foucault</a:t>
            </a:r>
          </a:p>
        </p:txBody>
      </p:sp>
      <p:sp>
        <p:nvSpPr>
          <p:cNvPr id="3" name="Content Placeholder 2">
            <a:extLst>
              <a:ext uri="{FF2B5EF4-FFF2-40B4-BE49-F238E27FC236}">
                <a16:creationId xmlns:a16="http://schemas.microsoft.com/office/drawing/2014/main" id="{FCBEEAD9-2A1D-8720-08D3-A3B551C71DED}"/>
              </a:ext>
            </a:extLst>
          </p:cNvPr>
          <p:cNvSpPr>
            <a:spLocks noGrp="1"/>
          </p:cNvSpPr>
          <p:nvPr>
            <p:ph idx="1"/>
          </p:nvPr>
        </p:nvSpPr>
        <p:spPr>
          <a:xfrm>
            <a:off x="4810259" y="649480"/>
            <a:ext cx="6555347" cy="5546047"/>
          </a:xfrm>
        </p:spPr>
        <p:txBody>
          <a:bodyPr anchor="ctr">
            <a:normAutofit/>
          </a:bodyPr>
          <a:lstStyle/>
          <a:p>
            <a:r>
              <a:rPr lang="en-GB" sz="2000" dirty="0"/>
              <a:t>‘The great obsession of the nineteenth century was, as we know, history: with its themes of development and of suspension, of crisis and cycle, themes of the ever-accumulating past, with its great preponderance of dead men and the menacing glaciation of the world. [...]  </a:t>
            </a:r>
            <a:r>
              <a:rPr lang="en-GB" sz="2000" dirty="0">
                <a:solidFill>
                  <a:srgbClr val="FF0000"/>
                </a:solidFill>
              </a:rPr>
              <a:t>The present epoch will perhaps be above all the epoch of space. We are in the epoch of simultaneity: we are in the epoch of juxtaposition, the epoch of the near and far, of the side-by-side, of the dispersed. </a:t>
            </a:r>
            <a:r>
              <a:rPr lang="en-GB" sz="2000" dirty="0"/>
              <a:t>We are at a moment, I believe, when our experience of the world is less that of a long life developing through time than that of a network that connects points and intersects with its own skein.’</a:t>
            </a:r>
          </a:p>
          <a:p>
            <a:r>
              <a:rPr lang="en-GB" sz="2000" dirty="0"/>
              <a:t>Michel Foucault, ‘Of Other Spaces’ trans. by Jay </a:t>
            </a:r>
            <a:r>
              <a:rPr lang="en-GB" sz="2000" dirty="0" err="1"/>
              <a:t>Miskowiec</a:t>
            </a:r>
            <a:r>
              <a:rPr lang="en-GB" sz="2000" dirty="0"/>
              <a:t>, </a:t>
            </a:r>
            <a:r>
              <a:rPr lang="en-GB" sz="2000" i="1" dirty="0"/>
              <a:t>Diacritics</a:t>
            </a:r>
            <a:r>
              <a:rPr lang="en-GB" sz="2000" dirty="0"/>
              <a:t> , 16/1 (Spring, 1986), 22-7: 22. (Translation of the text on which Foucault based his 1967 lecture entitled ‘Des </a:t>
            </a:r>
            <a:r>
              <a:rPr lang="en-GB" sz="2000" dirty="0" err="1"/>
              <a:t>Espaces</a:t>
            </a:r>
            <a:r>
              <a:rPr lang="en-GB" sz="2000" dirty="0"/>
              <a:t> </a:t>
            </a:r>
            <a:r>
              <a:rPr lang="en-GB" sz="2000" dirty="0" err="1"/>
              <a:t>Autres</a:t>
            </a:r>
            <a:r>
              <a:rPr lang="en-GB" sz="2000" dirty="0"/>
              <a:t>’)</a:t>
            </a:r>
          </a:p>
        </p:txBody>
      </p:sp>
      <p:sp>
        <p:nvSpPr>
          <p:cNvPr id="6" name="Slide Number Placeholder 5">
            <a:extLst>
              <a:ext uri="{FF2B5EF4-FFF2-40B4-BE49-F238E27FC236}">
                <a16:creationId xmlns:a16="http://schemas.microsoft.com/office/drawing/2014/main" id="{91CCFC1E-0269-5101-B1F5-9FD474436C51}"/>
              </a:ext>
            </a:extLst>
          </p:cNvPr>
          <p:cNvSpPr>
            <a:spLocks noGrp="1"/>
          </p:cNvSpPr>
          <p:nvPr>
            <p:ph type="sldNum" sz="quarter" idx="12"/>
          </p:nvPr>
        </p:nvSpPr>
        <p:spPr>
          <a:xfrm>
            <a:off x="11704320" y="6455664"/>
            <a:ext cx="448056" cy="365125"/>
          </a:xfrm>
        </p:spPr>
        <p:txBody>
          <a:bodyPr>
            <a:normAutofit/>
          </a:bodyPr>
          <a:lstStyle/>
          <a:p>
            <a:pPr>
              <a:spcAft>
                <a:spcPts val="600"/>
              </a:spcAft>
            </a:pPr>
            <a:fld id="{C68AC1EC-23E2-4F0E-A5A4-674EC8DB954E}" type="slidenum">
              <a:rPr lang="en-US" sz="1100">
                <a:solidFill>
                  <a:schemeClr val="tx1">
                    <a:lumMod val="50000"/>
                    <a:lumOff val="50000"/>
                  </a:schemeClr>
                </a:solidFill>
              </a:rPr>
              <a:pPr>
                <a:spcAft>
                  <a:spcPts val="600"/>
                </a:spcAft>
              </a:pPr>
              <a:t>7</a:t>
            </a:fld>
            <a:endParaRPr lang="en-US" sz="1100">
              <a:solidFill>
                <a:schemeClr val="tx1">
                  <a:lumMod val="50000"/>
                  <a:lumOff val="50000"/>
                </a:schemeClr>
              </a:solidFill>
            </a:endParaRPr>
          </a:p>
        </p:txBody>
      </p:sp>
    </p:spTree>
    <p:extLst>
      <p:ext uri="{BB962C8B-B14F-4D97-AF65-F5344CB8AC3E}">
        <p14:creationId xmlns:p14="http://schemas.microsoft.com/office/powerpoint/2010/main" val="607743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529EC2-F74D-686C-2622-0F230C4274C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Space/Place: Robert T. Tally Jr.</a:t>
            </a:r>
          </a:p>
        </p:txBody>
      </p:sp>
      <p:sp>
        <p:nvSpPr>
          <p:cNvPr id="3" name="Content Placeholder 2">
            <a:extLst>
              <a:ext uri="{FF2B5EF4-FFF2-40B4-BE49-F238E27FC236}">
                <a16:creationId xmlns:a16="http://schemas.microsoft.com/office/drawing/2014/main" id="{60C1A79D-1F62-8D38-0E5F-24E557EB740E}"/>
              </a:ext>
            </a:extLst>
          </p:cNvPr>
          <p:cNvSpPr>
            <a:spLocks noGrp="1"/>
          </p:cNvSpPr>
          <p:nvPr>
            <p:ph idx="1"/>
          </p:nvPr>
        </p:nvSpPr>
        <p:spPr>
          <a:xfrm>
            <a:off x="4810259" y="649480"/>
            <a:ext cx="6555347" cy="5546047"/>
          </a:xfrm>
        </p:spPr>
        <p:txBody>
          <a:bodyPr anchor="ctr">
            <a:normAutofit/>
          </a:bodyPr>
          <a:lstStyle/>
          <a:p>
            <a:r>
              <a:rPr lang="en-GB" sz="2000" dirty="0"/>
              <a:t>‘If the metaphor of time as a smoothly flowing river and the evolutionary theory of history as progressively moving from barbarism towards civilization could not be maintained in the aftermath of concentration camps and atomic bombs, other real historical forces also helped shape the heightened attention to space in the postwar era. </a:t>
            </a:r>
            <a:r>
              <a:rPr lang="en-GB" sz="2000" dirty="0">
                <a:solidFill>
                  <a:srgbClr val="FF0000"/>
                </a:solidFill>
              </a:rPr>
              <a:t>Certainly the massive movements of populations—exiles, émigrés, refugees, soldiers, administrators, entrepreneurs, and explorers—disclosed a hitherto unthinkable level of mobility in the world, and such movement emphasized geographical difference; that is, one’s </a:t>
            </a:r>
            <a:r>
              <a:rPr lang="en-GB" sz="2000" i="1" dirty="0">
                <a:solidFill>
                  <a:srgbClr val="FF0000"/>
                </a:solidFill>
              </a:rPr>
              <a:t>place</a:t>
            </a:r>
            <a:r>
              <a:rPr lang="en-GB" sz="2000" dirty="0">
                <a:solidFill>
                  <a:srgbClr val="FF0000"/>
                </a:solidFill>
              </a:rPr>
              <a:t> could not simply be taken for granted any longer</a:t>
            </a:r>
            <a:r>
              <a:rPr lang="en-GB" sz="2000" dirty="0"/>
              <a:t>.’</a:t>
            </a:r>
          </a:p>
          <a:p>
            <a:r>
              <a:rPr lang="en-GB" sz="2000" dirty="0"/>
              <a:t>Robert T. Tally Jr., </a:t>
            </a:r>
            <a:r>
              <a:rPr lang="en-GB" sz="2000" i="1" dirty="0"/>
              <a:t>Spatiality</a:t>
            </a:r>
            <a:r>
              <a:rPr lang="en-GB" sz="2000" dirty="0"/>
              <a:t> (Abingdon: Routledge, 2013), p. 13</a:t>
            </a:r>
          </a:p>
        </p:txBody>
      </p:sp>
      <p:sp>
        <p:nvSpPr>
          <p:cNvPr id="6" name="Slide Number Placeholder 5">
            <a:extLst>
              <a:ext uri="{FF2B5EF4-FFF2-40B4-BE49-F238E27FC236}">
                <a16:creationId xmlns:a16="http://schemas.microsoft.com/office/drawing/2014/main" id="{82E626BE-2227-F5AC-28B6-7BFA0E650172}"/>
              </a:ext>
            </a:extLst>
          </p:cNvPr>
          <p:cNvSpPr>
            <a:spLocks noGrp="1"/>
          </p:cNvSpPr>
          <p:nvPr>
            <p:ph type="sldNum" sz="quarter" idx="12"/>
          </p:nvPr>
        </p:nvSpPr>
        <p:spPr>
          <a:xfrm>
            <a:off x="11704320" y="6455664"/>
            <a:ext cx="448056" cy="365125"/>
          </a:xfrm>
        </p:spPr>
        <p:txBody>
          <a:bodyPr>
            <a:normAutofit/>
          </a:bodyPr>
          <a:lstStyle/>
          <a:p>
            <a:pPr>
              <a:spcAft>
                <a:spcPts val="600"/>
              </a:spcAft>
            </a:pPr>
            <a:fld id="{C68AC1EC-23E2-4F0E-A5A4-674EC8DB954E}" type="slidenum">
              <a:rPr lang="en-US" sz="1100">
                <a:solidFill>
                  <a:schemeClr val="tx1">
                    <a:lumMod val="50000"/>
                    <a:lumOff val="50000"/>
                  </a:schemeClr>
                </a:solidFill>
              </a:rPr>
              <a:pPr>
                <a:spcAft>
                  <a:spcPts val="600"/>
                </a:spcAft>
              </a:pPr>
              <a:t>8</a:t>
            </a:fld>
            <a:endParaRPr lang="en-US" sz="1100">
              <a:solidFill>
                <a:schemeClr val="tx1">
                  <a:lumMod val="50000"/>
                  <a:lumOff val="50000"/>
                </a:schemeClr>
              </a:solidFill>
            </a:endParaRPr>
          </a:p>
        </p:txBody>
      </p:sp>
    </p:spTree>
    <p:extLst>
      <p:ext uri="{BB962C8B-B14F-4D97-AF65-F5344CB8AC3E}">
        <p14:creationId xmlns:p14="http://schemas.microsoft.com/office/powerpoint/2010/main" val="411392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4D8283-54EA-5905-46F3-A509FC179AE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Space/Place: Yi-Fu Tuan</a:t>
            </a:r>
          </a:p>
        </p:txBody>
      </p:sp>
      <p:sp>
        <p:nvSpPr>
          <p:cNvPr id="3" name="Content Placeholder 2">
            <a:extLst>
              <a:ext uri="{FF2B5EF4-FFF2-40B4-BE49-F238E27FC236}">
                <a16:creationId xmlns:a16="http://schemas.microsoft.com/office/drawing/2014/main" id="{A247FA98-27B3-2CC3-DB52-2EFAFAC94E9F}"/>
              </a:ext>
            </a:extLst>
          </p:cNvPr>
          <p:cNvSpPr>
            <a:spLocks noGrp="1"/>
          </p:cNvSpPr>
          <p:nvPr>
            <p:ph idx="1"/>
          </p:nvPr>
        </p:nvSpPr>
        <p:spPr>
          <a:xfrm>
            <a:off x="4810259" y="649480"/>
            <a:ext cx="6555347" cy="5546047"/>
          </a:xfrm>
        </p:spPr>
        <p:txBody>
          <a:bodyPr anchor="ctr">
            <a:normAutofit/>
          </a:bodyPr>
          <a:lstStyle/>
          <a:p>
            <a:r>
              <a:rPr lang="en-GB" sz="2000" b="0" i="0" u="none" strike="noStrike" baseline="0" dirty="0">
                <a:latin typeface="Calibri" panose="020F0502020204030204" pitchFamily="34" charset="0"/>
              </a:rPr>
              <a:t>‘Place is a type of object. </a:t>
            </a:r>
            <a:r>
              <a:rPr lang="en-GB" sz="2000" b="0" i="0" u="none" strike="noStrike" baseline="0" dirty="0">
                <a:solidFill>
                  <a:srgbClr val="FF0000"/>
                </a:solidFill>
                <a:latin typeface="Calibri" panose="020F0502020204030204" pitchFamily="34" charset="0"/>
              </a:rPr>
              <a:t>Places and objects define space, giving it a geometric personality. </a:t>
            </a:r>
            <a:r>
              <a:rPr lang="en-GB" sz="2000" b="0" i="0" u="none" strike="noStrike" baseline="0" dirty="0">
                <a:latin typeface="Calibri" panose="020F0502020204030204" pitchFamily="34" charset="0"/>
              </a:rPr>
              <a:t>Neither the newborn infant nor the man who gains sight after a lifetime of blindness can immediately recognize a geometric shape such as a triangle. The triangle is at first “space,” a blurred image. Recognizing the triangle requires the prior identification of corners – that is, places. A </a:t>
            </a:r>
            <a:r>
              <a:rPr lang="en-GB" sz="2000" b="0" i="0" u="none" strike="noStrike" baseline="0" dirty="0" err="1">
                <a:latin typeface="Calibri" panose="020F0502020204030204" pitchFamily="34" charset="0"/>
              </a:rPr>
              <a:t>neighborhood</a:t>
            </a:r>
            <a:r>
              <a:rPr lang="en-GB" sz="2000" b="0" i="0" u="none" strike="noStrike" baseline="0" dirty="0">
                <a:latin typeface="Calibri" panose="020F0502020204030204" pitchFamily="34" charset="0"/>
              </a:rPr>
              <a:t> is at first a confusion of images to the new resident; it is blurred space “out there.” </a:t>
            </a:r>
            <a:r>
              <a:rPr lang="en-GB" sz="2000" b="0" i="0" u="none" strike="noStrike" baseline="0" dirty="0">
                <a:solidFill>
                  <a:srgbClr val="FF0000"/>
                </a:solidFill>
                <a:latin typeface="Calibri" panose="020F0502020204030204" pitchFamily="34" charset="0"/>
              </a:rPr>
              <a:t>Learning to know the </a:t>
            </a:r>
            <a:r>
              <a:rPr lang="en-GB" sz="2000" b="0" i="0" u="none" strike="noStrike" baseline="0" dirty="0" err="1">
                <a:solidFill>
                  <a:srgbClr val="FF0000"/>
                </a:solidFill>
                <a:latin typeface="Calibri" panose="020F0502020204030204" pitchFamily="34" charset="0"/>
              </a:rPr>
              <a:t>neighborhood</a:t>
            </a:r>
            <a:r>
              <a:rPr lang="en-GB" sz="2000" b="0" i="0" u="none" strike="noStrike" baseline="0" dirty="0">
                <a:solidFill>
                  <a:srgbClr val="FF0000"/>
                </a:solidFill>
                <a:latin typeface="Calibri" panose="020F0502020204030204" pitchFamily="34" charset="0"/>
              </a:rPr>
              <a:t> requires the identification of significant localities</a:t>
            </a:r>
            <a:r>
              <a:rPr lang="en-GB" sz="2000" b="0" i="0" u="none" strike="noStrike" baseline="0" dirty="0">
                <a:latin typeface="Calibri" panose="020F0502020204030204" pitchFamily="34" charset="0"/>
              </a:rPr>
              <a:t>, such as street corners and architectural landmarks, within the </a:t>
            </a:r>
            <a:r>
              <a:rPr lang="en-GB" sz="2000" b="0" i="0" u="none" strike="noStrike" baseline="0" dirty="0" err="1">
                <a:latin typeface="Calibri" panose="020F0502020204030204" pitchFamily="34" charset="0"/>
              </a:rPr>
              <a:t>neighborhood</a:t>
            </a:r>
            <a:r>
              <a:rPr lang="en-GB" sz="2000" b="0" i="0" u="none" strike="noStrike" baseline="0" dirty="0">
                <a:latin typeface="Calibri" panose="020F0502020204030204" pitchFamily="34" charset="0"/>
              </a:rPr>
              <a:t> space. </a:t>
            </a:r>
            <a:r>
              <a:rPr lang="en-GB" sz="2000" b="0" i="0" u="none" strike="noStrike" baseline="0" dirty="0">
                <a:solidFill>
                  <a:srgbClr val="FF0000"/>
                </a:solidFill>
                <a:latin typeface="Calibri" panose="020F0502020204030204" pitchFamily="34" charset="0"/>
              </a:rPr>
              <a:t>Objects and places are </a:t>
            </a:r>
            <a:r>
              <a:rPr lang="en-GB" sz="2000" b="0" i="0" u="none" strike="noStrike" baseline="0" dirty="0" err="1">
                <a:solidFill>
                  <a:srgbClr val="FF0000"/>
                </a:solidFill>
                <a:latin typeface="Calibri" panose="020F0502020204030204" pitchFamily="34" charset="0"/>
              </a:rPr>
              <a:t>centers</a:t>
            </a:r>
            <a:r>
              <a:rPr lang="en-GB" sz="2000" b="0" i="0" u="none" strike="noStrike" baseline="0" dirty="0">
                <a:solidFill>
                  <a:srgbClr val="FF0000"/>
                </a:solidFill>
                <a:latin typeface="Calibri" panose="020F0502020204030204" pitchFamily="34" charset="0"/>
              </a:rPr>
              <a:t> of value.</a:t>
            </a:r>
            <a:r>
              <a:rPr lang="en-GB" sz="2000" b="0" i="0" u="none" strike="noStrike" baseline="0" dirty="0">
                <a:latin typeface="Calibri" panose="020F0502020204030204" pitchFamily="34" charset="0"/>
              </a:rPr>
              <a:t> They attract or repel in finely shaded degrees. To attend to them even momentarily is to acknowledge their reality and value.’</a:t>
            </a:r>
          </a:p>
          <a:p>
            <a:r>
              <a:rPr lang="en-GB" sz="2000" dirty="0">
                <a:latin typeface="Calibri" panose="020F0502020204030204" pitchFamily="34" charset="0"/>
              </a:rPr>
              <a:t>Yi-Fu Tuan, </a:t>
            </a:r>
            <a:r>
              <a:rPr lang="en-GB" sz="2000" i="1" dirty="0">
                <a:latin typeface="Calibri" panose="020F0502020204030204" pitchFamily="34" charset="0"/>
              </a:rPr>
              <a:t>Place and Space: The Perspective of Experience </a:t>
            </a:r>
            <a:r>
              <a:rPr lang="en-GB" sz="2000" dirty="0">
                <a:latin typeface="Calibri" panose="020F0502020204030204" pitchFamily="34" charset="0"/>
              </a:rPr>
              <a:t>(Minneapolis: University of Minnesota Press, 1977), pp. 17-18 </a:t>
            </a:r>
          </a:p>
        </p:txBody>
      </p:sp>
    </p:spTree>
    <p:extLst>
      <p:ext uri="{BB962C8B-B14F-4D97-AF65-F5344CB8AC3E}">
        <p14:creationId xmlns:p14="http://schemas.microsoft.com/office/powerpoint/2010/main" val="29404616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EC28E5-3956-F63C-EC4C-869D6AEDDF0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Space/Place: Doreen Massey (1)</a:t>
            </a:r>
          </a:p>
        </p:txBody>
      </p:sp>
      <p:sp>
        <p:nvSpPr>
          <p:cNvPr id="3" name="Content Placeholder 2">
            <a:extLst>
              <a:ext uri="{FF2B5EF4-FFF2-40B4-BE49-F238E27FC236}">
                <a16:creationId xmlns:a16="http://schemas.microsoft.com/office/drawing/2014/main" id="{806D4362-0109-5C50-B1F1-683AA74AE1E2}"/>
              </a:ext>
            </a:extLst>
          </p:cNvPr>
          <p:cNvSpPr>
            <a:spLocks noGrp="1"/>
          </p:cNvSpPr>
          <p:nvPr>
            <p:ph idx="1"/>
          </p:nvPr>
        </p:nvSpPr>
        <p:spPr>
          <a:xfrm>
            <a:off x="4810259" y="649480"/>
            <a:ext cx="6555347" cy="5546047"/>
          </a:xfrm>
        </p:spPr>
        <p:txBody>
          <a:bodyPr anchor="ctr">
            <a:normAutofit/>
          </a:bodyPr>
          <a:lstStyle/>
          <a:p>
            <a:pPr marL="252095">
              <a:spcBef>
                <a:spcPts val="1200"/>
              </a:spcBef>
              <a:spcAft>
                <a:spcPts val="800"/>
              </a:spcAft>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‘The “character of an area” is no more the product of an internalized history than are the recent fortunes of its manufacturing industry. </a:t>
            </a:r>
            <a:r>
              <a:rPr lang="en-GB" sz="2000"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The global is in the local in the very process of the formation of the local.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Thinking of places in this way implies that </a:t>
            </a:r>
            <a:r>
              <a:rPr lang="en-GB" sz="2000"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they are not so much bounded areas as open and porous networks of social relations. It implies that their “identities” are constructed through the specificity of their interaction with other places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rather than by </a:t>
            </a: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counterposition</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to them. It reinforces the idea, moreover, that those identities will be multiple (since the various social groups in a place will be differently located in relation to the overall complexity of social relations and since their reading of those relations and what they make of them will also be distinct). And this in turn implies that </a:t>
            </a:r>
            <a:r>
              <a:rPr lang="en-GB" sz="2000"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what is to be the dominant image of any place will be a matter of contestation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and will change over time.’</a:t>
            </a:r>
          </a:p>
          <a:p>
            <a:r>
              <a:rPr lang="en-GB" sz="2000" kern="100" dirty="0">
                <a:effectLst/>
                <a:latin typeface="Calibri" panose="020F0502020204030204" pitchFamily="34" charset="0"/>
                <a:ea typeface="Calibri" panose="020F0502020204030204" pitchFamily="34" charset="0"/>
                <a:cs typeface="Times New Roman" panose="02020603050405020304" pitchFamily="18" charset="0"/>
              </a:rPr>
              <a:t>Doreen Massey, </a:t>
            </a: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Space, Place, and Gender</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(Minneapolis, MN: University of Minnesota Press, 1994), pp. 120-1</a:t>
            </a:r>
          </a:p>
        </p:txBody>
      </p:sp>
      <p:sp>
        <p:nvSpPr>
          <p:cNvPr id="6" name="Slide Number Placeholder 5">
            <a:extLst>
              <a:ext uri="{FF2B5EF4-FFF2-40B4-BE49-F238E27FC236}">
                <a16:creationId xmlns:a16="http://schemas.microsoft.com/office/drawing/2014/main" id="{95802E41-3A89-DDB1-B9CE-DAC8E20A0986}"/>
              </a:ext>
            </a:extLst>
          </p:cNvPr>
          <p:cNvSpPr>
            <a:spLocks noGrp="1"/>
          </p:cNvSpPr>
          <p:nvPr>
            <p:ph type="sldNum" sz="quarter" idx="12"/>
          </p:nvPr>
        </p:nvSpPr>
        <p:spPr>
          <a:xfrm>
            <a:off x="11704320" y="6455664"/>
            <a:ext cx="448056" cy="365125"/>
          </a:xfrm>
        </p:spPr>
        <p:txBody>
          <a:bodyPr>
            <a:normAutofit/>
          </a:bodyPr>
          <a:lstStyle/>
          <a:p>
            <a:pPr>
              <a:spcAft>
                <a:spcPts val="600"/>
              </a:spcAft>
            </a:pPr>
            <a:fld id="{C68AC1EC-23E2-4F0E-A5A4-674EC8DB954E}" type="slidenum">
              <a:rPr lang="en-US" sz="1100">
                <a:solidFill>
                  <a:schemeClr val="tx1">
                    <a:lumMod val="50000"/>
                    <a:lumOff val="50000"/>
                  </a:schemeClr>
                </a:solidFill>
              </a:rPr>
              <a:pPr>
                <a:spcAft>
                  <a:spcPts val="600"/>
                </a:spcAft>
              </a:pPr>
              <a:t>10</a:t>
            </a:fld>
            <a:endParaRPr lang="en-US" sz="1100">
              <a:solidFill>
                <a:schemeClr val="tx1">
                  <a:lumMod val="50000"/>
                  <a:lumOff val="50000"/>
                </a:schemeClr>
              </a:solidFill>
            </a:endParaRPr>
          </a:p>
        </p:txBody>
      </p:sp>
    </p:spTree>
    <p:extLst>
      <p:ext uri="{BB962C8B-B14F-4D97-AF65-F5344CB8AC3E}">
        <p14:creationId xmlns:p14="http://schemas.microsoft.com/office/powerpoint/2010/main" val="39715689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EC28E5-3956-F63C-EC4C-869D6AEDDF0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Space/Place: Doreen Massey (2)</a:t>
            </a:r>
          </a:p>
        </p:txBody>
      </p:sp>
      <p:sp>
        <p:nvSpPr>
          <p:cNvPr id="3" name="Content Placeholder 2">
            <a:extLst>
              <a:ext uri="{FF2B5EF4-FFF2-40B4-BE49-F238E27FC236}">
                <a16:creationId xmlns:a16="http://schemas.microsoft.com/office/drawing/2014/main" id="{806D4362-0109-5C50-B1F1-683AA74AE1E2}"/>
              </a:ext>
            </a:extLst>
          </p:cNvPr>
          <p:cNvSpPr>
            <a:spLocks noGrp="1"/>
          </p:cNvSpPr>
          <p:nvPr>
            <p:ph idx="1"/>
          </p:nvPr>
        </p:nvSpPr>
        <p:spPr>
          <a:xfrm>
            <a:off x="4810259" y="649480"/>
            <a:ext cx="6555347" cy="5546047"/>
          </a:xfrm>
        </p:spPr>
        <p:txBody>
          <a:bodyPr anchor="ctr">
            <a:normAutofit/>
          </a:bodyPr>
          <a:lstStyle/>
          <a:p>
            <a:r>
              <a:rPr lang="en-GB" sz="2000" dirty="0">
                <a:effectLst/>
                <a:ea typeface="Calibri" panose="020F0502020204030204" pitchFamily="34" charset="0"/>
                <a:cs typeface="Times New Roman" panose="02020603050405020304" pitchFamily="18" charset="0"/>
              </a:rPr>
              <a:t>‘[W]hat is special about place is not some romance of a pre-given collective identity or of the eternity of the hills. Rather, </a:t>
            </a:r>
            <a:r>
              <a:rPr lang="en-GB" sz="2000" dirty="0">
                <a:solidFill>
                  <a:srgbClr val="FF0000"/>
                </a:solidFill>
                <a:effectLst/>
                <a:ea typeface="Calibri" panose="020F0502020204030204" pitchFamily="34" charset="0"/>
                <a:cs typeface="Times New Roman" panose="02020603050405020304" pitchFamily="18" charset="0"/>
              </a:rPr>
              <a:t>what is special about place is precisely that throwntogetherness, the unavoidable challenge of negotiating a here-and-now </a:t>
            </a:r>
            <a:r>
              <a:rPr lang="en-GB" sz="2000" dirty="0">
                <a:effectLst/>
                <a:ea typeface="Calibri" panose="020F0502020204030204" pitchFamily="34" charset="0"/>
                <a:cs typeface="Times New Roman" panose="02020603050405020304" pitchFamily="18" charset="0"/>
              </a:rPr>
              <a:t>(itself drawing upon a history and a geography of </a:t>
            </a:r>
            <a:r>
              <a:rPr lang="en-GB" sz="2000" dirty="0" err="1">
                <a:effectLst/>
                <a:ea typeface="Calibri" panose="020F0502020204030204" pitchFamily="34" charset="0"/>
                <a:cs typeface="Times New Roman" panose="02020603050405020304" pitchFamily="18" charset="0"/>
              </a:rPr>
              <a:t>thens</a:t>
            </a:r>
            <a:r>
              <a:rPr lang="en-GB" sz="2000" dirty="0">
                <a:effectLst/>
                <a:ea typeface="Calibri" panose="020F0502020204030204" pitchFamily="34" charset="0"/>
                <a:cs typeface="Times New Roman" panose="02020603050405020304" pitchFamily="18" charset="0"/>
              </a:rPr>
              <a:t> and </a:t>
            </a:r>
            <a:r>
              <a:rPr lang="en-GB" sz="2000" dirty="0" err="1">
                <a:effectLst/>
                <a:ea typeface="Calibri" panose="020F0502020204030204" pitchFamily="34" charset="0"/>
                <a:cs typeface="Times New Roman" panose="02020603050405020304" pitchFamily="18" charset="0"/>
              </a:rPr>
              <a:t>theres</a:t>
            </a:r>
            <a:r>
              <a:rPr lang="en-GB" sz="2000" dirty="0">
                <a:effectLst/>
                <a:ea typeface="Calibri" panose="020F0502020204030204" pitchFamily="34" charset="0"/>
                <a:cs typeface="Times New Roman" panose="02020603050405020304" pitchFamily="18" charset="0"/>
              </a:rPr>
              <a:t>); and a negotiation which must take place within and between both human and nonhuman. […] </a:t>
            </a:r>
            <a:r>
              <a:rPr lang="en-GB" sz="2000" dirty="0">
                <a:solidFill>
                  <a:srgbClr val="FF0000"/>
                </a:solidFill>
                <a:effectLst/>
                <a:ea typeface="Calibri" panose="020F0502020204030204" pitchFamily="34" charset="0"/>
                <a:cs typeface="Times New Roman" panose="02020603050405020304" pitchFamily="18" charset="0"/>
              </a:rPr>
              <a:t>This is the event of place.</a:t>
            </a:r>
            <a:r>
              <a:rPr lang="en-GB" sz="2000" dirty="0">
                <a:effectLst/>
                <a:ea typeface="Calibri" panose="020F0502020204030204" pitchFamily="34" charset="0"/>
                <a:cs typeface="Times New Roman" panose="02020603050405020304" pitchFamily="18" charset="0"/>
              </a:rPr>
              <a:t>’</a:t>
            </a:r>
          </a:p>
          <a:p>
            <a:r>
              <a:rPr lang="en-GB" sz="2000" kern="100" dirty="0">
                <a:effectLst/>
                <a:ea typeface="Calibri" panose="020F0502020204030204" pitchFamily="34" charset="0"/>
                <a:cs typeface="Times New Roman" panose="02020603050405020304" pitchFamily="18" charset="0"/>
              </a:rPr>
              <a:t>Doreen Massey, </a:t>
            </a:r>
            <a:r>
              <a:rPr lang="en-GB" sz="2000" i="1" kern="100" dirty="0">
                <a:effectLst/>
                <a:ea typeface="Calibri" panose="020F0502020204030204" pitchFamily="34" charset="0"/>
                <a:cs typeface="Times New Roman" panose="02020603050405020304" pitchFamily="18" charset="0"/>
              </a:rPr>
              <a:t>For Space</a:t>
            </a:r>
            <a:r>
              <a:rPr lang="en-GB" sz="2000" kern="100" dirty="0">
                <a:effectLst/>
                <a:ea typeface="Calibri" panose="020F0502020204030204" pitchFamily="34" charset="0"/>
                <a:cs typeface="Times New Roman" panose="02020603050405020304" pitchFamily="18" charset="0"/>
              </a:rPr>
              <a:t> (London: Sage, 2005), p. 140</a:t>
            </a:r>
          </a:p>
        </p:txBody>
      </p:sp>
      <p:sp>
        <p:nvSpPr>
          <p:cNvPr id="6" name="Slide Number Placeholder 5">
            <a:extLst>
              <a:ext uri="{FF2B5EF4-FFF2-40B4-BE49-F238E27FC236}">
                <a16:creationId xmlns:a16="http://schemas.microsoft.com/office/drawing/2014/main" id="{95802E41-3A89-DDB1-B9CE-DAC8E20A0986}"/>
              </a:ext>
            </a:extLst>
          </p:cNvPr>
          <p:cNvSpPr>
            <a:spLocks noGrp="1"/>
          </p:cNvSpPr>
          <p:nvPr>
            <p:ph type="sldNum" sz="quarter" idx="12"/>
          </p:nvPr>
        </p:nvSpPr>
        <p:spPr>
          <a:xfrm>
            <a:off x="11704320" y="6455664"/>
            <a:ext cx="448056" cy="365125"/>
          </a:xfrm>
        </p:spPr>
        <p:txBody>
          <a:bodyPr>
            <a:normAutofit/>
          </a:bodyPr>
          <a:lstStyle/>
          <a:p>
            <a:pPr>
              <a:spcAft>
                <a:spcPts val="600"/>
              </a:spcAft>
            </a:pPr>
            <a:fld id="{C68AC1EC-23E2-4F0E-A5A4-674EC8DB954E}" type="slidenum">
              <a:rPr lang="en-US" sz="1100">
                <a:solidFill>
                  <a:schemeClr val="tx1">
                    <a:lumMod val="50000"/>
                    <a:lumOff val="50000"/>
                  </a:schemeClr>
                </a:solidFill>
              </a:rPr>
              <a:pPr>
                <a:spcAft>
                  <a:spcPts val="600"/>
                </a:spcAft>
              </a:pPr>
              <a:t>11</a:t>
            </a:fld>
            <a:endParaRPr lang="en-US" sz="1100">
              <a:solidFill>
                <a:schemeClr val="tx1">
                  <a:lumMod val="50000"/>
                  <a:lumOff val="50000"/>
                </a:schemeClr>
              </a:solidFill>
            </a:endParaRPr>
          </a:p>
        </p:txBody>
      </p:sp>
    </p:spTree>
    <p:extLst>
      <p:ext uri="{BB962C8B-B14F-4D97-AF65-F5344CB8AC3E}">
        <p14:creationId xmlns:p14="http://schemas.microsoft.com/office/powerpoint/2010/main" val="24979000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15A2D-9117-7B09-9E75-86148A61EB29}"/>
              </a:ext>
            </a:extLst>
          </p:cNvPr>
          <p:cNvSpPr>
            <a:spLocks noGrp="1"/>
          </p:cNvSpPr>
          <p:nvPr>
            <p:ph type="title"/>
          </p:nvPr>
        </p:nvSpPr>
        <p:spPr>
          <a:xfrm>
            <a:off x="841248" y="256032"/>
            <a:ext cx="10506456" cy="1014984"/>
          </a:xfrm>
        </p:spPr>
        <p:txBody>
          <a:bodyPr anchor="b">
            <a:normAutofit/>
          </a:bodyPr>
          <a:lstStyle/>
          <a:p>
            <a:r>
              <a:rPr lang="en-GB" dirty="0"/>
              <a:t>The final task of week 3…</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E07A2FC-6796-3FCF-F7D4-140DA5323A55}"/>
              </a:ext>
            </a:extLst>
          </p:cNvPr>
          <p:cNvGraphicFramePr>
            <a:graphicFrameLocks noGrp="1"/>
          </p:cNvGraphicFramePr>
          <p:nvPr>
            <p:ph idx="1"/>
            <p:extLst>
              <p:ext uri="{D42A27DB-BD31-4B8C-83A1-F6EECF244321}">
                <p14:modId xmlns:p14="http://schemas.microsoft.com/office/powerpoint/2010/main" val="60011992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28536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9" name="Rectangle 309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271F16-1076-CF4D-7DEB-7866F152989E}"/>
              </a:ext>
            </a:extLst>
          </p:cNvPr>
          <p:cNvSpPr>
            <a:spLocks noGrp="1"/>
          </p:cNvSpPr>
          <p:nvPr>
            <p:ph type="title"/>
          </p:nvPr>
        </p:nvSpPr>
        <p:spPr>
          <a:xfrm>
            <a:off x="4553733" y="548464"/>
            <a:ext cx="6798541" cy="1675623"/>
          </a:xfrm>
        </p:spPr>
        <p:txBody>
          <a:bodyPr vert="horz" lIns="91440" tIns="45720" rIns="91440" bIns="45720" rtlCol="0" anchor="b">
            <a:normAutofit/>
          </a:bodyPr>
          <a:lstStyle/>
          <a:p>
            <a:r>
              <a:rPr lang="en-US" sz="4000" kern="1200">
                <a:latin typeface="+mj-lt"/>
                <a:ea typeface="+mj-ea"/>
                <a:cs typeface="+mj-cs"/>
              </a:rPr>
              <a:t>Week 4: Onwards to Now! (Well, OK, 2018…)</a:t>
            </a:r>
          </a:p>
        </p:txBody>
      </p:sp>
      <p:pic>
        <p:nvPicPr>
          <p:cNvPr id="3074" name="Picture 2" descr="Elsewhere, Home">
            <a:extLst>
              <a:ext uri="{FF2B5EF4-FFF2-40B4-BE49-F238E27FC236}">
                <a16:creationId xmlns:a16="http://schemas.microsoft.com/office/drawing/2014/main" id="{A0479EC1-940F-4B24-810B-F52D2A7065C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91" r="1288"/>
          <a:stretch/>
        </p:blipFill>
        <p:spPr bwMode="auto">
          <a:xfrm>
            <a:off x="1" y="10"/>
            <a:ext cx="4196496" cy="6857990"/>
          </a:xfrm>
          <a:prstGeom prst="rect">
            <a:avLst/>
          </a:prstGeom>
          <a:noFill/>
          <a:effectLst/>
          <a:extLst>
            <a:ext uri="{909E8E84-426E-40DD-AFC4-6F175D3DCCD1}">
              <a14:hiddenFill xmlns:a14="http://schemas.microsoft.com/office/drawing/2010/main">
                <a:solidFill>
                  <a:srgbClr val="FFFFFF"/>
                </a:solidFill>
              </a14:hiddenFill>
            </a:ext>
          </a:extLst>
        </p:spPr>
      </p:pic>
      <p:sp>
        <p:nvSpPr>
          <p:cNvPr id="3096" name="Content Placeholder 3095">
            <a:extLst>
              <a:ext uri="{FF2B5EF4-FFF2-40B4-BE49-F238E27FC236}">
                <a16:creationId xmlns:a16="http://schemas.microsoft.com/office/drawing/2014/main" id="{447DBC54-C648-7E9B-128F-5D4608E8AA84}"/>
              </a:ext>
            </a:extLst>
          </p:cNvPr>
          <p:cNvSpPr>
            <a:spLocks noGrp="1"/>
          </p:cNvSpPr>
          <p:nvPr>
            <p:ph idx="1"/>
          </p:nvPr>
        </p:nvSpPr>
        <p:spPr>
          <a:xfrm>
            <a:off x="4553734" y="2409830"/>
            <a:ext cx="6798539" cy="3705217"/>
          </a:xfrm>
        </p:spPr>
        <p:txBody>
          <a:bodyPr>
            <a:normAutofit/>
          </a:bodyPr>
          <a:lstStyle/>
          <a:p>
            <a:r>
              <a:rPr lang="en-US" sz="2000" dirty="0"/>
              <a:t>Schedule for the final week:</a:t>
            </a:r>
          </a:p>
          <a:p>
            <a:r>
              <a:rPr lang="en-US" sz="2000" dirty="0"/>
              <a:t>Tuesday: as I can’t be with you on Tuesday, please work through the materials I have provided on Moodle about reviews. There’s a whole tile dedicated to this, including 1 hour and 20 minutes of video. </a:t>
            </a:r>
          </a:p>
          <a:p>
            <a:r>
              <a:rPr lang="en-US" sz="2000" dirty="0"/>
              <a:t>Wednesday: short stories from </a:t>
            </a:r>
            <a:r>
              <a:rPr lang="en-US" sz="2000" i="1" dirty="0"/>
              <a:t>Elsewhere, Home</a:t>
            </a:r>
            <a:endParaRPr lang="en-US" sz="2000" dirty="0"/>
          </a:p>
          <a:p>
            <a:r>
              <a:rPr lang="en-US" sz="2000" dirty="0"/>
              <a:t>Friday: concluding discussions about </a:t>
            </a:r>
            <a:r>
              <a:rPr lang="en-US" sz="2000" i="1" dirty="0"/>
              <a:t>Elsewhere, Home</a:t>
            </a:r>
            <a:r>
              <a:rPr lang="en-US" sz="2000" dirty="0"/>
              <a:t> plus consultation discussions about the assessment tasks – advice, queries, feedback on initial drafts…</a:t>
            </a:r>
          </a:p>
        </p:txBody>
      </p:sp>
    </p:spTree>
    <p:extLst>
      <p:ext uri="{BB962C8B-B14F-4D97-AF65-F5344CB8AC3E}">
        <p14:creationId xmlns:p14="http://schemas.microsoft.com/office/powerpoint/2010/main" val="980920290"/>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temporary Portrait">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otalTime>90</TotalTime>
  <Words>1267</Words>
  <Application>Microsoft Office PowerPoint</Application>
  <PresentationFormat>Widescreen</PresentationFormat>
  <Paragraphs>54</Paragraphs>
  <Slides>13</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13</vt:i4>
      </vt:variant>
    </vt:vector>
  </HeadingPairs>
  <TitlesOfParts>
    <vt:vector size="22" baseType="lpstr">
      <vt:lpstr>Arial</vt:lpstr>
      <vt:lpstr>Calibri</vt:lpstr>
      <vt:lpstr>Calibri Light</vt:lpstr>
      <vt:lpstr>Rockwell</vt:lpstr>
      <vt:lpstr>Rockwell Condensed</vt:lpstr>
      <vt:lpstr>Rockwell Extra Bold</vt:lpstr>
      <vt:lpstr>Wingdings</vt:lpstr>
      <vt:lpstr>Contemporary Portrait</vt:lpstr>
      <vt:lpstr>Wood Type</vt:lpstr>
      <vt:lpstr>The Passion</vt:lpstr>
      <vt:lpstr>Our opening gambit</vt:lpstr>
      <vt:lpstr>What has changed (or not) since Slaughterhouse-Five…</vt:lpstr>
      <vt:lpstr>Postmodernism redux…how does The Passion relate to the following:</vt:lpstr>
      <vt:lpstr>An exercise for the middle of the seminar (a game of critical hide and seek…)</vt:lpstr>
      <vt:lpstr>To end…a novel of place?</vt:lpstr>
      <vt:lpstr>Space/Place: Michel Foucault</vt:lpstr>
      <vt:lpstr>Space/Place: Robert T. Tally Jr.</vt:lpstr>
      <vt:lpstr>Space/Place: Yi-Fu Tuan</vt:lpstr>
      <vt:lpstr>Space/Place: Doreen Massey (1)</vt:lpstr>
      <vt:lpstr>Space/Place: Doreen Massey (2)</vt:lpstr>
      <vt:lpstr>The final task of week 3…</vt:lpstr>
      <vt:lpstr>Week 4: Onwards to Now! (Well, OK, 2018…)</vt:lpstr>
    </vt:vector>
  </TitlesOfParts>
  <Company>Prifysgol Aberystwyth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Passion</dc:title>
  <dc:creator>Matthew Jarvis [maj52] (Staff)</dc:creator>
  <cp:lastModifiedBy>Matthew Jarvis [maj52] (Staff)</cp:lastModifiedBy>
  <cp:revision>1</cp:revision>
  <dcterms:created xsi:type="dcterms:W3CDTF">2024-03-07T22:43:17Z</dcterms:created>
  <dcterms:modified xsi:type="dcterms:W3CDTF">2024-03-08T00:16:03Z</dcterms:modified>
</cp:coreProperties>
</file>