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modernComment_101_A7CEABF3.xml" ContentType="application/vnd.ms-powerpoint.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277" r:id="rId5"/>
    <p:sldId id="258" r:id="rId6"/>
    <p:sldId id="257" r:id="rId7"/>
    <p:sldId id="276" r:id="rId8"/>
    <p:sldId id="267" r:id="rId9"/>
    <p:sldId id="263" r:id="rId10"/>
    <p:sldId id="273" r:id="rId11"/>
    <p:sldId id="259" r:id="rId12"/>
    <p:sldId id="261" r:id="rId13"/>
    <p:sldId id="278"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 id="{72737D86-8B1A-BB71-EB07-71824E3D665E}" name="Zhivko Panev (2109289)" initials="ZP(" userId="S::2109289@student.uwtsd.ac.uk::8b7793e4-f1eb-4bf1-bc90-c35947616dd4"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438" autoAdjust="0"/>
    <p:restoredTop sz="95278" autoAdjust="0"/>
  </p:normalViewPr>
  <p:slideViewPr>
    <p:cSldViewPr snapToGrid="0">
      <p:cViewPr varScale="1">
        <p:scale>
          <a:sx n="65" d="100"/>
          <a:sy n="65" d="100"/>
        </p:scale>
        <p:origin x="96" y="942"/>
      </p:cViewPr>
      <p:guideLst/>
    </p:cSldViewPr>
  </p:slideViewPr>
  <p:outlineViewPr>
    <p:cViewPr>
      <p:scale>
        <a:sx n="33" d="100"/>
        <a:sy n="33" d="100"/>
      </p:scale>
      <p:origin x="0" y="-21869"/>
    </p:cViewPr>
  </p:outlineViewPr>
  <p:notesTextViewPr>
    <p:cViewPr>
      <p:scale>
        <a:sx n="1" d="1"/>
        <a:sy n="1" d="1"/>
      </p:scale>
      <p:origin x="0" y="0"/>
    </p:cViewPr>
  </p:notesTextViewPr>
  <p:sorterViewPr>
    <p:cViewPr>
      <p:scale>
        <a:sx n="60" d="100"/>
        <a:sy n="60" d="100"/>
      </p:scale>
      <p:origin x="0" y="0"/>
    </p:cViewPr>
  </p:sorterViewPr>
  <p:notesViewPr>
    <p:cSldViewPr snapToGrid="0">
      <p:cViewPr varScale="1">
        <p:scale>
          <a:sx n="99" d="100"/>
          <a:sy n="99" d="100"/>
        </p:scale>
        <p:origin x="271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omments/modernComment_101_A7CEABF3.xml><?xml version="1.0" encoding="utf-8"?>
<p188:cmLst xmlns:a="http://schemas.openxmlformats.org/drawingml/2006/main" xmlns:r="http://schemas.openxmlformats.org/officeDocument/2006/relationships" xmlns:p188="http://schemas.microsoft.com/office/powerpoint/2018/8/main">
  <p188:cm id="{8002B4A7-77E6-4561-8764-F8651380B43A}" authorId="{72737D86-8B1A-BB71-EB07-71824E3D665E}" created="2023-03-26T07:21:52.858">
    <pc:sldMkLst xmlns:pc="http://schemas.microsoft.com/office/powerpoint/2013/main/command">
      <pc:docMk/>
      <pc:sldMk cId="2815339507" sldId="257"/>
    </pc:sldMkLst>
    <p188:txBody>
      <a:bodyPr/>
      <a:lstStyle/>
      <a:p>
        <a:r>
          <a:rPr lang="en-GB"/>
          <a:t>Cost-Effective: Selective spraying allows farmers and gardeners to target only the weeds that are causing problems, rather than spraying the entire field or garden with herbicides. This can save a significant amount of money on herbicide costs and reduce the environmental impact of herbicides.
Environmental Protection: Selective spraying reduces the amount of herbicide that is applied to the environment. This can help to protect non-target species, such as beneficial insects and wildlife, as well as prevent contamination of water sources.
Weed Control: Selective spraying allows farmers and gardeners to control weeds more effectively. By targeting only the weeds that are present, selective spraying can reduce the overall weed population and prevent the spread of invasive species.
Crop Health: Selective spraying can also help to protect crop health. By removing weeds that compete with crops for nutrients and water, farmers can ensure that their crops have the best chance of thriving.
Overall, selective spraying against weeds is an important practice in the UK because it is cost-effective, environmentally friendly, and helps to promote crop health and weed control.
</a:t>
        </a:r>
      </a:p>
    </p188:txBody>
  </p188:cm>
</p188: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AA3114B-0CDD-4419-A4DE-E0C29A2AE1A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FC25048-78D1-4821-8E2B-7A77CCA12F8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FBB34DEC-6F4D-41C2-BD81-86E96E63972D}" type="datetime1">
              <a:rPr lang="en-GB" smtClean="0"/>
              <a:t>26/03/2023</a:t>
            </a:fld>
            <a:endParaRPr lang="en-GB"/>
          </a:p>
        </p:txBody>
      </p:sp>
      <p:sp>
        <p:nvSpPr>
          <p:cNvPr id="4" name="Footer Placeholder 3">
            <a:extLst>
              <a:ext uri="{FF2B5EF4-FFF2-40B4-BE49-F238E27FC236}">
                <a16:creationId xmlns:a16="http://schemas.microsoft.com/office/drawing/2014/main" id="{01924695-047D-4CC8-8801-1AA37457E73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0F00293-63F6-438D-A9A8-024975FD55F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56CFAD-C154-4C9C-AD01-665A5055065E}" type="slidenum">
              <a:rPr lang="en-GB" smtClean="0"/>
              <a:t>‹#›</a:t>
            </a:fld>
            <a:endParaRPr lang="en-GB"/>
          </a:p>
        </p:txBody>
      </p:sp>
    </p:spTree>
    <p:extLst>
      <p:ext uri="{BB962C8B-B14F-4D97-AF65-F5344CB8AC3E}">
        <p14:creationId xmlns:p14="http://schemas.microsoft.com/office/powerpoint/2010/main" val="39978791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FA0476-9E82-496A-B942-42E99DB9000E}" type="datetime1">
              <a:rPr lang="en-GB" smtClean="0"/>
              <a:pPr/>
              <a:t>26/03/2023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5B62BC0-7DC4-4569-951D-2BB9475345C6}" type="slidenum">
              <a:rPr lang="en-GB" noProof="0" smtClean="0"/>
              <a:t>‹#›</a:t>
            </a:fld>
            <a:endParaRPr lang="en-GB" noProof="0"/>
          </a:p>
        </p:txBody>
      </p:sp>
    </p:spTree>
    <p:extLst>
      <p:ext uri="{BB962C8B-B14F-4D97-AF65-F5344CB8AC3E}">
        <p14:creationId xmlns:p14="http://schemas.microsoft.com/office/powerpoint/2010/main" val="33446415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5B62BC0-7DC4-4569-951D-2BB9475345C6}" type="slidenum">
              <a:rPr lang="en-GB" smtClean="0"/>
              <a:t>1</a:t>
            </a:fld>
            <a:endParaRPr lang="en-GB"/>
          </a:p>
        </p:txBody>
      </p:sp>
    </p:spTree>
    <p:extLst>
      <p:ext uri="{BB962C8B-B14F-4D97-AF65-F5344CB8AC3E}">
        <p14:creationId xmlns:p14="http://schemas.microsoft.com/office/powerpoint/2010/main" val="4876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2</a:t>
            </a:fld>
            <a:endParaRPr lang="en-GB"/>
          </a:p>
        </p:txBody>
      </p:sp>
    </p:spTree>
    <p:extLst>
      <p:ext uri="{BB962C8B-B14F-4D97-AF65-F5344CB8AC3E}">
        <p14:creationId xmlns:p14="http://schemas.microsoft.com/office/powerpoint/2010/main" val="11916327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US" b="0" i="0" dirty="0">
                <a:effectLst/>
                <a:latin typeface="Söhne"/>
              </a:rPr>
              <a:t>Cost-Effective: Selective spraying allows farmers and gardeners to target only the weeds that are causing problems, rather than spraying the entire field or garden with herbicides. This can save a significant amount of money on herbicide costs and reduce the environmental impact of herbicides.</a:t>
            </a:r>
          </a:p>
          <a:p>
            <a:pPr algn="l">
              <a:buFont typeface="+mj-lt"/>
              <a:buAutoNum type="arabicPeriod"/>
            </a:pPr>
            <a:r>
              <a:rPr lang="en-US" b="0" i="0" dirty="0">
                <a:effectLst/>
                <a:latin typeface="Söhne"/>
              </a:rPr>
              <a:t>Environmental Protection: Selective spraying reduces the amount of herbicide that is applied to the environment. This can help to protect non-target species, such as beneficial insects and wildlife, as well as prevent contamination of water sources.</a:t>
            </a:r>
          </a:p>
          <a:p>
            <a:pPr algn="l">
              <a:buFont typeface="+mj-lt"/>
              <a:buAutoNum type="arabicPeriod"/>
            </a:pPr>
            <a:r>
              <a:rPr lang="en-US" b="0" i="0" dirty="0">
                <a:effectLst/>
                <a:latin typeface="Söhne"/>
              </a:rPr>
              <a:t>Weed Control: Selective spraying allows farmers and gardeners to control weeds more effectively. By targeting only the weeds that are present, selective spraying can reduce the overall weed population and prevent the spread of invasive species.</a:t>
            </a:r>
          </a:p>
          <a:p>
            <a:pPr algn="l">
              <a:buFont typeface="+mj-lt"/>
              <a:buAutoNum type="arabicPeriod"/>
            </a:pPr>
            <a:r>
              <a:rPr lang="en-US" b="0" i="0" dirty="0">
                <a:effectLst/>
                <a:latin typeface="Söhne"/>
              </a:rPr>
              <a:t>Crop Health: Selective spraying can also help to protect crop health. By removing weeds that compete with crops for nutrients and water, farmers can ensure that their crops have the best chance of thriving.</a:t>
            </a:r>
          </a:p>
          <a:p>
            <a:pPr algn="l"/>
            <a:r>
              <a:rPr lang="en-US" b="0" i="0" dirty="0">
                <a:effectLst/>
                <a:latin typeface="Söhne"/>
              </a:rPr>
              <a:t>Overall, selective spraying against weeds is an important practice in the UK because it is cost-effective, environmentally friendly, and helps to promote crop health and weed control.</a:t>
            </a:r>
          </a:p>
          <a:p>
            <a:br>
              <a:rPr lang="en-US" dirty="0"/>
            </a:br>
            <a:endParaRPr lang="en-GB" dirty="0"/>
          </a:p>
        </p:txBody>
      </p:sp>
      <p:sp>
        <p:nvSpPr>
          <p:cNvPr id="4" name="Slide Number Placeholder 3"/>
          <p:cNvSpPr>
            <a:spLocks noGrp="1"/>
          </p:cNvSpPr>
          <p:nvPr>
            <p:ph type="sldNum" sz="quarter" idx="5"/>
          </p:nvPr>
        </p:nvSpPr>
        <p:spPr/>
        <p:txBody>
          <a:bodyPr/>
          <a:lstStyle/>
          <a:p>
            <a:pPr rtl="0"/>
            <a:fld id="{F5B62BC0-7DC4-4569-951D-2BB9475345C6}" type="slidenum">
              <a:rPr lang="en-GB" smtClean="0"/>
              <a:t>3</a:t>
            </a:fld>
            <a:endParaRPr lang="en-GB"/>
          </a:p>
        </p:txBody>
      </p:sp>
    </p:spTree>
    <p:extLst>
      <p:ext uri="{BB962C8B-B14F-4D97-AF65-F5344CB8AC3E}">
        <p14:creationId xmlns:p14="http://schemas.microsoft.com/office/powerpoint/2010/main" val="1256429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4</a:t>
            </a:fld>
            <a:endParaRPr lang="en-GB"/>
          </a:p>
        </p:txBody>
      </p:sp>
    </p:spTree>
    <p:extLst>
      <p:ext uri="{BB962C8B-B14F-4D97-AF65-F5344CB8AC3E}">
        <p14:creationId xmlns:p14="http://schemas.microsoft.com/office/powerpoint/2010/main" val="1552853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F5B62BC0-7DC4-4569-951D-2BB9475345C6}" type="slidenum">
              <a:rPr lang="en-GB" smtClean="0"/>
              <a:t>5</a:t>
            </a:fld>
            <a:endParaRPr lang="en-GB"/>
          </a:p>
        </p:txBody>
      </p:sp>
    </p:spTree>
    <p:extLst>
      <p:ext uri="{BB962C8B-B14F-4D97-AF65-F5344CB8AC3E}">
        <p14:creationId xmlns:p14="http://schemas.microsoft.com/office/powerpoint/2010/main" val="3088477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F5B62BC0-7DC4-4569-951D-2BB9475345C6}" type="slidenum">
              <a:rPr lang="en-GB" smtClean="0"/>
              <a:t>6</a:t>
            </a:fld>
            <a:endParaRPr lang="en-GB"/>
          </a:p>
        </p:txBody>
      </p:sp>
    </p:spTree>
    <p:extLst>
      <p:ext uri="{BB962C8B-B14F-4D97-AF65-F5344CB8AC3E}">
        <p14:creationId xmlns:p14="http://schemas.microsoft.com/office/powerpoint/2010/main" val="2751860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7</a:t>
            </a:fld>
            <a:endParaRPr lang="en-GB"/>
          </a:p>
        </p:txBody>
      </p:sp>
    </p:spTree>
    <p:extLst>
      <p:ext uri="{BB962C8B-B14F-4D97-AF65-F5344CB8AC3E}">
        <p14:creationId xmlns:p14="http://schemas.microsoft.com/office/powerpoint/2010/main" val="112344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8</a:t>
            </a:fld>
            <a:endParaRPr lang="en-GB"/>
          </a:p>
        </p:txBody>
      </p:sp>
    </p:spTree>
    <p:extLst>
      <p:ext uri="{BB962C8B-B14F-4D97-AF65-F5344CB8AC3E}">
        <p14:creationId xmlns:p14="http://schemas.microsoft.com/office/powerpoint/2010/main" val="2309692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9</a:t>
            </a:fld>
            <a:endParaRPr lang="en-GB"/>
          </a:p>
        </p:txBody>
      </p:sp>
    </p:spTree>
    <p:extLst>
      <p:ext uri="{BB962C8B-B14F-4D97-AF65-F5344CB8AC3E}">
        <p14:creationId xmlns:p14="http://schemas.microsoft.com/office/powerpoint/2010/main" val="3961254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F5B62BC0-7DC4-4569-951D-2BB9475345C6}" type="slidenum">
              <a:rPr lang="en-GB" smtClean="0"/>
              <a:t>10</a:t>
            </a:fld>
            <a:endParaRPr lang="en-GB"/>
          </a:p>
        </p:txBody>
      </p:sp>
    </p:spTree>
    <p:extLst>
      <p:ext uri="{BB962C8B-B14F-4D97-AF65-F5344CB8AC3E}">
        <p14:creationId xmlns:p14="http://schemas.microsoft.com/office/powerpoint/2010/main" val="13773318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A325D4D-835D-41B6-9B16-A090AA088329}"/>
              </a:ext>
            </a:extLst>
          </p:cNvPr>
          <p:cNvSpPr>
            <a:spLocks noGrp="1"/>
          </p:cNvSpPr>
          <p:nvPr>
            <p:ph type="pic" sz="quarter" idx="10"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3" name="Title 2">
            <a:extLst>
              <a:ext uri="{FF2B5EF4-FFF2-40B4-BE49-F238E27FC236}">
                <a16:creationId xmlns:a16="http://schemas.microsoft.com/office/drawing/2014/main" id="{D1D87D16-A856-42F4-9D8C-A0C1D482E52D}"/>
              </a:ext>
            </a:extLst>
          </p:cNvPr>
          <p:cNvSpPr>
            <a:spLocks noGrp="1"/>
          </p:cNvSpPr>
          <p:nvPr>
            <p:ph type="title" hasCustomPrompt="1"/>
          </p:nvPr>
        </p:nvSpPr>
        <p:spPr>
          <a:xfrm>
            <a:off x="0" y="2442052"/>
            <a:ext cx="12192000" cy="1425257"/>
          </a:xfrm>
          <a:prstGeom prst="rect">
            <a:avLst/>
          </a:prstGeom>
          <a:solidFill>
            <a:schemeClr val="accent4">
              <a:lumMod val="50000"/>
              <a:alpha val="55000"/>
            </a:schemeClr>
          </a:solidFill>
        </p:spPr>
        <p:txBody>
          <a:bodyPr rtlCol="0" anchor="ctr"/>
          <a:lstStyle>
            <a:lvl1pPr algn="ctr">
              <a:defRPr sz="6000" cap="all" spc="100" baseline="0">
                <a:solidFill>
                  <a:schemeClr val="accent1"/>
                </a:solidFill>
              </a:defRPr>
            </a:lvl1pPr>
          </a:lstStyle>
          <a:p>
            <a:pPr rtl="0"/>
            <a:r>
              <a:rPr lang="en-GB" noProof="0"/>
              <a:t>Add title</a:t>
            </a:r>
          </a:p>
        </p:txBody>
      </p:sp>
      <p:sp>
        <p:nvSpPr>
          <p:cNvPr id="12" name="Text Placeholder 10">
            <a:extLst>
              <a:ext uri="{FF2B5EF4-FFF2-40B4-BE49-F238E27FC236}">
                <a16:creationId xmlns:a16="http://schemas.microsoft.com/office/drawing/2014/main" id="{BD39BB44-64AC-49A7-8555-2CC62AD7C2D6}"/>
              </a:ext>
            </a:extLst>
          </p:cNvPr>
          <p:cNvSpPr>
            <a:spLocks noGrp="1"/>
          </p:cNvSpPr>
          <p:nvPr>
            <p:ph type="body" sz="quarter" idx="12" hasCustomPrompt="1"/>
          </p:nvPr>
        </p:nvSpPr>
        <p:spPr>
          <a:xfrm>
            <a:off x="0" y="3867309"/>
            <a:ext cx="12192000" cy="1036320"/>
          </a:xfrm>
          <a:prstGeom prst="rect">
            <a:avLst/>
          </a:prstGeom>
          <a:solidFill>
            <a:schemeClr val="accent4">
              <a:lumMod val="50000"/>
              <a:alpha val="55000"/>
            </a:schemeClr>
          </a:solidFill>
        </p:spPr>
        <p:txBody>
          <a:bodyPr rtlCol="0" anchor="ctr"/>
          <a:lstStyle>
            <a:lvl1pPr marL="0" indent="0" algn="ctr">
              <a:buNone/>
              <a:defRPr sz="2400" cap="none" spc="100" baseline="0">
                <a:solidFill>
                  <a:schemeClr val="bg1"/>
                </a:solidFill>
                <a:latin typeface="+mn-lt"/>
              </a:defRPr>
            </a:lvl1pPr>
          </a:lstStyle>
          <a:p>
            <a:pPr lvl="0" rtl="0"/>
            <a:r>
              <a:rPr lang="en-GB" noProof="0"/>
              <a:t>Click to add subtitle</a:t>
            </a:r>
          </a:p>
        </p:txBody>
      </p:sp>
      <p:sp>
        <p:nvSpPr>
          <p:cNvPr id="2" name="Rectangle 1">
            <a:extLst>
              <a:ext uri="{FF2B5EF4-FFF2-40B4-BE49-F238E27FC236}">
                <a16:creationId xmlns:a16="http://schemas.microsoft.com/office/drawing/2014/main" id="{9F51AF15-A085-49C8-ABEC-EF90E7D7B280}"/>
              </a:ext>
              <a:ext uri="{C183D7F6-B498-43B3-948B-1728B52AA6E4}">
                <adec:decorative xmlns:adec="http://schemas.microsoft.com/office/drawing/2017/decorative" val="1"/>
              </a:ext>
            </a:extLst>
          </p:cNvPr>
          <p:cNvSpPr/>
          <p:nvPr userDrawn="1"/>
        </p:nvSpPr>
        <p:spPr>
          <a:xfrm>
            <a:off x="3192779" y="2325925"/>
            <a:ext cx="5806440" cy="1596549"/>
          </a:xfrm>
          <a:prstGeom prst="rect">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492036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bout U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C1E109A-BBBE-498A-AC65-464AAF5710C4}"/>
              </a:ext>
            </a:extLst>
          </p:cNvPr>
          <p:cNvSpPr>
            <a:spLocks noGrp="1"/>
          </p:cNvSpPr>
          <p:nvPr>
            <p:ph type="title" hasCustomPrompt="1"/>
          </p:nvPr>
        </p:nvSpPr>
        <p:spPr>
          <a:xfrm>
            <a:off x="1526874" y="1329829"/>
            <a:ext cx="2043713" cy="640698"/>
          </a:xfrm>
          <a:prstGeom prst="rect">
            <a:avLst/>
          </a:prstGeom>
          <a:ln w="28575">
            <a:solidFill>
              <a:schemeClr val="accent2"/>
            </a:solidFill>
          </a:ln>
        </p:spPr>
        <p:txBody>
          <a:bodyPr rtlCol="0" anchor="ctr"/>
          <a:lstStyle>
            <a:lvl1pPr algn="ctr">
              <a:lnSpc>
                <a:spcPct val="100000"/>
              </a:lnSpc>
              <a:defRPr sz="2400" cap="all" spc="100" baseline="0">
                <a:solidFill>
                  <a:schemeClr val="accent2"/>
                </a:solidFill>
              </a:defRPr>
            </a:lvl1pPr>
          </a:lstStyle>
          <a:p>
            <a:pPr rtl="0"/>
            <a:r>
              <a:rPr lang="en-GB" noProof="0"/>
              <a:t>title</a:t>
            </a:r>
          </a:p>
        </p:txBody>
      </p:sp>
      <p:sp>
        <p:nvSpPr>
          <p:cNvPr id="10" name="Text Placeholder 10">
            <a:extLst>
              <a:ext uri="{FF2B5EF4-FFF2-40B4-BE49-F238E27FC236}">
                <a16:creationId xmlns:a16="http://schemas.microsoft.com/office/drawing/2014/main" id="{7408009F-7441-4960-8688-598E5537784A}"/>
              </a:ext>
            </a:extLst>
          </p:cNvPr>
          <p:cNvSpPr>
            <a:spLocks noGrp="1"/>
          </p:cNvSpPr>
          <p:nvPr>
            <p:ph type="body" sz="quarter" idx="12" hasCustomPrompt="1"/>
          </p:nvPr>
        </p:nvSpPr>
        <p:spPr>
          <a:xfrm>
            <a:off x="4412513" y="808353"/>
            <a:ext cx="6341212" cy="1682433"/>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Picture Placeholder 7">
            <a:extLst>
              <a:ext uri="{FF2B5EF4-FFF2-40B4-BE49-F238E27FC236}">
                <a16:creationId xmlns:a16="http://schemas.microsoft.com/office/drawing/2014/main" id="{0721A019-F5C2-4A15-A6AE-C03209D1D7DB}"/>
              </a:ext>
            </a:extLst>
          </p:cNvPr>
          <p:cNvSpPr>
            <a:spLocks noGrp="1"/>
          </p:cNvSpPr>
          <p:nvPr>
            <p:ph type="pic" sz="quarter" idx="10" hasCustomPrompt="1"/>
          </p:nvPr>
        </p:nvSpPr>
        <p:spPr>
          <a:xfrm>
            <a:off x="0" y="3234519"/>
            <a:ext cx="12192000" cy="3623481"/>
          </a:xfrm>
          <a:prstGeom prst="rect">
            <a:avLst/>
          </a:prstGeom>
        </p:spPr>
        <p:txBody>
          <a:bodyPr rtlCol="0"/>
          <a:lstStyle>
            <a:lvl1pPr marL="0" indent="0" algn="ctr">
              <a:buNone/>
              <a:defRPr/>
            </a:lvl1pPr>
          </a:lstStyle>
          <a:p>
            <a:pPr rtl="0"/>
            <a:r>
              <a:rPr lang="en-GB" noProof="0"/>
              <a:t>Click to add photo</a:t>
            </a:r>
          </a:p>
        </p:txBody>
      </p:sp>
      <p:sp>
        <p:nvSpPr>
          <p:cNvPr id="11" name="Date Placeholder 3">
            <a:extLst>
              <a:ext uri="{FF2B5EF4-FFF2-40B4-BE49-F238E27FC236}">
                <a16:creationId xmlns:a16="http://schemas.microsoft.com/office/drawing/2014/main" id="{CFE1DF53-32D0-456E-8221-7FCD23325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12" name="Footer Placeholder 4">
            <a:extLst>
              <a:ext uri="{FF2B5EF4-FFF2-40B4-BE49-F238E27FC236}">
                <a16:creationId xmlns:a16="http://schemas.microsoft.com/office/drawing/2014/main" id="{DC108F1B-58C5-43B6-8251-B1392CA9A80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13" name="Slide Number Placeholder 5">
            <a:extLst>
              <a:ext uri="{FF2B5EF4-FFF2-40B4-BE49-F238E27FC236}">
                <a16:creationId xmlns:a16="http://schemas.microsoft.com/office/drawing/2014/main" id="{C530B1E0-03D4-4E5B-A2A7-903B17B30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691211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roblem">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E3FCFFF-5934-4C8D-A4B0-6B19C662D8BA}"/>
              </a:ext>
              <a:ext uri="{C183D7F6-B498-43B3-948B-1728B52AA6E4}">
                <adec:decorative xmlns:adec="http://schemas.microsoft.com/office/drawing/2017/decorative" val="1"/>
              </a:ext>
            </a:extLst>
          </p:cNvPr>
          <p:cNvSpPr/>
          <p:nvPr userDrawn="1"/>
        </p:nvSpPr>
        <p:spPr>
          <a:xfrm>
            <a:off x="0" y="-13651"/>
            <a:ext cx="3701436"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C720FC4D-FDE2-42C3-B907-27B071B649CC}"/>
              </a:ext>
            </a:extLst>
          </p:cNvPr>
          <p:cNvSpPr>
            <a:spLocks noGrp="1"/>
          </p:cNvSpPr>
          <p:nvPr>
            <p:ph type="title" hasCustomPrompt="1"/>
          </p:nvPr>
        </p:nvSpPr>
        <p:spPr>
          <a:xfrm>
            <a:off x="914441" y="1332239"/>
            <a:ext cx="1871580" cy="640698"/>
          </a:xfrm>
          <a:prstGeom prst="rect">
            <a:avLst/>
          </a:prstGeom>
          <a:ln w="28575">
            <a:solidFill>
              <a:schemeClr val="accent2"/>
            </a:solidFill>
          </a:ln>
        </p:spPr>
        <p:txBody>
          <a:bodyPr rtlCol="0" anchor="ctr"/>
          <a:lstStyle>
            <a:lvl1pPr algn="ctr">
              <a:defRPr sz="2400" cap="all" spc="100" baseline="0">
                <a:solidFill>
                  <a:schemeClr val="accent2"/>
                </a:solidFill>
              </a:defRPr>
            </a:lvl1pPr>
          </a:lstStyle>
          <a:p>
            <a:pPr rtl="0"/>
            <a:r>
              <a:rPr lang="en-GB" noProof="0"/>
              <a:t>Title</a:t>
            </a:r>
          </a:p>
        </p:txBody>
      </p:sp>
      <p:sp>
        <p:nvSpPr>
          <p:cNvPr id="12" name="Text Placeholder 10">
            <a:extLst>
              <a:ext uri="{FF2B5EF4-FFF2-40B4-BE49-F238E27FC236}">
                <a16:creationId xmlns:a16="http://schemas.microsoft.com/office/drawing/2014/main" id="{97404DC9-3FBE-41B9-946D-9A0D878C2887}"/>
              </a:ext>
            </a:extLst>
          </p:cNvPr>
          <p:cNvSpPr>
            <a:spLocks noGrp="1"/>
          </p:cNvSpPr>
          <p:nvPr>
            <p:ph type="body" sz="quarter" idx="16" hasCustomPrompt="1"/>
          </p:nvPr>
        </p:nvSpPr>
        <p:spPr>
          <a:xfrm>
            <a:off x="4231042" y="652826"/>
            <a:ext cx="3433138"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8" name="Text Placeholder 10">
            <a:extLst>
              <a:ext uri="{FF2B5EF4-FFF2-40B4-BE49-F238E27FC236}">
                <a16:creationId xmlns:a16="http://schemas.microsoft.com/office/drawing/2014/main" id="{88BB7876-0125-4084-804C-A842C8558604}"/>
              </a:ext>
            </a:extLst>
          </p:cNvPr>
          <p:cNvSpPr>
            <a:spLocks noGrp="1"/>
          </p:cNvSpPr>
          <p:nvPr>
            <p:ph type="body" sz="quarter" idx="12" hasCustomPrompt="1"/>
          </p:nvPr>
        </p:nvSpPr>
        <p:spPr>
          <a:xfrm>
            <a:off x="4231042" y="1032330"/>
            <a:ext cx="3433138" cy="137067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3" name="Text Placeholder 10">
            <a:extLst>
              <a:ext uri="{FF2B5EF4-FFF2-40B4-BE49-F238E27FC236}">
                <a16:creationId xmlns:a16="http://schemas.microsoft.com/office/drawing/2014/main" id="{8645735C-4621-4667-AB52-0391CFBB6B52}"/>
              </a:ext>
            </a:extLst>
          </p:cNvPr>
          <p:cNvSpPr>
            <a:spLocks noGrp="1"/>
          </p:cNvSpPr>
          <p:nvPr>
            <p:ph type="body" sz="quarter" idx="17" hasCustomPrompt="1"/>
          </p:nvPr>
        </p:nvSpPr>
        <p:spPr>
          <a:xfrm>
            <a:off x="8203339" y="652826"/>
            <a:ext cx="3433138"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9" name="Text Placeholder 10">
            <a:extLst>
              <a:ext uri="{FF2B5EF4-FFF2-40B4-BE49-F238E27FC236}">
                <a16:creationId xmlns:a16="http://schemas.microsoft.com/office/drawing/2014/main" id="{488BB2B1-07E3-42A2-B3BE-7FC7D7AE158E}"/>
              </a:ext>
            </a:extLst>
          </p:cNvPr>
          <p:cNvSpPr>
            <a:spLocks noGrp="1"/>
          </p:cNvSpPr>
          <p:nvPr>
            <p:ph type="body" sz="quarter" idx="13" hasCustomPrompt="1"/>
          </p:nvPr>
        </p:nvSpPr>
        <p:spPr>
          <a:xfrm>
            <a:off x="8203339" y="1032330"/>
            <a:ext cx="3433138" cy="137067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Text Placeholder 10">
            <a:extLst>
              <a:ext uri="{FF2B5EF4-FFF2-40B4-BE49-F238E27FC236}">
                <a16:creationId xmlns:a16="http://schemas.microsoft.com/office/drawing/2014/main" id="{02C103C8-E422-4DEB-9077-DC11E0080569}"/>
              </a:ext>
            </a:extLst>
          </p:cNvPr>
          <p:cNvSpPr>
            <a:spLocks noGrp="1"/>
          </p:cNvSpPr>
          <p:nvPr>
            <p:ph type="body" sz="quarter" idx="19" hasCustomPrompt="1"/>
          </p:nvPr>
        </p:nvSpPr>
        <p:spPr>
          <a:xfrm>
            <a:off x="4231042" y="2620561"/>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3" name="Text Placeholder 10">
            <a:extLst>
              <a:ext uri="{FF2B5EF4-FFF2-40B4-BE49-F238E27FC236}">
                <a16:creationId xmlns:a16="http://schemas.microsoft.com/office/drawing/2014/main" id="{FA80948A-8FCC-4BE4-A5F7-20802B176305}"/>
              </a:ext>
            </a:extLst>
          </p:cNvPr>
          <p:cNvSpPr>
            <a:spLocks noGrp="1"/>
          </p:cNvSpPr>
          <p:nvPr>
            <p:ph type="body" sz="quarter" idx="23" hasCustomPrompt="1"/>
          </p:nvPr>
        </p:nvSpPr>
        <p:spPr>
          <a:xfrm>
            <a:off x="4231042" y="3002562"/>
            <a:ext cx="3433138" cy="961350"/>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0" name="Text Placeholder 10">
            <a:extLst>
              <a:ext uri="{FF2B5EF4-FFF2-40B4-BE49-F238E27FC236}">
                <a16:creationId xmlns:a16="http://schemas.microsoft.com/office/drawing/2014/main" id="{4744F88B-3CB7-4A2B-B718-EEB4E061A79F}"/>
              </a:ext>
            </a:extLst>
          </p:cNvPr>
          <p:cNvSpPr>
            <a:spLocks noGrp="1"/>
          </p:cNvSpPr>
          <p:nvPr>
            <p:ph type="body" sz="quarter" idx="21" hasCustomPrompt="1"/>
          </p:nvPr>
        </p:nvSpPr>
        <p:spPr>
          <a:xfrm>
            <a:off x="8203339" y="2620561"/>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2" name="Text Placeholder 10">
            <a:extLst>
              <a:ext uri="{FF2B5EF4-FFF2-40B4-BE49-F238E27FC236}">
                <a16:creationId xmlns:a16="http://schemas.microsoft.com/office/drawing/2014/main" id="{7343EDF6-C2D8-47E1-856B-6329A7CE07E4}"/>
              </a:ext>
            </a:extLst>
          </p:cNvPr>
          <p:cNvSpPr>
            <a:spLocks noGrp="1"/>
          </p:cNvSpPr>
          <p:nvPr>
            <p:ph type="body" sz="quarter" idx="22" hasCustomPrompt="1"/>
          </p:nvPr>
        </p:nvSpPr>
        <p:spPr>
          <a:xfrm>
            <a:off x="8203339" y="3002562"/>
            <a:ext cx="3433138" cy="961350"/>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4" name="Text Placeholder 10">
            <a:extLst>
              <a:ext uri="{FF2B5EF4-FFF2-40B4-BE49-F238E27FC236}">
                <a16:creationId xmlns:a16="http://schemas.microsoft.com/office/drawing/2014/main" id="{AC6352A5-5003-4E32-B8FF-A84B4A4AC3AA}"/>
              </a:ext>
            </a:extLst>
          </p:cNvPr>
          <p:cNvSpPr>
            <a:spLocks noGrp="1"/>
          </p:cNvSpPr>
          <p:nvPr>
            <p:ph type="body" sz="quarter" idx="18" hasCustomPrompt="1"/>
          </p:nvPr>
        </p:nvSpPr>
        <p:spPr>
          <a:xfrm>
            <a:off x="4231042" y="4147932"/>
            <a:ext cx="3433138"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24" name="Text Placeholder 10">
            <a:extLst>
              <a:ext uri="{FF2B5EF4-FFF2-40B4-BE49-F238E27FC236}">
                <a16:creationId xmlns:a16="http://schemas.microsoft.com/office/drawing/2014/main" id="{CC2603EF-30BF-4C6C-BA93-E99C72480916}"/>
              </a:ext>
            </a:extLst>
          </p:cNvPr>
          <p:cNvSpPr>
            <a:spLocks noGrp="1"/>
          </p:cNvSpPr>
          <p:nvPr>
            <p:ph type="body" sz="quarter" idx="24" hasCustomPrompt="1"/>
          </p:nvPr>
        </p:nvSpPr>
        <p:spPr>
          <a:xfrm>
            <a:off x="4231042" y="4529933"/>
            <a:ext cx="3433138" cy="1450988"/>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6" name="Date Placeholder 3">
            <a:extLst>
              <a:ext uri="{FF2B5EF4-FFF2-40B4-BE49-F238E27FC236}">
                <a16:creationId xmlns:a16="http://schemas.microsoft.com/office/drawing/2014/main" id="{D38E30C9-543F-4532-B571-2F2EF52E7A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17" name="Footer Placeholder 4">
            <a:extLst>
              <a:ext uri="{FF2B5EF4-FFF2-40B4-BE49-F238E27FC236}">
                <a16:creationId xmlns:a16="http://schemas.microsoft.com/office/drawing/2014/main" id="{9E2F8B6B-A63E-448F-86E5-CF3F12A297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8" name="Slide Number Placeholder 5">
            <a:extLst>
              <a:ext uri="{FF2B5EF4-FFF2-40B4-BE49-F238E27FC236}">
                <a16:creationId xmlns:a16="http://schemas.microsoft.com/office/drawing/2014/main" id="{5EC1D779-DE8A-45DF-9A79-70F63DD68B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476491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olu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5AC9-F6E1-46F9-8810-475475E17B9A}"/>
              </a:ext>
            </a:extLst>
          </p:cNvPr>
          <p:cNvSpPr>
            <a:spLocks noGrp="1"/>
          </p:cNvSpPr>
          <p:nvPr>
            <p:ph type="title" hasCustomPrompt="1"/>
          </p:nvPr>
        </p:nvSpPr>
        <p:spPr>
          <a:xfrm>
            <a:off x="5134980" y="848536"/>
            <a:ext cx="1929607" cy="640698"/>
          </a:xfrm>
          <a:prstGeom prst="rect">
            <a:avLst/>
          </a:prstGeom>
          <a:ln w="28575">
            <a:solidFill>
              <a:schemeClr val="accent2"/>
            </a:solidFill>
          </a:ln>
        </p:spPr>
        <p:txBody>
          <a:bodyPr rtlCol="0" anchor="ctr"/>
          <a:lstStyle>
            <a:lvl1pPr algn="ctr">
              <a:defRPr sz="2400" cap="all" spc="100" baseline="0">
                <a:solidFill>
                  <a:schemeClr val="accent2"/>
                </a:solidFill>
              </a:defRPr>
            </a:lvl1pPr>
          </a:lstStyle>
          <a:p>
            <a:pPr rtl="0"/>
            <a:r>
              <a:rPr lang="en-GB" noProof="0"/>
              <a:t>Title</a:t>
            </a:r>
          </a:p>
        </p:txBody>
      </p:sp>
      <p:sp>
        <p:nvSpPr>
          <p:cNvPr id="9" name="Picture Placeholder 8">
            <a:extLst>
              <a:ext uri="{FF2B5EF4-FFF2-40B4-BE49-F238E27FC236}">
                <a16:creationId xmlns:a16="http://schemas.microsoft.com/office/drawing/2014/main" id="{952C02D9-C262-43C0-BE24-402661B0594A}"/>
              </a:ext>
            </a:extLst>
          </p:cNvPr>
          <p:cNvSpPr>
            <a:spLocks noGrp="1"/>
          </p:cNvSpPr>
          <p:nvPr>
            <p:ph type="pic" sz="quarter" idx="10" hasCustomPrompt="1"/>
          </p:nvPr>
        </p:nvSpPr>
        <p:spPr>
          <a:xfrm>
            <a:off x="-1" y="0"/>
            <a:ext cx="4495801" cy="6858000"/>
          </a:xfrm>
          <a:prstGeom prst="rect">
            <a:avLst/>
          </a:prstGeom>
        </p:spPr>
        <p:txBody>
          <a:bodyPr rtlCol="0"/>
          <a:lstStyle>
            <a:lvl1pPr marL="0" indent="0" algn="ctr">
              <a:buNone/>
              <a:defRPr/>
            </a:lvl1pPr>
          </a:lstStyle>
          <a:p>
            <a:pPr rtl="0"/>
            <a:r>
              <a:rPr lang="en-GB" noProof="0"/>
              <a:t>Click to add photo</a:t>
            </a:r>
          </a:p>
        </p:txBody>
      </p:sp>
      <p:sp>
        <p:nvSpPr>
          <p:cNvPr id="15" name="Text Placeholder 10">
            <a:extLst>
              <a:ext uri="{FF2B5EF4-FFF2-40B4-BE49-F238E27FC236}">
                <a16:creationId xmlns:a16="http://schemas.microsoft.com/office/drawing/2014/main" id="{D8BD2DF2-5753-43B2-82AD-30DBE8004DEB}"/>
              </a:ext>
            </a:extLst>
          </p:cNvPr>
          <p:cNvSpPr>
            <a:spLocks noGrp="1"/>
          </p:cNvSpPr>
          <p:nvPr>
            <p:ph type="body" sz="quarter" idx="16" hasCustomPrompt="1"/>
          </p:nvPr>
        </p:nvSpPr>
        <p:spPr>
          <a:xfrm>
            <a:off x="5024359" y="2046233"/>
            <a:ext cx="3126583"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3A5FD5DB-8694-4BD8-819A-7AD23AAAEF4D}"/>
              </a:ext>
            </a:extLst>
          </p:cNvPr>
          <p:cNvSpPr>
            <a:spLocks noGrp="1"/>
          </p:cNvSpPr>
          <p:nvPr>
            <p:ph type="body" sz="quarter" idx="12" hasCustomPrompt="1"/>
          </p:nvPr>
        </p:nvSpPr>
        <p:spPr>
          <a:xfrm>
            <a:off x="5024359" y="2425736"/>
            <a:ext cx="3126583" cy="1306527"/>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7" name="Text Placeholder 10">
            <a:extLst>
              <a:ext uri="{FF2B5EF4-FFF2-40B4-BE49-F238E27FC236}">
                <a16:creationId xmlns:a16="http://schemas.microsoft.com/office/drawing/2014/main" id="{1F5129C3-CFB0-408F-BE5C-AC32F5C68F13}"/>
              </a:ext>
            </a:extLst>
          </p:cNvPr>
          <p:cNvSpPr>
            <a:spLocks noGrp="1"/>
          </p:cNvSpPr>
          <p:nvPr>
            <p:ph type="body" sz="quarter" idx="17" hasCustomPrompt="1"/>
          </p:nvPr>
        </p:nvSpPr>
        <p:spPr>
          <a:xfrm>
            <a:off x="8526986" y="2046233"/>
            <a:ext cx="3281556"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2" name="Text Placeholder 10">
            <a:extLst>
              <a:ext uri="{FF2B5EF4-FFF2-40B4-BE49-F238E27FC236}">
                <a16:creationId xmlns:a16="http://schemas.microsoft.com/office/drawing/2014/main" id="{3344438D-488B-4739-95B6-56F81A25FACC}"/>
              </a:ext>
            </a:extLst>
          </p:cNvPr>
          <p:cNvSpPr>
            <a:spLocks noGrp="1"/>
          </p:cNvSpPr>
          <p:nvPr>
            <p:ph type="body" sz="quarter" idx="13" hasCustomPrompt="1"/>
          </p:nvPr>
        </p:nvSpPr>
        <p:spPr>
          <a:xfrm>
            <a:off x="8526986" y="2425736"/>
            <a:ext cx="3281556" cy="1306527"/>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8" name="Text Placeholder 10">
            <a:extLst>
              <a:ext uri="{FF2B5EF4-FFF2-40B4-BE49-F238E27FC236}">
                <a16:creationId xmlns:a16="http://schemas.microsoft.com/office/drawing/2014/main" id="{A6F801D1-185D-4C5B-9855-3AD0372C33D8}"/>
              </a:ext>
            </a:extLst>
          </p:cNvPr>
          <p:cNvSpPr>
            <a:spLocks noGrp="1"/>
          </p:cNvSpPr>
          <p:nvPr>
            <p:ph type="body" sz="quarter" idx="18" hasCustomPrompt="1"/>
          </p:nvPr>
        </p:nvSpPr>
        <p:spPr>
          <a:xfrm>
            <a:off x="5024359" y="4180976"/>
            <a:ext cx="3126583"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3" name="Text Placeholder 10">
            <a:extLst>
              <a:ext uri="{FF2B5EF4-FFF2-40B4-BE49-F238E27FC236}">
                <a16:creationId xmlns:a16="http://schemas.microsoft.com/office/drawing/2014/main" id="{E46B3EF2-B93D-4E2D-8ECF-31A1DF927BE9}"/>
              </a:ext>
            </a:extLst>
          </p:cNvPr>
          <p:cNvSpPr>
            <a:spLocks noGrp="1"/>
          </p:cNvSpPr>
          <p:nvPr>
            <p:ph type="body" sz="quarter" idx="14" hasCustomPrompt="1"/>
          </p:nvPr>
        </p:nvSpPr>
        <p:spPr>
          <a:xfrm>
            <a:off x="5024359" y="4562976"/>
            <a:ext cx="3126583" cy="1258935"/>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9" name="Text Placeholder 10">
            <a:extLst>
              <a:ext uri="{FF2B5EF4-FFF2-40B4-BE49-F238E27FC236}">
                <a16:creationId xmlns:a16="http://schemas.microsoft.com/office/drawing/2014/main" id="{35A8C3BD-2930-45A1-B3E0-EC8FA92B65F8}"/>
              </a:ext>
            </a:extLst>
          </p:cNvPr>
          <p:cNvSpPr>
            <a:spLocks noGrp="1"/>
          </p:cNvSpPr>
          <p:nvPr>
            <p:ph type="body" sz="quarter" idx="19" hasCustomPrompt="1"/>
          </p:nvPr>
        </p:nvSpPr>
        <p:spPr>
          <a:xfrm>
            <a:off x="8526986" y="4180976"/>
            <a:ext cx="3281556" cy="428891"/>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E7A5E528-A349-45DA-A841-E092311D8F76}"/>
              </a:ext>
            </a:extLst>
          </p:cNvPr>
          <p:cNvSpPr>
            <a:spLocks noGrp="1"/>
          </p:cNvSpPr>
          <p:nvPr>
            <p:ph type="body" sz="quarter" idx="15" hasCustomPrompt="1"/>
          </p:nvPr>
        </p:nvSpPr>
        <p:spPr>
          <a:xfrm>
            <a:off x="8526986" y="4562976"/>
            <a:ext cx="3281556" cy="1258935"/>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0" name="Date Placeholder 3">
            <a:extLst>
              <a:ext uri="{FF2B5EF4-FFF2-40B4-BE49-F238E27FC236}">
                <a16:creationId xmlns:a16="http://schemas.microsoft.com/office/drawing/2014/main" id="{61AB9D5A-1951-48B0-9CAE-84FC869BE5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31" name="Footer Placeholder 4">
            <a:extLst>
              <a:ext uri="{FF2B5EF4-FFF2-40B4-BE49-F238E27FC236}">
                <a16:creationId xmlns:a16="http://schemas.microsoft.com/office/drawing/2014/main" id="{3AEF9F4B-0EB4-4C9F-9159-80E393F3A1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32" name="Slide Number Placeholder 5">
            <a:extLst>
              <a:ext uri="{FF2B5EF4-FFF2-40B4-BE49-F238E27FC236}">
                <a16:creationId xmlns:a16="http://schemas.microsoft.com/office/drawing/2014/main" id="{6BC4F905-196D-4DFF-9947-C56088B56F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0312096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Product Overview">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2B5AB06-9792-445C-9B3C-103D5EBCE6D9}"/>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6AEFB40-063A-41A7-9581-865BBE62C3C5}"/>
              </a:ext>
            </a:extLst>
          </p:cNvPr>
          <p:cNvSpPr>
            <a:spLocks noGrp="1"/>
          </p:cNvSpPr>
          <p:nvPr>
            <p:ph type="title" hasCustomPrompt="1"/>
          </p:nvPr>
        </p:nvSpPr>
        <p:spPr>
          <a:xfrm>
            <a:off x="838200" y="597992"/>
            <a:ext cx="10515600" cy="994835"/>
          </a:xfrm>
          <a:prstGeom prst="rect">
            <a:avLst/>
          </a:prstGeom>
        </p:spPr>
        <p:txBody>
          <a:bodyPr rtlCol="0" anchor="ctr"/>
          <a:lstStyle>
            <a:lvl1pPr algn="ctr">
              <a:defRPr sz="2400" cap="all" spc="100" baseline="0">
                <a:solidFill>
                  <a:schemeClr val="tx2">
                    <a:lumMod val="75000"/>
                  </a:schemeClr>
                </a:solidFill>
              </a:defRPr>
            </a:lvl1pPr>
          </a:lstStyle>
          <a:p>
            <a:pPr rtl="0"/>
            <a:r>
              <a:rPr lang="en-GB" noProof="0"/>
              <a:t>Click to add title</a:t>
            </a:r>
          </a:p>
        </p:txBody>
      </p:sp>
      <p:sp>
        <p:nvSpPr>
          <p:cNvPr id="5" name="Picture Placeholder 4">
            <a:extLst>
              <a:ext uri="{FF2B5EF4-FFF2-40B4-BE49-F238E27FC236}">
                <a16:creationId xmlns:a16="http://schemas.microsoft.com/office/drawing/2014/main" id="{4C3BAD53-6B4A-490D-BE06-B5A0B068755B}"/>
              </a:ext>
            </a:extLst>
          </p:cNvPr>
          <p:cNvSpPr>
            <a:spLocks noGrp="1"/>
          </p:cNvSpPr>
          <p:nvPr>
            <p:ph type="pic" sz="quarter" idx="23"/>
          </p:nvPr>
        </p:nvSpPr>
        <p:spPr>
          <a:xfrm>
            <a:off x="1632608" y="2982740"/>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2" name="Picture Placeholder 4">
            <a:extLst>
              <a:ext uri="{FF2B5EF4-FFF2-40B4-BE49-F238E27FC236}">
                <a16:creationId xmlns:a16="http://schemas.microsoft.com/office/drawing/2014/main" id="{30E1FC4A-DE44-4B85-856E-E2480DF55A80}"/>
              </a:ext>
            </a:extLst>
          </p:cNvPr>
          <p:cNvSpPr>
            <a:spLocks noGrp="1"/>
          </p:cNvSpPr>
          <p:nvPr>
            <p:ph type="pic" sz="quarter" idx="24"/>
          </p:nvPr>
        </p:nvSpPr>
        <p:spPr>
          <a:xfrm>
            <a:off x="4388240" y="2981421"/>
            <a:ext cx="603504"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3" name="Picture Placeholder 4">
            <a:extLst>
              <a:ext uri="{FF2B5EF4-FFF2-40B4-BE49-F238E27FC236}">
                <a16:creationId xmlns:a16="http://schemas.microsoft.com/office/drawing/2014/main" id="{02E70B7A-F000-4D8D-9BDF-E10FF6B38374}"/>
              </a:ext>
            </a:extLst>
          </p:cNvPr>
          <p:cNvSpPr>
            <a:spLocks noGrp="1"/>
          </p:cNvSpPr>
          <p:nvPr>
            <p:ph type="pic" sz="quarter" idx="25"/>
          </p:nvPr>
        </p:nvSpPr>
        <p:spPr>
          <a:xfrm>
            <a:off x="7182902" y="2983163"/>
            <a:ext cx="603504" cy="603504"/>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24" name="Picture Placeholder 4">
            <a:extLst>
              <a:ext uri="{FF2B5EF4-FFF2-40B4-BE49-F238E27FC236}">
                <a16:creationId xmlns:a16="http://schemas.microsoft.com/office/drawing/2014/main" id="{1CED61F8-3F2F-4611-8E56-88AAF763257E}"/>
              </a:ext>
            </a:extLst>
          </p:cNvPr>
          <p:cNvSpPr>
            <a:spLocks noGrp="1"/>
          </p:cNvSpPr>
          <p:nvPr>
            <p:ph type="pic" sz="quarter" idx="26"/>
          </p:nvPr>
        </p:nvSpPr>
        <p:spPr>
          <a:xfrm>
            <a:off x="9927648" y="3001928"/>
            <a:ext cx="594360" cy="594360"/>
          </a:xfrm>
          <a:prstGeom prst="rect">
            <a:avLst/>
          </a:prstGeom>
        </p:spPr>
        <p:txBody>
          <a:bodyPr rtlCol="0"/>
          <a:lstStyle>
            <a:lvl1pPr marL="0" indent="0" algn="ctr">
              <a:buNone/>
              <a:defRPr sz="1100"/>
            </a:lvl1pPr>
          </a:lstStyle>
          <a:p>
            <a:pPr rtl="0"/>
            <a:r>
              <a:rPr lang="en-US" noProof="0"/>
              <a:t>Click icon to add picture</a:t>
            </a:r>
            <a:endParaRPr lang="en-GB" noProof="0"/>
          </a:p>
        </p:txBody>
      </p:sp>
      <p:sp>
        <p:nvSpPr>
          <p:cNvPr id="30" name="Text Placeholder 10">
            <a:extLst>
              <a:ext uri="{FF2B5EF4-FFF2-40B4-BE49-F238E27FC236}">
                <a16:creationId xmlns:a16="http://schemas.microsoft.com/office/drawing/2014/main" id="{B7058D0A-FADA-4AE8-99E1-90B4E5D358AC}"/>
              </a:ext>
            </a:extLst>
          </p:cNvPr>
          <p:cNvSpPr>
            <a:spLocks noGrp="1"/>
          </p:cNvSpPr>
          <p:nvPr>
            <p:ph type="body" sz="quarter" idx="16" hasCustomPrompt="1"/>
          </p:nvPr>
        </p:nvSpPr>
        <p:spPr>
          <a:xfrm>
            <a:off x="7408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28" name="Text Placeholder 10">
            <a:extLst>
              <a:ext uri="{FF2B5EF4-FFF2-40B4-BE49-F238E27FC236}">
                <a16:creationId xmlns:a16="http://schemas.microsoft.com/office/drawing/2014/main" id="{3B7B90F8-2155-4E8A-BCE9-7780EE14ED2C}"/>
              </a:ext>
            </a:extLst>
          </p:cNvPr>
          <p:cNvSpPr>
            <a:spLocks noGrp="1"/>
          </p:cNvSpPr>
          <p:nvPr>
            <p:ph type="body" sz="quarter" idx="12" hasCustomPrompt="1"/>
          </p:nvPr>
        </p:nvSpPr>
        <p:spPr>
          <a:xfrm>
            <a:off x="7408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4" name="Text Placeholder 10">
            <a:extLst>
              <a:ext uri="{FF2B5EF4-FFF2-40B4-BE49-F238E27FC236}">
                <a16:creationId xmlns:a16="http://schemas.microsoft.com/office/drawing/2014/main" id="{9C0C6E63-A45B-409B-824C-FAA0CC56EC89}"/>
              </a:ext>
            </a:extLst>
          </p:cNvPr>
          <p:cNvSpPr>
            <a:spLocks noGrp="1"/>
          </p:cNvSpPr>
          <p:nvPr>
            <p:ph type="body" sz="quarter" idx="18" hasCustomPrompt="1"/>
          </p:nvPr>
        </p:nvSpPr>
        <p:spPr>
          <a:xfrm>
            <a:off x="35085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3" name="Text Placeholder 10">
            <a:extLst>
              <a:ext uri="{FF2B5EF4-FFF2-40B4-BE49-F238E27FC236}">
                <a16:creationId xmlns:a16="http://schemas.microsoft.com/office/drawing/2014/main" id="{B910C319-3589-469F-9A8A-173CB714BA47}"/>
              </a:ext>
            </a:extLst>
          </p:cNvPr>
          <p:cNvSpPr>
            <a:spLocks noGrp="1"/>
          </p:cNvSpPr>
          <p:nvPr>
            <p:ph type="body" sz="quarter" idx="17" hasCustomPrompt="1"/>
          </p:nvPr>
        </p:nvSpPr>
        <p:spPr>
          <a:xfrm>
            <a:off x="35085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6" name="Text Placeholder 10">
            <a:extLst>
              <a:ext uri="{FF2B5EF4-FFF2-40B4-BE49-F238E27FC236}">
                <a16:creationId xmlns:a16="http://schemas.microsoft.com/office/drawing/2014/main" id="{D9802FCD-21E3-4F6F-B57C-02AEB618FE8B}"/>
              </a:ext>
            </a:extLst>
          </p:cNvPr>
          <p:cNvSpPr>
            <a:spLocks noGrp="1"/>
          </p:cNvSpPr>
          <p:nvPr>
            <p:ph type="body" sz="quarter" idx="20" hasCustomPrompt="1"/>
          </p:nvPr>
        </p:nvSpPr>
        <p:spPr>
          <a:xfrm>
            <a:off x="630340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5" name="Text Placeholder 10">
            <a:extLst>
              <a:ext uri="{FF2B5EF4-FFF2-40B4-BE49-F238E27FC236}">
                <a16:creationId xmlns:a16="http://schemas.microsoft.com/office/drawing/2014/main" id="{4AFEE648-F3AD-453E-895B-F43C7415C7BC}"/>
              </a:ext>
            </a:extLst>
          </p:cNvPr>
          <p:cNvSpPr>
            <a:spLocks noGrp="1"/>
          </p:cNvSpPr>
          <p:nvPr>
            <p:ph type="body" sz="quarter" idx="19" hasCustomPrompt="1"/>
          </p:nvPr>
        </p:nvSpPr>
        <p:spPr>
          <a:xfrm>
            <a:off x="630340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8" name="Text Placeholder 10">
            <a:extLst>
              <a:ext uri="{FF2B5EF4-FFF2-40B4-BE49-F238E27FC236}">
                <a16:creationId xmlns:a16="http://schemas.microsoft.com/office/drawing/2014/main" id="{AA760860-8E89-42DD-87FD-F9951F283727}"/>
              </a:ext>
            </a:extLst>
          </p:cNvPr>
          <p:cNvSpPr>
            <a:spLocks noGrp="1"/>
          </p:cNvSpPr>
          <p:nvPr>
            <p:ph type="body" sz="quarter" idx="22" hasCustomPrompt="1"/>
          </p:nvPr>
        </p:nvSpPr>
        <p:spPr>
          <a:xfrm>
            <a:off x="9071180" y="3608439"/>
            <a:ext cx="2351446" cy="491509"/>
          </a:xfrm>
          <a:prstGeom prst="rect">
            <a:avLst/>
          </a:prstGeom>
        </p:spPr>
        <p:txBody>
          <a:bodyPr rtlCol="0" anchor="b"/>
          <a:lstStyle>
            <a:lvl1pPr marL="0" indent="0" algn="ctr">
              <a:buNone/>
              <a:defRPr sz="1800" cap="all" spc="100" baseline="0">
                <a:solidFill>
                  <a:schemeClr val="accent5">
                    <a:lumMod val="50000"/>
                  </a:schemeClr>
                </a:solidFill>
                <a:latin typeface="+mj-lt"/>
              </a:defRPr>
            </a:lvl1pPr>
          </a:lstStyle>
          <a:p>
            <a:pPr lvl="0" rtl="0"/>
            <a:r>
              <a:rPr lang="en-GB" noProof="0"/>
              <a:t>Click to add subtitle</a:t>
            </a:r>
          </a:p>
        </p:txBody>
      </p:sp>
      <p:sp>
        <p:nvSpPr>
          <p:cNvPr id="47" name="Text Placeholder 10">
            <a:extLst>
              <a:ext uri="{FF2B5EF4-FFF2-40B4-BE49-F238E27FC236}">
                <a16:creationId xmlns:a16="http://schemas.microsoft.com/office/drawing/2014/main" id="{5FD2DFE0-D25E-4B72-A2B4-C40CF72D522E}"/>
              </a:ext>
            </a:extLst>
          </p:cNvPr>
          <p:cNvSpPr>
            <a:spLocks noGrp="1"/>
          </p:cNvSpPr>
          <p:nvPr>
            <p:ph type="body" sz="quarter" idx="21" hasCustomPrompt="1"/>
          </p:nvPr>
        </p:nvSpPr>
        <p:spPr>
          <a:xfrm>
            <a:off x="9071180" y="4036041"/>
            <a:ext cx="2351446" cy="1704547"/>
          </a:xfrm>
          <a:prstGeom prst="rect">
            <a:avLst/>
          </a:prstGeom>
        </p:spPr>
        <p:txBody>
          <a:bodyPr rtlCol="0" anchor="t"/>
          <a:lstStyle>
            <a:lvl1pPr marL="0" indent="0" algn="ctr">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40" name="Date Placeholder 3">
            <a:extLst>
              <a:ext uri="{FF2B5EF4-FFF2-40B4-BE49-F238E27FC236}">
                <a16:creationId xmlns:a16="http://schemas.microsoft.com/office/drawing/2014/main" id="{573EDDB2-8AC2-4A88-95EE-20082E77DE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41" name="Footer Placeholder 4">
            <a:extLst>
              <a:ext uri="{FF2B5EF4-FFF2-40B4-BE49-F238E27FC236}">
                <a16:creationId xmlns:a16="http://schemas.microsoft.com/office/drawing/2014/main" id="{325A34CF-B8DC-4A28-86BC-8D450E3D3C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42" name="Slide Number Placeholder 5">
            <a:extLst>
              <a:ext uri="{FF2B5EF4-FFF2-40B4-BE49-F238E27FC236}">
                <a16:creationId xmlns:a16="http://schemas.microsoft.com/office/drawing/2014/main" id="{3F009426-0603-4EF7-8DE1-0CA50818F7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414765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roduct Benefits">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E090415B-A73D-4D17-B5FA-F442D6C0EB27}"/>
              </a:ext>
            </a:extLst>
          </p:cNvPr>
          <p:cNvSpPr>
            <a:spLocks noGrp="1"/>
          </p:cNvSpPr>
          <p:nvPr>
            <p:ph type="pic" sz="quarter" idx="10" hasCustomPrompt="1"/>
          </p:nvPr>
        </p:nvSpPr>
        <p:spPr>
          <a:xfrm>
            <a:off x="0" y="0"/>
            <a:ext cx="12192000" cy="3429000"/>
          </a:xfrm>
          <a:prstGeom prst="rect">
            <a:avLst/>
          </a:prstGeom>
        </p:spPr>
        <p:txBody>
          <a:bodyPr rtlCol="0"/>
          <a:lstStyle>
            <a:lvl1pPr marL="0" indent="0" algn="ctr">
              <a:buNone/>
              <a:defRPr/>
            </a:lvl1pPr>
          </a:lstStyle>
          <a:p>
            <a:pPr rtl="0"/>
            <a:r>
              <a:rPr lang="en-GB" noProof="0"/>
              <a:t>Click to add photo</a:t>
            </a:r>
          </a:p>
        </p:txBody>
      </p:sp>
      <p:sp>
        <p:nvSpPr>
          <p:cNvPr id="3" name="Title 2">
            <a:extLst>
              <a:ext uri="{FF2B5EF4-FFF2-40B4-BE49-F238E27FC236}">
                <a16:creationId xmlns:a16="http://schemas.microsoft.com/office/drawing/2014/main" id="{AB9CB337-B3D4-443D-99C2-B7AE9EB5D243}"/>
              </a:ext>
            </a:extLst>
          </p:cNvPr>
          <p:cNvSpPr>
            <a:spLocks noGrp="1"/>
          </p:cNvSpPr>
          <p:nvPr>
            <p:ph type="title" hasCustomPrompt="1"/>
          </p:nvPr>
        </p:nvSpPr>
        <p:spPr>
          <a:xfrm>
            <a:off x="81279" y="-136525"/>
            <a:ext cx="4979773" cy="6858000"/>
          </a:xfrm>
          <a:prstGeom prst="rect">
            <a:avLst/>
          </a:prstGeom>
          <a:solidFill>
            <a:schemeClr val="accent2">
              <a:alpha val="92000"/>
            </a:schemeClr>
          </a:solidFill>
        </p:spPr>
        <p:txBody>
          <a:bodyPr tIns="3246120" rtlCol="0" anchor="ctr"/>
          <a:lstStyle>
            <a:lvl1pPr algn="ctr">
              <a:defRPr sz="2400" cap="all" spc="100" baseline="0">
                <a:solidFill>
                  <a:schemeClr val="bg1"/>
                </a:solidFill>
              </a:defRPr>
            </a:lvl1pPr>
          </a:lstStyle>
          <a:p>
            <a:pPr rtl="0"/>
            <a:r>
              <a:rPr lang="en-GB" noProof="0"/>
              <a:t>Add title</a:t>
            </a:r>
          </a:p>
        </p:txBody>
      </p:sp>
      <p:sp>
        <p:nvSpPr>
          <p:cNvPr id="8" name="Date Placeholder 3">
            <a:extLst>
              <a:ext uri="{FF2B5EF4-FFF2-40B4-BE49-F238E27FC236}">
                <a16:creationId xmlns:a16="http://schemas.microsoft.com/office/drawing/2014/main" id="{C9AB6E92-BF31-4AA5-B407-78E1D7795A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9" name="Footer Placeholder 4">
            <a:extLst>
              <a:ext uri="{FF2B5EF4-FFF2-40B4-BE49-F238E27FC236}">
                <a16:creationId xmlns:a16="http://schemas.microsoft.com/office/drawing/2014/main" id="{3803124F-8B71-4805-8DBD-A3AB3ED434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99A9D64C-A9E2-4148-B514-933547C5B9E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
        <p:nvSpPr>
          <p:cNvPr id="15" name="Text Placeholder 10">
            <a:extLst>
              <a:ext uri="{FF2B5EF4-FFF2-40B4-BE49-F238E27FC236}">
                <a16:creationId xmlns:a16="http://schemas.microsoft.com/office/drawing/2014/main" id="{4218B468-C542-4326-86FA-43DF3A4F3DB9}"/>
              </a:ext>
            </a:extLst>
          </p:cNvPr>
          <p:cNvSpPr>
            <a:spLocks noGrp="1"/>
          </p:cNvSpPr>
          <p:nvPr>
            <p:ph type="body" sz="quarter" idx="16" hasCustomPrompt="1"/>
          </p:nvPr>
        </p:nvSpPr>
        <p:spPr>
          <a:xfrm>
            <a:off x="5743575" y="3972253"/>
            <a:ext cx="5859420" cy="1769419"/>
          </a:xfrm>
          <a:prstGeom prst="rect">
            <a:avLst/>
          </a:prstGeom>
        </p:spPr>
        <p:txBody>
          <a:bodyPr rtlCol="0" anchor="ctr"/>
          <a:lstStyle>
            <a:lvl1pPr marL="0" indent="0" algn="l">
              <a:lnSpc>
                <a:spcPct val="200000"/>
              </a:lnSpc>
              <a:spcBef>
                <a:spcPts val="0"/>
              </a:spcBef>
              <a:buNone/>
              <a:defRPr sz="1800" cap="none" spc="100" baseline="0">
                <a:solidFill>
                  <a:schemeClr val="tx1"/>
                </a:solidFill>
                <a:latin typeface="+mn-lt"/>
              </a:defRPr>
            </a:lvl1pPr>
          </a:lstStyle>
          <a:p>
            <a:pPr lvl="0" rtl="0"/>
            <a:r>
              <a:rPr lang="en-GB" noProof="0"/>
              <a:t>Click to add subtitle</a:t>
            </a:r>
          </a:p>
        </p:txBody>
      </p:sp>
    </p:spTree>
    <p:extLst>
      <p:ext uri="{BB962C8B-B14F-4D97-AF65-F5344CB8AC3E}">
        <p14:creationId xmlns:p14="http://schemas.microsoft.com/office/powerpoint/2010/main" val="417042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02728A58-8DE2-4B1C-B6CA-F2AED56F4504}"/>
              </a:ext>
            </a:extLst>
          </p:cNvPr>
          <p:cNvSpPr>
            <a:spLocks noGrp="1"/>
          </p:cNvSpPr>
          <p:nvPr>
            <p:ph type="pic" sz="quarter" idx="10"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B69D7CAC-EE78-4BAE-94EA-EBE4BB118115}"/>
              </a:ext>
            </a:extLst>
          </p:cNvPr>
          <p:cNvSpPr>
            <a:spLocks noGrp="1"/>
          </p:cNvSpPr>
          <p:nvPr>
            <p:ph type="title" hasCustomPrompt="1"/>
          </p:nvPr>
        </p:nvSpPr>
        <p:spPr>
          <a:xfrm>
            <a:off x="0" y="2375848"/>
            <a:ext cx="12192000" cy="4491182"/>
          </a:xfrm>
          <a:prstGeom prst="rect">
            <a:avLst/>
          </a:prstGeom>
          <a:solidFill>
            <a:schemeClr val="accent4">
              <a:lumMod val="50000"/>
              <a:alpha val="55000"/>
            </a:schemeClr>
          </a:solidFill>
        </p:spPr>
        <p:txBody>
          <a:bodyPr lIns="3657600" tIns="182880" rIns="3657600" rtlCol="0"/>
          <a:lstStyle>
            <a:lvl1pPr algn="ctr">
              <a:defRPr sz="6000" cap="all" spc="100" baseline="0">
                <a:solidFill>
                  <a:schemeClr val="accent5"/>
                </a:solidFill>
              </a:defRPr>
            </a:lvl1pPr>
          </a:lstStyle>
          <a:p>
            <a:pPr rtl="0"/>
            <a:r>
              <a:rPr lang="en-GB" noProof="0"/>
              <a:t>Click to add title</a:t>
            </a:r>
          </a:p>
        </p:txBody>
      </p:sp>
    </p:spTree>
    <p:extLst>
      <p:ext uri="{BB962C8B-B14F-4D97-AF65-F5344CB8AC3E}">
        <p14:creationId xmlns:p14="http://schemas.microsoft.com/office/powerpoint/2010/main" val="1148328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usiness Model">
    <p:bg>
      <p:bgPr>
        <a:solidFill>
          <a:schemeClr val="accent5">
            <a:alpha val="10000"/>
          </a:schemeClr>
        </a:solidFill>
        <a:effectLst/>
      </p:bgPr>
    </p:bg>
    <p:spTree>
      <p:nvGrpSpPr>
        <p:cNvPr id="1" name=""/>
        <p:cNvGrpSpPr/>
        <p:nvPr/>
      </p:nvGrpSpPr>
      <p:grpSpPr>
        <a:xfrm>
          <a:off x="0" y="0"/>
          <a:ext cx="0" cy="0"/>
          <a:chOff x="0" y="0"/>
          <a:chExt cx="0" cy="0"/>
        </a:xfrm>
      </p:grpSpPr>
      <p:sp>
        <p:nvSpPr>
          <p:cNvPr id="11" name="Picture Placeholder 8">
            <a:extLst>
              <a:ext uri="{FF2B5EF4-FFF2-40B4-BE49-F238E27FC236}">
                <a16:creationId xmlns:a16="http://schemas.microsoft.com/office/drawing/2014/main" id="{50298920-F98C-4AFF-A39F-BB5644F96EBA}"/>
              </a:ext>
            </a:extLst>
          </p:cNvPr>
          <p:cNvSpPr>
            <a:spLocks noGrp="1"/>
          </p:cNvSpPr>
          <p:nvPr>
            <p:ph type="pic" sz="quarter" idx="10" hasCustomPrompt="1"/>
          </p:nvPr>
        </p:nvSpPr>
        <p:spPr>
          <a:xfrm>
            <a:off x="-1" y="0"/>
            <a:ext cx="6772276" cy="6858000"/>
          </a:xfrm>
          <a:prstGeom prst="rect">
            <a:avLst/>
          </a:prstGeom>
        </p:spPr>
        <p:txBody>
          <a:bodyPr rtlCol="0"/>
          <a:lstStyle>
            <a:lvl1pPr marL="0" indent="0" algn="ctr">
              <a:buNone/>
              <a:defRPr/>
            </a:lvl1pPr>
          </a:lstStyle>
          <a:p>
            <a:pPr rtl="0"/>
            <a:r>
              <a:rPr lang="en-GB" noProof="0"/>
              <a:t>Click to add photo</a:t>
            </a:r>
          </a:p>
        </p:txBody>
      </p:sp>
      <p:sp>
        <p:nvSpPr>
          <p:cNvPr id="2" name="Title 1">
            <a:extLst>
              <a:ext uri="{FF2B5EF4-FFF2-40B4-BE49-F238E27FC236}">
                <a16:creationId xmlns:a16="http://schemas.microsoft.com/office/drawing/2014/main" id="{7D906EC1-D867-4113-B1E4-72ADCC4B1586}"/>
              </a:ext>
            </a:extLst>
          </p:cNvPr>
          <p:cNvSpPr>
            <a:spLocks noGrp="1"/>
          </p:cNvSpPr>
          <p:nvPr>
            <p:ph type="title" hasCustomPrompt="1"/>
          </p:nvPr>
        </p:nvSpPr>
        <p:spPr>
          <a:xfrm>
            <a:off x="1861354" y="790901"/>
            <a:ext cx="3049568" cy="640698"/>
          </a:xfrm>
          <a:prstGeom prst="rect">
            <a:avLst/>
          </a:prstGeom>
          <a:gradFill>
            <a:gsLst>
              <a:gs pos="50000">
                <a:schemeClr val="accent1">
                  <a:lumMod val="5000"/>
                  <a:lumOff val="95000"/>
                  <a:alpha val="0"/>
                </a:schemeClr>
              </a:gs>
              <a:gs pos="50000">
                <a:schemeClr val="accent5">
                  <a:alpha val="10000"/>
                </a:schemeClr>
              </a:gs>
            </a:gsLst>
            <a:lin ang="0" scaled="0"/>
          </a:gradFill>
          <a:ln w="28575">
            <a:solidFill>
              <a:schemeClr val="bg1"/>
            </a:solidFill>
          </a:ln>
        </p:spPr>
        <p:txBody>
          <a:bodyPr rtlCol="0" anchor="ctr"/>
          <a:lstStyle>
            <a:lvl1pPr algn="ctr">
              <a:defRPr sz="2400" cap="all" spc="100" baseline="0">
                <a:solidFill>
                  <a:schemeClr val="bg1"/>
                </a:solidFill>
              </a:defRPr>
            </a:lvl1pPr>
          </a:lstStyle>
          <a:p>
            <a:pPr rtl="0"/>
            <a:r>
              <a:rPr lang="en-GB" noProof="0"/>
              <a:t>Add title</a:t>
            </a:r>
          </a:p>
        </p:txBody>
      </p:sp>
      <p:sp>
        <p:nvSpPr>
          <p:cNvPr id="16" name="Text Placeholder 10">
            <a:extLst>
              <a:ext uri="{FF2B5EF4-FFF2-40B4-BE49-F238E27FC236}">
                <a16:creationId xmlns:a16="http://schemas.microsoft.com/office/drawing/2014/main" id="{782CE97E-7FF6-4E8B-AF42-9777A2451F87}"/>
              </a:ext>
            </a:extLst>
          </p:cNvPr>
          <p:cNvSpPr>
            <a:spLocks noGrp="1"/>
          </p:cNvSpPr>
          <p:nvPr>
            <p:ph type="body" sz="quarter" idx="16" hasCustomPrompt="1"/>
          </p:nvPr>
        </p:nvSpPr>
        <p:spPr>
          <a:xfrm>
            <a:off x="7822086" y="826720"/>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F57B5FEE-44D7-4F94-A843-EC7BD802D827}"/>
              </a:ext>
            </a:extLst>
          </p:cNvPr>
          <p:cNvSpPr>
            <a:spLocks noGrp="1"/>
          </p:cNvSpPr>
          <p:nvPr>
            <p:ph type="body" sz="quarter" idx="12" hasCustomPrompt="1"/>
          </p:nvPr>
        </p:nvSpPr>
        <p:spPr>
          <a:xfrm>
            <a:off x="7822086" y="1206225"/>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6" name="Text Placeholder 10">
            <a:extLst>
              <a:ext uri="{FF2B5EF4-FFF2-40B4-BE49-F238E27FC236}">
                <a16:creationId xmlns:a16="http://schemas.microsoft.com/office/drawing/2014/main" id="{4250112D-DE79-407A-BBAB-B2BB2CB881C5}"/>
              </a:ext>
            </a:extLst>
          </p:cNvPr>
          <p:cNvSpPr>
            <a:spLocks noGrp="1"/>
          </p:cNvSpPr>
          <p:nvPr>
            <p:ph type="body" sz="quarter" idx="18" hasCustomPrompt="1"/>
          </p:nvPr>
        </p:nvSpPr>
        <p:spPr>
          <a:xfrm>
            <a:off x="7822086" y="2666702"/>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35" name="Text Placeholder 10">
            <a:extLst>
              <a:ext uri="{FF2B5EF4-FFF2-40B4-BE49-F238E27FC236}">
                <a16:creationId xmlns:a16="http://schemas.microsoft.com/office/drawing/2014/main" id="{1C55DCE1-6E6B-4CDD-A9D8-B2A003485698}"/>
              </a:ext>
            </a:extLst>
          </p:cNvPr>
          <p:cNvSpPr>
            <a:spLocks noGrp="1"/>
          </p:cNvSpPr>
          <p:nvPr>
            <p:ph type="body" sz="quarter" idx="17" hasCustomPrompt="1"/>
          </p:nvPr>
        </p:nvSpPr>
        <p:spPr>
          <a:xfrm>
            <a:off x="7822086" y="3046207"/>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39" name="Text Placeholder 10">
            <a:extLst>
              <a:ext uri="{FF2B5EF4-FFF2-40B4-BE49-F238E27FC236}">
                <a16:creationId xmlns:a16="http://schemas.microsoft.com/office/drawing/2014/main" id="{9CAE3862-A5E9-4B70-8F14-8F5BFEE3AAEC}"/>
              </a:ext>
            </a:extLst>
          </p:cNvPr>
          <p:cNvSpPr>
            <a:spLocks noGrp="1"/>
          </p:cNvSpPr>
          <p:nvPr>
            <p:ph type="body" sz="quarter" idx="20" hasCustomPrompt="1"/>
          </p:nvPr>
        </p:nvSpPr>
        <p:spPr>
          <a:xfrm>
            <a:off x="7822086" y="4536575"/>
            <a:ext cx="3421103" cy="426393"/>
          </a:xfrm>
          <a:prstGeom prst="rect">
            <a:avLst/>
          </a:prstGeom>
        </p:spPr>
        <p:txBody>
          <a:bodyPr rtlCol="0" anchor="b"/>
          <a:lstStyle>
            <a:lvl1pPr marL="0" indent="0" algn="l">
              <a:buNone/>
              <a:defRPr sz="1800" cap="all" spc="100" baseline="0">
                <a:solidFill>
                  <a:schemeClr val="accent2"/>
                </a:solidFill>
                <a:latin typeface="+mj-lt"/>
              </a:defRPr>
            </a:lvl1pPr>
          </a:lstStyle>
          <a:p>
            <a:pPr lvl="0" rtl="0"/>
            <a:r>
              <a:rPr lang="en-GB" noProof="0"/>
              <a:t>Click to add subtitle</a:t>
            </a:r>
          </a:p>
        </p:txBody>
      </p:sp>
      <p:sp>
        <p:nvSpPr>
          <p:cNvPr id="38" name="Text Placeholder 10">
            <a:extLst>
              <a:ext uri="{FF2B5EF4-FFF2-40B4-BE49-F238E27FC236}">
                <a16:creationId xmlns:a16="http://schemas.microsoft.com/office/drawing/2014/main" id="{34C23C4D-3C16-4A17-BF8A-A9C4E2F013E3}"/>
              </a:ext>
            </a:extLst>
          </p:cNvPr>
          <p:cNvSpPr>
            <a:spLocks noGrp="1"/>
          </p:cNvSpPr>
          <p:nvPr>
            <p:ph type="body" sz="quarter" idx="19" hasCustomPrompt="1"/>
          </p:nvPr>
        </p:nvSpPr>
        <p:spPr>
          <a:xfrm>
            <a:off x="7822086" y="4916080"/>
            <a:ext cx="34211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Date Placeholder 3">
            <a:extLst>
              <a:ext uri="{FF2B5EF4-FFF2-40B4-BE49-F238E27FC236}">
                <a16:creationId xmlns:a16="http://schemas.microsoft.com/office/drawing/2014/main" id="{E0398655-42A6-4DBC-9542-9A8D10B44A63}"/>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9" name="Footer Placeholder 4">
            <a:extLst>
              <a:ext uri="{FF2B5EF4-FFF2-40B4-BE49-F238E27FC236}">
                <a16:creationId xmlns:a16="http://schemas.microsoft.com/office/drawing/2014/main" id="{1FF7C44B-1689-4CA8-B0BC-0671EA12750F}"/>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effectLst/>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7D6105C8-7607-448C-9CD2-9CA33B49B4DB}"/>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004238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rket Opportunity Overview">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78E2C-0F13-417A-AD7A-E478D5C3BD4C}"/>
              </a:ext>
            </a:extLst>
          </p:cNvPr>
          <p:cNvSpPr>
            <a:spLocks noGrp="1"/>
          </p:cNvSpPr>
          <p:nvPr>
            <p:ph type="title" hasCustomPrompt="1"/>
          </p:nvPr>
        </p:nvSpPr>
        <p:spPr>
          <a:xfrm>
            <a:off x="808382" y="422661"/>
            <a:ext cx="5200532" cy="720399"/>
          </a:xfrm>
          <a:prstGeom prst="rect">
            <a:avLst/>
          </a:prstGeom>
        </p:spPr>
        <p:txBody>
          <a:bodyPr rtlCol="0" anchor="ctr"/>
          <a:lstStyle>
            <a:lvl1pPr algn="l">
              <a:defRPr sz="2400" cap="all" spc="100" baseline="0">
                <a:solidFill>
                  <a:schemeClr val="accent2"/>
                </a:solidFill>
              </a:defRPr>
            </a:lvl1pPr>
          </a:lstStyle>
          <a:p>
            <a:pPr rtl="0"/>
            <a:r>
              <a:rPr lang="en-GB" noProof="0"/>
              <a:t>Click to add title</a:t>
            </a:r>
          </a:p>
        </p:txBody>
      </p:sp>
      <p:sp>
        <p:nvSpPr>
          <p:cNvPr id="15" name="Text Placeholder 10">
            <a:extLst>
              <a:ext uri="{FF2B5EF4-FFF2-40B4-BE49-F238E27FC236}">
                <a16:creationId xmlns:a16="http://schemas.microsoft.com/office/drawing/2014/main" id="{30892B14-4811-4781-A0D4-2D26A55DFF2F}"/>
              </a:ext>
            </a:extLst>
          </p:cNvPr>
          <p:cNvSpPr>
            <a:spLocks noGrp="1"/>
          </p:cNvSpPr>
          <p:nvPr>
            <p:ph type="body" sz="quarter" idx="16" hasCustomPrompt="1"/>
          </p:nvPr>
        </p:nvSpPr>
        <p:spPr>
          <a:xfrm>
            <a:off x="920003" y="1617548"/>
            <a:ext cx="876929" cy="720399"/>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22" name="Text Placeholder 10">
            <a:extLst>
              <a:ext uri="{FF2B5EF4-FFF2-40B4-BE49-F238E27FC236}">
                <a16:creationId xmlns:a16="http://schemas.microsoft.com/office/drawing/2014/main" id="{950B6E72-89BA-408A-B2C8-8424747605D1}"/>
              </a:ext>
            </a:extLst>
          </p:cNvPr>
          <p:cNvSpPr>
            <a:spLocks noGrp="1"/>
          </p:cNvSpPr>
          <p:nvPr>
            <p:ph type="body" sz="quarter" idx="18" hasCustomPrompt="1"/>
          </p:nvPr>
        </p:nvSpPr>
        <p:spPr>
          <a:xfrm>
            <a:off x="920003" y="3180036"/>
            <a:ext cx="876930" cy="720400"/>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24" name="Text Placeholder 10">
            <a:extLst>
              <a:ext uri="{FF2B5EF4-FFF2-40B4-BE49-F238E27FC236}">
                <a16:creationId xmlns:a16="http://schemas.microsoft.com/office/drawing/2014/main" id="{1FCE449C-D340-41D2-BDD5-5A31068FC8B8}"/>
              </a:ext>
            </a:extLst>
          </p:cNvPr>
          <p:cNvSpPr>
            <a:spLocks noGrp="1"/>
          </p:cNvSpPr>
          <p:nvPr>
            <p:ph type="body" sz="quarter" idx="20" hasCustomPrompt="1"/>
          </p:nvPr>
        </p:nvSpPr>
        <p:spPr>
          <a:xfrm>
            <a:off x="920003" y="4760985"/>
            <a:ext cx="876930" cy="720400"/>
          </a:xfrm>
          <a:prstGeom prst="rect">
            <a:avLst/>
          </a:prstGeom>
          <a:ln w="28575">
            <a:solidFill>
              <a:schemeClr val="accent4"/>
            </a:solidFill>
          </a:ln>
        </p:spPr>
        <p:txBody>
          <a:bodyPr lIns="0" tIns="0" rIns="0" bIns="0" rtlCol="0" anchor="ctr"/>
          <a:lstStyle>
            <a:lvl1pPr marL="0" indent="0" algn="ctr">
              <a:lnSpc>
                <a:spcPct val="100000"/>
              </a:lnSpc>
              <a:spcBef>
                <a:spcPts val="0"/>
              </a:spcBef>
              <a:buNone/>
              <a:defRPr sz="2400" cap="all" spc="100" baseline="0">
                <a:solidFill>
                  <a:schemeClr val="accent5">
                    <a:lumMod val="50000"/>
                  </a:schemeClr>
                </a:solidFill>
                <a:latin typeface="+mj-lt"/>
              </a:defRPr>
            </a:lvl1pPr>
          </a:lstStyle>
          <a:p>
            <a:pPr lvl="0" rtl="0"/>
            <a:r>
              <a:rPr lang="en-GB" noProof="0"/>
              <a:t>text</a:t>
            </a:r>
          </a:p>
        </p:txBody>
      </p:sp>
      <p:sp>
        <p:nvSpPr>
          <p:cNvPr id="14" name="Text Placeholder 10">
            <a:extLst>
              <a:ext uri="{FF2B5EF4-FFF2-40B4-BE49-F238E27FC236}">
                <a16:creationId xmlns:a16="http://schemas.microsoft.com/office/drawing/2014/main" id="{41E2BD66-8465-46D7-9283-569B4EE4590B}"/>
              </a:ext>
            </a:extLst>
          </p:cNvPr>
          <p:cNvSpPr>
            <a:spLocks noGrp="1"/>
          </p:cNvSpPr>
          <p:nvPr>
            <p:ph type="body" sz="quarter" idx="12" hasCustomPrompt="1"/>
          </p:nvPr>
        </p:nvSpPr>
        <p:spPr>
          <a:xfrm>
            <a:off x="2102977" y="1456753"/>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1" name="Text Placeholder 10">
            <a:extLst>
              <a:ext uri="{FF2B5EF4-FFF2-40B4-BE49-F238E27FC236}">
                <a16:creationId xmlns:a16="http://schemas.microsoft.com/office/drawing/2014/main" id="{13CFC961-1ED9-4817-9DB9-A1F1D0FD2ABA}"/>
              </a:ext>
            </a:extLst>
          </p:cNvPr>
          <p:cNvSpPr>
            <a:spLocks noGrp="1"/>
          </p:cNvSpPr>
          <p:nvPr>
            <p:ph type="body" sz="quarter" idx="17" hasCustomPrompt="1"/>
          </p:nvPr>
        </p:nvSpPr>
        <p:spPr>
          <a:xfrm>
            <a:off x="2102977" y="3031685"/>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3" name="Text Placeholder 10">
            <a:extLst>
              <a:ext uri="{FF2B5EF4-FFF2-40B4-BE49-F238E27FC236}">
                <a16:creationId xmlns:a16="http://schemas.microsoft.com/office/drawing/2014/main" id="{7E0D9B8E-402D-44A1-920E-4838543BD9F3}"/>
              </a:ext>
            </a:extLst>
          </p:cNvPr>
          <p:cNvSpPr>
            <a:spLocks noGrp="1"/>
          </p:cNvSpPr>
          <p:nvPr>
            <p:ph type="body" sz="quarter" idx="19" hasCustomPrompt="1"/>
          </p:nvPr>
        </p:nvSpPr>
        <p:spPr>
          <a:xfrm>
            <a:off x="2102977" y="4612634"/>
            <a:ext cx="3365003" cy="1017102"/>
          </a:xfrm>
          <a:prstGeom prst="rect">
            <a:avLst/>
          </a:prstGeom>
        </p:spPr>
        <p:txBody>
          <a:bodyPr rtlCol="0" anchor="t"/>
          <a:lstStyle>
            <a:lvl1pPr marL="0" indent="0" algn="l">
              <a:lnSpc>
                <a:spcPct val="125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25" name="Date Placeholder 3">
            <a:extLst>
              <a:ext uri="{FF2B5EF4-FFF2-40B4-BE49-F238E27FC236}">
                <a16:creationId xmlns:a16="http://schemas.microsoft.com/office/drawing/2014/main" id="{64607288-5296-4BAF-B405-7F1902FA0EF0}"/>
              </a:ext>
            </a:extLst>
          </p:cNvPr>
          <p:cNvSpPr>
            <a:spLocks noGrp="1"/>
          </p:cNvSpPr>
          <p:nvPr>
            <p:ph type="dt" sz="half" idx="2"/>
          </p:nvPr>
        </p:nvSpPr>
        <p:spPr>
          <a:xfrm>
            <a:off x="0" y="6248018"/>
            <a:ext cx="2435528" cy="614850"/>
          </a:xfrm>
          <a:prstGeom prst="rect">
            <a:avLst/>
          </a:prstGeom>
          <a:solidFill>
            <a:schemeClr val="accent2">
              <a:alpha val="92000"/>
            </a:schemeClr>
          </a:solidFill>
        </p:spPr>
        <p:txBody>
          <a:bodyPr vert="horz" lIns="27432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8" name="Picture Placeholder 8">
            <a:extLst>
              <a:ext uri="{FF2B5EF4-FFF2-40B4-BE49-F238E27FC236}">
                <a16:creationId xmlns:a16="http://schemas.microsoft.com/office/drawing/2014/main" id="{61341B70-2018-4DBE-BB9A-D1F7A895F9BE}"/>
              </a:ext>
            </a:extLst>
          </p:cNvPr>
          <p:cNvSpPr>
            <a:spLocks noGrp="1"/>
          </p:cNvSpPr>
          <p:nvPr>
            <p:ph type="pic" sz="quarter" idx="10" hasCustomPrompt="1"/>
          </p:nvPr>
        </p:nvSpPr>
        <p:spPr>
          <a:xfrm>
            <a:off x="6384174" y="0"/>
            <a:ext cx="5807825" cy="6858000"/>
          </a:xfrm>
          <a:prstGeom prst="rect">
            <a:avLst/>
          </a:prstGeom>
        </p:spPr>
        <p:txBody>
          <a:bodyPr rtlCol="0"/>
          <a:lstStyle>
            <a:lvl1pPr marL="0" indent="0" algn="ctr">
              <a:buNone/>
              <a:defRPr/>
            </a:lvl1pPr>
          </a:lstStyle>
          <a:p>
            <a:pPr rtl="0"/>
            <a:r>
              <a:rPr lang="en-GB" noProof="0"/>
              <a:t>Click to add photo</a:t>
            </a:r>
          </a:p>
        </p:txBody>
      </p:sp>
      <p:sp>
        <p:nvSpPr>
          <p:cNvPr id="13" name="Footer Placeholder 3">
            <a:extLst>
              <a:ext uri="{FF2B5EF4-FFF2-40B4-BE49-F238E27FC236}">
                <a16:creationId xmlns:a16="http://schemas.microsoft.com/office/drawing/2014/main" id="{83CCEE28-12C2-4138-9214-420B5A5BCEC1}"/>
              </a:ext>
            </a:extLst>
          </p:cNvPr>
          <p:cNvSpPr>
            <a:spLocks noGrp="1"/>
          </p:cNvSpPr>
          <p:nvPr>
            <p:ph type="ftr" sz="quarter" idx="11"/>
          </p:nvPr>
        </p:nvSpPr>
        <p:spPr>
          <a:xfrm>
            <a:off x="2439762" y="6248018"/>
            <a:ext cx="7267426" cy="620868"/>
          </a:xfrm>
          <a:prstGeom prst="rect">
            <a:avLst/>
          </a:prstGeom>
          <a:solidFill>
            <a:schemeClr val="accent2">
              <a:alpha val="92000"/>
            </a:schemeClr>
          </a:solidFill>
        </p:spPr>
        <p:txBody>
          <a:bodyPr tIns="0" rtlCol="0"/>
          <a:lstStyle>
            <a:lvl1pPr>
              <a:defRPr>
                <a:solidFill>
                  <a:schemeClr val="bg1"/>
                </a:solidFill>
                <a:effectLst>
                  <a:outerShdw blurRad="38100" dist="38100" dir="2700000" algn="tl">
                    <a:srgbClr val="000000">
                      <a:alpha val="43137"/>
                    </a:srgbClr>
                  </a:outerShdw>
                </a:effectLst>
              </a:defRPr>
            </a:lvl1pPr>
          </a:lstStyle>
          <a:p>
            <a:pPr rtl="0"/>
            <a:r>
              <a:rPr lang="en-GB" noProof="0"/>
              <a:t>Pitch deck</a:t>
            </a:r>
          </a:p>
        </p:txBody>
      </p:sp>
      <p:sp>
        <p:nvSpPr>
          <p:cNvPr id="27" name="Slide Number Placeholder 5">
            <a:extLst>
              <a:ext uri="{FF2B5EF4-FFF2-40B4-BE49-F238E27FC236}">
                <a16:creationId xmlns:a16="http://schemas.microsoft.com/office/drawing/2014/main" id="{347ECA7D-7D2B-475F-874D-51236135A6E9}"/>
              </a:ext>
            </a:extLst>
          </p:cNvPr>
          <p:cNvSpPr>
            <a:spLocks noGrp="1"/>
          </p:cNvSpPr>
          <p:nvPr>
            <p:ph type="sldNum" sz="quarter" idx="4"/>
          </p:nvPr>
        </p:nvSpPr>
        <p:spPr>
          <a:xfrm>
            <a:off x="9707188" y="6248018"/>
            <a:ext cx="2495699" cy="620866"/>
          </a:xfrm>
          <a:prstGeom prst="rect">
            <a:avLst/>
          </a:prstGeom>
          <a:solidFill>
            <a:schemeClr val="accent2">
              <a:alpha val="92000"/>
            </a:schemeClr>
          </a:solidFill>
        </p:spPr>
        <p:txBody>
          <a:bodyPr vert="horz" lIns="457200" tIns="0" rIns="91440" bIns="45720" rtlCol="0" anchor="ctr"/>
          <a:lstStyle>
            <a:lvl1pPr algn="ct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6253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Opportunity Comparison">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198964-B829-4E4F-AAE7-4D7A404AB794}"/>
              </a:ext>
            </a:extLst>
          </p:cNvPr>
          <p:cNvSpPr>
            <a:spLocks noGrp="1"/>
          </p:cNvSpPr>
          <p:nvPr>
            <p:ph type="title" hasCustomPrompt="1"/>
          </p:nvPr>
        </p:nvSpPr>
        <p:spPr>
          <a:xfrm>
            <a:off x="3233057" y="698523"/>
            <a:ext cx="5715000" cy="469089"/>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21" name="Text Placeholder 10">
            <a:extLst>
              <a:ext uri="{FF2B5EF4-FFF2-40B4-BE49-F238E27FC236}">
                <a16:creationId xmlns:a16="http://schemas.microsoft.com/office/drawing/2014/main" id="{F7C80E83-E343-4BA5-ABB5-ACA84EEE6236}"/>
              </a:ext>
            </a:extLst>
          </p:cNvPr>
          <p:cNvSpPr>
            <a:spLocks noGrp="1"/>
          </p:cNvSpPr>
          <p:nvPr>
            <p:ph type="body" sz="quarter" idx="16" hasCustomPrompt="1"/>
          </p:nvPr>
        </p:nvSpPr>
        <p:spPr>
          <a:xfrm>
            <a:off x="1681078" y="1853427"/>
            <a:ext cx="1252367" cy="863490"/>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20" name="Text Placeholder 10">
            <a:extLst>
              <a:ext uri="{FF2B5EF4-FFF2-40B4-BE49-F238E27FC236}">
                <a16:creationId xmlns:a16="http://schemas.microsoft.com/office/drawing/2014/main" id="{BA56986C-C9AC-44CD-9D32-24AA209F7648}"/>
              </a:ext>
            </a:extLst>
          </p:cNvPr>
          <p:cNvSpPr>
            <a:spLocks noGrp="1"/>
          </p:cNvSpPr>
          <p:nvPr>
            <p:ph type="body" sz="quarter" idx="12" hasCustomPrompt="1"/>
          </p:nvPr>
        </p:nvSpPr>
        <p:spPr>
          <a:xfrm>
            <a:off x="838200"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27" name="Text Placeholder 10">
            <a:extLst>
              <a:ext uri="{FF2B5EF4-FFF2-40B4-BE49-F238E27FC236}">
                <a16:creationId xmlns:a16="http://schemas.microsoft.com/office/drawing/2014/main" id="{61B45AB9-9A5F-4872-A322-AD3890A5BE65}"/>
              </a:ext>
            </a:extLst>
          </p:cNvPr>
          <p:cNvSpPr>
            <a:spLocks noGrp="1"/>
          </p:cNvSpPr>
          <p:nvPr>
            <p:ph type="body" sz="quarter" idx="17" hasCustomPrompt="1"/>
          </p:nvPr>
        </p:nvSpPr>
        <p:spPr>
          <a:xfrm>
            <a:off x="838200"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29" name="Text Placeholder 10">
            <a:extLst>
              <a:ext uri="{FF2B5EF4-FFF2-40B4-BE49-F238E27FC236}">
                <a16:creationId xmlns:a16="http://schemas.microsoft.com/office/drawing/2014/main" id="{E5E3032E-6B86-4F42-95E1-7C7B13087199}"/>
              </a:ext>
            </a:extLst>
          </p:cNvPr>
          <p:cNvSpPr>
            <a:spLocks noGrp="1"/>
          </p:cNvSpPr>
          <p:nvPr>
            <p:ph type="body" sz="quarter" idx="19" hasCustomPrompt="1"/>
          </p:nvPr>
        </p:nvSpPr>
        <p:spPr>
          <a:xfrm>
            <a:off x="5469646" y="1853426"/>
            <a:ext cx="1252367" cy="863491"/>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28" name="Text Placeholder 10">
            <a:extLst>
              <a:ext uri="{FF2B5EF4-FFF2-40B4-BE49-F238E27FC236}">
                <a16:creationId xmlns:a16="http://schemas.microsoft.com/office/drawing/2014/main" id="{C56EA384-B876-4E37-81CC-FF14C8064ED4}"/>
              </a:ext>
            </a:extLst>
          </p:cNvPr>
          <p:cNvSpPr>
            <a:spLocks noGrp="1"/>
          </p:cNvSpPr>
          <p:nvPr>
            <p:ph type="body" sz="quarter" idx="18" hasCustomPrompt="1"/>
          </p:nvPr>
        </p:nvSpPr>
        <p:spPr>
          <a:xfrm>
            <a:off x="4626428"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30" name="Text Placeholder 10">
            <a:extLst>
              <a:ext uri="{FF2B5EF4-FFF2-40B4-BE49-F238E27FC236}">
                <a16:creationId xmlns:a16="http://schemas.microsoft.com/office/drawing/2014/main" id="{7A136A37-A8C3-48F4-978F-3042B2451FFF}"/>
              </a:ext>
            </a:extLst>
          </p:cNvPr>
          <p:cNvSpPr>
            <a:spLocks noGrp="1"/>
          </p:cNvSpPr>
          <p:nvPr>
            <p:ph type="body" sz="quarter" idx="20" hasCustomPrompt="1"/>
          </p:nvPr>
        </p:nvSpPr>
        <p:spPr>
          <a:xfrm>
            <a:off x="4626428"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32" name="Text Placeholder 10">
            <a:extLst>
              <a:ext uri="{FF2B5EF4-FFF2-40B4-BE49-F238E27FC236}">
                <a16:creationId xmlns:a16="http://schemas.microsoft.com/office/drawing/2014/main" id="{90D156C2-557C-45F2-B9BA-7CE533312A02}"/>
              </a:ext>
            </a:extLst>
          </p:cNvPr>
          <p:cNvSpPr>
            <a:spLocks noGrp="1"/>
          </p:cNvSpPr>
          <p:nvPr>
            <p:ph type="body" sz="quarter" idx="22" hasCustomPrompt="1"/>
          </p:nvPr>
        </p:nvSpPr>
        <p:spPr>
          <a:xfrm>
            <a:off x="9258214" y="1853427"/>
            <a:ext cx="1252028" cy="863492"/>
          </a:xfrm>
          <a:prstGeom prst="rect">
            <a:avLst/>
          </a:prstGeom>
          <a:ln w="28575">
            <a:solidFill>
              <a:schemeClr val="accent4"/>
            </a:solidFill>
          </a:ln>
        </p:spPr>
        <p:txBody>
          <a:bodyPr rtlCol="0" anchor="ctr"/>
          <a:lstStyle>
            <a:lvl1pPr marL="0" indent="0" algn="ctr">
              <a:buNone/>
              <a:defRPr sz="3200" cap="all" spc="100" baseline="0">
                <a:solidFill>
                  <a:schemeClr val="accent5">
                    <a:lumMod val="50000"/>
                  </a:schemeClr>
                </a:solidFill>
                <a:latin typeface="+mj-lt"/>
              </a:defRPr>
            </a:lvl1pPr>
          </a:lstStyle>
          <a:p>
            <a:pPr lvl="0" rtl="0"/>
            <a:r>
              <a:rPr lang="en-GB" noProof="0"/>
              <a:t>text</a:t>
            </a:r>
          </a:p>
        </p:txBody>
      </p:sp>
      <p:sp>
        <p:nvSpPr>
          <p:cNvPr id="31" name="Text Placeholder 10">
            <a:extLst>
              <a:ext uri="{FF2B5EF4-FFF2-40B4-BE49-F238E27FC236}">
                <a16:creationId xmlns:a16="http://schemas.microsoft.com/office/drawing/2014/main" id="{38E358D4-D1F9-4872-A079-98E1F6BD662D}"/>
              </a:ext>
            </a:extLst>
          </p:cNvPr>
          <p:cNvSpPr>
            <a:spLocks noGrp="1"/>
          </p:cNvSpPr>
          <p:nvPr>
            <p:ph type="body" sz="quarter" idx="21" hasCustomPrompt="1"/>
          </p:nvPr>
        </p:nvSpPr>
        <p:spPr>
          <a:xfrm>
            <a:off x="8414657" y="2883704"/>
            <a:ext cx="2939143" cy="469089"/>
          </a:xfrm>
          <a:prstGeom prst="rect">
            <a:avLst/>
          </a:prstGeom>
        </p:spPr>
        <p:txBody>
          <a:bodyPr rtlCol="0" anchor="t"/>
          <a:lstStyle>
            <a:lvl1pPr marL="0" indent="0" algn="ctr">
              <a:lnSpc>
                <a:spcPct val="125000"/>
              </a:lnSpc>
              <a:spcBef>
                <a:spcPts val="0"/>
              </a:spcBef>
              <a:buNone/>
              <a:defRPr sz="1800" cap="none" spc="100" baseline="0">
                <a:solidFill>
                  <a:schemeClr val="tx1"/>
                </a:solidFill>
                <a:latin typeface="+mn-lt"/>
              </a:defRPr>
            </a:lvl1pPr>
          </a:lstStyle>
          <a:p>
            <a:pPr lvl="0" rtl="0"/>
            <a:r>
              <a:rPr lang="en-GB" noProof="0"/>
              <a:t>Click to add text</a:t>
            </a:r>
          </a:p>
        </p:txBody>
      </p:sp>
      <p:sp>
        <p:nvSpPr>
          <p:cNvPr id="33" name="Text Placeholder 10">
            <a:extLst>
              <a:ext uri="{FF2B5EF4-FFF2-40B4-BE49-F238E27FC236}">
                <a16:creationId xmlns:a16="http://schemas.microsoft.com/office/drawing/2014/main" id="{8D809314-142B-40CA-8424-37611F5E9C1F}"/>
              </a:ext>
            </a:extLst>
          </p:cNvPr>
          <p:cNvSpPr>
            <a:spLocks noGrp="1"/>
          </p:cNvSpPr>
          <p:nvPr>
            <p:ph type="body" sz="quarter" idx="23" hasCustomPrompt="1"/>
          </p:nvPr>
        </p:nvSpPr>
        <p:spPr>
          <a:xfrm>
            <a:off x="8414657" y="3253816"/>
            <a:ext cx="2939143" cy="469089"/>
          </a:xfrm>
          <a:prstGeom prst="rect">
            <a:avLst/>
          </a:prstGeom>
        </p:spPr>
        <p:txBody>
          <a:bodyPr rtlCol="0" anchor="t"/>
          <a:lstStyle>
            <a:lvl1pPr marL="0" indent="0" algn="ctr">
              <a:lnSpc>
                <a:spcPct val="125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16" name="Picture Placeholder 8">
            <a:extLst>
              <a:ext uri="{FF2B5EF4-FFF2-40B4-BE49-F238E27FC236}">
                <a16:creationId xmlns:a16="http://schemas.microsoft.com/office/drawing/2014/main" id="{3B652552-1A5B-4884-9BDF-1A2663959342}"/>
              </a:ext>
            </a:extLst>
          </p:cNvPr>
          <p:cNvSpPr>
            <a:spLocks noGrp="1"/>
          </p:cNvSpPr>
          <p:nvPr>
            <p:ph type="pic" sz="quarter" idx="14" hasCustomPrompt="1"/>
          </p:nvPr>
        </p:nvSpPr>
        <p:spPr>
          <a:xfrm>
            <a:off x="0" y="4234542"/>
            <a:ext cx="12191999" cy="2623457"/>
          </a:xfrm>
          <a:prstGeom prst="rect">
            <a:avLst/>
          </a:prstGeom>
        </p:spPr>
        <p:txBody>
          <a:bodyPr rtlCol="0"/>
          <a:lstStyle>
            <a:lvl1pPr marL="0" indent="0" algn="ctr">
              <a:buNone/>
              <a:defRPr/>
            </a:lvl1pPr>
          </a:lstStyle>
          <a:p>
            <a:pPr rtl="0"/>
            <a:r>
              <a:rPr lang="en-GB" noProof="0"/>
              <a:t>Click to add photo</a:t>
            </a:r>
          </a:p>
        </p:txBody>
      </p:sp>
      <p:sp>
        <p:nvSpPr>
          <p:cNvPr id="36" name="Date Placeholder 3">
            <a:extLst>
              <a:ext uri="{FF2B5EF4-FFF2-40B4-BE49-F238E27FC236}">
                <a16:creationId xmlns:a16="http://schemas.microsoft.com/office/drawing/2014/main" id="{5C7A8808-3BA5-498D-8E57-CAB9DF01825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37" name="Footer Placeholder 4">
            <a:extLst>
              <a:ext uri="{FF2B5EF4-FFF2-40B4-BE49-F238E27FC236}">
                <a16:creationId xmlns:a16="http://schemas.microsoft.com/office/drawing/2014/main" id="{742EE3D7-DACC-458E-82B0-EC87F8BAE8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38" name="Slide Number Placeholder 5">
            <a:extLst>
              <a:ext uri="{FF2B5EF4-FFF2-40B4-BE49-F238E27FC236}">
                <a16:creationId xmlns:a16="http://schemas.microsoft.com/office/drawing/2014/main" id="{8ED908E6-B839-44D9-AFFC-E5E5E592E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18222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Our Competi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1225E-57F6-4605-A684-F9B30F1F664E}"/>
              </a:ext>
            </a:extLst>
          </p:cNvPr>
          <p:cNvSpPr>
            <a:spLocks noGrp="1"/>
          </p:cNvSpPr>
          <p:nvPr>
            <p:ph type="title" hasCustomPrompt="1"/>
          </p:nvPr>
        </p:nvSpPr>
        <p:spPr>
          <a:xfrm>
            <a:off x="809568" y="2450440"/>
            <a:ext cx="4143432" cy="548711"/>
          </a:xfrm>
          <a:prstGeom prst="rect">
            <a:avLst/>
          </a:prstGeom>
        </p:spPr>
        <p:txBody>
          <a:bodyPr rtlCol="0" anchor="b"/>
          <a:lstStyle>
            <a:lvl1pPr>
              <a:defRPr sz="2400" cap="all" spc="100" baseline="0">
                <a:solidFill>
                  <a:schemeClr val="accent2"/>
                </a:solidFill>
              </a:defRPr>
            </a:lvl1pPr>
          </a:lstStyle>
          <a:p>
            <a:pPr rtl="0"/>
            <a:r>
              <a:rPr lang="en-GB" noProof="0"/>
              <a:t>Click to add title</a:t>
            </a:r>
          </a:p>
        </p:txBody>
      </p:sp>
      <p:sp>
        <p:nvSpPr>
          <p:cNvPr id="7" name="Picture Placeholder 8">
            <a:extLst>
              <a:ext uri="{FF2B5EF4-FFF2-40B4-BE49-F238E27FC236}">
                <a16:creationId xmlns:a16="http://schemas.microsoft.com/office/drawing/2014/main" id="{C93927AF-DF09-4CE5-8767-B2ECF0215BF5}"/>
              </a:ext>
            </a:extLst>
          </p:cNvPr>
          <p:cNvSpPr>
            <a:spLocks noGrp="1"/>
          </p:cNvSpPr>
          <p:nvPr>
            <p:ph type="pic" sz="quarter" idx="10" hasCustomPrompt="1"/>
          </p:nvPr>
        </p:nvSpPr>
        <p:spPr>
          <a:xfrm>
            <a:off x="4837756" y="0"/>
            <a:ext cx="7354243" cy="2862470"/>
          </a:xfrm>
          <a:prstGeom prst="rect">
            <a:avLst/>
          </a:prstGeom>
        </p:spPr>
        <p:txBody>
          <a:bodyPr rtlCol="0"/>
          <a:lstStyle>
            <a:lvl1pPr marL="0" indent="0" algn="ctr">
              <a:buNone/>
              <a:defRPr/>
            </a:lvl1pPr>
          </a:lstStyle>
          <a:p>
            <a:pPr rtl="0"/>
            <a:r>
              <a:rPr lang="en-GB" noProof="0"/>
              <a:t>Click to add photo</a:t>
            </a:r>
          </a:p>
        </p:txBody>
      </p:sp>
      <p:sp>
        <p:nvSpPr>
          <p:cNvPr id="12" name="Text Placeholder 10">
            <a:extLst>
              <a:ext uri="{FF2B5EF4-FFF2-40B4-BE49-F238E27FC236}">
                <a16:creationId xmlns:a16="http://schemas.microsoft.com/office/drawing/2014/main" id="{AE2342C8-E968-4F49-930C-F5C43F88F0BF}"/>
              </a:ext>
            </a:extLst>
          </p:cNvPr>
          <p:cNvSpPr>
            <a:spLocks noGrp="1"/>
          </p:cNvSpPr>
          <p:nvPr>
            <p:ph type="body" sz="quarter" idx="16" hasCustomPrompt="1"/>
          </p:nvPr>
        </p:nvSpPr>
        <p:spPr>
          <a:xfrm>
            <a:off x="819728" y="3365446"/>
            <a:ext cx="4953000"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1" name="Text Placeholder 10">
            <a:extLst>
              <a:ext uri="{FF2B5EF4-FFF2-40B4-BE49-F238E27FC236}">
                <a16:creationId xmlns:a16="http://schemas.microsoft.com/office/drawing/2014/main" id="{FE8D114B-8AAB-41D6-AFCF-750066A65291}"/>
              </a:ext>
            </a:extLst>
          </p:cNvPr>
          <p:cNvSpPr>
            <a:spLocks noGrp="1"/>
          </p:cNvSpPr>
          <p:nvPr>
            <p:ph type="body" sz="quarter" idx="12" hasCustomPrompt="1"/>
          </p:nvPr>
        </p:nvSpPr>
        <p:spPr>
          <a:xfrm>
            <a:off x="819728" y="3744950"/>
            <a:ext cx="4953000" cy="2046251"/>
          </a:xfrm>
          <a:prstGeom prst="rect">
            <a:avLst/>
          </a:prstGeom>
        </p:spPr>
        <p:txBody>
          <a:bodyPr rtlCol="0" anchor="t"/>
          <a:lstStyle>
            <a:lvl1pPr marL="0" indent="0" algn="l">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Text Placeholder 10">
            <a:extLst>
              <a:ext uri="{FF2B5EF4-FFF2-40B4-BE49-F238E27FC236}">
                <a16:creationId xmlns:a16="http://schemas.microsoft.com/office/drawing/2014/main" id="{DCCC938D-0BC7-4BBB-BBF2-B830D9D0C13A}"/>
              </a:ext>
            </a:extLst>
          </p:cNvPr>
          <p:cNvSpPr>
            <a:spLocks noGrp="1"/>
          </p:cNvSpPr>
          <p:nvPr>
            <p:ph type="body" sz="quarter" idx="18" hasCustomPrompt="1"/>
          </p:nvPr>
        </p:nvSpPr>
        <p:spPr>
          <a:xfrm>
            <a:off x="6400800" y="3365446"/>
            <a:ext cx="4953000" cy="426393"/>
          </a:xfrm>
          <a:prstGeom prst="rect">
            <a:avLst/>
          </a:prstGeom>
        </p:spPr>
        <p:txBody>
          <a:bodyPr rtlCol="0" anchor="b"/>
          <a:lstStyle>
            <a:lvl1pPr marL="0" indent="0" algn="l">
              <a:buNone/>
              <a:defRPr sz="1800" cap="all" spc="100" baseline="0">
                <a:solidFill>
                  <a:schemeClr val="accent5">
                    <a:lumMod val="50000"/>
                  </a:schemeClr>
                </a:solidFill>
                <a:latin typeface="+mj-lt"/>
              </a:defRPr>
            </a:lvl1pPr>
          </a:lstStyle>
          <a:p>
            <a:pPr lvl="0" rtl="0"/>
            <a:r>
              <a:rPr lang="en-GB" noProof="0"/>
              <a:t>Click to add subtitle</a:t>
            </a:r>
          </a:p>
        </p:txBody>
      </p:sp>
      <p:sp>
        <p:nvSpPr>
          <p:cNvPr id="14" name="Text Placeholder 10">
            <a:extLst>
              <a:ext uri="{FF2B5EF4-FFF2-40B4-BE49-F238E27FC236}">
                <a16:creationId xmlns:a16="http://schemas.microsoft.com/office/drawing/2014/main" id="{796405D2-E28F-41EC-844E-034C5D70725D}"/>
              </a:ext>
            </a:extLst>
          </p:cNvPr>
          <p:cNvSpPr>
            <a:spLocks noGrp="1"/>
          </p:cNvSpPr>
          <p:nvPr>
            <p:ph type="body" sz="quarter" idx="17" hasCustomPrompt="1"/>
          </p:nvPr>
        </p:nvSpPr>
        <p:spPr>
          <a:xfrm>
            <a:off x="6400800" y="3744950"/>
            <a:ext cx="4953000" cy="2046251"/>
          </a:xfrm>
          <a:prstGeom prst="rect">
            <a:avLst/>
          </a:prstGeom>
        </p:spPr>
        <p:txBody>
          <a:bodyPr rtlCol="0" anchor="t"/>
          <a:lstStyle>
            <a:lvl1pPr marL="0" indent="0" algn="l">
              <a:lnSpc>
                <a:spcPct val="10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8" name="Date Placeholder 3">
            <a:extLst>
              <a:ext uri="{FF2B5EF4-FFF2-40B4-BE49-F238E27FC236}">
                <a16:creationId xmlns:a16="http://schemas.microsoft.com/office/drawing/2014/main" id="{8751D887-2419-4911-A7CC-9B5A598D71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9" name="Footer Placeholder 4">
            <a:extLst>
              <a:ext uri="{FF2B5EF4-FFF2-40B4-BE49-F238E27FC236}">
                <a16:creationId xmlns:a16="http://schemas.microsoft.com/office/drawing/2014/main" id="{B8B214E0-C574-4CE5-8FF0-E0F965A4A0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10" name="Slide Number Placeholder 5">
            <a:extLst>
              <a:ext uri="{FF2B5EF4-FFF2-40B4-BE49-F238E27FC236}">
                <a16:creationId xmlns:a16="http://schemas.microsoft.com/office/drawing/2014/main" id="{6C033920-FB08-49F3-8A75-14E68EF78D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651951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Our Competition v2">
    <p:spTree>
      <p:nvGrpSpPr>
        <p:cNvPr id="1" name=""/>
        <p:cNvGrpSpPr/>
        <p:nvPr/>
      </p:nvGrpSpPr>
      <p:grpSpPr>
        <a:xfrm>
          <a:off x="0" y="0"/>
          <a:ext cx="0" cy="0"/>
          <a:chOff x="0" y="0"/>
          <a:chExt cx="0" cy="0"/>
        </a:xfrm>
      </p:grpSpPr>
      <p:pic>
        <p:nvPicPr>
          <p:cNvPr id="49" name="Graphic 48">
            <a:extLst>
              <a:ext uri="{FF2B5EF4-FFF2-40B4-BE49-F238E27FC236}">
                <a16:creationId xmlns:a16="http://schemas.microsoft.com/office/drawing/2014/main" id="{CC3C8467-268E-4ABA-B4F5-0808AFBB27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cxnSp>
        <p:nvCxnSpPr>
          <p:cNvPr id="18" name="Straight Connector 17">
            <a:extLst>
              <a:ext uri="{FF2B5EF4-FFF2-40B4-BE49-F238E27FC236}">
                <a16:creationId xmlns:a16="http://schemas.microsoft.com/office/drawing/2014/main" id="{D69FF8FD-CDD1-4BEE-8DB9-0CD4BDE983AA}"/>
              </a:ext>
              <a:ext uri="{C183D7F6-B498-43B3-948B-1728B52AA6E4}">
                <adec:decorative xmlns:adec="http://schemas.microsoft.com/office/drawing/2017/decorative" val="1"/>
              </a:ext>
            </a:extLst>
          </p:cNvPr>
          <p:cNvCxnSpPr>
            <a:cxnSpLocks/>
          </p:cNvCxnSpPr>
          <p:nvPr userDrawn="1"/>
        </p:nvCxnSpPr>
        <p:spPr>
          <a:xfrm>
            <a:off x="7335793" y="766762"/>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9F1257F-A86F-48F4-BFFA-9BFB4355ED20}"/>
              </a:ext>
              <a:ext uri="{C183D7F6-B498-43B3-948B-1728B52AA6E4}">
                <adec:decorative xmlns:adec="http://schemas.microsoft.com/office/drawing/2017/decorative" val="1"/>
              </a:ext>
            </a:extLst>
          </p:cNvPr>
          <p:cNvCxnSpPr>
            <a:cxnSpLocks/>
          </p:cNvCxnSpPr>
          <p:nvPr userDrawn="1"/>
        </p:nvCxnSpPr>
        <p:spPr>
          <a:xfrm rot="5400000">
            <a:off x="7334351" y="757238"/>
            <a:ext cx="0" cy="4903903"/>
          </a:xfrm>
          <a:prstGeom prst="line">
            <a:avLst/>
          </a:prstGeom>
          <a:ln w="19050">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FFD01FCA-DF30-466C-9EAE-B0A13CF25D3B}"/>
              </a:ext>
              <a:ext uri="{C183D7F6-B498-43B3-948B-1728B52AA6E4}">
                <adec:decorative xmlns:adec="http://schemas.microsoft.com/office/drawing/2017/decorative" val="1"/>
              </a:ext>
            </a:extLst>
          </p:cNvPr>
          <p:cNvSpPr/>
          <p:nvPr userDrawn="1"/>
        </p:nvSpPr>
        <p:spPr>
          <a:xfrm>
            <a:off x="5831167" y="4486275"/>
            <a:ext cx="622236" cy="622236"/>
          </a:xfrm>
          <a:prstGeom prst="rect">
            <a:avLst/>
          </a:prstGeom>
          <a:noFill/>
          <a:ln w="28575">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3" name="Rectangle 22">
            <a:extLst>
              <a:ext uri="{FF2B5EF4-FFF2-40B4-BE49-F238E27FC236}">
                <a16:creationId xmlns:a16="http://schemas.microsoft.com/office/drawing/2014/main" id="{56F9F0CF-5966-47C2-9A41-0CD85E85D264}"/>
              </a:ext>
              <a:ext uri="{C183D7F6-B498-43B3-948B-1728B52AA6E4}">
                <adec:decorative xmlns:adec="http://schemas.microsoft.com/office/drawing/2017/decorative" val="1"/>
              </a:ext>
            </a:extLst>
          </p:cNvPr>
          <p:cNvSpPr/>
          <p:nvPr userDrawn="1"/>
        </p:nvSpPr>
        <p:spPr>
          <a:xfrm>
            <a:off x="4564642" y="4047275"/>
            <a:ext cx="622236" cy="622236"/>
          </a:xfrm>
          <a:prstGeom prst="rect">
            <a:avLst/>
          </a:prstGeom>
          <a:noFill/>
          <a:ln w="28575">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92EFF630-FDAA-46A7-8CEE-21CAB6BC2507}"/>
              </a:ext>
              <a:ext uri="{C183D7F6-B498-43B3-948B-1728B52AA6E4}">
                <adec:decorative xmlns:adec="http://schemas.microsoft.com/office/drawing/2017/decorative" val="1"/>
              </a:ext>
            </a:extLst>
          </p:cNvPr>
          <p:cNvSpPr/>
          <p:nvPr userDrawn="1"/>
        </p:nvSpPr>
        <p:spPr>
          <a:xfrm>
            <a:off x="6229331" y="2163148"/>
            <a:ext cx="622236" cy="622236"/>
          </a:xfrm>
          <a:prstGeom prst="rect">
            <a:avLst/>
          </a:prstGeom>
          <a:noFill/>
          <a:ln w="28575">
            <a:solidFill>
              <a:schemeClr val="accent4">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7" name="Rectangle 26">
            <a:extLst>
              <a:ext uri="{FF2B5EF4-FFF2-40B4-BE49-F238E27FC236}">
                <a16:creationId xmlns:a16="http://schemas.microsoft.com/office/drawing/2014/main" id="{2383BA8C-6DBE-4569-B07B-9FB55F80D616}"/>
              </a:ext>
              <a:ext uri="{C183D7F6-B498-43B3-948B-1728B52AA6E4}">
                <adec:decorative xmlns:adec="http://schemas.microsoft.com/office/drawing/2017/decorative" val="1"/>
              </a:ext>
            </a:extLst>
          </p:cNvPr>
          <p:cNvSpPr/>
          <p:nvPr userDrawn="1"/>
        </p:nvSpPr>
        <p:spPr>
          <a:xfrm>
            <a:off x="7859108" y="3573553"/>
            <a:ext cx="622236" cy="622236"/>
          </a:xfrm>
          <a:prstGeom prst="rect">
            <a:avLst/>
          </a:prstGeom>
          <a:noFill/>
          <a:ln w="28575">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1108DE16-ABA8-4BC8-93C4-F8A521C8A509}"/>
              </a:ext>
              <a:ext uri="{C183D7F6-B498-43B3-948B-1728B52AA6E4}">
                <adec:decorative xmlns:adec="http://schemas.microsoft.com/office/drawing/2017/decorative" val="1"/>
              </a:ext>
            </a:extLst>
          </p:cNvPr>
          <p:cNvSpPr/>
          <p:nvPr userDrawn="1"/>
        </p:nvSpPr>
        <p:spPr>
          <a:xfrm>
            <a:off x="9795826" y="4201049"/>
            <a:ext cx="622236" cy="622236"/>
          </a:xfrm>
          <a:prstGeom prst="rect">
            <a:avLst/>
          </a:prstGeom>
          <a:noFill/>
          <a:ln w="28575">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Rectangle 30">
            <a:extLst>
              <a:ext uri="{FF2B5EF4-FFF2-40B4-BE49-F238E27FC236}">
                <a16:creationId xmlns:a16="http://schemas.microsoft.com/office/drawing/2014/main" id="{E93C062E-DD5E-49BC-A10D-F70C1931F00A}"/>
              </a:ext>
              <a:ext uri="{C183D7F6-B498-43B3-948B-1728B52AA6E4}">
                <adec:decorative xmlns:adec="http://schemas.microsoft.com/office/drawing/2017/decorative" val="1"/>
              </a:ext>
            </a:extLst>
          </p:cNvPr>
          <p:cNvSpPr/>
          <p:nvPr userDrawn="1"/>
        </p:nvSpPr>
        <p:spPr>
          <a:xfrm>
            <a:off x="7962756" y="1603981"/>
            <a:ext cx="2057805" cy="767123"/>
          </a:xfrm>
          <a:prstGeom prst="rect">
            <a:avLst/>
          </a:prstGeom>
          <a:noFill/>
          <a:ln w="28575">
            <a:solidFill>
              <a:schemeClr val="accent6">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1799781-E0A0-4C4E-A069-37290BED8FE5}"/>
              </a:ext>
            </a:extLst>
          </p:cNvPr>
          <p:cNvSpPr>
            <a:spLocks noGrp="1"/>
          </p:cNvSpPr>
          <p:nvPr>
            <p:ph type="title" hasCustomPrompt="1"/>
          </p:nvPr>
        </p:nvSpPr>
        <p:spPr>
          <a:xfrm>
            <a:off x="740427" y="571145"/>
            <a:ext cx="5355570" cy="438144"/>
          </a:xfrm>
          <a:prstGeom prst="rect">
            <a:avLst/>
          </a:prstGeom>
        </p:spPr>
        <p:txBody>
          <a:bodyPr rtlCol="0"/>
          <a:lstStyle>
            <a:lvl1pPr>
              <a:defRPr sz="2400" cap="all" spc="100" baseline="0">
                <a:solidFill>
                  <a:schemeClr val="accent2"/>
                </a:solidFill>
              </a:defRPr>
            </a:lvl1pPr>
          </a:lstStyle>
          <a:p>
            <a:pPr rtl="0"/>
            <a:r>
              <a:rPr lang="en-GB" noProof="0"/>
              <a:t>Click to add title</a:t>
            </a:r>
          </a:p>
        </p:txBody>
      </p:sp>
      <p:sp>
        <p:nvSpPr>
          <p:cNvPr id="38" name="Text Placeholder 10">
            <a:extLst>
              <a:ext uri="{FF2B5EF4-FFF2-40B4-BE49-F238E27FC236}">
                <a16:creationId xmlns:a16="http://schemas.microsoft.com/office/drawing/2014/main" id="{5D896357-F0C4-4728-BE54-A809E6E3100F}"/>
              </a:ext>
            </a:extLst>
          </p:cNvPr>
          <p:cNvSpPr>
            <a:spLocks noGrp="1"/>
          </p:cNvSpPr>
          <p:nvPr>
            <p:ph type="body" sz="quarter" idx="16" hasCustomPrompt="1"/>
          </p:nvPr>
        </p:nvSpPr>
        <p:spPr>
          <a:xfrm>
            <a:off x="6463262" y="311795"/>
            <a:ext cx="1706966" cy="426393"/>
          </a:xfrm>
          <a:prstGeom prst="rect">
            <a:avLst/>
          </a:prstGeom>
        </p:spPr>
        <p:txBody>
          <a:bodyPr rtlCol="0" anchor="b"/>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42" name="Text Placeholder 10">
            <a:extLst>
              <a:ext uri="{FF2B5EF4-FFF2-40B4-BE49-F238E27FC236}">
                <a16:creationId xmlns:a16="http://schemas.microsoft.com/office/drawing/2014/main" id="{CB13D4EF-593A-4D3C-9712-515EE5A358AC}"/>
              </a:ext>
            </a:extLst>
          </p:cNvPr>
          <p:cNvSpPr>
            <a:spLocks noGrp="1"/>
          </p:cNvSpPr>
          <p:nvPr>
            <p:ph type="body" sz="quarter" idx="20" hasCustomPrompt="1"/>
          </p:nvPr>
        </p:nvSpPr>
        <p:spPr>
          <a:xfrm>
            <a:off x="8026762" y="1774346"/>
            <a:ext cx="1929792" cy="426393"/>
          </a:xfrm>
          <a:prstGeom prst="rect">
            <a:avLst/>
          </a:prstGeom>
        </p:spPr>
        <p:txBody>
          <a:bodyPr rtlCol="0" anchor="ctr"/>
          <a:lstStyle>
            <a:lvl1pPr marL="0" indent="0" algn="ctr">
              <a:lnSpc>
                <a:spcPct val="80000"/>
              </a:lnSpc>
              <a:spcBef>
                <a:spcPts val="0"/>
              </a:spcBef>
              <a:buNone/>
              <a:defRPr sz="2000" cap="all" spc="100" baseline="0">
                <a:solidFill>
                  <a:schemeClr val="accent6">
                    <a:lumMod val="50000"/>
                  </a:schemeClr>
                </a:solidFill>
                <a:latin typeface="+mj-lt"/>
              </a:defRPr>
            </a:lvl1pPr>
          </a:lstStyle>
          <a:p>
            <a:pPr lvl="0" rtl="0"/>
            <a:r>
              <a:rPr lang="en-GB" noProof="0"/>
              <a:t>Click to add name</a:t>
            </a:r>
          </a:p>
        </p:txBody>
      </p:sp>
      <p:sp>
        <p:nvSpPr>
          <p:cNvPr id="47" name="Text Placeholder 10">
            <a:extLst>
              <a:ext uri="{FF2B5EF4-FFF2-40B4-BE49-F238E27FC236}">
                <a16:creationId xmlns:a16="http://schemas.microsoft.com/office/drawing/2014/main" id="{449D2BE7-8177-406D-94BB-001D561B5A89}"/>
              </a:ext>
            </a:extLst>
          </p:cNvPr>
          <p:cNvSpPr>
            <a:spLocks noGrp="1"/>
          </p:cNvSpPr>
          <p:nvPr>
            <p:ph type="body" sz="quarter" idx="25" hasCustomPrompt="1"/>
          </p:nvPr>
        </p:nvSpPr>
        <p:spPr>
          <a:xfrm>
            <a:off x="6083673" y="2261070"/>
            <a:ext cx="913553" cy="426393"/>
          </a:xfrm>
          <a:prstGeom prst="rect">
            <a:avLst/>
          </a:prstGeom>
        </p:spPr>
        <p:txBody>
          <a:bodyPr rtlCol="0" anchor="ctr"/>
          <a:lstStyle>
            <a:lvl1pPr marL="0" indent="0" algn="ctr">
              <a:buNone/>
              <a:defRPr sz="1600" cap="all" spc="100" baseline="0">
                <a:solidFill>
                  <a:schemeClr val="accent4">
                    <a:lumMod val="50000"/>
                  </a:schemeClr>
                </a:solidFill>
                <a:latin typeface="+mj-lt"/>
              </a:defRPr>
            </a:lvl1pPr>
          </a:lstStyle>
          <a:p>
            <a:pPr lvl="0" rtl="0"/>
            <a:r>
              <a:rPr lang="en-GB" noProof="0"/>
              <a:t>name</a:t>
            </a:r>
          </a:p>
        </p:txBody>
      </p:sp>
      <p:sp>
        <p:nvSpPr>
          <p:cNvPr id="40" name="Text Placeholder 10">
            <a:extLst>
              <a:ext uri="{FF2B5EF4-FFF2-40B4-BE49-F238E27FC236}">
                <a16:creationId xmlns:a16="http://schemas.microsoft.com/office/drawing/2014/main" id="{FD164278-C8C4-4514-8B3E-9505CB674743}"/>
              </a:ext>
            </a:extLst>
          </p:cNvPr>
          <p:cNvSpPr>
            <a:spLocks noGrp="1"/>
          </p:cNvSpPr>
          <p:nvPr>
            <p:ph type="body" sz="quarter" idx="18" hasCustomPrompt="1"/>
          </p:nvPr>
        </p:nvSpPr>
        <p:spPr>
          <a:xfrm>
            <a:off x="3149242" y="3061800"/>
            <a:ext cx="1706966" cy="426393"/>
          </a:xfrm>
          <a:prstGeom prst="rect">
            <a:avLst/>
          </a:prstGeom>
        </p:spPr>
        <p:txBody>
          <a:bodyPr rtlCol="0" anchor="t"/>
          <a:lstStyle>
            <a:lvl1pPr marL="0" indent="0" algn="r">
              <a:buNone/>
              <a:defRPr sz="1400" cap="all" spc="100" baseline="0">
                <a:solidFill>
                  <a:schemeClr val="bg1">
                    <a:lumMod val="50000"/>
                  </a:schemeClr>
                </a:solidFill>
                <a:latin typeface="+mj-lt"/>
              </a:defRPr>
            </a:lvl1pPr>
          </a:lstStyle>
          <a:p>
            <a:pPr lvl="0" rtl="0"/>
            <a:r>
              <a:rPr lang="en-GB" noProof="0"/>
              <a:t>Click to add name</a:t>
            </a:r>
          </a:p>
        </p:txBody>
      </p:sp>
      <p:sp>
        <p:nvSpPr>
          <p:cNvPr id="41" name="Text Placeholder 10">
            <a:extLst>
              <a:ext uri="{FF2B5EF4-FFF2-40B4-BE49-F238E27FC236}">
                <a16:creationId xmlns:a16="http://schemas.microsoft.com/office/drawing/2014/main" id="{45FF02C4-FA25-4AE4-B4EF-D106CDD0FEB4}"/>
              </a:ext>
            </a:extLst>
          </p:cNvPr>
          <p:cNvSpPr>
            <a:spLocks noGrp="1"/>
          </p:cNvSpPr>
          <p:nvPr>
            <p:ph type="body" sz="quarter" idx="19" hasCustomPrompt="1"/>
          </p:nvPr>
        </p:nvSpPr>
        <p:spPr>
          <a:xfrm>
            <a:off x="9795826" y="3061800"/>
            <a:ext cx="1706966" cy="426393"/>
          </a:xfrm>
          <a:prstGeom prst="rect">
            <a:avLst/>
          </a:prstGeom>
        </p:spPr>
        <p:txBody>
          <a:bodyPr rtlCol="0" anchor="t"/>
          <a:lstStyle>
            <a:lvl1pPr marL="0" indent="0" algn="l">
              <a:buNone/>
              <a:defRPr sz="1400" cap="all" spc="100" baseline="0">
                <a:solidFill>
                  <a:schemeClr val="bg1">
                    <a:lumMod val="50000"/>
                  </a:schemeClr>
                </a:solidFill>
                <a:latin typeface="+mj-lt"/>
              </a:defRPr>
            </a:lvl1pPr>
          </a:lstStyle>
          <a:p>
            <a:pPr lvl="0" rtl="0"/>
            <a:r>
              <a:rPr lang="en-GB" noProof="0"/>
              <a:t>Click to add name</a:t>
            </a:r>
          </a:p>
        </p:txBody>
      </p:sp>
      <p:sp>
        <p:nvSpPr>
          <p:cNvPr id="45" name="Text Placeholder 10">
            <a:extLst>
              <a:ext uri="{FF2B5EF4-FFF2-40B4-BE49-F238E27FC236}">
                <a16:creationId xmlns:a16="http://schemas.microsoft.com/office/drawing/2014/main" id="{2EA0BE42-73C1-43D0-9520-94265CBEE415}"/>
              </a:ext>
            </a:extLst>
          </p:cNvPr>
          <p:cNvSpPr>
            <a:spLocks noGrp="1"/>
          </p:cNvSpPr>
          <p:nvPr>
            <p:ph type="body" sz="quarter" idx="23" hasCustomPrompt="1"/>
          </p:nvPr>
        </p:nvSpPr>
        <p:spPr>
          <a:xfrm>
            <a:off x="7713450" y="3671475"/>
            <a:ext cx="913553" cy="426393"/>
          </a:xfrm>
          <a:prstGeom prst="rect">
            <a:avLst/>
          </a:prstGeom>
        </p:spPr>
        <p:txBody>
          <a:bodyPr rtlCol="0" anchor="ctr"/>
          <a:lstStyle>
            <a:lvl1pPr marL="0" indent="0" algn="ctr">
              <a:buNone/>
              <a:defRPr sz="1600" cap="all" spc="100" baseline="0">
                <a:solidFill>
                  <a:schemeClr val="bg2">
                    <a:lumMod val="50000"/>
                  </a:schemeClr>
                </a:solidFill>
                <a:latin typeface="+mj-lt"/>
              </a:defRPr>
            </a:lvl1pPr>
          </a:lstStyle>
          <a:p>
            <a:pPr lvl="0" rtl="0"/>
            <a:r>
              <a:rPr lang="en-GB" noProof="0"/>
              <a:t>name</a:t>
            </a:r>
          </a:p>
        </p:txBody>
      </p:sp>
      <p:sp>
        <p:nvSpPr>
          <p:cNvPr id="43" name="Text Placeholder 10">
            <a:extLst>
              <a:ext uri="{FF2B5EF4-FFF2-40B4-BE49-F238E27FC236}">
                <a16:creationId xmlns:a16="http://schemas.microsoft.com/office/drawing/2014/main" id="{4E23821A-CE37-4CA8-82BC-5731CBD7BC63}"/>
              </a:ext>
            </a:extLst>
          </p:cNvPr>
          <p:cNvSpPr>
            <a:spLocks noGrp="1"/>
          </p:cNvSpPr>
          <p:nvPr>
            <p:ph type="body" sz="quarter" idx="21" hasCustomPrompt="1"/>
          </p:nvPr>
        </p:nvSpPr>
        <p:spPr>
          <a:xfrm>
            <a:off x="4418984" y="4145197"/>
            <a:ext cx="913553" cy="426393"/>
          </a:xfrm>
          <a:prstGeom prst="rect">
            <a:avLst/>
          </a:prstGeom>
        </p:spPr>
        <p:txBody>
          <a:bodyPr rtlCol="0" anchor="ctr"/>
          <a:lstStyle>
            <a:lvl1pPr marL="0" indent="0" algn="ctr">
              <a:buNone/>
              <a:defRPr sz="1600" cap="all" spc="100" baseline="0">
                <a:solidFill>
                  <a:schemeClr val="accent1">
                    <a:lumMod val="75000"/>
                  </a:schemeClr>
                </a:solidFill>
                <a:latin typeface="+mj-lt"/>
              </a:defRPr>
            </a:lvl1pPr>
          </a:lstStyle>
          <a:p>
            <a:pPr lvl="0" rtl="0"/>
            <a:r>
              <a:rPr lang="en-GB" noProof="0"/>
              <a:t>name</a:t>
            </a:r>
          </a:p>
        </p:txBody>
      </p:sp>
      <p:sp>
        <p:nvSpPr>
          <p:cNvPr id="44" name="Text Placeholder 10">
            <a:extLst>
              <a:ext uri="{FF2B5EF4-FFF2-40B4-BE49-F238E27FC236}">
                <a16:creationId xmlns:a16="http://schemas.microsoft.com/office/drawing/2014/main" id="{83ED92E9-F268-4C1E-9440-F605C9EBD510}"/>
              </a:ext>
            </a:extLst>
          </p:cNvPr>
          <p:cNvSpPr>
            <a:spLocks noGrp="1"/>
          </p:cNvSpPr>
          <p:nvPr>
            <p:ph type="body" sz="quarter" idx="22" hasCustomPrompt="1"/>
          </p:nvPr>
        </p:nvSpPr>
        <p:spPr>
          <a:xfrm>
            <a:off x="5685509" y="4584197"/>
            <a:ext cx="913553" cy="426393"/>
          </a:xfrm>
          <a:prstGeom prst="rect">
            <a:avLst/>
          </a:prstGeom>
        </p:spPr>
        <p:txBody>
          <a:bodyPr rtlCol="0" anchor="ctr"/>
          <a:lstStyle>
            <a:lvl1pPr marL="0" indent="0" algn="ctr">
              <a:buNone/>
              <a:defRPr sz="1600" cap="all" spc="100" baseline="0">
                <a:solidFill>
                  <a:schemeClr val="accent1">
                    <a:lumMod val="50000"/>
                  </a:schemeClr>
                </a:solidFill>
                <a:latin typeface="+mj-lt"/>
              </a:defRPr>
            </a:lvl1pPr>
          </a:lstStyle>
          <a:p>
            <a:pPr lvl="0" rtl="0"/>
            <a:r>
              <a:rPr lang="en-GB" noProof="0"/>
              <a:t>name</a:t>
            </a:r>
          </a:p>
        </p:txBody>
      </p:sp>
      <p:sp>
        <p:nvSpPr>
          <p:cNvPr id="46" name="Text Placeholder 10">
            <a:extLst>
              <a:ext uri="{FF2B5EF4-FFF2-40B4-BE49-F238E27FC236}">
                <a16:creationId xmlns:a16="http://schemas.microsoft.com/office/drawing/2014/main" id="{B29F508B-CAFE-4871-8267-E5406A4D6C46}"/>
              </a:ext>
            </a:extLst>
          </p:cNvPr>
          <p:cNvSpPr>
            <a:spLocks noGrp="1"/>
          </p:cNvSpPr>
          <p:nvPr>
            <p:ph type="body" sz="quarter" idx="24" hasCustomPrompt="1"/>
          </p:nvPr>
        </p:nvSpPr>
        <p:spPr>
          <a:xfrm>
            <a:off x="9650168" y="4298971"/>
            <a:ext cx="913553" cy="426393"/>
          </a:xfrm>
          <a:prstGeom prst="rect">
            <a:avLst/>
          </a:prstGeom>
        </p:spPr>
        <p:txBody>
          <a:bodyPr rtlCol="0" anchor="ctr"/>
          <a:lstStyle>
            <a:lvl1pPr marL="0" indent="0" algn="ctr">
              <a:buNone/>
              <a:defRPr sz="1600" cap="all" spc="100" baseline="0">
                <a:solidFill>
                  <a:schemeClr val="bg2">
                    <a:lumMod val="75000"/>
                  </a:schemeClr>
                </a:solidFill>
                <a:latin typeface="+mj-lt"/>
              </a:defRPr>
            </a:lvl1pPr>
          </a:lstStyle>
          <a:p>
            <a:pPr lvl="0" rtl="0"/>
            <a:r>
              <a:rPr lang="en-GB" noProof="0"/>
              <a:t>name</a:t>
            </a:r>
          </a:p>
        </p:txBody>
      </p:sp>
      <p:sp>
        <p:nvSpPr>
          <p:cNvPr id="39" name="Text Placeholder 10">
            <a:extLst>
              <a:ext uri="{FF2B5EF4-FFF2-40B4-BE49-F238E27FC236}">
                <a16:creationId xmlns:a16="http://schemas.microsoft.com/office/drawing/2014/main" id="{C40D7D1C-3379-42CE-B3D7-A585CDECBD11}"/>
              </a:ext>
            </a:extLst>
          </p:cNvPr>
          <p:cNvSpPr>
            <a:spLocks noGrp="1"/>
          </p:cNvSpPr>
          <p:nvPr>
            <p:ph type="body" sz="quarter" idx="17" hasCustomPrompt="1"/>
          </p:nvPr>
        </p:nvSpPr>
        <p:spPr>
          <a:xfrm>
            <a:off x="6463261" y="5683895"/>
            <a:ext cx="1706966" cy="426393"/>
          </a:xfrm>
          <a:prstGeom prst="rect">
            <a:avLst/>
          </a:prstGeom>
        </p:spPr>
        <p:txBody>
          <a:bodyPr rtlCol="0" anchor="t"/>
          <a:lstStyle>
            <a:lvl1pPr marL="0" indent="0" algn="ctr">
              <a:buNone/>
              <a:defRPr sz="1400" cap="all" spc="100" baseline="0">
                <a:solidFill>
                  <a:schemeClr val="bg1">
                    <a:lumMod val="50000"/>
                  </a:schemeClr>
                </a:solidFill>
                <a:latin typeface="+mj-lt"/>
              </a:defRPr>
            </a:lvl1pPr>
          </a:lstStyle>
          <a:p>
            <a:pPr lvl="0" rtl="0"/>
            <a:r>
              <a:rPr lang="en-GB" noProof="0"/>
              <a:t>Click to add name</a:t>
            </a:r>
          </a:p>
        </p:txBody>
      </p:sp>
      <p:sp>
        <p:nvSpPr>
          <p:cNvPr id="3" name="Date Placeholder 2">
            <a:extLst>
              <a:ext uri="{FF2B5EF4-FFF2-40B4-BE49-F238E27FC236}">
                <a16:creationId xmlns:a16="http://schemas.microsoft.com/office/drawing/2014/main" id="{35129BD8-DBDF-484C-89DD-80EDD7B827E7}"/>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defRPr>
            </a:lvl1pPr>
          </a:lstStyle>
          <a:p>
            <a:pPr rtl="0"/>
            <a:r>
              <a:rPr lang="en-GB" noProof="0"/>
              <a:t>20XX</a:t>
            </a:r>
          </a:p>
        </p:txBody>
      </p:sp>
      <p:sp>
        <p:nvSpPr>
          <p:cNvPr id="4" name="Footer Placeholder 3">
            <a:extLst>
              <a:ext uri="{FF2B5EF4-FFF2-40B4-BE49-F238E27FC236}">
                <a16:creationId xmlns:a16="http://schemas.microsoft.com/office/drawing/2014/main" id="{8CF621E8-9FBF-4DC8-AA1D-234C0A47D713}"/>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defRPr>
            </a:lvl1pPr>
          </a:lstStyle>
          <a:p>
            <a:pPr rtl="0"/>
            <a:r>
              <a:rPr lang="en-GB" noProof="0"/>
              <a:t>Pitch deck</a:t>
            </a:r>
          </a:p>
        </p:txBody>
      </p:sp>
      <p:sp>
        <p:nvSpPr>
          <p:cNvPr id="5" name="Slide Number Placeholder 4">
            <a:extLst>
              <a:ext uri="{FF2B5EF4-FFF2-40B4-BE49-F238E27FC236}">
                <a16:creationId xmlns:a16="http://schemas.microsoft.com/office/drawing/2014/main" id="{1C1D5819-A04D-4AB0-A144-E7BBA3400317}"/>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160847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Growth Strateg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3D21-9143-4E6D-87CD-82F00F7DC6FA}"/>
              </a:ext>
            </a:extLst>
          </p:cNvPr>
          <p:cNvSpPr>
            <a:spLocks noGrp="1"/>
          </p:cNvSpPr>
          <p:nvPr>
            <p:ph type="title" hasCustomPrompt="1"/>
          </p:nvPr>
        </p:nvSpPr>
        <p:spPr>
          <a:xfrm>
            <a:off x="827314" y="627486"/>
            <a:ext cx="5268686" cy="568896"/>
          </a:xfrm>
          <a:prstGeom prst="rect">
            <a:avLst/>
          </a:prstGeom>
        </p:spPr>
        <p:txBody>
          <a:bodyPr rtlCol="0" anchor="ctr"/>
          <a:lstStyle>
            <a:lvl1pPr>
              <a:defRPr sz="2400" cap="all" spc="100" baseline="0">
                <a:solidFill>
                  <a:schemeClr val="accent2"/>
                </a:solidFill>
              </a:defRPr>
            </a:lvl1pPr>
          </a:lstStyle>
          <a:p>
            <a:pPr rtl="0"/>
            <a:r>
              <a:rPr lang="en-GB" noProof="0"/>
              <a:t>Click to add title</a:t>
            </a:r>
          </a:p>
        </p:txBody>
      </p:sp>
      <p:sp>
        <p:nvSpPr>
          <p:cNvPr id="11" name="Text Placeholder 10">
            <a:extLst>
              <a:ext uri="{FF2B5EF4-FFF2-40B4-BE49-F238E27FC236}">
                <a16:creationId xmlns:a16="http://schemas.microsoft.com/office/drawing/2014/main" id="{235C24E7-D67D-40AA-B6B1-AE47659E18EC}"/>
              </a:ext>
            </a:extLst>
          </p:cNvPr>
          <p:cNvSpPr>
            <a:spLocks noGrp="1"/>
          </p:cNvSpPr>
          <p:nvPr>
            <p:ph type="body" sz="quarter" idx="33" hasCustomPrompt="1"/>
          </p:nvPr>
        </p:nvSpPr>
        <p:spPr>
          <a:xfrm>
            <a:off x="820438" y="1011439"/>
            <a:ext cx="4989233" cy="568896"/>
          </a:xfrm>
          <a:prstGeom prst="rect">
            <a:avLst/>
          </a:prstGeom>
        </p:spPr>
        <p:txBody>
          <a:bodyPr rtlCol="0" anchor="ctr"/>
          <a:lstStyle>
            <a:lvl1pPr marL="0" indent="0" algn="l">
              <a:buNone/>
              <a:defRPr sz="2000" cap="none" spc="100" baseline="0">
                <a:solidFill>
                  <a:schemeClr val="accent2"/>
                </a:solidFill>
                <a:latin typeface="+mn-lt"/>
              </a:defRPr>
            </a:lvl1pPr>
          </a:lstStyle>
          <a:p>
            <a:pPr lvl="0" rtl="0"/>
            <a:r>
              <a:rPr lang="en-GB" noProof="0"/>
              <a:t>Click to add title</a:t>
            </a:r>
          </a:p>
        </p:txBody>
      </p:sp>
      <p:sp>
        <p:nvSpPr>
          <p:cNvPr id="19" name="Text Placeholder 14">
            <a:extLst>
              <a:ext uri="{FF2B5EF4-FFF2-40B4-BE49-F238E27FC236}">
                <a16:creationId xmlns:a16="http://schemas.microsoft.com/office/drawing/2014/main" id="{A756E9B8-BA57-4251-A0E6-DDADC29D95B9}"/>
              </a:ext>
            </a:extLst>
          </p:cNvPr>
          <p:cNvSpPr>
            <a:spLocks noGrp="1"/>
          </p:cNvSpPr>
          <p:nvPr>
            <p:ph type="body" sz="quarter" idx="26" hasCustomPrompt="1"/>
          </p:nvPr>
        </p:nvSpPr>
        <p:spPr>
          <a:xfrm>
            <a:off x="920666" y="2044485"/>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0" name="Text Placeholder 14">
            <a:extLst>
              <a:ext uri="{FF2B5EF4-FFF2-40B4-BE49-F238E27FC236}">
                <a16:creationId xmlns:a16="http://schemas.microsoft.com/office/drawing/2014/main" id="{C0B962B5-0EC7-48EC-A687-C206A69C56D6}"/>
              </a:ext>
            </a:extLst>
          </p:cNvPr>
          <p:cNvSpPr>
            <a:spLocks noGrp="1"/>
          </p:cNvSpPr>
          <p:nvPr>
            <p:ph type="body" sz="quarter" idx="13" hasCustomPrompt="1"/>
          </p:nvPr>
        </p:nvSpPr>
        <p:spPr>
          <a:xfrm>
            <a:off x="2727695" y="2044485"/>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1314A100-8075-4D1D-995C-34F5838D58F2}"/>
              </a:ext>
            </a:extLst>
          </p:cNvPr>
          <p:cNvSpPr>
            <a:spLocks noGrp="1"/>
          </p:cNvSpPr>
          <p:nvPr>
            <p:ph type="body" sz="quarter" idx="34" hasCustomPrompt="1"/>
          </p:nvPr>
        </p:nvSpPr>
        <p:spPr>
          <a:xfrm>
            <a:off x="920666" y="3428263"/>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3" name="Text Placeholder 14">
            <a:extLst>
              <a:ext uri="{FF2B5EF4-FFF2-40B4-BE49-F238E27FC236}">
                <a16:creationId xmlns:a16="http://schemas.microsoft.com/office/drawing/2014/main" id="{9C946523-4B92-4003-B43C-B01D972454F4}"/>
              </a:ext>
            </a:extLst>
          </p:cNvPr>
          <p:cNvSpPr>
            <a:spLocks noGrp="1"/>
          </p:cNvSpPr>
          <p:nvPr>
            <p:ph type="body" sz="quarter" idx="35" hasCustomPrompt="1"/>
          </p:nvPr>
        </p:nvSpPr>
        <p:spPr>
          <a:xfrm>
            <a:off x="2727695" y="3428263"/>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F9BEEAAD-CC7F-427D-BCFF-1BBA5023ABE6}"/>
              </a:ext>
            </a:extLst>
          </p:cNvPr>
          <p:cNvSpPr>
            <a:spLocks noGrp="1"/>
          </p:cNvSpPr>
          <p:nvPr>
            <p:ph type="body" sz="quarter" idx="36" hasCustomPrompt="1"/>
          </p:nvPr>
        </p:nvSpPr>
        <p:spPr>
          <a:xfrm>
            <a:off x="920666" y="4812041"/>
            <a:ext cx="1584471" cy="1121230"/>
          </a:xfrm>
          <a:prstGeom prst="rect">
            <a:avLst/>
          </a:prstGeom>
          <a:ln w="28575">
            <a:solidFill>
              <a:schemeClr val="accent5">
                <a:lumMod val="50000"/>
              </a:schemeClr>
            </a:solidFill>
          </a:ln>
        </p:spPr>
        <p:txBody>
          <a:bodyPr lIns="182880" rIns="182880" rtlCol="0" anchor="ctr"/>
          <a:lstStyle>
            <a:lvl1pPr marL="0" indent="0" algn="ctr">
              <a:lnSpc>
                <a:spcPct val="100000"/>
              </a:lnSpc>
              <a:buNone/>
              <a:defRPr sz="2000" cap="all" spc="200" baseline="0">
                <a:solidFill>
                  <a:schemeClr val="accent5">
                    <a:lumMod val="50000"/>
                  </a:schemeClr>
                </a:solidFill>
                <a:latin typeface="+mj-lt"/>
              </a:defRPr>
            </a:lvl1pPr>
          </a:lstStyle>
          <a:p>
            <a:pPr lvl="0" rtl="0"/>
            <a:r>
              <a:rPr lang="en-GB" noProof="0"/>
              <a:t>Click to add name</a:t>
            </a:r>
          </a:p>
        </p:txBody>
      </p:sp>
      <p:sp>
        <p:nvSpPr>
          <p:cNvPr id="26" name="Text Placeholder 14">
            <a:extLst>
              <a:ext uri="{FF2B5EF4-FFF2-40B4-BE49-F238E27FC236}">
                <a16:creationId xmlns:a16="http://schemas.microsoft.com/office/drawing/2014/main" id="{B6693A35-4411-4FE2-82FD-5D30D8D62AF3}"/>
              </a:ext>
            </a:extLst>
          </p:cNvPr>
          <p:cNvSpPr>
            <a:spLocks noGrp="1"/>
          </p:cNvSpPr>
          <p:nvPr>
            <p:ph type="body" sz="quarter" idx="37" hasCustomPrompt="1"/>
          </p:nvPr>
        </p:nvSpPr>
        <p:spPr>
          <a:xfrm>
            <a:off x="2727695" y="4812041"/>
            <a:ext cx="3081975" cy="1121230"/>
          </a:xfrm>
          <a:prstGeom prst="rect">
            <a:avLst/>
          </a:prstGeom>
        </p:spPr>
        <p:txBody>
          <a:bodyPr rtlCol="0" anchor="ctr"/>
          <a:lstStyle>
            <a:lvl1pPr marL="0" indent="0" algn="l">
              <a:lnSpc>
                <a:spcPct val="100000"/>
              </a:lnSpc>
              <a:spcBef>
                <a:spcPts val="0"/>
              </a:spcBef>
              <a:buNone/>
              <a:defRPr sz="1600" cap="none" spc="0" baseline="0">
                <a:solidFill>
                  <a:schemeClr val="tx1"/>
                </a:solidFill>
                <a:latin typeface="+mn-lt"/>
              </a:defRPr>
            </a:lvl1pPr>
          </a:lstStyle>
          <a:p>
            <a:pPr lvl="0" rtl="0"/>
            <a:r>
              <a:rPr lang="en-GB" noProof="0"/>
              <a:t>Click to add text</a:t>
            </a:r>
          </a:p>
        </p:txBody>
      </p:sp>
      <p:sp>
        <p:nvSpPr>
          <p:cNvPr id="17" name="Date Placeholder 3">
            <a:extLst>
              <a:ext uri="{FF2B5EF4-FFF2-40B4-BE49-F238E27FC236}">
                <a16:creationId xmlns:a16="http://schemas.microsoft.com/office/drawing/2014/main" id="{B658EBA7-4275-488A-B86F-67B70609FC99}"/>
              </a:ext>
            </a:extLst>
          </p:cNvPr>
          <p:cNvSpPr>
            <a:spLocks noGrp="1"/>
          </p:cNvSpPr>
          <p:nvPr>
            <p:ph type="dt" sz="half" idx="2"/>
          </p:nvPr>
        </p:nvSpPr>
        <p:spPr>
          <a:xfrm>
            <a:off x="838200" y="6356350"/>
            <a:ext cx="1590675" cy="365125"/>
          </a:xfrm>
          <a:prstGeom prst="rect">
            <a:avLst/>
          </a:prstGeom>
        </p:spPr>
        <p:txBody>
          <a:bodyPr vert="horz" lIns="91440" tIns="45720" rIns="91440" bIns="45720" rtlCol="0" anchor="ctr"/>
          <a:lstStyle>
            <a:lvl1pPr algn="l">
              <a:defRPr sz="1200" spc="100" baseline="0">
                <a:solidFill>
                  <a:schemeClr val="bg2">
                    <a:lumMod val="50000"/>
                  </a:schemeClr>
                </a:solidFill>
                <a:effectLst/>
              </a:defRPr>
            </a:lvl1pPr>
          </a:lstStyle>
          <a:p>
            <a:pPr rtl="0"/>
            <a:r>
              <a:rPr lang="en-GB" noProof="0"/>
              <a:t>20XX</a:t>
            </a:r>
          </a:p>
        </p:txBody>
      </p:sp>
      <p:sp>
        <p:nvSpPr>
          <p:cNvPr id="27" name="Footer Placeholder 4">
            <a:extLst>
              <a:ext uri="{FF2B5EF4-FFF2-40B4-BE49-F238E27FC236}">
                <a16:creationId xmlns:a16="http://schemas.microsoft.com/office/drawing/2014/main" id="{A59824DA-522A-4135-800A-60F504928B2D}"/>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7" name="Picture Placeholder 8">
            <a:extLst>
              <a:ext uri="{FF2B5EF4-FFF2-40B4-BE49-F238E27FC236}">
                <a16:creationId xmlns:a16="http://schemas.microsoft.com/office/drawing/2014/main" id="{93D3F372-68E2-486A-A105-748C2BB245A0}"/>
              </a:ext>
            </a:extLst>
          </p:cNvPr>
          <p:cNvSpPr>
            <a:spLocks noGrp="1"/>
          </p:cNvSpPr>
          <p:nvPr>
            <p:ph type="pic" sz="quarter" idx="14" hasCustomPrompt="1"/>
          </p:nvPr>
        </p:nvSpPr>
        <p:spPr>
          <a:xfrm>
            <a:off x="6683831" y="0"/>
            <a:ext cx="5508168" cy="6858000"/>
          </a:xfrm>
          <a:prstGeom prst="rect">
            <a:avLst/>
          </a:prstGeom>
        </p:spPr>
        <p:txBody>
          <a:bodyPr rtlCol="0"/>
          <a:lstStyle>
            <a:lvl1pPr marL="0" indent="0" algn="ctr">
              <a:buNone/>
              <a:defRPr/>
            </a:lvl1pPr>
          </a:lstStyle>
          <a:p>
            <a:pPr rtl="0"/>
            <a:r>
              <a:rPr lang="en-GB" noProof="0"/>
              <a:t>Click to add photo</a:t>
            </a:r>
          </a:p>
        </p:txBody>
      </p:sp>
      <p:sp>
        <p:nvSpPr>
          <p:cNvPr id="28" name="Slide Number Placeholder 5">
            <a:extLst>
              <a:ext uri="{FF2B5EF4-FFF2-40B4-BE49-F238E27FC236}">
                <a16:creationId xmlns:a16="http://schemas.microsoft.com/office/drawing/2014/main" id="{8D667147-015B-4B04-886E-3451355DC70A}"/>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3712061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rac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B09C70A-0F34-4BEB-BABD-659A58DC489C}"/>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 name="Title 9">
            <a:extLst>
              <a:ext uri="{FF2B5EF4-FFF2-40B4-BE49-F238E27FC236}">
                <a16:creationId xmlns:a16="http://schemas.microsoft.com/office/drawing/2014/main" id="{8F6663C8-5425-48D7-9E9D-F2B794222FA5}"/>
              </a:ext>
            </a:extLst>
          </p:cNvPr>
          <p:cNvSpPr>
            <a:spLocks noGrp="1"/>
          </p:cNvSpPr>
          <p:nvPr>
            <p:ph type="title" hasCustomPrompt="1"/>
          </p:nvPr>
        </p:nvSpPr>
        <p:spPr>
          <a:xfrm>
            <a:off x="4038600" y="599301"/>
            <a:ext cx="4114800" cy="607969"/>
          </a:xfrm>
          <a:prstGeom prst="rect">
            <a:avLst/>
          </a:prstGeom>
        </p:spPr>
        <p:txBody>
          <a:bodyPr rtlCol="0" anchor="ctr"/>
          <a:lstStyle>
            <a:lvl1pPr algn="ctr">
              <a:defRPr sz="2400" cap="all" spc="100" baseline="0">
                <a:solidFill>
                  <a:schemeClr val="tx2">
                    <a:lumMod val="75000"/>
                  </a:schemeClr>
                </a:solidFill>
              </a:defRPr>
            </a:lvl1pPr>
          </a:lstStyle>
          <a:p>
            <a:pPr rtl="0"/>
            <a:r>
              <a:rPr lang="en-GB" noProof="0"/>
              <a:t>CLICK TO add title</a:t>
            </a:r>
          </a:p>
        </p:txBody>
      </p:sp>
      <p:sp>
        <p:nvSpPr>
          <p:cNvPr id="34" name="Text Placeholder 10">
            <a:extLst>
              <a:ext uri="{FF2B5EF4-FFF2-40B4-BE49-F238E27FC236}">
                <a16:creationId xmlns:a16="http://schemas.microsoft.com/office/drawing/2014/main" id="{781F399C-8EA8-402F-B2A4-828B062584C2}"/>
              </a:ext>
            </a:extLst>
          </p:cNvPr>
          <p:cNvSpPr>
            <a:spLocks noGrp="1"/>
          </p:cNvSpPr>
          <p:nvPr>
            <p:ph type="body" sz="quarter" idx="33" hasCustomPrompt="1"/>
          </p:nvPr>
        </p:nvSpPr>
        <p:spPr>
          <a:xfrm>
            <a:off x="4362186" y="1011441"/>
            <a:ext cx="3467628" cy="568896"/>
          </a:xfrm>
          <a:prstGeom prst="rect">
            <a:avLst/>
          </a:prstGeom>
        </p:spPr>
        <p:txBody>
          <a:bodyPr rtlCol="0" anchor="ctr"/>
          <a:lstStyle>
            <a:lvl1pPr marL="0" indent="0" algn="ctr">
              <a:buNone/>
              <a:defRPr sz="2000" cap="none" spc="100" baseline="0">
                <a:solidFill>
                  <a:schemeClr val="tx2">
                    <a:lumMod val="75000"/>
                  </a:schemeClr>
                </a:solidFill>
                <a:latin typeface="+mn-lt"/>
              </a:defRPr>
            </a:lvl1pPr>
          </a:lstStyle>
          <a:p>
            <a:pPr lvl="0" rtl="0"/>
            <a:r>
              <a:rPr lang="en-GB" noProof="0"/>
              <a:t>Click to add title</a:t>
            </a:r>
          </a:p>
        </p:txBody>
      </p:sp>
      <p:sp>
        <p:nvSpPr>
          <p:cNvPr id="35" name="Text Placeholder 10">
            <a:extLst>
              <a:ext uri="{FF2B5EF4-FFF2-40B4-BE49-F238E27FC236}">
                <a16:creationId xmlns:a16="http://schemas.microsoft.com/office/drawing/2014/main" id="{07DF62A2-2B04-4192-9858-1F4C30EFDA5B}"/>
              </a:ext>
            </a:extLst>
          </p:cNvPr>
          <p:cNvSpPr>
            <a:spLocks noGrp="1"/>
          </p:cNvSpPr>
          <p:nvPr>
            <p:ph type="body" sz="quarter" idx="34" hasCustomPrompt="1"/>
          </p:nvPr>
        </p:nvSpPr>
        <p:spPr>
          <a:xfrm>
            <a:off x="910838" y="2564313"/>
            <a:ext cx="4750631" cy="448769"/>
          </a:xfrm>
          <a:prstGeom prst="rect">
            <a:avLst/>
          </a:prstGeom>
        </p:spPr>
        <p:txBody>
          <a:bodyPr rtlCol="0"/>
          <a:lstStyle>
            <a:lvl1pPr marL="0" indent="0" algn="ctr">
              <a:buNone/>
              <a:defRPr sz="1800" cap="none" spc="200" baseline="0">
                <a:solidFill>
                  <a:schemeClr val="accent5">
                    <a:lumMod val="50000"/>
                  </a:schemeClr>
                </a:solidFill>
                <a:latin typeface="+mj-lt"/>
              </a:defRPr>
            </a:lvl1pPr>
          </a:lstStyle>
          <a:p>
            <a:pPr lvl="0" rtl="0"/>
            <a:r>
              <a:rPr lang="en-GB" noProof="0"/>
              <a:t>Click to add title</a:t>
            </a:r>
          </a:p>
        </p:txBody>
      </p:sp>
      <p:sp>
        <p:nvSpPr>
          <p:cNvPr id="11" name="Text Placeholder 10">
            <a:extLst>
              <a:ext uri="{FF2B5EF4-FFF2-40B4-BE49-F238E27FC236}">
                <a16:creationId xmlns:a16="http://schemas.microsoft.com/office/drawing/2014/main" id="{910CB016-EEF8-4992-8F92-8FE3375CEB06}"/>
              </a:ext>
            </a:extLst>
          </p:cNvPr>
          <p:cNvSpPr>
            <a:spLocks noGrp="1"/>
          </p:cNvSpPr>
          <p:nvPr>
            <p:ph type="body" sz="quarter" idx="25" hasCustomPrompt="1"/>
          </p:nvPr>
        </p:nvSpPr>
        <p:spPr>
          <a:xfrm>
            <a:off x="7739877" y="2564313"/>
            <a:ext cx="3532840" cy="448769"/>
          </a:xfrm>
          <a:prstGeom prst="rect">
            <a:avLst/>
          </a:prstGeom>
        </p:spPr>
        <p:txBody>
          <a:bodyPr rtlCol="0"/>
          <a:lstStyle>
            <a:lvl1pPr marL="0" indent="0" algn="ctr">
              <a:buNone/>
              <a:defRPr sz="1800" cap="none" spc="200" baseline="0">
                <a:solidFill>
                  <a:schemeClr val="accent5">
                    <a:lumMod val="50000"/>
                  </a:schemeClr>
                </a:solidFill>
                <a:latin typeface="+mj-lt"/>
              </a:defRPr>
            </a:lvl1pPr>
          </a:lstStyle>
          <a:p>
            <a:pPr lvl="0" rtl="0"/>
            <a:r>
              <a:rPr lang="en-GB" noProof="0"/>
              <a:t>Click to add title</a:t>
            </a:r>
          </a:p>
        </p:txBody>
      </p:sp>
      <p:sp>
        <p:nvSpPr>
          <p:cNvPr id="30" name="Content Placeholder 29">
            <a:extLst>
              <a:ext uri="{FF2B5EF4-FFF2-40B4-BE49-F238E27FC236}">
                <a16:creationId xmlns:a16="http://schemas.microsoft.com/office/drawing/2014/main" id="{E7176063-74EF-4FC1-A687-2F5900412F55}"/>
              </a:ext>
            </a:extLst>
          </p:cNvPr>
          <p:cNvSpPr>
            <a:spLocks noGrp="1"/>
          </p:cNvSpPr>
          <p:nvPr>
            <p:ph sz="quarter" idx="35" hasCustomPrompt="1"/>
          </p:nvPr>
        </p:nvSpPr>
        <p:spPr>
          <a:xfrm>
            <a:off x="911225" y="3187700"/>
            <a:ext cx="4749800" cy="2771775"/>
          </a:xfrm>
          <a:prstGeom prst="rect">
            <a:avLst/>
          </a:prstGeom>
        </p:spPr>
        <p:txBody>
          <a:bodyPr rtlCol="0"/>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37" name="Content Placeholder 29">
            <a:extLst>
              <a:ext uri="{FF2B5EF4-FFF2-40B4-BE49-F238E27FC236}">
                <a16:creationId xmlns:a16="http://schemas.microsoft.com/office/drawing/2014/main" id="{1958214F-5F3C-4FBF-9DBD-97579EF4CF49}"/>
              </a:ext>
            </a:extLst>
          </p:cNvPr>
          <p:cNvSpPr>
            <a:spLocks noGrp="1"/>
          </p:cNvSpPr>
          <p:nvPr>
            <p:ph sz="quarter" idx="36" hasCustomPrompt="1"/>
          </p:nvPr>
        </p:nvSpPr>
        <p:spPr>
          <a:xfrm>
            <a:off x="7028164" y="3107442"/>
            <a:ext cx="4252612" cy="2882900"/>
          </a:xfrm>
          <a:prstGeom prst="rect">
            <a:avLst/>
          </a:prstGeom>
        </p:spPr>
        <p:txBody>
          <a:bodyPr rtlCol="0"/>
          <a:lstStyle>
            <a:lvl1pPr marL="0" indent="0">
              <a:buNone/>
              <a:defRPr sz="1400" cap="all" baseline="0"/>
            </a:lvl1pPr>
            <a:lvl2pPr marL="457200" indent="0">
              <a:buNone/>
              <a:defRPr/>
            </a:lvl2pPr>
            <a:lvl3pPr marL="914400" indent="0">
              <a:buNone/>
              <a:defRPr/>
            </a:lvl3pPr>
            <a:lvl4pPr marL="1371600" indent="0">
              <a:buNone/>
              <a:defRPr/>
            </a:lvl4pPr>
            <a:lvl5pPr marL="1828800" indent="0">
              <a:buNone/>
              <a:defRPr/>
            </a:lvl5pPr>
          </a:lstStyle>
          <a:p>
            <a:pPr lvl="0" rtl="0"/>
            <a:r>
              <a:rPr lang="en-GB" noProof="0"/>
              <a:t>Click to add content</a:t>
            </a:r>
          </a:p>
        </p:txBody>
      </p:sp>
      <p:sp>
        <p:nvSpPr>
          <p:cNvPr id="3" name="Date Placeholder 2">
            <a:extLst>
              <a:ext uri="{FF2B5EF4-FFF2-40B4-BE49-F238E27FC236}">
                <a16:creationId xmlns:a16="http://schemas.microsoft.com/office/drawing/2014/main" id="{39058ECB-2935-45B1-80F1-ED38302C2759}"/>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B8FC42CC-A62B-40E8-907A-F15D7C216F8A}"/>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333E0735-85DE-48C3-8FE9-0754F9ABD6C1}"/>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781160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Yr Action Plan">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A378E50-94EF-4230-91B3-4CDA4804D460}"/>
              </a:ext>
              <a:ext uri="{C183D7F6-B498-43B3-948B-1728B52AA6E4}">
                <adec:decorative xmlns:adec="http://schemas.microsoft.com/office/drawing/2017/decorative" val="1"/>
              </a:ext>
            </a:extLst>
          </p:cNvPr>
          <p:cNvGrpSpPr/>
          <p:nvPr userDrawn="1"/>
        </p:nvGrpSpPr>
        <p:grpSpPr>
          <a:xfrm>
            <a:off x="2749477" y="4411918"/>
            <a:ext cx="7895340" cy="344415"/>
            <a:chOff x="2749477" y="4411918"/>
            <a:chExt cx="7895340" cy="344415"/>
          </a:xfrm>
        </p:grpSpPr>
        <p:cxnSp>
          <p:nvCxnSpPr>
            <p:cNvPr id="102" name="Straight Connector 101">
              <a:extLst>
                <a:ext uri="{FF2B5EF4-FFF2-40B4-BE49-F238E27FC236}">
                  <a16:creationId xmlns:a16="http://schemas.microsoft.com/office/drawing/2014/main" id="{3FDF687F-1594-4839-AA46-5DACB2E040FA}"/>
                </a:ext>
                <a:ext uri="{C183D7F6-B498-43B3-948B-1728B52AA6E4}">
                  <adec:decorative xmlns:adec="http://schemas.microsoft.com/office/drawing/2017/decorative" val="1"/>
                </a:ext>
              </a:extLst>
            </p:cNvPr>
            <p:cNvCxnSpPr>
              <a:cxnSpLocks/>
            </p:cNvCxnSpPr>
            <p:nvPr/>
          </p:nvCxnSpPr>
          <p:spPr>
            <a:xfrm flipH="1">
              <a:off x="274947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EAD917A9-665D-46F4-8911-E2881838B6E6}"/>
                </a:ext>
                <a:ext uri="{C183D7F6-B498-43B3-948B-1728B52AA6E4}">
                  <adec:decorative xmlns:adec="http://schemas.microsoft.com/office/drawing/2017/decorative" val="1"/>
                </a:ext>
              </a:extLst>
            </p:cNvPr>
            <p:cNvCxnSpPr>
              <a:cxnSpLocks/>
            </p:cNvCxnSpPr>
            <p:nvPr/>
          </p:nvCxnSpPr>
          <p:spPr>
            <a:xfrm flipH="1">
              <a:off x="6699668"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7D52265-C77D-45A6-96A5-2656848A3117}"/>
                </a:ext>
                <a:ext uri="{C183D7F6-B498-43B3-948B-1728B52AA6E4}">
                  <adec:decorative xmlns:adec="http://schemas.microsoft.com/office/drawing/2017/decorative" val="1"/>
                </a:ext>
              </a:extLst>
            </p:cNvPr>
            <p:cNvCxnSpPr>
              <a:cxnSpLocks/>
            </p:cNvCxnSpPr>
            <p:nvPr/>
          </p:nvCxnSpPr>
          <p:spPr>
            <a:xfrm flipH="1">
              <a:off x="10643557" y="441191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4075B284-B3F9-49E3-A5BC-FBFD2C706C3D}"/>
              </a:ext>
              <a:ext uri="{C183D7F6-B498-43B3-948B-1728B52AA6E4}">
                <adec:decorative xmlns:adec="http://schemas.microsoft.com/office/drawing/2017/decorative" val="1"/>
              </a:ext>
            </a:extLst>
          </p:cNvPr>
          <p:cNvGrpSpPr/>
          <p:nvPr userDrawn="1"/>
        </p:nvGrpSpPr>
        <p:grpSpPr>
          <a:xfrm>
            <a:off x="2750737" y="2675138"/>
            <a:ext cx="6313957" cy="344415"/>
            <a:chOff x="2750737" y="2675138"/>
            <a:chExt cx="6313957" cy="344415"/>
          </a:xfrm>
        </p:grpSpPr>
        <p:cxnSp>
          <p:nvCxnSpPr>
            <p:cNvPr id="148" name="Straight Connector 147">
              <a:extLst>
                <a:ext uri="{FF2B5EF4-FFF2-40B4-BE49-F238E27FC236}">
                  <a16:creationId xmlns:a16="http://schemas.microsoft.com/office/drawing/2014/main" id="{1D75FFD8-965E-47C7-B05F-A941B5164AB4}"/>
                </a:ext>
                <a:ext uri="{C183D7F6-B498-43B3-948B-1728B52AA6E4}">
                  <adec:decorative xmlns:adec="http://schemas.microsoft.com/office/drawing/2017/decorative" val="1"/>
                </a:ext>
              </a:extLst>
            </p:cNvPr>
            <p:cNvCxnSpPr>
              <a:cxnSpLocks/>
            </p:cNvCxnSpPr>
            <p:nvPr userDrawn="1"/>
          </p:nvCxnSpPr>
          <p:spPr>
            <a:xfrm flipH="1">
              <a:off x="275073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ABDDFF1A-AABD-4DA5-9811-02C4149132AF}"/>
                </a:ext>
                <a:ext uri="{C183D7F6-B498-43B3-948B-1728B52AA6E4}">
                  <adec:decorative xmlns:adec="http://schemas.microsoft.com/office/drawing/2017/decorative" val="1"/>
                </a:ext>
              </a:extLst>
            </p:cNvPr>
            <p:cNvCxnSpPr>
              <a:cxnSpLocks/>
            </p:cNvCxnSpPr>
            <p:nvPr userDrawn="1"/>
          </p:nvCxnSpPr>
          <p:spPr>
            <a:xfrm flipH="1">
              <a:off x="5116887"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7862A0FB-DDED-42C5-B28D-D466080F4637}"/>
                </a:ext>
                <a:ext uri="{C183D7F6-B498-43B3-948B-1728B52AA6E4}">
                  <adec:decorative xmlns:adec="http://schemas.microsoft.com/office/drawing/2017/decorative" val="1"/>
                </a:ext>
              </a:extLst>
            </p:cNvPr>
            <p:cNvCxnSpPr>
              <a:cxnSpLocks/>
            </p:cNvCxnSpPr>
            <p:nvPr userDrawn="1"/>
          </p:nvCxnSpPr>
          <p:spPr>
            <a:xfrm flipH="1">
              <a:off x="9063434" y="2675138"/>
              <a:ext cx="1260" cy="344415"/>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sp>
        <p:nvSpPr>
          <p:cNvPr id="4" name="Title 3">
            <a:extLst>
              <a:ext uri="{FF2B5EF4-FFF2-40B4-BE49-F238E27FC236}">
                <a16:creationId xmlns:a16="http://schemas.microsoft.com/office/drawing/2014/main" id="{7CD073CE-AA33-40C2-9636-3F5C236050F4}"/>
              </a:ext>
            </a:extLst>
          </p:cNvPr>
          <p:cNvSpPr>
            <a:spLocks noGrp="1"/>
          </p:cNvSpPr>
          <p:nvPr>
            <p:ph type="title" hasCustomPrompt="1"/>
          </p:nvPr>
        </p:nvSpPr>
        <p:spPr>
          <a:xfrm>
            <a:off x="4292241" y="693422"/>
            <a:ext cx="3607518" cy="633402"/>
          </a:xfrm>
          <a:prstGeom prst="rect">
            <a:avLst/>
          </a:prstGeom>
          <a:ln w="28575">
            <a:solidFill>
              <a:schemeClr val="accent2"/>
            </a:solidFill>
          </a:ln>
        </p:spPr>
        <p:txBody>
          <a:bodyPr rtlCol="0" anchor="ctr"/>
          <a:lstStyle>
            <a:lvl1pPr algn="ctr">
              <a:defRPr sz="2400" cap="all" spc="100" baseline="0">
                <a:solidFill>
                  <a:schemeClr val="tx2"/>
                </a:solidFill>
              </a:defRPr>
            </a:lvl1pPr>
          </a:lstStyle>
          <a:p>
            <a:pPr rtl="0"/>
            <a:r>
              <a:rPr lang="en-GB" noProof="0"/>
              <a:t>Click to add title</a:t>
            </a:r>
          </a:p>
        </p:txBody>
      </p:sp>
      <p:sp>
        <p:nvSpPr>
          <p:cNvPr id="58" name="Text Placeholder 14">
            <a:extLst>
              <a:ext uri="{FF2B5EF4-FFF2-40B4-BE49-F238E27FC236}">
                <a16:creationId xmlns:a16="http://schemas.microsoft.com/office/drawing/2014/main" id="{FC053B39-4BE6-44B3-8D93-ED230B1611A4}"/>
              </a:ext>
            </a:extLst>
          </p:cNvPr>
          <p:cNvSpPr>
            <a:spLocks noGrp="1"/>
          </p:cNvSpPr>
          <p:nvPr>
            <p:ph type="body" sz="quarter" idx="43" hasCustomPrompt="1"/>
          </p:nvPr>
        </p:nvSpPr>
        <p:spPr>
          <a:xfrm>
            <a:off x="2029367"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9" name="Text Placeholder 14">
            <a:extLst>
              <a:ext uri="{FF2B5EF4-FFF2-40B4-BE49-F238E27FC236}">
                <a16:creationId xmlns:a16="http://schemas.microsoft.com/office/drawing/2014/main" id="{95F74BD3-C751-4644-9E0D-36D890A69E6E}"/>
              </a:ext>
            </a:extLst>
          </p:cNvPr>
          <p:cNvSpPr>
            <a:spLocks noGrp="1"/>
          </p:cNvSpPr>
          <p:nvPr>
            <p:ph type="body" sz="quarter" idx="44" hasCustomPrompt="1"/>
          </p:nvPr>
        </p:nvSpPr>
        <p:spPr>
          <a:xfrm>
            <a:off x="4397612"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60" name="Text Placeholder 14">
            <a:extLst>
              <a:ext uri="{FF2B5EF4-FFF2-40B4-BE49-F238E27FC236}">
                <a16:creationId xmlns:a16="http://schemas.microsoft.com/office/drawing/2014/main" id="{3D5CF2BE-8C0B-408F-AEEB-45E3B588305D}"/>
              </a:ext>
            </a:extLst>
          </p:cNvPr>
          <p:cNvSpPr>
            <a:spLocks noGrp="1"/>
          </p:cNvSpPr>
          <p:nvPr>
            <p:ph type="body" sz="quarter" idx="45" hasCustomPrompt="1"/>
          </p:nvPr>
        </p:nvSpPr>
        <p:spPr>
          <a:xfrm>
            <a:off x="8344687" y="220055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4A07D9B0-4F06-4D69-B211-37FC634E5084}"/>
              </a:ext>
            </a:extLst>
          </p:cNvPr>
          <p:cNvSpPr>
            <a:spLocks noGrp="1"/>
          </p:cNvSpPr>
          <p:nvPr>
            <p:ph type="body" sz="quarter" idx="41" hasCustomPrompt="1"/>
          </p:nvPr>
        </p:nvSpPr>
        <p:spPr>
          <a:xfrm>
            <a:off x="696804" y="2739533"/>
            <a:ext cx="1021001" cy="501726"/>
          </a:xfrm>
          <a:prstGeom prst="rect">
            <a:avLst/>
          </a:prstGeom>
        </p:spPr>
        <p:txBody>
          <a:bodyPr rtlCol="0" anchor="ct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20" name="Text Placeholder 14">
            <a:extLst>
              <a:ext uri="{FF2B5EF4-FFF2-40B4-BE49-F238E27FC236}">
                <a16:creationId xmlns:a16="http://schemas.microsoft.com/office/drawing/2014/main" id="{E36FDE7A-7F96-4A7E-AB4F-DBCEFD81C3BA}"/>
              </a:ext>
            </a:extLst>
          </p:cNvPr>
          <p:cNvSpPr>
            <a:spLocks noGrp="1"/>
          </p:cNvSpPr>
          <p:nvPr>
            <p:ph type="body" sz="quarter" idx="17" hasCustomPrompt="1"/>
          </p:nvPr>
        </p:nvSpPr>
        <p:spPr>
          <a:xfrm>
            <a:off x="171234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C3C9C771-CEBA-46FF-9941-0F82E4028CC4}"/>
              </a:ext>
            </a:extLst>
          </p:cNvPr>
          <p:cNvSpPr>
            <a:spLocks noGrp="1"/>
          </p:cNvSpPr>
          <p:nvPr>
            <p:ph type="body" sz="quarter" idx="18" hasCustomPrompt="1"/>
          </p:nvPr>
        </p:nvSpPr>
        <p:spPr>
          <a:xfrm>
            <a:off x="250176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945F6154-355B-4195-8155-1E8C079CDEE2}"/>
              </a:ext>
            </a:extLst>
          </p:cNvPr>
          <p:cNvSpPr>
            <a:spLocks noGrp="1"/>
          </p:cNvSpPr>
          <p:nvPr>
            <p:ph type="body" sz="quarter" idx="19" hasCustomPrompt="1"/>
          </p:nvPr>
        </p:nvSpPr>
        <p:spPr>
          <a:xfrm>
            <a:off x="329117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B8E228D5-C0F1-4215-8880-B28856B6F77B}"/>
              </a:ext>
            </a:extLst>
          </p:cNvPr>
          <p:cNvSpPr>
            <a:spLocks noGrp="1"/>
          </p:cNvSpPr>
          <p:nvPr>
            <p:ph type="body" sz="quarter" idx="20" hasCustomPrompt="1"/>
          </p:nvPr>
        </p:nvSpPr>
        <p:spPr>
          <a:xfrm>
            <a:off x="408059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5568E40A-0330-4C80-9F64-FB6C4B7CC11D}"/>
              </a:ext>
            </a:extLst>
          </p:cNvPr>
          <p:cNvSpPr>
            <a:spLocks noGrp="1"/>
          </p:cNvSpPr>
          <p:nvPr>
            <p:ph type="body" sz="quarter" idx="21" hasCustomPrompt="1"/>
          </p:nvPr>
        </p:nvSpPr>
        <p:spPr>
          <a:xfrm>
            <a:off x="4810807" y="31701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EC8A3FD2-F6F6-40A0-89E1-7769CBB8D4BB}"/>
              </a:ext>
            </a:extLst>
          </p:cNvPr>
          <p:cNvSpPr>
            <a:spLocks noGrp="1"/>
          </p:cNvSpPr>
          <p:nvPr>
            <p:ph type="body" sz="quarter" idx="22" hasCustomPrompt="1"/>
          </p:nvPr>
        </p:nvSpPr>
        <p:spPr>
          <a:xfrm>
            <a:off x="565942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A882D901-8E7C-431B-B6E9-14C8BD5B22C0}"/>
              </a:ext>
            </a:extLst>
          </p:cNvPr>
          <p:cNvSpPr>
            <a:spLocks noGrp="1"/>
          </p:cNvSpPr>
          <p:nvPr>
            <p:ph type="body" sz="quarter" idx="23" hasCustomPrompt="1"/>
          </p:nvPr>
        </p:nvSpPr>
        <p:spPr>
          <a:xfrm>
            <a:off x="644883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2051E2EF-F729-4B79-8CD4-C0D60EE9AD08}"/>
              </a:ext>
            </a:extLst>
          </p:cNvPr>
          <p:cNvSpPr>
            <a:spLocks noGrp="1"/>
          </p:cNvSpPr>
          <p:nvPr>
            <p:ph type="body" sz="quarter" idx="24" hasCustomPrompt="1"/>
          </p:nvPr>
        </p:nvSpPr>
        <p:spPr>
          <a:xfrm>
            <a:off x="723825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A8A6BF26-67C7-4AFD-82B4-5F8831E6276B}"/>
              </a:ext>
            </a:extLst>
          </p:cNvPr>
          <p:cNvSpPr>
            <a:spLocks noGrp="1"/>
          </p:cNvSpPr>
          <p:nvPr>
            <p:ph type="body" sz="quarter" idx="25" hasCustomPrompt="1"/>
          </p:nvPr>
        </p:nvSpPr>
        <p:spPr>
          <a:xfrm>
            <a:off x="802766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9D579002-8C14-4A35-90BB-43E508420D98}"/>
              </a:ext>
            </a:extLst>
          </p:cNvPr>
          <p:cNvSpPr>
            <a:spLocks noGrp="1"/>
          </p:cNvSpPr>
          <p:nvPr>
            <p:ph type="body" sz="quarter" idx="26" hasCustomPrompt="1"/>
          </p:nvPr>
        </p:nvSpPr>
        <p:spPr>
          <a:xfrm>
            <a:off x="8817081"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2D386B-15E3-4543-8D79-5B890CB60E7F}"/>
              </a:ext>
            </a:extLst>
          </p:cNvPr>
          <p:cNvSpPr>
            <a:spLocks noGrp="1"/>
          </p:cNvSpPr>
          <p:nvPr>
            <p:ph type="body" sz="quarter" idx="27" hasCustomPrompt="1"/>
          </p:nvPr>
        </p:nvSpPr>
        <p:spPr>
          <a:xfrm>
            <a:off x="9606496"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1BBCCCB-0A70-4CE2-AC23-DC53C20096BA}"/>
              </a:ext>
            </a:extLst>
          </p:cNvPr>
          <p:cNvSpPr>
            <a:spLocks noGrp="1"/>
          </p:cNvSpPr>
          <p:nvPr>
            <p:ph type="body" sz="quarter" idx="28" hasCustomPrompt="1"/>
          </p:nvPr>
        </p:nvSpPr>
        <p:spPr>
          <a:xfrm>
            <a:off x="10395907" y="31701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61" name="Text Placeholder 14">
            <a:extLst>
              <a:ext uri="{FF2B5EF4-FFF2-40B4-BE49-F238E27FC236}">
                <a16:creationId xmlns:a16="http://schemas.microsoft.com/office/drawing/2014/main" id="{83DD38EA-382F-4255-927F-5F23153D51A7}"/>
              </a:ext>
            </a:extLst>
          </p:cNvPr>
          <p:cNvSpPr>
            <a:spLocks noGrp="1"/>
          </p:cNvSpPr>
          <p:nvPr>
            <p:ph type="body" sz="quarter" idx="46" hasCustomPrompt="1"/>
          </p:nvPr>
        </p:nvSpPr>
        <p:spPr>
          <a:xfrm>
            <a:off x="2029367" y="400313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62" name="Text Placeholder 14">
            <a:extLst>
              <a:ext uri="{FF2B5EF4-FFF2-40B4-BE49-F238E27FC236}">
                <a16:creationId xmlns:a16="http://schemas.microsoft.com/office/drawing/2014/main" id="{DDBB317C-ECEA-48F8-B070-51A7C7B4CDB2}"/>
              </a:ext>
            </a:extLst>
          </p:cNvPr>
          <p:cNvSpPr>
            <a:spLocks noGrp="1"/>
          </p:cNvSpPr>
          <p:nvPr>
            <p:ph type="body" sz="quarter" idx="47" hasCustomPrompt="1"/>
          </p:nvPr>
        </p:nvSpPr>
        <p:spPr>
          <a:xfrm>
            <a:off x="5976442" y="4003137"/>
            <a:ext cx="1440088" cy="408780"/>
          </a:xfrm>
          <a:prstGeom prst="rect">
            <a:avLst/>
          </a:prstGeom>
        </p:spPr>
        <p:txBody>
          <a:bodyPr rtlCol="0" anchor="b"/>
          <a:lstStyle>
            <a:lvl1pPr marL="0" indent="0" algn="ctr">
              <a:lnSpc>
                <a:spcPct val="100000"/>
              </a:lnSpc>
              <a:spcBef>
                <a:spcPts val="0"/>
              </a:spcBef>
              <a:buNone/>
              <a:defRPr sz="1400" b="0" cap="none" spc="100" baseline="0">
                <a:solidFill>
                  <a:schemeClr val="accent5">
                    <a:lumMod val="50000"/>
                  </a:schemeClr>
                </a:solidFill>
                <a:latin typeface="+mn-lt"/>
              </a:defRPr>
            </a:lvl1pPr>
          </a:lstStyle>
          <a:p>
            <a:pPr lvl="0" rtl="0"/>
            <a:r>
              <a:rPr lang="en-GB" noProof="0"/>
              <a:t>Click to add text</a:t>
            </a:r>
          </a:p>
        </p:txBody>
      </p:sp>
      <p:sp>
        <p:nvSpPr>
          <p:cNvPr id="63" name="Text Placeholder 14">
            <a:extLst>
              <a:ext uri="{FF2B5EF4-FFF2-40B4-BE49-F238E27FC236}">
                <a16:creationId xmlns:a16="http://schemas.microsoft.com/office/drawing/2014/main" id="{5C19CD78-318A-4E21-9027-254A8711F4C1}"/>
              </a:ext>
            </a:extLst>
          </p:cNvPr>
          <p:cNvSpPr>
            <a:spLocks noGrp="1"/>
          </p:cNvSpPr>
          <p:nvPr>
            <p:ph type="body" sz="quarter" idx="48" hasCustomPrompt="1"/>
          </p:nvPr>
        </p:nvSpPr>
        <p:spPr>
          <a:xfrm>
            <a:off x="9923517" y="400313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j-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A437805B-FB40-4996-AD55-1BF1A2D64F0B}"/>
              </a:ext>
            </a:extLst>
          </p:cNvPr>
          <p:cNvSpPr>
            <a:spLocks noGrp="1"/>
          </p:cNvSpPr>
          <p:nvPr>
            <p:ph type="body" sz="quarter" idx="42" hasCustomPrompt="1"/>
          </p:nvPr>
        </p:nvSpPr>
        <p:spPr>
          <a:xfrm>
            <a:off x="696804" y="4437609"/>
            <a:ext cx="1021001" cy="501726"/>
          </a:xfrm>
          <a:prstGeom prst="rect">
            <a:avLst/>
          </a:prstGeom>
        </p:spPr>
        <p:txBody>
          <a:bodyPr rtlCol="0" anchor="ctr"/>
          <a:lstStyle>
            <a:lvl1pPr marL="0" indent="0" algn="ctr">
              <a:buNone/>
              <a:defRPr sz="2000" cap="none" spc="100" baseline="0">
                <a:solidFill>
                  <a:schemeClr val="accent5">
                    <a:lumMod val="50000"/>
                  </a:schemeClr>
                </a:solidFill>
                <a:latin typeface="+mj-lt"/>
              </a:defRPr>
            </a:lvl1pPr>
          </a:lstStyle>
          <a:p>
            <a:pPr lvl="0" rtl="0"/>
            <a:r>
              <a:rPr lang="en-GB" noProof="0"/>
              <a:t>Add year</a:t>
            </a:r>
          </a:p>
        </p:txBody>
      </p:sp>
      <p:sp>
        <p:nvSpPr>
          <p:cNvPr id="32" name="Text Placeholder 14">
            <a:extLst>
              <a:ext uri="{FF2B5EF4-FFF2-40B4-BE49-F238E27FC236}">
                <a16:creationId xmlns:a16="http://schemas.microsoft.com/office/drawing/2014/main" id="{40A55730-770B-4851-B7C1-A3AE260339EC}"/>
              </a:ext>
            </a:extLst>
          </p:cNvPr>
          <p:cNvSpPr>
            <a:spLocks noGrp="1"/>
          </p:cNvSpPr>
          <p:nvPr>
            <p:ph type="body" sz="quarter" idx="29" hasCustomPrompt="1"/>
          </p:nvPr>
        </p:nvSpPr>
        <p:spPr>
          <a:xfrm>
            <a:off x="171234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32F5F67C-8450-4CC2-984C-18CEA2A424FA}"/>
              </a:ext>
            </a:extLst>
          </p:cNvPr>
          <p:cNvSpPr>
            <a:spLocks noGrp="1"/>
          </p:cNvSpPr>
          <p:nvPr>
            <p:ph type="body" sz="quarter" idx="30" hasCustomPrompt="1"/>
          </p:nvPr>
        </p:nvSpPr>
        <p:spPr>
          <a:xfrm>
            <a:off x="250176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205940B1-D0A7-4FA0-8075-1DD875262A2B}"/>
              </a:ext>
            </a:extLst>
          </p:cNvPr>
          <p:cNvSpPr>
            <a:spLocks noGrp="1"/>
          </p:cNvSpPr>
          <p:nvPr>
            <p:ph type="body" sz="quarter" idx="31" hasCustomPrompt="1"/>
          </p:nvPr>
        </p:nvSpPr>
        <p:spPr>
          <a:xfrm>
            <a:off x="329117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FF257E24-EF53-4359-8CF5-CC42A8F66184}"/>
              </a:ext>
            </a:extLst>
          </p:cNvPr>
          <p:cNvSpPr>
            <a:spLocks noGrp="1"/>
          </p:cNvSpPr>
          <p:nvPr>
            <p:ph type="body" sz="quarter" idx="32" hasCustomPrompt="1"/>
          </p:nvPr>
        </p:nvSpPr>
        <p:spPr>
          <a:xfrm>
            <a:off x="408059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5A2166B8-0F7E-45E9-970E-79F921472A30}"/>
              </a:ext>
            </a:extLst>
          </p:cNvPr>
          <p:cNvSpPr>
            <a:spLocks noGrp="1"/>
          </p:cNvSpPr>
          <p:nvPr>
            <p:ph type="body" sz="quarter" idx="33" hasCustomPrompt="1"/>
          </p:nvPr>
        </p:nvSpPr>
        <p:spPr>
          <a:xfrm>
            <a:off x="4810807" y="48719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FF45DCBF-40C1-4B85-9196-4C0237FA8CE9}"/>
              </a:ext>
            </a:extLst>
          </p:cNvPr>
          <p:cNvSpPr>
            <a:spLocks noGrp="1"/>
          </p:cNvSpPr>
          <p:nvPr>
            <p:ph type="body" sz="quarter" idx="34" hasCustomPrompt="1"/>
          </p:nvPr>
        </p:nvSpPr>
        <p:spPr>
          <a:xfrm>
            <a:off x="565942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E0182695-A664-4408-ACB6-D9273831D560}"/>
              </a:ext>
            </a:extLst>
          </p:cNvPr>
          <p:cNvSpPr>
            <a:spLocks noGrp="1"/>
          </p:cNvSpPr>
          <p:nvPr>
            <p:ph type="body" sz="quarter" idx="35" hasCustomPrompt="1"/>
          </p:nvPr>
        </p:nvSpPr>
        <p:spPr>
          <a:xfrm>
            <a:off x="644883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9" name="Text Placeholder 14">
            <a:extLst>
              <a:ext uri="{FF2B5EF4-FFF2-40B4-BE49-F238E27FC236}">
                <a16:creationId xmlns:a16="http://schemas.microsoft.com/office/drawing/2014/main" id="{2928531F-4FEC-4B06-9428-27244D33B936}"/>
              </a:ext>
            </a:extLst>
          </p:cNvPr>
          <p:cNvSpPr>
            <a:spLocks noGrp="1"/>
          </p:cNvSpPr>
          <p:nvPr>
            <p:ph type="body" sz="quarter" idx="36" hasCustomPrompt="1"/>
          </p:nvPr>
        </p:nvSpPr>
        <p:spPr>
          <a:xfrm>
            <a:off x="723825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0" name="Text Placeholder 14">
            <a:extLst>
              <a:ext uri="{FF2B5EF4-FFF2-40B4-BE49-F238E27FC236}">
                <a16:creationId xmlns:a16="http://schemas.microsoft.com/office/drawing/2014/main" id="{E678C8DB-AF28-4A99-B976-36F54BA279CD}"/>
              </a:ext>
            </a:extLst>
          </p:cNvPr>
          <p:cNvSpPr>
            <a:spLocks noGrp="1"/>
          </p:cNvSpPr>
          <p:nvPr>
            <p:ph type="body" sz="quarter" idx="37" hasCustomPrompt="1"/>
          </p:nvPr>
        </p:nvSpPr>
        <p:spPr>
          <a:xfrm>
            <a:off x="802766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1" name="Text Placeholder 14">
            <a:extLst>
              <a:ext uri="{FF2B5EF4-FFF2-40B4-BE49-F238E27FC236}">
                <a16:creationId xmlns:a16="http://schemas.microsoft.com/office/drawing/2014/main" id="{FB1CBFC6-0E9C-4ECA-A915-798C00479D6B}"/>
              </a:ext>
            </a:extLst>
          </p:cNvPr>
          <p:cNvSpPr>
            <a:spLocks noGrp="1"/>
          </p:cNvSpPr>
          <p:nvPr>
            <p:ph type="body" sz="quarter" idx="38" hasCustomPrompt="1"/>
          </p:nvPr>
        </p:nvSpPr>
        <p:spPr>
          <a:xfrm>
            <a:off x="8817081"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2" name="Text Placeholder 14">
            <a:extLst>
              <a:ext uri="{FF2B5EF4-FFF2-40B4-BE49-F238E27FC236}">
                <a16:creationId xmlns:a16="http://schemas.microsoft.com/office/drawing/2014/main" id="{B4EC71CB-AE6D-46A0-87B4-6E2BD6A1CF6F}"/>
              </a:ext>
            </a:extLst>
          </p:cNvPr>
          <p:cNvSpPr>
            <a:spLocks noGrp="1"/>
          </p:cNvSpPr>
          <p:nvPr>
            <p:ph type="body" sz="quarter" idx="39" hasCustomPrompt="1"/>
          </p:nvPr>
        </p:nvSpPr>
        <p:spPr>
          <a:xfrm>
            <a:off x="9606496"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43" name="Text Placeholder 14">
            <a:extLst>
              <a:ext uri="{FF2B5EF4-FFF2-40B4-BE49-F238E27FC236}">
                <a16:creationId xmlns:a16="http://schemas.microsoft.com/office/drawing/2014/main" id="{16A1EE39-3790-4721-9E09-19024F590A96}"/>
              </a:ext>
            </a:extLst>
          </p:cNvPr>
          <p:cNvSpPr>
            <a:spLocks noGrp="1"/>
          </p:cNvSpPr>
          <p:nvPr>
            <p:ph type="body" sz="quarter" idx="40" hasCustomPrompt="1"/>
          </p:nvPr>
        </p:nvSpPr>
        <p:spPr>
          <a:xfrm>
            <a:off x="10395907" y="48719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grpSp>
        <p:nvGrpSpPr>
          <p:cNvPr id="44" name="Group 43">
            <a:extLst>
              <a:ext uri="{FF2B5EF4-FFF2-40B4-BE49-F238E27FC236}">
                <a16:creationId xmlns:a16="http://schemas.microsoft.com/office/drawing/2014/main" id="{D4F8B141-9EE2-47E7-AF2A-94CECF90771C}"/>
              </a:ext>
              <a:ext uri="{C183D7F6-B498-43B3-948B-1728B52AA6E4}">
                <adec:decorative xmlns:adec="http://schemas.microsoft.com/office/drawing/2017/decorative" val="1"/>
              </a:ext>
            </a:extLst>
          </p:cNvPr>
          <p:cNvGrpSpPr/>
          <p:nvPr userDrawn="1"/>
        </p:nvGrpSpPr>
        <p:grpSpPr>
          <a:xfrm>
            <a:off x="2047081" y="4694680"/>
            <a:ext cx="8510121" cy="0"/>
            <a:chOff x="1504814" y="2488864"/>
            <a:chExt cx="8510121" cy="0"/>
          </a:xfrm>
        </p:grpSpPr>
        <p:cxnSp>
          <p:nvCxnSpPr>
            <p:cNvPr id="45" name="Straight Connector 44">
              <a:extLst>
                <a:ext uri="{FF2B5EF4-FFF2-40B4-BE49-F238E27FC236}">
                  <a16:creationId xmlns:a16="http://schemas.microsoft.com/office/drawing/2014/main" id="{0D73D561-653C-420E-BC66-5DA51DD36C89}"/>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729D46-C590-474A-BF51-5B9D4359EB74}"/>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48D21A3-16A8-4ECB-832A-29159F1D20E9}"/>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DB217E3B-A68A-4BBD-889D-C078F6616CB6}"/>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AC64796-B68D-4AE1-A16E-54663926A7FD}"/>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69D787A-5A6E-4ADB-BAAA-FC5EF3EF1BE0}"/>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1E371F89-9862-4F45-9CA4-A53BF2C3F720}"/>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19AC00F-FB14-4E51-ABB2-C72FB6C0A0F7}"/>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083D041-D6E2-4DFF-A37E-21E03F46AF94}"/>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4589E1D-9976-4550-917F-D88195CDCE9F}"/>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1065CC16-DED3-4048-8705-CA87554422D7}"/>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3" name="Group 132">
            <a:extLst>
              <a:ext uri="{FF2B5EF4-FFF2-40B4-BE49-F238E27FC236}">
                <a16:creationId xmlns:a16="http://schemas.microsoft.com/office/drawing/2014/main" id="{4EDC1B45-4090-4B45-80FB-8DF542E67EC0}"/>
              </a:ext>
              <a:ext uri="{C183D7F6-B498-43B3-948B-1728B52AA6E4}">
                <adec:decorative xmlns:adec="http://schemas.microsoft.com/office/drawing/2017/decorative" val="1"/>
              </a:ext>
            </a:extLst>
          </p:cNvPr>
          <p:cNvGrpSpPr/>
          <p:nvPr userDrawn="1"/>
        </p:nvGrpSpPr>
        <p:grpSpPr>
          <a:xfrm>
            <a:off x="1872910" y="4599626"/>
            <a:ext cx="8858463" cy="174171"/>
            <a:chOff x="1835966" y="4162015"/>
            <a:chExt cx="8858463" cy="174171"/>
          </a:xfrm>
        </p:grpSpPr>
        <p:sp>
          <p:nvSpPr>
            <p:cNvPr id="90" name="Oval 234">
              <a:extLst>
                <a:ext uri="{FF2B5EF4-FFF2-40B4-BE49-F238E27FC236}">
                  <a16:creationId xmlns:a16="http://schemas.microsoft.com/office/drawing/2014/main" id="{1EFAF30E-1CB4-4DCC-B1A8-30450AECDE7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1" name="Oval 236">
              <a:extLst>
                <a:ext uri="{FF2B5EF4-FFF2-40B4-BE49-F238E27FC236}">
                  <a16:creationId xmlns:a16="http://schemas.microsoft.com/office/drawing/2014/main" id="{A53911EE-BFCB-48ED-9821-C8FD0449842D}"/>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2" name="Oval 238">
              <a:extLst>
                <a:ext uri="{FF2B5EF4-FFF2-40B4-BE49-F238E27FC236}">
                  <a16:creationId xmlns:a16="http://schemas.microsoft.com/office/drawing/2014/main" id="{AE84E691-02AF-4C42-B3B7-EE46E825C03F}"/>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3" name="Oval 240">
              <a:extLst>
                <a:ext uri="{FF2B5EF4-FFF2-40B4-BE49-F238E27FC236}">
                  <a16:creationId xmlns:a16="http://schemas.microsoft.com/office/drawing/2014/main" id="{EB9041A9-2967-41AF-BE0A-A7476B97B2CA}"/>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4" name="Oval 242">
              <a:extLst>
                <a:ext uri="{FF2B5EF4-FFF2-40B4-BE49-F238E27FC236}">
                  <a16:creationId xmlns:a16="http://schemas.microsoft.com/office/drawing/2014/main" id="{2B7F05AE-8C2E-43EB-BBA0-897D173AF613}"/>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5" name="Oval 244">
              <a:extLst>
                <a:ext uri="{FF2B5EF4-FFF2-40B4-BE49-F238E27FC236}">
                  <a16:creationId xmlns:a16="http://schemas.microsoft.com/office/drawing/2014/main" id="{4248E8A5-3D01-49ED-BEC6-0D27C4C50B7E}"/>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6" name="Oval 246">
              <a:extLst>
                <a:ext uri="{FF2B5EF4-FFF2-40B4-BE49-F238E27FC236}">
                  <a16:creationId xmlns:a16="http://schemas.microsoft.com/office/drawing/2014/main" id="{A50B1FA2-FFAB-4A04-8C04-CF6BC1BCDC98}"/>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7" name="Oval 248">
              <a:extLst>
                <a:ext uri="{FF2B5EF4-FFF2-40B4-BE49-F238E27FC236}">
                  <a16:creationId xmlns:a16="http://schemas.microsoft.com/office/drawing/2014/main" id="{B70F9284-E3A9-4E8C-9C28-93D985513A99}"/>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8" name="Oval 250">
              <a:extLst>
                <a:ext uri="{FF2B5EF4-FFF2-40B4-BE49-F238E27FC236}">
                  <a16:creationId xmlns:a16="http://schemas.microsoft.com/office/drawing/2014/main" id="{494AA308-491E-44AE-A81D-E62D362FC479}"/>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9" name="Oval 252">
              <a:extLst>
                <a:ext uri="{FF2B5EF4-FFF2-40B4-BE49-F238E27FC236}">
                  <a16:creationId xmlns:a16="http://schemas.microsoft.com/office/drawing/2014/main" id="{03B58A61-0691-4D1F-9A25-7CCB12DA9159}"/>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0" name="Oval 254">
              <a:extLst>
                <a:ext uri="{FF2B5EF4-FFF2-40B4-BE49-F238E27FC236}">
                  <a16:creationId xmlns:a16="http://schemas.microsoft.com/office/drawing/2014/main" id="{57F5DE50-7369-4681-A8F6-5E935A517811}"/>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01" name="Oval 256">
              <a:extLst>
                <a:ext uri="{FF2B5EF4-FFF2-40B4-BE49-F238E27FC236}">
                  <a16:creationId xmlns:a16="http://schemas.microsoft.com/office/drawing/2014/main" id="{4C666F7C-EBDE-456E-B607-1E0FA692438A}"/>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grpSp>
        <p:nvGrpSpPr>
          <p:cNvPr id="105" name="Group 104">
            <a:extLst>
              <a:ext uri="{FF2B5EF4-FFF2-40B4-BE49-F238E27FC236}">
                <a16:creationId xmlns:a16="http://schemas.microsoft.com/office/drawing/2014/main" id="{FFFF66A7-062A-4A45-8A10-A8F847AF1847}"/>
              </a:ext>
              <a:ext uri="{C183D7F6-B498-43B3-948B-1728B52AA6E4}">
                <adec:decorative xmlns:adec="http://schemas.microsoft.com/office/drawing/2017/decorative" val="1"/>
              </a:ext>
            </a:extLst>
          </p:cNvPr>
          <p:cNvGrpSpPr/>
          <p:nvPr userDrawn="1"/>
        </p:nvGrpSpPr>
        <p:grpSpPr>
          <a:xfrm>
            <a:off x="2049387" y="2999128"/>
            <a:ext cx="8510121" cy="0"/>
            <a:chOff x="1504814" y="2488864"/>
            <a:chExt cx="8510121" cy="0"/>
          </a:xfrm>
        </p:grpSpPr>
        <p:cxnSp>
          <p:nvCxnSpPr>
            <p:cNvPr id="106" name="Straight Connector 105">
              <a:extLst>
                <a:ext uri="{FF2B5EF4-FFF2-40B4-BE49-F238E27FC236}">
                  <a16:creationId xmlns:a16="http://schemas.microsoft.com/office/drawing/2014/main" id="{A2090933-BFE5-4598-998F-C2857039426F}"/>
                </a:ext>
              </a:extLst>
            </p:cNvPr>
            <p:cNvCxnSpPr>
              <a:cxnSpLocks/>
            </p:cNvCxnSpPr>
            <p:nvPr userDrawn="1"/>
          </p:nvCxnSpPr>
          <p:spPr>
            <a:xfrm>
              <a:off x="1504814"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C7E50B9E-AD14-448E-B2DF-ED1D0F490865}"/>
                </a:ext>
              </a:extLst>
            </p:cNvPr>
            <p:cNvCxnSpPr>
              <a:cxnSpLocks/>
            </p:cNvCxnSpPr>
            <p:nvPr userDrawn="1"/>
          </p:nvCxnSpPr>
          <p:spPr>
            <a:xfrm>
              <a:off x="2301137"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1F782020-9AE0-4B20-ACD4-057C60173A6C}"/>
                </a:ext>
              </a:extLst>
            </p:cNvPr>
            <p:cNvCxnSpPr>
              <a:cxnSpLocks/>
            </p:cNvCxnSpPr>
            <p:nvPr userDrawn="1"/>
          </p:nvCxnSpPr>
          <p:spPr>
            <a:xfrm>
              <a:off x="308377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DE1A502D-7651-4CBE-81DE-FF4F102DAA73}"/>
                </a:ext>
              </a:extLst>
            </p:cNvPr>
            <p:cNvCxnSpPr>
              <a:cxnSpLocks/>
            </p:cNvCxnSpPr>
            <p:nvPr userDrawn="1"/>
          </p:nvCxnSpPr>
          <p:spPr>
            <a:xfrm>
              <a:off x="388009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D4C29AAF-4E83-44DA-A084-3FF3C70F6155}"/>
                </a:ext>
              </a:extLst>
            </p:cNvPr>
            <p:cNvCxnSpPr>
              <a:cxnSpLocks/>
            </p:cNvCxnSpPr>
            <p:nvPr userDrawn="1"/>
          </p:nvCxnSpPr>
          <p:spPr>
            <a:xfrm>
              <a:off x="4655896"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C5616E9-1DAC-4713-A257-8682DD24AC5C}"/>
                </a:ext>
              </a:extLst>
            </p:cNvPr>
            <p:cNvCxnSpPr>
              <a:cxnSpLocks/>
            </p:cNvCxnSpPr>
            <p:nvPr userDrawn="1"/>
          </p:nvCxnSpPr>
          <p:spPr>
            <a:xfrm>
              <a:off x="5452219"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ACDC726D-AB0E-4ED3-82DB-9DD54ADB100A}"/>
                </a:ext>
              </a:extLst>
            </p:cNvPr>
            <p:cNvCxnSpPr>
              <a:cxnSpLocks/>
            </p:cNvCxnSpPr>
            <p:nvPr userDrawn="1"/>
          </p:nvCxnSpPr>
          <p:spPr>
            <a:xfrm>
              <a:off x="6234858"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12F1E4A6-E07E-4550-AB72-53438E0C4F0E}"/>
                </a:ext>
              </a:extLst>
            </p:cNvPr>
            <p:cNvCxnSpPr>
              <a:cxnSpLocks/>
            </p:cNvCxnSpPr>
            <p:nvPr userDrawn="1"/>
          </p:nvCxnSpPr>
          <p:spPr>
            <a:xfrm>
              <a:off x="7031181"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6B638F82-2127-4858-AA45-F08A1CADABB9}"/>
                </a:ext>
              </a:extLst>
            </p:cNvPr>
            <p:cNvCxnSpPr>
              <a:cxnSpLocks/>
            </p:cNvCxnSpPr>
            <p:nvPr userDrawn="1"/>
          </p:nvCxnSpPr>
          <p:spPr>
            <a:xfrm>
              <a:off x="7813820"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028005E8-9894-4966-8BDE-95577A6039DC}"/>
                </a:ext>
              </a:extLst>
            </p:cNvPr>
            <p:cNvCxnSpPr>
              <a:cxnSpLocks/>
            </p:cNvCxnSpPr>
            <p:nvPr userDrawn="1"/>
          </p:nvCxnSpPr>
          <p:spPr>
            <a:xfrm>
              <a:off x="8610143"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CFFBFEB2-9943-4D83-86DB-1A86AC15E8EF}"/>
                </a:ext>
              </a:extLst>
            </p:cNvPr>
            <p:cNvCxnSpPr>
              <a:cxnSpLocks/>
            </p:cNvCxnSpPr>
            <p:nvPr userDrawn="1"/>
          </p:nvCxnSpPr>
          <p:spPr>
            <a:xfrm>
              <a:off x="9399625" y="2488864"/>
              <a:ext cx="615310" cy="0"/>
            </a:xfrm>
            <a:prstGeom prst="line">
              <a:avLst/>
            </a:prstGeom>
            <a:ln>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grpSp>
      <p:grpSp>
        <p:nvGrpSpPr>
          <p:cNvPr id="134" name="Group 133">
            <a:extLst>
              <a:ext uri="{FF2B5EF4-FFF2-40B4-BE49-F238E27FC236}">
                <a16:creationId xmlns:a16="http://schemas.microsoft.com/office/drawing/2014/main" id="{67045F09-8CF5-4E51-A65C-54F8BF015868}"/>
              </a:ext>
              <a:ext uri="{C183D7F6-B498-43B3-948B-1728B52AA6E4}">
                <adec:decorative xmlns:adec="http://schemas.microsoft.com/office/drawing/2017/decorative" val="1"/>
              </a:ext>
            </a:extLst>
          </p:cNvPr>
          <p:cNvGrpSpPr/>
          <p:nvPr userDrawn="1"/>
        </p:nvGrpSpPr>
        <p:grpSpPr>
          <a:xfrm>
            <a:off x="1872910" y="2903401"/>
            <a:ext cx="8858463" cy="174171"/>
            <a:chOff x="1835966" y="4162015"/>
            <a:chExt cx="8858463" cy="174171"/>
          </a:xfrm>
        </p:grpSpPr>
        <p:sp>
          <p:nvSpPr>
            <p:cNvPr id="135" name="Oval 234">
              <a:extLst>
                <a:ext uri="{FF2B5EF4-FFF2-40B4-BE49-F238E27FC236}">
                  <a16:creationId xmlns:a16="http://schemas.microsoft.com/office/drawing/2014/main" id="{09B4CFFD-0C29-4685-915E-4DC40D4DFD91}"/>
                </a:ext>
                <a:ext uri="{C183D7F6-B498-43B3-948B-1728B52AA6E4}">
                  <adec:decorative xmlns:adec="http://schemas.microsoft.com/office/drawing/2017/decorative" val="1"/>
                </a:ext>
              </a:extLst>
            </p:cNvPr>
            <p:cNvSpPr/>
            <p:nvPr userDrawn="1"/>
          </p:nvSpPr>
          <p:spPr>
            <a:xfrm>
              <a:off x="183596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6" name="Oval 236">
              <a:extLst>
                <a:ext uri="{FF2B5EF4-FFF2-40B4-BE49-F238E27FC236}">
                  <a16:creationId xmlns:a16="http://schemas.microsoft.com/office/drawing/2014/main" id="{736381B7-7D05-4040-9A1B-1918415768F3}"/>
                </a:ext>
                <a:ext uri="{C183D7F6-B498-43B3-948B-1728B52AA6E4}">
                  <adec:decorative xmlns:adec="http://schemas.microsoft.com/office/drawing/2017/decorative" val="1"/>
                </a:ext>
              </a:extLst>
            </p:cNvPr>
            <p:cNvSpPr/>
            <p:nvPr userDrawn="1"/>
          </p:nvSpPr>
          <p:spPr>
            <a:xfrm>
              <a:off x="2625447"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7" name="Oval 238">
              <a:extLst>
                <a:ext uri="{FF2B5EF4-FFF2-40B4-BE49-F238E27FC236}">
                  <a16:creationId xmlns:a16="http://schemas.microsoft.com/office/drawing/2014/main" id="{4F77152F-41F4-45EC-B530-B38C5111C2BA}"/>
                </a:ext>
                <a:ext uri="{C183D7F6-B498-43B3-948B-1728B52AA6E4}">
                  <adec:decorative xmlns:adec="http://schemas.microsoft.com/office/drawing/2017/decorative" val="1"/>
                </a:ext>
              </a:extLst>
            </p:cNvPr>
            <p:cNvSpPr/>
            <p:nvPr userDrawn="1"/>
          </p:nvSpPr>
          <p:spPr>
            <a:xfrm>
              <a:off x="341492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8" name="Oval 240">
              <a:extLst>
                <a:ext uri="{FF2B5EF4-FFF2-40B4-BE49-F238E27FC236}">
                  <a16:creationId xmlns:a16="http://schemas.microsoft.com/office/drawing/2014/main" id="{8FB428D5-0A0E-4CF3-A223-9F4F7B386105}"/>
                </a:ext>
                <a:ext uri="{C183D7F6-B498-43B3-948B-1728B52AA6E4}">
                  <adec:decorative xmlns:adec="http://schemas.microsoft.com/office/drawing/2017/decorative" val="1"/>
                </a:ext>
              </a:extLst>
            </p:cNvPr>
            <p:cNvSpPr/>
            <p:nvPr userDrawn="1"/>
          </p:nvSpPr>
          <p:spPr>
            <a:xfrm>
              <a:off x="4204409"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9" name="Oval 242">
              <a:extLst>
                <a:ext uri="{FF2B5EF4-FFF2-40B4-BE49-F238E27FC236}">
                  <a16:creationId xmlns:a16="http://schemas.microsoft.com/office/drawing/2014/main" id="{A4275727-B33C-4EB0-9E6E-7CE33560321C}"/>
                </a:ext>
                <a:ext uri="{C183D7F6-B498-43B3-948B-1728B52AA6E4}">
                  <adec:decorative xmlns:adec="http://schemas.microsoft.com/office/drawing/2017/decorative" val="1"/>
                </a:ext>
              </a:extLst>
            </p:cNvPr>
            <p:cNvSpPr/>
            <p:nvPr userDrawn="1"/>
          </p:nvSpPr>
          <p:spPr>
            <a:xfrm>
              <a:off x="4993890"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0" name="Oval 244">
              <a:extLst>
                <a:ext uri="{FF2B5EF4-FFF2-40B4-BE49-F238E27FC236}">
                  <a16:creationId xmlns:a16="http://schemas.microsoft.com/office/drawing/2014/main" id="{7998F366-05B2-42D3-9B4E-CD7F91FB9396}"/>
                </a:ext>
                <a:ext uri="{C183D7F6-B498-43B3-948B-1728B52AA6E4}">
                  <adec:decorative xmlns:adec="http://schemas.microsoft.com/office/drawing/2017/decorative" val="1"/>
                </a:ext>
              </a:extLst>
            </p:cNvPr>
            <p:cNvSpPr/>
            <p:nvPr userDrawn="1"/>
          </p:nvSpPr>
          <p:spPr>
            <a:xfrm>
              <a:off x="5783371"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1" name="Oval 246">
              <a:extLst>
                <a:ext uri="{FF2B5EF4-FFF2-40B4-BE49-F238E27FC236}">
                  <a16:creationId xmlns:a16="http://schemas.microsoft.com/office/drawing/2014/main" id="{8593BF6C-17E2-4AB7-85D7-0B93D2376884}"/>
                </a:ext>
                <a:ext uri="{C183D7F6-B498-43B3-948B-1728B52AA6E4}">
                  <adec:decorative xmlns:adec="http://schemas.microsoft.com/office/drawing/2017/decorative" val="1"/>
                </a:ext>
              </a:extLst>
            </p:cNvPr>
            <p:cNvSpPr/>
            <p:nvPr userDrawn="1"/>
          </p:nvSpPr>
          <p:spPr>
            <a:xfrm>
              <a:off x="6572852"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2" name="Oval 248">
              <a:extLst>
                <a:ext uri="{FF2B5EF4-FFF2-40B4-BE49-F238E27FC236}">
                  <a16:creationId xmlns:a16="http://schemas.microsoft.com/office/drawing/2014/main" id="{74F85EBE-E43B-4B81-85F1-89969EC56D55}"/>
                </a:ext>
                <a:ext uri="{C183D7F6-B498-43B3-948B-1728B52AA6E4}">
                  <adec:decorative xmlns:adec="http://schemas.microsoft.com/office/drawing/2017/decorative" val="1"/>
                </a:ext>
              </a:extLst>
            </p:cNvPr>
            <p:cNvSpPr/>
            <p:nvPr userDrawn="1"/>
          </p:nvSpPr>
          <p:spPr>
            <a:xfrm>
              <a:off x="7362333"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3" name="Oval 250">
              <a:extLst>
                <a:ext uri="{FF2B5EF4-FFF2-40B4-BE49-F238E27FC236}">
                  <a16:creationId xmlns:a16="http://schemas.microsoft.com/office/drawing/2014/main" id="{16C21525-8829-45F3-8C9F-05274678E7C1}"/>
                </a:ext>
                <a:ext uri="{C183D7F6-B498-43B3-948B-1728B52AA6E4}">
                  <adec:decorative xmlns:adec="http://schemas.microsoft.com/office/drawing/2017/decorative" val="1"/>
                </a:ext>
              </a:extLst>
            </p:cNvPr>
            <p:cNvSpPr/>
            <p:nvPr userDrawn="1"/>
          </p:nvSpPr>
          <p:spPr>
            <a:xfrm>
              <a:off x="8151814"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4" name="Oval 252">
              <a:extLst>
                <a:ext uri="{FF2B5EF4-FFF2-40B4-BE49-F238E27FC236}">
                  <a16:creationId xmlns:a16="http://schemas.microsoft.com/office/drawing/2014/main" id="{8FFF03BC-2EFF-4AF5-B788-A1FEA5378092}"/>
                </a:ext>
                <a:ext uri="{C183D7F6-B498-43B3-948B-1728B52AA6E4}">
                  <adec:decorative xmlns:adec="http://schemas.microsoft.com/office/drawing/2017/decorative" val="1"/>
                </a:ext>
              </a:extLst>
            </p:cNvPr>
            <p:cNvSpPr/>
            <p:nvPr userDrawn="1"/>
          </p:nvSpPr>
          <p:spPr>
            <a:xfrm>
              <a:off x="8941295" y="4162015"/>
              <a:ext cx="174171" cy="174171"/>
            </a:xfrm>
            <a:prstGeom prst="rect">
              <a:avLst/>
            </a:prstGeom>
            <a:solidFill>
              <a:schemeClr val="accent5">
                <a:lumMod val="50000"/>
              </a:schemeClr>
            </a:solid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5" name="Oval 254">
              <a:extLst>
                <a:ext uri="{FF2B5EF4-FFF2-40B4-BE49-F238E27FC236}">
                  <a16:creationId xmlns:a16="http://schemas.microsoft.com/office/drawing/2014/main" id="{D811BD14-6461-4DD9-9A2C-BFC2C955390B}"/>
                </a:ext>
                <a:ext uri="{C183D7F6-B498-43B3-948B-1728B52AA6E4}">
                  <adec:decorative xmlns:adec="http://schemas.microsoft.com/office/drawing/2017/decorative" val="1"/>
                </a:ext>
              </a:extLst>
            </p:cNvPr>
            <p:cNvSpPr/>
            <p:nvPr userDrawn="1"/>
          </p:nvSpPr>
          <p:spPr>
            <a:xfrm>
              <a:off x="9730776"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6" name="Oval 256">
              <a:extLst>
                <a:ext uri="{FF2B5EF4-FFF2-40B4-BE49-F238E27FC236}">
                  <a16:creationId xmlns:a16="http://schemas.microsoft.com/office/drawing/2014/main" id="{929BB859-9DB9-433D-8C7B-91E7FED48B59}"/>
                </a:ext>
                <a:ext uri="{C183D7F6-B498-43B3-948B-1728B52AA6E4}">
                  <adec:decorative xmlns:adec="http://schemas.microsoft.com/office/drawing/2017/decorative" val="1"/>
                </a:ext>
              </a:extLst>
            </p:cNvPr>
            <p:cNvSpPr/>
            <p:nvPr userDrawn="1"/>
          </p:nvSpPr>
          <p:spPr>
            <a:xfrm>
              <a:off x="10520258" y="4162015"/>
              <a:ext cx="174171" cy="174171"/>
            </a:xfrm>
            <a:prstGeom prst="rect">
              <a:avLst/>
            </a:prstGeom>
            <a:noFill/>
            <a:ln w="12700">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pic>
        <p:nvPicPr>
          <p:cNvPr id="159" name="Graphic 158">
            <a:extLst>
              <a:ext uri="{FF2B5EF4-FFF2-40B4-BE49-F238E27FC236}">
                <a16:creationId xmlns:a16="http://schemas.microsoft.com/office/drawing/2014/main" id="{A24C8354-AD07-4B50-9334-314D6B2B10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 y="6237133"/>
            <a:ext cx="12191999" cy="620867"/>
          </a:xfrm>
          <a:prstGeom prst="rect">
            <a:avLst/>
          </a:prstGeom>
        </p:spPr>
      </p:pic>
      <p:sp>
        <p:nvSpPr>
          <p:cNvPr id="160" name="Date Placeholder 2">
            <a:extLst>
              <a:ext uri="{FF2B5EF4-FFF2-40B4-BE49-F238E27FC236}">
                <a16:creationId xmlns:a16="http://schemas.microsoft.com/office/drawing/2014/main" id="{D3F09D93-A56A-41E4-A3BA-42472B0A3850}"/>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defRPr>
            </a:lvl1pPr>
          </a:lstStyle>
          <a:p>
            <a:pPr rtl="0"/>
            <a:r>
              <a:rPr lang="en-GB" noProof="0"/>
              <a:t>20XX</a:t>
            </a:r>
          </a:p>
        </p:txBody>
      </p:sp>
      <p:sp>
        <p:nvSpPr>
          <p:cNvPr id="161" name="Footer Placeholder 3">
            <a:extLst>
              <a:ext uri="{FF2B5EF4-FFF2-40B4-BE49-F238E27FC236}">
                <a16:creationId xmlns:a16="http://schemas.microsoft.com/office/drawing/2014/main" id="{5951592E-5737-43C9-B6B0-D134076610B8}"/>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defRPr>
            </a:lvl1pPr>
          </a:lstStyle>
          <a:p>
            <a:pPr rtl="0"/>
            <a:r>
              <a:rPr lang="en-GB" noProof="0"/>
              <a:t>Pitch deck</a:t>
            </a:r>
          </a:p>
        </p:txBody>
      </p:sp>
      <p:sp>
        <p:nvSpPr>
          <p:cNvPr id="162" name="Slide Number Placeholder 4">
            <a:extLst>
              <a:ext uri="{FF2B5EF4-FFF2-40B4-BE49-F238E27FC236}">
                <a16:creationId xmlns:a16="http://schemas.microsoft.com/office/drawing/2014/main" id="{3B542197-0399-4FBD-A10C-B97A68AA2A07}"/>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3706256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96D4A-16D3-4C35-A383-2DF039D54CF4}"/>
              </a:ext>
            </a:extLst>
          </p:cNvPr>
          <p:cNvSpPr>
            <a:spLocks noGrp="1"/>
          </p:cNvSpPr>
          <p:nvPr>
            <p:ph type="title" hasCustomPrompt="1"/>
          </p:nvPr>
        </p:nvSpPr>
        <p:spPr>
          <a:xfrm>
            <a:off x="819728" y="317739"/>
            <a:ext cx="4114800" cy="623923"/>
          </a:xfrm>
          <a:prstGeom prst="rect">
            <a:avLst/>
          </a:prstGeom>
        </p:spPr>
        <p:txBody>
          <a:bodyPr rtlCol="0" anchor="ctr"/>
          <a:lstStyle>
            <a:lvl1pPr>
              <a:defRPr sz="2400" cap="all" spc="100" baseline="0">
                <a:solidFill>
                  <a:schemeClr val="tx2"/>
                </a:solidFill>
              </a:defRPr>
            </a:lvl1pPr>
          </a:lstStyle>
          <a:p>
            <a:pPr rtl="0"/>
            <a:r>
              <a:rPr lang="en-GB" noProof="0"/>
              <a:t>Click to add title</a:t>
            </a:r>
          </a:p>
        </p:txBody>
      </p:sp>
      <p:sp>
        <p:nvSpPr>
          <p:cNvPr id="10" name="Content Placeholder 9">
            <a:extLst>
              <a:ext uri="{FF2B5EF4-FFF2-40B4-BE49-F238E27FC236}">
                <a16:creationId xmlns:a16="http://schemas.microsoft.com/office/drawing/2014/main" id="{FF255611-8280-41F3-A5FA-821E144AEAE7}"/>
              </a:ext>
            </a:extLst>
          </p:cNvPr>
          <p:cNvSpPr>
            <a:spLocks noGrp="1"/>
          </p:cNvSpPr>
          <p:nvPr>
            <p:ph sz="quarter" idx="15" hasCustomPrompt="1"/>
          </p:nvPr>
        </p:nvSpPr>
        <p:spPr>
          <a:xfrm>
            <a:off x="914400" y="905856"/>
            <a:ext cx="5759450" cy="5047269"/>
          </a:xfrm>
          <a:prstGeom prst="rect">
            <a:avLst/>
          </a:prstGeom>
        </p:spPr>
        <p:txBody>
          <a:bodyPr rtlCol="0"/>
          <a:lstStyle>
            <a:lvl1pPr marL="0" indent="0">
              <a:buNone/>
              <a:defRPr sz="1800" cap="all" baseline="0">
                <a:solidFill>
                  <a:schemeClr val="accent5">
                    <a:lumMod val="50000"/>
                  </a:schemeClr>
                </a:solidFill>
              </a:defRPr>
            </a:lvl1pPr>
            <a:lvl2pPr marL="457200" indent="0">
              <a:buNone/>
              <a:defRPr sz="1600" cap="all" baseline="0">
                <a:solidFill>
                  <a:schemeClr val="accent5">
                    <a:lumMod val="50000"/>
                  </a:schemeClr>
                </a:solidFill>
              </a:defRPr>
            </a:lvl2pPr>
            <a:lvl3pPr marL="914400" indent="0">
              <a:buNone/>
              <a:defRPr sz="1400" cap="all" baseline="0">
                <a:solidFill>
                  <a:schemeClr val="accent5">
                    <a:lumMod val="50000"/>
                  </a:schemeClr>
                </a:solidFill>
              </a:defRPr>
            </a:lvl3pPr>
            <a:lvl4pPr marL="1371600" indent="0">
              <a:buNone/>
              <a:defRPr sz="1200" cap="all" baseline="0">
                <a:solidFill>
                  <a:schemeClr val="accent5">
                    <a:lumMod val="50000"/>
                  </a:schemeClr>
                </a:solidFill>
              </a:defRPr>
            </a:lvl4pPr>
            <a:lvl5pPr marL="1828800" indent="0">
              <a:buNone/>
              <a:defRPr sz="1200" cap="all" baseline="0">
                <a:solidFill>
                  <a:schemeClr val="accent5">
                    <a:lumMod val="50000"/>
                  </a:schemeClr>
                </a:solidFill>
              </a:defRPr>
            </a:lvl5pPr>
          </a:lstStyle>
          <a:p>
            <a:pPr lvl="0" rtl="0"/>
            <a:r>
              <a:rPr lang="en-GB" noProof="0"/>
              <a:t>Click to add content</a:t>
            </a:r>
          </a:p>
        </p:txBody>
      </p:sp>
      <p:sp>
        <p:nvSpPr>
          <p:cNvPr id="3" name="Date Placeholder 2">
            <a:extLst>
              <a:ext uri="{FF2B5EF4-FFF2-40B4-BE49-F238E27FC236}">
                <a16:creationId xmlns:a16="http://schemas.microsoft.com/office/drawing/2014/main" id="{33453DB9-3C4B-4136-96D2-08A7D5AD418F}"/>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81464841-801A-499A-BFD2-9731D2D89C2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8" name="Picture Placeholder 8">
            <a:extLst>
              <a:ext uri="{FF2B5EF4-FFF2-40B4-BE49-F238E27FC236}">
                <a16:creationId xmlns:a16="http://schemas.microsoft.com/office/drawing/2014/main" id="{A6BF61C1-4A8C-44D4-901D-E065B7B42A25}"/>
              </a:ext>
            </a:extLst>
          </p:cNvPr>
          <p:cNvSpPr>
            <a:spLocks noGrp="1"/>
          </p:cNvSpPr>
          <p:nvPr>
            <p:ph type="pic" sz="quarter" idx="14" hasCustomPrompt="1"/>
          </p:nvPr>
        </p:nvSpPr>
        <p:spPr>
          <a:xfrm>
            <a:off x="7598229" y="0"/>
            <a:ext cx="4593770" cy="6858000"/>
          </a:xfrm>
          <a:prstGeom prst="rect">
            <a:avLst/>
          </a:prstGeom>
        </p:spPr>
        <p:txBody>
          <a:bodyPr rtlCol="0"/>
          <a:lstStyle>
            <a:lvl1pPr marL="0" indent="0" algn="ctr">
              <a:buNone/>
              <a:defRPr/>
            </a:lvl1pPr>
          </a:lstStyle>
          <a:p>
            <a:pPr rtl="0"/>
            <a:r>
              <a:rPr lang="en-GB" noProof="0"/>
              <a:t>Click to add photo</a:t>
            </a:r>
          </a:p>
        </p:txBody>
      </p:sp>
      <p:sp>
        <p:nvSpPr>
          <p:cNvPr id="5" name="Slide Number Placeholder 4">
            <a:extLst>
              <a:ext uri="{FF2B5EF4-FFF2-40B4-BE49-F238E27FC236}">
                <a16:creationId xmlns:a16="http://schemas.microsoft.com/office/drawing/2014/main" id="{F9C78F9D-CD73-4D53-A871-D6C0B643A68D}"/>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3788064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Our Team 4-Up">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7726902C-381D-4629-AF04-0689A76C513B}"/>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F480C3F3-53A4-4049-96CE-C6C4EB9DA62C}"/>
              </a:ext>
            </a:extLst>
          </p:cNvPr>
          <p:cNvSpPr>
            <a:spLocks noGrp="1"/>
          </p:cNvSpPr>
          <p:nvPr>
            <p:ph type="title" hasCustomPrompt="1"/>
          </p:nvPr>
        </p:nvSpPr>
        <p:spPr>
          <a:xfrm>
            <a:off x="4038600" y="544286"/>
            <a:ext cx="4114800" cy="747929"/>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10" name="Picture Placeholder 9">
            <a:extLst>
              <a:ext uri="{FF2B5EF4-FFF2-40B4-BE49-F238E27FC236}">
                <a16:creationId xmlns:a16="http://schemas.microsoft.com/office/drawing/2014/main" id="{3F669E6E-28BD-4FC9-BFB3-B42707D25AE2}"/>
              </a:ext>
            </a:extLst>
          </p:cNvPr>
          <p:cNvSpPr>
            <a:spLocks noGrp="1"/>
          </p:cNvSpPr>
          <p:nvPr>
            <p:ph type="pic" sz="quarter" idx="14" hasCustomPrompt="1"/>
          </p:nvPr>
        </p:nvSpPr>
        <p:spPr>
          <a:xfrm>
            <a:off x="897731"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14" name="Text Placeholder 10">
            <a:extLst>
              <a:ext uri="{FF2B5EF4-FFF2-40B4-BE49-F238E27FC236}">
                <a16:creationId xmlns:a16="http://schemas.microsoft.com/office/drawing/2014/main" id="{B0CE1D3C-6E95-41C8-9202-B6BACEA97CBA}"/>
              </a:ext>
            </a:extLst>
          </p:cNvPr>
          <p:cNvSpPr>
            <a:spLocks noGrp="1"/>
          </p:cNvSpPr>
          <p:nvPr>
            <p:ph type="body" sz="quarter" idx="18" hasCustomPrompt="1"/>
          </p:nvPr>
        </p:nvSpPr>
        <p:spPr>
          <a:xfrm>
            <a:off x="703729"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15" name="Text Placeholder 10">
            <a:extLst>
              <a:ext uri="{FF2B5EF4-FFF2-40B4-BE49-F238E27FC236}">
                <a16:creationId xmlns:a16="http://schemas.microsoft.com/office/drawing/2014/main" id="{A90F4B16-F669-4D35-8B6D-5DE38097DD9A}"/>
              </a:ext>
            </a:extLst>
          </p:cNvPr>
          <p:cNvSpPr>
            <a:spLocks noGrp="1"/>
          </p:cNvSpPr>
          <p:nvPr>
            <p:ph type="body" sz="quarter" idx="19" hasCustomPrompt="1"/>
          </p:nvPr>
        </p:nvSpPr>
        <p:spPr>
          <a:xfrm>
            <a:off x="703728"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17" name="Rectangle 16">
            <a:extLst>
              <a:ext uri="{FF2B5EF4-FFF2-40B4-BE49-F238E27FC236}">
                <a16:creationId xmlns:a16="http://schemas.microsoft.com/office/drawing/2014/main" id="{E90D56BE-BB71-4ADC-B308-883B7BB63CDE}"/>
              </a:ext>
              <a:ext uri="{C183D7F6-B498-43B3-948B-1728B52AA6E4}">
                <adec:decorative xmlns:adec="http://schemas.microsoft.com/office/drawing/2017/decorative" val="1"/>
              </a:ext>
            </a:extLst>
          </p:cNvPr>
          <p:cNvSpPr/>
          <p:nvPr userDrawn="1"/>
        </p:nvSpPr>
        <p:spPr>
          <a:xfrm>
            <a:off x="70372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8" name="Picture Placeholder 9">
            <a:extLst>
              <a:ext uri="{FF2B5EF4-FFF2-40B4-BE49-F238E27FC236}">
                <a16:creationId xmlns:a16="http://schemas.microsoft.com/office/drawing/2014/main" id="{24532133-7BD7-49DF-96C1-B4A992CE4DF0}"/>
              </a:ext>
            </a:extLst>
          </p:cNvPr>
          <p:cNvSpPr>
            <a:spLocks noGrp="1"/>
          </p:cNvSpPr>
          <p:nvPr>
            <p:ph type="pic" sz="quarter" idx="20" hasCustomPrompt="1"/>
          </p:nvPr>
        </p:nvSpPr>
        <p:spPr>
          <a:xfrm>
            <a:off x="3667826"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19" name="Rectangle 18">
            <a:extLst>
              <a:ext uri="{FF2B5EF4-FFF2-40B4-BE49-F238E27FC236}">
                <a16:creationId xmlns:a16="http://schemas.microsoft.com/office/drawing/2014/main" id="{4AF4F5B9-821C-4A57-B5E2-055949CECC07}"/>
              </a:ext>
              <a:ext uri="{C183D7F6-B498-43B3-948B-1728B52AA6E4}">
                <adec:decorative xmlns:adec="http://schemas.microsoft.com/office/drawing/2017/decorative" val="1"/>
              </a:ext>
            </a:extLst>
          </p:cNvPr>
          <p:cNvSpPr/>
          <p:nvPr userDrawn="1"/>
        </p:nvSpPr>
        <p:spPr>
          <a:xfrm>
            <a:off x="347382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6" name="Text Placeholder 10">
            <a:extLst>
              <a:ext uri="{FF2B5EF4-FFF2-40B4-BE49-F238E27FC236}">
                <a16:creationId xmlns:a16="http://schemas.microsoft.com/office/drawing/2014/main" id="{63893EB3-C98E-4A69-A71C-7C922128375E}"/>
              </a:ext>
            </a:extLst>
          </p:cNvPr>
          <p:cNvSpPr>
            <a:spLocks noGrp="1"/>
          </p:cNvSpPr>
          <p:nvPr>
            <p:ph type="body" sz="quarter" idx="23" hasCustomPrompt="1"/>
          </p:nvPr>
        </p:nvSpPr>
        <p:spPr>
          <a:xfrm>
            <a:off x="3473826"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27" name="Text Placeholder 10">
            <a:extLst>
              <a:ext uri="{FF2B5EF4-FFF2-40B4-BE49-F238E27FC236}">
                <a16:creationId xmlns:a16="http://schemas.microsoft.com/office/drawing/2014/main" id="{5D0352AF-E877-45F2-9868-A8A1E017A91E}"/>
              </a:ext>
            </a:extLst>
          </p:cNvPr>
          <p:cNvSpPr>
            <a:spLocks noGrp="1"/>
          </p:cNvSpPr>
          <p:nvPr>
            <p:ph type="body" sz="quarter" idx="24" hasCustomPrompt="1"/>
          </p:nvPr>
        </p:nvSpPr>
        <p:spPr>
          <a:xfrm>
            <a:off x="3473825"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20" name="Picture Placeholder 9">
            <a:extLst>
              <a:ext uri="{FF2B5EF4-FFF2-40B4-BE49-F238E27FC236}">
                <a16:creationId xmlns:a16="http://schemas.microsoft.com/office/drawing/2014/main" id="{750DAF93-603B-44B6-99DC-79A63DC3A1F4}"/>
              </a:ext>
            </a:extLst>
          </p:cNvPr>
          <p:cNvSpPr>
            <a:spLocks noGrp="1"/>
          </p:cNvSpPr>
          <p:nvPr>
            <p:ph type="pic" sz="quarter" idx="21" hasCustomPrompt="1"/>
          </p:nvPr>
        </p:nvSpPr>
        <p:spPr>
          <a:xfrm>
            <a:off x="6437921"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21" name="Rectangle 20">
            <a:extLst>
              <a:ext uri="{FF2B5EF4-FFF2-40B4-BE49-F238E27FC236}">
                <a16:creationId xmlns:a16="http://schemas.microsoft.com/office/drawing/2014/main" id="{C372AD67-26BA-4843-BAFE-B661A05BBE9D}"/>
              </a:ext>
              <a:ext uri="{C183D7F6-B498-43B3-948B-1728B52AA6E4}">
                <adec:decorative xmlns:adec="http://schemas.microsoft.com/office/drawing/2017/decorative" val="1"/>
              </a:ext>
            </a:extLst>
          </p:cNvPr>
          <p:cNvSpPr/>
          <p:nvPr userDrawn="1"/>
        </p:nvSpPr>
        <p:spPr>
          <a:xfrm>
            <a:off x="6243919"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5" name="Rectangle 24">
            <a:extLst>
              <a:ext uri="{FF2B5EF4-FFF2-40B4-BE49-F238E27FC236}">
                <a16:creationId xmlns:a16="http://schemas.microsoft.com/office/drawing/2014/main" id="{FE0EAD7F-FBD0-4EA0-A7E7-5E65604B4716}"/>
              </a:ext>
              <a:ext uri="{C183D7F6-B498-43B3-948B-1728B52AA6E4}">
                <adec:decorative xmlns:adec="http://schemas.microsoft.com/office/drawing/2017/decorative" val="1"/>
              </a:ext>
            </a:extLst>
          </p:cNvPr>
          <p:cNvSpPr/>
          <p:nvPr userDrawn="1"/>
        </p:nvSpPr>
        <p:spPr>
          <a:xfrm>
            <a:off x="9014014" y="2239910"/>
            <a:ext cx="2487706" cy="2491201"/>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Text Placeholder 10">
            <a:extLst>
              <a:ext uri="{FF2B5EF4-FFF2-40B4-BE49-F238E27FC236}">
                <a16:creationId xmlns:a16="http://schemas.microsoft.com/office/drawing/2014/main" id="{DA3EAA29-D608-4031-9C0E-0610D1886CA5}"/>
              </a:ext>
            </a:extLst>
          </p:cNvPr>
          <p:cNvSpPr>
            <a:spLocks noGrp="1"/>
          </p:cNvSpPr>
          <p:nvPr>
            <p:ph type="body" sz="quarter" idx="25" hasCustomPrompt="1"/>
          </p:nvPr>
        </p:nvSpPr>
        <p:spPr>
          <a:xfrm>
            <a:off x="6243921"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29" name="Text Placeholder 10">
            <a:extLst>
              <a:ext uri="{FF2B5EF4-FFF2-40B4-BE49-F238E27FC236}">
                <a16:creationId xmlns:a16="http://schemas.microsoft.com/office/drawing/2014/main" id="{1DC4676B-9880-4C33-A8A2-88FB0944CF3B}"/>
              </a:ext>
            </a:extLst>
          </p:cNvPr>
          <p:cNvSpPr>
            <a:spLocks noGrp="1"/>
          </p:cNvSpPr>
          <p:nvPr>
            <p:ph type="body" sz="quarter" idx="26" hasCustomPrompt="1"/>
          </p:nvPr>
        </p:nvSpPr>
        <p:spPr>
          <a:xfrm>
            <a:off x="6243920"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24" name="Picture Placeholder 9">
            <a:extLst>
              <a:ext uri="{FF2B5EF4-FFF2-40B4-BE49-F238E27FC236}">
                <a16:creationId xmlns:a16="http://schemas.microsoft.com/office/drawing/2014/main" id="{AF6D479F-D265-4CD5-88BE-FC37AFC5FF4B}"/>
              </a:ext>
            </a:extLst>
          </p:cNvPr>
          <p:cNvSpPr>
            <a:spLocks noGrp="1"/>
          </p:cNvSpPr>
          <p:nvPr>
            <p:ph type="pic" sz="quarter" idx="22" hasCustomPrompt="1"/>
          </p:nvPr>
        </p:nvSpPr>
        <p:spPr>
          <a:xfrm>
            <a:off x="9208016" y="2427897"/>
            <a:ext cx="2099702" cy="2115227"/>
          </a:xfrm>
          <a:prstGeom prst="rect">
            <a:avLst/>
          </a:prstGeom>
        </p:spPr>
        <p:txBody>
          <a:bodyPr rtlCol="0"/>
          <a:lstStyle>
            <a:lvl1pPr marL="0" indent="0" algn="ctr">
              <a:buNone/>
              <a:defRPr/>
            </a:lvl1pPr>
          </a:lstStyle>
          <a:p>
            <a:pPr rtl="0"/>
            <a:r>
              <a:rPr lang="en-GB" noProof="0"/>
              <a:t>Click to add photo</a:t>
            </a:r>
          </a:p>
        </p:txBody>
      </p:sp>
      <p:sp>
        <p:nvSpPr>
          <p:cNvPr id="30" name="Text Placeholder 10">
            <a:extLst>
              <a:ext uri="{FF2B5EF4-FFF2-40B4-BE49-F238E27FC236}">
                <a16:creationId xmlns:a16="http://schemas.microsoft.com/office/drawing/2014/main" id="{ED618ADF-296A-4300-A8AE-A1837B390A9F}"/>
              </a:ext>
            </a:extLst>
          </p:cNvPr>
          <p:cNvSpPr>
            <a:spLocks noGrp="1"/>
          </p:cNvSpPr>
          <p:nvPr>
            <p:ph type="body" sz="quarter" idx="27" hasCustomPrompt="1"/>
          </p:nvPr>
        </p:nvSpPr>
        <p:spPr>
          <a:xfrm>
            <a:off x="9014015" y="4731112"/>
            <a:ext cx="2487705" cy="531393"/>
          </a:xfrm>
          <a:prstGeom prst="rect">
            <a:avLst/>
          </a:prstGeom>
        </p:spPr>
        <p:txBody>
          <a:bodyPr rtlCol="0" anchor="b"/>
          <a:lstStyle>
            <a:lvl1pPr marL="0" indent="0" algn="ctr">
              <a:buNone/>
              <a:defRPr sz="1800" cap="all" spc="100" baseline="0">
                <a:solidFill>
                  <a:schemeClr val="accent4">
                    <a:lumMod val="50000"/>
                  </a:schemeClr>
                </a:solidFill>
                <a:latin typeface="+mj-lt"/>
              </a:defRPr>
            </a:lvl1pPr>
          </a:lstStyle>
          <a:p>
            <a:pPr lvl="0" rtl="0"/>
            <a:r>
              <a:rPr lang="en-GB" noProof="0"/>
              <a:t>Add name</a:t>
            </a:r>
          </a:p>
        </p:txBody>
      </p:sp>
      <p:sp>
        <p:nvSpPr>
          <p:cNvPr id="31" name="Text Placeholder 10">
            <a:extLst>
              <a:ext uri="{FF2B5EF4-FFF2-40B4-BE49-F238E27FC236}">
                <a16:creationId xmlns:a16="http://schemas.microsoft.com/office/drawing/2014/main" id="{CA503612-3331-4786-8298-4A1E0C1C75DD}"/>
              </a:ext>
            </a:extLst>
          </p:cNvPr>
          <p:cNvSpPr>
            <a:spLocks noGrp="1"/>
          </p:cNvSpPr>
          <p:nvPr>
            <p:ph type="body" sz="quarter" idx="28" hasCustomPrompt="1"/>
          </p:nvPr>
        </p:nvSpPr>
        <p:spPr>
          <a:xfrm>
            <a:off x="9014014" y="5199750"/>
            <a:ext cx="2487705" cy="531393"/>
          </a:xfrm>
          <a:prstGeom prst="rect">
            <a:avLst/>
          </a:prstGeom>
        </p:spPr>
        <p:txBody>
          <a:bodyPr rtlCol="0" anchor="t"/>
          <a:lstStyle>
            <a:lvl1pPr marL="0" indent="0" algn="ctr">
              <a:buNone/>
              <a:defRPr sz="1400" cap="none" spc="100" baseline="0">
                <a:solidFill>
                  <a:schemeClr val="tx1"/>
                </a:solidFill>
                <a:latin typeface="+mn-lt"/>
              </a:defRPr>
            </a:lvl1pPr>
          </a:lstStyle>
          <a:p>
            <a:pPr lvl="0" rtl="0"/>
            <a:r>
              <a:rPr lang="en-GB" noProof="0"/>
              <a:t>Add title</a:t>
            </a:r>
          </a:p>
        </p:txBody>
      </p:sp>
      <p:sp>
        <p:nvSpPr>
          <p:cNvPr id="3" name="Date Placeholder 2">
            <a:extLst>
              <a:ext uri="{FF2B5EF4-FFF2-40B4-BE49-F238E27FC236}">
                <a16:creationId xmlns:a16="http://schemas.microsoft.com/office/drawing/2014/main" id="{75A1D0F5-2B0B-4318-B5DC-AECB09851E41}"/>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E63A8939-F5BE-47FA-AE2F-AF66C45B135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798A3F37-FB91-4420-832B-EA39AE37BFF9}"/>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72325962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Our Team 8-Up">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B70B2057-9B78-4391-A15F-27A41A72F11D}"/>
              </a:ext>
              <a:ext uri="{C183D7F6-B498-43B3-948B-1728B52AA6E4}">
                <adec:decorative xmlns:adec="http://schemas.microsoft.com/office/drawing/2017/decorative" val="1"/>
              </a:ext>
            </a:extLst>
          </p:cNvPr>
          <p:cNvSpPr/>
          <p:nvPr userDrawn="1"/>
        </p:nvSpPr>
        <p:spPr>
          <a:xfrm>
            <a:off x="-1" y="4354286"/>
            <a:ext cx="12192001" cy="2503713"/>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9AB059CD-37AB-48A3-9976-0B38FF7A5A95}"/>
              </a:ext>
            </a:extLst>
          </p:cNvPr>
          <p:cNvSpPr>
            <a:spLocks noGrp="1"/>
          </p:cNvSpPr>
          <p:nvPr>
            <p:ph type="title" hasCustomPrompt="1"/>
          </p:nvPr>
        </p:nvSpPr>
        <p:spPr>
          <a:xfrm>
            <a:off x="4097106" y="589720"/>
            <a:ext cx="4006114" cy="657784"/>
          </a:xfrm>
          <a:prstGeom prst="rect">
            <a:avLst/>
          </a:prstGeom>
        </p:spPr>
        <p:txBody>
          <a:bodyPr rtlCol="0" anchor="ctr"/>
          <a:lstStyle>
            <a:lvl1pPr algn="ctr">
              <a:defRPr sz="2400" cap="all" spc="100" baseline="0">
                <a:solidFill>
                  <a:schemeClr val="accent2"/>
                </a:solidFill>
              </a:defRPr>
            </a:lvl1pPr>
          </a:lstStyle>
          <a:p>
            <a:pPr rtl="0"/>
            <a:r>
              <a:rPr lang="en-GB" noProof="0"/>
              <a:t>Click to add title</a:t>
            </a:r>
          </a:p>
        </p:txBody>
      </p:sp>
      <p:sp>
        <p:nvSpPr>
          <p:cNvPr id="10" name="Picture Placeholder 9">
            <a:extLst>
              <a:ext uri="{FF2B5EF4-FFF2-40B4-BE49-F238E27FC236}">
                <a16:creationId xmlns:a16="http://schemas.microsoft.com/office/drawing/2014/main" id="{236E0B0A-0B1B-438D-8971-570ACA956B88}"/>
              </a:ext>
            </a:extLst>
          </p:cNvPr>
          <p:cNvSpPr>
            <a:spLocks noGrp="1"/>
          </p:cNvSpPr>
          <p:nvPr>
            <p:ph type="pic" sz="quarter" idx="14" hasCustomPrompt="1"/>
          </p:nvPr>
        </p:nvSpPr>
        <p:spPr>
          <a:xfrm>
            <a:off x="1564029"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11" name="Rectangle 10">
            <a:extLst>
              <a:ext uri="{FF2B5EF4-FFF2-40B4-BE49-F238E27FC236}">
                <a16:creationId xmlns:a16="http://schemas.microsoft.com/office/drawing/2014/main" id="{21FB8438-2DA4-4B23-ACCD-3DEADF3E753E}"/>
              </a:ext>
              <a:ext uri="{C183D7F6-B498-43B3-948B-1728B52AA6E4}">
                <adec:decorative xmlns:adec="http://schemas.microsoft.com/office/drawing/2017/decorative" val="1"/>
              </a:ext>
            </a:extLst>
          </p:cNvPr>
          <p:cNvSpPr/>
          <p:nvPr userDrawn="1"/>
        </p:nvSpPr>
        <p:spPr>
          <a:xfrm>
            <a:off x="144915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6" name="Text Placeholder 10">
            <a:extLst>
              <a:ext uri="{FF2B5EF4-FFF2-40B4-BE49-F238E27FC236}">
                <a16:creationId xmlns:a16="http://schemas.microsoft.com/office/drawing/2014/main" id="{3E63EE1F-208F-40D0-9307-47F66C8581BD}"/>
              </a:ext>
            </a:extLst>
          </p:cNvPr>
          <p:cNvSpPr>
            <a:spLocks noGrp="1"/>
          </p:cNvSpPr>
          <p:nvPr>
            <p:ph type="body" sz="quarter" idx="22" hasCustomPrompt="1"/>
          </p:nvPr>
        </p:nvSpPr>
        <p:spPr>
          <a:xfrm>
            <a:off x="1028073"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47" name="Text Placeholder 10">
            <a:extLst>
              <a:ext uri="{FF2B5EF4-FFF2-40B4-BE49-F238E27FC236}">
                <a16:creationId xmlns:a16="http://schemas.microsoft.com/office/drawing/2014/main" id="{40F7C878-62A1-4A30-AA27-C5F502C8D315}"/>
              </a:ext>
            </a:extLst>
          </p:cNvPr>
          <p:cNvSpPr>
            <a:spLocks noGrp="1"/>
          </p:cNvSpPr>
          <p:nvPr>
            <p:ph type="body" sz="quarter" idx="23" hasCustomPrompt="1"/>
          </p:nvPr>
        </p:nvSpPr>
        <p:spPr>
          <a:xfrm>
            <a:off x="1028073"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48" name="Picture Placeholder 9">
            <a:extLst>
              <a:ext uri="{FF2B5EF4-FFF2-40B4-BE49-F238E27FC236}">
                <a16:creationId xmlns:a16="http://schemas.microsoft.com/office/drawing/2014/main" id="{5D495D18-EB49-4AD5-A7EE-1E6D2496B69A}"/>
              </a:ext>
            </a:extLst>
          </p:cNvPr>
          <p:cNvSpPr>
            <a:spLocks noGrp="1"/>
          </p:cNvSpPr>
          <p:nvPr>
            <p:ph type="pic" sz="quarter" idx="24" hasCustomPrompt="1"/>
          </p:nvPr>
        </p:nvSpPr>
        <p:spPr>
          <a:xfrm>
            <a:off x="4211979"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49" name="Rectangle 48">
            <a:extLst>
              <a:ext uri="{FF2B5EF4-FFF2-40B4-BE49-F238E27FC236}">
                <a16:creationId xmlns:a16="http://schemas.microsoft.com/office/drawing/2014/main" id="{9248BBAE-0CA8-464A-A4E0-AB7D697DA0F5}"/>
              </a:ext>
              <a:ext uri="{C183D7F6-B498-43B3-948B-1728B52AA6E4}">
                <adec:decorative xmlns:adec="http://schemas.microsoft.com/office/drawing/2017/decorative" val="1"/>
              </a:ext>
            </a:extLst>
          </p:cNvPr>
          <p:cNvSpPr/>
          <p:nvPr userDrawn="1"/>
        </p:nvSpPr>
        <p:spPr>
          <a:xfrm>
            <a:off x="4097106"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0" name="Text Placeholder 10">
            <a:extLst>
              <a:ext uri="{FF2B5EF4-FFF2-40B4-BE49-F238E27FC236}">
                <a16:creationId xmlns:a16="http://schemas.microsoft.com/office/drawing/2014/main" id="{03551339-A94F-4674-8165-3BFA78946D07}"/>
              </a:ext>
            </a:extLst>
          </p:cNvPr>
          <p:cNvSpPr>
            <a:spLocks noGrp="1"/>
          </p:cNvSpPr>
          <p:nvPr>
            <p:ph type="body" sz="quarter" idx="25" hasCustomPrompt="1"/>
          </p:nvPr>
        </p:nvSpPr>
        <p:spPr>
          <a:xfrm>
            <a:off x="3676023"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1" name="Text Placeholder 10">
            <a:extLst>
              <a:ext uri="{FF2B5EF4-FFF2-40B4-BE49-F238E27FC236}">
                <a16:creationId xmlns:a16="http://schemas.microsoft.com/office/drawing/2014/main" id="{D1839C5B-C216-4FB8-A285-4D99AF56E826}"/>
              </a:ext>
            </a:extLst>
          </p:cNvPr>
          <p:cNvSpPr>
            <a:spLocks noGrp="1"/>
          </p:cNvSpPr>
          <p:nvPr>
            <p:ph type="body" sz="quarter" idx="26" hasCustomPrompt="1"/>
          </p:nvPr>
        </p:nvSpPr>
        <p:spPr>
          <a:xfrm>
            <a:off x="3676023"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52" name="Picture Placeholder 9">
            <a:extLst>
              <a:ext uri="{FF2B5EF4-FFF2-40B4-BE49-F238E27FC236}">
                <a16:creationId xmlns:a16="http://schemas.microsoft.com/office/drawing/2014/main" id="{ACA22B55-1DD2-4FE6-95FC-D8BC2BBECF0A}"/>
              </a:ext>
            </a:extLst>
          </p:cNvPr>
          <p:cNvSpPr>
            <a:spLocks noGrp="1"/>
          </p:cNvSpPr>
          <p:nvPr>
            <p:ph type="pic" sz="quarter" idx="27" hasCustomPrompt="1"/>
          </p:nvPr>
        </p:nvSpPr>
        <p:spPr>
          <a:xfrm>
            <a:off x="6859928" y="1862038"/>
            <a:ext cx="1243292" cy="1144666"/>
          </a:xfrm>
          <a:prstGeom prst="rect">
            <a:avLst/>
          </a:prstGeom>
        </p:spPr>
        <p:txBody>
          <a:bodyPr rtlCol="0"/>
          <a:lstStyle>
            <a:lvl1pPr marL="0" indent="0" algn="ctr">
              <a:buNone/>
              <a:defRPr/>
            </a:lvl1pPr>
          </a:lstStyle>
          <a:p>
            <a:pPr rtl="0"/>
            <a:r>
              <a:rPr lang="en-GB" noProof="0"/>
              <a:t>Click to add photo</a:t>
            </a:r>
          </a:p>
        </p:txBody>
      </p:sp>
      <p:sp>
        <p:nvSpPr>
          <p:cNvPr id="53" name="Rectangle 52">
            <a:extLst>
              <a:ext uri="{FF2B5EF4-FFF2-40B4-BE49-F238E27FC236}">
                <a16:creationId xmlns:a16="http://schemas.microsoft.com/office/drawing/2014/main" id="{9473BE6D-AE02-42D4-838E-F7916980D8B2}"/>
              </a:ext>
              <a:ext uri="{C183D7F6-B498-43B3-948B-1728B52AA6E4}">
                <adec:decorative xmlns:adec="http://schemas.microsoft.com/office/drawing/2017/decorative" val="1"/>
              </a:ext>
            </a:extLst>
          </p:cNvPr>
          <p:cNvSpPr/>
          <p:nvPr userDrawn="1"/>
        </p:nvSpPr>
        <p:spPr>
          <a:xfrm>
            <a:off x="6745055" y="171914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4" name="Text Placeholder 10">
            <a:extLst>
              <a:ext uri="{FF2B5EF4-FFF2-40B4-BE49-F238E27FC236}">
                <a16:creationId xmlns:a16="http://schemas.microsoft.com/office/drawing/2014/main" id="{35C2A2FE-AA36-4715-97F6-B743D26DE3F2}"/>
              </a:ext>
            </a:extLst>
          </p:cNvPr>
          <p:cNvSpPr>
            <a:spLocks noGrp="1"/>
          </p:cNvSpPr>
          <p:nvPr>
            <p:ph type="body" sz="quarter" idx="28" hasCustomPrompt="1"/>
          </p:nvPr>
        </p:nvSpPr>
        <p:spPr>
          <a:xfrm>
            <a:off x="6323972" y="321268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5" name="Text Placeholder 10">
            <a:extLst>
              <a:ext uri="{FF2B5EF4-FFF2-40B4-BE49-F238E27FC236}">
                <a16:creationId xmlns:a16="http://schemas.microsoft.com/office/drawing/2014/main" id="{B98652DE-F8C8-4EA5-8CDA-9985B636DEA1}"/>
              </a:ext>
            </a:extLst>
          </p:cNvPr>
          <p:cNvSpPr>
            <a:spLocks noGrp="1"/>
          </p:cNvSpPr>
          <p:nvPr>
            <p:ph type="body" sz="quarter" idx="29" hasCustomPrompt="1"/>
          </p:nvPr>
        </p:nvSpPr>
        <p:spPr>
          <a:xfrm>
            <a:off x="6323972" y="349627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56" name="Picture Placeholder 9">
            <a:extLst>
              <a:ext uri="{FF2B5EF4-FFF2-40B4-BE49-F238E27FC236}">
                <a16:creationId xmlns:a16="http://schemas.microsoft.com/office/drawing/2014/main" id="{40C3D084-82F3-4C1C-95E8-56362097EDFB}"/>
              </a:ext>
            </a:extLst>
          </p:cNvPr>
          <p:cNvSpPr>
            <a:spLocks noGrp="1"/>
          </p:cNvSpPr>
          <p:nvPr>
            <p:ph type="pic" sz="quarter" idx="30" hasCustomPrompt="1"/>
          </p:nvPr>
        </p:nvSpPr>
        <p:spPr>
          <a:xfrm>
            <a:off x="9507876" y="1858432"/>
            <a:ext cx="1243292" cy="1144666"/>
          </a:xfrm>
          <a:prstGeom prst="rect">
            <a:avLst/>
          </a:prstGeom>
        </p:spPr>
        <p:txBody>
          <a:bodyPr rtlCol="0"/>
          <a:lstStyle>
            <a:lvl1pPr marL="0" indent="0" algn="ctr">
              <a:buNone/>
              <a:defRPr/>
            </a:lvl1pPr>
          </a:lstStyle>
          <a:p>
            <a:pPr rtl="0"/>
            <a:r>
              <a:rPr lang="en-GB" noProof="0"/>
              <a:t>Click to add photo</a:t>
            </a:r>
          </a:p>
        </p:txBody>
      </p:sp>
      <p:sp>
        <p:nvSpPr>
          <p:cNvPr id="57" name="Rectangle 56">
            <a:extLst>
              <a:ext uri="{FF2B5EF4-FFF2-40B4-BE49-F238E27FC236}">
                <a16:creationId xmlns:a16="http://schemas.microsoft.com/office/drawing/2014/main" id="{E0EC4B6A-1FAA-43D1-9436-A3BFF08A8493}"/>
              </a:ext>
              <a:ext uri="{C183D7F6-B498-43B3-948B-1728B52AA6E4}">
                <adec:decorative xmlns:adec="http://schemas.microsoft.com/office/drawing/2017/decorative" val="1"/>
              </a:ext>
            </a:extLst>
          </p:cNvPr>
          <p:cNvSpPr/>
          <p:nvPr userDrawn="1"/>
        </p:nvSpPr>
        <p:spPr>
          <a:xfrm>
            <a:off x="9393003" y="171553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8" name="Text Placeholder 10">
            <a:extLst>
              <a:ext uri="{FF2B5EF4-FFF2-40B4-BE49-F238E27FC236}">
                <a16:creationId xmlns:a16="http://schemas.microsoft.com/office/drawing/2014/main" id="{ABB7ACFA-C6F3-4D7A-A6D8-73035EF164D6}"/>
              </a:ext>
            </a:extLst>
          </p:cNvPr>
          <p:cNvSpPr>
            <a:spLocks noGrp="1"/>
          </p:cNvSpPr>
          <p:nvPr>
            <p:ph type="body" sz="quarter" idx="31" hasCustomPrompt="1"/>
          </p:nvPr>
        </p:nvSpPr>
        <p:spPr>
          <a:xfrm>
            <a:off x="8971920" y="3209081"/>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59" name="Text Placeholder 10">
            <a:extLst>
              <a:ext uri="{FF2B5EF4-FFF2-40B4-BE49-F238E27FC236}">
                <a16:creationId xmlns:a16="http://schemas.microsoft.com/office/drawing/2014/main" id="{F9CBC3B9-EDF1-45E0-BFBF-53888131CBA0}"/>
              </a:ext>
            </a:extLst>
          </p:cNvPr>
          <p:cNvSpPr>
            <a:spLocks noGrp="1"/>
          </p:cNvSpPr>
          <p:nvPr>
            <p:ph type="body" sz="quarter" idx="32" hasCustomPrompt="1"/>
          </p:nvPr>
        </p:nvSpPr>
        <p:spPr>
          <a:xfrm>
            <a:off x="8971920" y="3492671"/>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0" name="Picture Placeholder 9">
            <a:extLst>
              <a:ext uri="{FF2B5EF4-FFF2-40B4-BE49-F238E27FC236}">
                <a16:creationId xmlns:a16="http://schemas.microsoft.com/office/drawing/2014/main" id="{A7D13807-1ECF-4830-AB8D-D33E4F22330E}"/>
              </a:ext>
            </a:extLst>
          </p:cNvPr>
          <p:cNvSpPr>
            <a:spLocks noGrp="1"/>
          </p:cNvSpPr>
          <p:nvPr>
            <p:ph type="pic" sz="quarter" idx="33" hasCustomPrompt="1"/>
          </p:nvPr>
        </p:nvSpPr>
        <p:spPr>
          <a:xfrm>
            <a:off x="1564029"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1" name="Rectangle 60">
            <a:extLst>
              <a:ext uri="{FF2B5EF4-FFF2-40B4-BE49-F238E27FC236}">
                <a16:creationId xmlns:a16="http://schemas.microsoft.com/office/drawing/2014/main" id="{40E1F756-2737-4291-8D41-307BFE737E46}"/>
              </a:ext>
              <a:ext uri="{C183D7F6-B498-43B3-948B-1728B52AA6E4}">
                <adec:decorative xmlns:adec="http://schemas.microsoft.com/office/drawing/2017/decorative" val="1"/>
              </a:ext>
            </a:extLst>
          </p:cNvPr>
          <p:cNvSpPr/>
          <p:nvPr userDrawn="1"/>
        </p:nvSpPr>
        <p:spPr>
          <a:xfrm>
            <a:off x="144915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2" name="Text Placeholder 10">
            <a:extLst>
              <a:ext uri="{FF2B5EF4-FFF2-40B4-BE49-F238E27FC236}">
                <a16:creationId xmlns:a16="http://schemas.microsoft.com/office/drawing/2014/main" id="{C5BD35EC-547F-4A42-85C6-E2C94C2A03CE}"/>
              </a:ext>
            </a:extLst>
          </p:cNvPr>
          <p:cNvSpPr>
            <a:spLocks noGrp="1"/>
          </p:cNvSpPr>
          <p:nvPr>
            <p:ph type="body" sz="quarter" idx="34" hasCustomPrompt="1"/>
          </p:nvPr>
        </p:nvSpPr>
        <p:spPr>
          <a:xfrm>
            <a:off x="1028073"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63" name="Text Placeholder 10">
            <a:extLst>
              <a:ext uri="{FF2B5EF4-FFF2-40B4-BE49-F238E27FC236}">
                <a16:creationId xmlns:a16="http://schemas.microsoft.com/office/drawing/2014/main" id="{D89797D3-65B3-414D-9657-B5DA3934914C}"/>
              </a:ext>
            </a:extLst>
          </p:cNvPr>
          <p:cNvSpPr>
            <a:spLocks noGrp="1"/>
          </p:cNvSpPr>
          <p:nvPr>
            <p:ph type="body" sz="quarter" idx="35" hasCustomPrompt="1"/>
          </p:nvPr>
        </p:nvSpPr>
        <p:spPr>
          <a:xfrm>
            <a:off x="1028073"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4" name="Picture Placeholder 9">
            <a:extLst>
              <a:ext uri="{FF2B5EF4-FFF2-40B4-BE49-F238E27FC236}">
                <a16:creationId xmlns:a16="http://schemas.microsoft.com/office/drawing/2014/main" id="{280147ED-89CE-475D-A96F-AA7A912E00B8}"/>
              </a:ext>
            </a:extLst>
          </p:cNvPr>
          <p:cNvSpPr>
            <a:spLocks noGrp="1"/>
          </p:cNvSpPr>
          <p:nvPr>
            <p:ph type="pic" sz="quarter" idx="36" hasCustomPrompt="1"/>
          </p:nvPr>
        </p:nvSpPr>
        <p:spPr>
          <a:xfrm>
            <a:off x="4211979"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5" name="Rectangle 64">
            <a:extLst>
              <a:ext uri="{FF2B5EF4-FFF2-40B4-BE49-F238E27FC236}">
                <a16:creationId xmlns:a16="http://schemas.microsoft.com/office/drawing/2014/main" id="{B10D74ED-CECE-4A22-B877-966D53821E46}"/>
              </a:ext>
              <a:ext uri="{C183D7F6-B498-43B3-948B-1728B52AA6E4}">
                <adec:decorative xmlns:adec="http://schemas.microsoft.com/office/drawing/2017/decorative" val="1"/>
              </a:ext>
            </a:extLst>
          </p:cNvPr>
          <p:cNvSpPr/>
          <p:nvPr userDrawn="1"/>
        </p:nvSpPr>
        <p:spPr>
          <a:xfrm>
            <a:off x="4097106"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6" name="Text Placeholder 10">
            <a:extLst>
              <a:ext uri="{FF2B5EF4-FFF2-40B4-BE49-F238E27FC236}">
                <a16:creationId xmlns:a16="http://schemas.microsoft.com/office/drawing/2014/main" id="{0C937A25-DAA7-4478-ADF6-728F4D61897E}"/>
              </a:ext>
            </a:extLst>
          </p:cNvPr>
          <p:cNvSpPr>
            <a:spLocks noGrp="1"/>
          </p:cNvSpPr>
          <p:nvPr>
            <p:ph type="body" sz="quarter" idx="37" hasCustomPrompt="1"/>
          </p:nvPr>
        </p:nvSpPr>
        <p:spPr>
          <a:xfrm>
            <a:off x="3676023"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67" name="Text Placeholder 10">
            <a:extLst>
              <a:ext uri="{FF2B5EF4-FFF2-40B4-BE49-F238E27FC236}">
                <a16:creationId xmlns:a16="http://schemas.microsoft.com/office/drawing/2014/main" id="{8AB48703-9A4A-440C-9049-7FE889764E5D}"/>
              </a:ext>
            </a:extLst>
          </p:cNvPr>
          <p:cNvSpPr>
            <a:spLocks noGrp="1"/>
          </p:cNvSpPr>
          <p:nvPr>
            <p:ph type="body" sz="quarter" idx="38" hasCustomPrompt="1"/>
          </p:nvPr>
        </p:nvSpPr>
        <p:spPr>
          <a:xfrm>
            <a:off x="3676023"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68" name="Picture Placeholder 9">
            <a:extLst>
              <a:ext uri="{FF2B5EF4-FFF2-40B4-BE49-F238E27FC236}">
                <a16:creationId xmlns:a16="http://schemas.microsoft.com/office/drawing/2014/main" id="{5D9D5119-D677-47FD-AEEB-49FE4DDEF6B0}"/>
              </a:ext>
            </a:extLst>
          </p:cNvPr>
          <p:cNvSpPr>
            <a:spLocks noGrp="1"/>
          </p:cNvSpPr>
          <p:nvPr>
            <p:ph type="pic" sz="quarter" idx="39" hasCustomPrompt="1"/>
          </p:nvPr>
        </p:nvSpPr>
        <p:spPr>
          <a:xfrm>
            <a:off x="6859928" y="4129478"/>
            <a:ext cx="1243292" cy="1144666"/>
          </a:xfrm>
          <a:prstGeom prst="rect">
            <a:avLst/>
          </a:prstGeom>
        </p:spPr>
        <p:txBody>
          <a:bodyPr rtlCol="0"/>
          <a:lstStyle>
            <a:lvl1pPr marL="0" indent="0" algn="ctr">
              <a:buNone/>
              <a:defRPr/>
            </a:lvl1pPr>
          </a:lstStyle>
          <a:p>
            <a:pPr rtl="0"/>
            <a:r>
              <a:rPr lang="en-GB" noProof="0"/>
              <a:t>Click to add photo</a:t>
            </a:r>
          </a:p>
        </p:txBody>
      </p:sp>
      <p:sp>
        <p:nvSpPr>
          <p:cNvPr id="69" name="Rectangle 68">
            <a:extLst>
              <a:ext uri="{FF2B5EF4-FFF2-40B4-BE49-F238E27FC236}">
                <a16:creationId xmlns:a16="http://schemas.microsoft.com/office/drawing/2014/main" id="{0AF0F623-CF57-4D6B-87F3-FD410516E16D}"/>
              </a:ext>
              <a:ext uri="{C183D7F6-B498-43B3-948B-1728B52AA6E4}">
                <adec:decorative xmlns:adec="http://schemas.microsoft.com/office/drawing/2017/decorative" val="1"/>
              </a:ext>
            </a:extLst>
          </p:cNvPr>
          <p:cNvSpPr/>
          <p:nvPr userDrawn="1"/>
        </p:nvSpPr>
        <p:spPr>
          <a:xfrm>
            <a:off x="6745055" y="3986584"/>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0" name="Text Placeholder 10">
            <a:extLst>
              <a:ext uri="{FF2B5EF4-FFF2-40B4-BE49-F238E27FC236}">
                <a16:creationId xmlns:a16="http://schemas.microsoft.com/office/drawing/2014/main" id="{3BE3B8C3-ECB9-46D2-B11F-A55699097486}"/>
              </a:ext>
            </a:extLst>
          </p:cNvPr>
          <p:cNvSpPr>
            <a:spLocks noGrp="1"/>
          </p:cNvSpPr>
          <p:nvPr>
            <p:ph type="body" sz="quarter" idx="40" hasCustomPrompt="1"/>
          </p:nvPr>
        </p:nvSpPr>
        <p:spPr>
          <a:xfrm>
            <a:off x="6323972" y="5480127"/>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71" name="Text Placeholder 10">
            <a:extLst>
              <a:ext uri="{FF2B5EF4-FFF2-40B4-BE49-F238E27FC236}">
                <a16:creationId xmlns:a16="http://schemas.microsoft.com/office/drawing/2014/main" id="{FB1EE68D-97FA-4EA4-B792-5AC6C49F9021}"/>
              </a:ext>
            </a:extLst>
          </p:cNvPr>
          <p:cNvSpPr>
            <a:spLocks noGrp="1"/>
          </p:cNvSpPr>
          <p:nvPr>
            <p:ph type="body" sz="quarter" idx="41" hasCustomPrompt="1"/>
          </p:nvPr>
        </p:nvSpPr>
        <p:spPr>
          <a:xfrm>
            <a:off x="6323972" y="5763717"/>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72" name="Picture Placeholder 9">
            <a:extLst>
              <a:ext uri="{FF2B5EF4-FFF2-40B4-BE49-F238E27FC236}">
                <a16:creationId xmlns:a16="http://schemas.microsoft.com/office/drawing/2014/main" id="{7E98343B-32E9-4538-991A-B5EACD651D41}"/>
              </a:ext>
            </a:extLst>
          </p:cNvPr>
          <p:cNvSpPr>
            <a:spLocks noGrp="1"/>
          </p:cNvSpPr>
          <p:nvPr>
            <p:ph type="pic" sz="quarter" idx="42" hasCustomPrompt="1"/>
          </p:nvPr>
        </p:nvSpPr>
        <p:spPr>
          <a:xfrm>
            <a:off x="9507876" y="4125872"/>
            <a:ext cx="1243292" cy="1144666"/>
          </a:xfrm>
          <a:prstGeom prst="rect">
            <a:avLst/>
          </a:prstGeom>
        </p:spPr>
        <p:txBody>
          <a:bodyPr rtlCol="0"/>
          <a:lstStyle>
            <a:lvl1pPr marL="0" indent="0" algn="ctr">
              <a:buNone/>
              <a:defRPr/>
            </a:lvl1pPr>
          </a:lstStyle>
          <a:p>
            <a:pPr rtl="0"/>
            <a:r>
              <a:rPr lang="en-GB" noProof="0"/>
              <a:t>Click to add photo</a:t>
            </a:r>
          </a:p>
        </p:txBody>
      </p:sp>
      <p:sp>
        <p:nvSpPr>
          <p:cNvPr id="73" name="Rectangle 72">
            <a:extLst>
              <a:ext uri="{FF2B5EF4-FFF2-40B4-BE49-F238E27FC236}">
                <a16:creationId xmlns:a16="http://schemas.microsoft.com/office/drawing/2014/main" id="{823CC91A-02A3-4B96-BCEE-76C1D25CCDC3}"/>
              </a:ext>
              <a:ext uri="{C183D7F6-B498-43B3-948B-1728B52AA6E4}">
                <adec:decorative xmlns:adec="http://schemas.microsoft.com/office/drawing/2017/decorative" val="1"/>
              </a:ext>
            </a:extLst>
          </p:cNvPr>
          <p:cNvSpPr/>
          <p:nvPr userDrawn="1"/>
        </p:nvSpPr>
        <p:spPr>
          <a:xfrm>
            <a:off x="9393003" y="3982978"/>
            <a:ext cx="1473039" cy="1430455"/>
          </a:xfrm>
          <a:prstGeom prst="rect">
            <a:avLst/>
          </a:prstGeom>
          <a:noFill/>
          <a:ln w="28575">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74" name="Text Placeholder 10">
            <a:extLst>
              <a:ext uri="{FF2B5EF4-FFF2-40B4-BE49-F238E27FC236}">
                <a16:creationId xmlns:a16="http://schemas.microsoft.com/office/drawing/2014/main" id="{DBE2EAAB-674D-41E1-92E6-A7459FEFDAEC}"/>
              </a:ext>
            </a:extLst>
          </p:cNvPr>
          <p:cNvSpPr>
            <a:spLocks noGrp="1"/>
          </p:cNvSpPr>
          <p:nvPr>
            <p:ph type="body" sz="quarter" idx="43" hasCustomPrompt="1"/>
          </p:nvPr>
        </p:nvSpPr>
        <p:spPr>
          <a:xfrm>
            <a:off x="8971920" y="5476521"/>
            <a:ext cx="2315205" cy="348421"/>
          </a:xfrm>
          <a:prstGeom prst="rect">
            <a:avLst/>
          </a:prstGeom>
        </p:spPr>
        <p:txBody>
          <a:bodyPr rtlCol="0" anchor="b"/>
          <a:lstStyle>
            <a:lvl1pPr marL="0" indent="0" algn="ctr">
              <a:buNone/>
              <a:defRPr sz="1600" cap="all" spc="100" baseline="0">
                <a:solidFill>
                  <a:schemeClr val="accent4">
                    <a:lumMod val="50000"/>
                  </a:schemeClr>
                </a:solidFill>
                <a:latin typeface="+mj-lt"/>
              </a:defRPr>
            </a:lvl1pPr>
          </a:lstStyle>
          <a:p>
            <a:pPr lvl="0" rtl="0"/>
            <a:r>
              <a:rPr lang="en-GB" noProof="0"/>
              <a:t>Add name</a:t>
            </a:r>
          </a:p>
        </p:txBody>
      </p:sp>
      <p:sp>
        <p:nvSpPr>
          <p:cNvPr id="75" name="Text Placeholder 10">
            <a:extLst>
              <a:ext uri="{FF2B5EF4-FFF2-40B4-BE49-F238E27FC236}">
                <a16:creationId xmlns:a16="http://schemas.microsoft.com/office/drawing/2014/main" id="{C60D862C-3474-4A4A-8557-AD2C7917BFE2}"/>
              </a:ext>
            </a:extLst>
          </p:cNvPr>
          <p:cNvSpPr>
            <a:spLocks noGrp="1"/>
          </p:cNvSpPr>
          <p:nvPr>
            <p:ph type="body" sz="quarter" idx="44" hasCustomPrompt="1"/>
          </p:nvPr>
        </p:nvSpPr>
        <p:spPr>
          <a:xfrm>
            <a:off x="8971920" y="5760111"/>
            <a:ext cx="2315205" cy="287066"/>
          </a:xfrm>
          <a:prstGeom prst="rect">
            <a:avLst/>
          </a:prstGeom>
        </p:spPr>
        <p:txBody>
          <a:bodyPr rtlCol="0" anchor="t"/>
          <a:lstStyle>
            <a:lvl1pPr marL="0" indent="0" algn="ctr">
              <a:buNone/>
              <a:defRPr sz="1200" cap="none" spc="100" baseline="0">
                <a:solidFill>
                  <a:schemeClr val="tx1"/>
                </a:solidFill>
                <a:latin typeface="+mn-lt"/>
              </a:defRPr>
            </a:lvl1pPr>
          </a:lstStyle>
          <a:p>
            <a:pPr lvl="0" rtl="0"/>
            <a:r>
              <a:rPr lang="en-GB" noProof="0"/>
              <a:t>Add title</a:t>
            </a:r>
          </a:p>
        </p:txBody>
      </p:sp>
      <p:sp>
        <p:nvSpPr>
          <p:cNvPr id="3" name="Date Placeholder 2">
            <a:extLst>
              <a:ext uri="{FF2B5EF4-FFF2-40B4-BE49-F238E27FC236}">
                <a16:creationId xmlns:a16="http://schemas.microsoft.com/office/drawing/2014/main" id="{63508728-25CF-4DB1-9A83-FAFA5ABEC903}"/>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99D454F9-A55F-44A0-9695-FC40C6684C20}"/>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0A38C64F-7F14-454A-B830-80CCE5B1D7B9}"/>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8281625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D4C64230-8BD4-4150-967D-421B6FE432E3}"/>
              </a:ext>
              <a:ext uri="{C183D7F6-B498-43B3-948B-1728B52AA6E4}">
                <adec:decorative xmlns:adec="http://schemas.microsoft.com/office/drawing/2017/decorative" val="1"/>
              </a:ext>
            </a:extLst>
          </p:cNvPr>
          <p:cNvSpPr/>
          <p:nvPr userDrawn="1"/>
        </p:nvSpPr>
        <p:spPr>
          <a:xfrm>
            <a:off x="0" y="0"/>
            <a:ext cx="12192000" cy="2170545"/>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 name="Title 2">
            <a:extLst>
              <a:ext uri="{FF2B5EF4-FFF2-40B4-BE49-F238E27FC236}">
                <a16:creationId xmlns:a16="http://schemas.microsoft.com/office/drawing/2014/main" id="{BBA8AE08-0788-4D8A-8C9D-7E5AAA112A39}"/>
              </a:ext>
            </a:extLst>
          </p:cNvPr>
          <p:cNvSpPr>
            <a:spLocks noGrp="1"/>
          </p:cNvSpPr>
          <p:nvPr>
            <p:ph type="title" hasCustomPrompt="1"/>
          </p:nvPr>
        </p:nvSpPr>
        <p:spPr>
          <a:xfrm>
            <a:off x="4038600" y="615940"/>
            <a:ext cx="4137262" cy="938778"/>
          </a:xfrm>
          <a:prstGeom prst="rect">
            <a:avLst/>
          </a:prstGeom>
        </p:spPr>
        <p:txBody>
          <a:bodyPr rtlCol="0" anchor="ctr"/>
          <a:lstStyle>
            <a:lvl1pPr algn="ctr">
              <a:defRPr lang="en-US" sz="2400" cap="all" spc="100" baseline="0">
                <a:solidFill>
                  <a:schemeClr val="tx2">
                    <a:lumMod val="75000"/>
                  </a:schemeClr>
                </a:solidFill>
              </a:defRPr>
            </a:lvl1pPr>
          </a:lstStyle>
          <a:p>
            <a:pPr rtl="0"/>
            <a:r>
              <a:rPr lang="en-GB" noProof="0"/>
              <a:t>Click to add title</a:t>
            </a:r>
          </a:p>
        </p:txBody>
      </p:sp>
      <p:sp>
        <p:nvSpPr>
          <p:cNvPr id="18" name="Text Placeholder 10">
            <a:extLst>
              <a:ext uri="{FF2B5EF4-FFF2-40B4-BE49-F238E27FC236}">
                <a16:creationId xmlns:a16="http://schemas.microsoft.com/office/drawing/2014/main" id="{8A119E1C-2243-42E2-8A58-CC171131D195}"/>
              </a:ext>
            </a:extLst>
          </p:cNvPr>
          <p:cNvSpPr>
            <a:spLocks noGrp="1"/>
          </p:cNvSpPr>
          <p:nvPr>
            <p:ph type="body" sz="quarter" idx="21" hasCustomPrompt="1"/>
          </p:nvPr>
        </p:nvSpPr>
        <p:spPr>
          <a:xfrm>
            <a:off x="1101170" y="3079567"/>
            <a:ext cx="1200150"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59" name="Text Placeholder 10">
            <a:extLst>
              <a:ext uri="{FF2B5EF4-FFF2-40B4-BE49-F238E27FC236}">
                <a16:creationId xmlns:a16="http://schemas.microsoft.com/office/drawing/2014/main" id="{337797F5-74CE-492B-806B-221CAF3535C7}"/>
              </a:ext>
            </a:extLst>
          </p:cNvPr>
          <p:cNvSpPr>
            <a:spLocks noGrp="1"/>
          </p:cNvSpPr>
          <p:nvPr>
            <p:ph type="body" sz="quarter" idx="27" hasCustomPrompt="1"/>
          </p:nvPr>
        </p:nvSpPr>
        <p:spPr>
          <a:xfrm>
            <a:off x="4010890" y="3079567"/>
            <a:ext cx="1223858"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60" name="Text Placeholder 10">
            <a:extLst>
              <a:ext uri="{FF2B5EF4-FFF2-40B4-BE49-F238E27FC236}">
                <a16:creationId xmlns:a16="http://schemas.microsoft.com/office/drawing/2014/main" id="{2431D1A0-10D1-4D2E-AC6F-F8C9E6A22601}"/>
              </a:ext>
            </a:extLst>
          </p:cNvPr>
          <p:cNvSpPr>
            <a:spLocks noGrp="1"/>
          </p:cNvSpPr>
          <p:nvPr>
            <p:ph type="body" sz="quarter" idx="28" hasCustomPrompt="1"/>
          </p:nvPr>
        </p:nvSpPr>
        <p:spPr>
          <a:xfrm>
            <a:off x="6988252" y="3079567"/>
            <a:ext cx="1187610"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61" name="Text Placeholder 10">
            <a:extLst>
              <a:ext uri="{FF2B5EF4-FFF2-40B4-BE49-F238E27FC236}">
                <a16:creationId xmlns:a16="http://schemas.microsoft.com/office/drawing/2014/main" id="{4028BD6A-568F-4A16-AE86-5D88861C3BB5}"/>
              </a:ext>
            </a:extLst>
          </p:cNvPr>
          <p:cNvSpPr>
            <a:spLocks noGrp="1"/>
          </p:cNvSpPr>
          <p:nvPr>
            <p:ph type="body" sz="quarter" idx="29" hasCustomPrompt="1"/>
          </p:nvPr>
        </p:nvSpPr>
        <p:spPr>
          <a:xfrm>
            <a:off x="9879382" y="3079567"/>
            <a:ext cx="1211785" cy="1151632"/>
          </a:xfrm>
          <a:prstGeom prst="rect">
            <a:avLst/>
          </a:prstGeom>
        </p:spPr>
        <p:txBody>
          <a:bodyPr rtlCol="0" anchor="ctr"/>
          <a:lstStyle>
            <a:lvl1pPr marL="0" indent="0" algn="ctr">
              <a:lnSpc>
                <a:spcPct val="70000"/>
              </a:lnSpc>
              <a:spcBef>
                <a:spcPts val="0"/>
              </a:spcBef>
              <a:spcAft>
                <a:spcPts val="0"/>
              </a:spcAft>
              <a:buNone/>
              <a:defRPr sz="3200" cap="all" spc="400" baseline="0">
                <a:solidFill>
                  <a:schemeClr val="tx2"/>
                </a:solidFill>
                <a:latin typeface="+mj-lt"/>
              </a:defRPr>
            </a:lvl1pPr>
          </a:lstStyle>
          <a:p>
            <a:pPr lvl="0" rtl="0"/>
            <a:r>
              <a:rPr lang="en-GB" noProof="0"/>
              <a:t>add</a:t>
            </a:r>
          </a:p>
        </p:txBody>
      </p:sp>
      <p:sp>
        <p:nvSpPr>
          <p:cNvPr id="52" name="Text Placeholder 10">
            <a:extLst>
              <a:ext uri="{FF2B5EF4-FFF2-40B4-BE49-F238E27FC236}">
                <a16:creationId xmlns:a16="http://schemas.microsoft.com/office/drawing/2014/main" id="{2E935678-32B2-4589-933F-F74B3E68FFA6}"/>
              </a:ext>
            </a:extLst>
          </p:cNvPr>
          <p:cNvSpPr>
            <a:spLocks noGrp="1"/>
          </p:cNvSpPr>
          <p:nvPr>
            <p:ph type="body" sz="quarter" idx="16" hasCustomPrompt="1"/>
          </p:nvPr>
        </p:nvSpPr>
        <p:spPr>
          <a:xfrm>
            <a:off x="510458"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51" name="Text Placeholder 10">
            <a:extLst>
              <a:ext uri="{FF2B5EF4-FFF2-40B4-BE49-F238E27FC236}">
                <a16:creationId xmlns:a16="http://schemas.microsoft.com/office/drawing/2014/main" id="{B3C5A73C-51DD-4781-943C-235704BBF6B5}"/>
              </a:ext>
            </a:extLst>
          </p:cNvPr>
          <p:cNvSpPr>
            <a:spLocks noGrp="1"/>
          </p:cNvSpPr>
          <p:nvPr>
            <p:ph type="body" sz="quarter" idx="26" hasCustomPrompt="1"/>
          </p:nvPr>
        </p:nvSpPr>
        <p:spPr>
          <a:xfrm>
            <a:off x="510458" y="5156838"/>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78" name="Text Placeholder 10">
            <a:extLst>
              <a:ext uri="{FF2B5EF4-FFF2-40B4-BE49-F238E27FC236}">
                <a16:creationId xmlns:a16="http://schemas.microsoft.com/office/drawing/2014/main" id="{AD95FB24-5DA0-4000-B023-A00C32D53F08}"/>
              </a:ext>
            </a:extLst>
          </p:cNvPr>
          <p:cNvSpPr>
            <a:spLocks noGrp="1"/>
          </p:cNvSpPr>
          <p:nvPr>
            <p:ph type="body" sz="quarter" idx="31" hasCustomPrompt="1"/>
          </p:nvPr>
        </p:nvSpPr>
        <p:spPr>
          <a:xfrm>
            <a:off x="3432032"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77" name="Text Placeholder 10">
            <a:extLst>
              <a:ext uri="{FF2B5EF4-FFF2-40B4-BE49-F238E27FC236}">
                <a16:creationId xmlns:a16="http://schemas.microsoft.com/office/drawing/2014/main" id="{7455F56A-A263-4D13-A484-2D15CD61D0FC}"/>
              </a:ext>
            </a:extLst>
          </p:cNvPr>
          <p:cNvSpPr>
            <a:spLocks noGrp="1"/>
          </p:cNvSpPr>
          <p:nvPr>
            <p:ph type="body" sz="quarter" idx="30" hasCustomPrompt="1"/>
          </p:nvPr>
        </p:nvSpPr>
        <p:spPr>
          <a:xfrm>
            <a:off x="3432032" y="5156837"/>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80" name="Text Placeholder 10">
            <a:extLst>
              <a:ext uri="{FF2B5EF4-FFF2-40B4-BE49-F238E27FC236}">
                <a16:creationId xmlns:a16="http://schemas.microsoft.com/office/drawing/2014/main" id="{6C6ABB33-3D98-4D76-B96F-65F574936223}"/>
              </a:ext>
            </a:extLst>
          </p:cNvPr>
          <p:cNvSpPr>
            <a:spLocks noGrp="1"/>
          </p:cNvSpPr>
          <p:nvPr>
            <p:ph type="body" sz="quarter" idx="33" hasCustomPrompt="1"/>
          </p:nvPr>
        </p:nvSpPr>
        <p:spPr>
          <a:xfrm>
            <a:off x="6391270"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79" name="Text Placeholder 10">
            <a:extLst>
              <a:ext uri="{FF2B5EF4-FFF2-40B4-BE49-F238E27FC236}">
                <a16:creationId xmlns:a16="http://schemas.microsoft.com/office/drawing/2014/main" id="{8EA8275A-A17A-42ED-9DDC-5F06000BFBEF}"/>
              </a:ext>
            </a:extLst>
          </p:cNvPr>
          <p:cNvSpPr>
            <a:spLocks noGrp="1"/>
          </p:cNvSpPr>
          <p:nvPr>
            <p:ph type="body" sz="quarter" idx="32" hasCustomPrompt="1"/>
          </p:nvPr>
        </p:nvSpPr>
        <p:spPr>
          <a:xfrm>
            <a:off x="6391270" y="5157592"/>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82" name="Text Placeholder 10">
            <a:extLst>
              <a:ext uri="{FF2B5EF4-FFF2-40B4-BE49-F238E27FC236}">
                <a16:creationId xmlns:a16="http://schemas.microsoft.com/office/drawing/2014/main" id="{4AEA6122-22B2-49EC-8451-E43D40F3236D}"/>
              </a:ext>
            </a:extLst>
          </p:cNvPr>
          <p:cNvSpPr>
            <a:spLocks noGrp="1"/>
          </p:cNvSpPr>
          <p:nvPr>
            <p:ph type="body" sz="quarter" idx="35" hasCustomPrompt="1"/>
          </p:nvPr>
        </p:nvSpPr>
        <p:spPr>
          <a:xfrm>
            <a:off x="9294487" y="4524194"/>
            <a:ext cx="2381574" cy="632643"/>
          </a:xfrm>
          <a:prstGeom prst="rect">
            <a:avLst/>
          </a:prstGeom>
        </p:spPr>
        <p:txBody>
          <a:bodyPr rtlCol="0" anchor="b"/>
          <a:lstStyle>
            <a:lvl1pPr marL="0" indent="0" algn="ctr">
              <a:buNone/>
              <a:defRPr sz="1800" cap="all" spc="100" baseline="0">
                <a:solidFill>
                  <a:schemeClr val="tx2"/>
                </a:solidFill>
                <a:latin typeface="+mj-lt"/>
              </a:defRPr>
            </a:lvl1pPr>
          </a:lstStyle>
          <a:p>
            <a:pPr lvl="0" rtl="0"/>
            <a:r>
              <a:rPr lang="en-GB" noProof="0"/>
              <a:t>Click to add subtitle</a:t>
            </a:r>
          </a:p>
        </p:txBody>
      </p:sp>
      <p:sp>
        <p:nvSpPr>
          <p:cNvPr id="81" name="Text Placeholder 10">
            <a:extLst>
              <a:ext uri="{FF2B5EF4-FFF2-40B4-BE49-F238E27FC236}">
                <a16:creationId xmlns:a16="http://schemas.microsoft.com/office/drawing/2014/main" id="{103D7EA4-00E4-43FA-8129-1CBE0C1291A0}"/>
              </a:ext>
            </a:extLst>
          </p:cNvPr>
          <p:cNvSpPr>
            <a:spLocks noGrp="1"/>
          </p:cNvSpPr>
          <p:nvPr>
            <p:ph type="body" sz="quarter" idx="34" hasCustomPrompt="1"/>
          </p:nvPr>
        </p:nvSpPr>
        <p:spPr>
          <a:xfrm>
            <a:off x="9294487" y="5166170"/>
            <a:ext cx="2381574" cy="905378"/>
          </a:xfrm>
          <a:prstGeom prst="rect">
            <a:avLst/>
          </a:prstGeom>
        </p:spPr>
        <p:txBody>
          <a:bodyPr rtlCol="0" anchor="t"/>
          <a:lstStyle>
            <a:lvl1pPr marL="0" indent="0" algn="ctr">
              <a:lnSpc>
                <a:spcPct val="100000"/>
              </a:lnSpc>
              <a:spcBef>
                <a:spcPts val="0"/>
              </a:spcBef>
              <a:buNone/>
              <a:defRPr sz="1400" cap="none" spc="100" baseline="0">
                <a:solidFill>
                  <a:schemeClr val="tx1"/>
                </a:solidFill>
                <a:latin typeface="+mn-lt"/>
              </a:defRPr>
            </a:lvl1pPr>
          </a:lstStyle>
          <a:p>
            <a:pPr lvl="0" rtl="0"/>
            <a:r>
              <a:rPr lang="en-GB" noProof="0"/>
              <a:t>Click to add text</a:t>
            </a:r>
          </a:p>
        </p:txBody>
      </p:sp>
      <p:sp>
        <p:nvSpPr>
          <p:cNvPr id="68" name="Date Placeholder 2">
            <a:extLst>
              <a:ext uri="{FF2B5EF4-FFF2-40B4-BE49-F238E27FC236}">
                <a16:creationId xmlns:a16="http://schemas.microsoft.com/office/drawing/2014/main" id="{811592B2-2D21-495C-8C11-680EC81556F4}"/>
              </a:ext>
            </a:extLst>
          </p:cNvPr>
          <p:cNvSpPr>
            <a:spLocks noGrp="1"/>
          </p:cNvSpPr>
          <p:nvPr>
            <p:ph type="dt" sz="half" idx="10"/>
          </p:nvPr>
        </p:nvSpPr>
        <p:spPr>
          <a:xfrm>
            <a:off x="838200" y="6356350"/>
            <a:ext cx="2743200" cy="365125"/>
          </a:xfrm>
          <a:prstGeom prst="rect">
            <a:avLst/>
          </a:prstGeom>
        </p:spPr>
        <p:txBody>
          <a:bodyPr rtlCol="0"/>
          <a:lstStyle/>
          <a:p>
            <a:pPr rtl="0"/>
            <a:r>
              <a:rPr lang="en-GB" noProof="0"/>
              <a:t>20XX</a:t>
            </a:r>
          </a:p>
        </p:txBody>
      </p:sp>
      <p:sp>
        <p:nvSpPr>
          <p:cNvPr id="4" name="Footer Placeholder 3">
            <a:extLst>
              <a:ext uri="{FF2B5EF4-FFF2-40B4-BE49-F238E27FC236}">
                <a16:creationId xmlns:a16="http://schemas.microsoft.com/office/drawing/2014/main" id="{BEFB73D1-17D7-400F-B750-F5EA2675DD25}"/>
              </a:ext>
            </a:extLst>
          </p:cNvPr>
          <p:cNvSpPr>
            <a:spLocks noGrp="1"/>
          </p:cNvSpPr>
          <p:nvPr>
            <p:ph type="ftr" sz="quarter" idx="11"/>
          </p:nvPr>
        </p:nvSpPr>
        <p:spPr>
          <a:xfrm>
            <a:off x="4038600" y="6356350"/>
            <a:ext cx="4114800" cy="365125"/>
          </a:xfrm>
          <a:prstGeom prst="rect">
            <a:avLst/>
          </a:prstGeom>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DE30E81D-C76E-4DB7-9722-4BE8D7CF33E8}"/>
              </a:ext>
            </a:extLst>
          </p:cNvPr>
          <p:cNvSpPr>
            <a:spLocks noGrp="1"/>
          </p:cNvSpPr>
          <p:nvPr>
            <p:ph type="sldNum" sz="quarter" idx="12"/>
          </p:nvPr>
        </p:nvSpPr>
        <p:spPr>
          <a:xfrm>
            <a:off x="8610600" y="6356350"/>
            <a:ext cx="2743200" cy="365125"/>
          </a:xfrm>
          <a:prstGeom prst="rect">
            <a:avLst/>
          </a:prstGeom>
        </p:spPr>
        <p:txBody>
          <a:bodyPr rtlCol="0"/>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2940140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07C99-0702-4DEF-A72F-2451B3DC6D0C}"/>
              </a:ext>
            </a:extLst>
          </p:cNvPr>
          <p:cNvSpPr>
            <a:spLocks noGrp="1"/>
          </p:cNvSpPr>
          <p:nvPr>
            <p:ph type="title" hasCustomPrompt="1"/>
          </p:nvPr>
        </p:nvSpPr>
        <p:spPr>
          <a:xfrm>
            <a:off x="1186544" y="-1"/>
            <a:ext cx="3944790" cy="1845127"/>
          </a:xfrm>
          <a:prstGeom prst="rect">
            <a:avLst/>
          </a:prstGeom>
        </p:spPr>
        <p:txBody>
          <a:bodyPr rtlCol="0" anchor="ctr"/>
          <a:lstStyle>
            <a:lvl1pPr algn="r">
              <a:defRPr sz="2400" cap="all" spc="100" baseline="0">
                <a:solidFill>
                  <a:schemeClr val="accent2"/>
                </a:solidFill>
              </a:defRPr>
            </a:lvl1pPr>
          </a:lstStyle>
          <a:p>
            <a:pPr rtl="0"/>
            <a:r>
              <a:rPr lang="en-GB" noProof="0"/>
              <a:t>Click to add title</a:t>
            </a:r>
          </a:p>
        </p:txBody>
      </p:sp>
      <p:sp>
        <p:nvSpPr>
          <p:cNvPr id="6" name="Picture Placeholder 7">
            <a:extLst>
              <a:ext uri="{FF2B5EF4-FFF2-40B4-BE49-F238E27FC236}">
                <a16:creationId xmlns:a16="http://schemas.microsoft.com/office/drawing/2014/main" id="{74497024-D7D5-447C-8133-660B1F47A190}"/>
              </a:ext>
            </a:extLst>
          </p:cNvPr>
          <p:cNvSpPr>
            <a:spLocks noGrp="1"/>
          </p:cNvSpPr>
          <p:nvPr>
            <p:ph type="pic" sz="quarter" idx="13" hasCustomPrompt="1"/>
          </p:nvPr>
        </p:nvSpPr>
        <p:spPr>
          <a:xfrm>
            <a:off x="0" y="1845128"/>
            <a:ext cx="12192000" cy="5012871"/>
          </a:xfrm>
          <a:prstGeom prst="rect">
            <a:avLst/>
          </a:prstGeom>
        </p:spPr>
        <p:txBody>
          <a:bodyPr rtlCol="0"/>
          <a:lstStyle>
            <a:lvl1pPr marL="0" indent="0" algn="l">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AAE88F42-9013-4CBC-BF65-3FE1470550BE}"/>
              </a:ext>
            </a:extLst>
          </p:cNvPr>
          <p:cNvSpPr>
            <a:spLocks noGrp="1"/>
          </p:cNvSpPr>
          <p:nvPr>
            <p:ph type="dt" sz="half" idx="10"/>
          </p:nvPr>
        </p:nvSpPr>
        <p:spPr>
          <a:xfrm>
            <a:off x="8382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20XX</a:t>
            </a:r>
          </a:p>
        </p:txBody>
      </p:sp>
      <p:sp>
        <p:nvSpPr>
          <p:cNvPr id="8" name="Text Placeholder 10">
            <a:extLst>
              <a:ext uri="{FF2B5EF4-FFF2-40B4-BE49-F238E27FC236}">
                <a16:creationId xmlns:a16="http://schemas.microsoft.com/office/drawing/2014/main" id="{91F54EB4-06CA-459B-8F8C-86061BA6F1B2}"/>
              </a:ext>
            </a:extLst>
          </p:cNvPr>
          <p:cNvSpPr>
            <a:spLocks noGrp="1"/>
          </p:cNvSpPr>
          <p:nvPr>
            <p:ph type="body" sz="quarter" idx="16" hasCustomPrompt="1"/>
          </p:nvPr>
        </p:nvSpPr>
        <p:spPr>
          <a:xfrm>
            <a:off x="5627913" y="0"/>
            <a:ext cx="6564087" cy="3614737"/>
          </a:xfrm>
          <a:prstGeom prst="rect">
            <a:avLst/>
          </a:prstGeom>
          <a:solidFill>
            <a:schemeClr val="accent2">
              <a:alpha val="92000"/>
            </a:schemeClr>
          </a:solidFill>
        </p:spPr>
        <p:txBody>
          <a:bodyPr lIns="640080" tIns="731520" rIns="548640" rtlCol="0" anchor="t"/>
          <a:lstStyle>
            <a:lvl1pPr marL="0" indent="0" algn="l">
              <a:lnSpc>
                <a:spcPct val="125000"/>
              </a:lnSpc>
              <a:spcBef>
                <a:spcPts val="0"/>
              </a:spcBef>
              <a:buNone/>
              <a:defRPr sz="1600" cap="none" spc="100" baseline="0">
                <a:solidFill>
                  <a:schemeClr val="bg1"/>
                </a:solidFill>
                <a:latin typeface="+mn-lt"/>
              </a:defRPr>
            </a:lvl1pPr>
          </a:lstStyle>
          <a:p>
            <a:pPr lvl="0" rtl="0"/>
            <a:r>
              <a:rPr lang="en-GB" noProof="0"/>
              <a:t>Click to add subtitle</a:t>
            </a:r>
          </a:p>
        </p:txBody>
      </p:sp>
      <p:sp>
        <p:nvSpPr>
          <p:cNvPr id="4" name="Footer Placeholder 3">
            <a:extLst>
              <a:ext uri="{FF2B5EF4-FFF2-40B4-BE49-F238E27FC236}">
                <a16:creationId xmlns:a16="http://schemas.microsoft.com/office/drawing/2014/main" id="{9322B1A3-ADD1-4AAF-A733-AF9AEAB499A8}"/>
              </a:ext>
            </a:extLst>
          </p:cNvPr>
          <p:cNvSpPr>
            <a:spLocks noGrp="1"/>
          </p:cNvSpPr>
          <p:nvPr>
            <p:ph type="ftr" sz="quarter" idx="11"/>
          </p:nvPr>
        </p:nvSpPr>
        <p:spPr>
          <a:xfrm>
            <a:off x="4038600" y="6356350"/>
            <a:ext cx="41148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noProof="0"/>
              <a:t>Pitch deck</a:t>
            </a:r>
          </a:p>
        </p:txBody>
      </p:sp>
      <p:sp>
        <p:nvSpPr>
          <p:cNvPr id="5" name="Slide Number Placeholder 4">
            <a:extLst>
              <a:ext uri="{FF2B5EF4-FFF2-40B4-BE49-F238E27FC236}">
                <a16:creationId xmlns:a16="http://schemas.microsoft.com/office/drawing/2014/main" id="{68AE2F48-AB83-42F0-93C2-9F943F0B00C0}"/>
              </a:ext>
            </a:extLst>
          </p:cNvPr>
          <p:cNvSpPr>
            <a:spLocks noGrp="1"/>
          </p:cNvSpPr>
          <p:nvPr>
            <p:ph type="sldNum" sz="quarter" idx="12"/>
          </p:nvPr>
        </p:nvSpPr>
        <p:spPr>
          <a:xfrm>
            <a:off x="8610600" y="6356350"/>
            <a:ext cx="2743200" cy="365125"/>
          </a:xfrm>
          <a:prstGeom prst="rect">
            <a:avLst/>
          </a:prstGeom>
        </p:spPr>
        <p:txBody>
          <a:bodyPr rtlCol="0"/>
          <a:lstStyle>
            <a:lvl1pPr>
              <a:defRPr>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15020691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ED8B338-CD86-47FF-A4B9-9EE6A11AFBFD}"/>
              </a:ext>
            </a:extLst>
          </p:cNvPr>
          <p:cNvSpPr>
            <a:spLocks noGrp="1"/>
          </p:cNvSpPr>
          <p:nvPr>
            <p:ph type="pic" sz="quarter" idx="15" hasCustomPrompt="1"/>
          </p:nvPr>
        </p:nvSpPr>
        <p:spPr>
          <a:xfrm>
            <a:off x="5511344" y="0"/>
            <a:ext cx="6680656" cy="6858000"/>
          </a:xfrm>
          <a:prstGeom prst="rect">
            <a:avLst/>
          </a:prstGeom>
        </p:spPr>
        <p:txBody>
          <a:bodyPr rtlCol="0"/>
          <a:lstStyle>
            <a:lvl1pPr marL="0" indent="0" algn="ctr">
              <a:buNone/>
              <a:defRPr/>
            </a:lvl1pPr>
          </a:lstStyle>
          <a:p>
            <a:pPr rtl="0"/>
            <a:r>
              <a:rPr lang="en-GB" noProof="0"/>
              <a:t>Click to add photo</a:t>
            </a:r>
          </a:p>
        </p:txBody>
      </p:sp>
      <p:sp>
        <p:nvSpPr>
          <p:cNvPr id="11" name="Rectangle 10">
            <a:extLst>
              <a:ext uri="{FF2B5EF4-FFF2-40B4-BE49-F238E27FC236}">
                <a16:creationId xmlns:a16="http://schemas.microsoft.com/office/drawing/2014/main" id="{FAF4E84F-A3BE-442F-B9F1-68AB2244AF96}"/>
              </a:ext>
              <a:ext uri="{C183D7F6-B498-43B3-948B-1728B52AA6E4}">
                <adec:decorative xmlns:adec="http://schemas.microsoft.com/office/drawing/2017/decorative" val="1"/>
              </a:ext>
            </a:extLst>
          </p:cNvPr>
          <p:cNvSpPr/>
          <p:nvPr userDrawn="1"/>
        </p:nvSpPr>
        <p:spPr>
          <a:xfrm>
            <a:off x="-20320" y="-7084"/>
            <a:ext cx="5511344" cy="6858000"/>
          </a:xfrm>
          <a:prstGeom prst="rect">
            <a:avLst/>
          </a:prstGeom>
          <a:solidFill>
            <a:schemeClr val="accent5">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B39AED10-F37C-48B3-A407-EDC6878C712E}"/>
              </a:ext>
            </a:extLst>
          </p:cNvPr>
          <p:cNvSpPr>
            <a:spLocks noGrp="1"/>
          </p:cNvSpPr>
          <p:nvPr>
            <p:ph type="title" hasCustomPrompt="1"/>
          </p:nvPr>
        </p:nvSpPr>
        <p:spPr>
          <a:xfrm>
            <a:off x="1486566" y="3035081"/>
            <a:ext cx="2341256" cy="640698"/>
          </a:xfrm>
          <a:prstGeom prst="rect">
            <a:avLst/>
          </a:prstGeom>
          <a:ln w="28575">
            <a:solidFill>
              <a:schemeClr val="accent4">
                <a:lumMod val="50000"/>
              </a:schemeClr>
            </a:solidFill>
          </a:ln>
        </p:spPr>
        <p:txBody>
          <a:bodyPr rtlCol="0" anchor="ctr"/>
          <a:lstStyle>
            <a:lvl1pPr algn="ctr">
              <a:defRPr sz="2400" cap="all" spc="100" baseline="0">
                <a:solidFill>
                  <a:schemeClr val="accent4">
                    <a:lumMod val="50000"/>
                  </a:schemeClr>
                </a:solidFill>
              </a:defRPr>
            </a:lvl1pPr>
          </a:lstStyle>
          <a:p>
            <a:pPr rtl="0"/>
            <a:r>
              <a:rPr lang="en-GB" noProof="0"/>
              <a:t>Add title</a:t>
            </a:r>
          </a:p>
        </p:txBody>
      </p:sp>
      <p:sp>
        <p:nvSpPr>
          <p:cNvPr id="7" name="Text Placeholder 10">
            <a:extLst>
              <a:ext uri="{FF2B5EF4-FFF2-40B4-BE49-F238E27FC236}">
                <a16:creationId xmlns:a16="http://schemas.microsoft.com/office/drawing/2014/main" id="{F20D097E-45D7-422E-A8D1-635C7DE9A997}"/>
              </a:ext>
            </a:extLst>
          </p:cNvPr>
          <p:cNvSpPr>
            <a:spLocks noGrp="1"/>
          </p:cNvSpPr>
          <p:nvPr>
            <p:ph type="body" sz="quarter" idx="14" hasCustomPrompt="1"/>
          </p:nvPr>
        </p:nvSpPr>
        <p:spPr>
          <a:xfrm>
            <a:off x="1704805" y="3959761"/>
            <a:ext cx="2879477" cy="1790164"/>
          </a:xfrm>
          <a:prstGeom prst="rect">
            <a:avLst/>
          </a:prstGeom>
        </p:spPr>
        <p:txBody>
          <a:bodyPr rtlCol="0" anchor="t"/>
          <a:lstStyle>
            <a:lvl1pPr marL="0" indent="0" algn="l">
              <a:lnSpc>
                <a:spcPct val="80000"/>
              </a:lnSpc>
              <a:spcBef>
                <a:spcPts val="0"/>
              </a:spcBef>
              <a:buNone/>
              <a:defRPr sz="1600" cap="none" spc="100" baseline="0">
                <a:solidFill>
                  <a:schemeClr val="tx1"/>
                </a:solidFill>
                <a:latin typeface="+mn-lt"/>
              </a:defRPr>
            </a:lvl1pPr>
          </a:lstStyle>
          <a:p>
            <a:pPr lvl="0" rtl="0"/>
            <a:r>
              <a:rPr lang="en-GB" noProof="0"/>
              <a:t>Click to add text</a:t>
            </a:r>
          </a:p>
        </p:txBody>
      </p:sp>
      <p:sp>
        <p:nvSpPr>
          <p:cNvPr id="15" name="Date Placeholder 2">
            <a:extLst>
              <a:ext uri="{FF2B5EF4-FFF2-40B4-BE49-F238E27FC236}">
                <a16:creationId xmlns:a16="http://schemas.microsoft.com/office/drawing/2014/main" id="{19507D12-915D-42C7-9250-F3912C1CAEBE}"/>
              </a:ext>
            </a:extLst>
          </p:cNvPr>
          <p:cNvSpPr>
            <a:spLocks noGrp="1"/>
          </p:cNvSpPr>
          <p:nvPr>
            <p:ph type="dt" sz="half" idx="10"/>
          </p:nvPr>
        </p:nvSpPr>
        <p:spPr>
          <a:xfrm>
            <a:off x="838200" y="6356350"/>
            <a:ext cx="2743200" cy="365125"/>
          </a:xfrm>
          <a:prstGeom prst="rect">
            <a:avLst/>
          </a:prstGeom>
        </p:spPr>
        <p:txBody>
          <a:bodyPr rtlCol="0"/>
          <a:lstStyle>
            <a:lvl1pPr>
              <a:defRPr/>
            </a:lvl1pPr>
          </a:lstStyle>
          <a:p>
            <a:pPr rtl="0"/>
            <a:r>
              <a:rPr lang="en-GB" noProof="0"/>
              <a:t>20XX</a:t>
            </a:r>
          </a:p>
        </p:txBody>
      </p:sp>
      <p:sp>
        <p:nvSpPr>
          <p:cNvPr id="12" name="Footer Placeholder 4">
            <a:extLst>
              <a:ext uri="{FF2B5EF4-FFF2-40B4-BE49-F238E27FC236}">
                <a16:creationId xmlns:a16="http://schemas.microsoft.com/office/drawing/2014/main" id="{14520C17-104B-4F9D-B1D8-2FA4676B3C15}"/>
              </a:ext>
            </a:extLst>
          </p:cNvPr>
          <p:cNvSpPr>
            <a:spLocks noGrp="1"/>
          </p:cNvSpPr>
          <p:nvPr>
            <p:ph type="ftr" sz="quarter" idx="3"/>
          </p:nvPr>
        </p:nvSpPr>
        <p:spPr>
          <a:xfrm>
            <a:off x="6473608" y="6356350"/>
            <a:ext cx="2743200" cy="365125"/>
          </a:xfrm>
          <a:prstGeom prst="rect">
            <a:avLst/>
          </a:prstGeom>
        </p:spPr>
        <p:txBody>
          <a:bodyPr vert="horz" lIns="91440" tIns="45720" rIns="91440" bIns="45720" rtlCol="0" anchor="ctr"/>
          <a:lstStyle>
            <a:lvl1pPr algn="ctr">
              <a:defRPr sz="1200" b="1" i="0" cap="all" spc="100" baseline="0">
                <a:solidFill>
                  <a:schemeClr val="bg1"/>
                </a:solidFill>
                <a:effectLst>
                  <a:outerShdw blurRad="38100" dist="38100" dir="2700000" algn="tl">
                    <a:srgbClr val="000000">
                      <a:alpha val="43137"/>
                    </a:srgbClr>
                  </a:outerShdw>
                </a:effectLst>
                <a:latin typeface="+mj-lt"/>
              </a:defRPr>
            </a:lvl1pPr>
          </a:lstStyle>
          <a:p>
            <a:pPr rtl="0"/>
            <a:r>
              <a:rPr lang="en-GB" noProof="0"/>
              <a:t>Pitch deck</a:t>
            </a:r>
          </a:p>
        </p:txBody>
      </p:sp>
      <p:sp>
        <p:nvSpPr>
          <p:cNvPr id="13" name="Slide Number Placeholder 5">
            <a:extLst>
              <a:ext uri="{FF2B5EF4-FFF2-40B4-BE49-F238E27FC236}">
                <a16:creationId xmlns:a16="http://schemas.microsoft.com/office/drawing/2014/main" id="{219F9CF7-C4CD-4EEB-A49F-1820A981A249}"/>
              </a:ext>
            </a:extLst>
          </p:cNvPr>
          <p:cNvSpPr>
            <a:spLocks noGrp="1"/>
          </p:cNvSpPr>
          <p:nvPr>
            <p:ph type="sldNum" sz="quarter" idx="4"/>
          </p:nvPr>
        </p:nvSpPr>
        <p:spPr>
          <a:xfrm>
            <a:off x="9791700" y="6356350"/>
            <a:ext cx="1562100" cy="365125"/>
          </a:xfrm>
          <a:prstGeom prst="rect">
            <a:avLst/>
          </a:prstGeom>
        </p:spPr>
        <p:txBody>
          <a:bodyPr vert="horz" lIns="91440" tIns="45720" rIns="91440" bIns="45720" rtlCol="0" anchor="ctr"/>
          <a:lstStyle>
            <a:lvl1pPr algn="r">
              <a:defRPr sz="1200" spc="100" baseline="0">
                <a:solidFill>
                  <a:schemeClr val="bg1"/>
                </a:solidFill>
                <a:effectLst>
                  <a:outerShdw blurRad="38100" dist="38100" dir="2700000" algn="tl">
                    <a:srgbClr val="000000">
                      <a:alpha val="43137"/>
                    </a:srgbClr>
                  </a:outerShdw>
                </a:effectLst>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2671333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BE02389-643A-44A3-9E32-4459CAEAC3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spc="100" baseline="0">
                <a:solidFill>
                  <a:schemeClr val="bg2">
                    <a:lumMod val="50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1E3E221A-6F27-4890-B073-7BA27B8FB5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bg2">
                    <a:lumMod val="50000"/>
                  </a:schemeClr>
                </a:solidFill>
                <a:latin typeface="+mj-lt"/>
              </a:defRPr>
            </a:lvl1pPr>
          </a:lstStyle>
          <a:p>
            <a:pPr rtl="0"/>
            <a:r>
              <a:rPr lang="en-GB" noProof="0"/>
              <a:t>Pitch deck</a:t>
            </a:r>
          </a:p>
        </p:txBody>
      </p:sp>
      <p:sp>
        <p:nvSpPr>
          <p:cNvPr id="6" name="Slide Number Placeholder 5">
            <a:extLst>
              <a:ext uri="{FF2B5EF4-FFF2-40B4-BE49-F238E27FC236}">
                <a16:creationId xmlns:a16="http://schemas.microsoft.com/office/drawing/2014/main" id="{40B06CAC-A122-486F-81C6-4299D83E94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spc="100" baseline="0">
                <a:solidFill>
                  <a:schemeClr val="bg2">
                    <a:lumMod val="50000"/>
                  </a:schemeClr>
                </a:solidFill>
              </a:defRPr>
            </a:lvl1pPr>
          </a:lstStyle>
          <a:p>
            <a:pPr rtl="0"/>
            <a:fld id="{EA87306C-81BA-4795-A5CA-9392456A8C1E}" type="slidenum">
              <a:rPr lang="en-GB" noProof="0" smtClean="0"/>
              <a:pPr/>
              <a:t>‹#›</a:t>
            </a:fld>
            <a:endParaRPr lang="en-GB" noProof="0"/>
          </a:p>
        </p:txBody>
      </p:sp>
    </p:spTree>
    <p:extLst>
      <p:ext uri="{BB962C8B-B14F-4D97-AF65-F5344CB8AC3E}">
        <p14:creationId xmlns:p14="http://schemas.microsoft.com/office/powerpoint/2010/main" val="42301138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microsoft.com/office/2018/10/relationships/comments" Target="../comments/modernComment_101_A7CEABF3.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openxmlformats.org/officeDocument/2006/relationships/image" Target="../media/image7.png"/><Relationship Id="rId5" Type="http://schemas.microsoft.com/office/2017/06/relationships/model3d" Target="../media/model3d1.glb"/><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1.xml"/><Relationship Id="rId5" Type="http://schemas.openxmlformats.org/officeDocument/2006/relationships/image" Target="../media/image7.png"/><Relationship Id="rId4" Type="http://schemas.microsoft.com/office/2017/06/relationships/model3d" Target="../media/model3d1.glb"/></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3.xml"/><Relationship Id="rId6" Type="http://schemas.microsoft.com/office/2017/06/relationships/model3d" Target="../media/model3d1.glb"/><Relationship Id="rId5" Type="http://schemas.openxmlformats.org/officeDocument/2006/relationships/image" Target="../media/image10.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hyperlink" Target="https://pixabay.com/en/problem-analysis-solution-449365/" TargetMode="External"/><Relationship Id="rId5" Type="http://schemas.openxmlformats.org/officeDocument/2006/relationships/image" Target="../media/image11.jp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7.xml"/><Relationship Id="rId1" Type="http://schemas.openxmlformats.org/officeDocument/2006/relationships/slideLayout" Target="../slideLayouts/slideLayout19.xml"/><Relationship Id="rId5" Type="http://schemas.openxmlformats.org/officeDocument/2006/relationships/image" Target="../media/image7.png"/><Relationship Id="rId4" Type="http://schemas.microsoft.com/office/2017/06/relationships/model3d" Target="../media/model3d1.glb"/></Relationships>
</file>

<file path=ppt/slides/_rels/slide8.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7.png"/><Relationship Id="rId4" Type="http://schemas.microsoft.com/office/2017/06/relationships/model3d" Target="../media/model3d1.glb"/></Relationships>
</file>

<file path=ppt/slides/_rels/slide9.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microsoft.com/office/2017/06/relationships/model3d" Target="../media/model3d1.glb"/><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hyperlink" Target="https://www.naturalstoneandtimber.co.uk/news/Outlook-for-the-landscape-industry-2022" TargetMode="External"/><Relationship Id="rId5" Type="http://schemas.openxmlformats.org/officeDocument/2006/relationships/hyperlink" Target="https://www.levelgreenlandscaping.com/blog/how-does-climate-change-impact-landscaping" TargetMode="Externa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green grass&#10;">
            <a:extLst>
              <a:ext uri="{FF2B5EF4-FFF2-40B4-BE49-F238E27FC236}">
                <a16:creationId xmlns:a16="http://schemas.microsoft.com/office/drawing/2014/main" id="{2A7E6CAB-B5FF-46B8-964A-7A01020AAB15}"/>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7" name="Title 6">
            <a:extLst>
              <a:ext uri="{FF2B5EF4-FFF2-40B4-BE49-F238E27FC236}">
                <a16:creationId xmlns:a16="http://schemas.microsoft.com/office/drawing/2014/main" id="{CF45A9EB-00FC-4DE7-8041-09649EF9B9B6}"/>
              </a:ext>
            </a:extLst>
          </p:cNvPr>
          <p:cNvSpPr>
            <a:spLocks noGrp="1"/>
          </p:cNvSpPr>
          <p:nvPr>
            <p:ph type="title"/>
          </p:nvPr>
        </p:nvSpPr>
        <p:spPr>
          <a:xfrm>
            <a:off x="0" y="-35440"/>
            <a:ext cx="12192000" cy="1425257"/>
          </a:xfrm>
        </p:spPr>
        <p:txBody>
          <a:bodyPr rtlCol="0"/>
          <a:lstStyle/>
          <a:p>
            <a:pPr rtl="0"/>
            <a:r>
              <a:rPr lang="en-GB" dirty="0">
                <a:solidFill>
                  <a:schemeClr val="accent5">
                    <a:lumMod val="40000"/>
                    <a:lumOff val="60000"/>
                  </a:schemeClr>
                </a:solidFill>
              </a:rPr>
              <a:t>Business Plan presentation</a:t>
            </a:r>
          </a:p>
        </p:txBody>
      </p:sp>
      <p:sp>
        <p:nvSpPr>
          <p:cNvPr id="12" name="Rectangle 11">
            <a:extLst>
              <a:ext uri="{FF2B5EF4-FFF2-40B4-BE49-F238E27FC236}">
                <a16:creationId xmlns:a16="http://schemas.microsoft.com/office/drawing/2014/main" id="{619D1BA2-3111-4E03-81E3-0D0F9BA3676D}"/>
              </a:ext>
              <a:ext uri="{C183D7F6-B498-43B3-948B-1728B52AA6E4}">
                <adec:decorative xmlns:adec="http://schemas.microsoft.com/office/drawing/2017/decorative" val="1"/>
              </a:ext>
            </a:extLst>
          </p:cNvPr>
          <p:cNvSpPr/>
          <p:nvPr/>
        </p:nvSpPr>
        <p:spPr>
          <a:xfrm>
            <a:off x="0" y="1425257"/>
            <a:ext cx="12192000" cy="1036321"/>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Programme: BA Business Management</a:t>
            </a:r>
            <a:endParaRPr lang="en-GB" sz="1800" b="1" dirty="0">
              <a:solidFill>
                <a:schemeClr val="accent5">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Module Code: LCBB5001</a:t>
            </a:r>
            <a:endParaRPr lang="en-GB" sz="1800" b="1" dirty="0">
              <a:solidFill>
                <a:schemeClr val="accent5">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Module: Entrepreneurship</a:t>
            </a:r>
            <a:endParaRPr lang="en-GB" sz="1800" b="1" dirty="0">
              <a:solidFill>
                <a:schemeClr val="accent5">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2" name="Rectangle 21">
            <a:extLst>
              <a:ext uri="{FF2B5EF4-FFF2-40B4-BE49-F238E27FC236}">
                <a16:creationId xmlns:a16="http://schemas.microsoft.com/office/drawing/2014/main" id="{EA4B20A4-BDBA-4ACB-BCCE-1FF6B09FE0A1}"/>
              </a:ext>
              <a:ext uri="{C183D7F6-B498-43B3-948B-1728B52AA6E4}">
                <adec:decorative xmlns:adec="http://schemas.microsoft.com/office/drawing/2017/decorative" val="1"/>
              </a:ext>
            </a:extLst>
          </p:cNvPr>
          <p:cNvSpPr/>
          <p:nvPr/>
        </p:nvSpPr>
        <p:spPr>
          <a:xfrm>
            <a:off x="401334" y="5608364"/>
            <a:ext cx="3564803" cy="1068263"/>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dirty="0">
                <a:solidFill>
                  <a:schemeClr val="accent5">
                    <a:lumMod val="40000"/>
                    <a:lumOff val="60000"/>
                  </a:schemeClr>
                </a:solidFill>
                <a:latin typeface="Arial" panose="020B0604020202020204" pitchFamily="34" charset="0"/>
                <a:ea typeface="Calibri" panose="020F0502020204030204" pitchFamily="34" charset="0"/>
                <a:cs typeface="Times New Roman" panose="02020603050405020304" pitchFamily="18" charset="0"/>
              </a:rPr>
              <a:t>Zhivko </a:t>
            </a:r>
            <a:r>
              <a:rPr lang="en-GB" b="1" dirty="0" err="1">
                <a:solidFill>
                  <a:schemeClr val="accent5">
                    <a:lumMod val="40000"/>
                    <a:lumOff val="60000"/>
                  </a:schemeClr>
                </a:solidFill>
                <a:latin typeface="Arial" panose="020B0604020202020204" pitchFamily="34" charset="0"/>
                <a:ea typeface="Calibri" panose="020F0502020204030204" pitchFamily="34" charset="0"/>
                <a:cs typeface="Times New Roman" panose="02020603050405020304" pitchFamily="18" charset="0"/>
              </a:rPr>
              <a:t>Plamenov</a:t>
            </a:r>
            <a:r>
              <a:rPr lang="en-GB" b="1" dirty="0">
                <a:solidFill>
                  <a:schemeClr val="accent5">
                    <a:lumMod val="40000"/>
                    <a:lumOff val="60000"/>
                  </a:schemeClr>
                </a:solidFill>
                <a:latin typeface="Arial" panose="020B0604020202020204" pitchFamily="34" charset="0"/>
                <a:ea typeface="Calibri" panose="020F0502020204030204" pitchFamily="34" charset="0"/>
                <a:cs typeface="Times New Roman" panose="02020603050405020304" pitchFamily="18" charset="0"/>
              </a:rPr>
              <a:t> Panev</a:t>
            </a:r>
            <a:endParaRPr lang="en-GB" dirty="0">
              <a:solidFill>
                <a:schemeClr val="accent5">
                  <a:lumMod val="40000"/>
                  <a:lumOff val="60000"/>
                </a:schemeClr>
              </a:solidFill>
              <a:latin typeface="Calibri" panose="020F0502020204030204" pitchFamily="34" charset="0"/>
              <a:ea typeface="Calibri" panose="020F0502020204030204" pitchFamily="34" charset="0"/>
              <a:cs typeface="Times New Roman" panose="02020603050405020304" pitchFamily="18" charset="0"/>
            </a:endParaRPr>
          </a:p>
          <a:p>
            <a:r>
              <a:rPr lang="en-GB" b="1" dirty="0">
                <a:solidFill>
                  <a:schemeClr val="accent5">
                    <a:lumMod val="40000"/>
                    <a:lumOff val="60000"/>
                  </a:schemeClr>
                </a:solidFill>
                <a:latin typeface="Arial" panose="020B0604020202020204" pitchFamily="34" charset="0"/>
                <a:ea typeface="Calibri" panose="020F0502020204030204" pitchFamily="34" charset="0"/>
                <a:cs typeface="Times New Roman" panose="02020603050405020304" pitchFamily="18" charset="0"/>
              </a:rPr>
              <a:t>Student ID: 2109289</a:t>
            </a:r>
            <a:endParaRPr lang="en-GB" dirty="0">
              <a:solidFill>
                <a:schemeClr val="accent5">
                  <a:lumMod val="40000"/>
                  <a:lumOff val="60000"/>
                </a:schemeClr>
              </a:solidFill>
              <a:latin typeface="Calibri" panose="020F0502020204030204" pitchFamily="34" charset="0"/>
              <a:ea typeface="Calibri" panose="020F0502020204030204" pitchFamily="34" charset="0"/>
              <a:cs typeface="Times New Roman" panose="02020603050405020304" pitchFamily="18" charset="0"/>
            </a:endParaRPr>
          </a:p>
          <a:p>
            <a:pPr algn="ctr" rtl="0"/>
            <a:endParaRPr lang="en-GB" dirty="0"/>
          </a:p>
        </p:txBody>
      </p:sp>
      <p:pic>
        <p:nvPicPr>
          <p:cNvPr id="2" name="Picture 1" descr="University of Wales Trinity Saint David | British Council">
            <a:extLst>
              <a:ext uri="{FF2B5EF4-FFF2-40B4-BE49-F238E27FC236}">
                <a16:creationId xmlns:a16="http://schemas.microsoft.com/office/drawing/2014/main" id="{53E49BBD-42D0-5E57-C83B-92E7613C5BA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13370" y="2532458"/>
            <a:ext cx="4965260" cy="2713159"/>
          </a:xfrm>
          <a:prstGeom prst="rect">
            <a:avLst/>
          </a:prstGeom>
          <a:noFill/>
        </p:spPr>
      </p:pic>
      <p:sp>
        <p:nvSpPr>
          <p:cNvPr id="8" name="Rectangle 7">
            <a:extLst>
              <a:ext uri="{FF2B5EF4-FFF2-40B4-BE49-F238E27FC236}">
                <a16:creationId xmlns:a16="http://schemas.microsoft.com/office/drawing/2014/main" id="{4750393F-3624-6FFB-1F1F-2651F3269B04}"/>
              </a:ext>
              <a:ext uri="{C183D7F6-B498-43B3-948B-1728B52AA6E4}">
                <adec:decorative xmlns:adec="http://schemas.microsoft.com/office/drawing/2017/decorative" val="1"/>
              </a:ext>
            </a:extLst>
          </p:cNvPr>
          <p:cNvSpPr/>
          <p:nvPr/>
        </p:nvSpPr>
        <p:spPr>
          <a:xfrm>
            <a:off x="7437740" y="5591771"/>
            <a:ext cx="4593297" cy="1084856"/>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Lecturer: Essa Bah</a:t>
            </a:r>
            <a:endParaRPr lang="en-GB" sz="1800" dirty="0">
              <a:solidFill>
                <a:schemeClr val="accent5">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Module Leader: </a:t>
            </a:r>
            <a:r>
              <a:rPr lang="en-GB" sz="1800" b="1" dirty="0" err="1">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Vasillios</a:t>
            </a:r>
            <a:r>
              <a:rPr lang="en-GB" sz="1800" b="1" dirty="0">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b="1" dirty="0" err="1">
                <a:solidFill>
                  <a:schemeClr val="accent5">
                    <a:lumMod val="40000"/>
                    <a:lumOff val="60000"/>
                  </a:schemeClr>
                </a:solidFill>
                <a:effectLst/>
                <a:latin typeface="Arial" panose="020B0604020202020204" pitchFamily="34" charset="0"/>
                <a:ea typeface="Calibri" panose="020F0502020204030204" pitchFamily="34" charset="0"/>
                <a:cs typeface="Times New Roman" panose="02020603050405020304" pitchFamily="18" charset="0"/>
              </a:rPr>
              <a:t>Tavlaridis</a:t>
            </a:r>
            <a:endParaRPr lang="en-GB" sz="1800" dirty="0">
              <a:solidFill>
                <a:schemeClr val="accent5">
                  <a:lumMod val="40000"/>
                  <a:lumOff val="60000"/>
                </a:schemeClr>
              </a:solidFill>
              <a:effectLst/>
              <a:latin typeface="Calibri" panose="020F0502020204030204" pitchFamily="34" charset="0"/>
              <a:ea typeface="Calibri" panose="020F0502020204030204" pitchFamily="34" charset="0"/>
              <a:cs typeface="Times New Roman" panose="02020603050405020304" pitchFamily="18" charset="0"/>
            </a:endParaRPr>
          </a:p>
          <a:p>
            <a:pPr algn="ctr" rtl="0"/>
            <a:endParaRPr lang="en-GB" dirty="0"/>
          </a:p>
        </p:txBody>
      </p:sp>
    </p:spTree>
    <p:extLst>
      <p:ext uri="{BB962C8B-B14F-4D97-AF65-F5344CB8AC3E}">
        <p14:creationId xmlns:p14="http://schemas.microsoft.com/office/powerpoint/2010/main" val="2583275527"/>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Placeholder 15" descr="A picture containing grass, sky, outdoor, field">
            <a:extLst>
              <a:ext uri="{FF2B5EF4-FFF2-40B4-BE49-F238E27FC236}">
                <a16:creationId xmlns:a16="http://schemas.microsoft.com/office/drawing/2014/main" id="{C1B138FC-3C84-469E-A058-94102F777E54}"/>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0" y="0"/>
            <a:ext cx="12192000" cy="6858000"/>
          </a:xfrm>
        </p:spPr>
      </p:pic>
      <p:sp>
        <p:nvSpPr>
          <p:cNvPr id="5" name="Title 4">
            <a:extLst>
              <a:ext uri="{FF2B5EF4-FFF2-40B4-BE49-F238E27FC236}">
                <a16:creationId xmlns:a16="http://schemas.microsoft.com/office/drawing/2014/main" id="{0341AF6A-3D5A-4E1F-AF01-A82A15DA56A4}"/>
              </a:ext>
            </a:extLst>
          </p:cNvPr>
          <p:cNvSpPr>
            <a:spLocks noGrp="1"/>
          </p:cNvSpPr>
          <p:nvPr>
            <p:ph type="title"/>
          </p:nvPr>
        </p:nvSpPr>
        <p:spPr>
          <a:xfrm>
            <a:off x="0" y="2375848"/>
            <a:ext cx="12192000" cy="4491182"/>
          </a:xfrm>
        </p:spPr>
        <p:txBody>
          <a:bodyPr rtlCol="0"/>
          <a:lstStyle/>
          <a:p>
            <a:pPr rtl="0"/>
            <a:r>
              <a:rPr lang="en-GB" dirty="0"/>
              <a:t>Spraying </a:t>
            </a:r>
            <a:r>
              <a:rPr lang="en-GB" dirty="0" err="1"/>
              <a:t>vege</a:t>
            </a:r>
            <a:r>
              <a:rPr lang="en-GB" dirty="0"/>
              <a:t> limited</a:t>
            </a:r>
          </a:p>
        </p:txBody>
      </p:sp>
      <p:sp>
        <p:nvSpPr>
          <p:cNvPr id="10" name="Rectangle 9">
            <a:extLst>
              <a:ext uri="{FF2B5EF4-FFF2-40B4-BE49-F238E27FC236}">
                <a16:creationId xmlns:a16="http://schemas.microsoft.com/office/drawing/2014/main" id="{A8B3045B-F983-455A-805B-F6137A20774C}"/>
              </a:ext>
              <a:ext uri="{C183D7F6-B498-43B3-948B-1728B52AA6E4}">
                <adec:decorative xmlns:adec="http://schemas.microsoft.com/office/drawing/2017/decorative" val="1"/>
              </a:ext>
            </a:extLst>
          </p:cNvPr>
          <p:cNvSpPr/>
          <p:nvPr/>
        </p:nvSpPr>
        <p:spPr>
          <a:xfrm>
            <a:off x="-152400" y="-167182"/>
            <a:ext cx="12192000" cy="2366818"/>
          </a:xfrm>
          <a:prstGeom prst="rect">
            <a:avLst/>
          </a:prstGeom>
          <a:solidFill>
            <a:schemeClr val="accent4">
              <a:lumMod val="50000"/>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US" sz="2800" dirty="0">
                <a:solidFill>
                  <a:schemeClr val="accent5">
                    <a:lumMod val="60000"/>
                    <a:lumOff val="40000"/>
                  </a:schemeClr>
                </a:solidFill>
              </a:rPr>
              <a:t>Comprehensive weed control services</a:t>
            </a:r>
          </a:p>
          <a:p>
            <a:pPr algn="ctr" rtl="0"/>
            <a:r>
              <a:rPr lang="en-US" sz="2800" dirty="0">
                <a:solidFill>
                  <a:schemeClr val="accent5">
                    <a:lumMod val="60000"/>
                    <a:lumOff val="40000"/>
                  </a:schemeClr>
                </a:solidFill>
              </a:rPr>
              <a:t> (latest spraying technology and techniques to eliminate</a:t>
            </a:r>
          </a:p>
          <a:p>
            <a:pPr algn="ctr" rtl="0"/>
            <a:r>
              <a:rPr lang="en-US" sz="2800" dirty="0">
                <a:solidFill>
                  <a:schemeClr val="accent5">
                    <a:lumMod val="60000"/>
                    <a:lumOff val="40000"/>
                  </a:schemeClr>
                </a:solidFill>
              </a:rPr>
              <a:t> weeds from commercial and residential landscapes)</a:t>
            </a:r>
          </a:p>
          <a:p>
            <a:pPr algn="ctr" rtl="0"/>
            <a:endParaRPr lang="en-GB" sz="2800" dirty="0">
              <a:solidFill>
                <a:schemeClr val="accent5">
                  <a:lumMod val="60000"/>
                  <a:lumOff val="40000"/>
                </a:schemeClr>
              </a:solidFill>
            </a:endParaRPr>
          </a:p>
        </p:txBody>
      </p:sp>
      <p:sp>
        <p:nvSpPr>
          <p:cNvPr id="24" name="Rectangle 23">
            <a:extLst>
              <a:ext uri="{FF2B5EF4-FFF2-40B4-BE49-F238E27FC236}">
                <a16:creationId xmlns:a16="http://schemas.microsoft.com/office/drawing/2014/main" id="{3237E011-7540-4769-B01C-BBFC9632DD3A}"/>
              </a:ext>
              <a:ext uri="{C183D7F6-B498-43B3-948B-1728B52AA6E4}">
                <adec:decorative xmlns:adec="http://schemas.microsoft.com/office/drawing/2017/decorative" val="1"/>
              </a:ext>
            </a:extLst>
          </p:cNvPr>
          <p:cNvSpPr/>
          <p:nvPr/>
        </p:nvSpPr>
        <p:spPr>
          <a:xfrm>
            <a:off x="3258613" y="2199636"/>
            <a:ext cx="5674774" cy="2437461"/>
          </a:xfrm>
          <a:prstGeom prst="rect">
            <a:avLst/>
          </a:prstGeom>
          <a:noFill/>
          <a:ln w="381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Tree>
    <p:extLst>
      <p:ext uri="{BB962C8B-B14F-4D97-AF65-F5344CB8AC3E}">
        <p14:creationId xmlns:p14="http://schemas.microsoft.com/office/powerpoint/2010/main" val="424127243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1000"/>
                                        <p:tgtEl>
                                          <p:spTgt spid="10"/>
                                        </p:tgtEl>
                                      </p:cBhvr>
                                    </p:animEffect>
                                    <p:anim calcmode="lin" valueType="num">
                                      <p:cBhvr>
                                        <p:cTn id="12" dur="1000" fill="hold"/>
                                        <p:tgtEl>
                                          <p:spTgt spid="10"/>
                                        </p:tgtEl>
                                        <p:attrNameLst>
                                          <p:attrName>ppt_x</p:attrName>
                                        </p:attrNameLst>
                                      </p:cBhvr>
                                      <p:tavLst>
                                        <p:tav tm="0">
                                          <p:val>
                                            <p:strVal val="#ppt_x"/>
                                          </p:val>
                                        </p:tav>
                                        <p:tav tm="100000">
                                          <p:val>
                                            <p:strVal val="#ppt_x"/>
                                          </p:val>
                                        </p:tav>
                                      </p:tavLst>
                                    </p:anim>
                                    <p:anim calcmode="lin" valueType="num">
                                      <p:cBhvr>
                                        <p:cTn id="1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0" name="Date Placeholder 3">
            <a:extLst>
              <a:ext uri="{FF2B5EF4-FFF2-40B4-BE49-F238E27FC236}">
                <a16:creationId xmlns:a16="http://schemas.microsoft.com/office/drawing/2014/main" id="{64480599-D304-1D95-6A1B-306B3CB97746}"/>
              </a:ext>
            </a:extLst>
          </p:cNvPr>
          <p:cNvSpPr>
            <a:spLocks noGrp="1"/>
          </p:cNvSpPr>
          <p:nvPr>
            <p:ph type="dt" sz="half" idx="10"/>
          </p:nvPr>
        </p:nvSpPr>
        <p:spPr>
          <a:xfrm>
            <a:off x="372533" y="709021"/>
            <a:ext cx="6395989" cy="4913307"/>
          </a:xfrm>
        </p:spPr>
        <p:txBody>
          <a:bodyPr/>
          <a:lstStyle/>
          <a:p>
            <a:pPr rtl="0">
              <a:spcAft>
                <a:spcPts val="600"/>
              </a:spcAft>
            </a:pPr>
            <a:r>
              <a:rPr lang="en-US" sz="2400" b="1" noProof="0" dirty="0">
                <a:solidFill>
                  <a:schemeClr val="accent5">
                    <a:lumMod val="50000"/>
                  </a:schemeClr>
                </a:solidFill>
              </a:rPr>
              <a:t>The industry of landscaping in the United Kingdom is growing. </a:t>
            </a:r>
          </a:p>
          <a:p>
            <a:pPr rtl="0">
              <a:spcAft>
                <a:spcPts val="600"/>
              </a:spcAft>
            </a:pPr>
            <a:endParaRPr lang="en-US" sz="2400" b="1" dirty="0">
              <a:solidFill>
                <a:schemeClr val="accent5">
                  <a:lumMod val="50000"/>
                </a:schemeClr>
              </a:solidFill>
            </a:endParaRPr>
          </a:p>
          <a:p>
            <a:pPr>
              <a:spcAft>
                <a:spcPts val="600"/>
              </a:spcAft>
            </a:pPr>
            <a:r>
              <a:rPr lang="en-US" sz="2400" b="1" dirty="0">
                <a:solidFill>
                  <a:schemeClr val="accent5">
                    <a:lumMod val="50000"/>
                  </a:schemeClr>
                </a:solidFill>
              </a:rPr>
              <a:t>Overall, selective spraying against weeds is an essential practice in the UK because it is cost-effective, environmentally friendly, and helps to promote crop health and weed control.</a:t>
            </a:r>
          </a:p>
          <a:p>
            <a:pPr>
              <a:spcAft>
                <a:spcPts val="600"/>
              </a:spcAft>
            </a:pPr>
            <a:endParaRPr lang="en-US" sz="2400" b="1" dirty="0">
              <a:solidFill>
                <a:schemeClr val="accent5">
                  <a:lumMod val="50000"/>
                </a:schemeClr>
              </a:solidFill>
            </a:endParaRPr>
          </a:p>
          <a:p>
            <a:pPr rtl="0">
              <a:spcAft>
                <a:spcPts val="600"/>
              </a:spcAft>
            </a:pPr>
            <a:r>
              <a:rPr lang="en-US" sz="2400" b="1" dirty="0">
                <a:solidFill>
                  <a:schemeClr val="accent5">
                    <a:lumMod val="50000"/>
                  </a:schemeClr>
                </a:solidFill>
              </a:rPr>
              <a:t>Ongoing maintenance plans </a:t>
            </a:r>
          </a:p>
          <a:p>
            <a:pPr rtl="0">
              <a:spcAft>
                <a:spcPts val="600"/>
              </a:spcAft>
            </a:pPr>
            <a:r>
              <a:rPr lang="en-US" sz="2400" b="1" dirty="0">
                <a:solidFill>
                  <a:schemeClr val="accent5">
                    <a:lumMod val="50000"/>
                  </a:schemeClr>
                </a:solidFill>
              </a:rPr>
              <a:t>Individual Service Packages to deliver the necessary treatment.</a:t>
            </a:r>
          </a:p>
        </p:txBody>
      </p:sp>
      <p:sp>
        <p:nvSpPr>
          <p:cNvPr id="22" name="Footer Placeholder 4">
            <a:extLst>
              <a:ext uri="{FF2B5EF4-FFF2-40B4-BE49-F238E27FC236}">
                <a16:creationId xmlns:a16="http://schemas.microsoft.com/office/drawing/2014/main" id="{5CA7ED63-1D67-0FF2-FFE0-10E8164F44B1}"/>
              </a:ext>
            </a:extLst>
          </p:cNvPr>
          <p:cNvSpPr>
            <a:spLocks noGrp="1"/>
          </p:cNvSpPr>
          <p:nvPr>
            <p:ph type="ftr" sz="quarter" idx="11"/>
          </p:nvPr>
        </p:nvSpPr>
        <p:spPr>
          <a:xfrm>
            <a:off x="4038600" y="6356350"/>
            <a:ext cx="4114800" cy="365125"/>
          </a:xfrm>
        </p:spPr>
        <p:txBody>
          <a:bodyPr/>
          <a:lstStyle/>
          <a:p>
            <a:pPr rtl="0">
              <a:spcAft>
                <a:spcPts val="600"/>
              </a:spcAft>
            </a:pPr>
            <a:endParaRPr lang="en-GB" noProof="0" dirty="0"/>
          </a:p>
        </p:txBody>
      </p:sp>
      <p:pic>
        <p:nvPicPr>
          <p:cNvPr id="11" name="Picture 10" descr="A picture containing text, grass, outdoor, sky&#10;&#10;Description automatically generated">
            <a:extLst>
              <a:ext uri="{FF2B5EF4-FFF2-40B4-BE49-F238E27FC236}">
                <a16:creationId xmlns:a16="http://schemas.microsoft.com/office/drawing/2014/main" id="{B95DAA76-23C5-C8E0-4595-908098820488}"/>
              </a:ext>
            </a:extLst>
          </p:cNvPr>
          <p:cNvPicPr>
            <a:picLocks noChangeAspect="1"/>
          </p:cNvPicPr>
          <p:nvPr/>
        </p:nvPicPr>
        <p:blipFill>
          <a:blip r:embed="rId4"/>
          <a:stretch>
            <a:fillRect/>
          </a:stretch>
        </p:blipFill>
        <p:spPr>
          <a:xfrm>
            <a:off x="6768522" y="136525"/>
            <a:ext cx="5292435" cy="6492962"/>
          </a:xfrm>
          <a:prstGeom prst="rect">
            <a:avLst/>
          </a:prstGeom>
          <a:noFill/>
        </p:spPr>
      </p:pic>
      <p:sp>
        <p:nvSpPr>
          <p:cNvPr id="24" name="Slide Number Placeholder 6">
            <a:extLst>
              <a:ext uri="{FF2B5EF4-FFF2-40B4-BE49-F238E27FC236}">
                <a16:creationId xmlns:a16="http://schemas.microsoft.com/office/drawing/2014/main" id="{99586DAE-CE64-B71B-712A-7391B4EEF9A2}"/>
              </a:ext>
            </a:extLst>
          </p:cNvPr>
          <p:cNvSpPr>
            <a:spLocks noGrp="1"/>
          </p:cNvSpPr>
          <p:nvPr>
            <p:ph type="sldNum" sz="quarter" idx="12"/>
          </p:nvPr>
        </p:nvSpPr>
        <p:spPr>
          <a:xfrm>
            <a:off x="8610600" y="6356350"/>
            <a:ext cx="2743200" cy="365125"/>
          </a:xfrm>
        </p:spPr>
        <p:txBody>
          <a:bodyPr/>
          <a:lstStyle/>
          <a:p>
            <a:pPr rtl="0">
              <a:spcAft>
                <a:spcPts val="600"/>
              </a:spcAft>
            </a:pPr>
            <a:fld id="{EA87306C-81BA-4795-A5CA-9392456A8C1E}" type="slidenum">
              <a:rPr lang="en-GB" noProof="0" smtClean="0"/>
              <a:pPr rtl="0">
                <a:spcAft>
                  <a:spcPts val="600"/>
                </a:spcAft>
              </a:pPr>
              <a:t>3</a:t>
            </a:fld>
            <a:endParaRPr lang="en-GB" noProof="0"/>
          </a:p>
        </p:txBody>
      </p:sp>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1CF57CCF-EC4D-5E42-F624-1F15E5C1F31A}"/>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5">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6"/>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1CF57CCF-EC4D-5E42-F624-1F15E5C1F31A}"/>
                  </a:ext>
                </a:extLst>
              </p:cNvPr>
              <p:cNvPicPr>
                <a:picLocks noGrp="1" noRot="1" noChangeAspect="1" noMove="1" noResize="1" noEditPoints="1" noAdjustHandles="1" noChangeArrowheads="1" noChangeShapeType="1" noCrop="1"/>
              </p:cNvPicPr>
              <p:nvPr/>
            </p:nvPicPr>
            <p:blipFill>
              <a:blip r:embed="rId6"/>
              <a:stretch>
                <a:fillRect/>
              </a:stretch>
            </p:blipFill>
            <p:spPr>
              <a:xfrm>
                <a:off x="5549195" y="5899556"/>
                <a:ext cx="1088130" cy="1099147"/>
              </a:xfrm>
              <a:prstGeom prst="rect">
                <a:avLst/>
              </a:prstGeom>
            </p:spPr>
          </p:pic>
        </mc:Fallback>
      </mc:AlternateContent>
    </p:spTree>
    <p:extLst>
      <p:ext uri="{BB962C8B-B14F-4D97-AF65-F5344CB8AC3E}">
        <p14:creationId xmlns:p14="http://schemas.microsoft.com/office/powerpoint/2010/main" val="2815339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down)">
                                      <p:cBhvr>
                                        <p:cTn id="7" dur="500"/>
                                        <p:tgtEl>
                                          <p:spTgt spid="20"/>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heel(1)">
                                      <p:cBhvr>
                                        <p:cTn id="12"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Lst>
  </p:timing>
  <p:extLst>
    <p:ext uri="{6950BFC3-D8DA-4A85-94F7-54DA5524770B}">
      <p188:commentRel xmlns:p188="http://schemas.microsoft.com/office/powerpoint/2018/8/main" r:id="rId3"/>
    </p:ext>
  </p:extLst>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B1A47241-52E5-4D60-BFBB-CDEA5AE2B29A}"/>
              </a:ext>
              <a:ext uri="{C183D7F6-B498-43B3-948B-1728B52AA6E4}">
                <adec:decorative xmlns:adec="http://schemas.microsoft.com/office/drawing/2017/decorative" val="1"/>
              </a:ext>
            </a:extLst>
          </p:cNvPr>
          <p:cNvSpPr/>
          <p:nvPr/>
        </p:nvSpPr>
        <p:spPr>
          <a:xfrm>
            <a:off x="94891" y="93784"/>
            <a:ext cx="6095999" cy="2139951"/>
          </a:xfrm>
          <a:prstGeom prst="rect">
            <a:avLst/>
          </a:prstGeom>
          <a:solidFill>
            <a:schemeClr val="accent5">
              <a:lumMod val="75000"/>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pic>
        <p:nvPicPr>
          <p:cNvPr id="60" name="Picture Placeholder 59" descr="A picture containing grass sprouting">
            <a:extLst>
              <a:ext uri="{FF2B5EF4-FFF2-40B4-BE49-F238E27FC236}">
                <a16:creationId xmlns:a16="http://schemas.microsoft.com/office/drawing/2014/main" id="{203BE455-3949-41E3-AD2E-8F6C87C38369}"/>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4837756" y="0"/>
            <a:ext cx="7354243" cy="2862470"/>
          </a:xfrm>
        </p:spPr>
      </p:pic>
      <p:sp>
        <p:nvSpPr>
          <p:cNvPr id="5" name="Text Placeholder 4">
            <a:extLst>
              <a:ext uri="{FF2B5EF4-FFF2-40B4-BE49-F238E27FC236}">
                <a16:creationId xmlns:a16="http://schemas.microsoft.com/office/drawing/2014/main" id="{7A5259B6-9592-490D-9692-23A6DD900E14}"/>
              </a:ext>
            </a:extLst>
          </p:cNvPr>
          <p:cNvSpPr>
            <a:spLocks noGrp="1"/>
          </p:cNvSpPr>
          <p:nvPr>
            <p:ph type="body" sz="quarter" idx="16"/>
          </p:nvPr>
        </p:nvSpPr>
        <p:spPr>
          <a:xfrm>
            <a:off x="585047" y="2666427"/>
            <a:ext cx="4953000" cy="426393"/>
          </a:xfrm>
        </p:spPr>
        <p:txBody>
          <a:bodyPr rtlCol="0"/>
          <a:lstStyle/>
          <a:p>
            <a:pPr rtl="0"/>
            <a:r>
              <a:rPr lang="en-GB" dirty="0"/>
              <a:t>Legal FORMAT	</a:t>
            </a:r>
          </a:p>
        </p:txBody>
      </p:sp>
      <p:sp>
        <p:nvSpPr>
          <p:cNvPr id="3" name="Text Placeholder 2">
            <a:extLst>
              <a:ext uri="{FF2B5EF4-FFF2-40B4-BE49-F238E27FC236}">
                <a16:creationId xmlns:a16="http://schemas.microsoft.com/office/drawing/2014/main" id="{2640E91D-18E5-4731-B64D-89FA6D338F8D}"/>
              </a:ext>
            </a:extLst>
          </p:cNvPr>
          <p:cNvSpPr>
            <a:spLocks noGrp="1"/>
          </p:cNvSpPr>
          <p:nvPr>
            <p:ph type="body" sz="quarter" idx="12"/>
          </p:nvPr>
        </p:nvSpPr>
        <p:spPr>
          <a:xfrm>
            <a:off x="441579" y="3228546"/>
            <a:ext cx="4953000" cy="3127804"/>
          </a:xfrm>
        </p:spPr>
        <p:txBody>
          <a:bodyPr rtlCol="0"/>
          <a:lstStyle/>
          <a:p>
            <a:pPr algn="just" rtl="0"/>
            <a:r>
              <a:rPr lang="en-GB" b="1" dirty="0">
                <a:latin typeface="Arial" panose="020B0604020202020204" pitchFamily="34" charset="0"/>
                <a:cs typeface="Arial" panose="020B0604020202020204" pitchFamily="34" charset="0"/>
              </a:rPr>
              <a:t>COMPANY NAME</a:t>
            </a:r>
            <a:r>
              <a:rPr lang="en-GB" dirty="0">
                <a:latin typeface="Arial" panose="020B0604020202020204" pitchFamily="34" charset="0"/>
                <a:cs typeface="Arial" panose="020B0604020202020204" pitchFamily="34" charset="0"/>
              </a:rPr>
              <a:t>: Spraying Vege Limited</a:t>
            </a:r>
          </a:p>
          <a:p>
            <a:pPr algn="just" rtl="0"/>
            <a:r>
              <a:rPr lang="en-GB" b="1" dirty="0">
                <a:latin typeface="Arial" panose="020B0604020202020204" pitchFamily="34" charset="0"/>
                <a:cs typeface="Arial" panose="020B0604020202020204" pitchFamily="34" charset="0"/>
              </a:rPr>
              <a:t>Office</a:t>
            </a:r>
            <a:r>
              <a:rPr lang="en-GB" dirty="0">
                <a:latin typeface="Arial" panose="020B0604020202020204" pitchFamily="34" charset="0"/>
                <a:cs typeface="Arial" panose="020B0604020202020204" pitchFamily="34" charset="0"/>
              </a:rPr>
              <a:t>-</a:t>
            </a:r>
            <a:r>
              <a:rPr lang="en-GB" dirty="0" err="1">
                <a:effectLst/>
                <a:latin typeface="Arial" panose="020B0604020202020204" pitchFamily="34" charset="0"/>
                <a:ea typeface="Calibri" panose="020F0502020204030204" pitchFamily="34" charset="0"/>
                <a:cs typeface="Arial" panose="020B0604020202020204" pitchFamily="34" charset="0"/>
              </a:rPr>
              <a:t>Goodlass</a:t>
            </a:r>
            <a:r>
              <a:rPr lang="en-GB" dirty="0">
                <a:effectLst/>
                <a:latin typeface="Arial" panose="020B0604020202020204" pitchFamily="34" charset="0"/>
                <a:ea typeface="Calibri" panose="020F0502020204030204" pitchFamily="34" charset="0"/>
                <a:cs typeface="Arial" panose="020B0604020202020204" pitchFamily="34" charset="0"/>
              </a:rPr>
              <a:t> Rd, Liverpool L24 9HJ</a:t>
            </a:r>
          </a:p>
          <a:p>
            <a:pPr algn="just" rtl="0"/>
            <a:endParaRPr lang="en-GB" dirty="0">
              <a:latin typeface="Arial" panose="020B0604020202020204" pitchFamily="34" charset="0"/>
              <a:ea typeface="Calibri" panose="020F0502020204030204" pitchFamily="34" charset="0"/>
              <a:cs typeface="Arial" panose="020B0604020202020204" pitchFamily="34" charset="0"/>
            </a:endParaRPr>
          </a:p>
          <a:p>
            <a:pPr algn="just" rtl="0"/>
            <a:r>
              <a:rPr lang="en-GB" sz="1800" b="1" dirty="0">
                <a:latin typeface="Arial" panose="020B0604020202020204" pitchFamily="34" charset="0"/>
                <a:ea typeface="Calibri" panose="020F0502020204030204" pitchFamily="34" charset="0"/>
                <a:cs typeface="Arial" panose="020B0604020202020204" pitchFamily="34" charset="0"/>
              </a:rPr>
              <a:t>The Liability of the members is limited.</a:t>
            </a:r>
          </a:p>
          <a:p>
            <a:pPr algn="just" rtl="0"/>
            <a:endParaRPr lang="en-GB" dirty="0">
              <a:latin typeface="Arial" panose="020B0604020202020204" pitchFamily="34" charset="0"/>
              <a:ea typeface="Calibri" panose="020F0502020204030204" pitchFamily="34" charset="0"/>
              <a:cs typeface="Arial" panose="020B0604020202020204" pitchFamily="34" charset="0"/>
            </a:endParaRPr>
          </a:p>
          <a:p>
            <a:pPr algn="just" rtl="0"/>
            <a:r>
              <a:rPr lang="en-GB" b="1" dirty="0">
                <a:latin typeface="Arial" panose="020B0604020202020204" pitchFamily="34" charset="0"/>
                <a:ea typeface="Calibri" panose="020F0502020204030204" pitchFamily="34" charset="0"/>
                <a:cs typeface="Arial" panose="020B0604020202020204" pitchFamily="34" charset="0"/>
              </a:rPr>
              <a:t>Start-up Capital- £25,000 </a:t>
            </a:r>
            <a:r>
              <a:rPr lang="en-GB" dirty="0">
                <a:latin typeface="Arial" panose="020B0604020202020204" pitchFamily="34" charset="0"/>
                <a:ea typeface="Calibri" panose="020F0502020204030204" pitchFamily="34" charset="0"/>
                <a:cs typeface="Arial" panose="020B0604020202020204" pitchFamily="34" charset="0"/>
              </a:rPr>
              <a:t>*provided by bank loan</a:t>
            </a:r>
          </a:p>
          <a:p>
            <a:pPr rtl="0"/>
            <a:endParaRPr lang="en-GB" dirty="0">
              <a:latin typeface="Arial" panose="020B0604020202020204" pitchFamily="34" charset="0"/>
              <a:ea typeface="Calibri" panose="020F0502020204030204" pitchFamily="34" charset="0"/>
              <a:cs typeface="Arial" panose="020B0604020202020204" pitchFamily="34" charset="0"/>
            </a:endParaRPr>
          </a:p>
          <a:p>
            <a:pPr algn="ctr" rtl="0"/>
            <a:r>
              <a:rPr lang="en-GB" sz="1800" b="1" dirty="0">
                <a:latin typeface="Arial" panose="020B0604020202020204" pitchFamily="34" charset="0"/>
                <a:ea typeface="Calibri" panose="020F0502020204030204" pitchFamily="34" charset="0"/>
                <a:cs typeface="Arial" panose="020B0604020202020204" pitchFamily="34" charset="0"/>
              </a:rPr>
              <a:t>Each subscriber agrees to become a shareowner</a:t>
            </a:r>
          </a:p>
          <a:p>
            <a:pPr rtl="0"/>
            <a:endParaRPr lang="en-GB" sz="1800" dirty="0">
              <a:latin typeface="Arial" panose="020B0604020202020204" pitchFamily="34" charset="0"/>
              <a:ea typeface="Calibri" panose="020F0502020204030204" pitchFamily="34" charset="0"/>
            </a:endParaRPr>
          </a:p>
        </p:txBody>
      </p:sp>
      <p:sp>
        <p:nvSpPr>
          <p:cNvPr id="7" name="Text Placeholder 6">
            <a:extLst>
              <a:ext uri="{FF2B5EF4-FFF2-40B4-BE49-F238E27FC236}">
                <a16:creationId xmlns:a16="http://schemas.microsoft.com/office/drawing/2014/main" id="{0507607F-9E24-4250-8615-A5CB61BA54C6}"/>
              </a:ext>
            </a:extLst>
          </p:cNvPr>
          <p:cNvSpPr>
            <a:spLocks noGrp="1"/>
          </p:cNvSpPr>
          <p:nvPr>
            <p:ph type="body" sz="quarter" idx="18"/>
          </p:nvPr>
        </p:nvSpPr>
        <p:spPr>
          <a:xfrm>
            <a:off x="6400800" y="3365446"/>
            <a:ext cx="4953000" cy="426393"/>
          </a:xfrm>
        </p:spPr>
        <p:txBody>
          <a:bodyPr rtlCol="0"/>
          <a:lstStyle/>
          <a:p>
            <a:pPr rtl="0"/>
            <a:r>
              <a:rPr lang="en-GB" sz="2400" b="1" dirty="0"/>
              <a:t>Structure</a:t>
            </a:r>
          </a:p>
          <a:p>
            <a:pPr rtl="0"/>
            <a:endParaRPr lang="en-GB" dirty="0"/>
          </a:p>
        </p:txBody>
      </p:sp>
      <p:sp>
        <p:nvSpPr>
          <p:cNvPr id="6" name="Text Placeholder 5">
            <a:extLst>
              <a:ext uri="{FF2B5EF4-FFF2-40B4-BE49-F238E27FC236}">
                <a16:creationId xmlns:a16="http://schemas.microsoft.com/office/drawing/2014/main" id="{653FA3EF-7124-4E69-8D7C-68B2154F6E6F}"/>
              </a:ext>
            </a:extLst>
          </p:cNvPr>
          <p:cNvSpPr>
            <a:spLocks noGrp="1"/>
          </p:cNvSpPr>
          <p:nvPr>
            <p:ph type="body" sz="quarter" idx="17"/>
          </p:nvPr>
        </p:nvSpPr>
        <p:spPr>
          <a:xfrm>
            <a:off x="6400800" y="3429000"/>
            <a:ext cx="4953000" cy="1099147"/>
          </a:xfrm>
        </p:spPr>
        <p:txBody>
          <a:bodyPr rtlCol="0"/>
          <a:lstStyle/>
          <a:p>
            <a:pPr rtl="0"/>
            <a:r>
              <a:rPr lang="en-GB" dirty="0"/>
              <a:t>The company will be structured as a flat organisation, including one owner acting as a Director of Spraying Vege Limited.</a:t>
            </a:r>
          </a:p>
          <a:p>
            <a:pPr rtl="0"/>
            <a:endParaRPr lang="en-GB" dirty="0"/>
          </a:p>
          <a:p>
            <a:pPr rtl="0"/>
            <a:endParaRPr lang="en-GB" dirty="0"/>
          </a:p>
        </p:txBody>
      </p:sp>
      <p:sp>
        <p:nvSpPr>
          <p:cNvPr id="36" name="Slide Number Placeholder 35">
            <a:extLst>
              <a:ext uri="{FF2B5EF4-FFF2-40B4-BE49-F238E27FC236}">
                <a16:creationId xmlns:a16="http://schemas.microsoft.com/office/drawing/2014/main" id="{4224E8B4-C6BD-4998-8E02-7B2861BBB464}"/>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4</a:t>
            </a:fld>
            <a:endParaRPr lang="en-GB"/>
          </a:p>
        </p:txBody>
      </p:sp>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0AD6E717-9A6A-512A-C275-0B73BDDB3710}"/>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4">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5"/>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0AD6E717-9A6A-512A-C275-0B73BDDB3710}"/>
                  </a:ext>
                </a:extLst>
              </p:cNvPr>
              <p:cNvPicPr>
                <a:picLocks noGrp="1" noRot="1" noChangeAspect="1" noMove="1" noResize="1" noEditPoints="1" noAdjustHandles="1" noChangeArrowheads="1" noChangeShapeType="1" noCrop="1"/>
              </p:cNvPicPr>
              <p:nvPr/>
            </p:nvPicPr>
            <p:blipFill>
              <a:blip r:embed="rId5"/>
              <a:stretch>
                <a:fillRect/>
              </a:stretch>
            </p:blipFill>
            <p:spPr>
              <a:xfrm>
                <a:off x="5549195" y="5899556"/>
                <a:ext cx="1088130" cy="1099147"/>
              </a:xfrm>
              <a:prstGeom prst="rect">
                <a:avLst/>
              </a:prstGeom>
            </p:spPr>
          </p:pic>
        </mc:Fallback>
      </mc:AlternateContent>
      <p:sp>
        <p:nvSpPr>
          <p:cNvPr id="26" name="Title 25">
            <a:extLst>
              <a:ext uri="{FF2B5EF4-FFF2-40B4-BE49-F238E27FC236}">
                <a16:creationId xmlns:a16="http://schemas.microsoft.com/office/drawing/2014/main" id="{1D9B171E-A37E-4DB5-A2AC-F8C4778DB6C6}"/>
              </a:ext>
            </a:extLst>
          </p:cNvPr>
          <p:cNvSpPr>
            <a:spLocks noGrp="1"/>
          </p:cNvSpPr>
          <p:nvPr>
            <p:ph type="title"/>
          </p:nvPr>
        </p:nvSpPr>
        <p:spPr>
          <a:xfrm>
            <a:off x="0" y="359417"/>
            <a:ext cx="4691684" cy="1581149"/>
          </a:xfrm>
        </p:spPr>
        <p:txBody>
          <a:bodyPr rtlCol="0"/>
          <a:lstStyle/>
          <a:p>
            <a:pPr algn="ctr" rtl="0"/>
            <a:r>
              <a:rPr lang="en-GB" sz="3200" b="1" dirty="0">
                <a:solidFill>
                  <a:schemeClr val="accent5">
                    <a:lumMod val="20000"/>
                    <a:lumOff val="80000"/>
                  </a:schemeClr>
                </a:solidFill>
              </a:rPr>
              <a:t>LEGAL FORMAT </a:t>
            </a:r>
            <a:br>
              <a:rPr lang="en-GB" sz="3200" b="1" dirty="0">
                <a:solidFill>
                  <a:schemeClr val="accent5">
                    <a:lumMod val="20000"/>
                    <a:lumOff val="80000"/>
                  </a:schemeClr>
                </a:solidFill>
              </a:rPr>
            </a:br>
            <a:r>
              <a:rPr lang="en-GB" sz="3200" b="1" dirty="0">
                <a:solidFill>
                  <a:schemeClr val="accent5">
                    <a:lumMod val="20000"/>
                    <a:lumOff val="80000"/>
                  </a:schemeClr>
                </a:solidFill>
              </a:rPr>
              <a:t>AND </a:t>
            </a:r>
            <a:br>
              <a:rPr lang="en-GB" sz="3200" b="1" dirty="0">
                <a:solidFill>
                  <a:schemeClr val="accent5">
                    <a:lumMod val="20000"/>
                    <a:lumOff val="80000"/>
                  </a:schemeClr>
                </a:solidFill>
              </a:rPr>
            </a:br>
            <a:r>
              <a:rPr lang="en-GB" sz="3200" b="1" dirty="0">
                <a:solidFill>
                  <a:schemeClr val="accent5">
                    <a:lumMod val="20000"/>
                    <a:lumOff val="80000"/>
                  </a:schemeClr>
                </a:solidFill>
              </a:rPr>
              <a:t>MANAGEMENT</a:t>
            </a:r>
            <a:br>
              <a:rPr lang="en-GB" dirty="0">
                <a:solidFill>
                  <a:schemeClr val="accent5">
                    <a:lumMod val="40000"/>
                    <a:lumOff val="60000"/>
                  </a:schemeClr>
                </a:solidFill>
              </a:rPr>
            </a:br>
            <a:endParaRPr lang="en-GB" dirty="0">
              <a:solidFill>
                <a:schemeClr val="accent5">
                  <a:lumMod val="40000"/>
                  <a:lumOff val="60000"/>
                </a:schemeClr>
              </a:solidFill>
            </a:endParaRPr>
          </a:p>
        </p:txBody>
      </p:sp>
      <p:sp>
        <p:nvSpPr>
          <p:cNvPr id="4" name="Rectangle 3">
            <a:extLst>
              <a:ext uri="{FF2B5EF4-FFF2-40B4-BE49-F238E27FC236}">
                <a16:creationId xmlns:a16="http://schemas.microsoft.com/office/drawing/2014/main" id="{60EE1CC3-EB0F-CE68-6631-277E2814E6D5}"/>
              </a:ext>
            </a:extLst>
          </p:cNvPr>
          <p:cNvSpPr/>
          <p:nvPr/>
        </p:nvSpPr>
        <p:spPr>
          <a:xfrm>
            <a:off x="6213623" y="4518971"/>
            <a:ext cx="2574408" cy="65345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Director/Ops </a:t>
            </a:r>
            <a:r>
              <a:rPr lang="en-GB" dirty="0">
                <a:solidFill>
                  <a:schemeClr val="bg1"/>
                </a:solidFill>
              </a:rPr>
              <a:t>Manager</a:t>
            </a:r>
          </a:p>
        </p:txBody>
      </p:sp>
      <p:sp>
        <p:nvSpPr>
          <p:cNvPr id="8" name="Rectangle 7">
            <a:extLst>
              <a:ext uri="{FF2B5EF4-FFF2-40B4-BE49-F238E27FC236}">
                <a16:creationId xmlns:a16="http://schemas.microsoft.com/office/drawing/2014/main" id="{AC0CC801-B356-E53B-CB1E-3FF001AD0A40}"/>
              </a:ext>
            </a:extLst>
          </p:cNvPr>
          <p:cNvSpPr/>
          <p:nvPr/>
        </p:nvSpPr>
        <p:spPr>
          <a:xfrm>
            <a:off x="9333175" y="4511522"/>
            <a:ext cx="2420411" cy="656328"/>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dirty="0"/>
              <a:t>EMPLOYEES</a:t>
            </a:r>
          </a:p>
        </p:txBody>
      </p:sp>
      <p:sp>
        <p:nvSpPr>
          <p:cNvPr id="9" name="Minus Sign 8">
            <a:extLst>
              <a:ext uri="{FF2B5EF4-FFF2-40B4-BE49-F238E27FC236}">
                <a16:creationId xmlns:a16="http://schemas.microsoft.com/office/drawing/2014/main" id="{68DB6488-F865-B885-D4CD-F068458E1E1F}"/>
              </a:ext>
            </a:extLst>
          </p:cNvPr>
          <p:cNvSpPr/>
          <p:nvPr/>
        </p:nvSpPr>
        <p:spPr>
          <a:xfrm>
            <a:off x="8754851" y="4377561"/>
            <a:ext cx="578324" cy="923026"/>
          </a:xfrm>
          <a:prstGeom prst="mathMinus">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98F6216F-B9B6-28A9-6A46-CD2387FA5749}"/>
              </a:ext>
            </a:extLst>
          </p:cNvPr>
          <p:cNvCxnSpPr>
            <a:cxnSpLocks/>
          </p:cNvCxnSpPr>
          <p:nvPr/>
        </p:nvCxnSpPr>
        <p:spPr>
          <a:xfrm>
            <a:off x="5687568" y="3092820"/>
            <a:ext cx="0" cy="2951364"/>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26387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6">
                                            <p:txEl>
                                              <p:pRg st="0" end="0"/>
                                            </p:txEl>
                                          </p:spTgt>
                                        </p:tgtEl>
                                        <p:attrNameLst>
                                          <p:attrName>style.visibility</p:attrName>
                                        </p:attrNameLst>
                                      </p:cBhvr>
                                      <p:to>
                                        <p:strVal val="visible"/>
                                      </p:to>
                                    </p:set>
                                    <p:animEffect transition="in" filter="fade">
                                      <p:cBhvr>
                                        <p:cTn id="39" dur="500"/>
                                        <p:tgtEl>
                                          <p:spTgt spid="6">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53" presetClass="entr" presetSubtype="16" fill="hold" grpId="0" nodeType="clickEffect">
                                  <p:stCondLst>
                                    <p:cond delay="0"/>
                                  </p:stCondLst>
                                  <p:childTnLst>
                                    <p:set>
                                      <p:cBhvr>
                                        <p:cTn id="43" dur="1" fill="hold">
                                          <p:stCondLst>
                                            <p:cond delay="0"/>
                                          </p:stCondLst>
                                        </p:cTn>
                                        <p:tgtEl>
                                          <p:spTgt spid="8"/>
                                        </p:tgtEl>
                                        <p:attrNameLst>
                                          <p:attrName>style.visibility</p:attrName>
                                        </p:attrNameLst>
                                      </p:cBhvr>
                                      <p:to>
                                        <p:strVal val="visible"/>
                                      </p:to>
                                    </p:set>
                                    <p:anim calcmode="lin" valueType="num">
                                      <p:cBhvr>
                                        <p:cTn id="44" dur="500" fill="hold"/>
                                        <p:tgtEl>
                                          <p:spTgt spid="8"/>
                                        </p:tgtEl>
                                        <p:attrNameLst>
                                          <p:attrName>ppt_w</p:attrName>
                                        </p:attrNameLst>
                                      </p:cBhvr>
                                      <p:tavLst>
                                        <p:tav tm="0">
                                          <p:val>
                                            <p:fltVal val="0"/>
                                          </p:val>
                                        </p:tav>
                                        <p:tav tm="100000">
                                          <p:val>
                                            <p:strVal val="#ppt_w"/>
                                          </p:val>
                                        </p:tav>
                                      </p:tavLst>
                                    </p:anim>
                                    <p:anim calcmode="lin" valueType="num">
                                      <p:cBhvr>
                                        <p:cTn id="45" dur="500" fill="hold"/>
                                        <p:tgtEl>
                                          <p:spTgt spid="8"/>
                                        </p:tgtEl>
                                        <p:attrNameLst>
                                          <p:attrName>ppt_h</p:attrName>
                                        </p:attrNameLst>
                                      </p:cBhvr>
                                      <p:tavLst>
                                        <p:tav tm="0">
                                          <p:val>
                                            <p:fltVal val="0"/>
                                          </p:val>
                                        </p:tav>
                                        <p:tav tm="100000">
                                          <p:val>
                                            <p:strVal val="#ppt_h"/>
                                          </p:val>
                                        </p:tav>
                                      </p:tavLst>
                                    </p:anim>
                                    <p:animEffect transition="in" filter="fade">
                                      <p:cBhvr>
                                        <p:cTn id="46" dur="500"/>
                                        <p:tgtEl>
                                          <p:spTgt spid="8"/>
                                        </p:tgtEl>
                                      </p:cBhvr>
                                    </p:animEffect>
                                  </p:childTnLst>
                                </p:cTn>
                              </p:par>
                              <p:par>
                                <p:cTn id="47" presetID="53" presetClass="entr" presetSubtype="16" fill="hold" grpId="0" nodeType="withEffect">
                                  <p:stCondLst>
                                    <p:cond delay="0"/>
                                  </p:stCondLst>
                                  <p:childTnLst>
                                    <p:set>
                                      <p:cBhvr>
                                        <p:cTn id="48" dur="1" fill="hold">
                                          <p:stCondLst>
                                            <p:cond delay="0"/>
                                          </p:stCondLst>
                                        </p:cTn>
                                        <p:tgtEl>
                                          <p:spTgt spid="4"/>
                                        </p:tgtEl>
                                        <p:attrNameLst>
                                          <p:attrName>style.visibility</p:attrName>
                                        </p:attrNameLst>
                                      </p:cBhvr>
                                      <p:to>
                                        <p:strVal val="visible"/>
                                      </p:to>
                                    </p:set>
                                    <p:anim calcmode="lin" valueType="num">
                                      <p:cBhvr>
                                        <p:cTn id="49" dur="500" fill="hold"/>
                                        <p:tgtEl>
                                          <p:spTgt spid="4"/>
                                        </p:tgtEl>
                                        <p:attrNameLst>
                                          <p:attrName>ppt_w</p:attrName>
                                        </p:attrNameLst>
                                      </p:cBhvr>
                                      <p:tavLst>
                                        <p:tav tm="0">
                                          <p:val>
                                            <p:fltVal val="0"/>
                                          </p:val>
                                        </p:tav>
                                        <p:tav tm="100000">
                                          <p:val>
                                            <p:strVal val="#ppt_w"/>
                                          </p:val>
                                        </p:tav>
                                      </p:tavLst>
                                    </p:anim>
                                    <p:anim calcmode="lin" valueType="num">
                                      <p:cBhvr>
                                        <p:cTn id="50" dur="500" fill="hold"/>
                                        <p:tgtEl>
                                          <p:spTgt spid="4"/>
                                        </p:tgtEl>
                                        <p:attrNameLst>
                                          <p:attrName>ppt_h</p:attrName>
                                        </p:attrNameLst>
                                      </p:cBhvr>
                                      <p:tavLst>
                                        <p:tav tm="0">
                                          <p:val>
                                            <p:fltVal val="0"/>
                                          </p:val>
                                        </p:tav>
                                        <p:tav tm="100000">
                                          <p:val>
                                            <p:strVal val="#ppt_h"/>
                                          </p:val>
                                        </p:tav>
                                      </p:tavLst>
                                    </p:anim>
                                    <p:animEffect transition="in" filter="fade">
                                      <p:cBhvr>
                                        <p:cTn id="51" dur="500"/>
                                        <p:tgtEl>
                                          <p:spTgt spid="4"/>
                                        </p:tgtEl>
                                      </p:cBhvr>
                                    </p:animEffect>
                                  </p:childTnLst>
                                </p:cTn>
                              </p:par>
                              <p:par>
                                <p:cTn id="52" presetID="53" presetClass="entr" presetSubtype="16" fill="hold" grpId="0" nodeType="withEffect">
                                  <p:stCondLst>
                                    <p:cond delay="0"/>
                                  </p:stCondLst>
                                  <p:childTnLst>
                                    <p:set>
                                      <p:cBhvr>
                                        <p:cTn id="53" dur="1" fill="hold">
                                          <p:stCondLst>
                                            <p:cond delay="0"/>
                                          </p:stCondLst>
                                        </p:cTn>
                                        <p:tgtEl>
                                          <p:spTgt spid="9"/>
                                        </p:tgtEl>
                                        <p:attrNameLst>
                                          <p:attrName>style.visibility</p:attrName>
                                        </p:attrNameLst>
                                      </p:cBhvr>
                                      <p:to>
                                        <p:strVal val="visible"/>
                                      </p:to>
                                    </p:set>
                                    <p:anim calcmode="lin" valueType="num">
                                      <p:cBhvr>
                                        <p:cTn id="54" dur="500" fill="hold"/>
                                        <p:tgtEl>
                                          <p:spTgt spid="9"/>
                                        </p:tgtEl>
                                        <p:attrNameLst>
                                          <p:attrName>ppt_w</p:attrName>
                                        </p:attrNameLst>
                                      </p:cBhvr>
                                      <p:tavLst>
                                        <p:tav tm="0">
                                          <p:val>
                                            <p:fltVal val="0"/>
                                          </p:val>
                                        </p:tav>
                                        <p:tav tm="100000">
                                          <p:val>
                                            <p:strVal val="#ppt_w"/>
                                          </p:val>
                                        </p:tav>
                                      </p:tavLst>
                                    </p:anim>
                                    <p:anim calcmode="lin" valueType="num">
                                      <p:cBhvr>
                                        <p:cTn id="55" dur="500" fill="hold"/>
                                        <p:tgtEl>
                                          <p:spTgt spid="9"/>
                                        </p:tgtEl>
                                        <p:attrNameLst>
                                          <p:attrName>ppt_h</p:attrName>
                                        </p:attrNameLst>
                                      </p:cBhvr>
                                      <p:tavLst>
                                        <p:tav tm="0">
                                          <p:val>
                                            <p:fltVal val="0"/>
                                          </p:val>
                                        </p:tav>
                                        <p:tav tm="100000">
                                          <p:val>
                                            <p:strVal val="#ppt_h"/>
                                          </p:val>
                                        </p:tav>
                                      </p:tavLst>
                                    </p:anim>
                                    <p:animEffect transition="in" filter="fade">
                                      <p:cBhvr>
                                        <p:cTn id="5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7" grpId="0" build="p"/>
      <p:bldP spid="6" grpId="0" build="p"/>
      <p:bldP spid="26" grpId="0"/>
      <p:bldP spid="4" grpId="0" animBg="1"/>
      <p:bldP spid="8"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0" name="Picture Placeholder 19" descr="A truck parked in a field&#10;&#10;Description automatically generated with medium confidence">
            <a:extLst>
              <a:ext uri="{FF2B5EF4-FFF2-40B4-BE49-F238E27FC236}">
                <a16:creationId xmlns:a16="http://schemas.microsoft.com/office/drawing/2014/main" id="{45AD9871-9ABA-8208-4CC2-631CCFF299C8}"/>
              </a:ext>
            </a:extLst>
          </p:cNvPr>
          <p:cNvPicPr>
            <a:picLocks noGrp="1" noChangeAspect="1"/>
          </p:cNvPicPr>
          <p:nvPr>
            <p:ph type="pic" sz="quarter" idx="14"/>
          </p:nvPr>
        </p:nvPicPr>
        <p:blipFill>
          <a:blip r:embed="rId3">
            <a:extLst>
              <a:ext uri="{BEBA8EAE-BF5A-486C-A8C5-ECC9F3942E4B}">
                <a14:imgProps xmlns:a14="http://schemas.microsoft.com/office/drawing/2010/main">
                  <a14:imgLayer r:embed="rId4">
                    <a14:imgEffect>
                      <a14:brightnessContrast bright="-54000"/>
                    </a14:imgEffect>
                  </a14:imgLayer>
                </a14:imgProps>
              </a:ext>
            </a:extLst>
          </a:blip>
          <a:srcRect l="27409" r="27409"/>
          <a:stretch>
            <a:fillRect/>
          </a:stretch>
        </p:blipFill>
        <p:spPr>
          <a:xfrm>
            <a:off x="6683832" y="0"/>
            <a:ext cx="5508168" cy="6858000"/>
          </a:xfrm>
        </p:spPr>
      </p:pic>
      <p:sp>
        <p:nvSpPr>
          <p:cNvPr id="49" name="Title 48">
            <a:extLst>
              <a:ext uri="{FF2B5EF4-FFF2-40B4-BE49-F238E27FC236}">
                <a16:creationId xmlns:a16="http://schemas.microsoft.com/office/drawing/2014/main" id="{7D64EB56-7814-4ADB-BD4C-D4E42F8780CA}"/>
              </a:ext>
            </a:extLst>
          </p:cNvPr>
          <p:cNvSpPr>
            <a:spLocks noGrp="1"/>
          </p:cNvSpPr>
          <p:nvPr>
            <p:ph type="title"/>
          </p:nvPr>
        </p:nvSpPr>
        <p:spPr>
          <a:xfrm>
            <a:off x="6549769" y="488881"/>
            <a:ext cx="5943601" cy="1020415"/>
          </a:xfrm>
        </p:spPr>
        <p:txBody>
          <a:bodyPr rtlCol="0"/>
          <a:lstStyle/>
          <a:p>
            <a:pPr algn="ctr" rtl="0"/>
            <a:r>
              <a:rPr lang="en-US" sz="3200" b="1" dirty="0">
                <a:solidFill>
                  <a:srgbClr val="92D050"/>
                </a:solidFill>
                <a:latin typeface="Arial" panose="020B0604020202020204" pitchFamily="34" charset="0"/>
                <a:cs typeface="Arial" panose="020B0604020202020204" pitchFamily="34" charset="0"/>
              </a:rPr>
              <a:t>S</a:t>
            </a:r>
            <a:r>
              <a:rPr lang="en-GB" sz="3200" b="1" dirty="0">
                <a:solidFill>
                  <a:srgbClr val="92D050"/>
                </a:solidFill>
                <a:latin typeface="Arial" panose="020B0604020202020204" pitchFamily="34" charset="0"/>
                <a:cs typeface="Arial" panose="020B0604020202020204" pitchFamily="34" charset="0"/>
              </a:rPr>
              <a:t>WOT </a:t>
            </a:r>
            <a:br>
              <a:rPr lang="en-GB" sz="3200" b="1" dirty="0">
                <a:solidFill>
                  <a:srgbClr val="92D050"/>
                </a:solidFill>
                <a:latin typeface="Arial" panose="020B0604020202020204" pitchFamily="34" charset="0"/>
                <a:cs typeface="Arial" panose="020B0604020202020204" pitchFamily="34" charset="0"/>
              </a:rPr>
            </a:br>
            <a:r>
              <a:rPr lang="en-GB" sz="3200" b="1" dirty="0">
                <a:solidFill>
                  <a:srgbClr val="92D050"/>
                </a:solidFill>
                <a:latin typeface="Arial" panose="020B0604020202020204" pitchFamily="34" charset="0"/>
                <a:cs typeface="Arial" panose="020B0604020202020204" pitchFamily="34" charset="0"/>
              </a:rPr>
              <a:t>Spraying </a:t>
            </a:r>
            <a:r>
              <a:rPr lang="en-GB" sz="3200" b="1" dirty="0" err="1">
                <a:solidFill>
                  <a:srgbClr val="92D050"/>
                </a:solidFill>
                <a:latin typeface="Arial" panose="020B0604020202020204" pitchFamily="34" charset="0"/>
                <a:cs typeface="Arial" panose="020B0604020202020204" pitchFamily="34" charset="0"/>
              </a:rPr>
              <a:t>vege</a:t>
            </a:r>
            <a:r>
              <a:rPr lang="en-GB" sz="3200" b="1" dirty="0">
                <a:solidFill>
                  <a:srgbClr val="92D050"/>
                </a:solidFill>
                <a:latin typeface="Arial" panose="020B0604020202020204" pitchFamily="34" charset="0"/>
                <a:cs typeface="Arial" panose="020B0604020202020204" pitchFamily="34" charset="0"/>
              </a:rPr>
              <a:t> limited</a:t>
            </a:r>
          </a:p>
        </p:txBody>
      </p:sp>
      <p:sp>
        <p:nvSpPr>
          <p:cNvPr id="82" name="Text Placeholder 81">
            <a:extLst>
              <a:ext uri="{FF2B5EF4-FFF2-40B4-BE49-F238E27FC236}">
                <a16:creationId xmlns:a16="http://schemas.microsoft.com/office/drawing/2014/main" id="{47CF6540-6A1C-4A70-8BA0-6A13694F1AE2}"/>
              </a:ext>
            </a:extLst>
          </p:cNvPr>
          <p:cNvSpPr>
            <a:spLocks noGrp="1"/>
          </p:cNvSpPr>
          <p:nvPr>
            <p:ph type="body" sz="quarter" idx="13"/>
          </p:nvPr>
        </p:nvSpPr>
        <p:spPr>
          <a:xfrm>
            <a:off x="848767" y="1382565"/>
            <a:ext cx="5263445" cy="4571446"/>
          </a:xfrm>
          <a:noFill/>
        </p:spPr>
        <p:txBody>
          <a:bodyPr rtlCol="0"/>
          <a:lstStyle/>
          <a:p>
            <a:pPr algn="ctr" rtl="0"/>
            <a:r>
              <a:rPr lang="en-GB" sz="2000" b="1" dirty="0">
                <a:latin typeface="Arial" panose="020B0604020202020204" pitchFamily="34" charset="0"/>
                <a:cs typeface="Arial" panose="020B0604020202020204" pitchFamily="34" charset="0"/>
              </a:rPr>
              <a:t>Increasing demand and growing trend</a:t>
            </a:r>
          </a:p>
          <a:p>
            <a:pPr algn="ctr" rtl="0"/>
            <a:r>
              <a:rPr lang="en-GB" sz="2000" b="1" dirty="0">
                <a:latin typeface="Arial" panose="020B0604020202020204" pitchFamily="34" charset="0"/>
                <a:cs typeface="Arial" panose="020B0604020202020204" pitchFamily="34" charset="0"/>
              </a:rPr>
              <a:t>(NST,2022)</a:t>
            </a:r>
          </a:p>
          <a:p>
            <a:pPr algn="ctr" rtl="0"/>
            <a:endParaRPr lang="en-GB" sz="2000" b="1" dirty="0">
              <a:latin typeface="Arial" panose="020B0604020202020204" pitchFamily="34" charset="0"/>
              <a:cs typeface="Arial" panose="020B0604020202020204" pitchFamily="34" charset="0"/>
            </a:endParaRPr>
          </a:p>
          <a:p>
            <a:pPr algn="ctr" rtl="0"/>
            <a:r>
              <a:rPr lang="en-GB" sz="2000" b="1" dirty="0">
                <a:latin typeface="Arial" panose="020B0604020202020204" pitchFamily="34" charset="0"/>
                <a:cs typeface="Arial" panose="020B0604020202020204" pitchFamily="34" charset="0"/>
              </a:rPr>
              <a:t>The technological industry improves efficiency and productivity</a:t>
            </a:r>
          </a:p>
          <a:p>
            <a:pPr algn="ctr" rtl="0"/>
            <a:endParaRPr lang="en-GB" sz="2000" b="1" dirty="0">
              <a:latin typeface="Arial" panose="020B0604020202020204" pitchFamily="34" charset="0"/>
              <a:cs typeface="Arial" panose="020B0604020202020204" pitchFamily="34" charset="0"/>
            </a:endParaRPr>
          </a:p>
          <a:p>
            <a:pPr algn="ctr" rtl="0"/>
            <a:r>
              <a:rPr lang="en-GB" sz="2000" b="1" dirty="0">
                <a:latin typeface="Arial" panose="020B0604020202020204" pitchFamily="34" charset="0"/>
                <a:cs typeface="Arial" panose="020B0604020202020204" pitchFamily="34" charset="0"/>
              </a:rPr>
              <a:t>Weather Conditions (Delano,2020)</a:t>
            </a:r>
          </a:p>
          <a:p>
            <a:pPr algn="ctr" rtl="0"/>
            <a:r>
              <a:rPr lang="en-GB" sz="2000" b="1" dirty="0">
                <a:latin typeface="Arial" panose="020B0604020202020204" pitchFamily="34" charset="0"/>
                <a:cs typeface="Arial" panose="020B0604020202020204" pitchFamily="34" charset="0"/>
              </a:rPr>
              <a:t>Skilled man power-lack of source </a:t>
            </a:r>
          </a:p>
          <a:p>
            <a:pPr algn="ctr" rtl="0"/>
            <a:endParaRPr lang="en-GB" sz="2000" b="1" dirty="0">
              <a:latin typeface="Arial" panose="020B0604020202020204" pitchFamily="34" charset="0"/>
              <a:cs typeface="Arial" panose="020B0604020202020204" pitchFamily="34" charset="0"/>
            </a:endParaRPr>
          </a:p>
          <a:p>
            <a:pPr algn="ctr" rtl="0"/>
            <a:r>
              <a:rPr lang="en-GB" sz="2000" b="1" dirty="0">
                <a:latin typeface="Arial" panose="020B0604020202020204" pitchFamily="34" charset="0"/>
                <a:cs typeface="Arial" panose="020B0604020202020204" pitchFamily="34" charset="0"/>
              </a:rPr>
              <a:t>Homeowners trends to invest in outdoor living spaces (Randzzo,2023)</a:t>
            </a:r>
          </a:p>
          <a:p>
            <a:pPr algn="ctr" rtl="0"/>
            <a:endParaRPr lang="en-GB" sz="2000" b="1" dirty="0">
              <a:latin typeface="Arial" panose="020B0604020202020204" pitchFamily="34" charset="0"/>
              <a:cs typeface="Arial" panose="020B0604020202020204" pitchFamily="34" charset="0"/>
            </a:endParaRPr>
          </a:p>
          <a:p>
            <a:pPr algn="ctr" rtl="0"/>
            <a:r>
              <a:rPr lang="en-GB" sz="2000" b="1" dirty="0">
                <a:latin typeface="Arial" panose="020B0604020202020204" pitchFamily="34" charset="0"/>
                <a:cs typeface="Arial" panose="020B0604020202020204" pitchFamily="34" charset="0"/>
              </a:rPr>
              <a:t>Economic Downturns</a:t>
            </a:r>
          </a:p>
          <a:p>
            <a:pPr algn="ctr" rtl="0"/>
            <a:r>
              <a:rPr lang="en-GB" sz="2000" b="1" dirty="0">
                <a:latin typeface="Arial" panose="020B0604020202020204" pitchFamily="34" charset="0"/>
                <a:cs typeface="Arial" panose="020B0604020202020204" pitchFamily="34" charset="0"/>
              </a:rPr>
              <a:t>Highly Competitive Industry</a:t>
            </a:r>
          </a:p>
        </p:txBody>
      </p:sp>
      <p:sp>
        <p:nvSpPr>
          <p:cNvPr id="147" name="Text Placeholder 146">
            <a:extLst>
              <a:ext uri="{FF2B5EF4-FFF2-40B4-BE49-F238E27FC236}">
                <a16:creationId xmlns:a16="http://schemas.microsoft.com/office/drawing/2014/main" id="{85278DC3-7465-427B-9DD5-7E46CE00FFC1}"/>
              </a:ext>
            </a:extLst>
          </p:cNvPr>
          <p:cNvSpPr>
            <a:spLocks noGrp="1"/>
          </p:cNvSpPr>
          <p:nvPr>
            <p:ph type="body" sz="quarter" idx="34"/>
          </p:nvPr>
        </p:nvSpPr>
        <p:spPr>
          <a:xfrm>
            <a:off x="8074065" y="2559807"/>
            <a:ext cx="2727695" cy="560615"/>
          </a:xfrm>
          <a:ln>
            <a:solidFill>
              <a:srgbClr val="92D050"/>
            </a:solidFill>
          </a:ln>
        </p:spPr>
        <p:txBody>
          <a:bodyPr rtlCol="0"/>
          <a:lstStyle/>
          <a:p>
            <a:pPr rtl="0"/>
            <a:r>
              <a:rPr lang="en-GB" b="1" dirty="0">
                <a:solidFill>
                  <a:srgbClr val="92D050"/>
                </a:solidFill>
              </a:rPr>
              <a:t>Weaknesses</a:t>
            </a:r>
          </a:p>
        </p:txBody>
      </p:sp>
      <p:sp>
        <p:nvSpPr>
          <p:cNvPr id="149" name="Text Placeholder 148">
            <a:extLst>
              <a:ext uri="{FF2B5EF4-FFF2-40B4-BE49-F238E27FC236}">
                <a16:creationId xmlns:a16="http://schemas.microsoft.com/office/drawing/2014/main" id="{9D611317-439A-40F5-AA3E-CF88472F54C4}"/>
              </a:ext>
            </a:extLst>
          </p:cNvPr>
          <p:cNvSpPr>
            <a:spLocks noGrp="1"/>
          </p:cNvSpPr>
          <p:nvPr>
            <p:ph type="body" sz="quarter" idx="36"/>
          </p:nvPr>
        </p:nvSpPr>
        <p:spPr>
          <a:xfrm>
            <a:off x="8645676" y="4227474"/>
            <a:ext cx="1584471" cy="1121230"/>
          </a:xfrm>
          <a:ln>
            <a:solidFill>
              <a:srgbClr val="92D050"/>
            </a:solidFill>
          </a:ln>
        </p:spPr>
        <p:txBody>
          <a:bodyPr rtlCol="0"/>
          <a:lstStyle/>
          <a:p>
            <a:pPr rtl="0"/>
            <a:r>
              <a:rPr lang="en-GB" b="1" dirty="0">
                <a:solidFill>
                  <a:srgbClr val="92D050"/>
                </a:solidFill>
              </a:rPr>
              <a:t>Threats</a:t>
            </a:r>
          </a:p>
        </p:txBody>
      </p:sp>
      <p:sp>
        <p:nvSpPr>
          <p:cNvPr id="4" name="Slide Number Placeholder 3">
            <a:extLst>
              <a:ext uri="{FF2B5EF4-FFF2-40B4-BE49-F238E27FC236}">
                <a16:creationId xmlns:a16="http://schemas.microsoft.com/office/drawing/2014/main" id="{32662DA0-3900-45BB-8F3C-556CCD213AC8}"/>
              </a:ext>
            </a:extLst>
          </p:cNvPr>
          <p:cNvSpPr>
            <a:spLocks noGrp="1"/>
          </p:cNvSpPr>
          <p:nvPr>
            <p:ph type="sldNum" sz="quarter" idx="4"/>
          </p:nvPr>
        </p:nvSpPr>
        <p:spPr>
          <a:xfrm>
            <a:off x="9791700" y="6356350"/>
            <a:ext cx="1562100" cy="365125"/>
          </a:xfrm>
        </p:spPr>
        <p:txBody>
          <a:bodyPr rtlCol="0"/>
          <a:lstStyle/>
          <a:p>
            <a:pPr rtl="0"/>
            <a:fld id="{EA87306C-81BA-4795-A5CA-9392456A8C1E}" type="slidenum">
              <a:rPr lang="en-GB" smtClean="0"/>
              <a:pPr rtl="0"/>
              <a:t>5</a:t>
            </a:fld>
            <a:endParaRPr lang="en-GB"/>
          </a:p>
        </p:txBody>
      </p:sp>
      <p:sp>
        <p:nvSpPr>
          <p:cNvPr id="6" name="Text Placeholder 5">
            <a:extLst>
              <a:ext uri="{FF2B5EF4-FFF2-40B4-BE49-F238E27FC236}">
                <a16:creationId xmlns:a16="http://schemas.microsoft.com/office/drawing/2014/main" id="{2B4C7F38-DACA-87AC-7E9C-D755CBB59927}"/>
              </a:ext>
            </a:extLst>
          </p:cNvPr>
          <p:cNvSpPr>
            <a:spLocks noGrp="1"/>
          </p:cNvSpPr>
          <p:nvPr>
            <p:ph type="body" sz="quarter" idx="26"/>
          </p:nvPr>
        </p:nvSpPr>
        <p:spPr>
          <a:xfrm>
            <a:off x="8434359" y="1865492"/>
            <a:ext cx="1955708" cy="426757"/>
          </a:xfrm>
          <a:ln>
            <a:solidFill>
              <a:srgbClr val="92D050"/>
            </a:solidFill>
          </a:ln>
        </p:spPr>
        <p:txBody>
          <a:bodyPr/>
          <a:lstStyle/>
          <a:p>
            <a:r>
              <a:rPr lang="en-GB" b="1" dirty="0">
                <a:solidFill>
                  <a:srgbClr val="92D050"/>
                </a:solidFill>
              </a:rPr>
              <a:t>Strengths</a:t>
            </a:r>
          </a:p>
        </p:txBody>
      </p:sp>
      <p:pic>
        <p:nvPicPr>
          <p:cNvPr id="7" name="Picture 6">
            <a:extLst>
              <a:ext uri="{FF2B5EF4-FFF2-40B4-BE49-F238E27FC236}">
                <a16:creationId xmlns:a16="http://schemas.microsoft.com/office/drawing/2014/main" id="{0B631FCB-9D64-40CC-3B78-2224009C52BF}"/>
              </a:ext>
            </a:extLst>
          </p:cNvPr>
          <p:cNvPicPr>
            <a:picLocks noChangeAspect="1"/>
          </p:cNvPicPr>
          <p:nvPr/>
        </p:nvPicPr>
        <p:blipFill>
          <a:blip r:embed="rId5"/>
          <a:stretch>
            <a:fillRect/>
          </a:stretch>
        </p:blipFill>
        <p:spPr>
          <a:xfrm>
            <a:off x="8518016" y="419869"/>
            <a:ext cx="2007109" cy="568816"/>
          </a:xfrm>
          <a:prstGeom prst="rect">
            <a:avLst/>
          </a:prstGeom>
        </p:spPr>
      </p:pic>
      <mc:AlternateContent xmlns:mc="http://schemas.openxmlformats.org/markup-compatibility/2006">
        <mc:Choice xmlns:am3d="http://schemas.microsoft.com/office/drawing/2017/model3d" Requires="am3d">
          <p:graphicFrame>
            <p:nvGraphicFramePr>
              <p:cNvPr id="5" name="3D Model 4" descr="Tuft of grass">
                <a:extLst>
                  <a:ext uri="{FF2B5EF4-FFF2-40B4-BE49-F238E27FC236}">
                    <a16:creationId xmlns:a16="http://schemas.microsoft.com/office/drawing/2014/main" id="{35745749-04E5-1341-B76C-1E3871F4B21B}"/>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6">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7"/>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Tuft of grass">
                <a:extLst>
                  <a:ext uri="{FF2B5EF4-FFF2-40B4-BE49-F238E27FC236}">
                    <a16:creationId xmlns:a16="http://schemas.microsoft.com/office/drawing/2014/main" id="{35745749-04E5-1341-B76C-1E3871F4B21B}"/>
                  </a:ext>
                </a:extLst>
              </p:cNvPr>
              <p:cNvPicPr>
                <a:picLocks noGrp="1" noRot="1" noChangeAspect="1" noMove="1" noResize="1" noEditPoints="1" noAdjustHandles="1" noChangeArrowheads="1" noChangeShapeType="1" noCrop="1"/>
              </p:cNvPicPr>
              <p:nvPr/>
            </p:nvPicPr>
            <p:blipFill>
              <a:blip r:embed="rId7"/>
              <a:stretch>
                <a:fillRect/>
              </a:stretch>
            </p:blipFill>
            <p:spPr>
              <a:xfrm>
                <a:off x="5549195" y="5899556"/>
                <a:ext cx="1088130" cy="1099147"/>
              </a:xfrm>
              <a:prstGeom prst="rect">
                <a:avLst/>
              </a:prstGeom>
            </p:spPr>
          </p:pic>
        </mc:Fallback>
      </mc:AlternateContent>
      <p:sp>
        <p:nvSpPr>
          <p:cNvPr id="8" name="Text Placeholder 146">
            <a:extLst>
              <a:ext uri="{FF2B5EF4-FFF2-40B4-BE49-F238E27FC236}">
                <a16:creationId xmlns:a16="http://schemas.microsoft.com/office/drawing/2014/main" id="{D5157020-7855-927C-2094-28D41D768901}"/>
              </a:ext>
            </a:extLst>
          </p:cNvPr>
          <p:cNvSpPr txBox="1">
            <a:spLocks/>
          </p:cNvSpPr>
          <p:nvPr/>
        </p:nvSpPr>
        <p:spPr>
          <a:xfrm>
            <a:off x="8074065" y="3387980"/>
            <a:ext cx="2727695" cy="560616"/>
          </a:xfrm>
          <a:prstGeom prst="rect">
            <a:avLst/>
          </a:prstGeom>
          <a:ln w="28575">
            <a:solidFill>
              <a:srgbClr val="92D050"/>
            </a:solidFill>
          </a:ln>
        </p:spPr>
        <p:txBody>
          <a:bodyPr lIns="182880" rIns="182880" rtlCol="0" anchor="ctr"/>
          <a:lstStyle>
            <a:lvl1pPr marL="0" indent="0" algn="ctr" defTabSz="914400" rtl="0" eaLnBrk="1" latinLnBrk="0" hangingPunct="1">
              <a:lnSpc>
                <a:spcPct val="100000"/>
              </a:lnSpc>
              <a:spcBef>
                <a:spcPts val="1000"/>
              </a:spcBef>
              <a:buFont typeface="Arial" panose="020B0604020202020204" pitchFamily="34" charset="0"/>
              <a:buNone/>
              <a:defRPr sz="2000" kern="1200" cap="all" spc="200" baseline="0">
                <a:solidFill>
                  <a:schemeClr val="accent5">
                    <a:lumMod val="50000"/>
                  </a:schemeClr>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dirty="0">
                <a:solidFill>
                  <a:srgbClr val="92D050"/>
                </a:solidFill>
              </a:rPr>
              <a:t>Opportunities</a:t>
            </a:r>
          </a:p>
        </p:txBody>
      </p:sp>
      <p:pic>
        <p:nvPicPr>
          <p:cNvPr id="14" name="Picture 13">
            <a:extLst>
              <a:ext uri="{FF2B5EF4-FFF2-40B4-BE49-F238E27FC236}">
                <a16:creationId xmlns:a16="http://schemas.microsoft.com/office/drawing/2014/main" id="{C2D15F78-058C-92E3-6ECC-A024909A5267}"/>
              </a:ext>
            </a:extLst>
          </p:cNvPr>
          <p:cNvPicPr>
            <a:picLocks noChangeAspect="1"/>
          </p:cNvPicPr>
          <p:nvPr/>
        </p:nvPicPr>
        <p:blipFill>
          <a:blip r:embed="rId5"/>
          <a:stretch>
            <a:fillRect/>
          </a:stretch>
        </p:blipFill>
        <p:spPr>
          <a:xfrm>
            <a:off x="10363200" y="954641"/>
            <a:ext cx="1828796" cy="564106"/>
          </a:xfrm>
          <a:prstGeom prst="rect">
            <a:avLst/>
          </a:prstGeom>
        </p:spPr>
      </p:pic>
    </p:spTree>
    <p:extLst>
      <p:ext uri="{BB962C8B-B14F-4D97-AF65-F5344CB8AC3E}">
        <p14:creationId xmlns:p14="http://schemas.microsoft.com/office/powerpoint/2010/main" val="160489136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7">
                                            <p:bg/>
                                          </p:spTgt>
                                        </p:tgtEl>
                                        <p:attrNameLst>
                                          <p:attrName>style.visibility</p:attrName>
                                        </p:attrNameLst>
                                      </p:cBhvr>
                                      <p:to>
                                        <p:strVal val="visible"/>
                                      </p:to>
                                    </p:set>
                                    <p:anim calcmode="lin" valueType="num">
                                      <p:cBhvr additive="base">
                                        <p:cTn id="7" dur="500" fill="hold"/>
                                        <p:tgtEl>
                                          <p:spTgt spid="147">
                                            <p:bg/>
                                          </p:spTgt>
                                        </p:tgtEl>
                                        <p:attrNameLst>
                                          <p:attrName>ppt_x</p:attrName>
                                        </p:attrNameLst>
                                      </p:cBhvr>
                                      <p:tavLst>
                                        <p:tav tm="0">
                                          <p:val>
                                            <p:strVal val="#ppt_x"/>
                                          </p:val>
                                        </p:tav>
                                        <p:tav tm="100000">
                                          <p:val>
                                            <p:strVal val="#ppt_x"/>
                                          </p:val>
                                        </p:tav>
                                      </p:tavLst>
                                    </p:anim>
                                    <p:anim calcmode="lin" valueType="num">
                                      <p:cBhvr additive="base">
                                        <p:cTn id="8" dur="500" fill="hold"/>
                                        <p:tgtEl>
                                          <p:spTgt spid="147">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47">
                                            <p:txEl>
                                              <p:pRg st="0" end="0"/>
                                            </p:txEl>
                                          </p:spTgt>
                                        </p:tgtEl>
                                        <p:attrNameLst>
                                          <p:attrName>style.visibility</p:attrName>
                                        </p:attrNameLst>
                                      </p:cBhvr>
                                      <p:to>
                                        <p:strVal val="visible"/>
                                      </p:to>
                                    </p:set>
                                    <p:anim calcmode="lin" valueType="num">
                                      <p:cBhvr additive="base">
                                        <p:cTn id="13" dur="500" fill="hold"/>
                                        <p:tgtEl>
                                          <p:spTgt spid="14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7">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149">
                                            <p:bg/>
                                          </p:spTgt>
                                        </p:tgtEl>
                                        <p:attrNameLst>
                                          <p:attrName>style.visibility</p:attrName>
                                        </p:attrNameLst>
                                      </p:cBhvr>
                                      <p:to>
                                        <p:strVal val="visible"/>
                                      </p:to>
                                    </p:set>
                                    <p:anim calcmode="lin" valueType="num">
                                      <p:cBhvr additive="base">
                                        <p:cTn id="17" dur="500" fill="hold"/>
                                        <p:tgtEl>
                                          <p:spTgt spid="149">
                                            <p:bg/>
                                          </p:spTgt>
                                        </p:tgtEl>
                                        <p:attrNameLst>
                                          <p:attrName>ppt_x</p:attrName>
                                        </p:attrNameLst>
                                      </p:cBhvr>
                                      <p:tavLst>
                                        <p:tav tm="0">
                                          <p:val>
                                            <p:strVal val="#ppt_x"/>
                                          </p:val>
                                        </p:tav>
                                        <p:tav tm="100000">
                                          <p:val>
                                            <p:strVal val="#ppt_x"/>
                                          </p:val>
                                        </p:tav>
                                      </p:tavLst>
                                    </p:anim>
                                    <p:anim calcmode="lin" valueType="num">
                                      <p:cBhvr additive="base">
                                        <p:cTn id="18" dur="500" fill="hold"/>
                                        <p:tgtEl>
                                          <p:spTgt spid="149">
                                            <p:bg/>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49">
                                            <p:txEl>
                                              <p:pRg st="0" end="0"/>
                                            </p:txEl>
                                          </p:spTgt>
                                        </p:tgtEl>
                                        <p:attrNameLst>
                                          <p:attrName>style.visibility</p:attrName>
                                        </p:attrNameLst>
                                      </p:cBhvr>
                                      <p:to>
                                        <p:strVal val="visible"/>
                                      </p:to>
                                    </p:set>
                                    <p:anim calcmode="lin" valueType="num">
                                      <p:cBhvr additive="base">
                                        <p:cTn id="23" dur="500" fill="hold"/>
                                        <p:tgtEl>
                                          <p:spTgt spid="149">
                                            <p:txEl>
                                              <p:pRg st="0" end="0"/>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49">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6">
                                            <p:bg/>
                                          </p:spTgt>
                                        </p:tgtEl>
                                        <p:attrNameLst>
                                          <p:attrName>style.visibility</p:attrName>
                                        </p:attrNameLst>
                                      </p:cBhvr>
                                      <p:to>
                                        <p:strVal val="visible"/>
                                      </p:to>
                                    </p:set>
                                    <p:anim calcmode="lin" valueType="num">
                                      <p:cBhvr additive="base">
                                        <p:cTn id="27" dur="500" fill="hold"/>
                                        <p:tgtEl>
                                          <p:spTgt spid="6">
                                            <p:bg/>
                                          </p:spTgt>
                                        </p:tgtEl>
                                        <p:attrNameLst>
                                          <p:attrName>ppt_x</p:attrName>
                                        </p:attrNameLst>
                                      </p:cBhvr>
                                      <p:tavLst>
                                        <p:tav tm="0">
                                          <p:val>
                                            <p:strVal val="#ppt_x"/>
                                          </p:val>
                                        </p:tav>
                                        <p:tav tm="100000">
                                          <p:val>
                                            <p:strVal val="#ppt_x"/>
                                          </p:val>
                                        </p:tav>
                                      </p:tavLst>
                                    </p:anim>
                                    <p:anim calcmode="lin" valueType="num">
                                      <p:cBhvr additive="base">
                                        <p:cTn id="28"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 calcmode="lin" valueType="num">
                                      <p:cBhvr additive="base">
                                        <p:cTn id="3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0" end="0"/>
                                            </p:txEl>
                                          </p:spTgt>
                                        </p:tgtEl>
                                        <p:attrNameLst>
                                          <p:attrName>ppt_y</p:attrName>
                                        </p:attrNameLst>
                                      </p:cBhvr>
                                      <p:tavLst>
                                        <p:tav tm="0">
                                          <p:val>
                                            <p:strVal val="1+#ppt_h/2"/>
                                          </p:val>
                                        </p:tav>
                                        <p:tav tm="100000">
                                          <p:val>
                                            <p:strVal val="#ppt_y"/>
                                          </p:val>
                                        </p:tav>
                                      </p:tavLst>
                                    </p:anim>
                                  </p:childTnLst>
                                </p:cTn>
                              </p:par>
                              <p:par>
                                <p:cTn id="35" presetID="2" presetClass="entr" presetSubtype="4" fill="hold" grpId="0" nodeType="withEffect">
                                  <p:stCondLst>
                                    <p:cond delay="0"/>
                                  </p:stCondLst>
                                  <p:childTnLst>
                                    <p:set>
                                      <p:cBhvr>
                                        <p:cTn id="36" dur="1" fill="hold">
                                          <p:stCondLst>
                                            <p:cond delay="0"/>
                                          </p:stCondLst>
                                        </p:cTn>
                                        <p:tgtEl>
                                          <p:spTgt spid="8"/>
                                        </p:tgtEl>
                                        <p:attrNameLst>
                                          <p:attrName>style.visibility</p:attrName>
                                        </p:attrNameLst>
                                      </p:cBhvr>
                                      <p:to>
                                        <p:strVal val="visible"/>
                                      </p:to>
                                    </p:set>
                                    <p:anim calcmode="lin" valueType="num">
                                      <p:cBhvr additive="base">
                                        <p:cTn id="37" dur="500" fill="hold"/>
                                        <p:tgtEl>
                                          <p:spTgt spid="8"/>
                                        </p:tgtEl>
                                        <p:attrNameLst>
                                          <p:attrName>ppt_x</p:attrName>
                                        </p:attrNameLst>
                                      </p:cBhvr>
                                      <p:tavLst>
                                        <p:tav tm="0">
                                          <p:val>
                                            <p:strVal val="#ppt_x"/>
                                          </p:val>
                                        </p:tav>
                                        <p:tav tm="100000">
                                          <p:val>
                                            <p:strVal val="#ppt_x"/>
                                          </p:val>
                                        </p:tav>
                                      </p:tavLst>
                                    </p:anim>
                                    <p:anim calcmode="lin" valueType="num">
                                      <p:cBhvr additive="base">
                                        <p:cTn id="3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16" presetClass="entr" presetSubtype="21" fill="hold" grpId="0" nodeType="clickEffect">
                                  <p:stCondLst>
                                    <p:cond delay="0"/>
                                  </p:stCondLst>
                                  <p:childTnLst>
                                    <p:set>
                                      <p:cBhvr>
                                        <p:cTn id="42" dur="1" fill="hold">
                                          <p:stCondLst>
                                            <p:cond delay="0"/>
                                          </p:stCondLst>
                                        </p:cTn>
                                        <p:tgtEl>
                                          <p:spTgt spid="49"/>
                                        </p:tgtEl>
                                        <p:attrNameLst>
                                          <p:attrName>style.visibility</p:attrName>
                                        </p:attrNameLst>
                                      </p:cBhvr>
                                      <p:to>
                                        <p:strVal val="visible"/>
                                      </p:to>
                                    </p:set>
                                    <p:animEffect transition="in" filter="barn(inVertical)">
                                      <p:cBhvr>
                                        <p:cTn id="43" dur="500"/>
                                        <p:tgtEl>
                                          <p:spTgt spid="49"/>
                                        </p:tgtEl>
                                      </p:cBhvr>
                                    </p:animEffect>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82">
                                            <p:txEl>
                                              <p:pRg st="0" end="0"/>
                                            </p:txEl>
                                          </p:spTgt>
                                        </p:tgtEl>
                                        <p:attrNameLst>
                                          <p:attrName>style.visibility</p:attrName>
                                        </p:attrNameLst>
                                      </p:cBhvr>
                                      <p:to>
                                        <p:strVal val="visible"/>
                                      </p:to>
                                    </p:set>
                                    <p:animEffect transition="in" filter="fade">
                                      <p:cBhvr>
                                        <p:cTn id="48" dur="1000"/>
                                        <p:tgtEl>
                                          <p:spTgt spid="82">
                                            <p:txEl>
                                              <p:pRg st="0" end="0"/>
                                            </p:txEl>
                                          </p:spTgt>
                                        </p:tgtEl>
                                      </p:cBhvr>
                                    </p:animEffect>
                                    <p:anim calcmode="lin" valueType="num">
                                      <p:cBhvr>
                                        <p:cTn id="49" dur="1000" fill="hold"/>
                                        <p:tgtEl>
                                          <p:spTgt spid="82">
                                            <p:txEl>
                                              <p:pRg st="0" end="0"/>
                                            </p:txEl>
                                          </p:spTgt>
                                        </p:tgtEl>
                                        <p:attrNameLst>
                                          <p:attrName>ppt_x</p:attrName>
                                        </p:attrNameLst>
                                      </p:cBhvr>
                                      <p:tavLst>
                                        <p:tav tm="0">
                                          <p:val>
                                            <p:strVal val="#ppt_x"/>
                                          </p:val>
                                        </p:tav>
                                        <p:tav tm="100000">
                                          <p:val>
                                            <p:strVal val="#ppt_x"/>
                                          </p:val>
                                        </p:tav>
                                      </p:tavLst>
                                    </p:anim>
                                    <p:anim calcmode="lin" valueType="num">
                                      <p:cBhvr>
                                        <p:cTn id="50" dur="1000" fill="hold"/>
                                        <p:tgtEl>
                                          <p:spTgt spid="82">
                                            <p:txEl>
                                              <p:pRg st="0" end="0"/>
                                            </p:txEl>
                                          </p:spTgt>
                                        </p:tgtEl>
                                        <p:attrNameLst>
                                          <p:attrName>ppt_y</p:attrName>
                                        </p:attrNameLst>
                                      </p:cBhvr>
                                      <p:tavLst>
                                        <p:tav tm="0">
                                          <p:val>
                                            <p:strVal val="#ppt_y+.1"/>
                                          </p:val>
                                        </p:tav>
                                        <p:tav tm="100000">
                                          <p:val>
                                            <p:strVal val="#ppt_y"/>
                                          </p:val>
                                        </p:tav>
                                      </p:tavLst>
                                    </p:anim>
                                  </p:childTnLst>
                                </p:cTn>
                              </p:par>
                              <p:par>
                                <p:cTn id="51" presetID="42" presetClass="entr" presetSubtype="0" fill="hold" nodeType="withEffect">
                                  <p:stCondLst>
                                    <p:cond delay="0"/>
                                  </p:stCondLst>
                                  <p:childTnLst>
                                    <p:set>
                                      <p:cBhvr>
                                        <p:cTn id="52" dur="1" fill="hold">
                                          <p:stCondLst>
                                            <p:cond delay="0"/>
                                          </p:stCondLst>
                                        </p:cTn>
                                        <p:tgtEl>
                                          <p:spTgt spid="82">
                                            <p:txEl>
                                              <p:pRg st="1" end="1"/>
                                            </p:txEl>
                                          </p:spTgt>
                                        </p:tgtEl>
                                        <p:attrNameLst>
                                          <p:attrName>style.visibility</p:attrName>
                                        </p:attrNameLst>
                                      </p:cBhvr>
                                      <p:to>
                                        <p:strVal val="visible"/>
                                      </p:to>
                                    </p:set>
                                    <p:animEffect transition="in" filter="fade">
                                      <p:cBhvr>
                                        <p:cTn id="53" dur="1000"/>
                                        <p:tgtEl>
                                          <p:spTgt spid="82">
                                            <p:txEl>
                                              <p:pRg st="1" end="1"/>
                                            </p:txEl>
                                          </p:spTgt>
                                        </p:tgtEl>
                                      </p:cBhvr>
                                    </p:animEffect>
                                    <p:anim calcmode="lin" valueType="num">
                                      <p:cBhvr>
                                        <p:cTn id="54" dur="1000" fill="hold"/>
                                        <p:tgtEl>
                                          <p:spTgt spid="82">
                                            <p:txEl>
                                              <p:pRg st="1" end="1"/>
                                            </p:txEl>
                                          </p:spTgt>
                                        </p:tgtEl>
                                        <p:attrNameLst>
                                          <p:attrName>ppt_x</p:attrName>
                                        </p:attrNameLst>
                                      </p:cBhvr>
                                      <p:tavLst>
                                        <p:tav tm="0">
                                          <p:val>
                                            <p:strVal val="#ppt_x"/>
                                          </p:val>
                                        </p:tav>
                                        <p:tav tm="100000">
                                          <p:val>
                                            <p:strVal val="#ppt_x"/>
                                          </p:val>
                                        </p:tav>
                                      </p:tavLst>
                                    </p:anim>
                                    <p:anim calcmode="lin" valueType="num">
                                      <p:cBhvr>
                                        <p:cTn id="55" dur="1000" fill="hold"/>
                                        <p:tgtEl>
                                          <p:spTgt spid="82">
                                            <p:txEl>
                                              <p:pRg st="1" end="1"/>
                                            </p:txEl>
                                          </p:spTgt>
                                        </p:tgtEl>
                                        <p:attrNameLst>
                                          <p:attrName>ppt_y</p:attrName>
                                        </p:attrNameLst>
                                      </p:cBhvr>
                                      <p:tavLst>
                                        <p:tav tm="0">
                                          <p:val>
                                            <p:strVal val="#ppt_y+.1"/>
                                          </p:val>
                                        </p:tav>
                                        <p:tav tm="100000">
                                          <p:val>
                                            <p:strVal val="#ppt_y"/>
                                          </p:val>
                                        </p:tav>
                                      </p:tavLst>
                                    </p:anim>
                                  </p:childTnLst>
                                </p:cTn>
                              </p:par>
                              <p:par>
                                <p:cTn id="56" presetID="42" presetClass="entr" presetSubtype="0" fill="hold" nodeType="withEffect">
                                  <p:stCondLst>
                                    <p:cond delay="0"/>
                                  </p:stCondLst>
                                  <p:childTnLst>
                                    <p:set>
                                      <p:cBhvr>
                                        <p:cTn id="57" dur="1" fill="hold">
                                          <p:stCondLst>
                                            <p:cond delay="0"/>
                                          </p:stCondLst>
                                        </p:cTn>
                                        <p:tgtEl>
                                          <p:spTgt spid="82">
                                            <p:txEl>
                                              <p:pRg st="3" end="3"/>
                                            </p:txEl>
                                          </p:spTgt>
                                        </p:tgtEl>
                                        <p:attrNameLst>
                                          <p:attrName>style.visibility</p:attrName>
                                        </p:attrNameLst>
                                      </p:cBhvr>
                                      <p:to>
                                        <p:strVal val="visible"/>
                                      </p:to>
                                    </p:set>
                                    <p:animEffect transition="in" filter="fade">
                                      <p:cBhvr>
                                        <p:cTn id="58" dur="1000"/>
                                        <p:tgtEl>
                                          <p:spTgt spid="82">
                                            <p:txEl>
                                              <p:pRg st="3" end="3"/>
                                            </p:txEl>
                                          </p:spTgt>
                                        </p:tgtEl>
                                      </p:cBhvr>
                                    </p:animEffect>
                                    <p:anim calcmode="lin" valueType="num">
                                      <p:cBhvr>
                                        <p:cTn id="59" dur="1000" fill="hold"/>
                                        <p:tgtEl>
                                          <p:spTgt spid="82">
                                            <p:txEl>
                                              <p:pRg st="3" end="3"/>
                                            </p:txEl>
                                          </p:spTgt>
                                        </p:tgtEl>
                                        <p:attrNameLst>
                                          <p:attrName>ppt_x</p:attrName>
                                        </p:attrNameLst>
                                      </p:cBhvr>
                                      <p:tavLst>
                                        <p:tav tm="0">
                                          <p:val>
                                            <p:strVal val="#ppt_x"/>
                                          </p:val>
                                        </p:tav>
                                        <p:tav tm="100000">
                                          <p:val>
                                            <p:strVal val="#ppt_x"/>
                                          </p:val>
                                        </p:tav>
                                      </p:tavLst>
                                    </p:anim>
                                    <p:anim calcmode="lin" valueType="num">
                                      <p:cBhvr>
                                        <p:cTn id="60" dur="1000" fill="hold"/>
                                        <p:tgtEl>
                                          <p:spTgt spid="82">
                                            <p:txEl>
                                              <p:pRg st="3" end="3"/>
                                            </p:txEl>
                                          </p:spTgt>
                                        </p:tgtEl>
                                        <p:attrNameLst>
                                          <p:attrName>ppt_y</p:attrName>
                                        </p:attrNameLst>
                                      </p:cBhvr>
                                      <p:tavLst>
                                        <p:tav tm="0">
                                          <p:val>
                                            <p:strVal val="#ppt_y+.1"/>
                                          </p:val>
                                        </p:tav>
                                        <p:tav tm="100000">
                                          <p:val>
                                            <p:strVal val="#ppt_y"/>
                                          </p:val>
                                        </p:tav>
                                      </p:tavLst>
                                    </p:anim>
                                  </p:childTnLst>
                                </p:cTn>
                              </p:par>
                              <p:par>
                                <p:cTn id="61" presetID="42" presetClass="entr" presetSubtype="0" fill="hold" nodeType="withEffect">
                                  <p:stCondLst>
                                    <p:cond delay="0"/>
                                  </p:stCondLst>
                                  <p:childTnLst>
                                    <p:set>
                                      <p:cBhvr>
                                        <p:cTn id="62" dur="1" fill="hold">
                                          <p:stCondLst>
                                            <p:cond delay="0"/>
                                          </p:stCondLst>
                                        </p:cTn>
                                        <p:tgtEl>
                                          <p:spTgt spid="82">
                                            <p:txEl>
                                              <p:pRg st="5" end="5"/>
                                            </p:txEl>
                                          </p:spTgt>
                                        </p:tgtEl>
                                        <p:attrNameLst>
                                          <p:attrName>style.visibility</p:attrName>
                                        </p:attrNameLst>
                                      </p:cBhvr>
                                      <p:to>
                                        <p:strVal val="visible"/>
                                      </p:to>
                                    </p:set>
                                    <p:animEffect transition="in" filter="fade">
                                      <p:cBhvr>
                                        <p:cTn id="63" dur="1000"/>
                                        <p:tgtEl>
                                          <p:spTgt spid="82">
                                            <p:txEl>
                                              <p:pRg st="5" end="5"/>
                                            </p:txEl>
                                          </p:spTgt>
                                        </p:tgtEl>
                                      </p:cBhvr>
                                    </p:animEffect>
                                    <p:anim calcmode="lin" valueType="num">
                                      <p:cBhvr>
                                        <p:cTn id="64" dur="1000" fill="hold"/>
                                        <p:tgtEl>
                                          <p:spTgt spid="82">
                                            <p:txEl>
                                              <p:pRg st="5" end="5"/>
                                            </p:txEl>
                                          </p:spTgt>
                                        </p:tgtEl>
                                        <p:attrNameLst>
                                          <p:attrName>ppt_x</p:attrName>
                                        </p:attrNameLst>
                                      </p:cBhvr>
                                      <p:tavLst>
                                        <p:tav tm="0">
                                          <p:val>
                                            <p:strVal val="#ppt_x"/>
                                          </p:val>
                                        </p:tav>
                                        <p:tav tm="100000">
                                          <p:val>
                                            <p:strVal val="#ppt_x"/>
                                          </p:val>
                                        </p:tav>
                                      </p:tavLst>
                                    </p:anim>
                                    <p:anim calcmode="lin" valueType="num">
                                      <p:cBhvr>
                                        <p:cTn id="65" dur="1000" fill="hold"/>
                                        <p:tgtEl>
                                          <p:spTgt spid="82">
                                            <p:txEl>
                                              <p:pRg st="5" end="5"/>
                                            </p:txEl>
                                          </p:spTgt>
                                        </p:tgtEl>
                                        <p:attrNameLst>
                                          <p:attrName>ppt_y</p:attrName>
                                        </p:attrNameLst>
                                      </p:cBhvr>
                                      <p:tavLst>
                                        <p:tav tm="0">
                                          <p:val>
                                            <p:strVal val="#ppt_y+.1"/>
                                          </p:val>
                                        </p:tav>
                                        <p:tav tm="100000">
                                          <p:val>
                                            <p:strVal val="#ppt_y"/>
                                          </p:val>
                                        </p:tav>
                                      </p:tavLst>
                                    </p:anim>
                                  </p:childTnLst>
                                </p:cTn>
                              </p:par>
                              <p:par>
                                <p:cTn id="66" presetID="42" presetClass="entr" presetSubtype="0" fill="hold" nodeType="withEffect">
                                  <p:stCondLst>
                                    <p:cond delay="0"/>
                                  </p:stCondLst>
                                  <p:childTnLst>
                                    <p:set>
                                      <p:cBhvr>
                                        <p:cTn id="67" dur="1" fill="hold">
                                          <p:stCondLst>
                                            <p:cond delay="0"/>
                                          </p:stCondLst>
                                        </p:cTn>
                                        <p:tgtEl>
                                          <p:spTgt spid="82">
                                            <p:txEl>
                                              <p:pRg st="6" end="6"/>
                                            </p:txEl>
                                          </p:spTgt>
                                        </p:tgtEl>
                                        <p:attrNameLst>
                                          <p:attrName>style.visibility</p:attrName>
                                        </p:attrNameLst>
                                      </p:cBhvr>
                                      <p:to>
                                        <p:strVal val="visible"/>
                                      </p:to>
                                    </p:set>
                                    <p:animEffect transition="in" filter="fade">
                                      <p:cBhvr>
                                        <p:cTn id="68" dur="1000"/>
                                        <p:tgtEl>
                                          <p:spTgt spid="82">
                                            <p:txEl>
                                              <p:pRg st="6" end="6"/>
                                            </p:txEl>
                                          </p:spTgt>
                                        </p:tgtEl>
                                      </p:cBhvr>
                                    </p:animEffect>
                                    <p:anim calcmode="lin" valueType="num">
                                      <p:cBhvr>
                                        <p:cTn id="69" dur="1000" fill="hold"/>
                                        <p:tgtEl>
                                          <p:spTgt spid="82">
                                            <p:txEl>
                                              <p:pRg st="6" end="6"/>
                                            </p:txEl>
                                          </p:spTgt>
                                        </p:tgtEl>
                                        <p:attrNameLst>
                                          <p:attrName>ppt_x</p:attrName>
                                        </p:attrNameLst>
                                      </p:cBhvr>
                                      <p:tavLst>
                                        <p:tav tm="0">
                                          <p:val>
                                            <p:strVal val="#ppt_x"/>
                                          </p:val>
                                        </p:tav>
                                        <p:tav tm="100000">
                                          <p:val>
                                            <p:strVal val="#ppt_x"/>
                                          </p:val>
                                        </p:tav>
                                      </p:tavLst>
                                    </p:anim>
                                    <p:anim calcmode="lin" valueType="num">
                                      <p:cBhvr>
                                        <p:cTn id="70" dur="1000" fill="hold"/>
                                        <p:tgtEl>
                                          <p:spTgt spid="82">
                                            <p:txEl>
                                              <p:pRg st="6" end="6"/>
                                            </p:txEl>
                                          </p:spTgt>
                                        </p:tgtEl>
                                        <p:attrNameLst>
                                          <p:attrName>ppt_y</p:attrName>
                                        </p:attrNameLst>
                                      </p:cBhvr>
                                      <p:tavLst>
                                        <p:tav tm="0">
                                          <p:val>
                                            <p:strVal val="#ppt_y+.1"/>
                                          </p:val>
                                        </p:tav>
                                        <p:tav tm="100000">
                                          <p:val>
                                            <p:strVal val="#ppt_y"/>
                                          </p:val>
                                        </p:tav>
                                      </p:tavLst>
                                    </p:anim>
                                  </p:childTnLst>
                                </p:cTn>
                              </p:par>
                              <p:par>
                                <p:cTn id="71" presetID="42" presetClass="entr" presetSubtype="0" fill="hold" nodeType="withEffect">
                                  <p:stCondLst>
                                    <p:cond delay="0"/>
                                  </p:stCondLst>
                                  <p:childTnLst>
                                    <p:set>
                                      <p:cBhvr>
                                        <p:cTn id="72" dur="1" fill="hold">
                                          <p:stCondLst>
                                            <p:cond delay="0"/>
                                          </p:stCondLst>
                                        </p:cTn>
                                        <p:tgtEl>
                                          <p:spTgt spid="82">
                                            <p:txEl>
                                              <p:pRg st="8" end="8"/>
                                            </p:txEl>
                                          </p:spTgt>
                                        </p:tgtEl>
                                        <p:attrNameLst>
                                          <p:attrName>style.visibility</p:attrName>
                                        </p:attrNameLst>
                                      </p:cBhvr>
                                      <p:to>
                                        <p:strVal val="visible"/>
                                      </p:to>
                                    </p:set>
                                    <p:animEffect transition="in" filter="fade">
                                      <p:cBhvr>
                                        <p:cTn id="73" dur="1000"/>
                                        <p:tgtEl>
                                          <p:spTgt spid="82">
                                            <p:txEl>
                                              <p:pRg st="8" end="8"/>
                                            </p:txEl>
                                          </p:spTgt>
                                        </p:tgtEl>
                                      </p:cBhvr>
                                    </p:animEffect>
                                    <p:anim calcmode="lin" valueType="num">
                                      <p:cBhvr>
                                        <p:cTn id="74" dur="1000" fill="hold"/>
                                        <p:tgtEl>
                                          <p:spTgt spid="82">
                                            <p:txEl>
                                              <p:pRg st="8" end="8"/>
                                            </p:txEl>
                                          </p:spTgt>
                                        </p:tgtEl>
                                        <p:attrNameLst>
                                          <p:attrName>ppt_x</p:attrName>
                                        </p:attrNameLst>
                                      </p:cBhvr>
                                      <p:tavLst>
                                        <p:tav tm="0">
                                          <p:val>
                                            <p:strVal val="#ppt_x"/>
                                          </p:val>
                                        </p:tav>
                                        <p:tav tm="100000">
                                          <p:val>
                                            <p:strVal val="#ppt_x"/>
                                          </p:val>
                                        </p:tav>
                                      </p:tavLst>
                                    </p:anim>
                                    <p:anim calcmode="lin" valueType="num">
                                      <p:cBhvr>
                                        <p:cTn id="75" dur="1000" fill="hold"/>
                                        <p:tgtEl>
                                          <p:spTgt spid="82">
                                            <p:txEl>
                                              <p:pRg st="8" end="8"/>
                                            </p:txEl>
                                          </p:spTgt>
                                        </p:tgtEl>
                                        <p:attrNameLst>
                                          <p:attrName>ppt_y</p:attrName>
                                        </p:attrNameLst>
                                      </p:cBhvr>
                                      <p:tavLst>
                                        <p:tav tm="0">
                                          <p:val>
                                            <p:strVal val="#ppt_y+.1"/>
                                          </p:val>
                                        </p:tav>
                                        <p:tav tm="100000">
                                          <p:val>
                                            <p:strVal val="#ppt_y"/>
                                          </p:val>
                                        </p:tav>
                                      </p:tavLst>
                                    </p:anim>
                                  </p:childTnLst>
                                </p:cTn>
                              </p:par>
                              <p:par>
                                <p:cTn id="76" presetID="42" presetClass="entr" presetSubtype="0" fill="hold" nodeType="withEffect">
                                  <p:stCondLst>
                                    <p:cond delay="0"/>
                                  </p:stCondLst>
                                  <p:childTnLst>
                                    <p:set>
                                      <p:cBhvr>
                                        <p:cTn id="77" dur="1" fill="hold">
                                          <p:stCondLst>
                                            <p:cond delay="0"/>
                                          </p:stCondLst>
                                        </p:cTn>
                                        <p:tgtEl>
                                          <p:spTgt spid="82">
                                            <p:txEl>
                                              <p:pRg st="10" end="10"/>
                                            </p:txEl>
                                          </p:spTgt>
                                        </p:tgtEl>
                                        <p:attrNameLst>
                                          <p:attrName>style.visibility</p:attrName>
                                        </p:attrNameLst>
                                      </p:cBhvr>
                                      <p:to>
                                        <p:strVal val="visible"/>
                                      </p:to>
                                    </p:set>
                                    <p:animEffect transition="in" filter="fade">
                                      <p:cBhvr>
                                        <p:cTn id="78" dur="1000"/>
                                        <p:tgtEl>
                                          <p:spTgt spid="82">
                                            <p:txEl>
                                              <p:pRg st="10" end="10"/>
                                            </p:txEl>
                                          </p:spTgt>
                                        </p:tgtEl>
                                      </p:cBhvr>
                                    </p:animEffect>
                                    <p:anim calcmode="lin" valueType="num">
                                      <p:cBhvr>
                                        <p:cTn id="79" dur="1000" fill="hold"/>
                                        <p:tgtEl>
                                          <p:spTgt spid="82">
                                            <p:txEl>
                                              <p:pRg st="10" end="10"/>
                                            </p:txEl>
                                          </p:spTgt>
                                        </p:tgtEl>
                                        <p:attrNameLst>
                                          <p:attrName>ppt_x</p:attrName>
                                        </p:attrNameLst>
                                      </p:cBhvr>
                                      <p:tavLst>
                                        <p:tav tm="0">
                                          <p:val>
                                            <p:strVal val="#ppt_x"/>
                                          </p:val>
                                        </p:tav>
                                        <p:tav tm="100000">
                                          <p:val>
                                            <p:strVal val="#ppt_x"/>
                                          </p:val>
                                        </p:tav>
                                      </p:tavLst>
                                    </p:anim>
                                    <p:anim calcmode="lin" valueType="num">
                                      <p:cBhvr>
                                        <p:cTn id="80" dur="1000" fill="hold"/>
                                        <p:tgtEl>
                                          <p:spTgt spid="82">
                                            <p:txEl>
                                              <p:pRg st="10" end="10"/>
                                            </p:txEl>
                                          </p:spTgt>
                                        </p:tgtEl>
                                        <p:attrNameLst>
                                          <p:attrName>ppt_y</p:attrName>
                                        </p:attrNameLst>
                                      </p:cBhvr>
                                      <p:tavLst>
                                        <p:tav tm="0">
                                          <p:val>
                                            <p:strVal val="#ppt_y+.1"/>
                                          </p:val>
                                        </p:tav>
                                        <p:tav tm="100000">
                                          <p:val>
                                            <p:strVal val="#ppt_y"/>
                                          </p:val>
                                        </p:tav>
                                      </p:tavLst>
                                    </p:anim>
                                  </p:childTnLst>
                                </p:cTn>
                              </p:par>
                              <p:par>
                                <p:cTn id="81" presetID="42" presetClass="entr" presetSubtype="0" fill="hold" nodeType="withEffect">
                                  <p:stCondLst>
                                    <p:cond delay="0"/>
                                  </p:stCondLst>
                                  <p:childTnLst>
                                    <p:set>
                                      <p:cBhvr>
                                        <p:cTn id="82" dur="1" fill="hold">
                                          <p:stCondLst>
                                            <p:cond delay="0"/>
                                          </p:stCondLst>
                                        </p:cTn>
                                        <p:tgtEl>
                                          <p:spTgt spid="82">
                                            <p:txEl>
                                              <p:pRg st="11" end="11"/>
                                            </p:txEl>
                                          </p:spTgt>
                                        </p:tgtEl>
                                        <p:attrNameLst>
                                          <p:attrName>style.visibility</p:attrName>
                                        </p:attrNameLst>
                                      </p:cBhvr>
                                      <p:to>
                                        <p:strVal val="visible"/>
                                      </p:to>
                                    </p:set>
                                    <p:animEffect transition="in" filter="fade">
                                      <p:cBhvr>
                                        <p:cTn id="83" dur="1000"/>
                                        <p:tgtEl>
                                          <p:spTgt spid="82">
                                            <p:txEl>
                                              <p:pRg st="11" end="11"/>
                                            </p:txEl>
                                          </p:spTgt>
                                        </p:tgtEl>
                                      </p:cBhvr>
                                    </p:animEffect>
                                    <p:anim calcmode="lin" valueType="num">
                                      <p:cBhvr>
                                        <p:cTn id="84" dur="1000" fill="hold"/>
                                        <p:tgtEl>
                                          <p:spTgt spid="82">
                                            <p:txEl>
                                              <p:pRg st="11" end="11"/>
                                            </p:txEl>
                                          </p:spTgt>
                                        </p:tgtEl>
                                        <p:attrNameLst>
                                          <p:attrName>ppt_x</p:attrName>
                                        </p:attrNameLst>
                                      </p:cBhvr>
                                      <p:tavLst>
                                        <p:tav tm="0">
                                          <p:val>
                                            <p:strVal val="#ppt_x"/>
                                          </p:val>
                                        </p:tav>
                                        <p:tav tm="100000">
                                          <p:val>
                                            <p:strVal val="#ppt_x"/>
                                          </p:val>
                                        </p:tav>
                                      </p:tavLst>
                                    </p:anim>
                                    <p:anim calcmode="lin" valueType="num">
                                      <p:cBhvr>
                                        <p:cTn id="85" dur="1000" fill="hold"/>
                                        <p:tgtEl>
                                          <p:spTgt spid="82">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p:bldP spid="147" grpId="0" build="p" animBg="1"/>
      <p:bldP spid="149" grpId="0" build="p" animBg="1"/>
      <p:bldP spid="6" grpId="0" build="p"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CDA2767E-38F3-49F7-BE02-EA3E6C7C8096}"/>
              </a:ext>
            </a:extLst>
          </p:cNvPr>
          <p:cNvSpPr>
            <a:spLocks noGrp="1"/>
          </p:cNvSpPr>
          <p:nvPr>
            <p:ph type="title"/>
          </p:nvPr>
        </p:nvSpPr>
        <p:spPr>
          <a:xfrm>
            <a:off x="105923" y="393883"/>
            <a:ext cx="3488683" cy="1370672"/>
          </a:xfrm>
        </p:spPr>
        <p:txBody>
          <a:bodyPr rtlCol="0"/>
          <a:lstStyle/>
          <a:p>
            <a:pPr rtl="0"/>
            <a:r>
              <a:rPr lang="en-GB" sz="3600" b="1" dirty="0">
                <a:solidFill>
                  <a:schemeClr val="accent5">
                    <a:lumMod val="75000"/>
                  </a:schemeClr>
                </a:solidFill>
                <a:latin typeface="Arial" panose="020B0604020202020204" pitchFamily="34" charset="0"/>
                <a:cs typeface="Arial" panose="020B0604020202020204" pitchFamily="34" charset="0"/>
              </a:rPr>
              <a:t>Pestle analysis</a:t>
            </a:r>
          </a:p>
        </p:txBody>
      </p:sp>
      <p:sp>
        <p:nvSpPr>
          <p:cNvPr id="22" name="Text Placeholder 21">
            <a:extLst>
              <a:ext uri="{FF2B5EF4-FFF2-40B4-BE49-F238E27FC236}">
                <a16:creationId xmlns:a16="http://schemas.microsoft.com/office/drawing/2014/main" id="{322BD54C-AB8D-4B3B-836D-ABFFFE5D70BE}"/>
              </a:ext>
            </a:extLst>
          </p:cNvPr>
          <p:cNvSpPr>
            <a:spLocks noGrp="1"/>
          </p:cNvSpPr>
          <p:nvPr>
            <p:ph type="body" sz="quarter" idx="16"/>
          </p:nvPr>
        </p:nvSpPr>
        <p:spPr>
          <a:xfrm>
            <a:off x="4231042" y="652826"/>
            <a:ext cx="3433138" cy="426393"/>
          </a:xfrm>
        </p:spPr>
        <p:txBody>
          <a:bodyPr rtlCol="0"/>
          <a:lstStyle/>
          <a:p>
            <a:pPr rtl="0"/>
            <a:r>
              <a:rPr lang="en-GB" b="1" dirty="0">
                <a:solidFill>
                  <a:schemeClr val="accent5">
                    <a:lumMod val="75000"/>
                  </a:schemeClr>
                </a:solidFill>
                <a:latin typeface="Arial" panose="020B0604020202020204" pitchFamily="34" charset="0"/>
                <a:cs typeface="Arial" panose="020B0604020202020204" pitchFamily="34" charset="0"/>
              </a:rPr>
              <a:t>Political</a:t>
            </a:r>
            <a:r>
              <a:rPr lang="en-GB" dirty="0">
                <a:solidFill>
                  <a:schemeClr val="accent5">
                    <a:lumMod val="75000"/>
                  </a:schemeClr>
                </a:solidFill>
                <a:latin typeface="Arial" panose="020B0604020202020204" pitchFamily="34" charset="0"/>
                <a:cs typeface="Arial" panose="020B0604020202020204" pitchFamily="34" charset="0"/>
              </a:rPr>
              <a:t>	</a:t>
            </a:r>
          </a:p>
        </p:txBody>
      </p:sp>
      <p:sp>
        <p:nvSpPr>
          <p:cNvPr id="18" name="Text Placeholder 17">
            <a:extLst>
              <a:ext uri="{FF2B5EF4-FFF2-40B4-BE49-F238E27FC236}">
                <a16:creationId xmlns:a16="http://schemas.microsoft.com/office/drawing/2014/main" id="{62192F0C-65C9-4E6D-9314-81FB7E4DB469}"/>
              </a:ext>
            </a:extLst>
          </p:cNvPr>
          <p:cNvSpPr>
            <a:spLocks noGrp="1"/>
          </p:cNvSpPr>
          <p:nvPr>
            <p:ph type="body" sz="quarter" idx="12"/>
          </p:nvPr>
        </p:nvSpPr>
        <p:spPr>
          <a:xfrm>
            <a:off x="4231041" y="1032330"/>
            <a:ext cx="3972297" cy="1370672"/>
          </a:xfrm>
        </p:spPr>
        <p:txBody>
          <a:bodyPr rtlCol="0"/>
          <a:lstStyle/>
          <a:p>
            <a:pPr rtl="0"/>
            <a:r>
              <a:rPr lang="en-GB" dirty="0">
                <a:solidFill>
                  <a:schemeClr val="accent5">
                    <a:lumMod val="75000"/>
                  </a:schemeClr>
                </a:solidFill>
                <a:latin typeface="Arial" panose="020B0604020202020204" pitchFamily="34" charset="0"/>
                <a:cs typeface="Arial" panose="020B0604020202020204" pitchFamily="34" charset="0"/>
              </a:rPr>
              <a:t>Regulations related to the landscaping industry (Henry,2022)</a:t>
            </a:r>
          </a:p>
          <a:p>
            <a:pPr rtl="0"/>
            <a:r>
              <a:rPr lang="en-GB" dirty="0">
                <a:solidFill>
                  <a:schemeClr val="accent5">
                    <a:lumMod val="75000"/>
                  </a:schemeClr>
                </a:solidFill>
                <a:latin typeface="Arial" panose="020B0604020202020204" pitchFamily="34" charset="0"/>
                <a:cs typeface="Arial" panose="020B0604020202020204" pitchFamily="34" charset="0"/>
              </a:rPr>
              <a:t>Brexit affects the industry supply.</a:t>
            </a:r>
          </a:p>
          <a:p>
            <a:pPr rtl="0"/>
            <a:endParaRPr lang="en-GB" dirty="0">
              <a:solidFill>
                <a:schemeClr val="accent5">
                  <a:lumMod val="75000"/>
                </a:schemeClr>
              </a:solidFill>
              <a:latin typeface="Arial" panose="020B0604020202020204" pitchFamily="34" charset="0"/>
              <a:cs typeface="Arial" panose="020B0604020202020204" pitchFamily="34" charset="0"/>
            </a:endParaRPr>
          </a:p>
        </p:txBody>
      </p:sp>
      <p:sp>
        <p:nvSpPr>
          <p:cNvPr id="23" name="Text Placeholder 22">
            <a:extLst>
              <a:ext uri="{FF2B5EF4-FFF2-40B4-BE49-F238E27FC236}">
                <a16:creationId xmlns:a16="http://schemas.microsoft.com/office/drawing/2014/main" id="{B36D4B3E-84DA-44C7-A6BE-5A3E2200511C}"/>
              </a:ext>
            </a:extLst>
          </p:cNvPr>
          <p:cNvSpPr>
            <a:spLocks noGrp="1"/>
          </p:cNvSpPr>
          <p:nvPr>
            <p:ph type="body" sz="quarter" idx="17"/>
          </p:nvPr>
        </p:nvSpPr>
        <p:spPr>
          <a:xfrm>
            <a:off x="8203339" y="652826"/>
            <a:ext cx="3433138" cy="426393"/>
          </a:xfrm>
        </p:spPr>
        <p:txBody>
          <a:bodyPr rtlCol="0"/>
          <a:lstStyle/>
          <a:p>
            <a:pPr rtl="0"/>
            <a:r>
              <a:rPr lang="en-GB" b="1" dirty="0">
                <a:solidFill>
                  <a:schemeClr val="accent5">
                    <a:lumMod val="75000"/>
                  </a:schemeClr>
                </a:solidFill>
                <a:latin typeface="Arial" panose="020B0604020202020204" pitchFamily="34" charset="0"/>
                <a:cs typeface="Arial" panose="020B0604020202020204" pitchFamily="34" charset="0"/>
              </a:rPr>
              <a:t>Legal</a:t>
            </a:r>
          </a:p>
        </p:txBody>
      </p:sp>
      <p:sp>
        <p:nvSpPr>
          <p:cNvPr id="19" name="Text Placeholder 18">
            <a:extLst>
              <a:ext uri="{FF2B5EF4-FFF2-40B4-BE49-F238E27FC236}">
                <a16:creationId xmlns:a16="http://schemas.microsoft.com/office/drawing/2014/main" id="{41F484C5-3EB9-4664-93EB-E81179E953BB}"/>
              </a:ext>
            </a:extLst>
          </p:cNvPr>
          <p:cNvSpPr>
            <a:spLocks noGrp="1"/>
          </p:cNvSpPr>
          <p:nvPr>
            <p:ph type="body" sz="quarter" idx="13"/>
          </p:nvPr>
        </p:nvSpPr>
        <p:spPr>
          <a:xfrm>
            <a:off x="8203339" y="1032330"/>
            <a:ext cx="3433138" cy="1370672"/>
          </a:xfrm>
        </p:spPr>
        <p:txBody>
          <a:bodyPr rtlCol="0"/>
          <a:lstStyle/>
          <a:p>
            <a:pPr rtl="0"/>
            <a:r>
              <a:rPr lang="en-GB" dirty="0">
                <a:solidFill>
                  <a:schemeClr val="accent5">
                    <a:lumMod val="75000"/>
                  </a:schemeClr>
                </a:solidFill>
                <a:latin typeface="Arial" panose="020B0604020202020204" pitchFamily="34" charset="0"/>
                <a:cs typeface="Arial" panose="020B0604020202020204" pitchFamily="34" charset="0"/>
              </a:rPr>
              <a:t>Change in employment laws.</a:t>
            </a:r>
          </a:p>
          <a:p>
            <a:pPr rtl="0"/>
            <a:r>
              <a:rPr lang="en-GB" dirty="0">
                <a:solidFill>
                  <a:schemeClr val="accent5">
                    <a:lumMod val="75000"/>
                  </a:schemeClr>
                </a:solidFill>
                <a:latin typeface="Arial" panose="020B0604020202020204" pitchFamily="34" charset="0"/>
                <a:cs typeface="Arial" panose="020B0604020202020204" pitchFamily="34" charset="0"/>
              </a:rPr>
              <a:t>Health and Safety regulations.</a:t>
            </a:r>
          </a:p>
        </p:txBody>
      </p:sp>
      <p:sp>
        <p:nvSpPr>
          <p:cNvPr id="25" name="Text Placeholder 24">
            <a:extLst>
              <a:ext uri="{FF2B5EF4-FFF2-40B4-BE49-F238E27FC236}">
                <a16:creationId xmlns:a16="http://schemas.microsoft.com/office/drawing/2014/main" id="{FB26710D-F165-490A-A2CE-0A7D9FD8F9BA}"/>
              </a:ext>
            </a:extLst>
          </p:cNvPr>
          <p:cNvSpPr>
            <a:spLocks noGrp="1"/>
          </p:cNvSpPr>
          <p:nvPr>
            <p:ph type="body" sz="quarter" idx="19"/>
          </p:nvPr>
        </p:nvSpPr>
        <p:spPr>
          <a:xfrm>
            <a:off x="4231042" y="2439039"/>
            <a:ext cx="3433138" cy="428891"/>
          </a:xfrm>
        </p:spPr>
        <p:txBody>
          <a:bodyPr rtlCol="0"/>
          <a:lstStyle/>
          <a:p>
            <a:pPr rtl="0"/>
            <a:r>
              <a:rPr lang="en-GB" b="1" dirty="0">
                <a:solidFill>
                  <a:schemeClr val="accent5">
                    <a:lumMod val="75000"/>
                  </a:schemeClr>
                </a:solidFill>
                <a:latin typeface="Arial" panose="020B0604020202020204" pitchFamily="34" charset="0"/>
                <a:cs typeface="Arial" panose="020B0604020202020204" pitchFamily="34" charset="0"/>
              </a:rPr>
              <a:t>Economic</a:t>
            </a:r>
            <a:r>
              <a:rPr lang="en-GB" dirty="0">
                <a:solidFill>
                  <a:schemeClr val="accent5">
                    <a:lumMod val="75000"/>
                  </a:schemeClr>
                </a:solidFill>
                <a:latin typeface="Arial" panose="020B0604020202020204" pitchFamily="34" charset="0"/>
                <a:cs typeface="Arial" panose="020B0604020202020204" pitchFamily="34" charset="0"/>
              </a:rPr>
              <a:t>	</a:t>
            </a:r>
          </a:p>
        </p:txBody>
      </p:sp>
      <p:sp>
        <p:nvSpPr>
          <p:cNvPr id="21" name="Text Placeholder 20">
            <a:extLst>
              <a:ext uri="{FF2B5EF4-FFF2-40B4-BE49-F238E27FC236}">
                <a16:creationId xmlns:a16="http://schemas.microsoft.com/office/drawing/2014/main" id="{D5F29795-F227-44BE-8FFE-BEDE82043BB8}"/>
              </a:ext>
            </a:extLst>
          </p:cNvPr>
          <p:cNvSpPr>
            <a:spLocks noGrp="1"/>
          </p:cNvSpPr>
          <p:nvPr>
            <p:ph type="body" sz="quarter" idx="23"/>
          </p:nvPr>
        </p:nvSpPr>
        <p:spPr>
          <a:xfrm>
            <a:off x="4231042" y="2867930"/>
            <a:ext cx="3602380" cy="1145370"/>
          </a:xfrm>
        </p:spPr>
        <p:txBody>
          <a:bodyPr rtlCol="0"/>
          <a:lstStyle/>
          <a:p>
            <a:pPr rtl="0"/>
            <a:r>
              <a:rPr lang="en-GB" dirty="0">
                <a:solidFill>
                  <a:schemeClr val="accent5">
                    <a:lumMod val="75000"/>
                  </a:schemeClr>
                </a:solidFill>
                <a:latin typeface="Arial" panose="020B0604020202020204" pitchFamily="34" charset="0"/>
                <a:cs typeface="Arial" panose="020B0604020202020204" pitchFamily="34" charset="0"/>
              </a:rPr>
              <a:t>Interest rates and inflation directly affect consumer spending—fewer new opportunities.</a:t>
            </a:r>
          </a:p>
        </p:txBody>
      </p:sp>
      <p:sp>
        <p:nvSpPr>
          <p:cNvPr id="45" name="Text Placeholder 44">
            <a:extLst>
              <a:ext uri="{FF2B5EF4-FFF2-40B4-BE49-F238E27FC236}">
                <a16:creationId xmlns:a16="http://schemas.microsoft.com/office/drawing/2014/main" id="{DD180B3D-49E9-46B9-A20B-5BB4BD204605}"/>
              </a:ext>
            </a:extLst>
          </p:cNvPr>
          <p:cNvSpPr>
            <a:spLocks noGrp="1"/>
          </p:cNvSpPr>
          <p:nvPr>
            <p:ph type="body" sz="quarter" idx="21"/>
          </p:nvPr>
        </p:nvSpPr>
        <p:spPr>
          <a:xfrm>
            <a:off x="8203339" y="2620561"/>
            <a:ext cx="3433138" cy="428891"/>
          </a:xfrm>
        </p:spPr>
        <p:txBody>
          <a:bodyPr rtlCol="0"/>
          <a:lstStyle/>
          <a:p>
            <a:pPr rtl="0"/>
            <a:r>
              <a:rPr lang="en-GB" b="1" dirty="0">
                <a:solidFill>
                  <a:schemeClr val="accent5">
                    <a:lumMod val="75000"/>
                  </a:schemeClr>
                </a:solidFill>
                <a:latin typeface="Arial" panose="020B0604020202020204" pitchFamily="34" charset="0"/>
                <a:cs typeface="Arial" panose="020B0604020202020204" pitchFamily="34" charset="0"/>
              </a:rPr>
              <a:t>Environmental</a:t>
            </a:r>
            <a:r>
              <a:rPr lang="en-GB" dirty="0">
                <a:solidFill>
                  <a:schemeClr val="accent5">
                    <a:lumMod val="75000"/>
                  </a:schemeClr>
                </a:solidFill>
                <a:latin typeface="Arial" panose="020B0604020202020204" pitchFamily="34" charset="0"/>
                <a:cs typeface="Arial" panose="020B0604020202020204" pitchFamily="34" charset="0"/>
              </a:rPr>
              <a:t>	</a:t>
            </a:r>
          </a:p>
        </p:txBody>
      </p:sp>
      <p:sp>
        <p:nvSpPr>
          <p:cNvPr id="20" name="Text Placeholder 19">
            <a:extLst>
              <a:ext uri="{FF2B5EF4-FFF2-40B4-BE49-F238E27FC236}">
                <a16:creationId xmlns:a16="http://schemas.microsoft.com/office/drawing/2014/main" id="{B0C9F763-9E0D-4C82-9B80-0BC0FEBCD7FA}"/>
              </a:ext>
            </a:extLst>
          </p:cNvPr>
          <p:cNvSpPr>
            <a:spLocks noGrp="1"/>
          </p:cNvSpPr>
          <p:nvPr>
            <p:ph type="body" sz="quarter" idx="22"/>
          </p:nvPr>
        </p:nvSpPr>
        <p:spPr>
          <a:xfrm>
            <a:off x="8203339" y="3002562"/>
            <a:ext cx="3602380" cy="1370672"/>
          </a:xfrm>
        </p:spPr>
        <p:txBody>
          <a:bodyPr rtlCol="0"/>
          <a:lstStyle/>
          <a:p>
            <a:pPr rtl="0"/>
            <a:r>
              <a:rPr lang="en-GB" dirty="0">
                <a:solidFill>
                  <a:schemeClr val="accent5">
                    <a:lumMod val="75000"/>
                  </a:schemeClr>
                </a:solidFill>
                <a:latin typeface="Arial" panose="020B0604020202020204" pitchFamily="34" charset="0"/>
                <a:cs typeface="Arial" panose="020B0604020202020204" pitchFamily="34" charset="0"/>
              </a:rPr>
              <a:t>Climate change can affect performance.</a:t>
            </a:r>
          </a:p>
          <a:p>
            <a:pPr rtl="0"/>
            <a:r>
              <a:rPr lang="en-GB" dirty="0">
                <a:solidFill>
                  <a:schemeClr val="accent5">
                    <a:lumMod val="75000"/>
                  </a:schemeClr>
                </a:solidFill>
                <a:latin typeface="Arial" panose="020B0604020202020204" pitchFamily="34" charset="0"/>
                <a:cs typeface="Arial" panose="020B0604020202020204" pitchFamily="34" charset="0"/>
              </a:rPr>
              <a:t>The industry is required to adopt new techniques.</a:t>
            </a:r>
          </a:p>
        </p:txBody>
      </p:sp>
      <p:sp>
        <p:nvSpPr>
          <p:cNvPr id="24" name="Text Placeholder 23">
            <a:extLst>
              <a:ext uri="{FF2B5EF4-FFF2-40B4-BE49-F238E27FC236}">
                <a16:creationId xmlns:a16="http://schemas.microsoft.com/office/drawing/2014/main" id="{4AB50F20-85E8-46ED-94DD-28F720071BF3}"/>
              </a:ext>
            </a:extLst>
          </p:cNvPr>
          <p:cNvSpPr>
            <a:spLocks noGrp="1"/>
          </p:cNvSpPr>
          <p:nvPr>
            <p:ph type="body" sz="quarter" idx="18"/>
          </p:nvPr>
        </p:nvSpPr>
        <p:spPr>
          <a:xfrm>
            <a:off x="6486770" y="4255327"/>
            <a:ext cx="3433138" cy="428891"/>
          </a:xfrm>
        </p:spPr>
        <p:txBody>
          <a:bodyPr rtlCol="0"/>
          <a:lstStyle/>
          <a:p>
            <a:pPr rtl="0"/>
            <a:r>
              <a:rPr lang="en-GB" b="1" dirty="0">
                <a:solidFill>
                  <a:schemeClr val="accent5">
                    <a:lumMod val="75000"/>
                  </a:schemeClr>
                </a:solidFill>
                <a:latin typeface="Arial" panose="020B0604020202020204" pitchFamily="34" charset="0"/>
                <a:cs typeface="Arial" panose="020B0604020202020204" pitchFamily="34" charset="0"/>
              </a:rPr>
              <a:t>Social</a:t>
            </a:r>
            <a:r>
              <a:rPr lang="en-GB" dirty="0">
                <a:solidFill>
                  <a:schemeClr val="accent5">
                    <a:lumMod val="75000"/>
                  </a:schemeClr>
                </a:solidFill>
                <a:latin typeface="Arial" panose="020B0604020202020204" pitchFamily="34" charset="0"/>
                <a:cs typeface="Arial" panose="020B0604020202020204" pitchFamily="34" charset="0"/>
              </a:rPr>
              <a:t>	</a:t>
            </a:r>
          </a:p>
        </p:txBody>
      </p:sp>
      <p:sp>
        <p:nvSpPr>
          <p:cNvPr id="44" name="Text Placeholder 43">
            <a:extLst>
              <a:ext uri="{FF2B5EF4-FFF2-40B4-BE49-F238E27FC236}">
                <a16:creationId xmlns:a16="http://schemas.microsoft.com/office/drawing/2014/main" id="{540F4685-F7C7-4370-AF35-F80D53D13A43}"/>
              </a:ext>
            </a:extLst>
          </p:cNvPr>
          <p:cNvSpPr>
            <a:spLocks noGrp="1"/>
          </p:cNvSpPr>
          <p:nvPr>
            <p:ph type="body" sz="quarter" idx="24"/>
          </p:nvPr>
        </p:nvSpPr>
        <p:spPr>
          <a:xfrm>
            <a:off x="5549195" y="4665431"/>
            <a:ext cx="3433138" cy="1450988"/>
          </a:xfrm>
        </p:spPr>
        <p:txBody>
          <a:bodyPr rtlCol="0"/>
          <a:lstStyle/>
          <a:p>
            <a:pPr rtl="0"/>
            <a:r>
              <a:rPr lang="en-GB" dirty="0">
                <a:solidFill>
                  <a:schemeClr val="accent5">
                    <a:lumMod val="75000"/>
                  </a:schemeClr>
                </a:solidFill>
                <a:latin typeface="Arial" panose="020B0604020202020204" pitchFamily="34" charset="0"/>
                <a:cs typeface="Arial" panose="020B0604020202020204" pitchFamily="34" charset="0"/>
              </a:rPr>
              <a:t>An ageing population can affect the industry.</a:t>
            </a:r>
          </a:p>
          <a:p>
            <a:pPr rtl="0"/>
            <a:r>
              <a:rPr lang="en-GB" dirty="0">
                <a:solidFill>
                  <a:schemeClr val="accent5">
                    <a:lumMod val="75000"/>
                  </a:schemeClr>
                </a:solidFill>
                <a:latin typeface="Arial" panose="020B0604020202020204" pitchFamily="34" charset="0"/>
                <a:cs typeface="Arial" panose="020B0604020202020204" pitchFamily="34" charset="0"/>
              </a:rPr>
              <a:t>Consumer preferences for outdoor living are also factors.</a:t>
            </a:r>
          </a:p>
        </p:txBody>
      </p:sp>
      <p:sp>
        <p:nvSpPr>
          <p:cNvPr id="325" name="Slide Number Placeholder 324">
            <a:extLst>
              <a:ext uri="{FF2B5EF4-FFF2-40B4-BE49-F238E27FC236}">
                <a16:creationId xmlns:a16="http://schemas.microsoft.com/office/drawing/2014/main" id="{C9F5126E-D75A-4501-9BA9-5485EAB795BA}"/>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solidFill>
                  <a:schemeClr val="accent5">
                    <a:lumMod val="75000"/>
                  </a:schemeClr>
                </a:solidFill>
                <a:latin typeface="Arial" panose="020B0604020202020204" pitchFamily="34" charset="0"/>
                <a:cs typeface="Arial" panose="020B0604020202020204" pitchFamily="34" charset="0"/>
              </a:rPr>
              <a:pPr rtl="0"/>
              <a:t>6</a:t>
            </a:fld>
            <a:endParaRPr lang="en-GB">
              <a:solidFill>
                <a:schemeClr val="accent5">
                  <a:lumMod val="75000"/>
                </a:schemeClr>
              </a:solidFill>
              <a:latin typeface="Arial" panose="020B0604020202020204" pitchFamily="34" charset="0"/>
              <a:cs typeface="Arial" panose="020B0604020202020204" pitchFamily="34" charset="0"/>
            </a:endParaRPr>
          </a:p>
        </p:txBody>
      </p:sp>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79C771E4-4E59-8AB4-A8B9-306BAFF5CC15}"/>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3">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4"/>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79C771E4-4E59-8AB4-A8B9-306BAFF5CC15}"/>
                  </a:ext>
                </a:extLst>
              </p:cNvPr>
              <p:cNvPicPr>
                <a:picLocks noGrp="1" noRot="1" noChangeAspect="1" noMove="1" noResize="1" noEditPoints="1" noAdjustHandles="1" noChangeArrowheads="1" noChangeShapeType="1" noCrop="1"/>
              </p:cNvPicPr>
              <p:nvPr/>
            </p:nvPicPr>
            <p:blipFill>
              <a:blip r:embed="rId4"/>
              <a:stretch>
                <a:fillRect/>
              </a:stretch>
            </p:blipFill>
            <p:spPr>
              <a:xfrm>
                <a:off x="5549195" y="5899556"/>
                <a:ext cx="1088130" cy="1099147"/>
              </a:xfrm>
              <a:prstGeom prst="rect">
                <a:avLst/>
              </a:prstGeom>
            </p:spPr>
          </p:pic>
        </mc:Fallback>
      </mc:AlternateContent>
      <p:pic>
        <p:nvPicPr>
          <p:cNvPr id="4" name="Picture 3" descr="A picture containing icon&#10;&#10;Description automatically generated">
            <a:extLst>
              <a:ext uri="{FF2B5EF4-FFF2-40B4-BE49-F238E27FC236}">
                <a16:creationId xmlns:a16="http://schemas.microsoft.com/office/drawing/2014/main" id="{3B2A063C-32C5-BD95-B3A5-14203198A37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55523" y="2687741"/>
            <a:ext cx="2707042" cy="2852278"/>
          </a:xfrm>
          <a:prstGeom prst="rect">
            <a:avLst/>
          </a:prstGeom>
        </p:spPr>
      </p:pic>
    </p:spTree>
    <p:extLst>
      <p:ext uri="{BB962C8B-B14F-4D97-AF65-F5344CB8AC3E}">
        <p14:creationId xmlns:p14="http://schemas.microsoft.com/office/powerpoint/2010/main" val="2174002491"/>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2">
                                            <p:txEl>
                                              <p:pRg st="0" end="0"/>
                                            </p:txEl>
                                          </p:spTgt>
                                        </p:tgtEl>
                                        <p:attrNameLst>
                                          <p:attrName>style.visibility</p:attrName>
                                        </p:attrNameLst>
                                      </p:cBhvr>
                                      <p:to>
                                        <p:strVal val="visible"/>
                                      </p:to>
                                    </p:set>
                                    <p:animEffect transition="in" filter="wipe(down)">
                                      <p:cBhvr>
                                        <p:cTn id="12" dur="500"/>
                                        <p:tgtEl>
                                          <p:spTgt spid="22">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18">
                                            <p:txEl>
                                              <p:pRg st="0" end="0"/>
                                            </p:txEl>
                                          </p:spTgt>
                                        </p:tgtEl>
                                        <p:attrNameLst>
                                          <p:attrName>style.visibility</p:attrName>
                                        </p:attrNameLst>
                                      </p:cBhvr>
                                      <p:to>
                                        <p:strVal val="visible"/>
                                      </p:to>
                                    </p:set>
                                    <p:animEffect transition="in" filter="wipe(down)">
                                      <p:cBhvr>
                                        <p:cTn id="15" dur="500"/>
                                        <p:tgtEl>
                                          <p:spTgt spid="18">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18">
                                            <p:txEl>
                                              <p:pRg st="1" end="1"/>
                                            </p:txEl>
                                          </p:spTgt>
                                        </p:tgtEl>
                                        <p:attrNameLst>
                                          <p:attrName>style.visibility</p:attrName>
                                        </p:attrNameLst>
                                      </p:cBhvr>
                                      <p:to>
                                        <p:strVal val="visible"/>
                                      </p:to>
                                    </p:set>
                                    <p:animEffect transition="in" filter="wipe(down)">
                                      <p:cBhvr>
                                        <p:cTn id="20" dur="500"/>
                                        <p:tgtEl>
                                          <p:spTgt spid="18">
                                            <p:txEl>
                                              <p:pRg st="1" end="1"/>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23">
                                            <p:txEl>
                                              <p:pRg st="0" end="0"/>
                                            </p:txEl>
                                          </p:spTgt>
                                        </p:tgtEl>
                                        <p:attrNameLst>
                                          <p:attrName>style.visibility</p:attrName>
                                        </p:attrNameLst>
                                      </p:cBhvr>
                                      <p:to>
                                        <p:strVal val="visible"/>
                                      </p:to>
                                    </p:set>
                                    <p:animEffect transition="in" filter="wipe(down)">
                                      <p:cBhvr>
                                        <p:cTn id="23" dur="500"/>
                                        <p:tgtEl>
                                          <p:spTgt spid="23">
                                            <p:txEl>
                                              <p:pRg st="0" end="0"/>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19">
                                            <p:txEl>
                                              <p:pRg st="0" end="0"/>
                                            </p:txEl>
                                          </p:spTgt>
                                        </p:tgtEl>
                                        <p:attrNameLst>
                                          <p:attrName>style.visibility</p:attrName>
                                        </p:attrNameLst>
                                      </p:cBhvr>
                                      <p:to>
                                        <p:strVal val="visible"/>
                                      </p:to>
                                    </p:set>
                                    <p:animEffect transition="in" filter="wipe(down)">
                                      <p:cBhvr>
                                        <p:cTn id="26" dur="500"/>
                                        <p:tgtEl>
                                          <p:spTgt spid="19">
                                            <p:txEl>
                                              <p:pRg st="0" end="0"/>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19">
                                            <p:txEl>
                                              <p:pRg st="1" end="1"/>
                                            </p:txEl>
                                          </p:spTgt>
                                        </p:tgtEl>
                                        <p:attrNameLst>
                                          <p:attrName>style.visibility</p:attrName>
                                        </p:attrNameLst>
                                      </p:cBhvr>
                                      <p:to>
                                        <p:strVal val="visible"/>
                                      </p:to>
                                    </p:set>
                                    <p:animEffect transition="in" filter="wipe(down)">
                                      <p:cBhvr>
                                        <p:cTn id="31" dur="500"/>
                                        <p:tgtEl>
                                          <p:spTgt spid="19">
                                            <p:txEl>
                                              <p:pRg st="1" end="1"/>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25">
                                            <p:txEl>
                                              <p:pRg st="0" end="0"/>
                                            </p:txEl>
                                          </p:spTgt>
                                        </p:tgtEl>
                                        <p:attrNameLst>
                                          <p:attrName>style.visibility</p:attrName>
                                        </p:attrNameLst>
                                      </p:cBhvr>
                                      <p:to>
                                        <p:strVal val="visible"/>
                                      </p:to>
                                    </p:set>
                                    <p:animEffect transition="in" filter="wipe(down)">
                                      <p:cBhvr>
                                        <p:cTn id="34" dur="500"/>
                                        <p:tgtEl>
                                          <p:spTgt spid="25">
                                            <p:txEl>
                                              <p:pRg st="0" end="0"/>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21">
                                            <p:txEl>
                                              <p:pRg st="0" end="0"/>
                                            </p:txEl>
                                          </p:spTgt>
                                        </p:tgtEl>
                                        <p:attrNameLst>
                                          <p:attrName>style.visibility</p:attrName>
                                        </p:attrNameLst>
                                      </p:cBhvr>
                                      <p:to>
                                        <p:strVal val="visible"/>
                                      </p:to>
                                    </p:set>
                                    <p:animEffect transition="in" filter="wipe(down)">
                                      <p:cBhvr>
                                        <p:cTn id="37" dur="500"/>
                                        <p:tgtEl>
                                          <p:spTgt spid="21">
                                            <p:txEl>
                                              <p:pRg st="0" end="0"/>
                                            </p:txEl>
                                          </p:spTgt>
                                        </p:tgtEl>
                                      </p:cBhvr>
                                    </p:animEffect>
                                  </p:childTnLst>
                                </p:cTn>
                              </p:par>
                              <p:par>
                                <p:cTn id="38" presetID="22" presetClass="entr" presetSubtype="4" fill="hold" grpId="0" nodeType="withEffect">
                                  <p:stCondLst>
                                    <p:cond delay="0"/>
                                  </p:stCondLst>
                                  <p:childTnLst>
                                    <p:set>
                                      <p:cBhvr>
                                        <p:cTn id="39" dur="1" fill="hold">
                                          <p:stCondLst>
                                            <p:cond delay="0"/>
                                          </p:stCondLst>
                                        </p:cTn>
                                        <p:tgtEl>
                                          <p:spTgt spid="45">
                                            <p:txEl>
                                              <p:pRg st="0" end="0"/>
                                            </p:txEl>
                                          </p:spTgt>
                                        </p:tgtEl>
                                        <p:attrNameLst>
                                          <p:attrName>style.visibility</p:attrName>
                                        </p:attrNameLst>
                                      </p:cBhvr>
                                      <p:to>
                                        <p:strVal val="visible"/>
                                      </p:to>
                                    </p:set>
                                    <p:animEffect transition="in" filter="wipe(down)">
                                      <p:cBhvr>
                                        <p:cTn id="40" dur="500"/>
                                        <p:tgtEl>
                                          <p:spTgt spid="45">
                                            <p:txEl>
                                              <p:pRg st="0" end="0"/>
                                            </p:txEl>
                                          </p:spTgt>
                                        </p:tgtEl>
                                      </p:cBhvr>
                                    </p:animEffect>
                                  </p:childTnLst>
                                </p:cTn>
                              </p:par>
                              <p:par>
                                <p:cTn id="41" presetID="22" presetClass="entr" presetSubtype="4" fill="hold" grpId="0" nodeType="withEffect">
                                  <p:stCondLst>
                                    <p:cond delay="0"/>
                                  </p:stCondLst>
                                  <p:childTnLst>
                                    <p:set>
                                      <p:cBhvr>
                                        <p:cTn id="42" dur="1" fill="hold">
                                          <p:stCondLst>
                                            <p:cond delay="0"/>
                                          </p:stCondLst>
                                        </p:cTn>
                                        <p:tgtEl>
                                          <p:spTgt spid="20">
                                            <p:txEl>
                                              <p:pRg st="0" end="0"/>
                                            </p:txEl>
                                          </p:spTgt>
                                        </p:tgtEl>
                                        <p:attrNameLst>
                                          <p:attrName>style.visibility</p:attrName>
                                        </p:attrNameLst>
                                      </p:cBhvr>
                                      <p:to>
                                        <p:strVal val="visible"/>
                                      </p:to>
                                    </p:set>
                                    <p:animEffect transition="in" filter="wipe(down)">
                                      <p:cBhvr>
                                        <p:cTn id="43" dur="500"/>
                                        <p:tgtEl>
                                          <p:spTgt spid="20">
                                            <p:txEl>
                                              <p:pRg st="0" end="0"/>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20">
                                            <p:txEl>
                                              <p:pRg st="1" end="1"/>
                                            </p:txEl>
                                          </p:spTgt>
                                        </p:tgtEl>
                                        <p:attrNameLst>
                                          <p:attrName>style.visibility</p:attrName>
                                        </p:attrNameLst>
                                      </p:cBhvr>
                                      <p:to>
                                        <p:strVal val="visible"/>
                                      </p:to>
                                    </p:set>
                                    <p:animEffect transition="in" filter="wipe(down)">
                                      <p:cBhvr>
                                        <p:cTn id="48" dur="500"/>
                                        <p:tgtEl>
                                          <p:spTgt spid="20">
                                            <p:txEl>
                                              <p:pRg st="1" end="1"/>
                                            </p:txEl>
                                          </p:spTgt>
                                        </p:tgtEl>
                                      </p:cBhvr>
                                    </p:animEffect>
                                  </p:childTnLst>
                                </p:cTn>
                              </p:par>
                              <p:par>
                                <p:cTn id="49" presetID="22" presetClass="entr" presetSubtype="4" fill="hold" grpId="0" nodeType="withEffect">
                                  <p:stCondLst>
                                    <p:cond delay="0"/>
                                  </p:stCondLst>
                                  <p:childTnLst>
                                    <p:set>
                                      <p:cBhvr>
                                        <p:cTn id="50" dur="1" fill="hold">
                                          <p:stCondLst>
                                            <p:cond delay="0"/>
                                          </p:stCondLst>
                                        </p:cTn>
                                        <p:tgtEl>
                                          <p:spTgt spid="24">
                                            <p:txEl>
                                              <p:pRg st="0" end="0"/>
                                            </p:txEl>
                                          </p:spTgt>
                                        </p:tgtEl>
                                        <p:attrNameLst>
                                          <p:attrName>style.visibility</p:attrName>
                                        </p:attrNameLst>
                                      </p:cBhvr>
                                      <p:to>
                                        <p:strVal val="visible"/>
                                      </p:to>
                                    </p:set>
                                    <p:animEffect transition="in" filter="wipe(down)">
                                      <p:cBhvr>
                                        <p:cTn id="51" dur="500"/>
                                        <p:tgtEl>
                                          <p:spTgt spid="2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2" grpId="0" build="p"/>
      <p:bldP spid="18" grpId="0" build="p"/>
      <p:bldP spid="23" grpId="0" build="p"/>
      <p:bldP spid="19" grpId="0" build="p"/>
      <p:bldP spid="25" grpId="0" build="p"/>
      <p:bldP spid="21" grpId="0" build="p"/>
      <p:bldP spid="45" grpId="0" build="p"/>
      <p:bldP spid="20" grpId="0" build="p"/>
      <p:bldP spid="2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Picture 5" descr="A car driving through a field&#10;&#10;Description automatically generated with low confidence">
            <a:extLst>
              <a:ext uri="{FF2B5EF4-FFF2-40B4-BE49-F238E27FC236}">
                <a16:creationId xmlns:a16="http://schemas.microsoft.com/office/drawing/2014/main" id="{9BF8CD34-0005-3212-3D52-C8DC3DEF4D85}"/>
              </a:ext>
            </a:extLst>
          </p:cNvPr>
          <p:cNvPicPr>
            <a:picLocks noChangeAspect="1"/>
          </p:cNvPicPr>
          <p:nvPr/>
        </p:nvPicPr>
        <p:blipFill>
          <a:blip r:embed="rId3"/>
          <a:stretch>
            <a:fillRect/>
          </a:stretch>
        </p:blipFill>
        <p:spPr>
          <a:xfrm>
            <a:off x="-2740" y="-63262"/>
            <a:ext cx="12192000" cy="2321488"/>
          </a:xfrm>
          <a:prstGeom prst="rect">
            <a:avLst/>
          </a:prstGeom>
        </p:spPr>
      </p:pic>
      <p:grpSp>
        <p:nvGrpSpPr>
          <p:cNvPr id="22" name="Group 21">
            <a:extLst>
              <a:ext uri="{FF2B5EF4-FFF2-40B4-BE49-F238E27FC236}">
                <a16:creationId xmlns:a16="http://schemas.microsoft.com/office/drawing/2014/main" id="{03394C86-3678-4767-9BA9-039380E06078}"/>
              </a:ext>
              <a:ext uri="{C183D7F6-B498-43B3-948B-1728B52AA6E4}">
                <adec:decorative xmlns:adec="http://schemas.microsoft.com/office/drawing/2017/decorative" val="1"/>
              </a:ext>
            </a:extLst>
          </p:cNvPr>
          <p:cNvGrpSpPr/>
          <p:nvPr/>
        </p:nvGrpSpPr>
        <p:grpSpPr>
          <a:xfrm>
            <a:off x="899677" y="2427563"/>
            <a:ext cx="10392644" cy="1608635"/>
            <a:chOff x="896928" y="2828424"/>
            <a:chExt cx="10392644" cy="1608635"/>
          </a:xfrm>
        </p:grpSpPr>
        <p:grpSp>
          <p:nvGrpSpPr>
            <p:cNvPr id="34" name="Group 33">
              <a:extLst>
                <a:ext uri="{FF2B5EF4-FFF2-40B4-BE49-F238E27FC236}">
                  <a16:creationId xmlns:a16="http://schemas.microsoft.com/office/drawing/2014/main" id="{F179F5EC-E9A8-486A-B033-89646A3066D2}"/>
                </a:ext>
                <a:ext uri="{C183D7F6-B498-43B3-948B-1728B52AA6E4}">
                  <adec:decorative xmlns:adec="http://schemas.microsoft.com/office/drawing/2017/decorative" val="1"/>
                </a:ext>
              </a:extLst>
            </p:cNvPr>
            <p:cNvGrpSpPr/>
            <p:nvPr/>
          </p:nvGrpSpPr>
          <p:grpSpPr>
            <a:xfrm>
              <a:off x="2505563" y="3632741"/>
              <a:ext cx="7257471" cy="21"/>
              <a:chOff x="2505563" y="4875337"/>
              <a:chExt cx="7257471" cy="21"/>
            </a:xfrm>
          </p:grpSpPr>
          <p:cxnSp>
            <p:nvCxnSpPr>
              <p:cNvPr id="35" name="Straight Connector 34">
                <a:extLst>
                  <a:ext uri="{FF2B5EF4-FFF2-40B4-BE49-F238E27FC236}">
                    <a16:creationId xmlns:a16="http://schemas.microsoft.com/office/drawing/2014/main" id="{FE12F95C-B51E-4D4A-8268-671616826F3A}"/>
                  </a:ext>
                </a:extLst>
              </p:cNvPr>
              <p:cNvCxnSpPr>
                <a:cxnSpLocks/>
              </p:cNvCxnSpPr>
              <p:nvPr userDrawn="1"/>
            </p:nvCxnSpPr>
            <p:spPr>
              <a:xfrm>
                <a:off x="8346225" y="4875338"/>
                <a:ext cx="1416809" cy="2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F91B3C1-0B67-4152-BF76-D512D700B6A6}"/>
                  </a:ext>
                </a:extLst>
              </p:cNvPr>
              <p:cNvCxnSpPr>
                <a:cxnSpLocks/>
              </p:cNvCxnSpPr>
              <p:nvPr userDrawn="1"/>
            </p:nvCxnSpPr>
            <p:spPr>
              <a:xfrm flipV="1">
                <a:off x="5400761" y="4875337"/>
                <a:ext cx="1472831" cy="1"/>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C1410C5-14A1-416E-BB83-F2669D823D6E}"/>
                  </a:ext>
                </a:extLst>
              </p:cNvPr>
              <p:cNvCxnSpPr>
                <a:cxnSpLocks/>
                <a:stCxn id="42" idx="17"/>
                <a:endCxn id="46" idx="21"/>
              </p:cNvCxnSpPr>
              <p:nvPr userDrawn="1"/>
            </p:nvCxnSpPr>
            <p:spPr>
              <a:xfrm>
                <a:off x="2505563" y="4875338"/>
                <a:ext cx="1312939" cy="0"/>
              </a:xfrm>
              <a:prstGeom prst="line">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grpSp>
        <p:grpSp>
          <p:nvGrpSpPr>
            <p:cNvPr id="38" name="Graphic 17">
              <a:extLst>
                <a:ext uri="{FF2B5EF4-FFF2-40B4-BE49-F238E27FC236}">
                  <a16:creationId xmlns:a16="http://schemas.microsoft.com/office/drawing/2014/main" id="{736196DD-20EE-42D2-BD8D-A7B8ED200255}"/>
                </a:ext>
                <a:ext uri="{C183D7F6-B498-43B3-948B-1728B52AA6E4}">
                  <adec:decorative xmlns:adec="http://schemas.microsoft.com/office/drawing/2017/decorative" val="1"/>
                </a:ext>
              </a:extLst>
            </p:cNvPr>
            <p:cNvGrpSpPr/>
            <p:nvPr/>
          </p:nvGrpSpPr>
          <p:grpSpPr>
            <a:xfrm flipH="1">
              <a:off x="896928" y="2848462"/>
              <a:ext cx="1608635" cy="1588597"/>
              <a:chOff x="545026" y="3325110"/>
              <a:chExt cx="2382386" cy="2352709"/>
            </a:xfrm>
          </p:grpSpPr>
          <p:sp>
            <p:nvSpPr>
              <p:cNvPr id="42" name="Graphic 17">
                <a:extLst>
                  <a:ext uri="{FF2B5EF4-FFF2-40B4-BE49-F238E27FC236}">
                    <a16:creationId xmlns:a16="http://schemas.microsoft.com/office/drawing/2014/main" id="{348CAE1E-2FF9-4C33-8537-A7A476279F8C}"/>
                  </a:ext>
                </a:extLst>
              </p:cNvPr>
              <p:cNvSpPr/>
              <p:nvPr/>
            </p:nvSpPr>
            <p:spPr>
              <a:xfrm>
                <a:off x="545026" y="3372572"/>
                <a:ext cx="2382386" cy="2305247"/>
              </a:xfrm>
              <a:custGeom>
                <a:avLst/>
                <a:gdLst>
                  <a:gd name="connsiteX0" fmla="*/ 1613719 w 2382386"/>
                  <a:gd name="connsiteY0" fmla="*/ 0 h 2305247"/>
                  <a:gd name="connsiteX1" fmla="*/ 1613719 w 2382386"/>
                  <a:gd name="connsiteY1" fmla="*/ 196239 h 2305247"/>
                  <a:gd name="connsiteX2" fmla="*/ 1905469 w 2382386"/>
                  <a:gd name="connsiteY2" fmla="*/ 399749 h 2305247"/>
                  <a:gd name="connsiteX3" fmla="*/ 2122041 w 2382386"/>
                  <a:gd name="connsiteY3" fmla="*/ 720912 h 2305247"/>
                  <a:gd name="connsiteX4" fmla="*/ 2201351 w 2382386"/>
                  <a:gd name="connsiteY4" fmla="*/ 1114055 h 2305247"/>
                  <a:gd name="connsiteX5" fmla="*/ 2122041 w 2382386"/>
                  <a:gd name="connsiteY5" fmla="*/ 1507198 h 2305247"/>
                  <a:gd name="connsiteX6" fmla="*/ 1905469 w 2382386"/>
                  <a:gd name="connsiteY6" fmla="*/ 1828361 h 2305247"/>
                  <a:gd name="connsiteX7" fmla="*/ 1584306 w 2382386"/>
                  <a:gd name="connsiteY7" fmla="*/ 2044933 h 2305247"/>
                  <a:gd name="connsiteX8" fmla="*/ 1191163 w 2382386"/>
                  <a:gd name="connsiteY8" fmla="*/ 2124243 h 2305247"/>
                  <a:gd name="connsiteX9" fmla="*/ 798020 w 2382386"/>
                  <a:gd name="connsiteY9" fmla="*/ 2044933 h 2305247"/>
                  <a:gd name="connsiteX10" fmla="*/ 476857 w 2382386"/>
                  <a:gd name="connsiteY10" fmla="*/ 1828361 h 2305247"/>
                  <a:gd name="connsiteX11" fmla="*/ 260285 w 2382386"/>
                  <a:gd name="connsiteY11" fmla="*/ 1507198 h 2305247"/>
                  <a:gd name="connsiteX12" fmla="*/ 181005 w 2382386"/>
                  <a:gd name="connsiteY12" fmla="*/ 1114055 h 2305247"/>
                  <a:gd name="connsiteX13" fmla="*/ 260315 w 2382386"/>
                  <a:gd name="connsiteY13" fmla="*/ 720912 h 2305247"/>
                  <a:gd name="connsiteX14" fmla="*/ 476888 w 2382386"/>
                  <a:gd name="connsiteY14" fmla="*/ 399749 h 2305247"/>
                  <a:gd name="connsiteX15" fmla="*/ 768637 w 2382386"/>
                  <a:gd name="connsiteY15" fmla="*/ 196239 h 2305247"/>
                  <a:gd name="connsiteX16" fmla="*/ 768637 w 2382386"/>
                  <a:gd name="connsiteY16" fmla="*/ 0 h 2305247"/>
                  <a:gd name="connsiteX17" fmla="*/ 0 w 2382386"/>
                  <a:gd name="connsiteY17" fmla="*/ 1114055 h 2305247"/>
                  <a:gd name="connsiteX18" fmla="*/ 1191193 w 2382386"/>
                  <a:gd name="connsiteY18" fmla="*/ 2305248 h 2305247"/>
                  <a:gd name="connsiteX19" fmla="*/ 2382386 w 2382386"/>
                  <a:gd name="connsiteY19" fmla="*/ 1114055 h 2305247"/>
                  <a:gd name="connsiteX20" fmla="*/ 1613719 w 2382386"/>
                  <a:gd name="connsiteY20" fmla="*/ 0 h 2305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382386" h="2305247">
                    <a:moveTo>
                      <a:pt x="1613719" y="0"/>
                    </a:moveTo>
                    <a:lnTo>
                      <a:pt x="1613719" y="196239"/>
                    </a:lnTo>
                    <a:cubicBezTo>
                      <a:pt x="1722231" y="246227"/>
                      <a:pt x="1820276" y="314556"/>
                      <a:pt x="1905469" y="399749"/>
                    </a:cubicBezTo>
                    <a:cubicBezTo>
                      <a:pt x="1998294" y="492575"/>
                      <a:pt x="2071148" y="600635"/>
                      <a:pt x="2122041" y="720912"/>
                    </a:cubicBezTo>
                    <a:cubicBezTo>
                      <a:pt x="2174683" y="845323"/>
                      <a:pt x="2201351" y="977607"/>
                      <a:pt x="2201351" y="1114055"/>
                    </a:cubicBezTo>
                    <a:cubicBezTo>
                      <a:pt x="2201351" y="1250502"/>
                      <a:pt x="2174683" y="1382787"/>
                      <a:pt x="2122041" y="1507198"/>
                    </a:cubicBezTo>
                    <a:cubicBezTo>
                      <a:pt x="2071179" y="1627475"/>
                      <a:pt x="1998324" y="1735505"/>
                      <a:pt x="1905469" y="1828361"/>
                    </a:cubicBezTo>
                    <a:cubicBezTo>
                      <a:pt x="1812643" y="1921186"/>
                      <a:pt x="1704583" y="1994040"/>
                      <a:pt x="1584306" y="2044933"/>
                    </a:cubicBezTo>
                    <a:cubicBezTo>
                      <a:pt x="1459895" y="2097545"/>
                      <a:pt x="1327611" y="2124243"/>
                      <a:pt x="1191163" y="2124243"/>
                    </a:cubicBezTo>
                    <a:cubicBezTo>
                      <a:pt x="1054716" y="2124243"/>
                      <a:pt x="922431" y="2097545"/>
                      <a:pt x="798020" y="2044933"/>
                    </a:cubicBezTo>
                    <a:cubicBezTo>
                      <a:pt x="677743" y="1994071"/>
                      <a:pt x="569713" y="1921186"/>
                      <a:pt x="476857" y="1828361"/>
                    </a:cubicBezTo>
                    <a:cubicBezTo>
                      <a:pt x="384032" y="1735535"/>
                      <a:pt x="311178" y="1627475"/>
                      <a:pt x="260285" y="1507198"/>
                    </a:cubicBezTo>
                    <a:cubicBezTo>
                      <a:pt x="207673" y="1382787"/>
                      <a:pt x="181005" y="1250502"/>
                      <a:pt x="181005" y="1114055"/>
                    </a:cubicBezTo>
                    <a:cubicBezTo>
                      <a:pt x="181005" y="977607"/>
                      <a:pt x="207673" y="845323"/>
                      <a:pt x="260315" y="720912"/>
                    </a:cubicBezTo>
                    <a:cubicBezTo>
                      <a:pt x="311178" y="600635"/>
                      <a:pt x="384032" y="492605"/>
                      <a:pt x="476888" y="399749"/>
                    </a:cubicBezTo>
                    <a:cubicBezTo>
                      <a:pt x="562081" y="314556"/>
                      <a:pt x="660125" y="246227"/>
                      <a:pt x="768637" y="196239"/>
                    </a:cubicBezTo>
                    <a:lnTo>
                      <a:pt x="768637" y="0"/>
                    </a:lnTo>
                    <a:cubicBezTo>
                      <a:pt x="319353" y="170476"/>
                      <a:pt x="0" y="604979"/>
                      <a:pt x="0" y="1114055"/>
                    </a:cubicBezTo>
                    <a:cubicBezTo>
                      <a:pt x="0" y="1771917"/>
                      <a:pt x="533301" y="2305248"/>
                      <a:pt x="1191193" y="2305248"/>
                    </a:cubicBezTo>
                    <a:cubicBezTo>
                      <a:pt x="1849055" y="2305248"/>
                      <a:pt x="2382386" y="1771947"/>
                      <a:pt x="2382386" y="1114055"/>
                    </a:cubicBezTo>
                    <a:cubicBezTo>
                      <a:pt x="2382356" y="604979"/>
                      <a:pt x="2063033" y="170476"/>
                      <a:pt x="1613719" y="0"/>
                    </a:cubicBezTo>
                    <a:close/>
                  </a:path>
                </a:pathLst>
              </a:custGeom>
              <a:solidFill>
                <a:schemeClr val="bg2"/>
              </a:solidFill>
              <a:ln w="3014" cap="flat">
                <a:noFill/>
                <a:prstDash val="solid"/>
                <a:miter/>
              </a:ln>
            </p:spPr>
            <p:txBody>
              <a:bodyPr rtlCol="0" anchor="ctr"/>
              <a:lstStyle/>
              <a:p>
                <a:pPr rtl="0"/>
                <a:endParaRPr lang="en-GB" dirty="0"/>
              </a:p>
            </p:txBody>
          </p:sp>
          <p:sp>
            <p:nvSpPr>
              <p:cNvPr id="44" name="Graphic 17">
                <a:extLst>
                  <a:ext uri="{FF2B5EF4-FFF2-40B4-BE49-F238E27FC236}">
                    <a16:creationId xmlns:a16="http://schemas.microsoft.com/office/drawing/2014/main" id="{1B21FB91-B8AB-4D21-B084-E5494559E3E3}"/>
                  </a:ext>
                </a:extLst>
              </p:cNvPr>
              <p:cNvSpPr/>
              <p:nvPr/>
            </p:nvSpPr>
            <p:spPr>
              <a:xfrm rot="21192807">
                <a:off x="963700" y="3325110"/>
                <a:ext cx="1216741" cy="330331"/>
              </a:xfrm>
              <a:custGeom>
                <a:avLst/>
                <a:gdLst>
                  <a:gd name="connsiteX0" fmla="*/ 29383 w 845111"/>
                  <a:gd name="connsiteY0" fmla="*/ 260315 h 273377"/>
                  <a:gd name="connsiteX1" fmla="*/ 422556 w 845111"/>
                  <a:gd name="connsiteY1" fmla="*/ 181005 h 273377"/>
                  <a:gd name="connsiteX2" fmla="*/ 815699 w 845111"/>
                  <a:gd name="connsiteY2" fmla="*/ 260315 h 273377"/>
                  <a:gd name="connsiteX3" fmla="*/ 845112 w 845111"/>
                  <a:gd name="connsiteY3" fmla="*/ 273378 h 273377"/>
                  <a:gd name="connsiteX4" fmla="*/ 845112 w 845111"/>
                  <a:gd name="connsiteY4" fmla="*/ 77138 h 273377"/>
                  <a:gd name="connsiteX5" fmla="*/ 422556 w 845111"/>
                  <a:gd name="connsiteY5" fmla="*/ 0 h 273377"/>
                  <a:gd name="connsiteX6" fmla="*/ 0 w 845111"/>
                  <a:gd name="connsiteY6" fmla="*/ 77138 h 273377"/>
                  <a:gd name="connsiteX7" fmla="*/ 0 w 845111"/>
                  <a:gd name="connsiteY7" fmla="*/ 273378 h 273377"/>
                  <a:gd name="connsiteX8" fmla="*/ 29383 w 845111"/>
                  <a:gd name="connsiteY8" fmla="*/ 260315 h 273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45111" h="273377">
                    <a:moveTo>
                      <a:pt x="29383" y="260315"/>
                    </a:moveTo>
                    <a:cubicBezTo>
                      <a:pt x="153824" y="207703"/>
                      <a:pt x="286078" y="181005"/>
                      <a:pt x="422556" y="181005"/>
                    </a:cubicBezTo>
                    <a:cubicBezTo>
                      <a:pt x="559003" y="181005"/>
                      <a:pt x="691288" y="207703"/>
                      <a:pt x="815699" y="260315"/>
                    </a:cubicBezTo>
                    <a:cubicBezTo>
                      <a:pt x="825594" y="264508"/>
                      <a:pt x="835368" y="268883"/>
                      <a:pt x="845112" y="273378"/>
                    </a:cubicBezTo>
                    <a:lnTo>
                      <a:pt x="845112" y="77138"/>
                    </a:lnTo>
                    <a:cubicBezTo>
                      <a:pt x="713763" y="27302"/>
                      <a:pt x="571342" y="0"/>
                      <a:pt x="422556" y="0"/>
                    </a:cubicBezTo>
                    <a:cubicBezTo>
                      <a:pt x="273770" y="0"/>
                      <a:pt x="131319" y="27302"/>
                      <a:pt x="0" y="77138"/>
                    </a:cubicBezTo>
                    <a:lnTo>
                      <a:pt x="0" y="273378"/>
                    </a:lnTo>
                    <a:cubicBezTo>
                      <a:pt x="9714" y="268883"/>
                      <a:pt x="19488" y="264508"/>
                      <a:pt x="29383" y="260315"/>
                    </a:cubicBezTo>
                    <a:close/>
                  </a:path>
                </a:pathLst>
              </a:custGeom>
              <a:solidFill>
                <a:srgbClr val="92D050"/>
              </a:solidFill>
              <a:ln w="3014" cap="flat">
                <a:noFill/>
                <a:prstDash val="solid"/>
                <a:miter/>
              </a:ln>
            </p:spPr>
            <p:txBody>
              <a:bodyPr rtlCol="0" anchor="ctr"/>
              <a:lstStyle/>
              <a:p>
                <a:pPr rtl="0"/>
                <a:endParaRPr lang="en-GB" dirty="0">
                  <a:solidFill>
                    <a:schemeClr val="accent5">
                      <a:lumMod val="75000"/>
                    </a:schemeClr>
                  </a:solidFill>
                </a:endParaRPr>
              </a:p>
            </p:txBody>
          </p:sp>
        </p:grpSp>
        <p:grpSp>
          <p:nvGrpSpPr>
            <p:cNvPr id="45" name="Graphic 19">
              <a:extLst>
                <a:ext uri="{FF2B5EF4-FFF2-40B4-BE49-F238E27FC236}">
                  <a16:creationId xmlns:a16="http://schemas.microsoft.com/office/drawing/2014/main" id="{FBB261CB-53CF-4BB5-B429-FE3D00924DE4}"/>
                </a:ext>
                <a:ext uri="{C183D7F6-B498-43B3-948B-1728B52AA6E4}">
                  <adec:decorative xmlns:adec="http://schemas.microsoft.com/office/drawing/2017/decorative" val="1"/>
                </a:ext>
              </a:extLst>
            </p:cNvPr>
            <p:cNvGrpSpPr/>
            <p:nvPr/>
          </p:nvGrpSpPr>
          <p:grpSpPr>
            <a:xfrm flipH="1">
              <a:off x="3818502" y="2828424"/>
              <a:ext cx="1608635" cy="1608635"/>
              <a:chOff x="3228554" y="3295434"/>
              <a:chExt cx="2382386" cy="2382386"/>
            </a:xfrm>
          </p:grpSpPr>
          <p:sp>
            <p:nvSpPr>
              <p:cNvPr id="46" name="Graphic 19">
                <a:extLst>
                  <a:ext uri="{FF2B5EF4-FFF2-40B4-BE49-F238E27FC236}">
                    <a16:creationId xmlns:a16="http://schemas.microsoft.com/office/drawing/2014/main" id="{BC2EB5BD-BC81-458F-A170-A9C9D469CA8F}"/>
                  </a:ext>
                </a:extLst>
              </p:cNvPr>
              <p:cNvSpPr/>
              <p:nvPr/>
            </p:nvSpPr>
            <p:spPr>
              <a:xfrm>
                <a:off x="3228554" y="3295434"/>
                <a:ext cx="2382386" cy="2382386"/>
              </a:xfrm>
              <a:custGeom>
                <a:avLst/>
                <a:gdLst>
                  <a:gd name="connsiteX0" fmla="*/ 2201351 w 2382386"/>
                  <a:gd name="connsiteY0" fmla="*/ 1191193 h 2382386"/>
                  <a:gd name="connsiteX1" fmla="*/ 2122041 w 2382386"/>
                  <a:gd name="connsiteY1" fmla="*/ 1584336 h 2382386"/>
                  <a:gd name="connsiteX2" fmla="*/ 1905469 w 2382386"/>
                  <a:gd name="connsiteY2" fmla="*/ 1905499 h 2382386"/>
                  <a:gd name="connsiteX3" fmla="*/ 1584306 w 2382386"/>
                  <a:gd name="connsiteY3" fmla="*/ 2122071 h 2382386"/>
                  <a:gd name="connsiteX4" fmla="*/ 1191163 w 2382386"/>
                  <a:gd name="connsiteY4" fmla="*/ 2201381 h 2382386"/>
                  <a:gd name="connsiteX5" fmla="*/ 798020 w 2382386"/>
                  <a:gd name="connsiteY5" fmla="*/ 2122071 h 2382386"/>
                  <a:gd name="connsiteX6" fmla="*/ 476857 w 2382386"/>
                  <a:gd name="connsiteY6" fmla="*/ 1905499 h 2382386"/>
                  <a:gd name="connsiteX7" fmla="*/ 260285 w 2382386"/>
                  <a:gd name="connsiteY7" fmla="*/ 1584336 h 2382386"/>
                  <a:gd name="connsiteX8" fmla="*/ 181005 w 2382386"/>
                  <a:gd name="connsiteY8" fmla="*/ 1191193 h 2382386"/>
                  <a:gd name="connsiteX9" fmla="*/ 260315 w 2382386"/>
                  <a:gd name="connsiteY9" fmla="*/ 798051 h 2382386"/>
                  <a:gd name="connsiteX10" fmla="*/ 476888 w 2382386"/>
                  <a:gd name="connsiteY10" fmla="*/ 476888 h 2382386"/>
                  <a:gd name="connsiteX11" fmla="*/ 768637 w 2382386"/>
                  <a:gd name="connsiteY11" fmla="*/ 273378 h 2382386"/>
                  <a:gd name="connsiteX12" fmla="*/ 798051 w 2382386"/>
                  <a:gd name="connsiteY12" fmla="*/ 260315 h 2382386"/>
                  <a:gd name="connsiteX13" fmla="*/ 1191193 w 2382386"/>
                  <a:gd name="connsiteY13" fmla="*/ 181005 h 2382386"/>
                  <a:gd name="connsiteX14" fmla="*/ 1584336 w 2382386"/>
                  <a:gd name="connsiteY14" fmla="*/ 260315 h 2382386"/>
                  <a:gd name="connsiteX15" fmla="*/ 1613749 w 2382386"/>
                  <a:gd name="connsiteY15" fmla="*/ 273378 h 2382386"/>
                  <a:gd name="connsiteX16" fmla="*/ 1613749 w 2382386"/>
                  <a:gd name="connsiteY16" fmla="*/ 77138 h 2382386"/>
                  <a:gd name="connsiteX17" fmla="*/ 1191193 w 2382386"/>
                  <a:gd name="connsiteY17" fmla="*/ 0 h 2382386"/>
                  <a:gd name="connsiteX18" fmla="*/ 768637 w 2382386"/>
                  <a:gd name="connsiteY18" fmla="*/ 77138 h 2382386"/>
                  <a:gd name="connsiteX19" fmla="*/ 0 w 2382386"/>
                  <a:gd name="connsiteY19" fmla="*/ 1191193 h 2382386"/>
                  <a:gd name="connsiteX20" fmla="*/ 1191193 w 2382386"/>
                  <a:gd name="connsiteY20" fmla="*/ 2382386 h 2382386"/>
                  <a:gd name="connsiteX21" fmla="*/ 2382386 w 2382386"/>
                  <a:gd name="connsiteY21" fmla="*/ 1191193 h 2382386"/>
                  <a:gd name="connsiteX22" fmla="*/ 2376534 w 2382386"/>
                  <a:gd name="connsiteY22" fmla="*/ 1072454 h 2382386"/>
                  <a:gd name="connsiteX23" fmla="*/ 2194473 w 2382386"/>
                  <a:gd name="connsiteY23" fmla="*/ 1072454 h 2382386"/>
                  <a:gd name="connsiteX24" fmla="*/ 2201351 w 2382386"/>
                  <a:gd name="connsiteY24" fmla="*/ 1191193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382386" h="2382386">
                    <a:moveTo>
                      <a:pt x="2201351" y="1191193"/>
                    </a:moveTo>
                    <a:cubicBezTo>
                      <a:pt x="2201351" y="1327641"/>
                      <a:pt x="2174683" y="1459925"/>
                      <a:pt x="2122041" y="1584336"/>
                    </a:cubicBezTo>
                    <a:cubicBezTo>
                      <a:pt x="2071179" y="1704614"/>
                      <a:pt x="1998324" y="1812643"/>
                      <a:pt x="1905469" y="1905499"/>
                    </a:cubicBezTo>
                    <a:cubicBezTo>
                      <a:pt x="1812643" y="1998324"/>
                      <a:pt x="1704583" y="2071179"/>
                      <a:pt x="1584306" y="2122071"/>
                    </a:cubicBezTo>
                    <a:cubicBezTo>
                      <a:pt x="1459895" y="2174683"/>
                      <a:pt x="1327611" y="2201381"/>
                      <a:pt x="1191163" y="2201381"/>
                    </a:cubicBezTo>
                    <a:cubicBezTo>
                      <a:pt x="1054716" y="2201381"/>
                      <a:pt x="922431" y="2174683"/>
                      <a:pt x="798020" y="2122071"/>
                    </a:cubicBezTo>
                    <a:cubicBezTo>
                      <a:pt x="677743" y="2071209"/>
                      <a:pt x="569713" y="1998324"/>
                      <a:pt x="476857" y="1905499"/>
                    </a:cubicBezTo>
                    <a:cubicBezTo>
                      <a:pt x="384032" y="1812673"/>
                      <a:pt x="311178" y="1704614"/>
                      <a:pt x="260285" y="158433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lnTo>
                      <a:pt x="1613749" y="77138"/>
                    </a:ln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849055" y="2382386"/>
                      <a:pt x="2382386" y="1849086"/>
                      <a:pt x="2382386" y="1191193"/>
                    </a:cubicBezTo>
                    <a:cubicBezTo>
                      <a:pt x="2382386" y="1151131"/>
                      <a:pt x="2380395" y="1111521"/>
                      <a:pt x="2376534" y="1072454"/>
                    </a:cubicBezTo>
                    <a:lnTo>
                      <a:pt x="2194473" y="1072454"/>
                    </a:lnTo>
                    <a:cubicBezTo>
                      <a:pt x="2198998" y="1111611"/>
                      <a:pt x="2201351" y="1151221"/>
                      <a:pt x="2201351" y="1191193"/>
                    </a:cubicBezTo>
                    <a:close/>
                  </a:path>
                </a:pathLst>
              </a:custGeom>
              <a:solidFill>
                <a:schemeClr val="bg2"/>
              </a:solidFill>
              <a:ln w="3014" cap="flat">
                <a:noFill/>
                <a:prstDash val="solid"/>
                <a:miter/>
              </a:ln>
            </p:spPr>
            <p:txBody>
              <a:bodyPr rtlCol="0" anchor="ctr"/>
              <a:lstStyle/>
              <a:p>
                <a:pPr rtl="0"/>
                <a:endParaRPr lang="en-GB" dirty="0"/>
              </a:p>
            </p:txBody>
          </p:sp>
          <p:sp>
            <p:nvSpPr>
              <p:cNvPr id="47" name="Graphic 19">
                <a:extLst>
                  <a:ext uri="{FF2B5EF4-FFF2-40B4-BE49-F238E27FC236}">
                    <a16:creationId xmlns:a16="http://schemas.microsoft.com/office/drawing/2014/main" id="{0977FA8C-A2E1-4DB6-A031-BDD7B0B80BE7}"/>
                  </a:ext>
                </a:extLst>
              </p:cNvPr>
              <p:cNvSpPr/>
              <p:nvPr/>
            </p:nvSpPr>
            <p:spPr>
              <a:xfrm>
                <a:off x="4836606" y="3371529"/>
                <a:ext cx="760584" cy="995315"/>
              </a:xfrm>
              <a:custGeom>
                <a:avLst/>
                <a:gdLst>
                  <a:gd name="connsiteX0" fmla="*/ 0 w 762784"/>
                  <a:gd name="connsiteY0" fmla="*/ 0 h 995315"/>
                  <a:gd name="connsiteX1" fmla="*/ 0 w 762784"/>
                  <a:gd name="connsiteY1" fmla="*/ 0 h 995315"/>
                  <a:gd name="connsiteX2" fmla="*/ 0 w 762784"/>
                  <a:gd name="connsiteY2" fmla="*/ 196239 h 995315"/>
                  <a:gd name="connsiteX3" fmla="*/ 0 w 762784"/>
                  <a:gd name="connsiteY3" fmla="*/ 196239 h 995315"/>
                  <a:gd name="connsiteX4" fmla="*/ 291750 w 762784"/>
                  <a:gd name="connsiteY4" fmla="*/ 399749 h 995315"/>
                  <a:gd name="connsiteX5" fmla="*/ 508322 w 762784"/>
                  <a:gd name="connsiteY5" fmla="*/ 720912 h 995315"/>
                  <a:gd name="connsiteX6" fmla="*/ 580724 w 762784"/>
                  <a:gd name="connsiteY6" fmla="*/ 995316 h 995315"/>
                  <a:gd name="connsiteX7" fmla="*/ 762785 w 762784"/>
                  <a:gd name="connsiteY7" fmla="*/ 995316 h 995315"/>
                  <a:gd name="connsiteX8" fmla="*/ 0 w 762784"/>
                  <a:gd name="connsiteY8" fmla="*/ 0 h 995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62784" h="995315">
                    <a:moveTo>
                      <a:pt x="0" y="0"/>
                    </a:moveTo>
                    <a:lnTo>
                      <a:pt x="0" y="0"/>
                    </a:lnTo>
                    <a:lnTo>
                      <a:pt x="0" y="196239"/>
                    </a:lnTo>
                    <a:lnTo>
                      <a:pt x="0" y="196239"/>
                    </a:lnTo>
                    <a:cubicBezTo>
                      <a:pt x="108513" y="246227"/>
                      <a:pt x="206557" y="314556"/>
                      <a:pt x="291750" y="399749"/>
                    </a:cubicBezTo>
                    <a:cubicBezTo>
                      <a:pt x="384575" y="492575"/>
                      <a:pt x="457430" y="600635"/>
                      <a:pt x="508322" y="720912"/>
                    </a:cubicBezTo>
                    <a:cubicBezTo>
                      <a:pt x="545519" y="808881"/>
                      <a:pt x="569713" y="900801"/>
                      <a:pt x="580724" y="995316"/>
                    </a:cubicBezTo>
                    <a:lnTo>
                      <a:pt x="762785" y="995316"/>
                    </a:lnTo>
                    <a:cubicBezTo>
                      <a:pt x="717564" y="538218"/>
                      <a:pt x="413928" y="157082"/>
                      <a:pt x="0" y="0"/>
                    </a:cubicBezTo>
                    <a:close/>
                  </a:path>
                </a:pathLst>
              </a:custGeom>
              <a:solidFill>
                <a:srgbClr val="92D050"/>
              </a:solidFill>
              <a:ln w="3014" cap="flat">
                <a:noFill/>
                <a:prstDash val="solid"/>
                <a:miter/>
              </a:ln>
            </p:spPr>
            <p:txBody>
              <a:bodyPr rtlCol="0" anchor="ctr"/>
              <a:lstStyle/>
              <a:p>
                <a:pPr rtl="0"/>
                <a:endParaRPr lang="en-GB" dirty="0"/>
              </a:p>
            </p:txBody>
          </p:sp>
        </p:grpSp>
        <p:grpSp>
          <p:nvGrpSpPr>
            <p:cNvPr id="48" name="Graphic 21">
              <a:extLst>
                <a:ext uri="{FF2B5EF4-FFF2-40B4-BE49-F238E27FC236}">
                  <a16:creationId xmlns:a16="http://schemas.microsoft.com/office/drawing/2014/main" id="{CAA38FCB-FD73-463F-8842-CB59848F4844}"/>
                </a:ext>
                <a:ext uri="{C183D7F6-B498-43B3-948B-1728B52AA6E4}">
                  <adec:decorative xmlns:adec="http://schemas.microsoft.com/office/drawing/2017/decorative" val="1"/>
                </a:ext>
              </a:extLst>
            </p:cNvPr>
            <p:cNvGrpSpPr/>
            <p:nvPr/>
          </p:nvGrpSpPr>
          <p:grpSpPr>
            <a:xfrm flipH="1">
              <a:off x="6777750" y="2828424"/>
              <a:ext cx="1608615" cy="1608635"/>
              <a:chOff x="5912082" y="3295434"/>
              <a:chExt cx="2382356" cy="2382386"/>
            </a:xfrm>
          </p:grpSpPr>
          <p:sp>
            <p:nvSpPr>
              <p:cNvPr id="49" name="Graphic 21">
                <a:extLst>
                  <a:ext uri="{FF2B5EF4-FFF2-40B4-BE49-F238E27FC236}">
                    <a16:creationId xmlns:a16="http://schemas.microsoft.com/office/drawing/2014/main" id="{E21C76FD-0D7D-4026-8FFE-EC1CD493AB8F}"/>
                  </a:ext>
                </a:extLst>
              </p:cNvPr>
              <p:cNvSpPr/>
              <p:nvPr/>
            </p:nvSpPr>
            <p:spPr>
              <a:xfrm>
                <a:off x="5912082" y="3295434"/>
                <a:ext cx="2376533" cy="2382386"/>
              </a:xfrm>
              <a:custGeom>
                <a:avLst/>
                <a:gdLst>
                  <a:gd name="connsiteX0" fmla="*/ 1191193 w 2376533"/>
                  <a:gd name="connsiteY0" fmla="*/ 2201351 h 2382386"/>
                  <a:gd name="connsiteX1" fmla="*/ 798051 w 2376533"/>
                  <a:gd name="connsiteY1" fmla="*/ 2122041 h 2382386"/>
                  <a:gd name="connsiteX2" fmla="*/ 476888 w 2376533"/>
                  <a:gd name="connsiteY2" fmla="*/ 1905469 h 2382386"/>
                  <a:gd name="connsiteX3" fmla="*/ 260315 w 2376533"/>
                  <a:gd name="connsiteY3" fmla="*/ 1584306 h 2382386"/>
                  <a:gd name="connsiteX4" fmla="*/ 181005 w 2376533"/>
                  <a:gd name="connsiteY4" fmla="*/ 1191193 h 2382386"/>
                  <a:gd name="connsiteX5" fmla="*/ 260315 w 2376533"/>
                  <a:gd name="connsiteY5" fmla="*/ 798051 h 2382386"/>
                  <a:gd name="connsiteX6" fmla="*/ 476888 w 2376533"/>
                  <a:gd name="connsiteY6" fmla="*/ 476888 h 2382386"/>
                  <a:gd name="connsiteX7" fmla="*/ 768637 w 2376533"/>
                  <a:gd name="connsiteY7" fmla="*/ 273378 h 2382386"/>
                  <a:gd name="connsiteX8" fmla="*/ 798051 w 2376533"/>
                  <a:gd name="connsiteY8" fmla="*/ 260315 h 2382386"/>
                  <a:gd name="connsiteX9" fmla="*/ 1191193 w 2376533"/>
                  <a:gd name="connsiteY9" fmla="*/ 181005 h 2382386"/>
                  <a:gd name="connsiteX10" fmla="*/ 1584336 w 2376533"/>
                  <a:gd name="connsiteY10" fmla="*/ 260315 h 2382386"/>
                  <a:gd name="connsiteX11" fmla="*/ 1613749 w 2376533"/>
                  <a:gd name="connsiteY11" fmla="*/ 273378 h 2382386"/>
                  <a:gd name="connsiteX12" fmla="*/ 1905499 w 2376533"/>
                  <a:gd name="connsiteY12" fmla="*/ 476888 h 2382386"/>
                  <a:gd name="connsiteX13" fmla="*/ 2122071 w 2376533"/>
                  <a:gd name="connsiteY13" fmla="*/ 798051 h 2382386"/>
                  <a:gd name="connsiteX14" fmla="*/ 2194473 w 2376533"/>
                  <a:gd name="connsiteY14" fmla="*/ 1072454 h 2382386"/>
                  <a:gd name="connsiteX15" fmla="*/ 2376534 w 2376533"/>
                  <a:gd name="connsiteY15" fmla="*/ 1072454 h 2382386"/>
                  <a:gd name="connsiteX16" fmla="*/ 1613749 w 2376533"/>
                  <a:gd name="connsiteY16" fmla="*/ 77138 h 2382386"/>
                  <a:gd name="connsiteX17" fmla="*/ 1191193 w 2376533"/>
                  <a:gd name="connsiteY17" fmla="*/ 0 h 2382386"/>
                  <a:gd name="connsiteX18" fmla="*/ 768637 w 2376533"/>
                  <a:gd name="connsiteY18" fmla="*/ 77138 h 2382386"/>
                  <a:gd name="connsiteX19" fmla="*/ 0 w 2376533"/>
                  <a:gd name="connsiteY19" fmla="*/ 1191193 h 2382386"/>
                  <a:gd name="connsiteX20" fmla="*/ 1191193 w 2376533"/>
                  <a:gd name="connsiteY20" fmla="*/ 2382386 h 2382386"/>
                  <a:gd name="connsiteX21" fmla="*/ 1395668 w 2376533"/>
                  <a:gd name="connsiteY21" fmla="*/ 2364889 h 2382386"/>
                  <a:gd name="connsiteX22" fmla="*/ 1395668 w 2376533"/>
                  <a:gd name="connsiteY22" fmla="*/ 2180747 h 2382386"/>
                  <a:gd name="connsiteX23" fmla="*/ 1191193 w 2376533"/>
                  <a:gd name="connsiteY23"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76533"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327641" y="181005"/>
                      <a:pt x="1459925" y="207703"/>
                      <a:pt x="1584336" y="260315"/>
                    </a:cubicBezTo>
                    <a:cubicBezTo>
                      <a:pt x="1594231" y="264508"/>
                      <a:pt x="1604005" y="268883"/>
                      <a:pt x="1613749" y="273378"/>
                    </a:cubicBezTo>
                    <a:cubicBezTo>
                      <a:pt x="1722262" y="323365"/>
                      <a:pt x="1820306" y="391695"/>
                      <a:pt x="1905499" y="476888"/>
                    </a:cubicBezTo>
                    <a:cubicBezTo>
                      <a:pt x="1998324" y="569713"/>
                      <a:pt x="2071179" y="677773"/>
                      <a:pt x="2122071" y="798051"/>
                    </a:cubicBezTo>
                    <a:cubicBezTo>
                      <a:pt x="2159268" y="886019"/>
                      <a:pt x="2183462" y="977939"/>
                      <a:pt x="2194473" y="1072454"/>
                    </a:cubicBezTo>
                    <a:lnTo>
                      <a:pt x="2376534" y="1072454"/>
                    </a:lnTo>
                    <a:cubicBezTo>
                      <a:pt x="2331283" y="615356"/>
                      <a:pt x="2027677" y="234220"/>
                      <a:pt x="1613749" y="77138"/>
                    </a:cubicBezTo>
                    <a:cubicBezTo>
                      <a:pt x="1482400" y="27302"/>
                      <a:pt x="1339979"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chemeClr val="bg2"/>
              </a:solidFill>
              <a:ln w="3014" cap="flat">
                <a:noFill/>
                <a:prstDash val="solid"/>
                <a:miter/>
              </a:ln>
            </p:spPr>
            <p:txBody>
              <a:bodyPr rtlCol="0" anchor="ctr"/>
              <a:lstStyle/>
              <a:p>
                <a:pPr rtl="0"/>
                <a:endParaRPr lang="en-GB" dirty="0"/>
              </a:p>
            </p:txBody>
          </p:sp>
          <p:sp>
            <p:nvSpPr>
              <p:cNvPr id="50" name="Graphic 21">
                <a:extLst>
                  <a:ext uri="{FF2B5EF4-FFF2-40B4-BE49-F238E27FC236}">
                    <a16:creationId xmlns:a16="http://schemas.microsoft.com/office/drawing/2014/main" id="{872D6634-F2AA-4589-BFD2-34B155527AE5}"/>
                  </a:ext>
                </a:extLst>
              </p:cNvPr>
              <p:cNvSpPr/>
              <p:nvPr/>
            </p:nvSpPr>
            <p:spPr>
              <a:xfrm>
                <a:off x="7307720" y="4367887"/>
                <a:ext cx="986718" cy="1292435"/>
              </a:xfrm>
              <a:custGeom>
                <a:avLst/>
                <a:gdLst>
                  <a:gd name="connsiteX0" fmla="*/ 986718 w 986718"/>
                  <a:gd name="connsiteY0" fmla="*/ 118739 h 1292435"/>
                  <a:gd name="connsiteX1" fmla="*/ 980866 w 986718"/>
                  <a:gd name="connsiteY1" fmla="*/ 0 h 1292435"/>
                  <a:gd name="connsiteX2" fmla="*/ 798805 w 986718"/>
                  <a:gd name="connsiteY2" fmla="*/ 0 h 1292435"/>
                  <a:gd name="connsiteX3" fmla="*/ 805713 w 986718"/>
                  <a:gd name="connsiteY3" fmla="*/ 118739 h 1292435"/>
                  <a:gd name="connsiteX4" fmla="*/ 726403 w 986718"/>
                  <a:gd name="connsiteY4" fmla="*/ 511882 h 1292435"/>
                  <a:gd name="connsiteX5" fmla="*/ 509830 w 986718"/>
                  <a:gd name="connsiteY5" fmla="*/ 833045 h 1292435"/>
                  <a:gd name="connsiteX6" fmla="*/ 188667 w 986718"/>
                  <a:gd name="connsiteY6" fmla="*/ 1049617 h 1292435"/>
                  <a:gd name="connsiteX7" fmla="*/ 0 w 986718"/>
                  <a:gd name="connsiteY7" fmla="*/ 1108293 h 1292435"/>
                  <a:gd name="connsiteX8" fmla="*/ 0 w 986718"/>
                  <a:gd name="connsiteY8" fmla="*/ 1292435 h 1292435"/>
                  <a:gd name="connsiteX9" fmla="*/ 986718 w 986718"/>
                  <a:gd name="connsiteY9" fmla="*/ 118739 h 1292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86718" h="1292435">
                    <a:moveTo>
                      <a:pt x="986718" y="118739"/>
                    </a:moveTo>
                    <a:cubicBezTo>
                      <a:pt x="986718" y="78677"/>
                      <a:pt x="984727" y="39067"/>
                      <a:pt x="980866" y="0"/>
                    </a:cubicBezTo>
                    <a:lnTo>
                      <a:pt x="798805" y="0"/>
                    </a:lnTo>
                    <a:cubicBezTo>
                      <a:pt x="803360" y="39157"/>
                      <a:pt x="805713" y="78767"/>
                      <a:pt x="805713" y="118739"/>
                    </a:cubicBezTo>
                    <a:cubicBezTo>
                      <a:pt x="805713" y="255187"/>
                      <a:pt x="779045" y="387471"/>
                      <a:pt x="726403" y="511882"/>
                    </a:cubicBezTo>
                    <a:cubicBezTo>
                      <a:pt x="675540" y="632160"/>
                      <a:pt x="602686" y="740189"/>
                      <a:pt x="509830" y="833045"/>
                    </a:cubicBezTo>
                    <a:cubicBezTo>
                      <a:pt x="417005" y="925870"/>
                      <a:pt x="308945" y="998725"/>
                      <a:pt x="188667" y="1049617"/>
                    </a:cubicBezTo>
                    <a:cubicBezTo>
                      <a:pt x="127518" y="1075471"/>
                      <a:pt x="64498" y="1095049"/>
                      <a:pt x="0" y="1108293"/>
                    </a:cubicBezTo>
                    <a:lnTo>
                      <a:pt x="0" y="1292435"/>
                    </a:lnTo>
                    <a:cubicBezTo>
                      <a:pt x="560451" y="1195447"/>
                      <a:pt x="986718" y="706884"/>
                      <a:pt x="986718" y="118739"/>
                    </a:cubicBezTo>
                    <a:close/>
                  </a:path>
                </a:pathLst>
              </a:custGeom>
              <a:solidFill>
                <a:srgbClr val="92D050"/>
              </a:solidFill>
              <a:ln w="3014" cap="flat">
                <a:noFill/>
                <a:prstDash val="solid"/>
                <a:miter/>
              </a:ln>
            </p:spPr>
            <p:txBody>
              <a:bodyPr rtlCol="0" anchor="ctr"/>
              <a:lstStyle/>
              <a:p>
                <a:pPr rtl="0"/>
                <a:endParaRPr lang="en-GB" dirty="0"/>
              </a:p>
            </p:txBody>
          </p:sp>
        </p:grpSp>
        <p:grpSp>
          <p:nvGrpSpPr>
            <p:cNvPr id="51" name="Graphic 23">
              <a:extLst>
                <a:ext uri="{FF2B5EF4-FFF2-40B4-BE49-F238E27FC236}">
                  <a16:creationId xmlns:a16="http://schemas.microsoft.com/office/drawing/2014/main" id="{2A84DE45-FE99-4B43-85A1-083C504CF0B8}"/>
                </a:ext>
                <a:ext uri="{C183D7F6-B498-43B3-948B-1728B52AA6E4}">
                  <adec:decorative xmlns:adec="http://schemas.microsoft.com/office/drawing/2017/decorative" val="1"/>
                </a:ext>
              </a:extLst>
            </p:cNvPr>
            <p:cNvGrpSpPr/>
            <p:nvPr/>
          </p:nvGrpSpPr>
          <p:grpSpPr>
            <a:xfrm flipH="1">
              <a:off x="9680976" y="2828424"/>
              <a:ext cx="1608596" cy="1608635"/>
              <a:chOff x="8595609" y="3295434"/>
              <a:chExt cx="2382326" cy="2382386"/>
            </a:xfrm>
          </p:grpSpPr>
          <p:sp>
            <p:nvSpPr>
              <p:cNvPr id="52" name="Graphic 23">
                <a:extLst>
                  <a:ext uri="{FF2B5EF4-FFF2-40B4-BE49-F238E27FC236}">
                    <a16:creationId xmlns:a16="http://schemas.microsoft.com/office/drawing/2014/main" id="{E73FD1F4-0193-49F6-B119-8DD02E4F4F8D}"/>
                  </a:ext>
                </a:extLst>
              </p:cNvPr>
              <p:cNvSpPr/>
              <p:nvPr/>
            </p:nvSpPr>
            <p:spPr>
              <a:xfrm>
                <a:off x="9991247" y="3313021"/>
                <a:ext cx="986688" cy="2347331"/>
              </a:xfrm>
              <a:custGeom>
                <a:avLst/>
                <a:gdLst>
                  <a:gd name="connsiteX0" fmla="*/ 980866 w 986688"/>
                  <a:gd name="connsiteY0" fmla="*/ 1054866 h 2347331"/>
                  <a:gd name="connsiteX1" fmla="*/ 218081 w 986688"/>
                  <a:gd name="connsiteY1" fmla="*/ 59551 h 2347331"/>
                  <a:gd name="connsiteX2" fmla="*/ 0 w 986688"/>
                  <a:gd name="connsiteY2" fmla="*/ 0 h 2347331"/>
                  <a:gd name="connsiteX3" fmla="*/ 0 w 986688"/>
                  <a:gd name="connsiteY3" fmla="*/ 184082 h 2347331"/>
                  <a:gd name="connsiteX4" fmla="*/ 188667 w 986688"/>
                  <a:gd name="connsiteY4" fmla="*/ 242758 h 2347331"/>
                  <a:gd name="connsiteX5" fmla="*/ 218081 w 986688"/>
                  <a:gd name="connsiteY5" fmla="*/ 255820 h 2347331"/>
                  <a:gd name="connsiteX6" fmla="*/ 509830 w 986688"/>
                  <a:gd name="connsiteY6" fmla="*/ 459330 h 2347331"/>
                  <a:gd name="connsiteX7" fmla="*/ 726403 w 986688"/>
                  <a:gd name="connsiteY7" fmla="*/ 780493 h 2347331"/>
                  <a:gd name="connsiteX8" fmla="*/ 798805 w 986688"/>
                  <a:gd name="connsiteY8" fmla="*/ 1054897 h 2347331"/>
                  <a:gd name="connsiteX9" fmla="*/ 805713 w 986688"/>
                  <a:gd name="connsiteY9" fmla="*/ 1173636 h 2347331"/>
                  <a:gd name="connsiteX10" fmla="*/ 726403 w 986688"/>
                  <a:gd name="connsiteY10" fmla="*/ 1566778 h 2347331"/>
                  <a:gd name="connsiteX11" fmla="*/ 509830 w 986688"/>
                  <a:gd name="connsiteY11" fmla="*/ 1887941 h 2347331"/>
                  <a:gd name="connsiteX12" fmla="*/ 188667 w 986688"/>
                  <a:gd name="connsiteY12" fmla="*/ 2104514 h 2347331"/>
                  <a:gd name="connsiteX13" fmla="*/ 0 w 986688"/>
                  <a:gd name="connsiteY13" fmla="*/ 2163190 h 2347331"/>
                  <a:gd name="connsiteX14" fmla="*/ 0 w 986688"/>
                  <a:gd name="connsiteY14" fmla="*/ 2347332 h 2347331"/>
                  <a:gd name="connsiteX15" fmla="*/ 986688 w 986688"/>
                  <a:gd name="connsiteY15" fmla="*/ 1173666 h 2347331"/>
                  <a:gd name="connsiteX16" fmla="*/ 980866 w 986688"/>
                  <a:gd name="connsiteY16" fmla="*/ 1054866 h 234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86688" h="2347331">
                    <a:moveTo>
                      <a:pt x="980866" y="1054866"/>
                    </a:moveTo>
                    <a:cubicBezTo>
                      <a:pt x="935614" y="597769"/>
                      <a:pt x="632009" y="216633"/>
                      <a:pt x="218081" y="59551"/>
                    </a:cubicBezTo>
                    <a:cubicBezTo>
                      <a:pt x="148303" y="33064"/>
                      <a:pt x="75358" y="13032"/>
                      <a:pt x="0" y="0"/>
                    </a:cubicBezTo>
                    <a:lnTo>
                      <a:pt x="0" y="184082"/>
                    </a:lnTo>
                    <a:cubicBezTo>
                      <a:pt x="64498" y="197325"/>
                      <a:pt x="127548" y="216874"/>
                      <a:pt x="188667" y="242758"/>
                    </a:cubicBezTo>
                    <a:cubicBezTo>
                      <a:pt x="198562" y="246951"/>
                      <a:pt x="208337" y="251325"/>
                      <a:pt x="218081" y="255820"/>
                    </a:cubicBezTo>
                    <a:cubicBezTo>
                      <a:pt x="326593" y="305808"/>
                      <a:pt x="424638" y="374137"/>
                      <a:pt x="509830" y="459330"/>
                    </a:cubicBezTo>
                    <a:cubicBezTo>
                      <a:pt x="602656" y="552155"/>
                      <a:pt x="675510" y="660215"/>
                      <a:pt x="726403" y="780493"/>
                    </a:cubicBezTo>
                    <a:cubicBezTo>
                      <a:pt x="763599" y="868461"/>
                      <a:pt x="787794" y="960382"/>
                      <a:pt x="798805" y="1054897"/>
                    </a:cubicBezTo>
                    <a:cubicBezTo>
                      <a:pt x="803360" y="1094054"/>
                      <a:pt x="805713" y="1133664"/>
                      <a:pt x="805713" y="1173636"/>
                    </a:cubicBezTo>
                    <a:cubicBezTo>
                      <a:pt x="805713" y="1310083"/>
                      <a:pt x="779045" y="1442368"/>
                      <a:pt x="726403" y="1566778"/>
                    </a:cubicBezTo>
                    <a:cubicBezTo>
                      <a:pt x="675540" y="1687056"/>
                      <a:pt x="602686" y="1795086"/>
                      <a:pt x="509830" y="1887941"/>
                    </a:cubicBezTo>
                    <a:cubicBezTo>
                      <a:pt x="417005" y="1980767"/>
                      <a:pt x="308945" y="2053621"/>
                      <a:pt x="188667" y="2104514"/>
                    </a:cubicBezTo>
                    <a:cubicBezTo>
                      <a:pt x="127518" y="2130367"/>
                      <a:pt x="64498" y="2149946"/>
                      <a:pt x="0" y="2163190"/>
                    </a:cubicBezTo>
                    <a:lnTo>
                      <a:pt x="0" y="2347332"/>
                    </a:lnTo>
                    <a:cubicBezTo>
                      <a:pt x="560451" y="2250373"/>
                      <a:pt x="986688" y="1761811"/>
                      <a:pt x="986688" y="1173666"/>
                    </a:cubicBezTo>
                    <a:cubicBezTo>
                      <a:pt x="986718" y="1133513"/>
                      <a:pt x="984727" y="1093903"/>
                      <a:pt x="980866" y="1054866"/>
                    </a:cubicBezTo>
                    <a:close/>
                  </a:path>
                </a:pathLst>
              </a:custGeom>
              <a:solidFill>
                <a:schemeClr val="bg2"/>
              </a:solidFill>
              <a:ln w="3014" cap="flat">
                <a:noFill/>
                <a:prstDash val="solid"/>
                <a:miter/>
              </a:ln>
            </p:spPr>
            <p:txBody>
              <a:bodyPr rtlCol="0" anchor="ctr"/>
              <a:lstStyle/>
              <a:p>
                <a:pPr rtl="0"/>
                <a:endParaRPr lang="en-GB" dirty="0"/>
              </a:p>
            </p:txBody>
          </p:sp>
          <p:sp>
            <p:nvSpPr>
              <p:cNvPr id="53" name="Graphic 23">
                <a:extLst>
                  <a:ext uri="{FF2B5EF4-FFF2-40B4-BE49-F238E27FC236}">
                    <a16:creationId xmlns:a16="http://schemas.microsoft.com/office/drawing/2014/main" id="{F02E66A0-94A1-465E-A9AF-2337EFD016FF}"/>
                  </a:ext>
                </a:extLst>
              </p:cNvPr>
              <p:cNvSpPr/>
              <p:nvPr/>
            </p:nvSpPr>
            <p:spPr>
              <a:xfrm>
                <a:off x="8595609" y="3295434"/>
                <a:ext cx="1395668" cy="2382386"/>
              </a:xfrm>
              <a:custGeom>
                <a:avLst/>
                <a:gdLst>
                  <a:gd name="connsiteX0" fmla="*/ 1191193 w 1395668"/>
                  <a:gd name="connsiteY0" fmla="*/ 2201351 h 2382386"/>
                  <a:gd name="connsiteX1" fmla="*/ 798051 w 1395668"/>
                  <a:gd name="connsiteY1" fmla="*/ 2122041 h 2382386"/>
                  <a:gd name="connsiteX2" fmla="*/ 476888 w 1395668"/>
                  <a:gd name="connsiteY2" fmla="*/ 1905469 h 2382386"/>
                  <a:gd name="connsiteX3" fmla="*/ 260315 w 1395668"/>
                  <a:gd name="connsiteY3" fmla="*/ 1584306 h 2382386"/>
                  <a:gd name="connsiteX4" fmla="*/ 181005 w 1395668"/>
                  <a:gd name="connsiteY4" fmla="*/ 1191193 h 2382386"/>
                  <a:gd name="connsiteX5" fmla="*/ 260315 w 1395668"/>
                  <a:gd name="connsiteY5" fmla="*/ 798051 h 2382386"/>
                  <a:gd name="connsiteX6" fmla="*/ 476888 w 1395668"/>
                  <a:gd name="connsiteY6" fmla="*/ 476888 h 2382386"/>
                  <a:gd name="connsiteX7" fmla="*/ 768637 w 1395668"/>
                  <a:gd name="connsiteY7" fmla="*/ 273378 h 2382386"/>
                  <a:gd name="connsiteX8" fmla="*/ 798051 w 1395668"/>
                  <a:gd name="connsiteY8" fmla="*/ 260315 h 2382386"/>
                  <a:gd name="connsiteX9" fmla="*/ 1191193 w 1395668"/>
                  <a:gd name="connsiteY9" fmla="*/ 181005 h 2382386"/>
                  <a:gd name="connsiteX10" fmla="*/ 1395668 w 1395668"/>
                  <a:gd name="connsiteY10" fmla="*/ 201639 h 2382386"/>
                  <a:gd name="connsiteX11" fmla="*/ 1395668 w 1395668"/>
                  <a:gd name="connsiteY11" fmla="*/ 17557 h 2382386"/>
                  <a:gd name="connsiteX12" fmla="*/ 1191193 w 1395668"/>
                  <a:gd name="connsiteY12" fmla="*/ 0 h 2382386"/>
                  <a:gd name="connsiteX13" fmla="*/ 768637 w 1395668"/>
                  <a:gd name="connsiteY13" fmla="*/ 77138 h 2382386"/>
                  <a:gd name="connsiteX14" fmla="*/ 0 w 1395668"/>
                  <a:gd name="connsiteY14" fmla="*/ 1191193 h 2382386"/>
                  <a:gd name="connsiteX15" fmla="*/ 1191193 w 1395668"/>
                  <a:gd name="connsiteY15" fmla="*/ 2382386 h 2382386"/>
                  <a:gd name="connsiteX16" fmla="*/ 1395668 w 1395668"/>
                  <a:gd name="connsiteY16" fmla="*/ 2364889 h 2382386"/>
                  <a:gd name="connsiteX17" fmla="*/ 1395668 w 1395668"/>
                  <a:gd name="connsiteY17" fmla="*/ 2180747 h 2382386"/>
                  <a:gd name="connsiteX18" fmla="*/ 1191193 w 1395668"/>
                  <a:gd name="connsiteY18" fmla="*/ 2201351 h 2382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5668" h="2382386">
                    <a:moveTo>
                      <a:pt x="1191193" y="2201351"/>
                    </a:moveTo>
                    <a:cubicBezTo>
                      <a:pt x="1054746" y="2201351"/>
                      <a:pt x="922461" y="2174683"/>
                      <a:pt x="798051" y="2122041"/>
                    </a:cubicBezTo>
                    <a:cubicBezTo>
                      <a:pt x="677773" y="2071179"/>
                      <a:pt x="569743" y="1998324"/>
                      <a:pt x="476888" y="1905469"/>
                    </a:cubicBezTo>
                    <a:cubicBezTo>
                      <a:pt x="384062" y="1812643"/>
                      <a:pt x="311208" y="1704583"/>
                      <a:pt x="260315" y="1584306"/>
                    </a:cubicBezTo>
                    <a:cubicBezTo>
                      <a:pt x="207703" y="1459925"/>
                      <a:pt x="181005" y="1327641"/>
                      <a:pt x="181005" y="1191193"/>
                    </a:cubicBezTo>
                    <a:cubicBezTo>
                      <a:pt x="181005" y="1054746"/>
                      <a:pt x="207673" y="922461"/>
                      <a:pt x="260315" y="798051"/>
                    </a:cubicBezTo>
                    <a:cubicBezTo>
                      <a:pt x="311178" y="677773"/>
                      <a:pt x="384032" y="569743"/>
                      <a:pt x="476888" y="476888"/>
                    </a:cubicBezTo>
                    <a:cubicBezTo>
                      <a:pt x="562081" y="391695"/>
                      <a:pt x="660125" y="323365"/>
                      <a:pt x="768637" y="273378"/>
                    </a:cubicBezTo>
                    <a:cubicBezTo>
                      <a:pt x="778351" y="268883"/>
                      <a:pt x="788125" y="264508"/>
                      <a:pt x="798051" y="260315"/>
                    </a:cubicBezTo>
                    <a:cubicBezTo>
                      <a:pt x="922461" y="207703"/>
                      <a:pt x="1054716" y="181005"/>
                      <a:pt x="1191193" y="181005"/>
                    </a:cubicBezTo>
                    <a:cubicBezTo>
                      <a:pt x="1260609" y="181005"/>
                      <a:pt x="1328908" y="187943"/>
                      <a:pt x="1395668" y="201639"/>
                    </a:cubicBezTo>
                    <a:lnTo>
                      <a:pt x="1395668" y="17557"/>
                    </a:lnTo>
                    <a:cubicBezTo>
                      <a:pt x="1329209" y="6064"/>
                      <a:pt x="1260910" y="0"/>
                      <a:pt x="1191193" y="0"/>
                    </a:cubicBezTo>
                    <a:cubicBezTo>
                      <a:pt x="1042407" y="0"/>
                      <a:pt x="899956" y="27302"/>
                      <a:pt x="768637" y="77138"/>
                    </a:cubicBezTo>
                    <a:cubicBezTo>
                      <a:pt x="319353" y="247615"/>
                      <a:pt x="0" y="682117"/>
                      <a:pt x="0" y="1191193"/>
                    </a:cubicBezTo>
                    <a:cubicBezTo>
                      <a:pt x="0" y="1849055"/>
                      <a:pt x="533301" y="2382386"/>
                      <a:pt x="1191193" y="2382386"/>
                    </a:cubicBezTo>
                    <a:cubicBezTo>
                      <a:pt x="1260910" y="2382386"/>
                      <a:pt x="1329240" y="2376383"/>
                      <a:pt x="1395668" y="2364889"/>
                    </a:cubicBezTo>
                    <a:lnTo>
                      <a:pt x="1395668" y="2180747"/>
                    </a:lnTo>
                    <a:cubicBezTo>
                      <a:pt x="1328908" y="2194413"/>
                      <a:pt x="1260578" y="2201351"/>
                      <a:pt x="1191193" y="2201351"/>
                    </a:cubicBezTo>
                    <a:close/>
                  </a:path>
                </a:pathLst>
              </a:custGeom>
              <a:solidFill>
                <a:srgbClr val="92D050"/>
              </a:solidFill>
              <a:ln w="3014" cap="flat">
                <a:noFill/>
                <a:prstDash val="solid"/>
                <a:miter/>
              </a:ln>
            </p:spPr>
            <p:txBody>
              <a:bodyPr rtlCol="0" anchor="ctr"/>
              <a:lstStyle/>
              <a:p>
                <a:pPr rtl="0"/>
                <a:endParaRPr lang="en-GB" dirty="0"/>
              </a:p>
            </p:txBody>
          </p:sp>
        </p:grpSp>
      </p:grpSp>
      <p:sp>
        <p:nvSpPr>
          <p:cNvPr id="43" name="Title 42">
            <a:extLst>
              <a:ext uri="{FF2B5EF4-FFF2-40B4-BE49-F238E27FC236}">
                <a16:creationId xmlns:a16="http://schemas.microsoft.com/office/drawing/2014/main" id="{7919B8D7-7BC4-471E-A5D6-68CEFB69F3C8}"/>
              </a:ext>
            </a:extLst>
          </p:cNvPr>
          <p:cNvSpPr>
            <a:spLocks noGrp="1"/>
          </p:cNvSpPr>
          <p:nvPr>
            <p:ph type="title"/>
          </p:nvPr>
        </p:nvSpPr>
        <p:spPr>
          <a:xfrm>
            <a:off x="2173886" y="1704429"/>
            <a:ext cx="6795655" cy="938778"/>
          </a:xfrm>
        </p:spPr>
        <p:txBody>
          <a:bodyPr rtlCol="0"/>
          <a:lstStyle/>
          <a:p>
            <a:pPr rtl="0"/>
            <a:r>
              <a:rPr lang="en-GB" sz="5400" noProof="0" dirty="0">
                <a:solidFill>
                  <a:srgbClr val="92D050"/>
                </a:solidFill>
                <a:latin typeface="Aharoni" panose="02010803020104030203" pitchFamily="2" charset="-79"/>
                <a:cs typeface="Aharoni" panose="02010803020104030203" pitchFamily="2" charset="-79"/>
              </a:rPr>
              <a:t>Marketing Mix </a:t>
            </a:r>
            <a:br>
              <a:rPr lang="en-GB" noProof="0" dirty="0">
                <a:solidFill>
                  <a:srgbClr val="92D050"/>
                </a:solidFill>
              </a:rPr>
            </a:br>
            <a:endParaRPr lang="en-GB" dirty="0">
              <a:solidFill>
                <a:srgbClr val="92D050"/>
              </a:solidFill>
            </a:endParaRPr>
          </a:p>
        </p:txBody>
      </p:sp>
      <p:sp>
        <p:nvSpPr>
          <p:cNvPr id="12" name="Text Placeholder 11">
            <a:extLst>
              <a:ext uri="{FF2B5EF4-FFF2-40B4-BE49-F238E27FC236}">
                <a16:creationId xmlns:a16="http://schemas.microsoft.com/office/drawing/2014/main" id="{D8AA6DF9-C0BD-4398-AE4D-694E20340FDA}"/>
              </a:ext>
            </a:extLst>
          </p:cNvPr>
          <p:cNvSpPr>
            <a:spLocks noGrp="1"/>
          </p:cNvSpPr>
          <p:nvPr>
            <p:ph type="body" sz="quarter" idx="21"/>
          </p:nvPr>
        </p:nvSpPr>
        <p:spPr>
          <a:xfrm>
            <a:off x="1107008" y="2726406"/>
            <a:ext cx="1200150" cy="1151632"/>
          </a:xfrm>
        </p:spPr>
        <p:txBody>
          <a:bodyPr rtlCol="0"/>
          <a:lstStyle/>
          <a:p>
            <a:pPr rtl="0"/>
            <a:r>
              <a:rPr lang="en-GB" dirty="0">
                <a:solidFill>
                  <a:schemeClr val="accent5">
                    <a:lumMod val="75000"/>
                  </a:schemeClr>
                </a:solidFill>
              </a:rPr>
              <a:t>30%</a:t>
            </a:r>
          </a:p>
        </p:txBody>
      </p:sp>
      <p:sp>
        <p:nvSpPr>
          <p:cNvPr id="39" name="Text Placeholder 38">
            <a:extLst>
              <a:ext uri="{FF2B5EF4-FFF2-40B4-BE49-F238E27FC236}">
                <a16:creationId xmlns:a16="http://schemas.microsoft.com/office/drawing/2014/main" id="{7BEC3CBF-D4C4-41EA-89B6-14BFFC46BFC2}"/>
              </a:ext>
            </a:extLst>
          </p:cNvPr>
          <p:cNvSpPr>
            <a:spLocks noGrp="1"/>
          </p:cNvSpPr>
          <p:nvPr>
            <p:ph type="body" sz="quarter" idx="27"/>
          </p:nvPr>
        </p:nvSpPr>
        <p:spPr>
          <a:xfrm>
            <a:off x="4067741" y="2656064"/>
            <a:ext cx="1223858" cy="1151632"/>
          </a:xfrm>
        </p:spPr>
        <p:txBody>
          <a:bodyPr rtlCol="0"/>
          <a:lstStyle/>
          <a:p>
            <a:pPr rtl="0"/>
            <a:r>
              <a:rPr lang="en-GB" dirty="0">
                <a:solidFill>
                  <a:schemeClr val="accent5">
                    <a:lumMod val="75000"/>
                  </a:schemeClr>
                </a:solidFill>
              </a:rPr>
              <a:t>30%</a:t>
            </a:r>
          </a:p>
        </p:txBody>
      </p:sp>
      <p:sp>
        <p:nvSpPr>
          <p:cNvPr id="40" name="Text Placeholder 39">
            <a:extLst>
              <a:ext uri="{FF2B5EF4-FFF2-40B4-BE49-F238E27FC236}">
                <a16:creationId xmlns:a16="http://schemas.microsoft.com/office/drawing/2014/main" id="{000229AD-941F-484C-83A3-4C77A6C94E24}"/>
              </a:ext>
            </a:extLst>
          </p:cNvPr>
          <p:cNvSpPr>
            <a:spLocks noGrp="1"/>
          </p:cNvSpPr>
          <p:nvPr>
            <p:ph type="body" sz="quarter" idx="28"/>
          </p:nvPr>
        </p:nvSpPr>
        <p:spPr>
          <a:xfrm>
            <a:off x="7004275" y="2682107"/>
            <a:ext cx="1187610" cy="1151632"/>
          </a:xfrm>
        </p:spPr>
        <p:txBody>
          <a:bodyPr rtlCol="0"/>
          <a:lstStyle/>
          <a:p>
            <a:pPr rtl="0"/>
            <a:r>
              <a:rPr lang="en-GB" dirty="0">
                <a:solidFill>
                  <a:schemeClr val="accent5">
                    <a:lumMod val="75000"/>
                  </a:schemeClr>
                </a:solidFill>
              </a:rPr>
              <a:t>20%</a:t>
            </a:r>
          </a:p>
        </p:txBody>
      </p:sp>
      <p:sp>
        <p:nvSpPr>
          <p:cNvPr id="41" name="Text Placeholder 40">
            <a:extLst>
              <a:ext uri="{FF2B5EF4-FFF2-40B4-BE49-F238E27FC236}">
                <a16:creationId xmlns:a16="http://schemas.microsoft.com/office/drawing/2014/main" id="{B9C9BDF3-EB4B-4EAD-A073-2797175399A8}"/>
              </a:ext>
            </a:extLst>
          </p:cNvPr>
          <p:cNvSpPr>
            <a:spLocks noGrp="1"/>
          </p:cNvSpPr>
          <p:nvPr>
            <p:ph type="body" sz="quarter" idx="29"/>
          </p:nvPr>
        </p:nvSpPr>
        <p:spPr>
          <a:xfrm>
            <a:off x="9879381" y="2726406"/>
            <a:ext cx="1211785" cy="1151632"/>
          </a:xfrm>
        </p:spPr>
        <p:txBody>
          <a:bodyPr rtlCol="0"/>
          <a:lstStyle/>
          <a:p>
            <a:pPr rtl="0"/>
            <a:r>
              <a:rPr lang="en-GB" dirty="0">
                <a:solidFill>
                  <a:schemeClr val="accent5">
                    <a:lumMod val="75000"/>
                  </a:schemeClr>
                </a:solidFill>
              </a:rPr>
              <a:t>20%</a:t>
            </a:r>
          </a:p>
        </p:txBody>
      </p:sp>
      <p:sp>
        <p:nvSpPr>
          <p:cNvPr id="59" name="Text Placeholder 58">
            <a:extLst>
              <a:ext uri="{FF2B5EF4-FFF2-40B4-BE49-F238E27FC236}">
                <a16:creationId xmlns:a16="http://schemas.microsoft.com/office/drawing/2014/main" id="{A54F40EB-5C30-4E2E-B7B6-59FF654C3061}"/>
              </a:ext>
            </a:extLst>
          </p:cNvPr>
          <p:cNvSpPr>
            <a:spLocks noGrp="1"/>
          </p:cNvSpPr>
          <p:nvPr>
            <p:ph type="body" sz="quarter" idx="16"/>
          </p:nvPr>
        </p:nvSpPr>
        <p:spPr>
          <a:xfrm>
            <a:off x="510458" y="4091957"/>
            <a:ext cx="2381574" cy="376478"/>
          </a:xfrm>
        </p:spPr>
        <p:txBody>
          <a:bodyPr rtlCol="0"/>
          <a:lstStyle/>
          <a:p>
            <a:pPr rtl="0"/>
            <a:r>
              <a:rPr lang="en-GB" dirty="0"/>
              <a:t>PRODUCT</a:t>
            </a:r>
          </a:p>
        </p:txBody>
      </p:sp>
      <p:sp>
        <p:nvSpPr>
          <p:cNvPr id="60" name="Text Placeholder 59">
            <a:extLst>
              <a:ext uri="{FF2B5EF4-FFF2-40B4-BE49-F238E27FC236}">
                <a16:creationId xmlns:a16="http://schemas.microsoft.com/office/drawing/2014/main" id="{540AC221-87EA-4804-BF53-F5136A0A106C}"/>
              </a:ext>
            </a:extLst>
          </p:cNvPr>
          <p:cNvSpPr>
            <a:spLocks noGrp="1"/>
          </p:cNvSpPr>
          <p:nvPr>
            <p:ph type="body" sz="quarter" idx="26"/>
          </p:nvPr>
        </p:nvSpPr>
        <p:spPr>
          <a:xfrm>
            <a:off x="528815" y="4546598"/>
            <a:ext cx="2381574" cy="905378"/>
          </a:xfrm>
        </p:spPr>
        <p:txBody>
          <a:bodyPr rtlCol="0"/>
          <a:lstStyle/>
          <a:p>
            <a:pPr rtl="0"/>
            <a:r>
              <a:rPr lang="en-GB" dirty="0">
                <a:solidFill>
                  <a:schemeClr val="accent5">
                    <a:lumMod val="75000"/>
                  </a:schemeClr>
                </a:solidFill>
              </a:rPr>
              <a:t>Selective spraying,</a:t>
            </a:r>
          </a:p>
          <a:p>
            <a:pPr rtl="0"/>
            <a:r>
              <a:rPr lang="en-GB" dirty="0">
                <a:solidFill>
                  <a:schemeClr val="accent5">
                    <a:lumMod val="75000"/>
                  </a:schemeClr>
                </a:solidFill>
              </a:rPr>
              <a:t>Total weed treatment</a:t>
            </a:r>
          </a:p>
          <a:p>
            <a:pPr rtl="0"/>
            <a:r>
              <a:rPr lang="en-GB" dirty="0">
                <a:solidFill>
                  <a:schemeClr val="accent5">
                    <a:lumMod val="75000"/>
                  </a:schemeClr>
                </a:solidFill>
              </a:rPr>
              <a:t>Hardstand treatment</a:t>
            </a:r>
          </a:p>
        </p:txBody>
      </p:sp>
      <p:sp>
        <p:nvSpPr>
          <p:cNvPr id="174" name="Text Placeholder 173">
            <a:extLst>
              <a:ext uri="{FF2B5EF4-FFF2-40B4-BE49-F238E27FC236}">
                <a16:creationId xmlns:a16="http://schemas.microsoft.com/office/drawing/2014/main" id="{7921C900-A73D-4B17-B068-19F174312EB2}"/>
              </a:ext>
            </a:extLst>
          </p:cNvPr>
          <p:cNvSpPr>
            <a:spLocks noGrp="1"/>
          </p:cNvSpPr>
          <p:nvPr>
            <p:ph type="body" sz="quarter" idx="31"/>
          </p:nvPr>
        </p:nvSpPr>
        <p:spPr>
          <a:xfrm>
            <a:off x="3460042" y="4098495"/>
            <a:ext cx="2381574" cy="331990"/>
          </a:xfrm>
        </p:spPr>
        <p:txBody>
          <a:bodyPr rtlCol="0"/>
          <a:lstStyle/>
          <a:p>
            <a:pPr rtl="0"/>
            <a:r>
              <a:rPr lang="en-GB" dirty="0"/>
              <a:t>PLACE</a:t>
            </a:r>
          </a:p>
        </p:txBody>
      </p:sp>
      <p:sp>
        <p:nvSpPr>
          <p:cNvPr id="173" name="Text Placeholder 172">
            <a:extLst>
              <a:ext uri="{FF2B5EF4-FFF2-40B4-BE49-F238E27FC236}">
                <a16:creationId xmlns:a16="http://schemas.microsoft.com/office/drawing/2014/main" id="{EFE741DC-71C6-4244-BA95-4778F605A2F2}"/>
              </a:ext>
            </a:extLst>
          </p:cNvPr>
          <p:cNvSpPr>
            <a:spLocks noGrp="1"/>
          </p:cNvSpPr>
          <p:nvPr>
            <p:ph type="body" sz="quarter" idx="30"/>
          </p:nvPr>
        </p:nvSpPr>
        <p:spPr>
          <a:xfrm>
            <a:off x="3505430" y="4492782"/>
            <a:ext cx="2381574" cy="905378"/>
          </a:xfrm>
        </p:spPr>
        <p:txBody>
          <a:bodyPr rtlCol="0"/>
          <a:lstStyle/>
          <a:p>
            <a:pPr rtl="0"/>
            <a:r>
              <a:rPr lang="en-GB" dirty="0">
                <a:solidFill>
                  <a:schemeClr val="accent5">
                    <a:lumMod val="75000"/>
                  </a:schemeClr>
                </a:solidFill>
              </a:rPr>
              <a:t>Liverpool and the surrounding perimeter</a:t>
            </a:r>
          </a:p>
        </p:txBody>
      </p:sp>
      <p:sp>
        <p:nvSpPr>
          <p:cNvPr id="176" name="Text Placeholder 175">
            <a:extLst>
              <a:ext uri="{FF2B5EF4-FFF2-40B4-BE49-F238E27FC236}">
                <a16:creationId xmlns:a16="http://schemas.microsoft.com/office/drawing/2014/main" id="{1709800F-4CBF-40EB-9D83-D03CDBD5A449}"/>
              </a:ext>
            </a:extLst>
          </p:cNvPr>
          <p:cNvSpPr>
            <a:spLocks noGrp="1"/>
          </p:cNvSpPr>
          <p:nvPr>
            <p:ph type="body" sz="quarter" idx="33"/>
          </p:nvPr>
        </p:nvSpPr>
        <p:spPr>
          <a:xfrm>
            <a:off x="6407293" y="4091957"/>
            <a:ext cx="2381574" cy="363580"/>
          </a:xfrm>
        </p:spPr>
        <p:txBody>
          <a:bodyPr rtlCol="0"/>
          <a:lstStyle/>
          <a:p>
            <a:pPr rtl="0"/>
            <a:r>
              <a:rPr lang="en-GB" dirty="0"/>
              <a:t>PRICE</a:t>
            </a:r>
          </a:p>
        </p:txBody>
      </p:sp>
      <p:sp>
        <p:nvSpPr>
          <p:cNvPr id="175" name="Text Placeholder 174">
            <a:extLst>
              <a:ext uri="{FF2B5EF4-FFF2-40B4-BE49-F238E27FC236}">
                <a16:creationId xmlns:a16="http://schemas.microsoft.com/office/drawing/2014/main" id="{C3B61E0C-E17F-49AA-9B3E-3BA70A98EF7F}"/>
              </a:ext>
            </a:extLst>
          </p:cNvPr>
          <p:cNvSpPr>
            <a:spLocks noGrp="1"/>
          </p:cNvSpPr>
          <p:nvPr>
            <p:ph type="body" sz="quarter" idx="32"/>
          </p:nvPr>
        </p:nvSpPr>
        <p:spPr>
          <a:xfrm>
            <a:off x="6452681" y="4468435"/>
            <a:ext cx="2381574" cy="905378"/>
          </a:xfrm>
        </p:spPr>
        <p:txBody>
          <a:bodyPr rtlCol="0"/>
          <a:lstStyle/>
          <a:p>
            <a:pPr rtl="0"/>
            <a:r>
              <a:rPr lang="en-GB" noProof="1">
                <a:solidFill>
                  <a:schemeClr val="accent5">
                    <a:lumMod val="75000"/>
                  </a:schemeClr>
                </a:solidFill>
              </a:rPr>
              <a:t>Price based on cost</a:t>
            </a:r>
          </a:p>
          <a:p>
            <a:pPr rtl="0"/>
            <a:r>
              <a:rPr lang="en-GB" noProof="1">
                <a:solidFill>
                  <a:schemeClr val="accent5">
                    <a:lumMod val="75000"/>
                  </a:schemeClr>
                </a:solidFill>
              </a:rPr>
              <a:t>Affordability </a:t>
            </a:r>
          </a:p>
          <a:p>
            <a:pPr rtl="0"/>
            <a:r>
              <a:rPr lang="en-GB" noProof="1">
                <a:solidFill>
                  <a:schemeClr val="accent5">
                    <a:lumMod val="75000"/>
                  </a:schemeClr>
                </a:solidFill>
              </a:rPr>
              <a:t>Market price reflection</a:t>
            </a:r>
          </a:p>
        </p:txBody>
      </p:sp>
      <p:sp>
        <p:nvSpPr>
          <p:cNvPr id="178" name="Text Placeholder 177">
            <a:extLst>
              <a:ext uri="{FF2B5EF4-FFF2-40B4-BE49-F238E27FC236}">
                <a16:creationId xmlns:a16="http://schemas.microsoft.com/office/drawing/2014/main" id="{56677E9F-D78E-49FE-8D9A-9449AADABA65}"/>
              </a:ext>
            </a:extLst>
          </p:cNvPr>
          <p:cNvSpPr>
            <a:spLocks noGrp="1"/>
          </p:cNvSpPr>
          <p:nvPr>
            <p:ph type="body" sz="quarter" idx="35"/>
          </p:nvPr>
        </p:nvSpPr>
        <p:spPr>
          <a:xfrm>
            <a:off x="9309156" y="4182015"/>
            <a:ext cx="2381574" cy="363580"/>
          </a:xfrm>
        </p:spPr>
        <p:txBody>
          <a:bodyPr rtlCol="0"/>
          <a:lstStyle/>
          <a:p>
            <a:pPr rtl="0"/>
            <a:r>
              <a:rPr lang="en-GB" dirty="0"/>
              <a:t>PROMOTION</a:t>
            </a:r>
          </a:p>
        </p:txBody>
      </p:sp>
      <p:sp>
        <p:nvSpPr>
          <p:cNvPr id="177" name="Text Placeholder 176">
            <a:extLst>
              <a:ext uri="{FF2B5EF4-FFF2-40B4-BE49-F238E27FC236}">
                <a16:creationId xmlns:a16="http://schemas.microsoft.com/office/drawing/2014/main" id="{96D74C1D-F10E-4B71-A8A2-0D96DA897F52}"/>
              </a:ext>
            </a:extLst>
          </p:cNvPr>
          <p:cNvSpPr>
            <a:spLocks noGrp="1"/>
          </p:cNvSpPr>
          <p:nvPr>
            <p:ph type="body" sz="quarter" idx="34"/>
          </p:nvPr>
        </p:nvSpPr>
        <p:spPr>
          <a:xfrm>
            <a:off x="9309156" y="4670481"/>
            <a:ext cx="2381574" cy="905378"/>
          </a:xfrm>
        </p:spPr>
        <p:txBody>
          <a:bodyPr rtlCol="0"/>
          <a:lstStyle/>
          <a:p>
            <a:pPr rtl="0"/>
            <a:r>
              <a:rPr lang="en-GB" dirty="0">
                <a:solidFill>
                  <a:schemeClr val="accent5">
                    <a:lumMod val="75000"/>
                  </a:schemeClr>
                </a:solidFill>
              </a:rPr>
              <a:t>Social Media</a:t>
            </a:r>
          </a:p>
          <a:p>
            <a:pPr rtl="0"/>
            <a:r>
              <a:rPr lang="en-GB" dirty="0">
                <a:solidFill>
                  <a:schemeClr val="accent5">
                    <a:lumMod val="75000"/>
                  </a:schemeClr>
                </a:solidFill>
              </a:rPr>
              <a:t>Door-to-door sales</a:t>
            </a:r>
          </a:p>
          <a:p>
            <a:pPr rtl="0"/>
            <a:r>
              <a:rPr lang="en-GB" dirty="0">
                <a:solidFill>
                  <a:schemeClr val="accent5">
                    <a:lumMod val="75000"/>
                  </a:schemeClr>
                </a:solidFill>
              </a:rPr>
              <a:t>Advertising Brochures</a:t>
            </a:r>
          </a:p>
        </p:txBody>
      </p:sp>
      <p:sp>
        <p:nvSpPr>
          <p:cNvPr id="3" name="Footer Placeholder 2">
            <a:extLst>
              <a:ext uri="{FF2B5EF4-FFF2-40B4-BE49-F238E27FC236}">
                <a16:creationId xmlns:a16="http://schemas.microsoft.com/office/drawing/2014/main" id="{584CF1CC-73DC-4A58-B699-AD39463BDAC1}"/>
              </a:ext>
            </a:extLst>
          </p:cNvPr>
          <p:cNvSpPr>
            <a:spLocks noGrp="1"/>
          </p:cNvSpPr>
          <p:nvPr>
            <p:ph type="ftr" sz="quarter" idx="11"/>
          </p:nvPr>
        </p:nvSpPr>
        <p:spPr>
          <a:xfrm>
            <a:off x="4038600" y="6356350"/>
            <a:ext cx="4114800" cy="365125"/>
          </a:xfrm>
        </p:spPr>
        <p:txBody>
          <a:bodyPr rtlCol="0"/>
          <a:lstStyle/>
          <a:p>
            <a:pPr rtl="0"/>
            <a:endParaRPr lang="en-GB" dirty="0"/>
          </a:p>
        </p:txBody>
      </p:sp>
      <p:sp>
        <p:nvSpPr>
          <p:cNvPr id="4" name="Slide Number Placeholder 3">
            <a:extLst>
              <a:ext uri="{FF2B5EF4-FFF2-40B4-BE49-F238E27FC236}">
                <a16:creationId xmlns:a16="http://schemas.microsoft.com/office/drawing/2014/main" id="{4DC126C4-6479-4242-A2D2-B70DD6972F1A}"/>
              </a:ext>
            </a:extLst>
          </p:cNvPr>
          <p:cNvSpPr>
            <a:spLocks noGrp="1"/>
          </p:cNvSpPr>
          <p:nvPr>
            <p:ph type="sldNum" sz="quarter" idx="12"/>
          </p:nvPr>
        </p:nvSpPr>
        <p:spPr>
          <a:xfrm>
            <a:off x="8610600" y="6356350"/>
            <a:ext cx="2743200" cy="365125"/>
          </a:xfrm>
        </p:spPr>
        <p:txBody>
          <a:bodyPr rtlCol="0"/>
          <a:lstStyle/>
          <a:p>
            <a:pPr rtl="0"/>
            <a:fld id="{EA87306C-81BA-4795-A5CA-9392456A8C1E}" type="slidenum">
              <a:rPr lang="en-GB" smtClean="0"/>
              <a:pPr rtl="0"/>
              <a:t>7</a:t>
            </a:fld>
            <a:endParaRPr lang="en-GB" dirty="0"/>
          </a:p>
        </p:txBody>
      </p:sp>
      <mc:AlternateContent xmlns:mc="http://schemas.openxmlformats.org/markup-compatibility/2006">
        <mc:Choice xmlns:am3d="http://schemas.microsoft.com/office/drawing/2017/model3d" Requires="am3d">
          <p:graphicFrame>
            <p:nvGraphicFramePr>
              <p:cNvPr id="5" name="3D Model 4" descr="Tuft of grass">
                <a:extLst>
                  <a:ext uri="{FF2B5EF4-FFF2-40B4-BE49-F238E27FC236}">
                    <a16:creationId xmlns:a16="http://schemas.microsoft.com/office/drawing/2014/main" id="{4ED1AE8F-802C-282F-BE8E-4119BF436E05}"/>
                  </a:ext>
                </a:extLst>
              </p:cNvPr>
              <p:cNvGraphicFramePr/>
              <p:nvPr>
                <p:extLst>
                  <p:ext uri="{D42A27DB-BD31-4B8C-83A1-F6EECF244321}">
                    <p14:modId xmlns:p14="http://schemas.microsoft.com/office/powerpoint/2010/main" val="1341562189"/>
                  </p:ext>
                </p:extLst>
              </p:nvPr>
            </p:nvGraphicFramePr>
            <p:xfrm>
              <a:off x="5549195" y="5899556"/>
              <a:ext cx="1088130" cy="1099147"/>
            </p:xfrm>
            <a:graphic>
              <a:graphicData uri="http://schemas.microsoft.com/office/drawing/2017/model3d">
                <am3d:model3d r:embed="rId4">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5"/>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Tuft of grass">
                <a:extLst>
                  <a:ext uri="{FF2B5EF4-FFF2-40B4-BE49-F238E27FC236}">
                    <a16:creationId xmlns:a16="http://schemas.microsoft.com/office/drawing/2014/main" id="{4ED1AE8F-802C-282F-BE8E-4119BF436E05}"/>
                  </a:ext>
                </a:extLst>
              </p:cNvPr>
              <p:cNvPicPr>
                <a:picLocks noGrp="1" noRot="1" noChangeAspect="1" noMove="1" noResize="1" noEditPoints="1" noAdjustHandles="1" noChangeArrowheads="1" noChangeShapeType="1" noCrop="1"/>
              </p:cNvPicPr>
              <p:nvPr/>
            </p:nvPicPr>
            <p:blipFill>
              <a:blip r:embed="rId5"/>
              <a:stretch>
                <a:fillRect/>
              </a:stretch>
            </p:blipFill>
            <p:spPr>
              <a:xfrm>
                <a:off x="5549195" y="5899556"/>
                <a:ext cx="1088130" cy="1099147"/>
              </a:xfrm>
              <a:prstGeom prst="rect">
                <a:avLst/>
              </a:prstGeom>
            </p:spPr>
          </p:pic>
        </mc:Fallback>
      </mc:AlternateContent>
    </p:spTree>
    <p:extLst>
      <p:ext uri="{BB962C8B-B14F-4D97-AF65-F5344CB8AC3E}">
        <p14:creationId xmlns:p14="http://schemas.microsoft.com/office/powerpoint/2010/main" val="5980636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barn(inVertical)">
                                      <p:cBhvr>
                                        <p:cTn id="7" dur="500"/>
                                        <p:tgtEl>
                                          <p:spTgt spid="4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
                                            <p:txEl>
                                              <p:pRg st="0" end="0"/>
                                            </p:txEl>
                                          </p:spTgt>
                                        </p:tgtEl>
                                        <p:attrNameLst>
                                          <p:attrName>style.visibility</p:attrName>
                                        </p:attrNameLst>
                                      </p:cBhvr>
                                      <p:to>
                                        <p:strVal val="visible"/>
                                      </p:to>
                                    </p:set>
                                    <p:animEffect transition="in" filter="fade">
                                      <p:cBhvr>
                                        <p:cTn id="12" dur="1000"/>
                                        <p:tgtEl>
                                          <p:spTgt spid="12">
                                            <p:txEl>
                                              <p:pRg st="0" end="0"/>
                                            </p:txEl>
                                          </p:spTgt>
                                        </p:tgtEl>
                                      </p:cBhvr>
                                    </p:animEffect>
                                    <p:anim calcmode="lin" valueType="num">
                                      <p:cBhvr>
                                        <p:cTn id="13" dur="1000" fill="hold"/>
                                        <p:tgtEl>
                                          <p:spTgt spid="12">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2">
                                            <p:txEl>
                                              <p:pRg st="0" end="0"/>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59">
                                            <p:txEl>
                                              <p:pRg st="0" end="0"/>
                                            </p:txEl>
                                          </p:spTgt>
                                        </p:tgtEl>
                                        <p:attrNameLst>
                                          <p:attrName>style.visibility</p:attrName>
                                        </p:attrNameLst>
                                      </p:cBhvr>
                                      <p:to>
                                        <p:strVal val="visible"/>
                                      </p:to>
                                    </p:set>
                                    <p:animEffect transition="in" filter="fade">
                                      <p:cBhvr>
                                        <p:cTn id="17" dur="1000"/>
                                        <p:tgtEl>
                                          <p:spTgt spid="59">
                                            <p:txEl>
                                              <p:pRg st="0" end="0"/>
                                            </p:txEl>
                                          </p:spTgt>
                                        </p:tgtEl>
                                      </p:cBhvr>
                                    </p:animEffect>
                                    <p:anim calcmode="lin" valueType="num">
                                      <p:cBhvr>
                                        <p:cTn id="18" dur="1000" fill="hold"/>
                                        <p:tgtEl>
                                          <p:spTgt spid="59">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59">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0">
                                            <p:txEl>
                                              <p:pRg st="0" end="0"/>
                                            </p:txEl>
                                          </p:spTgt>
                                        </p:tgtEl>
                                        <p:attrNameLst>
                                          <p:attrName>style.visibility</p:attrName>
                                        </p:attrNameLst>
                                      </p:cBhvr>
                                      <p:to>
                                        <p:strVal val="visible"/>
                                      </p:to>
                                    </p:set>
                                    <p:animEffect transition="in" filter="fade">
                                      <p:cBhvr>
                                        <p:cTn id="22" dur="1000"/>
                                        <p:tgtEl>
                                          <p:spTgt spid="60">
                                            <p:txEl>
                                              <p:pRg st="0" end="0"/>
                                            </p:txEl>
                                          </p:spTgt>
                                        </p:tgtEl>
                                      </p:cBhvr>
                                    </p:animEffect>
                                    <p:anim calcmode="lin" valueType="num">
                                      <p:cBhvr>
                                        <p:cTn id="23" dur="1000" fill="hold"/>
                                        <p:tgtEl>
                                          <p:spTgt spid="60">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6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grpId="0" nodeType="clickEffect">
                                  <p:stCondLst>
                                    <p:cond delay="0"/>
                                  </p:stCondLst>
                                  <p:childTnLst>
                                    <p:set>
                                      <p:cBhvr>
                                        <p:cTn id="28" dur="1" fill="hold">
                                          <p:stCondLst>
                                            <p:cond delay="0"/>
                                          </p:stCondLst>
                                        </p:cTn>
                                        <p:tgtEl>
                                          <p:spTgt spid="60">
                                            <p:txEl>
                                              <p:pRg st="1" end="1"/>
                                            </p:txEl>
                                          </p:spTgt>
                                        </p:tgtEl>
                                        <p:attrNameLst>
                                          <p:attrName>style.visibility</p:attrName>
                                        </p:attrNameLst>
                                      </p:cBhvr>
                                      <p:to>
                                        <p:strVal val="visible"/>
                                      </p:to>
                                    </p:set>
                                    <p:animEffect transition="in" filter="fade">
                                      <p:cBhvr>
                                        <p:cTn id="29" dur="1000"/>
                                        <p:tgtEl>
                                          <p:spTgt spid="60">
                                            <p:txEl>
                                              <p:pRg st="1" end="1"/>
                                            </p:txEl>
                                          </p:spTgt>
                                        </p:tgtEl>
                                      </p:cBhvr>
                                    </p:animEffect>
                                    <p:anim calcmode="lin" valueType="num">
                                      <p:cBhvr>
                                        <p:cTn id="30" dur="1000" fill="hold"/>
                                        <p:tgtEl>
                                          <p:spTgt spid="60">
                                            <p:txEl>
                                              <p:pRg st="1" end="1"/>
                                            </p:txEl>
                                          </p:spTgt>
                                        </p:tgtEl>
                                        <p:attrNameLst>
                                          <p:attrName>ppt_x</p:attrName>
                                        </p:attrNameLst>
                                      </p:cBhvr>
                                      <p:tavLst>
                                        <p:tav tm="0">
                                          <p:val>
                                            <p:strVal val="#ppt_x"/>
                                          </p:val>
                                        </p:tav>
                                        <p:tav tm="100000">
                                          <p:val>
                                            <p:strVal val="#ppt_x"/>
                                          </p:val>
                                        </p:tav>
                                      </p:tavLst>
                                    </p:anim>
                                    <p:anim calcmode="lin" valueType="num">
                                      <p:cBhvr>
                                        <p:cTn id="31" dur="1000" fill="hold"/>
                                        <p:tgtEl>
                                          <p:spTgt spid="6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0">
                                            <p:txEl>
                                              <p:pRg st="2" end="2"/>
                                            </p:txEl>
                                          </p:spTgt>
                                        </p:tgtEl>
                                        <p:attrNameLst>
                                          <p:attrName>style.visibility</p:attrName>
                                        </p:attrNameLst>
                                      </p:cBhvr>
                                      <p:to>
                                        <p:strVal val="visible"/>
                                      </p:to>
                                    </p:set>
                                    <p:animEffect transition="in" filter="fade">
                                      <p:cBhvr>
                                        <p:cTn id="36" dur="1000"/>
                                        <p:tgtEl>
                                          <p:spTgt spid="60">
                                            <p:txEl>
                                              <p:pRg st="2" end="2"/>
                                            </p:txEl>
                                          </p:spTgt>
                                        </p:tgtEl>
                                      </p:cBhvr>
                                    </p:animEffect>
                                    <p:anim calcmode="lin" valueType="num">
                                      <p:cBhvr>
                                        <p:cTn id="37" dur="1000" fill="hold"/>
                                        <p:tgtEl>
                                          <p:spTgt spid="60">
                                            <p:txEl>
                                              <p:pRg st="2" end="2"/>
                                            </p:txEl>
                                          </p:spTgt>
                                        </p:tgtEl>
                                        <p:attrNameLst>
                                          <p:attrName>ppt_x</p:attrName>
                                        </p:attrNameLst>
                                      </p:cBhvr>
                                      <p:tavLst>
                                        <p:tav tm="0">
                                          <p:val>
                                            <p:strVal val="#ppt_x"/>
                                          </p:val>
                                        </p:tav>
                                        <p:tav tm="100000">
                                          <p:val>
                                            <p:strVal val="#ppt_x"/>
                                          </p:val>
                                        </p:tav>
                                      </p:tavLst>
                                    </p:anim>
                                    <p:anim calcmode="lin" valueType="num">
                                      <p:cBhvr>
                                        <p:cTn id="38" dur="1000" fill="hold"/>
                                        <p:tgtEl>
                                          <p:spTgt spid="6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grpId="0" nodeType="clickEffect">
                                  <p:stCondLst>
                                    <p:cond delay="0"/>
                                  </p:stCondLst>
                                  <p:childTnLst>
                                    <p:set>
                                      <p:cBhvr>
                                        <p:cTn id="42" dur="1" fill="hold">
                                          <p:stCondLst>
                                            <p:cond delay="0"/>
                                          </p:stCondLst>
                                        </p:cTn>
                                        <p:tgtEl>
                                          <p:spTgt spid="39">
                                            <p:txEl>
                                              <p:pRg st="0" end="0"/>
                                            </p:txEl>
                                          </p:spTgt>
                                        </p:tgtEl>
                                        <p:attrNameLst>
                                          <p:attrName>style.visibility</p:attrName>
                                        </p:attrNameLst>
                                      </p:cBhvr>
                                      <p:to>
                                        <p:strVal val="visible"/>
                                      </p:to>
                                    </p:set>
                                    <p:animEffect transition="in" filter="wheel(1)">
                                      <p:cBhvr>
                                        <p:cTn id="43" dur="2000"/>
                                        <p:tgtEl>
                                          <p:spTgt spid="39">
                                            <p:txEl>
                                              <p:pRg st="0" end="0"/>
                                            </p:txEl>
                                          </p:spTgt>
                                        </p:tgtEl>
                                      </p:cBhvr>
                                    </p:animEffect>
                                  </p:childTnLst>
                                </p:cTn>
                              </p:par>
                              <p:par>
                                <p:cTn id="44" presetID="21" presetClass="entr" presetSubtype="1" fill="hold" grpId="0" nodeType="withEffect">
                                  <p:stCondLst>
                                    <p:cond delay="0"/>
                                  </p:stCondLst>
                                  <p:childTnLst>
                                    <p:set>
                                      <p:cBhvr>
                                        <p:cTn id="45" dur="1" fill="hold">
                                          <p:stCondLst>
                                            <p:cond delay="0"/>
                                          </p:stCondLst>
                                        </p:cTn>
                                        <p:tgtEl>
                                          <p:spTgt spid="174">
                                            <p:txEl>
                                              <p:pRg st="0" end="0"/>
                                            </p:txEl>
                                          </p:spTgt>
                                        </p:tgtEl>
                                        <p:attrNameLst>
                                          <p:attrName>style.visibility</p:attrName>
                                        </p:attrNameLst>
                                      </p:cBhvr>
                                      <p:to>
                                        <p:strVal val="visible"/>
                                      </p:to>
                                    </p:set>
                                    <p:animEffect transition="in" filter="wheel(1)">
                                      <p:cBhvr>
                                        <p:cTn id="46" dur="2000"/>
                                        <p:tgtEl>
                                          <p:spTgt spid="174">
                                            <p:txEl>
                                              <p:pRg st="0" end="0"/>
                                            </p:txEl>
                                          </p:spTgt>
                                        </p:tgtEl>
                                      </p:cBhvr>
                                    </p:animEffect>
                                  </p:childTnLst>
                                </p:cTn>
                              </p:par>
                              <p:par>
                                <p:cTn id="47" presetID="21" presetClass="entr" presetSubtype="1" fill="hold" grpId="0" nodeType="withEffect">
                                  <p:stCondLst>
                                    <p:cond delay="0"/>
                                  </p:stCondLst>
                                  <p:childTnLst>
                                    <p:set>
                                      <p:cBhvr>
                                        <p:cTn id="48" dur="1" fill="hold">
                                          <p:stCondLst>
                                            <p:cond delay="0"/>
                                          </p:stCondLst>
                                        </p:cTn>
                                        <p:tgtEl>
                                          <p:spTgt spid="173">
                                            <p:txEl>
                                              <p:pRg st="0" end="0"/>
                                            </p:txEl>
                                          </p:spTgt>
                                        </p:tgtEl>
                                        <p:attrNameLst>
                                          <p:attrName>style.visibility</p:attrName>
                                        </p:attrNameLst>
                                      </p:cBhvr>
                                      <p:to>
                                        <p:strVal val="visible"/>
                                      </p:to>
                                    </p:set>
                                    <p:animEffect transition="in" filter="wheel(1)">
                                      <p:cBhvr>
                                        <p:cTn id="49" dur="2000"/>
                                        <p:tgtEl>
                                          <p:spTgt spid="173">
                                            <p:txEl>
                                              <p:pRg st="0" end="0"/>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2" presetClass="entr" presetSubtype="4" fill="hold" grpId="0" nodeType="clickEffect">
                                  <p:stCondLst>
                                    <p:cond delay="0"/>
                                  </p:stCondLst>
                                  <p:childTnLst>
                                    <p:set>
                                      <p:cBhvr>
                                        <p:cTn id="53" dur="1" fill="hold">
                                          <p:stCondLst>
                                            <p:cond delay="0"/>
                                          </p:stCondLst>
                                        </p:cTn>
                                        <p:tgtEl>
                                          <p:spTgt spid="40">
                                            <p:txEl>
                                              <p:pRg st="0" end="0"/>
                                            </p:txEl>
                                          </p:spTgt>
                                        </p:tgtEl>
                                        <p:attrNameLst>
                                          <p:attrName>style.visibility</p:attrName>
                                        </p:attrNameLst>
                                      </p:cBhvr>
                                      <p:to>
                                        <p:strVal val="visible"/>
                                      </p:to>
                                    </p:set>
                                    <p:anim calcmode="lin" valueType="num">
                                      <p:cBhvr additive="base">
                                        <p:cTn id="54" dur="500" fill="hold"/>
                                        <p:tgtEl>
                                          <p:spTgt spid="40">
                                            <p:txEl>
                                              <p:pRg st="0" end="0"/>
                                            </p:txEl>
                                          </p:spTgt>
                                        </p:tgtEl>
                                        <p:attrNameLst>
                                          <p:attrName>ppt_x</p:attrName>
                                        </p:attrNameLst>
                                      </p:cBhvr>
                                      <p:tavLst>
                                        <p:tav tm="0">
                                          <p:val>
                                            <p:strVal val="#ppt_x"/>
                                          </p:val>
                                        </p:tav>
                                        <p:tav tm="100000">
                                          <p:val>
                                            <p:strVal val="#ppt_x"/>
                                          </p:val>
                                        </p:tav>
                                      </p:tavLst>
                                    </p:anim>
                                    <p:anim calcmode="lin" valueType="num">
                                      <p:cBhvr additive="base">
                                        <p:cTn id="55" dur="500" fill="hold"/>
                                        <p:tgtEl>
                                          <p:spTgt spid="40">
                                            <p:txEl>
                                              <p:pRg st="0" end="0"/>
                                            </p:txEl>
                                          </p:spTgt>
                                        </p:tgtEl>
                                        <p:attrNameLst>
                                          <p:attrName>ppt_y</p:attrName>
                                        </p:attrNameLst>
                                      </p:cBhvr>
                                      <p:tavLst>
                                        <p:tav tm="0">
                                          <p:val>
                                            <p:strVal val="1+#ppt_h/2"/>
                                          </p:val>
                                        </p:tav>
                                        <p:tav tm="100000">
                                          <p:val>
                                            <p:strVal val="#ppt_y"/>
                                          </p:val>
                                        </p:tav>
                                      </p:tavLst>
                                    </p:anim>
                                  </p:childTnLst>
                                </p:cTn>
                              </p:par>
                              <p:par>
                                <p:cTn id="56" presetID="2" presetClass="entr" presetSubtype="4" fill="hold" grpId="0" nodeType="withEffect">
                                  <p:stCondLst>
                                    <p:cond delay="0"/>
                                  </p:stCondLst>
                                  <p:childTnLst>
                                    <p:set>
                                      <p:cBhvr>
                                        <p:cTn id="57" dur="1" fill="hold">
                                          <p:stCondLst>
                                            <p:cond delay="0"/>
                                          </p:stCondLst>
                                        </p:cTn>
                                        <p:tgtEl>
                                          <p:spTgt spid="176">
                                            <p:txEl>
                                              <p:pRg st="0" end="0"/>
                                            </p:txEl>
                                          </p:spTgt>
                                        </p:tgtEl>
                                        <p:attrNameLst>
                                          <p:attrName>style.visibility</p:attrName>
                                        </p:attrNameLst>
                                      </p:cBhvr>
                                      <p:to>
                                        <p:strVal val="visible"/>
                                      </p:to>
                                    </p:set>
                                    <p:anim calcmode="lin" valueType="num">
                                      <p:cBhvr additive="base">
                                        <p:cTn id="58" dur="500" fill="hold"/>
                                        <p:tgtEl>
                                          <p:spTgt spid="176">
                                            <p:txEl>
                                              <p:pRg st="0" end="0"/>
                                            </p:txEl>
                                          </p:spTgt>
                                        </p:tgtEl>
                                        <p:attrNameLst>
                                          <p:attrName>ppt_x</p:attrName>
                                        </p:attrNameLst>
                                      </p:cBhvr>
                                      <p:tavLst>
                                        <p:tav tm="0">
                                          <p:val>
                                            <p:strVal val="#ppt_x"/>
                                          </p:val>
                                        </p:tav>
                                        <p:tav tm="100000">
                                          <p:val>
                                            <p:strVal val="#ppt_x"/>
                                          </p:val>
                                        </p:tav>
                                      </p:tavLst>
                                    </p:anim>
                                    <p:anim calcmode="lin" valueType="num">
                                      <p:cBhvr additive="base">
                                        <p:cTn id="59" dur="500" fill="hold"/>
                                        <p:tgtEl>
                                          <p:spTgt spid="176">
                                            <p:txEl>
                                              <p:pRg st="0" end="0"/>
                                            </p:txEl>
                                          </p:spTgt>
                                        </p:tgtEl>
                                        <p:attrNameLst>
                                          <p:attrName>ppt_y</p:attrName>
                                        </p:attrNameLst>
                                      </p:cBhvr>
                                      <p:tavLst>
                                        <p:tav tm="0">
                                          <p:val>
                                            <p:strVal val="1+#ppt_h/2"/>
                                          </p:val>
                                        </p:tav>
                                        <p:tav tm="100000">
                                          <p:val>
                                            <p:strVal val="#ppt_y"/>
                                          </p:val>
                                        </p:tav>
                                      </p:tavLst>
                                    </p:anim>
                                  </p:childTnLst>
                                </p:cTn>
                              </p:par>
                              <p:par>
                                <p:cTn id="60" presetID="2" presetClass="entr" presetSubtype="4" fill="hold" grpId="0" nodeType="withEffect">
                                  <p:stCondLst>
                                    <p:cond delay="0"/>
                                  </p:stCondLst>
                                  <p:childTnLst>
                                    <p:set>
                                      <p:cBhvr>
                                        <p:cTn id="61" dur="1" fill="hold">
                                          <p:stCondLst>
                                            <p:cond delay="0"/>
                                          </p:stCondLst>
                                        </p:cTn>
                                        <p:tgtEl>
                                          <p:spTgt spid="175">
                                            <p:txEl>
                                              <p:pRg st="0" end="0"/>
                                            </p:txEl>
                                          </p:spTgt>
                                        </p:tgtEl>
                                        <p:attrNameLst>
                                          <p:attrName>style.visibility</p:attrName>
                                        </p:attrNameLst>
                                      </p:cBhvr>
                                      <p:to>
                                        <p:strVal val="visible"/>
                                      </p:to>
                                    </p:set>
                                    <p:anim calcmode="lin" valueType="num">
                                      <p:cBhvr additive="base">
                                        <p:cTn id="62" dur="500" fill="hold"/>
                                        <p:tgtEl>
                                          <p:spTgt spid="175">
                                            <p:txEl>
                                              <p:pRg st="0" end="0"/>
                                            </p:txEl>
                                          </p:spTgt>
                                        </p:tgtEl>
                                        <p:attrNameLst>
                                          <p:attrName>ppt_x</p:attrName>
                                        </p:attrNameLst>
                                      </p:cBhvr>
                                      <p:tavLst>
                                        <p:tav tm="0">
                                          <p:val>
                                            <p:strVal val="#ppt_x"/>
                                          </p:val>
                                        </p:tav>
                                        <p:tav tm="100000">
                                          <p:val>
                                            <p:strVal val="#ppt_x"/>
                                          </p:val>
                                        </p:tav>
                                      </p:tavLst>
                                    </p:anim>
                                    <p:anim calcmode="lin" valueType="num">
                                      <p:cBhvr additive="base">
                                        <p:cTn id="63" dur="500" fill="hold"/>
                                        <p:tgtEl>
                                          <p:spTgt spid="17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2" presetClass="entr" presetSubtype="4" fill="hold" grpId="0" nodeType="clickEffect">
                                  <p:stCondLst>
                                    <p:cond delay="0"/>
                                  </p:stCondLst>
                                  <p:childTnLst>
                                    <p:set>
                                      <p:cBhvr>
                                        <p:cTn id="67" dur="1" fill="hold">
                                          <p:stCondLst>
                                            <p:cond delay="0"/>
                                          </p:stCondLst>
                                        </p:cTn>
                                        <p:tgtEl>
                                          <p:spTgt spid="175">
                                            <p:txEl>
                                              <p:pRg st="1" end="1"/>
                                            </p:txEl>
                                          </p:spTgt>
                                        </p:tgtEl>
                                        <p:attrNameLst>
                                          <p:attrName>style.visibility</p:attrName>
                                        </p:attrNameLst>
                                      </p:cBhvr>
                                      <p:to>
                                        <p:strVal val="visible"/>
                                      </p:to>
                                    </p:set>
                                    <p:anim calcmode="lin" valueType="num">
                                      <p:cBhvr additive="base">
                                        <p:cTn id="68" dur="500" fill="hold"/>
                                        <p:tgtEl>
                                          <p:spTgt spid="175">
                                            <p:txEl>
                                              <p:pRg st="1" end="1"/>
                                            </p:txEl>
                                          </p:spTgt>
                                        </p:tgtEl>
                                        <p:attrNameLst>
                                          <p:attrName>ppt_x</p:attrName>
                                        </p:attrNameLst>
                                      </p:cBhvr>
                                      <p:tavLst>
                                        <p:tav tm="0">
                                          <p:val>
                                            <p:strVal val="#ppt_x"/>
                                          </p:val>
                                        </p:tav>
                                        <p:tav tm="100000">
                                          <p:val>
                                            <p:strVal val="#ppt_x"/>
                                          </p:val>
                                        </p:tav>
                                      </p:tavLst>
                                    </p:anim>
                                    <p:anim calcmode="lin" valueType="num">
                                      <p:cBhvr additive="base">
                                        <p:cTn id="69" dur="500" fill="hold"/>
                                        <p:tgtEl>
                                          <p:spTgt spid="17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grpId="0" nodeType="clickEffect">
                                  <p:stCondLst>
                                    <p:cond delay="0"/>
                                  </p:stCondLst>
                                  <p:childTnLst>
                                    <p:set>
                                      <p:cBhvr>
                                        <p:cTn id="73" dur="1" fill="hold">
                                          <p:stCondLst>
                                            <p:cond delay="0"/>
                                          </p:stCondLst>
                                        </p:cTn>
                                        <p:tgtEl>
                                          <p:spTgt spid="175">
                                            <p:txEl>
                                              <p:pRg st="2" end="2"/>
                                            </p:txEl>
                                          </p:spTgt>
                                        </p:tgtEl>
                                        <p:attrNameLst>
                                          <p:attrName>style.visibility</p:attrName>
                                        </p:attrNameLst>
                                      </p:cBhvr>
                                      <p:to>
                                        <p:strVal val="visible"/>
                                      </p:to>
                                    </p:set>
                                    <p:anim calcmode="lin" valueType="num">
                                      <p:cBhvr additive="base">
                                        <p:cTn id="74" dur="500" fill="hold"/>
                                        <p:tgtEl>
                                          <p:spTgt spid="175">
                                            <p:txEl>
                                              <p:pRg st="2" end="2"/>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7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76" fill="hold">
                      <p:stCondLst>
                        <p:cond delay="indefinite"/>
                      </p:stCondLst>
                      <p:childTnLst>
                        <p:par>
                          <p:cTn id="77" fill="hold">
                            <p:stCondLst>
                              <p:cond delay="0"/>
                            </p:stCondLst>
                            <p:childTnLst>
                              <p:par>
                                <p:cTn id="78" presetID="14" presetClass="entr" presetSubtype="10" fill="hold" grpId="0" nodeType="clickEffect">
                                  <p:stCondLst>
                                    <p:cond delay="0"/>
                                  </p:stCondLst>
                                  <p:childTnLst>
                                    <p:set>
                                      <p:cBhvr>
                                        <p:cTn id="79" dur="1" fill="hold">
                                          <p:stCondLst>
                                            <p:cond delay="0"/>
                                          </p:stCondLst>
                                        </p:cTn>
                                        <p:tgtEl>
                                          <p:spTgt spid="41">
                                            <p:txEl>
                                              <p:pRg st="0" end="0"/>
                                            </p:txEl>
                                          </p:spTgt>
                                        </p:tgtEl>
                                        <p:attrNameLst>
                                          <p:attrName>style.visibility</p:attrName>
                                        </p:attrNameLst>
                                      </p:cBhvr>
                                      <p:to>
                                        <p:strVal val="visible"/>
                                      </p:to>
                                    </p:set>
                                    <p:animEffect transition="in" filter="randombar(horizontal)">
                                      <p:cBhvr>
                                        <p:cTn id="80" dur="500"/>
                                        <p:tgtEl>
                                          <p:spTgt spid="4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p:bldP spid="12" grpId="0" build="p"/>
      <p:bldP spid="39" grpId="0" build="p"/>
      <p:bldP spid="40" grpId="0" build="p"/>
      <p:bldP spid="41" grpId="0" build="p"/>
      <p:bldP spid="59" grpId="0" build="p"/>
      <p:bldP spid="60" grpId="0" build="p"/>
      <p:bldP spid="174" grpId="0" build="p"/>
      <p:bldP spid="173" grpId="0" build="p"/>
      <p:bldP spid="176" grpId="0" build="p"/>
      <p:bldP spid="175"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F20131-2E66-4147-85FF-C0F1FCA97231}"/>
              </a:ext>
            </a:extLst>
          </p:cNvPr>
          <p:cNvSpPr>
            <a:spLocks noGrp="1"/>
          </p:cNvSpPr>
          <p:nvPr>
            <p:ph type="title"/>
          </p:nvPr>
        </p:nvSpPr>
        <p:spPr>
          <a:xfrm>
            <a:off x="4658043" y="41754"/>
            <a:ext cx="7533957" cy="640698"/>
          </a:xfrm>
        </p:spPr>
        <p:txBody>
          <a:bodyPr rtlCol="0"/>
          <a:lstStyle/>
          <a:p>
            <a:pPr rtl="0"/>
            <a:r>
              <a:rPr lang="en-GB" sz="3600" b="1" dirty="0">
                <a:latin typeface="Arial Black" panose="020B0A04020102020204" pitchFamily="34" charset="0"/>
              </a:rPr>
              <a:t>Marketing strategy</a:t>
            </a:r>
          </a:p>
        </p:txBody>
      </p:sp>
      <p:sp>
        <p:nvSpPr>
          <p:cNvPr id="10" name="Text Placeholder 9">
            <a:extLst>
              <a:ext uri="{FF2B5EF4-FFF2-40B4-BE49-F238E27FC236}">
                <a16:creationId xmlns:a16="http://schemas.microsoft.com/office/drawing/2014/main" id="{00E7F2B6-10A7-477E-B377-78173351CB9B}"/>
              </a:ext>
            </a:extLst>
          </p:cNvPr>
          <p:cNvSpPr>
            <a:spLocks noGrp="1"/>
          </p:cNvSpPr>
          <p:nvPr>
            <p:ph type="body" sz="quarter" idx="16"/>
          </p:nvPr>
        </p:nvSpPr>
        <p:spPr>
          <a:xfrm>
            <a:off x="9065417" y="2408268"/>
            <a:ext cx="3126583" cy="426393"/>
          </a:xfrm>
        </p:spPr>
        <p:txBody>
          <a:bodyPr rtlCol="0"/>
          <a:lstStyle/>
          <a:p>
            <a:pPr rtl="0"/>
            <a:r>
              <a:rPr lang="en-GB" sz="2800" b="1" dirty="0"/>
              <a:t>Close the gap</a:t>
            </a:r>
          </a:p>
        </p:txBody>
      </p:sp>
      <p:sp>
        <p:nvSpPr>
          <p:cNvPr id="19" name="Text Placeholder 18">
            <a:extLst>
              <a:ext uri="{FF2B5EF4-FFF2-40B4-BE49-F238E27FC236}">
                <a16:creationId xmlns:a16="http://schemas.microsoft.com/office/drawing/2014/main" id="{59BCB765-3776-41F5-B6B8-6208678A046A}"/>
              </a:ext>
            </a:extLst>
          </p:cNvPr>
          <p:cNvSpPr>
            <a:spLocks noGrp="1"/>
          </p:cNvSpPr>
          <p:nvPr>
            <p:ph type="body" sz="quarter" idx="12"/>
          </p:nvPr>
        </p:nvSpPr>
        <p:spPr>
          <a:xfrm>
            <a:off x="8806649" y="2866136"/>
            <a:ext cx="3126583" cy="1306527"/>
          </a:xfrm>
        </p:spPr>
        <p:txBody>
          <a:bodyPr rtlCol="0"/>
          <a:lstStyle/>
          <a:p>
            <a:pPr algn="ctr" rtl="0"/>
            <a:r>
              <a:rPr lang="en-GB" sz="1800" b="1" dirty="0"/>
              <a:t>We will deliver the necessary spraying for the season start so your landscape areas are cleared of weeds.</a:t>
            </a:r>
          </a:p>
        </p:txBody>
      </p:sp>
      <p:sp>
        <p:nvSpPr>
          <p:cNvPr id="24" name="Text Placeholder 23">
            <a:extLst>
              <a:ext uri="{FF2B5EF4-FFF2-40B4-BE49-F238E27FC236}">
                <a16:creationId xmlns:a16="http://schemas.microsoft.com/office/drawing/2014/main" id="{106F3974-4943-47E8-A433-5C64B36E9463}"/>
              </a:ext>
            </a:extLst>
          </p:cNvPr>
          <p:cNvSpPr>
            <a:spLocks noGrp="1"/>
          </p:cNvSpPr>
          <p:nvPr>
            <p:ph type="body" sz="quarter" idx="18"/>
          </p:nvPr>
        </p:nvSpPr>
        <p:spPr>
          <a:xfrm>
            <a:off x="5024359" y="2408268"/>
            <a:ext cx="3126583" cy="428891"/>
          </a:xfrm>
        </p:spPr>
        <p:txBody>
          <a:bodyPr rtlCol="0"/>
          <a:lstStyle/>
          <a:p>
            <a:pPr rtl="0"/>
            <a:r>
              <a:rPr lang="en-GB" sz="2800" b="1" dirty="0"/>
              <a:t>Cost savings</a:t>
            </a:r>
          </a:p>
        </p:txBody>
      </p:sp>
      <p:sp>
        <p:nvSpPr>
          <p:cNvPr id="34" name="Text Placeholder 33">
            <a:extLst>
              <a:ext uri="{FF2B5EF4-FFF2-40B4-BE49-F238E27FC236}">
                <a16:creationId xmlns:a16="http://schemas.microsoft.com/office/drawing/2014/main" id="{3643E873-8912-4B68-8719-1C569341D6FD}"/>
              </a:ext>
            </a:extLst>
          </p:cNvPr>
          <p:cNvSpPr>
            <a:spLocks noGrp="1"/>
          </p:cNvSpPr>
          <p:nvPr>
            <p:ph type="body" sz="quarter" idx="14"/>
          </p:nvPr>
        </p:nvSpPr>
        <p:spPr>
          <a:xfrm>
            <a:off x="5007764" y="2889933"/>
            <a:ext cx="3505300" cy="1258935"/>
          </a:xfrm>
        </p:spPr>
        <p:txBody>
          <a:bodyPr rtlCol="0"/>
          <a:lstStyle/>
          <a:p>
            <a:pPr algn="ctr" rtl="0"/>
            <a:r>
              <a:rPr lang="en-GB" sz="1800" b="1" dirty="0"/>
              <a:t>Saving money for your future.</a:t>
            </a:r>
          </a:p>
          <a:p>
            <a:pPr algn="ctr" rtl="0"/>
            <a:endParaRPr lang="en-GB" sz="1800" b="1" dirty="0"/>
          </a:p>
          <a:p>
            <a:pPr algn="ctr" rtl="0"/>
            <a:r>
              <a:rPr lang="en-GB" sz="1800" b="1" dirty="0"/>
              <a:t>Treating the landscaping areas properly will save you reinvest in the future.</a:t>
            </a:r>
          </a:p>
        </p:txBody>
      </p:sp>
      <p:sp>
        <p:nvSpPr>
          <p:cNvPr id="256" name="Date Placeholder 255">
            <a:extLst>
              <a:ext uri="{FF2B5EF4-FFF2-40B4-BE49-F238E27FC236}">
                <a16:creationId xmlns:a16="http://schemas.microsoft.com/office/drawing/2014/main" id="{A111CCC7-FCBE-479D-A98A-3FF0FC4C6D9D}"/>
              </a:ext>
            </a:extLst>
          </p:cNvPr>
          <p:cNvSpPr>
            <a:spLocks noGrp="1"/>
          </p:cNvSpPr>
          <p:nvPr>
            <p:ph type="dt" sz="half" idx="2"/>
          </p:nvPr>
        </p:nvSpPr>
        <p:spPr>
          <a:xfrm>
            <a:off x="838200" y="6356350"/>
            <a:ext cx="2743200" cy="365125"/>
          </a:xfrm>
        </p:spPr>
        <p:txBody>
          <a:bodyPr rtlCol="0"/>
          <a:lstStyle/>
          <a:p>
            <a:pPr rtl="0"/>
            <a:r>
              <a:rPr lang="en-GB"/>
              <a:t>20XX</a:t>
            </a:r>
          </a:p>
        </p:txBody>
      </p:sp>
      <p:sp>
        <p:nvSpPr>
          <p:cNvPr id="258" name="Slide Number Placeholder 257">
            <a:extLst>
              <a:ext uri="{FF2B5EF4-FFF2-40B4-BE49-F238E27FC236}">
                <a16:creationId xmlns:a16="http://schemas.microsoft.com/office/drawing/2014/main" id="{A9734560-9D8A-4BBC-A7FA-131A75654DAB}"/>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8</a:t>
            </a:fld>
            <a:endParaRPr lang="en-GB"/>
          </a:p>
        </p:txBody>
      </p:sp>
      <p:pic>
        <p:nvPicPr>
          <p:cNvPr id="6" name="Picture Placeholder 5" descr="A picture containing grass, sky, outdoor, field&#10;&#10;Description automatically generated">
            <a:extLst>
              <a:ext uri="{FF2B5EF4-FFF2-40B4-BE49-F238E27FC236}">
                <a16:creationId xmlns:a16="http://schemas.microsoft.com/office/drawing/2014/main" id="{EB527A43-0851-459B-7239-BFB30830889F}"/>
              </a:ext>
            </a:extLst>
          </p:cNvPr>
          <p:cNvPicPr>
            <a:picLocks noGrp="1" noChangeAspect="1"/>
          </p:cNvPicPr>
          <p:nvPr>
            <p:ph type="pic" sz="quarter" idx="10"/>
          </p:nvPr>
        </p:nvPicPr>
        <p:blipFill>
          <a:blip r:embed="rId3"/>
          <a:srcRect l="31563" r="31563"/>
          <a:stretch>
            <a:fillRect/>
          </a:stretch>
        </p:blipFill>
        <p:spPr/>
      </p:pic>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5486BC93-A7BE-B461-13CA-A7D2B381EF01}"/>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4">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5"/>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5486BC93-A7BE-B461-13CA-A7D2B381EF01}"/>
                  </a:ext>
                </a:extLst>
              </p:cNvPr>
              <p:cNvPicPr>
                <a:picLocks noGrp="1" noRot="1" noChangeAspect="1" noMove="1" noResize="1" noEditPoints="1" noAdjustHandles="1" noChangeArrowheads="1" noChangeShapeType="1" noCrop="1"/>
              </p:cNvPicPr>
              <p:nvPr/>
            </p:nvPicPr>
            <p:blipFill>
              <a:blip r:embed="rId5"/>
              <a:stretch>
                <a:fillRect/>
              </a:stretch>
            </p:blipFill>
            <p:spPr>
              <a:xfrm>
                <a:off x="5549195" y="5899556"/>
                <a:ext cx="1088130" cy="1099147"/>
              </a:xfrm>
              <a:prstGeom prst="rect">
                <a:avLst/>
              </a:prstGeom>
            </p:spPr>
          </p:pic>
        </mc:Fallback>
      </mc:AlternateContent>
      <p:cxnSp>
        <p:nvCxnSpPr>
          <p:cNvPr id="5" name="Straight Connector 4">
            <a:extLst>
              <a:ext uri="{FF2B5EF4-FFF2-40B4-BE49-F238E27FC236}">
                <a16:creationId xmlns:a16="http://schemas.microsoft.com/office/drawing/2014/main" id="{450A3C1C-FBD1-365E-4A3D-95384CE7D46E}"/>
              </a:ext>
            </a:extLst>
          </p:cNvPr>
          <p:cNvCxnSpPr>
            <a:cxnSpLocks/>
          </p:cNvCxnSpPr>
          <p:nvPr/>
        </p:nvCxnSpPr>
        <p:spPr>
          <a:xfrm>
            <a:off x="8679501" y="2112264"/>
            <a:ext cx="0" cy="3291840"/>
          </a:xfrm>
          <a:prstGeom prst="line">
            <a:avLst/>
          </a:prstGeom>
          <a:ln>
            <a:solidFill>
              <a:schemeClr val="tx1">
                <a:lumMod val="95000"/>
                <a:lumOff val="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430887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 calcmode="lin" valueType="num">
                                      <p:cBhvr>
                                        <p:cTn id="7" dur="500" fill="hold"/>
                                        <p:tgtEl>
                                          <p:spTgt spid="24">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4">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24">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0">
                                            <p:txEl>
                                              <p:pRg st="0" end="0"/>
                                            </p:txEl>
                                          </p:spTgt>
                                        </p:tgtEl>
                                        <p:attrNameLst>
                                          <p:attrName>style.visibility</p:attrName>
                                        </p:attrNameLst>
                                      </p:cBhvr>
                                      <p:to>
                                        <p:strVal val="visible"/>
                                      </p:to>
                                    </p:set>
                                    <p:anim calcmode="lin" valueType="num">
                                      <p:cBhvr>
                                        <p:cTn id="14" dur="500" fill="hold"/>
                                        <p:tgtEl>
                                          <p:spTgt spid="10">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10">
                                            <p:txEl>
                                              <p:pRg st="0" end="0"/>
                                            </p:txEl>
                                          </p:spTgt>
                                        </p:tgtEl>
                                        <p:attrNameLst>
                                          <p:attrName>ppt_h</p:attrName>
                                        </p:attrNameLst>
                                      </p:cBhvr>
                                      <p:tavLst>
                                        <p:tav tm="0">
                                          <p:val>
                                            <p:fltVal val="0"/>
                                          </p:val>
                                        </p:tav>
                                        <p:tav tm="100000">
                                          <p:val>
                                            <p:strVal val="#ppt_h"/>
                                          </p:val>
                                        </p:tav>
                                      </p:tavLst>
                                    </p:anim>
                                    <p:animEffect transition="in" filter="fade">
                                      <p:cBhvr>
                                        <p:cTn id="16"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24"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EE5A625-CF8D-4DB8-B64A-918374A7C3E4}"/>
              </a:ext>
            </a:extLst>
          </p:cNvPr>
          <p:cNvSpPr>
            <a:spLocks noGrp="1"/>
          </p:cNvSpPr>
          <p:nvPr>
            <p:ph type="title"/>
          </p:nvPr>
        </p:nvSpPr>
        <p:spPr>
          <a:xfrm>
            <a:off x="3087053" y="0"/>
            <a:ext cx="6012413" cy="6858000"/>
          </a:xfrm>
          <a:gradFill>
            <a:gsLst>
              <a:gs pos="0">
                <a:schemeClr val="accent5">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rtlCol="0"/>
          <a:lstStyle/>
          <a:p>
            <a:pPr rtl="0"/>
            <a:r>
              <a:rPr lang="en-GB" dirty="0">
                <a:solidFill>
                  <a:schemeClr val="tx1">
                    <a:lumMod val="95000"/>
                    <a:lumOff val="5000"/>
                  </a:schemeClr>
                </a:solidFill>
              </a:rPr>
              <a:t>THANK YOU!</a:t>
            </a:r>
          </a:p>
        </p:txBody>
      </p:sp>
      <p:sp>
        <p:nvSpPr>
          <p:cNvPr id="14" name="Slide Number Placeholder 13">
            <a:extLst>
              <a:ext uri="{FF2B5EF4-FFF2-40B4-BE49-F238E27FC236}">
                <a16:creationId xmlns:a16="http://schemas.microsoft.com/office/drawing/2014/main" id="{1C31DFE7-B40B-46F0-B411-4719122FE54E}"/>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9</a:t>
            </a:fld>
            <a:endParaRPr lang="en-GB"/>
          </a:p>
        </p:txBody>
      </p:sp>
      <p:sp>
        <p:nvSpPr>
          <p:cNvPr id="23" name="Text Placeholder 22">
            <a:extLst>
              <a:ext uri="{FF2B5EF4-FFF2-40B4-BE49-F238E27FC236}">
                <a16:creationId xmlns:a16="http://schemas.microsoft.com/office/drawing/2014/main" id="{8662E445-5222-442C-9812-2FA51B852A71}"/>
              </a:ext>
            </a:extLst>
          </p:cNvPr>
          <p:cNvSpPr>
            <a:spLocks noGrp="1"/>
          </p:cNvSpPr>
          <p:nvPr>
            <p:ph type="body" sz="quarter" idx="16"/>
          </p:nvPr>
        </p:nvSpPr>
        <p:spPr>
          <a:xfrm>
            <a:off x="3249318" y="1929892"/>
            <a:ext cx="5928210" cy="1618922"/>
          </a:xfrm>
        </p:spPr>
        <p:txBody>
          <a:bodyPr rtlCol="0"/>
          <a:lstStyle/>
          <a:p>
            <a:pPr algn="ctr" rtl="0"/>
            <a:r>
              <a:rPr lang="en-GB" sz="5400" dirty="0">
                <a:solidFill>
                  <a:schemeClr val="tx1">
                    <a:lumMod val="95000"/>
                    <a:lumOff val="5000"/>
                  </a:schemeClr>
                </a:solidFill>
              </a:rPr>
              <a:t>ANY QUESTIONS?</a:t>
            </a:r>
          </a:p>
        </p:txBody>
      </p:sp>
      <p:sp>
        <p:nvSpPr>
          <p:cNvPr id="127" name="Rectangle 126">
            <a:extLst>
              <a:ext uri="{FF2B5EF4-FFF2-40B4-BE49-F238E27FC236}">
                <a16:creationId xmlns:a16="http://schemas.microsoft.com/office/drawing/2014/main" id="{DD11EA8B-DB5B-4136-99D3-4D19B66922C1}"/>
              </a:ext>
              <a:ext uri="{C183D7F6-B498-43B3-948B-1728B52AA6E4}">
                <adec:decorative xmlns:adec="http://schemas.microsoft.com/office/drawing/2017/decorative" val="1"/>
              </a:ext>
            </a:extLst>
          </p:cNvPr>
          <p:cNvSpPr/>
          <p:nvPr/>
        </p:nvSpPr>
        <p:spPr>
          <a:xfrm>
            <a:off x="4451801" y="4633536"/>
            <a:ext cx="3282916" cy="640698"/>
          </a:xfrm>
          <a:prstGeom prst="rect">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7169AA1C-45AB-2987-9353-62715BAA636E}"/>
                  </a:ext>
                </a:extLst>
              </p:cNvPr>
              <p:cNvGraphicFramePr/>
              <p:nvPr>
                <p:extLst>
                  <p:ext uri="{D42A27DB-BD31-4B8C-83A1-F6EECF244321}">
                    <p14:modId xmlns:p14="http://schemas.microsoft.com/office/powerpoint/2010/main" val="329640182"/>
                  </p:ext>
                </p:extLst>
              </p:nvPr>
            </p:nvGraphicFramePr>
            <p:xfrm>
              <a:off x="5549195" y="5899556"/>
              <a:ext cx="1088130" cy="1099147"/>
            </p:xfrm>
            <a:graphic>
              <a:graphicData uri="http://schemas.microsoft.com/office/drawing/2017/model3d">
                <am3d:model3d r:embed="rId3">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4"/>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7169AA1C-45AB-2987-9353-62715BAA636E}"/>
                  </a:ext>
                </a:extLst>
              </p:cNvPr>
              <p:cNvPicPr>
                <a:picLocks noGrp="1" noRot="1" noChangeAspect="1" noMove="1" noResize="1" noEditPoints="1" noAdjustHandles="1" noChangeArrowheads="1" noChangeShapeType="1" noCrop="1"/>
              </p:cNvPicPr>
              <p:nvPr/>
            </p:nvPicPr>
            <p:blipFill>
              <a:blip r:embed="rId4"/>
              <a:stretch>
                <a:fillRect/>
              </a:stretch>
            </p:blipFill>
            <p:spPr>
              <a:xfrm>
                <a:off x="5549195" y="5899556"/>
                <a:ext cx="1088130" cy="1099147"/>
              </a:xfrm>
              <a:prstGeom prst="rect">
                <a:avLst/>
              </a:prstGeom>
            </p:spPr>
          </p:pic>
        </mc:Fallback>
      </mc:AlternateContent>
    </p:spTree>
    <p:extLst>
      <p:ext uri="{BB962C8B-B14F-4D97-AF65-F5344CB8AC3E}">
        <p14:creationId xmlns:p14="http://schemas.microsoft.com/office/powerpoint/2010/main" val="398444068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3">
                                            <p:txEl>
                                              <p:pRg st="0" end="0"/>
                                            </p:txEl>
                                          </p:spTgt>
                                        </p:tgtEl>
                                        <p:attrNameLst>
                                          <p:attrName>style.visibility</p:attrName>
                                        </p:attrNameLst>
                                      </p:cBhvr>
                                      <p:to>
                                        <p:strVal val="visible"/>
                                      </p:to>
                                    </p:set>
                                    <p:animEffect transition="in" filter="fade">
                                      <p:cBhvr>
                                        <p:cTn id="12"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5"/>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4" name="Slide Number Placeholder 13">
            <a:extLst>
              <a:ext uri="{FF2B5EF4-FFF2-40B4-BE49-F238E27FC236}">
                <a16:creationId xmlns:a16="http://schemas.microsoft.com/office/drawing/2014/main" id="{1C31DFE7-B40B-46F0-B411-4719122FE54E}"/>
              </a:ext>
            </a:extLst>
          </p:cNvPr>
          <p:cNvSpPr>
            <a:spLocks noGrp="1"/>
          </p:cNvSpPr>
          <p:nvPr>
            <p:ph type="sldNum" sz="quarter" idx="4"/>
          </p:nvPr>
        </p:nvSpPr>
        <p:spPr>
          <a:xfrm>
            <a:off x="8610600" y="6356350"/>
            <a:ext cx="2743200" cy="365125"/>
          </a:xfrm>
        </p:spPr>
        <p:txBody>
          <a:bodyPr rtlCol="0"/>
          <a:lstStyle/>
          <a:p>
            <a:pPr rtl="0"/>
            <a:fld id="{EA87306C-81BA-4795-A5CA-9392456A8C1E}" type="slidenum">
              <a:rPr lang="en-GB" smtClean="0"/>
              <a:pPr rtl="0"/>
              <a:t>10</a:t>
            </a:fld>
            <a:endParaRPr lang="en-GB"/>
          </a:p>
        </p:txBody>
      </p:sp>
      <p:sp>
        <p:nvSpPr>
          <p:cNvPr id="23" name="Text Placeholder 22">
            <a:extLst>
              <a:ext uri="{FF2B5EF4-FFF2-40B4-BE49-F238E27FC236}">
                <a16:creationId xmlns:a16="http://schemas.microsoft.com/office/drawing/2014/main" id="{8662E445-5222-442C-9812-2FA51B852A71}"/>
              </a:ext>
            </a:extLst>
          </p:cNvPr>
          <p:cNvSpPr>
            <a:spLocks noGrp="1"/>
          </p:cNvSpPr>
          <p:nvPr>
            <p:ph type="body" sz="quarter" idx="16"/>
          </p:nvPr>
        </p:nvSpPr>
        <p:spPr>
          <a:xfrm>
            <a:off x="2209800" y="136526"/>
            <a:ext cx="5859420" cy="852016"/>
          </a:xfrm>
        </p:spPr>
        <p:txBody>
          <a:bodyPr rtlCol="0"/>
          <a:lstStyle/>
          <a:p>
            <a:pPr algn="ctr" rtl="0"/>
            <a:r>
              <a:rPr lang="en-GB" sz="5400" dirty="0">
                <a:solidFill>
                  <a:schemeClr val="accent5">
                    <a:lumMod val="75000"/>
                  </a:schemeClr>
                </a:solidFill>
              </a:rPr>
              <a:t>REFERENCES</a:t>
            </a:r>
          </a:p>
        </p:txBody>
      </p:sp>
      <mc:AlternateContent xmlns:mc="http://schemas.openxmlformats.org/markup-compatibility/2006">
        <mc:Choice xmlns:am3d="http://schemas.microsoft.com/office/drawing/2017/model3d" Requires="am3d">
          <p:graphicFrame>
            <p:nvGraphicFramePr>
              <p:cNvPr id="2" name="3D Model 1" descr="Tuft of grass">
                <a:extLst>
                  <a:ext uri="{FF2B5EF4-FFF2-40B4-BE49-F238E27FC236}">
                    <a16:creationId xmlns:a16="http://schemas.microsoft.com/office/drawing/2014/main" id="{7169AA1C-45AB-2987-9353-62715BAA636E}"/>
                  </a:ext>
                </a:extLst>
              </p:cNvPr>
              <p:cNvGraphicFramePr/>
              <p:nvPr/>
            </p:nvGraphicFramePr>
            <p:xfrm>
              <a:off x="5549195" y="5899556"/>
              <a:ext cx="1088130" cy="1099147"/>
            </p:xfrm>
            <a:graphic>
              <a:graphicData uri="http://schemas.microsoft.com/office/drawing/2017/model3d">
                <am3d:model3d r:embed="rId3">
                  <am3d:spPr>
                    <a:xfrm>
                      <a:off x="0" y="0"/>
                      <a:ext cx="1088130" cy="1099147"/>
                    </a:xfrm>
                    <a:prstGeom prst="rect">
                      <a:avLst/>
                    </a:prstGeom>
                  </am3d:spPr>
                  <am3d:camera>
                    <am3d:pos x="0" y="0" z="70625421"/>
                    <am3d:up dx="0" dy="36000000" dz="0"/>
                    <am3d:lookAt x="0" y="0" z="0"/>
                    <am3d:perspective fov="2700000"/>
                  </am3d:camera>
                  <am3d:trans>
                    <am3d:meterPerModelUnit n="12057110" d="1000000"/>
                    <am3d:preTrans dx="0" dy="-10362158" dz="-333593"/>
                    <am3d:scale>
                      <am3d:sx n="1000000" d="1000000"/>
                      <am3d:sy n="1000000" d="1000000"/>
                      <am3d:sz n="1000000" d="1000000"/>
                    </am3d:scale>
                    <am3d:rot/>
                    <am3d:postTrans dx="0" dy="0" dz="0"/>
                  </am3d:trans>
                  <am3d:raster rName="Office3DRenderer" rVer="16.0.8326">
                    <am3d:blip r:embed="rId4"/>
                  </am3d:raster>
                  <am3d:objViewport viewportSz="1701161"/>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Tuft of grass">
                <a:extLst>
                  <a:ext uri="{FF2B5EF4-FFF2-40B4-BE49-F238E27FC236}">
                    <a16:creationId xmlns:a16="http://schemas.microsoft.com/office/drawing/2014/main" id="{7169AA1C-45AB-2987-9353-62715BAA636E}"/>
                  </a:ext>
                </a:extLst>
              </p:cNvPr>
              <p:cNvPicPr>
                <a:picLocks noGrp="1" noRot="1" noChangeAspect="1" noMove="1" noResize="1" noEditPoints="1" noAdjustHandles="1" noChangeArrowheads="1" noChangeShapeType="1" noCrop="1"/>
              </p:cNvPicPr>
              <p:nvPr/>
            </p:nvPicPr>
            <p:blipFill>
              <a:blip r:embed="rId4"/>
              <a:stretch>
                <a:fillRect/>
              </a:stretch>
            </p:blipFill>
            <p:spPr>
              <a:xfrm>
                <a:off x="5549195" y="5899556"/>
                <a:ext cx="1088130" cy="1099147"/>
              </a:xfrm>
              <a:prstGeom prst="rect">
                <a:avLst/>
              </a:prstGeom>
            </p:spPr>
          </p:pic>
        </mc:Fallback>
      </mc:AlternateContent>
      <p:sp>
        <p:nvSpPr>
          <p:cNvPr id="7" name="TextBox 6">
            <a:extLst>
              <a:ext uri="{FF2B5EF4-FFF2-40B4-BE49-F238E27FC236}">
                <a16:creationId xmlns:a16="http://schemas.microsoft.com/office/drawing/2014/main" id="{01DD1188-2782-821C-6EA5-08BCB813936E}"/>
              </a:ext>
            </a:extLst>
          </p:cNvPr>
          <p:cNvSpPr txBox="1"/>
          <p:nvPr/>
        </p:nvSpPr>
        <p:spPr>
          <a:xfrm>
            <a:off x="1057153" y="1425580"/>
            <a:ext cx="9761838" cy="3970318"/>
          </a:xfrm>
          <a:prstGeom prst="rect">
            <a:avLst/>
          </a:prstGeom>
          <a:noFill/>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Delano, D., (2020). </a:t>
            </a:r>
            <a:r>
              <a:rPr lang="en-GB" sz="1800" i="1" dirty="0" err="1">
                <a:effectLst/>
                <a:latin typeface="Calibri" panose="020F0502020204030204" pitchFamily="34" charset="0"/>
                <a:ea typeface="Calibri" panose="020F0502020204030204" pitchFamily="34" charset="0"/>
                <a:cs typeface="Times New Roman" panose="02020603050405020304" pitchFamily="18" charset="0"/>
              </a:rPr>
              <a:t>LevelGreen</a:t>
            </a:r>
            <a:r>
              <a:rPr lang="en-GB" sz="1800" i="1" dirty="0">
                <a:effectLst/>
                <a:latin typeface="Calibri" panose="020F0502020204030204" pitchFamily="34" charset="0"/>
                <a:ea typeface="Calibri" panose="020F0502020204030204" pitchFamily="34" charset="0"/>
                <a:cs typeface="Times New Roman" panose="02020603050405020304" pitchFamily="18" charset="0"/>
              </a:rPr>
              <a:t> Landscaping.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5"/>
              </a:rPr>
              <a:t>https://www.levelgreenlandscaping.com/blog/how-does-climate-change-impact-landscaping</a:t>
            </a:r>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GOV.UK,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gov.uk.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https://www.gov.uk/limited-company-formation/register-your-company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Henry, E., (2022, pp. </a:t>
            </a:r>
            <a:r>
              <a:rPr lang="en-GB" sz="1800">
                <a:effectLst/>
                <a:latin typeface="Calibri" panose="020F0502020204030204" pitchFamily="34" charset="0"/>
                <a:ea typeface="Calibri" panose="020F0502020204030204" pitchFamily="34" charset="0"/>
                <a:cs typeface="Times New Roman" panose="02020603050405020304" pitchFamily="18" charset="0"/>
              </a:rPr>
              <a:t>1-2). </a:t>
            </a:r>
            <a:r>
              <a:rPr lang="en-GB" sz="1800" dirty="0">
                <a:effectLst/>
                <a:latin typeface="Calibri" panose="020F0502020204030204" pitchFamily="34" charset="0"/>
                <a:ea typeface="Calibri" panose="020F0502020204030204" pitchFamily="34" charset="0"/>
                <a:cs typeface="Times New Roman" panose="02020603050405020304" pitchFamily="18" charset="0"/>
              </a:rPr>
              <a:t>Brexit Impact Felt Across Landscape Sector.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HL Services, </a:t>
            </a:r>
            <a:r>
              <a:rPr lang="en-GB" sz="1800" dirty="0">
                <a:effectLst/>
                <a:latin typeface="Calibri" panose="020F0502020204030204" pitchFamily="34" charset="0"/>
                <a:ea typeface="Calibri" panose="020F0502020204030204" pitchFamily="34" charset="0"/>
                <a:cs typeface="Times New Roman" panose="02020603050405020304" pitchFamily="18" charset="0"/>
              </a:rPr>
              <a:t>Volume 1,</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NST, (2022).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Outlook for the Landscape Industry 2022.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hlinkClick r:id="rId6"/>
              </a:rPr>
              <a:t>https://www.naturalstoneandtimber.co.uk/news/Outlook-for-the-landscape-industry-2022</a:t>
            </a:r>
            <a:endParaRPr lang="en-GB" sz="1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Calibri" panose="020F0502020204030204" pitchFamily="34" charset="0"/>
                <a:ea typeface="Calibri" panose="020F0502020204030204" pitchFamily="34" charset="0"/>
                <a:cs typeface="Times New Roman" panose="02020603050405020304" pitchFamily="18" charset="0"/>
              </a:rPr>
              <a:t>Randazzo, V., (2023).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Lawn Care Stats to Look Out for in 2023.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https://hydrorain.com/lawn-care-stats-to-look-out-for-in-2023/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[Accessed March 2023].</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977561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theme/theme1.xml><?xml version="1.0" encoding="utf-8"?>
<a:theme xmlns:a="http://schemas.openxmlformats.org/drawingml/2006/main" name="Office Theme">
  <a:themeElements>
    <a:clrScheme name="Custom 19">
      <a:dk1>
        <a:sysClr val="windowText" lastClr="000000"/>
      </a:dk1>
      <a:lt1>
        <a:sysClr val="window" lastClr="FFFFFF"/>
      </a:lt1>
      <a:dk2>
        <a:srgbClr val="44546A"/>
      </a:dk2>
      <a:lt2>
        <a:srgbClr val="E7E6E6"/>
      </a:lt2>
      <a:accent1>
        <a:srgbClr val="B4D0E9"/>
      </a:accent1>
      <a:accent2>
        <a:srgbClr val="476977"/>
      </a:accent2>
      <a:accent3>
        <a:srgbClr val="79BBE9"/>
      </a:accent3>
      <a:accent4>
        <a:srgbClr val="6B8043"/>
      </a:accent4>
      <a:accent5>
        <a:srgbClr val="9ACF21"/>
      </a:accent5>
      <a:accent6>
        <a:srgbClr val="CFDCA5"/>
      </a:accent6>
      <a:hlink>
        <a:srgbClr val="0563C1"/>
      </a:hlink>
      <a:folHlink>
        <a:srgbClr val="954F72"/>
      </a:folHlink>
    </a:clrScheme>
    <a:fontScheme name="Custom 26">
      <a:majorFont>
        <a:latin typeface="Tenorite Bold"/>
        <a:ea typeface=""/>
        <a:cs typeface=""/>
      </a:majorFont>
      <a:minorFont>
        <a:latin typeface="Tenorite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327445_TF16411175_Win32" id="{3E63FBEE-0B20-49DB-A864-9F83A265D51A}" vid="{7B842A89-1C44-4E10-8740-538BAD77064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1B15C2-B622-4464-872A-FFB13E3A35CE}">
  <ds:schemaRefs>
    <ds:schemaRef ds:uri="http://schemas.microsoft.com/sharepoint/v3/contenttype/forms"/>
  </ds:schemaRefs>
</ds:datastoreItem>
</file>

<file path=customXml/itemProps2.xml><?xml version="1.0" encoding="utf-8"?>
<ds:datastoreItem xmlns:ds="http://schemas.openxmlformats.org/officeDocument/2006/customXml" ds:itemID="{0E439292-23DE-4FBC-B000-AFED89AC64F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065F1115-A9D1-4ADF-878E-8B9CEB1416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TM03457515[[fn=View]]</Template>
  <TotalTime>4487</TotalTime>
  <Words>788</Words>
  <Application>Microsoft Office PowerPoint</Application>
  <PresentationFormat>Widescreen</PresentationFormat>
  <Paragraphs>123</Paragraphs>
  <Slides>10</Slides>
  <Notes>10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Aharoni</vt:lpstr>
      <vt:lpstr>Arial</vt:lpstr>
      <vt:lpstr>Arial Black</vt:lpstr>
      <vt:lpstr>Calibri</vt:lpstr>
      <vt:lpstr>Söhne</vt:lpstr>
      <vt:lpstr>Tenorite </vt:lpstr>
      <vt:lpstr>Tenorite Bold</vt:lpstr>
      <vt:lpstr>Office Theme</vt:lpstr>
      <vt:lpstr>Business Plan presentation</vt:lpstr>
      <vt:lpstr>Spraying vege limited</vt:lpstr>
      <vt:lpstr>PowerPoint Presentation</vt:lpstr>
      <vt:lpstr>LEGAL FORMAT  AND  MANAGEMENT </vt:lpstr>
      <vt:lpstr>SWOT  Spraying vege limited</vt:lpstr>
      <vt:lpstr>Pestle analysis</vt:lpstr>
      <vt:lpstr>Marketing Mix  </vt:lpstr>
      <vt:lpstr>Marketing strategy</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Pitch deck</dc:title>
  <dc:creator>Zhivko Panev</dc:creator>
  <cp:lastModifiedBy>Zhivko Panev (2109289)</cp:lastModifiedBy>
  <cp:revision>7</cp:revision>
  <dcterms:created xsi:type="dcterms:W3CDTF">2023-03-18T15:27:15Z</dcterms:created>
  <dcterms:modified xsi:type="dcterms:W3CDTF">2023-03-26T10:57:22Z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