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350" y="26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275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916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653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87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74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72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705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771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773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169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4899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0405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70556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583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1652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499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105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Academic Skills in the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Presentation by Jason Wilson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1 –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My report explored challenges and opportunities digital tools create for students.</a:t>
            </a:r>
          </a:p>
          <a:p>
            <a:pPr lvl="1"/>
            <a:r>
              <a:t>Main finding: digital learning requires self‑management, digital skills, and organisation.</a:t>
            </a:r>
          </a:p>
          <a:p>
            <a:pPr lvl="1"/>
            <a:r>
              <a:t>Using tools effectively prepares students for success.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2 –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 used ChatGPT to find keywords, then searched academic databases.</a:t>
            </a:r>
          </a:p>
          <a:p>
            <a:pPr lvl="1"/>
            <a:r>
              <a:t>The online library was challenging due to unfamiliar filters.</a:t>
            </a:r>
          </a:p>
          <a:p>
            <a:pPr lvl="1"/>
            <a:r>
              <a:t>Research deepened my understanding of distraction, collaboration, and digital literacy.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3 – Planning &amp;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 planned my report with clear sections and headings.</a:t>
            </a:r>
          </a:p>
          <a:p>
            <a:pPr lvl="1"/>
            <a:r>
              <a:t>Referencing guides helped me cite sources accurately.</a:t>
            </a:r>
          </a:p>
          <a:p>
            <a:pPr lvl="1"/>
            <a:r>
              <a:t>Word count was challenging because my writing style is short and to the point.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4 –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Managing digital distractions during research and writing.</a:t>
            </a:r>
          </a:p>
          <a:p>
            <a:pPr lvl="1"/>
            <a:r>
              <a:t>Struggled to use the online library effectively.</a:t>
            </a:r>
          </a:p>
          <a:p>
            <a:pPr lvl="1"/>
            <a:r>
              <a:t>Overcame issues using focus tools and practising keyword searches.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5 – Successes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Balanced report explaining challenges and opportunities.</a:t>
            </a:r>
          </a:p>
          <a:p>
            <a:pPr lvl="1"/>
            <a:r>
              <a:t>Successfully combined personal experiences with research.</a:t>
            </a:r>
          </a:p>
          <a:p>
            <a:pPr lvl="1"/>
            <a:r>
              <a:t>Strategies section linked to tools like Google Calendar and Microsoft Teams.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6 – Looking Forward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Next time I won’t leave the assignment to the last minute.</a:t>
            </a:r>
          </a:p>
          <a:p>
            <a:pPr lvl="1"/>
            <a:r>
              <a:t>I want to improve my online library skills.</a:t>
            </a:r>
          </a:p>
          <a:p>
            <a:pPr lvl="1"/>
            <a:r>
              <a:t>Plan to build digital literacy and manage distractions earlier.</a:t>
            </a:r>
          </a:p>
          <a:p>
            <a:pPr lvl="1"/>
            <a:r>
              <a:t>Will use planning tools consistently for future assignments.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</TotalTime>
  <Words>233</Words>
  <Application>Microsoft Office PowerPoint</Application>
  <PresentationFormat>On-screen Show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Academic Skills in the Digital Era</vt:lpstr>
      <vt:lpstr>Slide 1 – Overview</vt:lpstr>
      <vt:lpstr>Slide 2 – Research</vt:lpstr>
      <vt:lpstr>Slide 3 – Planning &amp; Writing</vt:lpstr>
      <vt:lpstr>Slide 4 – Challenges</vt:lpstr>
      <vt:lpstr>Slide 5 – Successes</vt:lpstr>
      <vt:lpstr>Slide 6 – Looking Forward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jason wilson</cp:lastModifiedBy>
  <cp:revision>2</cp:revision>
  <dcterms:created xsi:type="dcterms:W3CDTF">2013-01-27T09:14:16Z</dcterms:created>
  <dcterms:modified xsi:type="dcterms:W3CDTF">2025-11-28T23:20:16Z</dcterms:modified>
  <cp:category/>
</cp:coreProperties>
</file>